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session#6: 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Kamil</a:t>
            </a:r>
            <a:r>
              <a:rPr lang="en-US" dirty="0" smtClean="0"/>
              <a:t> </a:t>
            </a:r>
            <a:r>
              <a:rPr lang="en-US" dirty="0" err="1" smtClean="0"/>
              <a:t>Salakhiev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144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Simple sorting algorithms:</a:t>
            </a:r>
          </a:p>
          <a:p>
            <a:r>
              <a:rPr lang="en-US" sz="2400" dirty="0" smtClean="0"/>
              <a:t>Bubble sort</a:t>
            </a:r>
          </a:p>
          <a:p>
            <a:r>
              <a:rPr lang="en-US" sz="2400" dirty="0" smtClean="0"/>
              <a:t>Insertions sort</a:t>
            </a:r>
          </a:p>
          <a:p>
            <a:r>
              <a:rPr lang="en-US" sz="2400" dirty="0" smtClean="0"/>
              <a:t>Selection sort</a:t>
            </a:r>
          </a:p>
          <a:p>
            <a:pPr marL="0" indent="0">
              <a:buNone/>
            </a:pPr>
            <a:r>
              <a:rPr lang="en-US" sz="2400" dirty="0" smtClean="0"/>
              <a:t>Complex sorting algorithms:</a:t>
            </a:r>
          </a:p>
          <a:p>
            <a:r>
              <a:rPr lang="en-US" sz="2400" dirty="0" smtClean="0"/>
              <a:t>Quick sort</a:t>
            </a:r>
          </a:p>
          <a:p>
            <a:r>
              <a:rPr lang="en-US" sz="2400" dirty="0" smtClean="0"/>
              <a:t>Heap </a:t>
            </a:r>
            <a:r>
              <a:rPr lang="en-US" sz="2400" dirty="0" smtClean="0"/>
              <a:t>sort</a:t>
            </a:r>
            <a:endParaRPr lang="ru-RU" sz="2400" dirty="0" smtClean="0"/>
          </a:p>
          <a:p>
            <a:r>
              <a:rPr lang="en-US" sz="2400" dirty="0" smtClean="0"/>
              <a:t>Merge Sort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Compare 2 adjacent elements. If the first is greater than the second swap them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Do this for each pair of adjacent element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Repeat the steps for all elements except the last one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Keep repeating for one fewer elements each time until there is no pair to compare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Time 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𝑂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Demo: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6" t="-2496" r="-1174" b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65" y="4653580"/>
            <a:ext cx="5150224" cy="30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12698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400" dirty="0" smtClean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ublic void </a:t>
            </a:r>
            <a:r>
              <a:rPr lang="en-US" sz="2400" dirty="0" err="1" smtClean="0">
                <a:solidFill>
                  <a:srgbClr val="FFC66D"/>
                </a:solidFill>
                <a:latin typeface="Consolas" charset="0"/>
                <a:ea typeface="Consolas" charset="0"/>
                <a:cs typeface="Consolas" charset="0"/>
              </a:rPr>
              <a:t>bubbleSort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(Integer[]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arr.length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2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&gt; </a:t>
            </a:r>
            <a:r>
              <a:rPr lang="en-US" sz="2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--)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j = </a:t>
            </a:r>
            <a:r>
              <a:rPr lang="en-US" sz="2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j &lt;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j++)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[j]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j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sz="2400" dirty="0" smtClean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])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swap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j + </a:t>
            </a:r>
            <a:r>
              <a:rPr lang="en-US" sz="2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6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8825659" cy="276456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Pick second element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Shift all elements on the left that greater than picked one on 1 position to the right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Put picked element into emptied cell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Time 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𝑂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8825659" cy="2764566"/>
              </a:xfrm>
              <a:blipFill rotWithShape="0">
                <a:blip r:embed="rId2"/>
                <a:stretch>
                  <a:fillRect l="-691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1" y="4905489"/>
            <a:ext cx="4631763" cy="27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06335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public static void </a:t>
            </a:r>
            <a:r>
              <a:rPr lang="en-US" sz="2400" dirty="0" err="1" smtClean="0">
                <a:solidFill>
                  <a:srgbClr val="FFC66D"/>
                </a:solidFill>
                <a:latin typeface="Consolas" charset="0"/>
                <a:ea typeface="Consolas" charset="0"/>
                <a:cs typeface="Consolas" charset="0"/>
              </a:rPr>
              <a:t>insertionSort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(Integer[]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arr.length</a:t>
            </a:r>
            <a:r>
              <a:rPr lang="en-US" sz="2400" dirty="0" smtClean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++)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key 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arr.get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sz="2400" dirty="0" smtClean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j = i-</a:t>
            </a:r>
            <a:r>
              <a:rPr lang="en-US" sz="2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while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(j &gt;= </a:t>
            </a:r>
            <a:r>
              <a:rPr lang="en-US" sz="2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&amp;&amp;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[j])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&gt; key){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[j+</a:t>
            </a:r>
            <a:r>
              <a:rPr lang="en-US" sz="2400" dirty="0" smtClean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] =</a:t>
            </a:r>
            <a:r>
              <a:rPr lang="en-US" sz="2400" dirty="0" smtClean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[j])</a:t>
            </a:r>
            <a:r>
              <a:rPr lang="en-US" sz="2400" dirty="0" smtClean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j--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[j+</a:t>
            </a:r>
            <a:r>
              <a:rPr lang="en-US" sz="2400" dirty="0" smtClean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] =</a:t>
            </a:r>
            <a:r>
              <a:rPr lang="en-US" sz="2400" dirty="0" smtClean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en-US" sz="2400" dirty="0" smtClean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73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Split the range of values into the buckets </a:t>
                </a:r>
                <a:r>
                  <a:rPr lang="en-US" sz="2400" dirty="0"/>
                  <a:t>[1-50, 51-100, </a:t>
                </a:r>
                <a:r>
                  <a:rPr lang="en-US" sz="2400" dirty="0" smtClean="0"/>
                  <a:t>...].</a:t>
                </a: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Then Scatter: place items in the buckets according to the value 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𝑣𝑎𝑙𝑢𝑒</m:t>
                    </m:r>
                    <m:r>
                      <a:rPr lang="en-US" sz="2400" b="0" i="1" smtClean="0">
                        <a:latin typeface="Cambria Math" charset="0"/>
                      </a:rPr>
                      <m:t>/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𝑏𝑢𝑐𝑘𝑒𝑡𝑠</m:t>
                        </m:r>
                      </m:sub>
                    </m:sSub>
                  </m:oMath>
                </a14:m>
                <a:r>
                  <a:rPr lang="en-US" sz="2400" dirty="0" smtClean="0"/>
                  <a:t>)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Sort each non-empty bucket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Then Gather: collect values back into </a:t>
                </a:r>
                <a:r>
                  <a:rPr lang="en-US" sz="2400" dirty="0" smtClean="0"/>
                  <a:t>array:</a:t>
                </a:r>
              </a:p>
              <a:p>
                <a:pPr lvl="1"/>
                <a:r>
                  <a:rPr lang="en-US" sz="2000" dirty="0" smtClean="0"/>
                  <a:t>Worst case: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𝑂</m:t>
                    </m:r>
                    <m:r>
                      <a:rPr lang="en-US" sz="20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Best/average case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𝐸</m:t>
                    </m:r>
                    <m:r>
                      <a:rPr lang="en-US" sz="2000" b="0" i="1" smtClean="0">
                        <a:latin typeface="Cambria Math" charset="0"/>
                      </a:rPr>
                      <m:t>(</m:t>
                    </m:r>
                    <m:r>
                      <a:rPr lang="en-US" sz="2000" b="0" i="1" smtClean="0">
                        <a:latin typeface="Cambria Math" charset="0"/>
                      </a:rPr>
                      <m:t>𝑛</m:t>
                    </m:r>
                    <m:r>
                      <a:rPr lang="en-US" sz="2000" b="0" i="1" smtClean="0">
                        <a:latin typeface="Cambria Math" charset="0"/>
                      </a:rPr>
                      <m:t>+</m:t>
                    </m:r>
                    <m:r>
                      <a:rPr lang="en-US" sz="2000" b="0" i="1" smtClean="0">
                        <a:latin typeface="Cambria Math" charset="0"/>
                      </a:rPr>
                      <m:t>𝑘</m:t>
                    </m:r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(use count sort inside the bucket)</a:t>
                </a:r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1" t="-1426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5" y="3074893"/>
            <a:ext cx="5188705" cy="2185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63" y="3419140"/>
            <a:ext cx="5149397" cy="21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1055</TotalTime>
  <Words>174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Cambria Math</vt:lpstr>
      <vt:lpstr>Century Gothic</vt:lpstr>
      <vt:lpstr>Consolas</vt:lpstr>
      <vt:lpstr>Wingdings 3</vt:lpstr>
      <vt:lpstr>Arial</vt:lpstr>
      <vt:lpstr>Ion Boardroom</vt:lpstr>
      <vt:lpstr>Lab session#6: Sorting</vt:lpstr>
      <vt:lpstr>Sorting algorithms</vt:lpstr>
      <vt:lpstr>Bubble sort</vt:lpstr>
      <vt:lpstr>Bubble sort</vt:lpstr>
      <vt:lpstr>Insertion sort</vt:lpstr>
      <vt:lpstr>Insertion sort</vt:lpstr>
      <vt:lpstr>Bucket Sort</vt:lpstr>
      <vt:lpstr>Bucket 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session#6: Sorting</dc:title>
  <dc:creator>Microsoft Office User</dc:creator>
  <cp:lastModifiedBy>Microsoft Office User</cp:lastModifiedBy>
  <cp:revision>11</cp:revision>
  <dcterms:created xsi:type="dcterms:W3CDTF">2015-09-20T14:13:39Z</dcterms:created>
  <dcterms:modified xsi:type="dcterms:W3CDTF">2015-09-22T07:45:50Z</dcterms:modified>
</cp:coreProperties>
</file>