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2" r:id="rId7"/>
    <p:sldId id="265" r:id="rId8"/>
    <p:sldId id="267" r:id="rId9"/>
    <p:sldId id="258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4C3B4-35CD-4523-809C-B885DC440005}" v="3518" dt="2021-07-20T00:04:22.506"/>
    <p1510:client id="{10F005FA-5A12-7B0E-4D20-13C8A3A44263}" v="444" dt="2021-07-20T15:33:26.523"/>
    <p1510:client id="{D9DB2536-5848-758B-90EA-CADCD344313F}" v="61" dt="2021-07-20T18:27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Hayes" userId="S::bhayes@arista.com::3f5f0666-26ba-48ce-9d1a-83fbdd3ae9e5" providerId="AD" clId="Web-{D9DB2536-5848-758B-90EA-CADCD344313F}"/>
    <pc:docChg chg="addSld delSld modSld sldOrd">
      <pc:chgData name="Brian Hayes" userId="S::bhayes@arista.com::3f5f0666-26ba-48ce-9d1a-83fbdd3ae9e5" providerId="AD" clId="Web-{D9DB2536-5848-758B-90EA-CADCD344313F}" dt="2021-07-20T18:27:11.002" v="33" actId="20577"/>
      <pc:docMkLst>
        <pc:docMk/>
      </pc:docMkLst>
      <pc:sldChg chg="addSp delSp modSp">
        <pc:chgData name="Brian Hayes" userId="S::bhayes@arista.com::3f5f0666-26ba-48ce-9d1a-83fbdd3ae9e5" providerId="AD" clId="Web-{D9DB2536-5848-758B-90EA-CADCD344313F}" dt="2021-07-20T18:27:11.002" v="33" actId="20577"/>
        <pc:sldMkLst>
          <pc:docMk/>
          <pc:sldMk cId="2867634006" sldId="257"/>
        </pc:sldMkLst>
        <pc:spChg chg="mod">
          <ac:chgData name="Brian Hayes" userId="S::bhayes@arista.com::3f5f0666-26ba-48ce-9d1a-83fbdd3ae9e5" providerId="AD" clId="Web-{D9DB2536-5848-758B-90EA-CADCD344313F}" dt="2021-07-20T18:27:11.002" v="33" actId="20577"/>
          <ac:spMkLst>
            <pc:docMk/>
            <pc:sldMk cId="2867634006" sldId="257"/>
            <ac:spMk id="3" creationId="{3BF75E70-DCB3-4151-B6A6-26E0CB5B8056}"/>
          </ac:spMkLst>
        </pc:spChg>
        <pc:spChg chg="add del mod">
          <ac:chgData name="Brian Hayes" userId="S::bhayes@arista.com::3f5f0666-26ba-48ce-9d1a-83fbdd3ae9e5" providerId="AD" clId="Web-{D9DB2536-5848-758B-90EA-CADCD344313F}" dt="2021-07-20T18:26:33.594" v="19"/>
          <ac:spMkLst>
            <pc:docMk/>
            <pc:sldMk cId="2867634006" sldId="257"/>
            <ac:spMk id="4" creationId="{DDDE8D5D-1000-4154-BD6C-298B8BA267FC}"/>
          </ac:spMkLst>
        </pc:spChg>
      </pc:sldChg>
      <pc:sldChg chg="ord">
        <pc:chgData name="Brian Hayes" userId="S::bhayes@arista.com::3f5f0666-26ba-48ce-9d1a-83fbdd3ae9e5" providerId="AD" clId="Web-{D9DB2536-5848-758B-90EA-CADCD344313F}" dt="2021-07-20T16:18:39.384" v="2"/>
        <pc:sldMkLst>
          <pc:docMk/>
          <pc:sldMk cId="4071354395" sldId="258"/>
        </pc:sldMkLst>
      </pc:sldChg>
      <pc:sldChg chg="ord">
        <pc:chgData name="Brian Hayes" userId="S::bhayes@arista.com::3f5f0666-26ba-48ce-9d1a-83fbdd3ae9e5" providerId="AD" clId="Web-{D9DB2536-5848-758B-90EA-CADCD344313F}" dt="2021-07-20T16:18:39.384" v="1"/>
        <pc:sldMkLst>
          <pc:docMk/>
          <pc:sldMk cId="3162487716" sldId="260"/>
        </pc:sldMkLst>
      </pc:sldChg>
      <pc:sldChg chg="ord">
        <pc:chgData name="Brian Hayes" userId="S::bhayes@arista.com::3f5f0666-26ba-48ce-9d1a-83fbdd3ae9e5" providerId="AD" clId="Web-{D9DB2536-5848-758B-90EA-CADCD344313F}" dt="2021-07-20T16:18:39.368" v="0"/>
        <pc:sldMkLst>
          <pc:docMk/>
          <pc:sldMk cId="716946466" sldId="261"/>
        </pc:sldMkLst>
      </pc:sldChg>
      <pc:sldChg chg="modSp new del">
        <pc:chgData name="Brian Hayes" userId="S::bhayes@arista.com::3f5f0666-26ba-48ce-9d1a-83fbdd3ae9e5" providerId="AD" clId="Web-{D9DB2536-5848-758B-90EA-CADCD344313F}" dt="2021-07-20T18:26:10.389" v="15"/>
        <pc:sldMkLst>
          <pc:docMk/>
          <pc:sldMk cId="4240548694" sldId="268"/>
        </pc:sldMkLst>
        <pc:spChg chg="mod">
          <ac:chgData name="Brian Hayes" userId="S::bhayes@arista.com::3f5f0666-26ba-48ce-9d1a-83fbdd3ae9e5" providerId="AD" clId="Web-{D9DB2536-5848-758B-90EA-CADCD344313F}" dt="2021-07-20T18:25:31.496" v="14" actId="20577"/>
          <ac:spMkLst>
            <pc:docMk/>
            <pc:sldMk cId="4240548694" sldId="268"/>
            <ac:spMk id="3" creationId="{4FE950A9-CE85-41B9-B2A6-285B0F279960}"/>
          </ac:spMkLst>
        </pc:spChg>
      </pc:sldChg>
    </pc:docChg>
  </pc:docChgLst>
  <pc:docChgLst>
    <pc:chgData name="Brian Hayes" userId="S::bhayes@arista.com::3f5f0666-26ba-48ce-9d1a-83fbdd3ae9e5" providerId="AD" clId="Web-{0C94C3B4-35CD-4523-809C-B885DC440005}"/>
    <pc:docChg chg="addSld delSld modSld sldOrd">
      <pc:chgData name="Brian Hayes" userId="S::bhayes@arista.com::3f5f0666-26ba-48ce-9d1a-83fbdd3ae9e5" providerId="AD" clId="Web-{0C94C3B4-35CD-4523-809C-B885DC440005}" dt="2021-07-20T00:04:16.647" v="1741" actId="20577"/>
      <pc:docMkLst>
        <pc:docMk/>
      </pc:docMkLst>
      <pc:sldChg chg="modSp">
        <pc:chgData name="Brian Hayes" userId="S::bhayes@arista.com::3f5f0666-26ba-48ce-9d1a-83fbdd3ae9e5" providerId="AD" clId="Web-{0C94C3B4-35CD-4523-809C-B885DC440005}" dt="2021-07-19T23:44:37.592" v="1368" actId="20577"/>
        <pc:sldMkLst>
          <pc:docMk/>
          <pc:sldMk cId="109857222" sldId="256"/>
        </pc:sldMkLst>
        <pc:spChg chg="mod">
          <ac:chgData name="Brian Hayes" userId="S::bhayes@arista.com::3f5f0666-26ba-48ce-9d1a-83fbdd3ae9e5" providerId="AD" clId="Web-{0C94C3B4-35CD-4523-809C-B885DC440005}" dt="2021-07-19T21:32:52.336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ian Hayes" userId="S::bhayes@arista.com::3f5f0666-26ba-48ce-9d1a-83fbdd3ae9e5" providerId="AD" clId="Web-{0C94C3B4-35CD-4523-809C-B885DC440005}" dt="2021-07-19T23:44:37.592" v="136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Brian Hayes" userId="S::bhayes@arista.com::3f5f0666-26ba-48ce-9d1a-83fbdd3ae9e5" providerId="AD" clId="Web-{0C94C3B4-35CD-4523-809C-B885DC440005}" dt="2021-07-19T23:54:38.947" v="1586" actId="20577"/>
        <pc:sldMkLst>
          <pc:docMk/>
          <pc:sldMk cId="2867634006" sldId="257"/>
        </pc:sldMkLst>
        <pc:spChg chg="mod">
          <ac:chgData name="Brian Hayes" userId="S::bhayes@arista.com::3f5f0666-26ba-48ce-9d1a-83fbdd3ae9e5" providerId="AD" clId="Web-{0C94C3B4-35CD-4523-809C-B885DC440005}" dt="2021-07-19T21:33:24.650" v="22" actId="20577"/>
          <ac:spMkLst>
            <pc:docMk/>
            <pc:sldMk cId="2867634006" sldId="257"/>
            <ac:spMk id="2" creationId="{DE3F1690-D99F-4508-AC92-A59A0A1CA755}"/>
          </ac:spMkLst>
        </pc:spChg>
        <pc:spChg chg="mod">
          <ac:chgData name="Brian Hayes" userId="S::bhayes@arista.com::3f5f0666-26ba-48ce-9d1a-83fbdd3ae9e5" providerId="AD" clId="Web-{0C94C3B4-35CD-4523-809C-B885DC440005}" dt="2021-07-19T23:54:38.947" v="1586" actId="20577"/>
          <ac:spMkLst>
            <pc:docMk/>
            <pc:sldMk cId="2867634006" sldId="257"/>
            <ac:spMk id="3" creationId="{3BF75E70-DCB3-4151-B6A6-26E0CB5B8056}"/>
          </ac:spMkLst>
        </pc:spChg>
      </pc:sldChg>
      <pc:sldChg chg="addSp delSp modSp new">
        <pc:chgData name="Brian Hayes" userId="S::bhayes@arista.com::3f5f0666-26ba-48ce-9d1a-83fbdd3ae9e5" providerId="AD" clId="Web-{0C94C3B4-35CD-4523-809C-B885DC440005}" dt="2021-07-19T21:44:09.762" v="236" actId="20577"/>
        <pc:sldMkLst>
          <pc:docMk/>
          <pc:sldMk cId="4071354395" sldId="258"/>
        </pc:sldMkLst>
        <pc:spChg chg="mod">
          <ac:chgData name="Brian Hayes" userId="S::bhayes@arista.com::3f5f0666-26ba-48ce-9d1a-83fbdd3ae9e5" providerId="AD" clId="Web-{0C94C3B4-35CD-4523-809C-B885DC440005}" dt="2021-07-19T21:44:09.762" v="236" actId="20577"/>
          <ac:spMkLst>
            <pc:docMk/>
            <pc:sldMk cId="4071354395" sldId="258"/>
            <ac:spMk id="2" creationId="{4A7FD07F-3B0C-4DF6-873C-89A98E345D4B}"/>
          </ac:spMkLst>
        </pc:spChg>
        <pc:spChg chg="del">
          <ac:chgData name="Brian Hayes" userId="S::bhayes@arista.com::3f5f0666-26ba-48ce-9d1a-83fbdd3ae9e5" providerId="AD" clId="Web-{0C94C3B4-35CD-4523-809C-B885DC440005}" dt="2021-07-19T21:43:16.713" v="202"/>
          <ac:spMkLst>
            <pc:docMk/>
            <pc:sldMk cId="4071354395" sldId="258"/>
            <ac:spMk id="3" creationId="{1D684B5A-1D00-4BF9-AED1-B022F62CF3C0}"/>
          </ac:spMkLst>
        </pc:spChg>
        <pc:picChg chg="add mod ord">
          <ac:chgData name="Brian Hayes" userId="S::bhayes@arista.com::3f5f0666-26ba-48ce-9d1a-83fbdd3ae9e5" providerId="AD" clId="Web-{0C94C3B4-35CD-4523-809C-B885DC440005}" dt="2021-07-19T21:43:16.713" v="202"/>
          <ac:picMkLst>
            <pc:docMk/>
            <pc:sldMk cId="4071354395" sldId="258"/>
            <ac:picMk id="4" creationId="{C2EEF170-67F9-4FB0-9BE2-4518D63E11F7}"/>
          </ac:picMkLst>
        </pc:picChg>
      </pc:sldChg>
      <pc:sldChg chg="modSp new ord">
        <pc:chgData name="Brian Hayes" userId="S::bhayes@arista.com::3f5f0666-26ba-48ce-9d1a-83fbdd3ae9e5" providerId="AD" clId="Web-{0C94C3B4-35CD-4523-809C-B885DC440005}" dt="2021-07-19T23:59:33.062" v="1680" actId="20577"/>
        <pc:sldMkLst>
          <pc:docMk/>
          <pc:sldMk cId="3820632363" sldId="259"/>
        </pc:sldMkLst>
        <pc:spChg chg="mod">
          <ac:chgData name="Brian Hayes" userId="S::bhayes@arista.com::3f5f0666-26ba-48ce-9d1a-83fbdd3ae9e5" providerId="AD" clId="Web-{0C94C3B4-35CD-4523-809C-B885DC440005}" dt="2021-07-19T23:58:26.795" v="1633" actId="20577"/>
          <ac:spMkLst>
            <pc:docMk/>
            <pc:sldMk cId="3820632363" sldId="259"/>
            <ac:spMk id="2" creationId="{A27DE421-A41B-49E1-A5AB-2C2862E8809E}"/>
          </ac:spMkLst>
        </pc:spChg>
        <pc:spChg chg="mod">
          <ac:chgData name="Brian Hayes" userId="S::bhayes@arista.com::3f5f0666-26ba-48ce-9d1a-83fbdd3ae9e5" providerId="AD" clId="Web-{0C94C3B4-35CD-4523-809C-B885DC440005}" dt="2021-07-19T23:59:33.062" v="1680" actId="20577"/>
          <ac:spMkLst>
            <pc:docMk/>
            <pc:sldMk cId="3820632363" sldId="259"/>
            <ac:spMk id="3" creationId="{4A7DEF7F-8AE7-43A5-B52D-C060804EC2E5}"/>
          </ac:spMkLst>
        </pc:spChg>
      </pc:sldChg>
      <pc:sldChg chg="addSp delSp modSp new">
        <pc:chgData name="Brian Hayes" userId="S::bhayes@arista.com::3f5f0666-26ba-48ce-9d1a-83fbdd3ae9e5" providerId="AD" clId="Web-{0C94C3B4-35CD-4523-809C-B885DC440005}" dt="2021-07-19T23:57:18.106" v="1618" actId="20577"/>
        <pc:sldMkLst>
          <pc:docMk/>
          <pc:sldMk cId="3162487716" sldId="260"/>
        </pc:sldMkLst>
        <pc:spChg chg="mod">
          <ac:chgData name="Brian Hayes" userId="S::bhayes@arista.com::3f5f0666-26ba-48ce-9d1a-83fbdd3ae9e5" providerId="AD" clId="Web-{0C94C3B4-35CD-4523-809C-B885DC440005}" dt="2021-07-19T23:57:18.106" v="1618" actId="20577"/>
          <ac:spMkLst>
            <pc:docMk/>
            <pc:sldMk cId="3162487716" sldId="260"/>
            <ac:spMk id="2" creationId="{505089DC-0F2F-4DC7-8CE0-12252B227828}"/>
          </ac:spMkLst>
        </pc:spChg>
        <pc:spChg chg="del">
          <ac:chgData name="Brian Hayes" userId="S::bhayes@arista.com::3f5f0666-26ba-48ce-9d1a-83fbdd3ae9e5" providerId="AD" clId="Web-{0C94C3B4-35CD-4523-809C-B885DC440005}" dt="2021-07-19T21:59:41.491" v="597"/>
          <ac:spMkLst>
            <pc:docMk/>
            <pc:sldMk cId="3162487716" sldId="260"/>
            <ac:spMk id="3" creationId="{8AD10571-9348-4DF9-BAE4-075C2631B987}"/>
          </ac:spMkLst>
        </pc:spChg>
        <pc:picChg chg="add mod ord">
          <ac:chgData name="Brian Hayes" userId="S::bhayes@arista.com::3f5f0666-26ba-48ce-9d1a-83fbdd3ae9e5" providerId="AD" clId="Web-{0C94C3B4-35CD-4523-809C-B885DC440005}" dt="2021-07-19T22:00:21.571" v="619" actId="1076"/>
          <ac:picMkLst>
            <pc:docMk/>
            <pc:sldMk cId="3162487716" sldId="260"/>
            <ac:picMk id="4" creationId="{B0862E72-BF39-4EF3-A330-B66C4DF429CE}"/>
          </ac:picMkLst>
        </pc:picChg>
      </pc:sldChg>
      <pc:sldChg chg="addSp delSp modSp new ord">
        <pc:chgData name="Brian Hayes" userId="S::bhayes@arista.com::3f5f0666-26ba-48ce-9d1a-83fbdd3ae9e5" providerId="AD" clId="Web-{0C94C3B4-35CD-4523-809C-B885DC440005}" dt="2021-07-19T23:44:28.092" v="1365"/>
        <pc:sldMkLst>
          <pc:docMk/>
          <pc:sldMk cId="716946466" sldId="261"/>
        </pc:sldMkLst>
        <pc:spChg chg="mod">
          <ac:chgData name="Brian Hayes" userId="S::bhayes@arista.com::3f5f0666-26ba-48ce-9d1a-83fbdd3ae9e5" providerId="AD" clId="Web-{0C94C3B4-35CD-4523-809C-B885DC440005}" dt="2021-07-19T23:44:03.685" v="1363" actId="20577"/>
          <ac:spMkLst>
            <pc:docMk/>
            <pc:sldMk cId="716946466" sldId="261"/>
            <ac:spMk id="2" creationId="{86370C0F-C310-412D-8363-9FFEEBA9E571}"/>
          </ac:spMkLst>
        </pc:spChg>
        <pc:spChg chg="del">
          <ac:chgData name="Brian Hayes" userId="S::bhayes@arista.com::3f5f0666-26ba-48ce-9d1a-83fbdd3ae9e5" providerId="AD" clId="Web-{0C94C3B4-35CD-4523-809C-B885DC440005}" dt="2021-07-19T22:03:11.700" v="621"/>
          <ac:spMkLst>
            <pc:docMk/>
            <pc:sldMk cId="716946466" sldId="261"/>
            <ac:spMk id="3" creationId="{79A9FE23-621E-4436-9624-62516B59835D}"/>
          </ac:spMkLst>
        </pc:spChg>
        <pc:picChg chg="add mod ord">
          <ac:chgData name="Brian Hayes" userId="S::bhayes@arista.com::3f5f0666-26ba-48ce-9d1a-83fbdd3ae9e5" providerId="AD" clId="Web-{0C94C3B4-35CD-4523-809C-B885DC440005}" dt="2021-07-19T22:03:11.700" v="621"/>
          <ac:picMkLst>
            <pc:docMk/>
            <pc:sldMk cId="716946466" sldId="261"/>
            <ac:picMk id="4" creationId="{711436FB-1C12-4D12-BB42-9FE32C48F9B1}"/>
          </ac:picMkLst>
        </pc:picChg>
      </pc:sldChg>
      <pc:sldChg chg="addSp delSp modSp new">
        <pc:chgData name="Brian Hayes" userId="S::bhayes@arista.com::3f5f0666-26ba-48ce-9d1a-83fbdd3ae9e5" providerId="AD" clId="Web-{0C94C3B4-35CD-4523-809C-B885DC440005}" dt="2021-07-19T22:31:36.280" v="1028" actId="20577"/>
        <pc:sldMkLst>
          <pc:docMk/>
          <pc:sldMk cId="3582754969" sldId="262"/>
        </pc:sldMkLst>
        <pc:spChg chg="mod">
          <ac:chgData name="Brian Hayes" userId="S::bhayes@arista.com::3f5f0666-26ba-48ce-9d1a-83fbdd3ae9e5" providerId="AD" clId="Web-{0C94C3B4-35CD-4523-809C-B885DC440005}" dt="2021-07-19T22:31:36.280" v="1028" actId="20577"/>
          <ac:spMkLst>
            <pc:docMk/>
            <pc:sldMk cId="3582754969" sldId="262"/>
            <ac:spMk id="2" creationId="{4107BC75-B270-4B38-BAAC-47C78C08509B}"/>
          </ac:spMkLst>
        </pc:spChg>
        <pc:spChg chg="del">
          <ac:chgData name="Brian Hayes" userId="S::bhayes@arista.com::3f5f0666-26ba-48ce-9d1a-83fbdd3ae9e5" providerId="AD" clId="Web-{0C94C3B4-35CD-4523-809C-B885DC440005}" dt="2021-07-19T22:08:27.209" v="648"/>
          <ac:spMkLst>
            <pc:docMk/>
            <pc:sldMk cId="3582754969" sldId="262"/>
            <ac:spMk id="3" creationId="{A060A5D0-016E-4F55-941E-CD1A018D21C2}"/>
          </ac:spMkLst>
        </pc:spChg>
        <pc:spChg chg="add mod">
          <ac:chgData name="Brian Hayes" userId="S::bhayes@arista.com::3f5f0666-26ba-48ce-9d1a-83fbdd3ae9e5" providerId="AD" clId="Web-{0C94C3B4-35CD-4523-809C-B885DC440005}" dt="2021-07-19T22:30:32.950" v="1022" actId="1076"/>
          <ac:spMkLst>
            <pc:docMk/>
            <pc:sldMk cId="3582754969" sldId="262"/>
            <ac:spMk id="5" creationId="{74CAE491-C880-4019-9994-B709556E7895}"/>
          </ac:spMkLst>
        </pc:spChg>
        <pc:picChg chg="add mod ord">
          <ac:chgData name="Brian Hayes" userId="S::bhayes@arista.com::3f5f0666-26ba-48ce-9d1a-83fbdd3ae9e5" providerId="AD" clId="Web-{0C94C3B4-35CD-4523-809C-B885DC440005}" dt="2021-07-19T22:08:27.209" v="648"/>
          <ac:picMkLst>
            <pc:docMk/>
            <pc:sldMk cId="3582754969" sldId="262"/>
            <ac:picMk id="4" creationId="{F8728199-1022-4F9F-A479-443C057492C4}"/>
          </ac:picMkLst>
        </pc:picChg>
      </pc:sldChg>
      <pc:sldChg chg="modSp new">
        <pc:chgData name="Brian Hayes" userId="S::bhayes@arista.com::3f5f0666-26ba-48ce-9d1a-83fbdd3ae9e5" providerId="AD" clId="Web-{0C94C3B4-35CD-4523-809C-B885DC440005}" dt="2021-07-19T22:28:47.353" v="985" actId="20577"/>
        <pc:sldMkLst>
          <pc:docMk/>
          <pc:sldMk cId="1915426933" sldId="263"/>
        </pc:sldMkLst>
        <pc:spChg chg="mod">
          <ac:chgData name="Brian Hayes" userId="S::bhayes@arista.com::3f5f0666-26ba-48ce-9d1a-83fbdd3ae9e5" providerId="AD" clId="Web-{0C94C3B4-35CD-4523-809C-B885DC440005}" dt="2021-07-19T22:08:59.554" v="660" actId="20577"/>
          <ac:spMkLst>
            <pc:docMk/>
            <pc:sldMk cId="1915426933" sldId="263"/>
            <ac:spMk id="2" creationId="{B7F879F9-CAA2-4568-B445-75779E1013D1}"/>
          </ac:spMkLst>
        </pc:spChg>
        <pc:spChg chg="mod">
          <ac:chgData name="Brian Hayes" userId="S::bhayes@arista.com::3f5f0666-26ba-48ce-9d1a-83fbdd3ae9e5" providerId="AD" clId="Web-{0C94C3B4-35CD-4523-809C-B885DC440005}" dt="2021-07-19T22:28:47.353" v="985" actId="20577"/>
          <ac:spMkLst>
            <pc:docMk/>
            <pc:sldMk cId="1915426933" sldId="263"/>
            <ac:spMk id="3" creationId="{1AA3A276-2D3A-4BC5-B69B-7475CD4272F7}"/>
          </ac:spMkLst>
        </pc:spChg>
      </pc:sldChg>
      <pc:sldChg chg="addSp delSp modSp new">
        <pc:chgData name="Brian Hayes" userId="S::bhayes@arista.com::3f5f0666-26ba-48ce-9d1a-83fbdd3ae9e5" providerId="AD" clId="Web-{0C94C3B4-35CD-4523-809C-B885DC440005}" dt="2021-07-19T22:25:02.519" v="860" actId="20577"/>
        <pc:sldMkLst>
          <pc:docMk/>
          <pc:sldMk cId="1415168695" sldId="264"/>
        </pc:sldMkLst>
        <pc:spChg chg="mod">
          <ac:chgData name="Brian Hayes" userId="S::bhayes@arista.com::3f5f0666-26ba-48ce-9d1a-83fbdd3ae9e5" providerId="AD" clId="Web-{0C94C3B4-35CD-4523-809C-B885DC440005}" dt="2021-07-19T22:25:02.519" v="860" actId="20577"/>
          <ac:spMkLst>
            <pc:docMk/>
            <pc:sldMk cId="1415168695" sldId="264"/>
            <ac:spMk id="2" creationId="{8A06AFBE-F949-4DBD-AADB-7DAAE78805BB}"/>
          </ac:spMkLst>
        </pc:spChg>
        <pc:spChg chg="del">
          <ac:chgData name="Brian Hayes" userId="S::bhayes@arista.com::3f5f0666-26ba-48ce-9d1a-83fbdd3ae9e5" providerId="AD" clId="Web-{0C94C3B4-35CD-4523-809C-B885DC440005}" dt="2021-07-19T22:24:36.581" v="851"/>
          <ac:spMkLst>
            <pc:docMk/>
            <pc:sldMk cId="1415168695" sldId="264"/>
            <ac:spMk id="3" creationId="{F5FB7894-2926-4974-95EB-EF46B6416956}"/>
          </ac:spMkLst>
        </pc:spChg>
        <pc:picChg chg="add mod ord">
          <ac:chgData name="Brian Hayes" userId="S::bhayes@arista.com::3f5f0666-26ba-48ce-9d1a-83fbdd3ae9e5" providerId="AD" clId="Web-{0C94C3B4-35CD-4523-809C-B885DC440005}" dt="2021-07-19T22:24:36.581" v="851"/>
          <ac:picMkLst>
            <pc:docMk/>
            <pc:sldMk cId="1415168695" sldId="264"/>
            <ac:picMk id="4" creationId="{AD828364-8ACE-4A79-B546-CC646D1683FA}"/>
          </ac:picMkLst>
        </pc:picChg>
      </pc:sldChg>
      <pc:sldChg chg="addSp modSp new">
        <pc:chgData name="Brian Hayes" userId="S::bhayes@arista.com::3f5f0666-26ba-48ce-9d1a-83fbdd3ae9e5" providerId="AD" clId="Web-{0C94C3B4-35CD-4523-809C-B885DC440005}" dt="2021-07-20T00:04:16.647" v="1741" actId="20577"/>
        <pc:sldMkLst>
          <pc:docMk/>
          <pc:sldMk cId="1542585861" sldId="265"/>
        </pc:sldMkLst>
        <pc:spChg chg="mod">
          <ac:chgData name="Brian Hayes" userId="S::bhayes@arista.com::3f5f0666-26ba-48ce-9d1a-83fbdd3ae9e5" providerId="AD" clId="Web-{0C94C3B4-35CD-4523-809C-B885DC440005}" dt="2021-07-20T00:04:16.647" v="1741" actId="20577"/>
          <ac:spMkLst>
            <pc:docMk/>
            <pc:sldMk cId="1542585861" sldId="265"/>
            <ac:spMk id="2" creationId="{6E6B0FD3-D1BC-4E71-AD9B-BB940FCD0F01}"/>
          </ac:spMkLst>
        </pc:spChg>
        <pc:spChg chg="mod">
          <ac:chgData name="Brian Hayes" userId="S::bhayes@arista.com::3f5f0666-26ba-48ce-9d1a-83fbdd3ae9e5" providerId="AD" clId="Web-{0C94C3B4-35CD-4523-809C-B885DC440005}" dt="2021-07-20T00:02:13.377" v="1721" actId="1076"/>
          <ac:spMkLst>
            <pc:docMk/>
            <pc:sldMk cId="1542585861" sldId="265"/>
            <ac:spMk id="3" creationId="{48583253-E952-4D79-9C0B-B1FC1A8E198A}"/>
          </ac:spMkLst>
        </pc:spChg>
        <pc:picChg chg="add mod">
          <ac:chgData name="Brian Hayes" userId="S::bhayes@arista.com::3f5f0666-26ba-48ce-9d1a-83fbdd3ae9e5" providerId="AD" clId="Web-{0C94C3B4-35CD-4523-809C-B885DC440005}" dt="2021-07-19T23:43:16.075" v="1346" actId="1076"/>
          <ac:picMkLst>
            <pc:docMk/>
            <pc:sldMk cId="1542585861" sldId="265"/>
            <ac:picMk id="4" creationId="{82D7E386-06D3-4480-95FE-376BD61B0764}"/>
          </ac:picMkLst>
        </pc:picChg>
      </pc:sldChg>
      <pc:sldChg chg="new del">
        <pc:chgData name="Brian Hayes" userId="S::bhayes@arista.com::3f5f0666-26ba-48ce-9d1a-83fbdd3ae9e5" providerId="AD" clId="Web-{0C94C3B4-35CD-4523-809C-B885DC440005}" dt="2021-07-19T23:36:43.099" v="1226"/>
        <pc:sldMkLst>
          <pc:docMk/>
          <pc:sldMk cId="297174577" sldId="266"/>
        </pc:sldMkLst>
      </pc:sldChg>
      <pc:sldChg chg="addSp delSp modSp add replId">
        <pc:chgData name="Brian Hayes" userId="S::bhayes@arista.com::3f5f0666-26ba-48ce-9d1a-83fbdd3ae9e5" providerId="AD" clId="Web-{0C94C3B4-35CD-4523-809C-B885DC440005}" dt="2021-07-20T00:03:24.333" v="1735" actId="20577"/>
        <pc:sldMkLst>
          <pc:docMk/>
          <pc:sldMk cId="396506143" sldId="267"/>
        </pc:sldMkLst>
        <pc:spChg chg="mod">
          <ac:chgData name="Brian Hayes" userId="S::bhayes@arista.com::3f5f0666-26ba-48ce-9d1a-83fbdd3ae9e5" providerId="AD" clId="Web-{0C94C3B4-35CD-4523-809C-B885DC440005}" dt="2021-07-20T00:03:24.333" v="1735" actId="20577"/>
          <ac:spMkLst>
            <pc:docMk/>
            <pc:sldMk cId="396506143" sldId="267"/>
            <ac:spMk id="2" creationId="{6E6B0FD3-D1BC-4E71-AD9B-BB940FCD0F01}"/>
          </ac:spMkLst>
        </pc:spChg>
        <pc:spChg chg="mod">
          <ac:chgData name="Brian Hayes" userId="S::bhayes@arista.com::3f5f0666-26ba-48ce-9d1a-83fbdd3ae9e5" providerId="AD" clId="Web-{0C94C3B4-35CD-4523-809C-B885DC440005}" dt="2021-07-20T00:02:54.722" v="1729" actId="20577"/>
          <ac:spMkLst>
            <pc:docMk/>
            <pc:sldMk cId="396506143" sldId="267"/>
            <ac:spMk id="3" creationId="{48583253-E952-4D79-9C0B-B1FC1A8E198A}"/>
          </ac:spMkLst>
        </pc:spChg>
        <pc:picChg chg="add del mod">
          <ac:chgData name="Brian Hayes" userId="S::bhayes@arista.com::3f5f0666-26ba-48ce-9d1a-83fbdd3ae9e5" providerId="AD" clId="Web-{0C94C3B4-35CD-4523-809C-B885DC440005}" dt="2021-07-19T23:43:19.310" v="1347"/>
          <ac:picMkLst>
            <pc:docMk/>
            <pc:sldMk cId="396506143" sldId="267"/>
            <ac:picMk id="4" creationId="{1F3EA4ED-8537-46B0-90BB-FAD1216FC238}"/>
          </ac:picMkLst>
        </pc:picChg>
      </pc:sldChg>
    </pc:docChg>
  </pc:docChgLst>
  <pc:docChgLst>
    <pc:chgData name="Brian Hayes" userId="S::bhayes@arista.com::3f5f0666-26ba-48ce-9d1a-83fbdd3ae9e5" providerId="AD" clId="Web-{10F005FA-5A12-7B0E-4D20-13C8A3A44263}"/>
    <pc:docChg chg="modSld sldOrd">
      <pc:chgData name="Brian Hayes" userId="S::bhayes@arista.com::3f5f0666-26ba-48ce-9d1a-83fbdd3ae9e5" providerId="AD" clId="Web-{10F005FA-5A12-7B0E-4D20-13C8A3A44263}" dt="2021-07-20T15:33:26.523" v="218"/>
      <pc:docMkLst>
        <pc:docMk/>
      </pc:docMkLst>
      <pc:sldChg chg="modSp ord">
        <pc:chgData name="Brian Hayes" userId="S::bhayes@arista.com::3f5f0666-26ba-48ce-9d1a-83fbdd3ae9e5" providerId="AD" clId="Web-{10F005FA-5A12-7B0E-4D20-13C8A3A44263}" dt="2021-07-20T15:33:09.242" v="217"/>
        <pc:sldMkLst>
          <pc:docMk/>
          <pc:sldMk cId="2867634006" sldId="257"/>
        </pc:sldMkLst>
        <pc:spChg chg="mod">
          <ac:chgData name="Brian Hayes" userId="S::bhayes@arista.com::3f5f0666-26ba-48ce-9d1a-83fbdd3ae9e5" providerId="AD" clId="Web-{10F005FA-5A12-7B0E-4D20-13C8A3A44263}" dt="2021-07-20T15:28:14.359" v="203" actId="20577"/>
          <ac:spMkLst>
            <pc:docMk/>
            <pc:sldMk cId="2867634006" sldId="257"/>
            <ac:spMk id="3" creationId="{3BF75E70-DCB3-4151-B6A6-26E0CB5B8056}"/>
          </ac:spMkLst>
        </pc:spChg>
      </pc:sldChg>
      <pc:sldChg chg="modSp ord">
        <pc:chgData name="Brian Hayes" userId="S::bhayes@arista.com::3f5f0666-26ba-48ce-9d1a-83fbdd3ae9e5" providerId="AD" clId="Web-{10F005FA-5A12-7B0E-4D20-13C8A3A44263}" dt="2021-07-20T15:33:26.523" v="218"/>
        <pc:sldMkLst>
          <pc:docMk/>
          <pc:sldMk cId="4071354395" sldId="258"/>
        </pc:sldMkLst>
        <pc:spChg chg="mod">
          <ac:chgData name="Brian Hayes" userId="S::bhayes@arista.com::3f5f0666-26ba-48ce-9d1a-83fbdd3ae9e5" providerId="AD" clId="Web-{10F005FA-5A12-7B0E-4D20-13C8A3A44263}" dt="2021-07-20T15:29:04.094" v="216" actId="20577"/>
          <ac:spMkLst>
            <pc:docMk/>
            <pc:sldMk cId="4071354395" sldId="258"/>
            <ac:spMk id="2" creationId="{4A7FD07F-3B0C-4DF6-873C-89A98E345D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Studios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Brian Hayes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89DC-0F2F-4DC7-8CE0-12252B22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Changing a tag does not trigger a rebuild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862E72-BF39-4EF3-A330-B66C4DF42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101" y="2159454"/>
            <a:ext cx="10009797" cy="4351338"/>
          </a:xfrm>
        </p:spPr>
      </p:pic>
    </p:spTree>
    <p:extLst>
      <p:ext uri="{BB962C8B-B14F-4D97-AF65-F5344CB8AC3E}">
        <p14:creationId xmlns:p14="http://schemas.microsoft.com/office/powerpoint/2010/main" val="316248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0C0F-C310-412D-8363-9FFEEBA9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Tags can be mistakenly be edited in a closed </a:t>
            </a:r>
            <a:r>
              <a:rPr lang="en-US" dirty="0">
                <a:cs typeface="Calibri Light"/>
              </a:rPr>
              <a:t>workspace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1436FB-1C12-4D12-BB42-9FE32C48F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010" y="1825625"/>
            <a:ext cx="5605979" cy="4351338"/>
          </a:xfrm>
        </p:spPr>
      </p:pic>
    </p:spTree>
    <p:extLst>
      <p:ext uri="{BB962C8B-B14F-4D97-AF65-F5344CB8AC3E}">
        <p14:creationId xmlns:p14="http://schemas.microsoft.com/office/powerpoint/2010/main" val="71694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1690-D99F-4508-AC92-A59A0A1C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Tags are confusing to the new 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5E70-DCB3-4151-B6A6-26E0CB5B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67816"/>
            <a:ext cx="10515600" cy="5168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new user naturally goes straight a into a Studio</a:t>
            </a:r>
          </a:p>
          <a:p>
            <a:pPr lvl="1"/>
            <a:r>
              <a:rPr lang="en-US" dirty="0">
                <a:cs typeface="Calibri"/>
              </a:rPr>
              <a:t>The new user is immediately is lost because no tags are set</a:t>
            </a:r>
          </a:p>
          <a:p>
            <a:pPr lvl="1"/>
            <a:r>
              <a:rPr lang="en-US" dirty="0">
                <a:cs typeface="Calibri"/>
              </a:rPr>
              <a:t>Then they must backout out of Studios and go to the Tags section and set tags, but which tags?</a:t>
            </a:r>
          </a:p>
          <a:p>
            <a:pPr lvl="1"/>
            <a:r>
              <a:rPr lang="en-US" dirty="0">
                <a:cs typeface="Calibri"/>
              </a:rPr>
              <a:t>The correct tags are buried hardcoded in the template, user doesn’t know</a:t>
            </a:r>
          </a:p>
          <a:p>
            <a:pPr lvl="1"/>
            <a:r>
              <a:rPr lang="en-US">
                <a:ea typeface="+mn-lt"/>
                <a:cs typeface="+mn-lt"/>
              </a:rPr>
              <a:t>Incorrect tags can lead to mysterious build errors and incorrect configurations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6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E421-A41B-49E1-A5AB-2C2862E8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Work Flow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EF7F-8AE7-43A5-B52D-C060804E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Step 1 – Assign correct tags</a:t>
            </a:r>
          </a:p>
          <a:p>
            <a:r>
              <a:rPr lang="en-US" dirty="0">
                <a:cs typeface="Calibri"/>
              </a:rPr>
              <a:t>Step 2 – Chose a Studio</a:t>
            </a:r>
          </a:p>
          <a:p>
            <a:r>
              <a:rPr lang="en-US" dirty="0">
                <a:cs typeface="Calibri"/>
              </a:rPr>
              <a:t>Step3 – Edit the Studio</a:t>
            </a:r>
          </a:p>
          <a:p>
            <a:r>
              <a:rPr lang="en-US" dirty="0">
                <a:cs typeface="Calibri"/>
              </a:rPr>
              <a:t>Step4 – Build Configs</a:t>
            </a:r>
          </a:p>
          <a:p>
            <a:r>
              <a:rPr lang="en-US" dirty="0">
                <a:cs typeface="Calibri"/>
              </a:rPr>
              <a:t>Step5 – Change Control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Everyone goes to step 2 first and is now confused right away</a:t>
            </a:r>
          </a:p>
          <a:p>
            <a:r>
              <a:rPr lang="en-US" dirty="0">
                <a:ea typeface="+mn-lt"/>
                <a:cs typeface="+mn-lt"/>
              </a:rPr>
              <a:t>No guard rails to guide user to Step  1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If user goes to Tags </a:t>
            </a:r>
            <a:r>
              <a:rPr lang="en-US" dirty="0">
                <a:cs typeface="Calibri"/>
              </a:rPr>
              <a:t>first</a:t>
            </a:r>
            <a:r>
              <a:rPr lang="en-US">
                <a:cs typeface="Calibri"/>
              </a:rPr>
              <a:t> they don’t know the correct tags to set</a:t>
            </a:r>
          </a:p>
          <a:p>
            <a:r>
              <a:rPr lang="en-US">
                <a:cs typeface="Calibri"/>
              </a:rPr>
              <a:t>What is commonly seen is the user jumps back and forth between Tags and Studios until the tags are correct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3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79F9-CAA2-4568-B445-75779E10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More Intuitive Work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A276-2D3A-4BC5-B69B-7475CD42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Step1 – Enter Studio</a:t>
            </a:r>
          </a:p>
          <a:p>
            <a:r>
              <a:rPr lang="en-US" dirty="0">
                <a:cs typeface="Calibri"/>
              </a:rPr>
              <a:t>Step2 – Edit tags (from inside the Studio)</a:t>
            </a:r>
          </a:p>
          <a:p>
            <a:r>
              <a:rPr lang="en-US" dirty="0">
                <a:cs typeface="Calibri"/>
              </a:rPr>
              <a:t>Step3 – Edit the Studio</a:t>
            </a:r>
          </a:p>
          <a:p>
            <a:r>
              <a:rPr lang="en-US" dirty="0">
                <a:cs typeface="Calibri"/>
              </a:rPr>
              <a:t>Step4 – Build – errors should be clear a tag is the issue</a:t>
            </a:r>
          </a:p>
          <a:p>
            <a:r>
              <a:rPr lang="en-US" dirty="0">
                <a:cs typeface="Calibri"/>
              </a:rPr>
              <a:t>Step5 – Change Control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42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AFBE-F949-4DBD-AADB-7DAAE788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naturally goes here first</a:t>
            </a:r>
            <a:endParaRPr lang="en-US" dirty="0"/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D828364-8ACE-4A79-B546-CC646D168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868" y="1825625"/>
            <a:ext cx="5166264" cy="4351338"/>
          </a:xfrm>
        </p:spPr>
      </p:pic>
    </p:spTree>
    <p:extLst>
      <p:ext uri="{BB962C8B-B14F-4D97-AF65-F5344CB8AC3E}">
        <p14:creationId xmlns:p14="http://schemas.microsoft.com/office/powerpoint/2010/main" val="141516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BC75-B270-4B38-BAAC-47C78C08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Inside the Studio edit tags or "NEXT" if tags are already set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728199-1022-4F9F-A479-443C05749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488" y="1825625"/>
            <a:ext cx="8529023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CAE491-C880-4019-9994-B709556E7895}"/>
              </a:ext>
            </a:extLst>
          </p:cNvPr>
          <p:cNvSpPr txBox="1"/>
          <p:nvPr/>
        </p:nvSpPr>
        <p:spPr>
          <a:xfrm>
            <a:off x="9194800" y="5987143"/>
            <a:ext cx="2743200" cy="369332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/>
            <a:r>
              <a:rPr lang="en-US" dirty="0">
                <a:cs typeface="Calibri"/>
              </a:rPr>
              <a:t>NEXT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5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0FD3-D1BC-4E71-AD9B-BB940FCD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85" cy="13328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Leaf/Spine-Number tags are an issue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3253-E952-4D79-9C0B-B1FC1A8E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92" y="997364"/>
            <a:ext cx="119843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Else MLAG peer addresses don’t match up for example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Maintaining these tags doesn't scale well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Over time tag-numbers can become non-contiguous</a:t>
            </a:r>
          </a:p>
          <a:p>
            <a:r>
              <a:rPr lang="en-US">
                <a:cs typeface="Calibri"/>
              </a:rPr>
              <a:t>Any 2 Leafs should be able to be in a Leaf-Domain regardless of their number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D7E386-06D3-4480-95FE-376BD61B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8" y="3765720"/>
            <a:ext cx="11666330" cy="27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8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0FD3-D1BC-4E71-AD9B-BB940FCD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285" cy="13328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Leaf/Spine-Number tag is a burden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3253-E952-4D79-9C0B-B1FC1A8E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are forcing a new value to track on the user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Why does the user care about a Leaf Number?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Why should a user be burdened?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Why can't this managed by the system behind the scenes?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0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D07F-3B0C-4DF6-873C-89A98E34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Interface Studio all devices shown but user only </a:t>
            </a:r>
            <a:r>
              <a:rPr lang="en-US">
                <a:cs typeface="Calibri Light"/>
              </a:rPr>
              <a:t>cares about the one's the is "Studio applied to"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EEF170-67F9-4FB0-9BE2-4518D63E1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049" y="1825625"/>
            <a:ext cx="8687901" cy="4351338"/>
          </a:xfrm>
        </p:spPr>
      </p:pic>
    </p:spTree>
    <p:extLst>
      <p:ext uri="{BB962C8B-B14F-4D97-AF65-F5344CB8AC3E}">
        <p14:creationId xmlns:p14="http://schemas.microsoft.com/office/powerpoint/2010/main" val="407135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Studios Feedback</vt:lpstr>
      <vt:lpstr>Tags are confusing to the new user</vt:lpstr>
      <vt:lpstr>Initial Work Flow today</vt:lpstr>
      <vt:lpstr>More Intuitive Work Flow</vt:lpstr>
      <vt:lpstr>User naturally goes here first</vt:lpstr>
      <vt:lpstr>Inside the Studio edit tags or "NEXT" if tags are already set</vt:lpstr>
      <vt:lpstr>Leaf/Spine-Number tags are an issue </vt:lpstr>
      <vt:lpstr>Leaf/Spine-Number tag is a burden  </vt:lpstr>
      <vt:lpstr>Interface Studio all devices shown but user only cares about the one's the is "Studio applied to"</vt:lpstr>
      <vt:lpstr>Changing a tag does not trigger a rebuild</vt:lpstr>
      <vt:lpstr>Tags can be mistakenly be edited in a closed workspace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436</cp:revision>
  <dcterms:created xsi:type="dcterms:W3CDTF">2021-07-19T21:32:39Z</dcterms:created>
  <dcterms:modified xsi:type="dcterms:W3CDTF">2021-07-20T18:27:21Z</dcterms:modified>
</cp:coreProperties>
</file>