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8A6-1D7B-F285-7354-0A4DA1B7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8D8BE-2203-3025-03C7-353E2B83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CCF1-6142-8296-E5D9-A6E69B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B0CF-E61F-B64F-3824-463C23DD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3F90-E3F4-15BF-767B-57C27ECD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D112-6D07-59AB-23D0-D1B7DA2E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1A60-CE1E-B831-5B56-1661544C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F237-6686-DE3D-B740-D9C621CF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DF3A-19FB-BF78-F92C-A87F5A9D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CC4D-C952-BFAF-668A-48D40F3C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E06F4-6D2B-B9C7-3B63-B8492D0B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66B2-2E39-69A2-7718-381A819E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59C0-C7D1-AA9F-D25B-802219E3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C323-B21E-3EDE-D9B5-48EF465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126A-2D1C-9D13-3D09-F3BDD14F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A7C2-1603-810E-32A0-04496591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92E-0BA4-9042-09A8-D9DAD8B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59DA-16C5-807E-21F0-F3132F61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6168-AE98-D52B-40BE-00C80FCC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8060-794D-EB2D-BB92-3C3BCCC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E1B9-E1AF-8628-3D47-71F8E89E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1FF2-8E4C-3A4C-5347-BF9A6FA0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76BB-DDB8-5410-9682-D4309A89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149E-2D17-2258-F53B-BD54B0CD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D25F-1215-1E40-1072-47EE36AE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E8BE-E7DE-29A3-C078-A90C08A7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64C1-832B-E40E-EFB1-86B71728B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B6A1-8E00-E686-0343-2FDECB91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8CC1-70FE-F2E3-D958-4789B6F9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076FA-36EB-18A7-5D4A-0E694362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2846-830A-62E6-6FE8-5A984ABB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6BD1-454E-FEA7-5353-7AF02D54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ED25-0C95-ABF3-A746-954ECBB7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D476-2AF8-784E-7E0C-48295135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58170-FE2B-EADC-B6F7-224167A01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BBA5F-1572-DFEA-E72E-7E59D086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A2B00-7E3E-C829-EFA5-E9D1006E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8C36B-7778-5EF0-623F-9EEC106E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DF5B1-74B8-CC11-4C5E-A5B80CE3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62A5-D3EA-FFB5-4FCF-120334C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62E93-CCC7-AD07-F304-EE785D82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55E4-7963-CD25-254B-BA064E90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5299-CDAE-A243-181D-423F487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B4F2-5999-E6C9-23B4-D45B196A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DCF2-D852-C0CD-CDAA-E314969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3EF1-29E5-0D3F-8026-129C629C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8B3-84EE-5286-675A-98D1F38D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8237-DF5A-620C-D436-4DBFEBB5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ACF2E-69C2-B698-7A53-E8231B06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D607C-7E88-4AB3-A499-69573B2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4994-CE07-187E-5B73-8F8F5549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94C7-04F8-4D00-B1FD-97947A78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ABB8-D0C6-7E9D-8435-26D7835F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4872D-8E34-01E8-201F-15142A829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C0CC-B869-E25D-A4CA-0B5F43E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874A-4494-BE27-FC63-1545F70E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D99E-10DF-7F1E-BE53-5FE9033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17213-A9A3-1068-B8F4-695B427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C6DCF-C326-6215-785E-354CDE62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34ED-C2C6-FE43-BE17-07D94BE2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C49F-A620-E74C-B573-5102DD84E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D1E2-4814-528D-E295-9841FA66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7C42-E6D2-FF6F-51CA-DF8B6B3B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1C9-6084-4A3A-7FD0-A499FCE2E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AVD Campus Fabric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CDE9-2E0E-18FE-F015-2B61D8E16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Hayes</a:t>
            </a:r>
          </a:p>
        </p:txBody>
      </p:sp>
    </p:spTree>
    <p:extLst>
      <p:ext uri="{BB962C8B-B14F-4D97-AF65-F5344CB8AC3E}">
        <p14:creationId xmlns:p14="http://schemas.microsoft.com/office/powerpoint/2010/main" val="38358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E800-37B5-58A4-DD25-484B2D03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ATD Test Setups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E517-AAA4-D17B-EE85-7A99ECA4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16682"/>
            <a:ext cx="5784095" cy="1998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68E21-D489-3CD3-3BA1-34D937FF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" y="4626507"/>
            <a:ext cx="5784095" cy="1998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9FEEC-5D34-9D67-05D0-FEB5E256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67" y="2402954"/>
            <a:ext cx="5036558" cy="173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C7A96-6D31-B39E-8436-6ED3603B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67" y="4827067"/>
            <a:ext cx="5036558" cy="1739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7288F-C498-82F6-69D5-EBCA327AC195}"/>
              </a:ext>
            </a:extLst>
          </p:cNvPr>
          <p:cNvSpPr txBox="1"/>
          <p:nvPr/>
        </p:nvSpPr>
        <p:spPr>
          <a:xfrm>
            <a:off x="1061056" y="1631907"/>
            <a:ext cx="367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BGP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C875F-1935-7682-24DA-DF840E982450}"/>
              </a:ext>
            </a:extLst>
          </p:cNvPr>
          <p:cNvSpPr txBox="1"/>
          <p:nvPr/>
        </p:nvSpPr>
        <p:spPr>
          <a:xfrm>
            <a:off x="6977730" y="1631906"/>
            <a:ext cx="457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BGP w EVPN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18B20-F1B2-CFB1-4741-80C4FBFC6669}"/>
              </a:ext>
            </a:extLst>
          </p:cNvPr>
          <p:cNvSpPr txBox="1"/>
          <p:nvPr/>
        </p:nvSpPr>
        <p:spPr>
          <a:xfrm>
            <a:off x="1038983" y="4128278"/>
            <a:ext cx="367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63D20-A0CA-6D0D-5D57-8D9676A96E23}"/>
              </a:ext>
            </a:extLst>
          </p:cNvPr>
          <p:cNvSpPr txBox="1"/>
          <p:nvPr/>
        </p:nvSpPr>
        <p:spPr>
          <a:xfrm>
            <a:off x="7086587" y="4128277"/>
            <a:ext cx="48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OSPF w EVPN</a:t>
            </a:r>
          </a:p>
        </p:txBody>
      </p:sp>
    </p:spTree>
    <p:extLst>
      <p:ext uri="{BB962C8B-B14F-4D97-AF65-F5344CB8AC3E}">
        <p14:creationId xmlns:p14="http://schemas.microsoft.com/office/powerpoint/2010/main" val="14511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F3F5-8C39-665E-9D9D-E851ECB4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8753-2226-6641-EC52-EFA313BC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41909-7182-4EB9-575B-6A635543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2669"/>
            <a:ext cx="11172073" cy="3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836-5556-9DA7-97FE-2EC4C6D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EVPN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17B14-2D4B-C783-2C50-79DB39E5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9" y="2249780"/>
            <a:ext cx="10156945" cy="35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F3F5-8C39-665E-9D9D-E851ECB4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8753-2226-6641-EC52-EFA313BC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41909-7182-4EB9-575B-6A635543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2669"/>
            <a:ext cx="11172073" cy="3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836-5556-9DA7-97FE-2EC4C6D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EVPN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17B14-2D4B-C783-2C50-79DB39E5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2086494"/>
            <a:ext cx="9307286" cy="32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AVD Campus Fabric Testing</vt:lpstr>
      <vt:lpstr>ATD Test Setups</vt:lpstr>
      <vt:lpstr>BGP</vt:lpstr>
      <vt:lpstr>BGP EVPN</vt:lpstr>
      <vt:lpstr>OSPF</vt:lpstr>
      <vt:lpstr>OSPF EVPN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AVD Campus Fabric Testing</dc:title>
  <dc:creator>Brian Hayes</dc:creator>
  <cp:lastModifiedBy>Brian Hayes</cp:lastModifiedBy>
  <cp:revision>2</cp:revision>
  <dcterms:created xsi:type="dcterms:W3CDTF">2023-09-12T19:08:34Z</dcterms:created>
  <dcterms:modified xsi:type="dcterms:W3CDTF">2023-09-12T22:29:21Z</dcterms:modified>
</cp:coreProperties>
</file>