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83DB-69EC-489B-81FB-BDFFE1CE579D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D90E5-5C86-4963-A0CD-B20C03A54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8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0E5-5C86-4963-A0CD-B20C03A541F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err="1" smtClean="0">
                <a:solidFill>
                  <a:srgbClr val="C00000"/>
                </a:solidFill>
              </a:rPr>
              <a:t>MoMBOT</a:t>
            </a:r>
            <a:r>
              <a:rPr lang="en-IN" sz="5400" b="1" dirty="0" smtClean="0">
                <a:solidFill>
                  <a:srgbClr val="C00000"/>
                </a:solidFill>
              </a:rPr>
              <a:t> for </a:t>
            </a:r>
            <a:r>
              <a:rPr lang="en-IN" sz="5400" b="1" dirty="0" err="1" smtClean="0">
                <a:solidFill>
                  <a:srgbClr val="C00000"/>
                </a:solidFill>
              </a:rPr>
              <a:t>Hackathon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r>
              <a:rPr lang="en-IN" dirty="0" smtClean="0"/>
              <a:t>		       By Black Pearl Team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5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solidFill>
                  <a:schemeClr val="tx2">
                    <a:lumMod val="50000"/>
                  </a:schemeClr>
                </a:solidFill>
              </a:rPr>
              <a:t>Problem Statement and Design Approach</a:t>
            </a:r>
            <a:endParaRPr lang="en-IN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1800" b="1" dirty="0" smtClean="0"/>
              <a:t>Problem statement  </a:t>
            </a:r>
          </a:p>
          <a:p>
            <a:pPr marL="0" indent="0" algn="just">
              <a:buNone/>
            </a:pPr>
            <a:r>
              <a:rPr lang="en-IN" sz="1800" dirty="0" smtClean="0"/>
              <a:t>Build a BOT to generate meeting summary and action items out of transcription from online meeting. Also </a:t>
            </a:r>
            <a:r>
              <a:rPr lang="en-IN" sz="1800" dirty="0" err="1" smtClean="0"/>
              <a:t>MoM</a:t>
            </a:r>
            <a:r>
              <a:rPr lang="en-IN" sz="1800" dirty="0" smtClean="0"/>
              <a:t> need to be sent to all participants.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r>
              <a:rPr lang="en-IN" sz="1800" b="1" dirty="0" smtClean="0"/>
              <a:t>Why this Problem</a:t>
            </a:r>
            <a:r>
              <a:rPr lang="en-IN" sz="1800" dirty="0" smtClean="0"/>
              <a:t> </a:t>
            </a:r>
          </a:p>
          <a:p>
            <a:pPr marL="0" indent="0" algn="just">
              <a:buNone/>
            </a:pPr>
            <a:r>
              <a:rPr lang="en-IN" sz="1800" dirty="0" smtClean="0"/>
              <a:t>Problem2 was chosen as it is </a:t>
            </a:r>
            <a:r>
              <a:rPr lang="en-IN" sz="1800" dirty="0" smtClean="0"/>
              <a:t>useful and </a:t>
            </a:r>
            <a:r>
              <a:rPr lang="en-IN" sz="1800" dirty="0" smtClean="0"/>
              <a:t>we found it challenging and </a:t>
            </a:r>
            <a:r>
              <a:rPr lang="en-IN" sz="1800" dirty="0" smtClean="0"/>
              <a:t>it had </a:t>
            </a:r>
            <a:r>
              <a:rPr lang="en-IN" sz="1800" dirty="0" smtClean="0"/>
              <a:t>scope to learn new things like – NLP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b="1" dirty="0" smtClean="0"/>
              <a:t>Approaches Considered</a:t>
            </a:r>
          </a:p>
          <a:p>
            <a:pPr algn="just">
              <a:buAutoNum type="arabicPeriod"/>
            </a:pPr>
            <a:r>
              <a:rPr lang="en-IN" sz="1800" dirty="0" smtClean="0"/>
              <a:t>Use </a:t>
            </a:r>
            <a:r>
              <a:rPr lang="en-IN" sz="1800" dirty="0"/>
              <a:t>Azure </a:t>
            </a:r>
            <a:r>
              <a:rPr lang="en-IN" sz="1800" dirty="0" smtClean="0"/>
              <a:t>NLP service which has </a:t>
            </a:r>
            <a:r>
              <a:rPr lang="en-IN" sz="1800" dirty="0"/>
              <a:t> its own</a:t>
            </a:r>
            <a:r>
              <a:rPr lang="en-IN" sz="1800" dirty="0" smtClean="0"/>
              <a:t> inbuilt models to get summary out of meeting text. </a:t>
            </a:r>
          </a:p>
          <a:p>
            <a:pPr algn="just">
              <a:buAutoNum type="arabicPeriod"/>
            </a:pPr>
            <a:r>
              <a:rPr lang="en-US" sz="1800" dirty="0" smtClean="0"/>
              <a:t>Expose </a:t>
            </a:r>
            <a:r>
              <a:rPr lang="en-US" sz="1800" dirty="0"/>
              <a:t>Python </a:t>
            </a:r>
            <a:r>
              <a:rPr lang="en-US" sz="1800" dirty="0" smtClean="0"/>
              <a:t>API using already trained NLP </a:t>
            </a:r>
            <a:r>
              <a:rPr lang="en-US" sz="1800" dirty="0"/>
              <a:t>model to convert Transcript to Minutes </a:t>
            </a:r>
            <a:r>
              <a:rPr lang="en-US" sz="1800" dirty="0" smtClean="0"/>
              <a:t>summary </a:t>
            </a:r>
            <a:r>
              <a:rPr lang="en-US" sz="1800" dirty="0"/>
              <a:t>and action </a:t>
            </a:r>
            <a:r>
              <a:rPr lang="en-US" sz="1800" dirty="0" smtClean="0"/>
              <a:t>items.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Approach 1 was discarded </a:t>
            </a:r>
            <a:r>
              <a:rPr lang="en-US" sz="1800" dirty="0" smtClean="0"/>
              <a:t>as it had no scope for customization and results were not satisfactory.</a:t>
            </a:r>
          </a:p>
          <a:p>
            <a:pPr marL="0" indent="0" algn="just">
              <a:buNone/>
            </a:pPr>
            <a:r>
              <a:rPr lang="en-US" sz="1800" b="1" dirty="0" smtClean="0"/>
              <a:t>Approach 2 was chosen</a:t>
            </a:r>
            <a:r>
              <a:rPr lang="en-US" sz="1800" dirty="0" smtClean="0"/>
              <a:t> with Java Rest API to invoke Python API, which will generate meeting summary using </a:t>
            </a:r>
            <a:r>
              <a:rPr lang="en-US" sz="1800" dirty="0" smtClean="0"/>
              <a:t>“Transformers</a:t>
            </a:r>
            <a:r>
              <a:rPr lang="en-US" sz="1800" dirty="0"/>
              <a:t>” package in Hugging </a:t>
            </a:r>
            <a:r>
              <a:rPr lang="en-US" sz="1800" dirty="0" smtClean="0"/>
              <a:t>face “</a:t>
            </a:r>
            <a:r>
              <a:rPr lang="en-US" sz="1800" dirty="0" err="1" smtClean="0"/>
              <a:t>Meeting_Summary</a:t>
            </a:r>
            <a:r>
              <a:rPr lang="en-US" sz="1800" dirty="0" smtClean="0"/>
              <a:t>” model. </a:t>
            </a:r>
            <a:r>
              <a:rPr lang="en-US" sz="1800" dirty="0" smtClean="0"/>
              <a:t>Also </a:t>
            </a:r>
            <a:r>
              <a:rPr lang="en-US" sz="1800" dirty="0" smtClean="0"/>
              <a:t>intelligent </a:t>
            </a:r>
            <a:r>
              <a:rPr lang="en-US" sz="1800" dirty="0" smtClean="0"/>
              <a:t>is built </a:t>
            </a:r>
            <a:r>
              <a:rPr lang="en-US" sz="1800" dirty="0" smtClean="0"/>
              <a:t>in it to get action items out of meeting text. Then Java API will take response back and send mail with information filled in </a:t>
            </a:r>
            <a:r>
              <a:rPr lang="en-US" sz="1800" dirty="0" err="1" smtClean="0"/>
              <a:t>MoM</a:t>
            </a:r>
            <a:r>
              <a:rPr lang="en-US" sz="1800" dirty="0" smtClean="0"/>
              <a:t> template.</a:t>
            </a:r>
            <a:endParaRPr lang="en-US" sz="1800" dirty="0"/>
          </a:p>
          <a:p>
            <a:pPr algn="just">
              <a:buAutoNum type="arabicPeriod"/>
            </a:pPr>
            <a:endParaRPr lang="en-US" sz="1800" dirty="0" smtClean="0"/>
          </a:p>
          <a:p>
            <a:pPr algn="just">
              <a:buAutoNum type="arabicPeriod"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5325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32" y="381000"/>
            <a:ext cx="8240268" cy="3429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solidFill>
                  <a:schemeClr val="tx2">
                    <a:lumMod val="50000"/>
                  </a:schemeClr>
                </a:solidFill>
              </a:rPr>
              <a:t>Solution</a:t>
            </a:r>
            <a:endParaRPr lang="en-IN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458200" cy="5074920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87852" y="2644903"/>
            <a:ext cx="1709928" cy="140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Rest API </a:t>
            </a:r>
          </a:p>
          <a:p>
            <a:pPr algn="ctr"/>
            <a:r>
              <a:rPr lang="en-IN" dirty="0" smtClean="0"/>
              <a:t>In </a:t>
            </a:r>
            <a:r>
              <a:rPr lang="en-IN" dirty="0" err="1" smtClean="0"/>
              <a:t>Springboot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05600" y="2552700"/>
            <a:ext cx="1981200" cy="149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API </a:t>
            </a:r>
            <a:r>
              <a:rPr lang="en-US" dirty="0" smtClean="0"/>
              <a:t>using </a:t>
            </a:r>
          </a:p>
          <a:p>
            <a:pPr algn="ctr"/>
            <a:r>
              <a:rPr lang="en-US" dirty="0" smtClean="0"/>
              <a:t>Hugging face </a:t>
            </a:r>
          </a:p>
          <a:p>
            <a:pPr algn="ctr"/>
            <a:r>
              <a:rPr lang="en-US" dirty="0" smtClean="0"/>
              <a:t>NLP model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827020" y="1023671"/>
            <a:ext cx="2743200" cy="10972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JSON Request</a:t>
            </a:r>
          </a:p>
          <a:p>
            <a:pPr algn="ctr"/>
            <a:r>
              <a:rPr lang="en-IN" sz="1600" dirty="0" smtClean="0"/>
              <a:t> having </a:t>
            </a:r>
          </a:p>
          <a:p>
            <a:pPr algn="ctr"/>
            <a:r>
              <a:rPr lang="en-IN" sz="1600" dirty="0" smtClean="0"/>
              <a:t>Meeting information </a:t>
            </a:r>
          </a:p>
          <a:p>
            <a:pPr algn="ctr"/>
            <a:r>
              <a:rPr lang="en-IN" sz="1600" dirty="0" smtClean="0"/>
              <a:t>&amp;Transcript</a:t>
            </a:r>
            <a:endParaRPr lang="en-IN" sz="16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3980840" y="2274723"/>
            <a:ext cx="523951" cy="21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5105400" y="2644902"/>
            <a:ext cx="1600200" cy="32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Meeting Text JSON</a:t>
            </a:r>
            <a:endParaRPr lang="en-IN" sz="1100" dirty="0"/>
          </a:p>
        </p:txBody>
      </p:sp>
      <p:sp>
        <p:nvSpPr>
          <p:cNvPr id="20" name="Left Arrow 19"/>
          <p:cNvSpPr/>
          <p:nvPr/>
        </p:nvSpPr>
        <p:spPr>
          <a:xfrm>
            <a:off x="5105400" y="3496056"/>
            <a:ext cx="1584960" cy="20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Meeting Summary JSON</a:t>
            </a:r>
            <a:endParaRPr lang="en-IN" sz="1050" dirty="0"/>
          </a:p>
        </p:txBody>
      </p:sp>
      <p:sp>
        <p:nvSpPr>
          <p:cNvPr id="22" name="Left Arrow 21"/>
          <p:cNvSpPr/>
          <p:nvPr/>
        </p:nvSpPr>
        <p:spPr>
          <a:xfrm>
            <a:off x="5105400" y="3739896"/>
            <a:ext cx="1600200" cy="20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Action Items JSON</a:t>
            </a:r>
            <a:endParaRPr lang="en-IN" sz="1100" dirty="0"/>
          </a:p>
        </p:txBody>
      </p:sp>
      <p:sp>
        <p:nvSpPr>
          <p:cNvPr id="23" name="Flowchart: Document 22"/>
          <p:cNvSpPr/>
          <p:nvPr/>
        </p:nvSpPr>
        <p:spPr>
          <a:xfrm>
            <a:off x="533400" y="3476625"/>
            <a:ext cx="1876044" cy="66385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MoM</a:t>
            </a:r>
            <a:r>
              <a:rPr lang="en-IN" dirty="0" smtClean="0"/>
              <a:t> Template</a:t>
            </a:r>
          </a:p>
          <a:p>
            <a:pPr algn="ctr"/>
            <a:r>
              <a:rPr lang="en-IN" dirty="0" smtClean="0"/>
              <a:t>(HTML)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33401" y="4483112"/>
            <a:ext cx="1949386" cy="85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Mail</a:t>
            </a:r>
          </a:p>
          <a:p>
            <a:pPr algn="ctr"/>
            <a:r>
              <a:rPr lang="en-IN" dirty="0" smtClean="0"/>
              <a:t>To </a:t>
            </a:r>
            <a:r>
              <a:rPr lang="en-IN" dirty="0" smtClean="0"/>
              <a:t>all Participants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2409444" y="3739896"/>
            <a:ext cx="954024" cy="154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 flipH="1">
            <a:off x="1471422" y="4099750"/>
            <a:ext cx="113538" cy="383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537460" y="3845433"/>
            <a:ext cx="85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Summary</a:t>
            </a:r>
          </a:p>
          <a:p>
            <a:pPr algn="r"/>
            <a:r>
              <a:rPr lang="en-US" sz="1000" dirty="0" smtClean="0"/>
              <a:t>Action items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9464" y="3246096"/>
            <a:ext cx="826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Subject</a:t>
            </a:r>
          </a:p>
          <a:p>
            <a:pPr algn="ctr"/>
            <a:r>
              <a:rPr lang="en-US" sz="1000" dirty="0" smtClean="0"/>
              <a:t>Attendees</a:t>
            </a:r>
          </a:p>
          <a:p>
            <a:pPr algn="ctr"/>
            <a:r>
              <a:rPr lang="en-US" sz="1000" dirty="0" smtClean="0"/>
              <a:t>Apologies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682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304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solidFill>
                  <a:schemeClr val="tx2">
                    <a:lumMod val="50000"/>
                  </a:schemeClr>
                </a:solidFill>
              </a:rPr>
              <a:t>How It Works</a:t>
            </a:r>
            <a:endParaRPr lang="en-IN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sz="1800" b="1" dirty="0" smtClean="0"/>
              <a:t>Python Backend API</a:t>
            </a:r>
            <a:endParaRPr lang="en-IN" sz="1800" b="1" dirty="0" smtClean="0"/>
          </a:p>
          <a:p>
            <a:pPr algn="just">
              <a:buFont typeface="+mj-lt"/>
              <a:buAutoNum type="arabicPeriod"/>
            </a:pPr>
            <a:r>
              <a:rPr lang="en-US" sz="1800" dirty="0"/>
              <a:t>Python API will take the transcript JSON </a:t>
            </a:r>
            <a:r>
              <a:rPr lang="en-US" sz="1800" dirty="0" smtClean="0"/>
              <a:t>input and </a:t>
            </a:r>
            <a:r>
              <a:rPr lang="en-US" sz="1800" dirty="0"/>
              <a:t>generate Minutes and action </a:t>
            </a:r>
            <a:r>
              <a:rPr lang="en-US" sz="1800" dirty="0" smtClean="0"/>
              <a:t>items.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Hugging face NLP model </a:t>
            </a:r>
            <a:r>
              <a:rPr lang="en-US" sz="1800" dirty="0" smtClean="0"/>
              <a:t> - </a:t>
            </a:r>
            <a:r>
              <a:rPr lang="en-US" sz="1800" dirty="0" err="1" smtClean="0"/>
              <a:t>Meeting_Summary</a:t>
            </a:r>
            <a:r>
              <a:rPr lang="en-US" sz="1800" dirty="0" smtClean="0"/>
              <a:t>, is used</a:t>
            </a:r>
            <a:r>
              <a:rPr lang="en-US" sz="1800" dirty="0"/>
              <a:t> </a:t>
            </a:r>
            <a:r>
              <a:rPr lang="en-US" sz="1800" dirty="0" smtClean="0"/>
              <a:t>for summarization of transcript.</a:t>
            </a:r>
          </a:p>
          <a:p>
            <a:pPr algn="just">
              <a:buFont typeface="+mj-lt"/>
              <a:buAutoNum type="arabicPeriod"/>
            </a:pPr>
            <a:r>
              <a:rPr lang="en-IN" sz="1800" dirty="0" smtClean="0"/>
              <a:t>This model uses Transformers package and is </a:t>
            </a:r>
            <a:r>
              <a:rPr lang="en-IN" sz="1800" dirty="0"/>
              <a:t>obtained by </a:t>
            </a:r>
            <a:r>
              <a:rPr lang="en-IN" sz="1800" dirty="0" smtClean="0"/>
              <a:t>fine </a:t>
            </a:r>
            <a:r>
              <a:rPr lang="en-IN" sz="1800" dirty="0"/>
              <a:t>t</a:t>
            </a:r>
            <a:r>
              <a:rPr lang="en-IN" sz="1800" dirty="0" smtClean="0"/>
              <a:t>uning </a:t>
            </a:r>
            <a:r>
              <a:rPr lang="en-IN" sz="1800" dirty="0"/>
              <a:t>'</a:t>
            </a:r>
            <a:r>
              <a:rPr lang="en-IN" sz="1800" dirty="0" err="1"/>
              <a:t>facebook</a:t>
            </a:r>
            <a:r>
              <a:rPr lang="en-IN" sz="1800" dirty="0"/>
              <a:t>/</a:t>
            </a:r>
            <a:r>
              <a:rPr lang="en-IN" sz="1800" dirty="0" err="1"/>
              <a:t>bart</a:t>
            </a:r>
            <a:r>
              <a:rPr lang="en-IN" sz="1800" dirty="0"/>
              <a:t>-large-</a:t>
            </a:r>
            <a:r>
              <a:rPr lang="en-IN" sz="1800" dirty="0" err="1"/>
              <a:t>xsum</a:t>
            </a:r>
            <a:r>
              <a:rPr lang="en-IN" sz="1800" dirty="0"/>
              <a:t>' using AMI Meeting Corpus, SAMSUM Dataset, DIALOGSUM Dataset, XSUM Dataset</a:t>
            </a:r>
            <a:endParaRPr lang="en-US" sz="1800" dirty="0"/>
          </a:p>
          <a:p>
            <a:pPr algn="just">
              <a:buFont typeface="+mj-lt"/>
              <a:buAutoNum type="arabicPeriod"/>
            </a:pPr>
            <a:r>
              <a:rPr lang="en-US" sz="1800" dirty="0" smtClean="0"/>
              <a:t>For better results, Model </a:t>
            </a:r>
            <a:r>
              <a:rPr lang="en-US" sz="1800" dirty="0"/>
              <a:t>is not applied to full </a:t>
            </a:r>
            <a:r>
              <a:rPr lang="en-US" sz="1800" dirty="0" smtClean="0"/>
              <a:t>transcript at </a:t>
            </a:r>
            <a:r>
              <a:rPr lang="en-US" sz="1800" dirty="0"/>
              <a:t>a </a:t>
            </a:r>
            <a:r>
              <a:rPr lang="en-US" sz="1800" dirty="0" smtClean="0"/>
              <a:t>time. Only </a:t>
            </a:r>
            <a:r>
              <a:rPr lang="en-US" sz="1800" dirty="0"/>
              <a:t>3-4 lines or Min 200 characters </a:t>
            </a:r>
            <a:r>
              <a:rPr lang="en-US" sz="1800" dirty="0" smtClean="0"/>
              <a:t>till </a:t>
            </a:r>
            <a:r>
              <a:rPr lang="en-US" sz="1800" dirty="0"/>
              <a:t>ending sentence are </a:t>
            </a:r>
            <a:r>
              <a:rPr lang="en-US" sz="1800" dirty="0" smtClean="0"/>
              <a:t>processed by model </a:t>
            </a:r>
            <a:r>
              <a:rPr lang="en-US" sz="1800" dirty="0"/>
              <a:t>at one time.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For Action Items, we have </a:t>
            </a:r>
            <a:r>
              <a:rPr lang="en-US" sz="1800" dirty="0" smtClean="0"/>
              <a:t>configured set </a:t>
            </a:r>
            <a:r>
              <a:rPr lang="en-US" sz="1800" dirty="0"/>
              <a:t>of key </a:t>
            </a:r>
            <a:r>
              <a:rPr lang="en-US" sz="1800" dirty="0" smtClean="0"/>
              <a:t>words combination </a:t>
            </a:r>
            <a:r>
              <a:rPr lang="en-US" sz="1800" dirty="0"/>
              <a:t>to be </a:t>
            </a:r>
            <a:r>
              <a:rPr lang="en-US" sz="1800" dirty="0" smtClean="0"/>
              <a:t>searched at </a:t>
            </a:r>
            <a:r>
              <a:rPr lang="en-US" sz="1800" dirty="0"/>
              <a:t>each </a:t>
            </a:r>
            <a:r>
              <a:rPr lang="en-US" sz="1800" dirty="0" smtClean="0"/>
              <a:t>sentence of transcript.</a:t>
            </a:r>
            <a:endParaRPr lang="en-US" sz="1800" dirty="0"/>
          </a:p>
          <a:p>
            <a:pPr algn="just">
              <a:buFont typeface="+mj-lt"/>
              <a:buAutoNum type="arabicPeriod"/>
            </a:pPr>
            <a:r>
              <a:rPr lang="en-US" sz="1800" dirty="0"/>
              <a:t>If sentence qualifies any of keywords </a:t>
            </a:r>
            <a:r>
              <a:rPr lang="en-US" sz="1800" dirty="0" smtClean="0"/>
              <a:t>combination then </a:t>
            </a:r>
            <a:r>
              <a:rPr lang="en-US" sz="1800" dirty="0"/>
              <a:t>that sentence is candidate for action </a:t>
            </a:r>
            <a:r>
              <a:rPr lang="en-US" sz="1800" dirty="0" smtClean="0"/>
              <a:t>items.</a:t>
            </a:r>
            <a:endParaRPr lang="en-US" sz="1800" dirty="0"/>
          </a:p>
          <a:p>
            <a:pPr algn="just">
              <a:buFont typeface="+mj-lt"/>
              <a:buAutoNum type="arabicPeriod"/>
            </a:pPr>
            <a:r>
              <a:rPr lang="en-US" sz="1800" dirty="0" smtClean="0"/>
              <a:t>Also we </a:t>
            </a:r>
            <a:r>
              <a:rPr lang="en-US" sz="1800" dirty="0"/>
              <a:t>have some intelligence built to filter out the sentences which are not the action items. e.g. Sentence with </a:t>
            </a:r>
            <a:r>
              <a:rPr lang="en-US" sz="1800" dirty="0" smtClean="0"/>
              <a:t>Questions 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Meeting Summary and Action Items are sent back to Java API in JSON </a:t>
            </a:r>
            <a:r>
              <a:rPr lang="en-US" sz="1800" dirty="0" smtClean="0"/>
              <a:t>format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b="1" dirty="0" smtClean="0"/>
              <a:t>Java REST API in </a:t>
            </a:r>
            <a:r>
              <a:rPr lang="en-IN" sz="1800" b="1" dirty="0" err="1" smtClean="0"/>
              <a:t>Springboot</a:t>
            </a:r>
            <a:endParaRPr lang="en-IN" sz="1800" b="1" dirty="0" smtClean="0"/>
          </a:p>
          <a:p>
            <a:pPr algn="just">
              <a:buFont typeface="+mj-lt"/>
              <a:buAutoNum type="arabicPeriod"/>
            </a:pPr>
            <a:r>
              <a:rPr lang="en-US" sz="1800" dirty="0"/>
              <a:t>Accept JSON request </a:t>
            </a:r>
            <a:r>
              <a:rPr lang="en-US" sz="1800" dirty="0" smtClean="0"/>
              <a:t>input containing </a:t>
            </a:r>
            <a:r>
              <a:rPr lang="en-US" sz="1800" dirty="0"/>
              <a:t>Meeting information along with its </a:t>
            </a:r>
            <a:r>
              <a:rPr lang="en-US" sz="1800" dirty="0" smtClean="0"/>
              <a:t>Transcript.</a:t>
            </a:r>
          </a:p>
          <a:p>
            <a:pPr algn="just">
              <a:buFont typeface="+mj-lt"/>
              <a:buAutoNum type="arabicPeriod"/>
            </a:pPr>
            <a:r>
              <a:rPr lang="en-US" sz="1800" dirty="0" smtClean="0"/>
              <a:t>Transcript is sent to Python API and receives response for Summary and Action items.</a:t>
            </a:r>
          </a:p>
          <a:p>
            <a:pPr algn="just">
              <a:buFont typeface="+mj-lt"/>
              <a:buAutoNum type="arabicPeriod"/>
            </a:pPr>
            <a:r>
              <a:rPr lang="en-US" sz="1800" dirty="0" smtClean="0"/>
              <a:t>Then it fills </a:t>
            </a:r>
            <a:r>
              <a:rPr lang="en-US" sz="1800" dirty="0"/>
              <a:t>the </a:t>
            </a:r>
            <a:r>
              <a:rPr lang="en-US" sz="1800" dirty="0" smtClean="0"/>
              <a:t>information received </a:t>
            </a:r>
            <a:r>
              <a:rPr lang="en-US" sz="1800" dirty="0"/>
              <a:t>to a </a:t>
            </a:r>
            <a:r>
              <a:rPr lang="en-US" sz="1800" dirty="0" smtClean="0"/>
              <a:t>predefined HTML </a:t>
            </a:r>
            <a:r>
              <a:rPr lang="en-US" sz="1800" dirty="0"/>
              <a:t>template for </a:t>
            </a:r>
            <a:r>
              <a:rPr lang="en-US" sz="1800" dirty="0" err="1"/>
              <a:t>MoM</a:t>
            </a:r>
            <a:r>
              <a:rPr lang="en-US" sz="1800" dirty="0"/>
              <a:t> </a:t>
            </a:r>
            <a:r>
              <a:rPr lang="en-US" sz="1800" dirty="0" smtClean="0"/>
              <a:t>format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It will also fill other meeting information of </a:t>
            </a:r>
            <a:r>
              <a:rPr lang="en-US" sz="1800" dirty="0" smtClean="0"/>
              <a:t>Title,  Date, Attendees, Absentees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algn="just">
              <a:buFont typeface="+mj-lt"/>
              <a:buAutoNum type="arabicPeriod"/>
            </a:pPr>
            <a:r>
              <a:rPr lang="en-US" sz="1800" dirty="0" smtClean="0"/>
              <a:t>Finally it sends mail </a:t>
            </a:r>
            <a:r>
              <a:rPr lang="en-US" sz="1800" dirty="0"/>
              <a:t>to all the participants </a:t>
            </a:r>
            <a:r>
              <a:rPr lang="en-US" sz="1800" dirty="0" smtClean="0"/>
              <a:t>received </a:t>
            </a:r>
            <a:r>
              <a:rPr lang="en-US" sz="1800" dirty="0"/>
              <a:t>in Input </a:t>
            </a:r>
            <a:r>
              <a:rPr lang="en-US" sz="1800" dirty="0" smtClean="0"/>
              <a:t>meeting information.</a:t>
            </a:r>
            <a:endParaRPr lang="en-IN" sz="1800" dirty="0" smtClean="0"/>
          </a:p>
          <a:p>
            <a:pPr algn="just">
              <a:buAutoNum type="arabicPeriod"/>
            </a:pPr>
            <a:endParaRPr lang="en-US" sz="1800" dirty="0" smtClean="0"/>
          </a:p>
          <a:p>
            <a:pPr algn="just">
              <a:buAutoNum type="arabicPeriod"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1801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304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solidFill>
                  <a:schemeClr val="tx2">
                    <a:lumMod val="50000"/>
                  </a:schemeClr>
                </a:solidFill>
              </a:rPr>
              <a:t>Technology Stack</a:t>
            </a:r>
            <a:endParaRPr lang="en-IN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endParaRPr lang="en-IN" sz="1800" dirty="0" smtClean="0"/>
          </a:p>
          <a:p>
            <a:pPr algn="just"/>
            <a:r>
              <a:rPr lang="en-US" sz="1800" dirty="0" smtClean="0"/>
              <a:t>Python</a:t>
            </a:r>
          </a:p>
          <a:p>
            <a:pPr algn="just"/>
            <a:r>
              <a:rPr lang="en-US" sz="1800" dirty="0" smtClean="0"/>
              <a:t>Java</a:t>
            </a:r>
          </a:p>
          <a:p>
            <a:pPr algn="just"/>
            <a:r>
              <a:rPr lang="en-US" sz="1800" dirty="0" smtClean="0"/>
              <a:t>Rest API</a:t>
            </a:r>
          </a:p>
          <a:p>
            <a:pPr algn="just"/>
            <a:r>
              <a:rPr lang="en-US" sz="1800" dirty="0" err="1" smtClean="0"/>
              <a:t>Springboot</a:t>
            </a:r>
            <a:endParaRPr lang="en-US" sz="1800" dirty="0" smtClean="0"/>
          </a:p>
          <a:p>
            <a:pPr algn="just"/>
            <a:r>
              <a:rPr lang="en-US" sz="1800" dirty="0" smtClean="0"/>
              <a:t>HTML</a:t>
            </a:r>
          </a:p>
          <a:p>
            <a:pPr algn="just"/>
            <a:r>
              <a:rPr lang="en-US" sz="1800" dirty="0" smtClean="0"/>
              <a:t>NLP</a:t>
            </a:r>
          </a:p>
          <a:p>
            <a:pPr algn="just"/>
            <a:r>
              <a:rPr lang="en-US" sz="1800" dirty="0" err="1" smtClean="0"/>
              <a:t>Docker</a:t>
            </a:r>
            <a:endParaRPr lang="en-US" sz="1800" dirty="0" smtClean="0"/>
          </a:p>
          <a:p>
            <a:pPr algn="just"/>
            <a:r>
              <a:rPr lang="en-US" sz="1800" dirty="0" smtClean="0"/>
              <a:t>Azure cloud</a:t>
            </a:r>
          </a:p>
          <a:p>
            <a:pPr algn="just"/>
            <a:r>
              <a:rPr lang="en-US" sz="1800" dirty="0" smtClean="0"/>
              <a:t>Postman for testing</a:t>
            </a:r>
            <a:endParaRPr lang="en-US" sz="1800" dirty="0" smtClean="0"/>
          </a:p>
          <a:p>
            <a:pPr algn="just"/>
            <a:endParaRPr lang="en-IN" sz="1800" dirty="0" smtClean="0"/>
          </a:p>
          <a:p>
            <a:pPr algn="just"/>
            <a:endParaRPr lang="en-IN" sz="1800" dirty="0"/>
          </a:p>
          <a:p>
            <a:pPr algn="just"/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5617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304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Assumptions</a:t>
            </a:r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057400"/>
          </a:xfrm>
        </p:spPr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en-US" sz="1800" dirty="0" smtClean="0"/>
              <a:t>BOT will be part of meeting and will be able to collect required Meeting information and its transcript.</a:t>
            </a:r>
          </a:p>
          <a:p>
            <a:pPr algn="just">
              <a:buAutoNum type="arabicPeriod"/>
            </a:pPr>
            <a:r>
              <a:rPr lang="en-US" sz="1800" dirty="0" smtClean="0"/>
              <a:t>Transcript will be in English language only.</a:t>
            </a:r>
          </a:p>
          <a:p>
            <a:pPr marL="0" indent="0" algn="just">
              <a:buNone/>
            </a:pPr>
            <a:endParaRPr lang="en-IN" sz="1800" dirty="0"/>
          </a:p>
          <a:p>
            <a:pPr algn="just">
              <a:buAutoNum type="arabicPeriod"/>
            </a:pPr>
            <a:endParaRPr lang="en-US" sz="1800" dirty="0" smtClean="0"/>
          </a:p>
          <a:p>
            <a:pPr algn="just">
              <a:buAutoNum type="arabicPeriod"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3024" y="3429000"/>
            <a:ext cx="81534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e Implemented</a:t>
            </a:r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024" y="3962401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AutoNum type="arabicPeriod"/>
            </a:pPr>
            <a:r>
              <a:rPr lang="en-US" sz="1800" dirty="0" smtClean="0"/>
              <a:t>Backlog </a:t>
            </a:r>
            <a:r>
              <a:rPr lang="en-US" sz="1800" dirty="0" err="1" smtClean="0"/>
              <a:t>Jiras</a:t>
            </a:r>
            <a:r>
              <a:rPr lang="en-US" sz="1800" dirty="0" smtClean="0"/>
              <a:t> will be created automatically for each action item if we have project information.</a:t>
            </a:r>
          </a:p>
          <a:p>
            <a:pPr algn="just">
              <a:buFont typeface="Arial" pitchFamily="34" charset="0"/>
              <a:buAutoNum type="arabicPeriod"/>
            </a:pPr>
            <a:r>
              <a:rPr lang="en-US" sz="1800" dirty="0" smtClean="0"/>
              <a:t>Performance improvement for meeting summary by doing parallel processing.</a:t>
            </a:r>
          </a:p>
          <a:p>
            <a:pPr algn="just">
              <a:buFont typeface="Arial" pitchFamily="34" charset="0"/>
              <a:buAutoNum type="arabicPeriod"/>
            </a:pPr>
            <a:r>
              <a:rPr lang="en-US" sz="1800" dirty="0" smtClean="0"/>
              <a:t>Should be able to merge multiple transcript files into one in order of time.</a:t>
            </a:r>
          </a:p>
          <a:p>
            <a:pPr algn="just">
              <a:buFont typeface="Arial" pitchFamily="34" charset="0"/>
              <a:buAutoNum type="arabicPeriod"/>
            </a:pPr>
            <a:r>
              <a:rPr lang="en-US" sz="1800" dirty="0" smtClean="0"/>
              <a:t>Also can add API for audio to text conversion if input received is Audio format.</a:t>
            </a:r>
          </a:p>
          <a:p>
            <a:pPr algn="just">
              <a:buFont typeface="Arial" pitchFamily="34" charset="0"/>
              <a:buAutoNum type="arabicPeriod"/>
            </a:pPr>
            <a:endParaRPr lang="en-US" sz="1800" dirty="0" smtClean="0"/>
          </a:p>
          <a:p>
            <a:pPr marL="0" indent="0" algn="just">
              <a:buFont typeface="Arial" pitchFamily="34" charset="0"/>
              <a:buNone/>
            </a:pPr>
            <a:endParaRPr lang="en-IN" sz="1800" dirty="0" smtClean="0"/>
          </a:p>
          <a:p>
            <a:pPr algn="just">
              <a:buFont typeface="Arial" pitchFamily="34" charset="0"/>
              <a:buAutoNum type="arabicPeriod"/>
            </a:pPr>
            <a:endParaRPr lang="en-US" sz="1800" dirty="0" smtClean="0"/>
          </a:p>
          <a:p>
            <a:pPr algn="just">
              <a:buFont typeface="Arial" pitchFamily="34" charset="0"/>
              <a:buAutoNum type="arabicPeriod"/>
            </a:pPr>
            <a:endParaRPr lang="en-IN" sz="1800" dirty="0" smtClean="0"/>
          </a:p>
          <a:p>
            <a:pPr marL="0" indent="0" algn="just">
              <a:buFont typeface="Arial" pitchFamily="34" charset="0"/>
              <a:buNone/>
            </a:pPr>
            <a:endParaRPr lang="en-IN" sz="1800" dirty="0" smtClean="0"/>
          </a:p>
          <a:p>
            <a:pPr marL="0" indent="0" algn="just">
              <a:buFont typeface="Arial" pitchFamily="34" charset="0"/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2932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6720" y="195072"/>
            <a:ext cx="8183880" cy="26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solidFill>
                  <a:schemeClr val="tx2">
                    <a:lumMod val="50000"/>
                  </a:schemeClr>
                </a:solidFill>
              </a:rPr>
              <a:t>Mail Output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1" y="5690098"/>
            <a:ext cx="8064978" cy="8910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1" y="609600"/>
            <a:ext cx="8080218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144" y="5320766"/>
            <a:ext cx="311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Exception Scenario Mail: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9856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solidFill>
                  <a:srgbClr val="C00000"/>
                </a:solidFill>
                <a:latin typeface="Lucida Handwriting" pitchFamily="66" charset="0"/>
              </a:rPr>
              <a:t>Thank You</a:t>
            </a:r>
            <a:endParaRPr lang="en-IN" sz="8000" b="1" dirty="0">
              <a:solidFill>
                <a:srgbClr val="C00000"/>
              </a:solidFill>
              <a:latin typeface="Lucida Handwriting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4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583</Words>
  <Application>Microsoft Office PowerPoint</Application>
  <PresentationFormat>On-screen Show (4:3)</PresentationFormat>
  <Paragraphs>91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MoMBOT for Hackathon</vt:lpstr>
      <vt:lpstr>Problem Statement and Design Approach</vt:lpstr>
      <vt:lpstr>Solution</vt:lpstr>
      <vt:lpstr>How It Works</vt:lpstr>
      <vt:lpstr>Technology Stack</vt:lpstr>
      <vt:lpstr>Assumptions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MoMBOT for Hackathon</dc:title>
  <dc:creator>Anupam Vishnoi</dc:creator>
  <cp:lastModifiedBy>Anupam Vishnoi</cp:lastModifiedBy>
  <cp:revision>22</cp:revision>
  <dcterms:created xsi:type="dcterms:W3CDTF">2006-08-16T00:00:00Z</dcterms:created>
  <dcterms:modified xsi:type="dcterms:W3CDTF">2022-09-20T19:11:38Z</dcterms:modified>
</cp:coreProperties>
</file>