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9597\Downloads\employee_data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9597\Downloads\employee_data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9597\Downloads\employee_data.csv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WORK.xlsx]Sheet2!PivotTable2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609325620011781"/>
          <c:y val="5.5555555555555552E-2"/>
          <c:w val="0.56895856767904007"/>
          <c:h val="0.700010693107805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6-41FA-A0DF-058ED43190B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1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B6-41FA-A0DF-058ED43190B5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B6-41FA-A0DF-058ED43190B5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B6-41FA-A0DF-058ED43190B5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4-89B6-41FA-A0DF-058ED4319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0729280"/>
        <c:axId val="450729760"/>
      </c:barChart>
      <c:catAx>
        <c:axId val="4507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29760"/>
        <c:crosses val="autoZero"/>
        <c:auto val="1"/>
        <c:lblAlgn val="ctr"/>
        <c:lblOffset val="100"/>
        <c:noMultiLvlLbl val="0"/>
      </c:catAx>
      <c:valAx>
        <c:axId val="45072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WORK.xlsx]Sheet2!PivotTable2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B1-418C-9328-488E879F488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1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B1-418C-9328-488E879F488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B1-418C-9328-488E879F488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B1-418C-9328-488E879F488F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B1-418C-9328-488E879F4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772768"/>
        <c:axId val="527765568"/>
      </c:lineChart>
      <c:catAx>
        <c:axId val="5277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65568"/>
        <c:crosses val="autoZero"/>
        <c:auto val="1"/>
        <c:lblAlgn val="ctr"/>
        <c:lblOffset val="100"/>
        <c:noMultiLvlLbl val="0"/>
      </c:catAx>
      <c:valAx>
        <c:axId val="52776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7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WORK.xlsx]Sheet2!PivotTable2</c:name>
    <c:fmtId val="12"/>
  </c:pivotSource>
  <c:chart>
    <c:title>
      <c:layout>
        <c:manualLayout>
          <c:xMode val="edge"/>
          <c:yMode val="edge"/>
          <c:x val="0.42303042037778066"/>
          <c:y val="0.146972202980910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F5-4D53-8EEA-9F9FB38146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F5-4D53-8EEA-9F9FB38146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F5-4D53-8EEA-9F9FB38146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F5-4D53-8EEA-9F9FB38146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F5-4D53-8EEA-9F9FB38146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EF5-4D53-8EEA-9F9FB38146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EF5-4D53-8EEA-9F9FB381468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EF5-4D53-8EEA-9F9FB381468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EF5-4D53-8EEA-9F9FB381468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EF5-4D53-8EEA-9F9FB381468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EF5-4D53-8EEA-9F9FB3814681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EF5-4D53-8EEA-9F9FB381468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EF5-4D53-8EEA-9F9FB38146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EF5-4D53-8EEA-9F9FB38146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EF5-4D53-8EEA-9F9FB38146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EF5-4D53-8EEA-9F9FB38146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EF5-4D53-8EEA-9F9FB38146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EF5-4D53-8EEA-9F9FB38146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EF5-4D53-8EEA-9F9FB381468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EF5-4D53-8EEA-9F9FB381468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EF5-4D53-8EEA-9F9FB381468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EF5-4D53-8EEA-9F9FB381468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EF5-4D53-8EEA-9F9FB3814681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1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6EF5-4D53-8EEA-9F9FB3814681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EF5-4D53-8EEA-9F9FB38146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EF5-4D53-8EEA-9F9FB38146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EF5-4D53-8EEA-9F9FB38146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EF5-4D53-8EEA-9F9FB38146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EF5-4D53-8EEA-9F9FB38146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EF5-4D53-8EEA-9F9FB38146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EF5-4D53-8EEA-9F9FB381468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EF5-4D53-8EEA-9F9FB381468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6EF5-4D53-8EEA-9F9FB381468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6EF5-4D53-8EEA-9F9FB381468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6EF5-4D53-8EEA-9F9FB3814681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6EF5-4D53-8EEA-9F9FB3814681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EF5-4D53-8EEA-9F9FB38146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EF5-4D53-8EEA-9F9FB38146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EF5-4D53-8EEA-9F9FB38146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EF5-4D53-8EEA-9F9FB38146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EF5-4D53-8EEA-9F9FB38146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EF5-4D53-8EEA-9F9FB38146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EF5-4D53-8EEA-9F9FB381468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6EF5-4D53-8EEA-9F9FB381468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6EF5-4D53-8EEA-9F9FB381468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6EF5-4D53-8EEA-9F9FB381468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6EF5-4D53-8EEA-9F9FB3814681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6EF5-4D53-8EEA-9F9FB3814681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6EF5-4D53-8EEA-9F9FB38146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6EF5-4D53-8EEA-9F9FB38146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6EF5-4D53-8EEA-9F9FB38146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6EF5-4D53-8EEA-9F9FB38146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6EF5-4D53-8EEA-9F9FB38146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6EF5-4D53-8EEA-9F9FB38146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6EF5-4D53-8EEA-9F9FB381468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6EF5-4D53-8EEA-9F9FB381468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6EF5-4D53-8EEA-9F9FB381468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6EF5-4D53-8EEA-9F9FB381468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6EF5-4D53-8EEA-9F9FB3814681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72-6EF5-4D53-8EEA-9F9FB3814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5" Type="http://schemas.openxmlformats.org/officeDocument/2006/relationships/chart" Target="../charts/chart3.xml" /><Relationship Id="rId4" Type="http://schemas.openxmlformats.org/officeDocument/2006/relationships/chart" Target="../charts/char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81139" y="3130927"/>
            <a:ext cx="8077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</a:t>
            </a:r>
            <a:r>
              <a:rPr lang="en-IN" sz="2400" dirty="0"/>
              <a:t>SOMANESHWARI R </a:t>
            </a:r>
            <a:endParaRPr lang="en-US" sz="2400" dirty="0"/>
          </a:p>
          <a:p>
            <a:r>
              <a:rPr lang="en-US" sz="2400" dirty="0"/>
              <a:t>REGISTER NO     :   312</a:t>
            </a:r>
            <a:r>
              <a:rPr lang="en-IN" sz="2400" dirty="0"/>
              <a:t>214952</a:t>
            </a:r>
            <a:endParaRPr lang="en-US" sz="2400" dirty="0"/>
          </a:p>
          <a:p>
            <a:r>
              <a:rPr lang="en-US" sz="2400" dirty="0"/>
              <a:t>DEPARTMENT    :   </a:t>
            </a:r>
            <a:r>
              <a:rPr lang="en-US" sz="2400" dirty="0" err="1"/>
              <a:t>B.Com</a:t>
            </a:r>
            <a:r>
              <a:rPr lang="en-US" sz="2400" dirty="0"/>
              <a:t>(</a:t>
            </a:r>
            <a:r>
              <a:rPr lang="en-IN" sz="2400" dirty="0"/>
              <a:t>General)</a:t>
            </a:r>
            <a:endParaRPr lang="en-US" sz="2400" dirty="0"/>
          </a:p>
          <a:p>
            <a:r>
              <a:rPr lang="en-US" sz="2400" dirty="0"/>
              <a:t>COLLEGE             :   </a:t>
            </a:r>
            <a:r>
              <a:rPr lang="en-IN" sz="2400" dirty="0" err="1"/>
              <a:t>Annai</a:t>
            </a:r>
            <a:r>
              <a:rPr lang="en-IN" sz="2400" dirty="0"/>
              <a:t> </a:t>
            </a:r>
            <a:r>
              <a:rPr lang="en-IN" sz="2400" dirty="0" err="1"/>
              <a:t>Veilankanni’s</a:t>
            </a:r>
            <a:r>
              <a:rPr lang="en-IN" sz="2400" dirty="0"/>
              <a:t> </a:t>
            </a:r>
            <a:r>
              <a:rPr lang="en-US" sz="2400" dirty="0"/>
              <a:t>College For Women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221B7-336F-9E28-678B-AF7E1A0ED95C}"/>
              </a:ext>
            </a:extLst>
          </p:cNvPr>
          <p:cNvSpPr txBox="1"/>
          <p:nvPr/>
        </p:nvSpPr>
        <p:spPr>
          <a:xfrm>
            <a:off x="685800" y="1174217"/>
            <a:ext cx="84655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COLLECTION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collected through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 board.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FEATURE COLLECTION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listed 10 features were taken for the analyses of data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DATA CLEANING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missing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of those missing values.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CALCULATION OF PERFORMANCE LEVEL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considering the Current employee rating, I found the performance level using the formula.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5)SUMMARY OF PIVOT LEVEL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Segregating od certain features to rows,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heading and so 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VISUALIZATION: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completed with pivot table, created the graph for precise visualization.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AB1F732-421E-54D4-32DC-6FEF3290E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035726"/>
              </p:ext>
            </p:extLst>
          </p:nvPr>
        </p:nvGraphicFramePr>
        <p:xfrm>
          <a:off x="480377" y="2209800"/>
          <a:ext cx="298704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C7E13F-4286-D119-11DD-8DA8EB81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049957"/>
              </p:ext>
            </p:extLst>
          </p:nvPr>
        </p:nvGraphicFramePr>
        <p:xfrm>
          <a:off x="3685775" y="2209800"/>
          <a:ext cx="3169920" cy="2049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B70773-C58D-365E-53FD-F928A0398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88798"/>
              </p:ext>
            </p:extLst>
          </p:nvPr>
        </p:nvGraphicFramePr>
        <p:xfrm>
          <a:off x="2072957" y="4306252"/>
          <a:ext cx="2788920" cy="212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83BBF-B70D-92D9-C22C-24CDD697EE35}"/>
              </a:ext>
            </a:extLst>
          </p:cNvPr>
          <p:cNvSpPr txBox="1"/>
          <p:nvPr/>
        </p:nvSpPr>
        <p:spPr>
          <a:xfrm>
            <a:off x="755332" y="1600200"/>
            <a:ext cx="61009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In conclusion, employee performance appraisals are a crucial aspect of talent management in any organization. By leveraging technology, data analytics, and fair evaluation methods, businesses can: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Enhance employee engagement and 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Improve performance and productivity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Develop and retain top talent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Foster a culture of continuous feedback and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Drive business success through aligned objectives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C9C05-7281-E61A-B5E0-9D3EC2104392}"/>
              </a:ext>
            </a:extLst>
          </p:cNvPr>
          <p:cNvSpPr txBox="1"/>
          <p:nvPr/>
        </p:nvSpPr>
        <p:spPr>
          <a:xfrm>
            <a:off x="533400" y="1779538"/>
            <a:ext cx="6705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Inaccurate or biased evaluations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Lack of transparency and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Inefficient use of manager's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Limited employee growth and                development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High employee turnover rates</a:t>
            </a:r>
            <a:endParaRPr lang="en-IN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Design and implement a fair, transparent, and data-driven          employee performance appraisal system that: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Streamlines the evaluation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Enhances accuracy and consistency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Supports employee growth and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Aligns with business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Improves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3CEDA-C5F8-33D3-0422-8F0B3E1AD092}"/>
              </a:ext>
            </a:extLst>
          </p:cNvPr>
          <p:cNvSpPr txBox="1"/>
          <p:nvPr/>
        </p:nvSpPr>
        <p:spPr>
          <a:xfrm>
            <a:off x="699452" y="20193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Managers/Supervisors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 Business Partners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Heads/Leaders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and Development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DC151-F344-1355-1D80-F867DE1A38A3}"/>
              </a:ext>
            </a:extLst>
          </p:cNvPr>
          <p:cNvSpPr txBox="1"/>
          <p:nvPr/>
        </p:nvSpPr>
        <p:spPr>
          <a:xfrm>
            <a:off x="3050458" y="2282212"/>
            <a:ext cx="61697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the evaluation process: Automates paperwork, reduces administrative burdens, and saves time for managers and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accuracy and consistency: Uses data analytics and objective criteria to minimize biases and ensure equitable evaluations.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employee growth and development: Provides personalized feedback, skill assessments, and tailored development plans to foster growth and career advancement.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E8076-B7D7-1C89-35EE-8D3087252207}"/>
              </a:ext>
            </a:extLst>
          </p:cNvPr>
          <p:cNvSpPr txBox="1"/>
          <p:nvPr/>
        </p:nvSpPr>
        <p:spPr>
          <a:xfrm>
            <a:off x="1066800" y="2286000"/>
            <a:ext cx="6100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taken from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 board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dataset, out of 26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took only 9 features out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selected 10 features are listed below: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Employee ID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First name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Last name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Business unit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 Employee type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 Employee Status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 Employee classification type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 Gender code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 Performance Score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10.Current employee rating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0" y="2374368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PERFOMANCE LEVEL CALCULATION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4E4B-E1F0-1A2E-496A-3206ADC611CB}"/>
              </a:ext>
            </a:extLst>
          </p:cNvPr>
          <p:cNvSpPr txBox="1"/>
          <p:nvPr/>
        </p:nvSpPr>
        <p:spPr>
          <a:xfrm>
            <a:off x="2286000" y="3846937"/>
            <a:ext cx="7318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530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 SONA</cp:lastModifiedBy>
  <cp:revision>16</cp:revision>
  <dcterms:created xsi:type="dcterms:W3CDTF">2024-03-29T15:07:22Z</dcterms:created>
  <dcterms:modified xsi:type="dcterms:W3CDTF">2024-09-20T05:42:04Z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