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7" r:id="rId8"/>
    <p:sldId id="301" r:id="rId9"/>
  </p:sldIdLst>
  <p:sldSz cx="12192000" cy="6858000"/>
  <p:notesSz cx="6858000" cy="9144000"/>
  <p:embeddedFontLst>
    <p:embeddedFont>
      <p:font typeface="Aharoni" panose="02010803020104030203" pitchFamily="2" charset="-79"/>
      <p:bold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Montserrat Medium" panose="00000600000000000000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gs" Target="tags/tag1.xml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font" Target="fonts/font25.fntdata"/><Relationship Id="rId90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oojitha%20Chowdary\Downloads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Sheet1!$B$4:$B$7</c:f>
              <c:strCache>
                <c:ptCount val="4"/>
                <c:pt idx="0">
                  <c:v>Non-invasive biosensing techniques</c:v>
                </c:pt>
                <c:pt idx="1">
                  <c:v>PCB noise reduction and optimization</c:v>
                </c:pt>
                <c:pt idx="2">
                  <c:v>Mobile app frameworks</c:v>
                </c:pt>
                <c:pt idx="3">
                  <c:v>Testing</c:v>
                </c:pt>
              </c:strCache>
            </c:strRef>
          </c:cat>
          <c:val>
            <c:numRef>
              <c:f>Sheet1!$C$4:$C$7</c:f>
              <c:numCache>
                <c:formatCode>m/d/yyyy</c:formatCode>
                <c:ptCount val="4"/>
                <c:pt idx="0">
                  <c:v>45870</c:v>
                </c:pt>
                <c:pt idx="1">
                  <c:v>45882</c:v>
                </c:pt>
                <c:pt idx="2">
                  <c:v>45895</c:v>
                </c:pt>
                <c:pt idx="3">
                  <c:v>45909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04-4F5D-BE6F-44B6493EC7D6}"/>
            </c:ext>
          </c:extLst>
        </c:ser>
        <c:ser>
          <c:idx val="1"/>
          <c:order val="1"/>
          <c:tx>
            <c:strRef>
              <c:f>Sheet1!$E$3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3">
                <a:lumMod val="2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Sheet1!$B$4:$B$7</c:f>
              <c:strCache>
                <c:ptCount val="4"/>
                <c:pt idx="0">
                  <c:v>Non-invasive biosensing techniques</c:v>
                </c:pt>
                <c:pt idx="1">
                  <c:v>PCB noise reduction and optimization</c:v>
                </c:pt>
                <c:pt idx="2">
                  <c:v>Mobile app frameworks</c:v>
                </c:pt>
                <c:pt idx="3">
                  <c:v>Testing</c:v>
                </c:pt>
              </c:strCache>
            </c:strRef>
          </c:cat>
          <c:val>
            <c:numRef>
              <c:f>Sheet1!$E$4:$E$7</c:f>
              <c:numCache>
                <c:formatCode>General</c:formatCode>
                <c:ptCount val="4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04-4F5D-BE6F-44B6493E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81466975"/>
        <c:axId val="481458815"/>
      </c:barChart>
      <c:catAx>
        <c:axId val="481466975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458815"/>
        <c:crosses val="autoZero"/>
        <c:auto val="1"/>
        <c:lblAlgn val="ctr"/>
        <c:lblOffset val="100"/>
        <c:noMultiLvlLbl val="0"/>
      </c:catAx>
      <c:valAx>
        <c:axId val="481458815"/>
        <c:scaling>
          <c:orientation val="minMax"/>
          <c:min val="45870"/>
        </c:scaling>
        <c:delete val="0"/>
        <c:axPos val="t"/>
        <c:majorGridlines>
          <c:spPr>
            <a:ln w="9525" cap="flat" cmpd="sng" algn="ctr">
              <a:solidFill>
                <a:schemeClr val="tx2">
                  <a:lumMod val="10000"/>
                  <a:alpha val="34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14669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042787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4467598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V. Satya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Bharadwaj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- BU22EECE0100520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J.Poojitha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Chowdary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– BU22EECE0100306</a:t>
            </a: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S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Harshini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– BU22EECE0100191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Dr.Titisha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Chakraborty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  <a:endParaRPr lang="en-US" b="1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Kshitij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Shakya</a:t>
            </a:r>
            <a:r>
              <a:rPr lang="en-IN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br>
              <a:rPr lang="en-IN" dirty="0"/>
            </a:b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396417" y="553642"/>
            <a:ext cx="1124464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 NON- INVASIVE BIOSENSING PLATFORMS FOR THE EARLY DETECTION OF CRITICAL DISEASES</a:t>
            </a:r>
            <a:endParaRPr lang="en-US" sz="2800" dirty="0"/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003642" y="9640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261750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268361"/>
            <a:ext cx="994317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Develop a user-friendly mobile/desktop application for real-time monitoring, visualization, and analysis of biosensor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Minimize electrical noise and interference in the bio sensing hardware by optimizing PCB design and signal processing.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703006" y="3200097"/>
            <a:ext cx="99431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Analyze and regulate the 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noise sources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in the existing PCB.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Design and implement a cross-platform app with intuitive UI/UX.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Enable live data streaming, storage, and cloud connectivity for remote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Integrate advanced analytics for early disease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Additional Goals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Verdana"/>
                <a:ea typeface="Verdana"/>
              </a:rPr>
              <a:t>Wireless Data Transmission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Verdana"/>
                <a:ea typeface="Verdana"/>
              </a:rPr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52284" y="871532"/>
            <a:ext cx="10884310" cy="526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675660" y="230979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 (Literature Survey)</a:t>
            </a:r>
            <a:endParaRPr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AD2865E-F642-9593-D9D6-7063A8A800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460704"/>
              </p:ext>
            </p:extLst>
          </p:nvPr>
        </p:nvGraphicFramePr>
        <p:xfrm>
          <a:off x="1455174" y="871533"/>
          <a:ext cx="8878529" cy="52616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Wu, T.; Liu, G. Non-Invasive Wearables in Inflammation Monitoring: From Biomarkers to Biosensors, Biosensors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Shamkhalichenar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H.;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Bueche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C.J.; Choi, J.-W. Printed Circuit Board (PCB) Technology for Electrochemical Sensors and Sensing Platforms. Biosensors, 2020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Chen, M.; Wang, J.;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Anzai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, D.; Fischer, G.; Kirchner, J. Common-Mode Noise Reduction in Noncontact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Biopotential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Acquisition Circuit Based on Imbalance Cancellation of Electrode-Body Impedance. Sensors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Frontiers in Bioengineering and Biotechnology. DENOISING: Dynamic enhancement and noise overcoming in multimodal neural observations via high-density CMOS-based biosensors.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Wearable Electrochemical Biosensors for Advanced Healthcare Monitoring —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Duan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et al. Advanced Science, 2025.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Resources – Whitepaper| Application Notes |  Datasheet| Others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Analog Devices – “Electrochemical Measurement Techniques: Cyclic Voltammetry, Linear Sweep, and Chrono </a:t>
            </a:r>
            <a:r>
              <a:rPr lang="en-IN" dirty="0" err="1">
                <a:latin typeface="Verdana" panose="020B0604030504040204" pitchFamily="34" charset="0"/>
                <a:ea typeface="Verdana" panose="020B0604030504040204" pitchFamily="34" charset="0"/>
              </a:rPr>
              <a:t>amperometry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” → explains  operation and measurement modes.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National Instruments – “Practical Guide to Low-Noise Measurement” → strategies for PCB layout and instrumentation in sensitive circuits.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</a:t>
            </a:r>
            <a:r>
              <a:rPr lang="en-IN" b="1" dirty="0" err="1">
                <a:latin typeface="Verdana" panose="020B0604030504040204" pitchFamily="34" charset="0"/>
                <a:ea typeface="Verdana" panose="020B0604030504040204" pitchFamily="34" charset="0"/>
              </a:rPr>
              <a:t>etc</a:t>
            </a: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Microchip AN1258: Implementing a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Potentiostat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Using Operational Amplifiers – practical op-amp circuit guide.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Maxim Integrated AN-5126: Improving Noise Performance in Sensor Interfaces – useful filtering and biasing tricks.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452284" y="16309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Block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6213988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                           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306" y="1285347"/>
            <a:ext cx="2777067" cy="503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https://documents.lucid.app/documents/e6e843b4-676b-4814-ba8b-3bebe13167a7/pages/0_0?a=579&amp;x=1238&amp;y=1216&amp;w=485&amp;h=1179&amp;store=1&amp;accept=image%2F*&amp;auth=LCA%2040b13feb9e76604973d8a463277dcf834686c31703bc944bb7691974b9a63d87-ts%3D1758630161"/>
          <p:cNvSpPr>
            <a:spLocks noChangeAspect="1" noChangeArrowheads="1"/>
          </p:cNvSpPr>
          <p:nvPr/>
        </p:nvSpPr>
        <p:spPr bwMode="auto">
          <a:xfrm>
            <a:off x="155575" y="-4038600"/>
            <a:ext cx="3457575" cy="84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487" y="2057399"/>
            <a:ext cx="5762825" cy="289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652990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496220" y="15246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Remote Health Monitoring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Point-of-Care Diagnostics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Home-Based Screening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Research &amp; Clinical Trials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1DFC5A03-8723-D0D0-00E3-3B2AA3C32CD5}"/>
              </a:ext>
            </a:extLst>
          </p:cNvPr>
          <p:cNvSpPr txBox="1"/>
          <p:nvPr/>
        </p:nvSpPr>
        <p:spPr>
          <a:xfrm>
            <a:off x="6768962" y="1454963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Sensor Calibration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Stress &amp; Reliability Testing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Software Testing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Conducted an literature survey on non-invasive bio sensing platforms, PCB noise reduction techniques, and mobile app frameworks.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Identified key challenges such as signal noise, miniaturization, and real-time data handling.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Established a conceptual framework for integrating sensors, optimized PCB, and application development.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Current work provides a baseline understanding to guide prototype design.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Development of a mobile/desktop app for real-time bio signal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Prototype fabrication and testing of the bio sensing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Integration of wireless connectivity (Wi-Fi/BLE) for data transfer.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Validation experiments comparing results with standard laboratory instruments.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2732</TotalTime>
  <Words>574</Words>
  <Application>Microsoft Office PowerPoint</Application>
  <PresentationFormat>Widescreen</PresentationFormat>
  <Paragraphs>123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Montserrat</vt:lpstr>
      <vt:lpstr>Poppins SemiBold</vt:lpstr>
      <vt:lpstr>Montserrat Medium</vt:lpstr>
      <vt:lpstr>Aharoni</vt:lpstr>
      <vt:lpstr>Verdana</vt:lpstr>
      <vt:lpstr>Open Sans</vt:lpstr>
      <vt:lpstr>Calibri</vt:lpstr>
      <vt:lpstr>Plus Jakarta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poojitha chowdary</cp:lastModifiedBy>
  <cp:revision>46</cp:revision>
  <dcterms:created xsi:type="dcterms:W3CDTF">2022-05-23T07:15:42Z</dcterms:created>
  <dcterms:modified xsi:type="dcterms:W3CDTF">2025-09-24T13:00:19Z</dcterms:modified>
</cp:coreProperties>
</file>