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91" r:id="rId3"/>
    <p:sldId id="292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aramond Bold" panose="02020804030307010803" pitchFamily="18" charset="0"/>
      <p:bold r:id="rId10"/>
    </p:embeddedFont>
    <p:embeddedFont>
      <p:font typeface="Oswald" panose="020B0604020202020204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4622" autoAdjust="0"/>
  </p:normalViewPr>
  <p:slideViewPr>
    <p:cSldViewPr>
      <p:cViewPr varScale="1">
        <p:scale>
          <a:sx n="56" d="100"/>
          <a:sy n="56" d="100"/>
        </p:scale>
        <p:origin x="36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89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24D5B3E-EA87-60C9-A7D6-8F5A8D82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B2D6599-99EC-7197-2AE8-DC98C8E46F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6AA85DA-1051-9DD2-E0F2-51CAEA2EF8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9602A1F4-3F15-355D-2B30-05800BDDA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1B0B0FF8-BC5A-4385-2C9D-F95861B0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89B2DE-6F35-D068-A0A5-93FDFDAAD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D6A02B-304B-2D05-5874-5321134E3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4856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24D5B3E-EA87-60C9-A7D6-8F5A8D82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B2D6599-99EC-7197-2AE8-DC98C8E46F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6AA85DA-1051-9DD2-E0F2-51CAEA2EF8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9602A1F4-3F15-355D-2B30-05800BDDA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1B0B0FF8-BC5A-4385-2C9D-F95861B0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89B2DE-6F35-D068-A0A5-93FDFDAAD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D6A02B-304B-2D05-5874-5321134E3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8627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125200" y="5298939"/>
            <a:ext cx="8077200" cy="3197361"/>
          </a:xfrm>
          <a:custGeom>
            <a:avLst/>
            <a:gdLst/>
            <a:ahLst/>
            <a:cxnLst/>
            <a:rect l="l" t="t" r="r" b="b"/>
            <a:pathLst>
              <a:path w="11955364" h="4471369">
                <a:moveTo>
                  <a:pt x="0" y="0"/>
                </a:moveTo>
                <a:lnTo>
                  <a:pt x="11955365" y="0"/>
                </a:lnTo>
                <a:lnTo>
                  <a:pt x="11955365" y="4471369"/>
                </a:lnTo>
                <a:lnTo>
                  <a:pt x="0" y="447136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alphaModFix amt="20000"/>
            </a:blip>
            <a:srcRect/>
            <a:stretch>
              <a:fillRect t="-83952" b="-834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5339357" y="716756"/>
            <a:ext cx="7401291" cy="103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4800" b="1" dirty="0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SATWA 2025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638027"/>
            <a:ext cx="18287998" cy="754857"/>
            <a:chOff x="0" y="0"/>
            <a:chExt cx="24383998" cy="10064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063725" y="9675023"/>
            <a:ext cx="46231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@SATWA 2025 - Template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66437ED2-C9EC-8C49-E5CE-1CCE01197AE1}"/>
              </a:ext>
            </a:extLst>
          </p:cNvPr>
          <p:cNvGrpSpPr/>
          <p:nvPr/>
        </p:nvGrpSpPr>
        <p:grpSpPr>
          <a:xfrm>
            <a:off x="2" y="-38100"/>
            <a:ext cx="18287998" cy="754857"/>
            <a:chOff x="0" y="0"/>
            <a:chExt cx="24383998" cy="1006476"/>
          </a:xfrm>
        </p:grpSpPr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1C58D714-D882-4DD3-0A01-EC7C75F47D5C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Freeform 2"/>
          <p:cNvSpPr/>
          <p:nvPr/>
        </p:nvSpPr>
        <p:spPr>
          <a:xfrm>
            <a:off x="16230600" y="271544"/>
            <a:ext cx="2019298" cy="2052555"/>
          </a:xfrm>
          <a:custGeom>
            <a:avLst/>
            <a:gdLst/>
            <a:ahLst/>
            <a:cxnLst/>
            <a:rect l="l" t="t" r="r" b="b"/>
            <a:pathLst>
              <a:path w="2555452" h="2555452">
                <a:moveTo>
                  <a:pt x="0" y="0"/>
                </a:moveTo>
                <a:lnTo>
                  <a:pt x="2555452" y="0"/>
                </a:lnTo>
                <a:lnTo>
                  <a:pt x="2555452" y="2555452"/>
                </a:lnTo>
                <a:lnTo>
                  <a:pt x="0" y="2555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533400" y="6715953"/>
            <a:ext cx="16792482" cy="1858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7247" lvl="1" indent="-457200" algn="just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Team Name - </a:t>
            </a:r>
            <a:r>
              <a:rPr lang="en-IN" sz="2800" b="1" dirty="0">
                <a:latin typeface="+mj-lt"/>
                <a:cs typeface="Times New Roman" panose="02020603050405020304" pitchFamily="18" charset="0"/>
              </a:rPr>
              <a:t>EcoDrive Innovators</a:t>
            </a:r>
            <a:endParaRPr lang="en-US" sz="2800" b="1" dirty="0">
              <a:solidFill>
                <a:srgbClr val="000000"/>
              </a:solidFill>
              <a:latin typeface="+mj-lt"/>
              <a:ea typeface="Arial"/>
              <a:cs typeface="Times New Roman" panose="02020603050405020304" pitchFamily="18" charset="0"/>
              <a:sym typeface="Arial"/>
            </a:endParaRP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College Name – </a:t>
            </a:r>
            <a:r>
              <a:rPr lang="en-US" sz="2800" b="1" dirty="0">
                <a:solidFill>
                  <a:srgbClr val="000000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Sanjivani University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College Address – At: Kopargaon, Dist: Ahmednagar, Maharashtra, India - 423601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E85C78E8-4935-6368-4E5F-FB35E8E5309D}"/>
              </a:ext>
            </a:extLst>
          </p:cNvPr>
          <p:cNvSpPr txBox="1"/>
          <p:nvPr/>
        </p:nvSpPr>
        <p:spPr>
          <a:xfrm>
            <a:off x="346957" y="4910847"/>
            <a:ext cx="1686940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0047" lvl="1" algn="ctr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Problem Statement Title -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u="sng" dirty="0" smtClean="0">
                <a:latin typeface="+mj-lt"/>
                <a:cs typeface="Times New Roman" panose="02020603050405020304" pitchFamily="18" charset="0"/>
              </a:rPr>
              <a:t>Smart </a:t>
            </a:r>
            <a:r>
              <a:rPr lang="en-US" sz="3600" u="sng" dirty="0">
                <a:latin typeface="+mj-lt"/>
                <a:cs typeface="Times New Roman" panose="02020603050405020304" pitchFamily="18" charset="0"/>
              </a:rPr>
              <a:t>Waste-to-Energy Conversion Using </a:t>
            </a:r>
            <a:r>
              <a:rPr lang="en-US" sz="3600" u="sng" dirty="0" err="1">
                <a:latin typeface="+mj-lt"/>
                <a:cs typeface="Times New Roman" panose="02020603050405020304" pitchFamily="18" charset="0"/>
              </a:rPr>
              <a:t>IoT</a:t>
            </a:r>
            <a:r>
              <a:rPr lang="en-US" sz="3600" u="sng" dirty="0">
                <a:latin typeface="+mj-lt"/>
                <a:cs typeface="Times New Roman" panose="02020603050405020304" pitchFamily="18" charset="0"/>
              </a:rPr>
              <a:t>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9404" y="2009454"/>
            <a:ext cx="14589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Smart Waste-to-Energy Conversion Using </a:t>
            </a:r>
            <a:r>
              <a:rPr lang="en-US" sz="4800" b="1" dirty="0" err="1"/>
              <a:t>IoT</a:t>
            </a:r>
            <a:r>
              <a:rPr lang="en-US" sz="4800" b="1" dirty="0"/>
              <a:t> Technology</a:t>
            </a:r>
            <a:endParaRPr lang="en-I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927B5E-8445-7EFE-4403-920A6210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349F4E3E-E7D4-FA8A-A245-AF0BCB83CDBB}"/>
              </a:ext>
            </a:extLst>
          </p:cNvPr>
          <p:cNvSpPr/>
          <p:nvPr/>
        </p:nvSpPr>
        <p:spPr>
          <a:xfrm>
            <a:off x="11125200" y="5298939"/>
            <a:ext cx="8077200" cy="3197361"/>
          </a:xfrm>
          <a:custGeom>
            <a:avLst/>
            <a:gdLst/>
            <a:ahLst/>
            <a:cxnLst/>
            <a:rect l="l" t="t" r="r" b="b"/>
            <a:pathLst>
              <a:path w="11955364" h="4471369">
                <a:moveTo>
                  <a:pt x="0" y="0"/>
                </a:moveTo>
                <a:lnTo>
                  <a:pt x="11955365" y="0"/>
                </a:lnTo>
                <a:lnTo>
                  <a:pt x="11955365" y="4471369"/>
                </a:lnTo>
                <a:lnTo>
                  <a:pt x="0" y="447136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alphaModFix amt="20000"/>
            </a:blip>
            <a:srcRect/>
            <a:stretch>
              <a:fillRect t="-83952" b="-8342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96284A03-4DC8-EF8A-C5BB-1DC5DAD74F34}"/>
              </a:ext>
            </a:extLst>
          </p:cNvPr>
          <p:cNvSpPr txBox="1"/>
          <p:nvPr/>
        </p:nvSpPr>
        <p:spPr>
          <a:xfrm>
            <a:off x="5443353" y="482001"/>
            <a:ext cx="7401291" cy="103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4800" b="1" dirty="0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SATWA 2025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8F71BD46-08F0-046C-D248-8ED467447881}"/>
              </a:ext>
            </a:extLst>
          </p:cNvPr>
          <p:cNvGrpSpPr/>
          <p:nvPr/>
        </p:nvGrpSpPr>
        <p:grpSpPr>
          <a:xfrm>
            <a:off x="0" y="9638027"/>
            <a:ext cx="18287998" cy="754857"/>
            <a:chOff x="0" y="0"/>
            <a:chExt cx="24383998" cy="1006476"/>
          </a:xfrm>
        </p:grpSpPr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FC818F04-50CC-6A37-3635-2C80F65EA3BB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="" xmlns:a16="http://schemas.microsoft.com/office/drawing/2014/main" id="{EBEE892A-067D-7F1E-3C79-36BB68941198}"/>
              </a:ext>
            </a:extLst>
          </p:cNvPr>
          <p:cNvSpPr txBox="1"/>
          <p:nvPr/>
        </p:nvSpPr>
        <p:spPr>
          <a:xfrm>
            <a:off x="7063725" y="9675023"/>
            <a:ext cx="46231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@SATWA 2025 - Template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BE4C3CA7-421D-F222-EA78-7D3DEA69AD4B}"/>
              </a:ext>
            </a:extLst>
          </p:cNvPr>
          <p:cNvGrpSpPr/>
          <p:nvPr/>
        </p:nvGrpSpPr>
        <p:grpSpPr>
          <a:xfrm>
            <a:off x="2" y="-38100"/>
            <a:ext cx="18287998" cy="754857"/>
            <a:chOff x="0" y="0"/>
            <a:chExt cx="24383998" cy="1006476"/>
          </a:xfrm>
        </p:grpSpPr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7080255A-52B9-6260-1D4E-B2586FEB80D9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4180B02F-B93E-3AE3-99CF-035E9D833A0C}"/>
              </a:ext>
            </a:extLst>
          </p:cNvPr>
          <p:cNvSpPr/>
          <p:nvPr/>
        </p:nvSpPr>
        <p:spPr>
          <a:xfrm>
            <a:off x="16230600" y="271544"/>
            <a:ext cx="2019298" cy="2052555"/>
          </a:xfrm>
          <a:custGeom>
            <a:avLst/>
            <a:gdLst/>
            <a:ahLst/>
            <a:cxnLst/>
            <a:rect l="l" t="t" r="r" b="b"/>
            <a:pathLst>
              <a:path w="2555452" h="2555452">
                <a:moveTo>
                  <a:pt x="0" y="0"/>
                </a:moveTo>
                <a:lnTo>
                  <a:pt x="2555452" y="0"/>
                </a:lnTo>
                <a:lnTo>
                  <a:pt x="2555452" y="2555452"/>
                </a:lnTo>
                <a:lnTo>
                  <a:pt x="0" y="2555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849404" y="2009454"/>
            <a:ext cx="14589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Smart Waste-to-Energy Conversion Using </a:t>
            </a:r>
            <a:r>
              <a:rPr lang="en-US" sz="4800" b="1" dirty="0" err="1"/>
              <a:t>IoT</a:t>
            </a:r>
            <a:r>
              <a:rPr lang="en-US" sz="4800" b="1" dirty="0"/>
              <a:t> Technology</a:t>
            </a:r>
            <a:endParaRPr lang="en-IN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0451"/>
            <a:ext cx="18249898" cy="67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927B5E-8445-7EFE-4403-920A6210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349F4E3E-E7D4-FA8A-A245-AF0BCB83CDBB}"/>
              </a:ext>
            </a:extLst>
          </p:cNvPr>
          <p:cNvSpPr/>
          <p:nvPr/>
        </p:nvSpPr>
        <p:spPr>
          <a:xfrm>
            <a:off x="11125200" y="5298939"/>
            <a:ext cx="8077200" cy="3197361"/>
          </a:xfrm>
          <a:custGeom>
            <a:avLst/>
            <a:gdLst/>
            <a:ahLst/>
            <a:cxnLst/>
            <a:rect l="l" t="t" r="r" b="b"/>
            <a:pathLst>
              <a:path w="11955364" h="4471369">
                <a:moveTo>
                  <a:pt x="0" y="0"/>
                </a:moveTo>
                <a:lnTo>
                  <a:pt x="11955365" y="0"/>
                </a:lnTo>
                <a:lnTo>
                  <a:pt x="11955365" y="4471369"/>
                </a:lnTo>
                <a:lnTo>
                  <a:pt x="0" y="447136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alphaModFix amt="20000"/>
            </a:blip>
            <a:srcRect/>
            <a:stretch>
              <a:fillRect t="-83952" b="-8342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96284A03-4DC8-EF8A-C5BB-1DC5DAD74F34}"/>
              </a:ext>
            </a:extLst>
          </p:cNvPr>
          <p:cNvSpPr txBox="1"/>
          <p:nvPr/>
        </p:nvSpPr>
        <p:spPr>
          <a:xfrm>
            <a:off x="5443353" y="482001"/>
            <a:ext cx="7401291" cy="103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4800" b="1" dirty="0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SATWA 2025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8F71BD46-08F0-046C-D248-8ED467447881}"/>
              </a:ext>
            </a:extLst>
          </p:cNvPr>
          <p:cNvGrpSpPr/>
          <p:nvPr/>
        </p:nvGrpSpPr>
        <p:grpSpPr>
          <a:xfrm>
            <a:off x="0" y="9638027"/>
            <a:ext cx="18287998" cy="754857"/>
            <a:chOff x="0" y="0"/>
            <a:chExt cx="24383998" cy="1006476"/>
          </a:xfrm>
        </p:grpSpPr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FC818F04-50CC-6A37-3635-2C80F65EA3BB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="" xmlns:a16="http://schemas.microsoft.com/office/drawing/2014/main" id="{EBEE892A-067D-7F1E-3C79-36BB68941198}"/>
              </a:ext>
            </a:extLst>
          </p:cNvPr>
          <p:cNvSpPr txBox="1"/>
          <p:nvPr/>
        </p:nvSpPr>
        <p:spPr>
          <a:xfrm>
            <a:off x="7063725" y="9675023"/>
            <a:ext cx="46231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@SATWA 2025 - Template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BE4C3CA7-421D-F222-EA78-7D3DEA69AD4B}"/>
              </a:ext>
            </a:extLst>
          </p:cNvPr>
          <p:cNvGrpSpPr/>
          <p:nvPr/>
        </p:nvGrpSpPr>
        <p:grpSpPr>
          <a:xfrm>
            <a:off x="2" y="-38100"/>
            <a:ext cx="18287998" cy="754857"/>
            <a:chOff x="0" y="0"/>
            <a:chExt cx="24383998" cy="1006476"/>
          </a:xfrm>
        </p:grpSpPr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7080255A-52B9-6260-1D4E-B2586FEB80D9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4180B02F-B93E-3AE3-99CF-035E9D833A0C}"/>
              </a:ext>
            </a:extLst>
          </p:cNvPr>
          <p:cNvSpPr/>
          <p:nvPr/>
        </p:nvSpPr>
        <p:spPr>
          <a:xfrm>
            <a:off x="16230600" y="271544"/>
            <a:ext cx="2019298" cy="2052555"/>
          </a:xfrm>
          <a:custGeom>
            <a:avLst/>
            <a:gdLst/>
            <a:ahLst/>
            <a:cxnLst/>
            <a:rect l="l" t="t" r="r" b="b"/>
            <a:pathLst>
              <a:path w="2555452" h="2555452">
                <a:moveTo>
                  <a:pt x="0" y="0"/>
                </a:moveTo>
                <a:lnTo>
                  <a:pt x="2555452" y="0"/>
                </a:lnTo>
                <a:lnTo>
                  <a:pt x="2555452" y="2555452"/>
                </a:lnTo>
                <a:lnTo>
                  <a:pt x="0" y="25554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849404" y="2009454"/>
            <a:ext cx="14589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Smart Waste-to-Energy Conversion Using </a:t>
            </a:r>
            <a:r>
              <a:rPr lang="en-US" sz="4800" b="1" dirty="0" err="1"/>
              <a:t>IoT</a:t>
            </a:r>
            <a:r>
              <a:rPr lang="en-US" sz="4800" b="1" dirty="0"/>
              <a:t> Technology</a:t>
            </a:r>
            <a:endParaRPr lang="en-IN" sz="4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81988"/>
              </p:ext>
            </p:extLst>
          </p:nvPr>
        </p:nvGraphicFramePr>
        <p:xfrm>
          <a:off x="152400" y="3162300"/>
          <a:ext cx="17754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6" imgW="1715760" imgH="439560" progId="Package">
                  <p:embed/>
                </p:oleObj>
              </mc:Choice>
              <mc:Fallback>
                <p:oleObj name="Packager Shell Object" showAsIcon="1" r:id="rId6" imgW="1715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3162300"/>
                        <a:ext cx="1775460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1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81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Garamond Bold</vt:lpstr>
      <vt:lpstr>Times New Roman</vt:lpstr>
      <vt:lpstr>Arial</vt:lpstr>
      <vt:lpstr>Oswald</vt:lpstr>
      <vt:lpstr>Office Theme</vt:lpstr>
      <vt:lpstr>Package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SATWA template.pptx</dc:title>
  <dc:creator>sahil somase</dc:creator>
  <cp:lastModifiedBy>Microsoft account</cp:lastModifiedBy>
  <cp:revision>75</cp:revision>
  <dcterms:created xsi:type="dcterms:W3CDTF">2006-08-16T00:00:00Z</dcterms:created>
  <dcterms:modified xsi:type="dcterms:W3CDTF">2025-02-25T00:02:05Z</dcterms:modified>
  <dc:identifier>DAGczozINtI</dc:identifier>
</cp:coreProperties>
</file>