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1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39B4B-D46E-4DDE-A65D-522C6ED860D3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E01C6-D485-4B03-8FA1-216A71C5F06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0093-E855-4822-A11B-93EA6F14B09F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www.aieducator.com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BB6A-3C6A-4E10-831B-7E5B1CC5760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21DD-0FEB-420B-B282-1B06CB519F8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www.aieducator.com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BB6A-3C6A-4E10-831B-7E5B1CC5760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8661-2BC1-41A9-B201-D9C509FD2B05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www.aieducator.com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BB6A-3C6A-4E10-831B-7E5B1CC5760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570B8-57C8-4F84-9BF6-0353DFD2ECEB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www.aieducator.com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BB6A-3C6A-4E10-831B-7E5B1CC5760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2E79-E970-47C9-873D-C9BEBD7A9587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www.aieducator.com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BB6A-3C6A-4E10-831B-7E5B1CC5760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8221-6F11-4B25-8F23-6BA840054339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www.aieducator.com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BB6A-3C6A-4E10-831B-7E5B1CC5760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7672-E053-4474-9A22-5BFDAAEC10C9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www.aieducator.com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BB6A-3C6A-4E10-831B-7E5B1CC5760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F3FA-88B2-450E-84FE-042C8EF31E4C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www.aieducator.com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BB6A-3C6A-4E10-831B-7E5B1CC5760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4013-EDF8-4FFF-8461-0B0377D391DA}" type="datetime1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www.aieducator.com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BB6A-3C6A-4E10-831B-7E5B1CC5760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DDEA-05FC-4837-AEF9-1CADC181F09D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www.aieducator.com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BB6A-3C6A-4E10-831B-7E5B1CC5760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1DDC-CB23-4009-A78D-2926D5261DE1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www.aieducator.com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BB6A-3C6A-4E10-831B-7E5B1CC5760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10000"/>
            <a:lum/>
          </a:blip>
          <a:srcRect/>
          <a:stretch>
            <a:fillRect l="5000" t="30000" r="5000" b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18AD3-1158-4A20-AEA8-6DCC11B0777F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www.aieducator.com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EBB6A-3C6A-4E10-831B-7E5B1CC5760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i="1" u="sng" dirty="0">
                <a:ln w="9525" cap="flat" cmpd="sng" algn="ctr">
                  <a:solidFill>
                    <a:srgbClr val="A9D18E"/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Sides name and its identification</a:t>
            </a:r>
            <a:br>
              <a:rPr lang="en-IN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00B0F0"/>
                </a:solidFill>
              </a:rPr>
              <a:t>www.aieducator.com</a:t>
            </a:r>
            <a:endParaRPr lang="en-IN" sz="2000" dirty="0">
              <a:solidFill>
                <a:srgbClr val="00B0F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0831" y="1203649"/>
            <a:ext cx="78105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5094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IN" sz="36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IN" sz="36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00B0F0"/>
                </a:solidFill>
              </a:rPr>
              <a:t>www.aieducator.com</a:t>
            </a:r>
            <a:endParaRPr lang="en-IN" sz="2000" dirty="0">
              <a:solidFill>
                <a:srgbClr val="00B0F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8817" y="2263927"/>
            <a:ext cx="4476750" cy="31337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6207" y="2263927"/>
            <a:ext cx="6097554" cy="3063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acute angle P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Hypotenuse =</a:t>
            </a:r>
            <a:r>
              <a:rPr lang="en-IN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 of triangle which is opposite to right-angle (</a:t>
            </a:r>
            <a:r>
              <a:rPr lang="ja-JP" sz="1800" dirty="0">
                <a:effectLst/>
                <a:latin typeface="Calibri" panose="020F050202020403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∠</a:t>
            </a:r>
            <a:r>
              <a:rPr lang="en-IN" sz="1800" dirty="0">
                <a:effectLst/>
                <a:latin typeface="Cambria Math" panose="0204050305040603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Q = 90</a:t>
            </a:r>
            <a:r>
              <a:rPr lang="en-IN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°</a:t>
            </a:r>
            <a:r>
              <a:rPr lang="en-IN" sz="1800" dirty="0">
                <a:effectLst/>
                <a:latin typeface="Cambria Math" panose="0204050305040603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) </a:t>
            </a:r>
            <a:r>
              <a:rPr lang="en-IN" sz="1800" b="1" dirty="0">
                <a:solidFill>
                  <a:srgbClr val="00B050"/>
                </a:solidFill>
                <a:effectLst/>
                <a:latin typeface="Cambria Math" panose="0204050305040603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 PR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mbria Math" panose="0204050305040603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 opposite</a:t>
            </a:r>
            <a:r>
              <a:rPr lang="en-IN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reference acute </a:t>
            </a:r>
            <a:r>
              <a:rPr lang="ja-JP" sz="1800" dirty="0">
                <a:effectLst/>
                <a:latin typeface="Calibri" panose="020F050202020403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∠</a:t>
            </a:r>
            <a:r>
              <a:rPr lang="en-IN" sz="1800" dirty="0">
                <a:effectLst/>
                <a:latin typeface="Cambria Math" panose="0204050305040603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 </a:t>
            </a:r>
            <a:r>
              <a:rPr lang="en-IN" sz="1800" b="1" dirty="0">
                <a:solidFill>
                  <a:srgbClr val="00B050"/>
                </a:solidFill>
                <a:effectLst/>
                <a:latin typeface="Cambria Math" panose="0204050305040603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 QR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mbria Math" panose="0204050305040603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 adjacent</a:t>
            </a:r>
            <a:r>
              <a:rPr lang="en-IN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reference acute angle </a:t>
            </a:r>
            <a:r>
              <a:rPr lang="ja-JP" sz="1800" dirty="0">
                <a:effectLst/>
                <a:latin typeface="Calibri" panose="020F050202020403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∠</a:t>
            </a:r>
            <a:r>
              <a:rPr lang="en-IN" sz="1800" dirty="0">
                <a:effectLst/>
                <a:latin typeface="Cambria Math" panose="0204050305040603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 </a:t>
            </a:r>
            <a:r>
              <a:rPr lang="en-IN" sz="1800" b="1" dirty="0">
                <a:solidFill>
                  <a:srgbClr val="00B050"/>
                </a:solidFill>
                <a:effectLst/>
                <a:latin typeface="Cambria Math" panose="0204050305040603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 PQ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WPS Presentation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Times New Roman</vt:lpstr>
      <vt:lpstr>Cambria Math</vt:lpstr>
      <vt:lpstr>Yu Mincho</vt:lpstr>
      <vt:lpstr>Yu Gothic UI Semilight</vt:lpstr>
      <vt:lpstr>Calibri Light</vt:lpstr>
      <vt:lpstr>Microsoft YaHei</vt:lpstr>
      <vt:lpstr>Arial Unicode MS</vt:lpstr>
      <vt:lpstr>Office Theme</vt:lpstr>
      <vt:lpstr>Sides name and its identification </vt:lpstr>
      <vt:lpstr>Example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TRIGONOMETRY </dc:title>
  <dc:creator>AiEducator Ionic</dc:creator>
  <cp:lastModifiedBy>gajen</cp:lastModifiedBy>
  <cp:revision>19</cp:revision>
  <dcterms:created xsi:type="dcterms:W3CDTF">2021-02-12T12:31:00Z</dcterms:created>
  <dcterms:modified xsi:type="dcterms:W3CDTF">2021-04-25T11:54:51Z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1033-11.2.0.10114</vt:lpwstr>
  </property>
</Properties>
</file>