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9" r:id="rId1"/>
  </p:sldMasterIdLst>
  <p:notesMasterIdLst>
    <p:notesMasterId r:id="rId16"/>
  </p:notesMasterIdLst>
  <p:sldIdLst>
    <p:sldId id="266" r:id="rId2"/>
    <p:sldId id="258" r:id="rId3"/>
    <p:sldId id="259" r:id="rId4"/>
    <p:sldId id="257" r:id="rId5"/>
    <p:sldId id="260" r:id="rId6"/>
    <p:sldId id="261" r:id="rId7"/>
    <p:sldId id="262" r:id="rId8"/>
    <p:sldId id="263" r:id="rId9"/>
    <p:sldId id="264" r:id="rId10"/>
    <p:sldId id="265"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EFB6B77-EF14-4BE0-8510-062F045F8476}">
          <p14:sldIdLst>
            <p14:sldId id="266"/>
          </p14:sldIdLst>
        </p14:section>
        <p14:section name="text" id="{C2DF4F33-ED0E-40AF-8128-3E8423EDAC7E}">
          <p14:sldIdLst>
            <p14:sldId id="258"/>
            <p14:sldId id="259"/>
            <p14:sldId id="257"/>
            <p14:sldId id="260"/>
            <p14:sldId id="261"/>
            <p14:sldId id="262"/>
            <p14:sldId id="263"/>
            <p14:sldId id="264"/>
            <p14:sldId id="265"/>
            <p14:sldId id="267"/>
            <p14:sldId id="268"/>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37EC9"/>
    <a:srgbClr val="C5C1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FCB50A-6598-4EFF-B23C-AE52B93FE4E4}" v="38" dt="2023-06-25T06:49:06.3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mashreesahoo87@gmail.com" userId="96905b0d783a2f5d" providerId="LiveId" clId="{EAFCB50A-6598-4EFF-B23C-AE52B93FE4E4}"/>
    <pc:docChg chg="modSld sldOrd modSection">
      <pc:chgData name="somashreesahoo87@gmail.com" userId="96905b0d783a2f5d" providerId="LiveId" clId="{EAFCB50A-6598-4EFF-B23C-AE52B93FE4E4}" dt="2023-06-25T06:49:06.318" v="66" actId="20577"/>
      <pc:docMkLst>
        <pc:docMk/>
      </pc:docMkLst>
      <pc:sldChg chg="modSp mod ord">
        <pc:chgData name="somashreesahoo87@gmail.com" userId="96905b0d783a2f5d" providerId="LiveId" clId="{EAFCB50A-6598-4EFF-B23C-AE52B93FE4E4}" dt="2023-06-25T06:31:22.369" v="20"/>
        <pc:sldMkLst>
          <pc:docMk/>
          <pc:sldMk cId="1631214860" sldId="257"/>
        </pc:sldMkLst>
        <pc:spChg chg="mod">
          <ac:chgData name="somashreesahoo87@gmail.com" userId="96905b0d783a2f5d" providerId="LiveId" clId="{EAFCB50A-6598-4EFF-B23C-AE52B93FE4E4}" dt="2023-06-24T19:33:45.258" v="18" actId="20577"/>
          <ac:spMkLst>
            <pc:docMk/>
            <pc:sldMk cId="1631214860" sldId="257"/>
            <ac:spMk id="15" creationId="{5AB9F1FB-9975-751D-8FA1-751EA33D26BC}"/>
          </ac:spMkLst>
        </pc:spChg>
      </pc:sldChg>
      <pc:sldChg chg="modSp">
        <pc:chgData name="somashreesahoo87@gmail.com" userId="96905b0d783a2f5d" providerId="LiveId" clId="{EAFCB50A-6598-4EFF-B23C-AE52B93FE4E4}" dt="2023-06-25T06:44:44.523" v="25" actId="20577"/>
        <pc:sldMkLst>
          <pc:docMk/>
          <pc:sldMk cId="1133557056" sldId="261"/>
        </pc:sldMkLst>
        <pc:graphicFrameChg chg="mod">
          <ac:chgData name="somashreesahoo87@gmail.com" userId="96905b0d783a2f5d" providerId="LiveId" clId="{EAFCB50A-6598-4EFF-B23C-AE52B93FE4E4}" dt="2023-06-25T06:44:44.523" v="25" actId="20577"/>
          <ac:graphicFrameMkLst>
            <pc:docMk/>
            <pc:sldMk cId="1133557056" sldId="261"/>
            <ac:graphicFrameMk id="5" creationId="{0BB7CF40-288E-EAFF-9B7D-04F5D0344E9E}"/>
          </ac:graphicFrameMkLst>
        </pc:graphicFrameChg>
      </pc:sldChg>
      <pc:sldChg chg="modSp mod">
        <pc:chgData name="somashreesahoo87@gmail.com" userId="96905b0d783a2f5d" providerId="LiveId" clId="{EAFCB50A-6598-4EFF-B23C-AE52B93FE4E4}" dt="2023-06-25T06:46:08.905" v="33" actId="20577"/>
        <pc:sldMkLst>
          <pc:docMk/>
          <pc:sldMk cId="21105291" sldId="262"/>
        </pc:sldMkLst>
        <pc:spChg chg="mod">
          <ac:chgData name="somashreesahoo87@gmail.com" userId="96905b0d783a2f5d" providerId="LiveId" clId="{EAFCB50A-6598-4EFF-B23C-AE52B93FE4E4}" dt="2023-06-25T06:46:08.905" v="33" actId="20577"/>
          <ac:spMkLst>
            <pc:docMk/>
            <pc:sldMk cId="21105291" sldId="262"/>
            <ac:spMk id="6" creationId="{C6BB2941-3600-F473-AAF2-CA77D65F9227}"/>
          </ac:spMkLst>
        </pc:spChg>
      </pc:sldChg>
      <pc:sldChg chg="modSp">
        <pc:chgData name="somashreesahoo87@gmail.com" userId="96905b0d783a2f5d" providerId="LiveId" clId="{EAFCB50A-6598-4EFF-B23C-AE52B93FE4E4}" dt="2023-06-25T06:48:14.467" v="54" actId="20577"/>
        <pc:sldMkLst>
          <pc:docMk/>
          <pc:sldMk cId="3326389982" sldId="263"/>
        </pc:sldMkLst>
        <pc:graphicFrameChg chg="mod">
          <ac:chgData name="somashreesahoo87@gmail.com" userId="96905b0d783a2f5d" providerId="LiveId" clId="{EAFCB50A-6598-4EFF-B23C-AE52B93FE4E4}" dt="2023-06-25T06:48:14.467" v="54" actId="20577"/>
          <ac:graphicFrameMkLst>
            <pc:docMk/>
            <pc:sldMk cId="3326389982" sldId="263"/>
            <ac:graphicFrameMk id="7" creationId="{97F71C0C-8776-8B24-A60E-7D5F28E019C1}"/>
          </ac:graphicFrameMkLst>
        </pc:graphicFrameChg>
      </pc:sldChg>
      <pc:sldChg chg="modSp">
        <pc:chgData name="somashreesahoo87@gmail.com" userId="96905b0d783a2f5d" providerId="LiveId" clId="{EAFCB50A-6598-4EFF-B23C-AE52B93FE4E4}" dt="2023-06-25T06:49:06.318" v="66" actId="20577"/>
        <pc:sldMkLst>
          <pc:docMk/>
          <pc:sldMk cId="1183247066" sldId="264"/>
        </pc:sldMkLst>
        <pc:graphicFrameChg chg="mod">
          <ac:chgData name="somashreesahoo87@gmail.com" userId="96905b0d783a2f5d" providerId="LiveId" clId="{EAFCB50A-6598-4EFF-B23C-AE52B93FE4E4}" dt="2023-06-25T06:49:06.318" v="66" actId="20577"/>
          <ac:graphicFrameMkLst>
            <pc:docMk/>
            <pc:sldMk cId="1183247066" sldId="264"/>
            <ac:graphicFrameMk id="2" creationId="{53DF57F8-B820-EE91-FA9F-3FE6EFE9AF52}"/>
          </ac:graphicFrameMkLst>
        </pc:graphicFrameChg>
      </pc:sldChg>
    </pc:docChg>
  </pc:docChgLst>
</pc:chgInfo>
</file>

<file path=ppt/diagrams/_rels/data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image" Target="../media/image4.png"/></Relationships>
</file>

<file path=ppt/diagrams/_rels/drawing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8A07A6-1385-4AEF-BFEF-E5FBA32F4A1A}" type="doc">
      <dgm:prSet loTypeId="urn:microsoft.com/office/officeart/2005/8/layout/process5" loCatId="process" qsTypeId="urn:microsoft.com/office/officeart/2005/8/quickstyle/3d3" qsCatId="3D" csTypeId="urn:microsoft.com/office/officeart/2005/8/colors/colorful2" csCatId="colorful" phldr="1"/>
      <dgm:spPr/>
      <dgm:t>
        <a:bodyPr/>
        <a:lstStyle/>
        <a:p>
          <a:endParaRPr lang="en-US"/>
        </a:p>
      </dgm:t>
    </dgm:pt>
    <dgm:pt modelId="{D6F1B466-1F3C-4E47-96D7-EE591B96E69D}">
      <dgm:prSet phldrT="[Text]" custT="1"/>
      <dgm:spPr/>
      <dgm:t>
        <a:bodyPr/>
        <a:lstStyle/>
        <a:p>
          <a:r>
            <a:rPr lang="en-US" sz="2400" b="1" dirty="0">
              <a:solidFill>
                <a:schemeClr val="tx1"/>
              </a:solidFill>
            </a:rPr>
            <a:t>Problem Statement</a:t>
          </a:r>
        </a:p>
      </dgm:t>
    </dgm:pt>
    <dgm:pt modelId="{272F6C27-5DBE-4B80-98C0-1A202D80FDC7}" type="parTrans" cxnId="{6BE2894A-DD45-4D2E-82F0-6F242C4BC8E6}">
      <dgm:prSet/>
      <dgm:spPr/>
      <dgm:t>
        <a:bodyPr/>
        <a:lstStyle/>
        <a:p>
          <a:endParaRPr lang="en-US"/>
        </a:p>
      </dgm:t>
    </dgm:pt>
    <dgm:pt modelId="{A4D363E7-5B68-4A67-92FC-92580EB662FA}" type="sibTrans" cxnId="{6BE2894A-DD45-4D2E-82F0-6F242C4BC8E6}">
      <dgm:prSet/>
      <dgm:spPr/>
      <dgm:t>
        <a:bodyPr/>
        <a:lstStyle/>
        <a:p>
          <a:endParaRPr lang="en-US"/>
        </a:p>
      </dgm:t>
    </dgm:pt>
    <dgm:pt modelId="{A051B78A-215E-47E0-863F-93384E797685}">
      <dgm:prSet phldrT="[Text]" custT="1"/>
      <dgm:spPr/>
      <dgm:t>
        <a:bodyPr/>
        <a:lstStyle/>
        <a:p>
          <a:r>
            <a:rPr lang="en-US" sz="2400" b="1" dirty="0"/>
            <a:t>Dataset Description</a:t>
          </a:r>
        </a:p>
      </dgm:t>
    </dgm:pt>
    <dgm:pt modelId="{2BEF6FD5-EE57-4526-9BBB-5673BF140E2F}" type="parTrans" cxnId="{3B2F2D63-7CE3-4B2D-9B55-BA0A80E146C2}">
      <dgm:prSet/>
      <dgm:spPr/>
      <dgm:t>
        <a:bodyPr/>
        <a:lstStyle/>
        <a:p>
          <a:endParaRPr lang="en-US"/>
        </a:p>
      </dgm:t>
    </dgm:pt>
    <dgm:pt modelId="{338CABA3-1DCF-4C50-B711-8EEE850CA1D3}" type="sibTrans" cxnId="{3B2F2D63-7CE3-4B2D-9B55-BA0A80E146C2}">
      <dgm:prSet/>
      <dgm:spPr/>
      <dgm:t>
        <a:bodyPr/>
        <a:lstStyle/>
        <a:p>
          <a:endParaRPr lang="en-US"/>
        </a:p>
      </dgm:t>
    </dgm:pt>
    <dgm:pt modelId="{F12DA9EC-AFC1-436F-85A2-7E45BC2A4E8E}">
      <dgm:prSet phldrT="[Text]" custT="1"/>
      <dgm:spPr/>
      <dgm:t>
        <a:bodyPr/>
        <a:lstStyle/>
        <a:p>
          <a:r>
            <a:rPr lang="en-US" sz="2400" b="1" dirty="0"/>
            <a:t>Methodology</a:t>
          </a:r>
        </a:p>
      </dgm:t>
    </dgm:pt>
    <dgm:pt modelId="{A27CF916-E4B3-433E-8BCE-E976AEBAA41C}" type="parTrans" cxnId="{1FC765FE-13EF-4C16-AA48-03E62D1DF9D5}">
      <dgm:prSet/>
      <dgm:spPr/>
      <dgm:t>
        <a:bodyPr/>
        <a:lstStyle/>
        <a:p>
          <a:endParaRPr lang="en-US"/>
        </a:p>
      </dgm:t>
    </dgm:pt>
    <dgm:pt modelId="{E0712C47-496C-42DF-9E4C-86A0C7185843}" type="sibTrans" cxnId="{1FC765FE-13EF-4C16-AA48-03E62D1DF9D5}">
      <dgm:prSet/>
      <dgm:spPr/>
      <dgm:t>
        <a:bodyPr/>
        <a:lstStyle/>
        <a:p>
          <a:endParaRPr lang="en-US"/>
        </a:p>
      </dgm:t>
    </dgm:pt>
    <dgm:pt modelId="{DAF2E330-D297-41C7-9D0B-48D9CFF30E9E}">
      <dgm:prSet phldrT="[Text]" custT="1"/>
      <dgm:spPr/>
      <dgm:t>
        <a:bodyPr/>
        <a:lstStyle/>
        <a:p>
          <a:r>
            <a:rPr lang="en-US" sz="2400" b="1" dirty="0"/>
            <a:t>Key Findings</a:t>
          </a:r>
        </a:p>
      </dgm:t>
    </dgm:pt>
    <dgm:pt modelId="{02C6ECD9-C69A-420E-AAD3-C795AD57B204}" type="parTrans" cxnId="{23FD95CF-D271-4AF1-B911-53EC14D0522A}">
      <dgm:prSet/>
      <dgm:spPr/>
      <dgm:t>
        <a:bodyPr/>
        <a:lstStyle/>
        <a:p>
          <a:endParaRPr lang="en-US"/>
        </a:p>
      </dgm:t>
    </dgm:pt>
    <dgm:pt modelId="{1A40E7FA-F5EE-4AD4-9DBA-5E7844FDEFE8}" type="sibTrans" cxnId="{23FD95CF-D271-4AF1-B911-53EC14D0522A}">
      <dgm:prSet/>
      <dgm:spPr/>
      <dgm:t>
        <a:bodyPr/>
        <a:lstStyle/>
        <a:p>
          <a:endParaRPr lang="en-US"/>
        </a:p>
      </dgm:t>
    </dgm:pt>
    <dgm:pt modelId="{0C9EE7BA-EFC4-41FC-BB19-E0301B0B1B9E}">
      <dgm:prSet phldrT="[Text]" custT="1"/>
      <dgm:spPr/>
      <dgm:t>
        <a:bodyPr/>
        <a:lstStyle/>
        <a:p>
          <a:r>
            <a:rPr lang="en-US" sz="2400" b="1" dirty="0"/>
            <a:t>Conclusion</a:t>
          </a:r>
        </a:p>
      </dgm:t>
    </dgm:pt>
    <dgm:pt modelId="{92125D01-C9DF-4732-BB9E-B66C9509DD08}" type="parTrans" cxnId="{CA1CFC0A-EC4D-4BFC-9767-52356AE542B9}">
      <dgm:prSet/>
      <dgm:spPr/>
      <dgm:t>
        <a:bodyPr/>
        <a:lstStyle/>
        <a:p>
          <a:endParaRPr lang="en-US"/>
        </a:p>
      </dgm:t>
    </dgm:pt>
    <dgm:pt modelId="{E8D2716D-7101-48FA-8FB9-D7ACA4390937}" type="sibTrans" cxnId="{CA1CFC0A-EC4D-4BFC-9767-52356AE542B9}">
      <dgm:prSet/>
      <dgm:spPr/>
      <dgm:t>
        <a:bodyPr/>
        <a:lstStyle/>
        <a:p>
          <a:endParaRPr lang="en-US"/>
        </a:p>
      </dgm:t>
    </dgm:pt>
    <dgm:pt modelId="{A4E001E2-3B6A-4FE6-8866-4D19CE213DFA}" type="pres">
      <dgm:prSet presAssocID="{048A07A6-1385-4AEF-BFEF-E5FBA32F4A1A}" presName="diagram" presStyleCnt="0">
        <dgm:presLayoutVars>
          <dgm:dir/>
          <dgm:resizeHandles val="exact"/>
        </dgm:presLayoutVars>
      </dgm:prSet>
      <dgm:spPr/>
    </dgm:pt>
    <dgm:pt modelId="{39808B49-45E1-4FF3-AFCC-F4A0A6966E78}" type="pres">
      <dgm:prSet presAssocID="{D6F1B466-1F3C-4E47-96D7-EE591B96E69D}" presName="node" presStyleLbl="node1" presStyleIdx="0" presStyleCnt="5">
        <dgm:presLayoutVars>
          <dgm:bulletEnabled val="1"/>
        </dgm:presLayoutVars>
      </dgm:prSet>
      <dgm:spPr/>
    </dgm:pt>
    <dgm:pt modelId="{1EEAC077-5194-4671-938F-7922F9CA25B1}" type="pres">
      <dgm:prSet presAssocID="{A4D363E7-5B68-4A67-92FC-92580EB662FA}" presName="sibTrans" presStyleLbl="sibTrans2D1" presStyleIdx="0" presStyleCnt="4"/>
      <dgm:spPr/>
    </dgm:pt>
    <dgm:pt modelId="{92CB06DC-EC46-4E33-A7A1-04D831C5C616}" type="pres">
      <dgm:prSet presAssocID="{A4D363E7-5B68-4A67-92FC-92580EB662FA}" presName="connectorText" presStyleLbl="sibTrans2D1" presStyleIdx="0" presStyleCnt="4"/>
      <dgm:spPr/>
    </dgm:pt>
    <dgm:pt modelId="{58080E2F-841E-43EA-AC39-4D7EA972CF87}" type="pres">
      <dgm:prSet presAssocID="{A051B78A-215E-47E0-863F-93384E797685}" presName="node" presStyleLbl="node1" presStyleIdx="1" presStyleCnt="5">
        <dgm:presLayoutVars>
          <dgm:bulletEnabled val="1"/>
        </dgm:presLayoutVars>
      </dgm:prSet>
      <dgm:spPr/>
    </dgm:pt>
    <dgm:pt modelId="{BC80795C-C96C-41D4-B0FD-EBAF81576562}" type="pres">
      <dgm:prSet presAssocID="{338CABA3-1DCF-4C50-B711-8EEE850CA1D3}" presName="sibTrans" presStyleLbl="sibTrans2D1" presStyleIdx="1" presStyleCnt="4"/>
      <dgm:spPr/>
    </dgm:pt>
    <dgm:pt modelId="{902E7185-EB69-4CD7-9013-5E1E8E65FAE2}" type="pres">
      <dgm:prSet presAssocID="{338CABA3-1DCF-4C50-B711-8EEE850CA1D3}" presName="connectorText" presStyleLbl="sibTrans2D1" presStyleIdx="1" presStyleCnt="4"/>
      <dgm:spPr/>
    </dgm:pt>
    <dgm:pt modelId="{38788DC2-824A-4BAA-A37F-F469C2C50425}" type="pres">
      <dgm:prSet presAssocID="{F12DA9EC-AFC1-436F-85A2-7E45BC2A4E8E}" presName="node" presStyleLbl="node1" presStyleIdx="2" presStyleCnt="5">
        <dgm:presLayoutVars>
          <dgm:bulletEnabled val="1"/>
        </dgm:presLayoutVars>
      </dgm:prSet>
      <dgm:spPr/>
    </dgm:pt>
    <dgm:pt modelId="{092112F4-E94B-4394-A13D-13CDD099662F}" type="pres">
      <dgm:prSet presAssocID="{E0712C47-496C-42DF-9E4C-86A0C7185843}" presName="sibTrans" presStyleLbl="sibTrans2D1" presStyleIdx="2" presStyleCnt="4"/>
      <dgm:spPr/>
    </dgm:pt>
    <dgm:pt modelId="{107FCC1F-D5FB-49C9-8BB8-7244787EB6AB}" type="pres">
      <dgm:prSet presAssocID="{E0712C47-496C-42DF-9E4C-86A0C7185843}" presName="connectorText" presStyleLbl="sibTrans2D1" presStyleIdx="2" presStyleCnt="4"/>
      <dgm:spPr/>
    </dgm:pt>
    <dgm:pt modelId="{976678D1-64AC-4A6C-8FC9-70799DB57564}" type="pres">
      <dgm:prSet presAssocID="{DAF2E330-D297-41C7-9D0B-48D9CFF30E9E}" presName="node" presStyleLbl="node1" presStyleIdx="3" presStyleCnt="5">
        <dgm:presLayoutVars>
          <dgm:bulletEnabled val="1"/>
        </dgm:presLayoutVars>
      </dgm:prSet>
      <dgm:spPr/>
    </dgm:pt>
    <dgm:pt modelId="{E817E731-6E8D-43B2-9A7C-1BCBFC7C4E19}" type="pres">
      <dgm:prSet presAssocID="{1A40E7FA-F5EE-4AD4-9DBA-5E7844FDEFE8}" presName="sibTrans" presStyleLbl="sibTrans2D1" presStyleIdx="3" presStyleCnt="4"/>
      <dgm:spPr/>
    </dgm:pt>
    <dgm:pt modelId="{EE1097BE-D7DC-4E3C-8991-D58C309E825A}" type="pres">
      <dgm:prSet presAssocID="{1A40E7FA-F5EE-4AD4-9DBA-5E7844FDEFE8}" presName="connectorText" presStyleLbl="sibTrans2D1" presStyleIdx="3" presStyleCnt="4"/>
      <dgm:spPr/>
    </dgm:pt>
    <dgm:pt modelId="{035DE510-628A-40BC-A3BE-B10080DDBB33}" type="pres">
      <dgm:prSet presAssocID="{0C9EE7BA-EFC4-41FC-BB19-E0301B0B1B9E}" presName="node" presStyleLbl="node1" presStyleIdx="4" presStyleCnt="5">
        <dgm:presLayoutVars>
          <dgm:bulletEnabled val="1"/>
        </dgm:presLayoutVars>
      </dgm:prSet>
      <dgm:spPr/>
    </dgm:pt>
  </dgm:ptLst>
  <dgm:cxnLst>
    <dgm:cxn modelId="{0A2B3A01-AF25-45B5-8710-7F814F94E1FE}" type="presOf" srcId="{1A40E7FA-F5EE-4AD4-9DBA-5E7844FDEFE8}" destId="{E817E731-6E8D-43B2-9A7C-1BCBFC7C4E19}" srcOrd="0" destOrd="0" presId="urn:microsoft.com/office/officeart/2005/8/layout/process5"/>
    <dgm:cxn modelId="{CA1CFC0A-EC4D-4BFC-9767-52356AE542B9}" srcId="{048A07A6-1385-4AEF-BFEF-E5FBA32F4A1A}" destId="{0C9EE7BA-EFC4-41FC-BB19-E0301B0B1B9E}" srcOrd="4" destOrd="0" parTransId="{92125D01-C9DF-4732-BB9E-B66C9509DD08}" sibTransId="{E8D2716D-7101-48FA-8FB9-D7ACA4390937}"/>
    <dgm:cxn modelId="{5C54602C-1771-4889-8856-6875EAB55E39}" type="presOf" srcId="{F12DA9EC-AFC1-436F-85A2-7E45BC2A4E8E}" destId="{38788DC2-824A-4BAA-A37F-F469C2C50425}" srcOrd="0" destOrd="0" presId="urn:microsoft.com/office/officeart/2005/8/layout/process5"/>
    <dgm:cxn modelId="{36B14060-70E7-4067-B080-388D53B6F934}" type="presOf" srcId="{E0712C47-496C-42DF-9E4C-86A0C7185843}" destId="{107FCC1F-D5FB-49C9-8BB8-7244787EB6AB}" srcOrd="1" destOrd="0" presId="urn:microsoft.com/office/officeart/2005/8/layout/process5"/>
    <dgm:cxn modelId="{3B2F2D63-7CE3-4B2D-9B55-BA0A80E146C2}" srcId="{048A07A6-1385-4AEF-BFEF-E5FBA32F4A1A}" destId="{A051B78A-215E-47E0-863F-93384E797685}" srcOrd="1" destOrd="0" parTransId="{2BEF6FD5-EE57-4526-9BBB-5673BF140E2F}" sibTransId="{338CABA3-1DCF-4C50-B711-8EEE850CA1D3}"/>
    <dgm:cxn modelId="{81FCFA43-0239-4A1E-8066-19E5CBCF1E58}" type="presOf" srcId="{338CABA3-1DCF-4C50-B711-8EEE850CA1D3}" destId="{902E7185-EB69-4CD7-9013-5E1E8E65FAE2}" srcOrd="1" destOrd="0" presId="urn:microsoft.com/office/officeart/2005/8/layout/process5"/>
    <dgm:cxn modelId="{24E2B968-CF81-45B6-B805-5E3489147E55}" type="presOf" srcId="{A051B78A-215E-47E0-863F-93384E797685}" destId="{58080E2F-841E-43EA-AC39-4D7EA972CF87}" srcOrd="0" destOrd="0" presId="urn:microsoft.com/office/officeart/2005/8/layout/process5"/>
    <dgm:cxn modelId="{6BE2894A-DD45-4D2E-82F0-6F242C4BC8E6}" srcId="{048A07A6-1385-4AEF-BFEF-E5FBA32F4A1A}" destId="{D6F1B466-1F3C-4E47-96D7-EE591B96E69D}" srcOrd="0" destOrd="0" parTransId="{272F6C27-5DBE-4B80-98C0-1A202D80FDC7}" sibTransId="{A4D363E7-5B68-4A67-92FC-92580EB662FA}"/>
    <dgm:cxn modelId="{3B8AE66B-6215-4023-9E76-F0010B090866}" type="presOf" srcId="{DAF2E330-D297-41C7-9D0B-48D9CFF30E9E}" destId="{976678D1-64AC-4A6C-8FC9-70799DB57564}" srcOrd="0" destOrd="0" presId="urn:microsoft.com/office/officeart/2005/8/layout/process5"/>
    <dgm:cxn modelId="{8800804E-7023-426D-BF59-923ED01CE8B0}" type="presOf" srcId="{A4D363E7-5B68-4A67-92FC-92580EB662FA}" destId="{92CB06DC-EC46-4E33-A7A1-04D831C5C616}" srcOrd="1" destOrd="0" presId="urn:microsoft.com/office/officeart/2005/8/layout/process5"/>
    <dgm:cxn modelId="{CAA6674F-94A2-4F32-9B7B-475335B0A2B5}" type="presOf" srcId="{E0712C47-496C-42DF-9E4C-86A0C7185843}" destId="{092112F4-E94B-4394-A13D-13CDD099662F}" srcOrd="0" destOrd="0" presId="urn:microsoft.com/office/officeart/2005/8/layout/process5"/>
    <dgm:cxn modelId="{6FBA499C-4D2B-42E3-9ABF-F09AD684A151}" type="presOf" srcId="{338CABA3-1DCF-4C50-B711-8EEE850CA1D3}" destId="{BC80795C-C96C-41D4-B0FD-EBAF81576562}" srcOrd="0" destOrd="0" presId="urn:microsoft.com/office/officeart/2005/8/layout/process5"/>
    <dgm:cxn modelId="{CCF2EEBA-16B0-4F63-B44C-BC86DD778639}" type="presOf" srcId="{048A07A6-1385-4AEF-BFEF-E5FBA32F4A1A}" destId="{A4E001E2-3B6A-4FE6-8866-4D19CE213DFA}" srcOrd="0" destOrd="0" presId="urn:microsoft.com/office/officeart/2005/8/layout/process5"/>
    <dgm:cxn modelId="{08F1D7C0-E78B-42E1-BC9C-EB1F91F18725}" type="presOf" srcId="{A4D363E7-5B68-4A67-92FC-92580EB662FA}" destId="{1EEAC077-5194-4671-938F-7922F9CA25B1}" srcOrd="0" destOrd="0" presId="urn:microsoft.com/office/officeart/2005/8/layout/process5"/>
    <dgm:cxn modelId="{E17F24CB-8FA4-411B-92E9-86A472E2627B}" type="presOf" srcId="{D6F1B466-1F3C-4E47-96D7-EE591B96E69D}" destId="{39808B49-45E1-4FF3-AFCC-F4A0A6966E78}" srcOrd="0" destOrd="0" presId="urn:microsoft.com/office/officeart/2005/8/layout/process5"/>
    <dgm:cxn modelId="{23FD95CF-D271-4AF1-B911-53EC14D0522A}" srcId="{048A07A6-1385-4AEF-BFEF-E5FBA32F4A1A}" destId="{DAF2E330-D297-41C7-9D0B-48D9CFF30E9E}" srcOrd="3" destOrd="0" parTransId="{02C6ECD9-C69A-420E-AAD3-C795AD57B204}" sibTransId="{1A40E7FA-F5EE-4AD4-9DBA-5E7844FDEFE8}"/>
    <dgm:cxn modelId="{1803C9DC-B93A-4D9D-B10C-0465906E0775}" type="presOf" srcId="{0C9EE7BA-EFC4-41FC-BB19-E0301B0B1B9E}" destId="{035DE510-628A-40BC-A3BE-B10080DDBB33}" srcOrd="0" destOrd="0" presId="urn:microsoft.com/office/officeart/2005/8/layout/process5"/>
    <dgm:cxn modelId="{9D3AA3F4-6BBE-4049-8C6B-E86D4A3B6DE7}" type="presOf" srcId="{1A40E7FA-F5EE-4AD4-9DBA-5E7844FDEFE8}" destId="{EE1097BE-D7DC-4E3C-8991-D58C309E825A}" srcOrd="1" destOrd="0" presId="urn:microsoft.com/office/officeart/2005/8/layout/process5"/>
    <dgm:cxn modelId="{1FC765FE-13EF-4C16-AA48-03E62D1DF9D5}" srcId="{048A07A6-1385-4AEF-BFEF-E5FBA32F4A1A}" destId="{F12DA9EC-AFC1-436F-85A2-7E45BC2A4E8E}" srcOrd="2" destOrd="0" parTransId="{A27CF916-E4B3-433E-8BCE-E976AEBAA41C}" sibTransId="{E0712C47-496C-42DF-9E4C-86A0C7185843}"/>
    <dgm:cxn modelId="{9D6067E7-F79D-41A0-B3A4-ABB2032635BF}" type="presParOf" srcId="{A4E001E2-3B6A-4FE6-8866-4D19CE213DFA}" destId="{39808B49-45E1-4FF3-AFCC-F4A0A6966E78}" srcOrd="0" destOrd="0" presId="urn:microsoft.com/office/officeart/2005/8/layout/process5"/>
    <dgm:cxn modelId="{E80D08ED-D008-49F1-9F00-70C151129FE1}" type="presParOf" srcId="{A4E001E2-3B6A-4FE6-8866-4D19CE213DFA}" destId="{1EEAC077-5194-4671-938F-7922F9CA25B1}" srcOrd="1" destOrd="0" presId="urn:microsoft.com/office/officeart/2005/8/layout/process5"/>
    <dgm:cxn modelId="{FE163C37-0F88-462C-BB4A-39B1900CF175}" type="presParOf" srcId="{1EEAC077-5194-4671-938F-7922F9CA25B1}" destId="{92CB06DC-EC46-4E33-A7A1-04D831C5C616}" srcOrd="0" destOrd="0" presId="urn:microsoft.com/office/officeart/2005/8/layout/process5"/>
    <dgm:cxn modelId="{9B711C5D-AD76-4DB7-9A65-980D360F7B02}" type="presParOf" srcId="{A4E001E2-3B6A-4FE6-8866-4D19CE213DFA}" destId="{58080E2F-841E-43EA-AC39-4D7EA972CF87}" srcOrd="2" destOrd="0" presId="urn:microsoft.com/office/officeart/2005/8/layout/process5"/>
    <dgm:cxn modelId="{72C66BBA-1340-47AC-90E1-620244DA4E21}" type="presParOf" srcId="{A4E001E2-3B6A-4FE6-8866-4D19CE213DFA}" destId="{BC80795C-C96C-41D4-B0FD-EBAF81576562}" srcOrd="3" destOrd="0" presId="urn:microsoft.com/office/officeart/2005/8/layout/process5"/>
    <dgm:cxn modelId="{AA7F9A01-54CC-48A7-BBDE-7996F8684AF2}" type="presParOf" srcId="{BC80795C-C96C-41D4-B0FD-EBAF81576562}" destId="{902E7185-EB69-4CD7-9013-5E1E8E65FAE2}" srcOrd="0" destOrd="0" presId="urn:microsoft.com/office/officeart/2005/8/layout/process5"/>
    <dgm:cxn modelId="{893409F3-2D61-4CAF-B4C4-4F38C2862DC0}" type="presParOf" srcId="{A4E001E2-3B6A-4FE6-8866-4D19CE213DFA}" destId="{38788DC2-824A-4BAA-A37F-F469C2C50425}" srcOrd="4" destOrd="0" presId="urn:microsoft.com/office/officeart/2005/8/layout/process5"/>
    <dgm:cxn modelId="{87D225DF-5D0E-4C88-BC43-BD1E5B7705BF}" type="presParOf" srcId="{A4E001E2-3B6A-4FE6-8866-4D19CE213DFA}" destId="{092112F4-E94B-4394-A13D-13CDD099662F}" srcOrd="5" destOrd="0" presId="urn:microsoft.com/office/officeart/2005/8/layout/process5"/>
    <dgm:cxn modelId="{D62EB1CD-41E8-4967-B444-C8BDC1AAD8B6}" type="presParOf" srcId="{092112F4-E94B-4394-A13D-13CDD099662F}" destId="{107FCC1F-D5FB-49C9-8BB8-7244787EB6AB}" srcOrd="0" destOrd="0" presId="urn:microsoft.com/office/officeart/2005/8/layout/process5"/>
    <dgm:cxn modelId="{D16E8495-12EE-4DEB-B809-B991EF3967FB}" type="presParOf" srcId="{A4E001E2-3B6A-4FE6-8866-4D19CE213DFA}" destId="{976678D1-64AC-4A6C-8FC9-70799DB57564}" srcOrd="6" destOrd="0" presId="urn:microsoft.com/office/officeart/2005/8/layout/process5"/>
    <dgm:cxn modelId="{9082204B-F63F-431B-BBC4-44E769A9DC6F}" type="presParOf" srcId="{A4E001E2-3B6A-4FE6-8866-4D19CE213DFA}" destId="{E817E731-6E8D-43B2-9A7C-1BCBFC7C4E19}" srcOrd="7" destOrd="0" presId="urn:microsoft.com/office/officeart/2005/8/layout/process5"/>
    <dgm:cxn modelId="{56904B43-2D8A-4C3F-B21D-1456B56D5A5F}" type="presParOf" srcId="{E817E731-6E8D-43B2-9A7C-1BCBFC7C4E19}" destId="{EE1097BE-D7DC-4E3C-8991-D58C309E825A}" srcOrd="0" destOrd="0" presId="urn:microsoft.com/office/officeart/2005/8/layout/process5"/>
    <dgm:cxn modelId="{9EB57E46-2778-4B06-96F1-53D9EFFE0C12}" type="presParOf" srcId="{A4E001E2-3B6A-4FE6-8866-4D19CE213DFA}" destId="{035DE510-628A-40BC-A3BE-B10080DDBB33}" srcOrd="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BADCFED-2308-4C53-AB9F-C04C075A0945}" type="doc">
      <dgm:prSet loTypeId="urn:microsoft.com/office/officeart/2005/8/layout/vList2" loCatId="list" qsTypeId="urn:microsoft.com/office/officeart/2005/8/quickstyle/3d1" qsCatId="3D" csTypeId="urn:microsoft.com/office/officeart/2005/8/colors/colorful2" csCatId="colorful" phldr="1"/>
      <dgm:spPr/>
      <dgm:t>
        <a:bodyPr/>
        <a:lstStyle/>
        <a:p>
          <a:endParaRPr lang="en-US"/>
        </a:p>
      </dgm:t>
    </dgm:pt>
    <dgm:pt modelId="{13A0CF5A-3375-48CD-AE2D-97C1C14328E3}">
      <dgm:prSet phldrT="[Text]" custT="1"/>
      <dgm:spPr/>
      <dgm:t>
        <a:bodyPr/>
        <a:lstStyle/>
        <a:p>
          <a:r>
            <a:rPr lang="en-US" sz="3200" b="1" dirty="0"/>
            <a:t>Suggestions</a:t>
          </a:r>
        </a:p>
      </dgm:t>
    </dgm:pt>
    <dgm:pt modelId="{5A20B0CC-D330-4879-8185-92A89407F913}" type="parTrans" cxnId="{0F84EB0E-E9D6-41C2-9679-608738BF5F8B}">
      <dgm:prSet/>
      <dgm:spPr/>
      <dgm:t>
        <a:bodyPr/>
        <a:lstStyle/>
        <a:p>
          <a:endParaRPr lang="en-US"/>
        </a:p>
      </dgm:t>
    </dgm:pt>
    <dgm:pt modelId="{DC27445D-6F26-4729-83CC-6083563B216D}" type="sibTrans" cxnId="{0F84EB0E-E9D6-41C2-9679-608738BF5F8B}">
      <dgm:prSet/>
      <dgm:spPr/>
      <dgm:t>
        <a:bodyPr/>
        <a:lstStyle/>
        <a:p>
          <a:endParaRPr lang="en-US"/>
        </a:p>
      </dgm:t>
    </dgm:pt>
    <dgm:pt modelId="{6E09AA16-55C2-4B21-8DF1-0AFF10CB110A}">
      <dgm:prSet phldrT="[Text]" custT="1"/>
      <dgm:spPr/>
      <dgm:t>
        <a:bodyPr/>
        <a:lstStyle/>
        <a:p>
          <a:r>
            <a:rPr lang="en-US" sz="2000" b="0" i="0" dirty="0"/>
            <a:t>In order to capture the full spectrum of thyroid disease and its associated factors, it is important to gather a more extensive and varied dataset. This will help improve the model's accuracy and generalizability.</a:t>
          </a:r>
          <a:endParaRPr lang="en-US" sz="2000" dirty="0"/>
        </a:p>
      </dgm:t>
    </dgm:pt>
    <dgm:pt modelId="{A260FE39-0C13-4880-85CF-0D91A1D83E48}" type="parTrans" cxnId="{06D630CC-7389-45F7-9983-0293B1FB2BBC}">
      <dgm:prSet/>
      <dgm:spPr/>
      <dgm:t>
        <a:bodyPr/>
        <a:lstStyle/>
        <a:p>
          <a:endParaRPr lang="en-US"/>
        </a:p>
      </dgm:t>
    </dgm:pt>
    <dgm:pt modelId="{760B6D57-FBBC-472F-B2D3-555C3BBF2F3F}" type="sibTrans" cxnId="{06D630CC-7389-45F7-9983-0293B1FB2BBC}">
      <dgm:prSet/>
      <dgm:spPr/>
      <dgm:t>
        <a:bodyPr/>
        <a:lstStyle/>
        <a:p>
          <a:endParaRPr lang="en-US"/>
        </a:p>
      </dgm:t>
    </dgm:pt>
    <dgm:pt modelId="{29687B41-3500-494E-A159-2274211C7647}">
      <dgm:prSet phldrT="[Text]" custT="1"/>
      <dgm:spPr/>
      <dgm:t>
        <a:bodyPr/>
        <a:lstStyle/>
        <a:p>
          <a:r>
            <a:rPr lang="en-US" sz="2000" b="0" i="0" dirty="0"/>
            <a:t>Consider employing more advanced machine learning techniques, to uncover complex patterns and relationships that traditional algorithms may miss.</a:t>
          </a:r>
          <a:endParaRPr lang="en-US" sz="2000" dirty="0"/>
        </a:p>
      </dgm:t>
    </dgm:pt>
    <dgm:pt modelId="{1F7AB1D5-0B1B-42E4-B67E-0099D409ECE5}" type="parTrans" cxnId="{823E62F4-2C2E-46C4-9B34-B1A114C37ACC}">
      <dgm:prSet/>
      <dgm:spPr/>
      <dgm:t>
        <a:bodyPr/>
        <a:lstStyle/>
        <a:p>
          <a:endParaRPr lang="en-US"/>
        </a:p>
      </dgm:t>
    </dgm:pt>
    <dgm:pt modelId="{4BFDFD00-FB3C-4ABD-86D8-CF7763BCBC1F}" type="sibTrans" cxnId="{823E62F4-2C2E-46C4-9B34-B1A114C37ACC}">
      <dgm:prSet/>
      <dgm:spPr/>
      <dgm:t>
        <a:bodyPr/>
        <a:lstStyle/>
        <a:p>
          <a:endParaRPr lang="en-US"/>
        </a:p>
      </dgm:t>
    </dgm:pt>
    <dgm:pt modelId="{E27AC974-694B-434E-AEE5-7EF8E83A416E}">
      <dgm:prSet phldrT="[Text]" custT="1"/>
      <dgm:spPr/>
      <dgm:t>
        <a:bodyPr/>
        <a:lstStyle/>
        <a:p>
          <a:r>
            <a:rPr lang="en-US" sz="2000" b="0" i="0" dirty="0"/>
            <a:t>Promote regular monitoring of thyroid tests (T3, TT4, and T4U) which can aid in the early detection, diagnosis, and effective management of thyroid disorders.</a:t>
          </a:r>
          <a:endParaRPr lang="en-US" sz="2000" dirty="0"/>
        </a:p>
      </dgm:t>
    </dgm:pt>
    <dgm:pt modelId="{AC859730-6507-48FD-840A-51922E85593C}" type="parTrans" cxnId="{80217931-15E0-483D-A360-98D779E148F2}">
      <dgm:prSet/>
      <dgm:spPr/>
      <dgm:t>
        <a:bodyPr/>
        <a:lstStyle/>
        <a:p>
          <a:endParaRPr lang="en-US"/>
        </a:p>
      </dgm:t>
    </dgm:pt>
    <dgm:pt modelId="{3472AE75-E6AD-469C-BDA3-2352985A1991}" type="sibTrans" cxnId="{80217931-15E0-483D-A360-98D779E148F2}">
      <dgm:prSet/>
      <dgm:spPr/>
      <dgm:t>
        <a:bodyPr/>
        <a:lstStyle/>
        <a:p>
          <a:endParaRPr lang="en-US"/>
        </a:p>
      </dgm:t>
    </dgm:pt>
    <dgm:pt modelId="{91BCB333-A6E1-4026-AD59-553139F4CCFD}">
      <dgm:prSet phldrT="[Text]" custT="1"/>
      <dgm:spPr/>
      <dgm:t>
        <a:bodyPr/>
        <a:lstStyle/>
        <a:p>
          <a:r>
            <a:rPr lang="en-US" sz="2000" b="0" i="0" dirty="0"/>
            <a:t>Encourage further research and collaboration between medical professionals and data scientists to gain a deeper understanding of thyroid disease</a:t>
          </a:r>
          <a:r>
            <a:rPr lang="en-US" sz="2400" b="0" i="0" dirty="0"/>
            <a:t>.</a:t>
          </a:r>
          <a:endParaRPr lang="en-US" sz="2400" dirty="0"/>
        </a:p>
      </dgm:t>
    </dgm:pt>
    <dgm:pt modelId="{444A61E3-49A2-4123-B5B6-DE878EEC7B19}" type="parTrans" cxnId="{B86C0091-1F91-444A-A82E-8A258792C301}">
      <dgm:prSet/>
      <dgm:spPr/>
      <dgm:t>
        <a:bodyPr/>
        <a:lstStyle/>
        <a:p>
          <a:endParaRPr lang="en-US"/>
        </a:p>
      </dgm:t>
    </dgm:pt>
    <dgm:pt modelId="{2390420C-9306-44B3-9AF6-D575E757B78B}" type="sibTrans" cxnId="{B86C0091-1F91-444A-A82E-8A258792C301}">
      <dgm:prSet/>
      <dgm:spPr/>
      <dgm:t>
        <a:bodyPr/>
        <a:lstStyle/>
        <a:p>
          <a:endParaRPr lang="en-US"/>
        </a:p>
      </dgm:t>
    </dgm:pt>
    <dgm:pt modelId="{11C22446-BE27-4C69-A78E-F16CAC026A9C}">
      <dgm:prSet phldrT="[Text]" custT="1"/>
      <dgm:spPr/>
      <dgm:t>
        <a:bodyPr/>
        <a:lstStyle/>
        <a:p>
          <a:endParaRPr lang="en-US" sz="2000" dirty="0"/>
        </a:p>
      </dgm:t>
    </dgm:pt>
    <dgm:pt modelId="{A2C3E57C-118E-40B8-A9B9-51D4DC980BDE}" type="parTrans" cxnId="{B0315D96-7B8F-416A-B59F-F782B6D41AAA}">
      <dgm:prSet/>
      <dgm:spPr/>
      <dgm:t>
        <a:bodyPr/>
        <a:lstStyle/>
        <a:p>
          <a:endParaRPr lang="en-US"/>
        </a:p>
      </dgm:t>
    </dgm:pt>
    <dgm:pt modelId="{4B9E8A59-4545-4755-BB28-4C15D9C835A2}" type="sibTrans" cxnId="{B0315D96-7B8F-416A-B59F-F782B6D41AAA}">
      <dgm:prSet/>
      <dgm:spPr/>
      <dgm:t>
        <a:bodyPr/>
        <a:lstStyle/>
        <a:p>
          <a:endParaRPr lang="en-US"/>
        </a:p>
      </dgm:t>
    </dgm:pt>
    <dgm:pt modelId="{EE73F0CD-68DD-40AE-AF90-11C18F549279}" type="pres">
      <dgm:prSet presAssocID="{CBADCFED-2308-4C53-AB9F-C04C075A0945}" presName="linear" presStyleCnt="0">
        <dgm:presLayoutVars>
          <dgm:animLvl val="lvl"/>
          <dgm:resizeHandles val="exact"/>
        </dgm:presLayoutVars>
      </dgm:prSet>
      <dgm:spPr/>
    </dgm:pt>
    <dgm:pt modelId="{6ACDB6A3-1CD9-4B0F-8961-C77967937BC8}" type="pres">
      <dgm:prSet presAssocID="{13A0CF5A-3375-48CD-AE2D-97C1C14328E3}" presName="parentText" presStyleLbl="node1" presStyleIdx="0" presStyleCnt="1" custScaleY="56727">
        <dgm:presLayoutVars>
          <dgm:chMax val="0"/>
          <dgm:bulletEnabled val="1"/>
        </dgm:presLayoutVars>
      </dgm:prSet>
      <dgm:spPr/>
    </dgm:pt>
    <dgm:pt modelId="{80576606-1BE4-4277-82ED-8FA4B2BAB5D1}" type="pres">
      <dgm:prSet presAssocID="{13A0CF5A-3375-48CD-AE2D-97C1C14328E3}" presName="childText" presStyleLbl="revTx" presStyleIdx="0" presStyleCnt="1">
        <dgm:presLayoutVars>
          <dgm:bulletEnabled val="1"/>
        </dgm:presLayoutVars>
      </dgm:prSet>
      <dgm:spPr/>
    </dgm:pt>
  </dgm:ptLst>
  <dgm:cxnLst>
    <dgm:cxn modelId="{0F84EB0E-E9D6-41C2-9679-608738BF5F8B}" srcId="{CBADCFED-2308-4C53-AB9F-C04C075A0945}" destId="{13A0CF5A-3375-48CD-AE2D-97C1C14328E3}" srcOrd="0" destOrd="0" parTransId="{5A20B0CC-D330-4879-8185-92A89407F913}" sibTransId="{DC27445D-6F26-4729-83CC-6083563B216D}"/>
    <dgm:cxn modelId="{80217931-15E0-483D-A360-98D779E148F2}" srcId="{13A0CF5A-3375-48CD-AE2D-97C1C14328E3}" destId="{E27AC974-694B-434E-AEE5-7EF8E83A416E}" srcOrd="3" destOrd="0" parTransId="{AC859730-6507-48FD-840A-51922E85593C}" sibTransId="{3472AE75-E6AD-469C-BDA3-2352985A1991}"/>
    <dgm:cxn modelId="{FE93DB51-2A6B-4E07-AD1D-A43E5C1B681F}" type="presOf" srcId="{E27AC974-694B-434E-AEE5-7EF8E83A416E}" destId="{80576606-1BE4-4277-82ED-8FA4B2BAB5D1}" srcOrd="0" destOrd="3" presId="urn:microsoft.com/office/officeart/2005/8/layout/vList2"/>
    <dgm:cxn modelId="{2D5F7686-5177-476B-91A3-92134FAA5FFE}" type="presOf" srcId="{91BCB333-A6E1-4026-AD59-553139F4CCFD}" destId="{80576606-1BE4-4277-82ED-8FA4B2BAB5D1}" srcOrd="0" destOrd="4" presId="urn:microsoft.com/office/officeart/2005/8/layout/vList2"/>
    <dgm:cxn modelId="{B86C0091-1F91-444A-A82E-8A258792C301}" srcId="{13A0CF5A-3375-48CD-AE2D-97C1C14328E3}" destId="{91BCB333-A6E1-4026-AD59-553139F4CCFD}" srcOrd="4" destOrd="0" parTransId="{444A61E3-49A2-4123-B5B6-DE878EEC7B19}" sibTransId="{2390420C-9306-44B3-9AF6-D575E757B78B}"/>
    <dgm:cxn modelId="{B0315D96-7B8F-416A-B59F-F782B6D41AAA}" srcId="{13A0CF5A-3375-48CD-AE2D-97C1C14328E3}" destId="{11C22446-BE27-4C69-A78E-F16CAC026A9C}" srcOrd="0" destOrd="0" parTransId="{A2C3E57C-118E-40B8-A9B9-51D4DC980BDE}" sibTransId="{4B9E8A59-4545-4755-BB28-4C15D9C835A2}"/>
    <dgm:cxn modelId="{F3ADC99C-0340-4583-AC63-8F0FAFB989D0}" type="presOf" srcId="{CBADCFED-2308-4C53-AB9F-C04C075A0945}" destId="{EE73F0CD-68DD-40AE-AF90-11C18F549279}" srcOrd="0" destOrd="0" presId="urn:microsoft.com/office/officeart/2005/8/layout/vList2"/>
    <dgm:cxn modelId="{0780DEB2-5D17-44EC-B12D-BE6A39266ADA}" type="presOf" srcId="{6E09AA16-55C2-4B21-8DF1-0AFF10CB110A}" destId="{80576606-1BE4-4277-82ED-8FA4B2BAB5D1}" srcOrd="0" destOrd="1" presId="urn:microsoft.com/office/officeart/2005/8/layout/vList2"/>
    <dgm:cxn modelId="{37844CBE-0B4D-4F3B-AFB3-D678CE3DA2D8}" type="presOf" srcId="{29687B41-3500-494E-A159-2274211C7647}" destId="{80576606-1BE4-4277-82ED-8FA4B2BAB5D1}" srcOrd="0" destOrd="2" presId="urn:microsoft.com/office/officeart/2005/8/layout/vList2"/>
    <dgm:cxn modelId="{01E76FC0-B4F3-48AF-AF20-0A3CE1A7835E}" type="presOf" srcId="{11C22446-BE27-4C69-A78E-F16CAC026A9C}" destId="{80576606-1BE4-4277-82ED-8FA4B2BAB5D1}" srcOrd="0" destOrd="0" presId="urn:microsoft.com/office/officeart/2005/8/layout/vList2"/>
    <dgm:cxn modelId="{06D630CC-7389-45F7-9983-0293B1FB2BBC}" srcId="{13A0CF5A-3375-48CD-AE2D-97C1C14328E3}" destId="{6E09AA16-55C2-4B21-8DF1-0AFF10CB110A}" srcOrd="1" destOrd="0" parTransId="{A260FE39-0C13-4880-85CF-0D91A1D83E48}" sibTransId="{760B6D57-FBBC-472F-B2D3-555C3BBF2F3F}"/>
    <dgm:cxn modelId="{C71D3DF0-4536-4350-A545-D7277B1ECAF2}" type="presOf" srcId="{13A0CF5A-3375-48CD-AE2D-97C1C14328E3}" destId="{6ACDB6A3-1CD9-4B0F-8961-C77967937BC8}" srcOrd="0" destOrd="0" presId="urn:microsoft.com/office/officeart/2005/8/layout/vList2"/>
    <dgm:cxn modelId="{823E62F4-2C2E-46C4-9B34-B1A114C37ACC}" srcId="{13A0CF5A-3375-48CD-AE2D-97C1C14328E3}" destId="{29687B41-3500-494E-A159-2274211C7647}" srcOrd="2" destOrd="0" parTransId="{1F7AB1D5-0B1B-42E4-B67E-0099D409ECE5}" sibTransId="{4BFDFD00-FB3C-4ABD-86D8-CF7763BCBC1F}"/>
    <dgm:cxn modelId="{3706748A-6DB7-45FE-B5A2-795029B43650}" type="presParOf" srcId="{EE73F0CD-68DD-40AE-AF90-11C18F549279}" destId="{6ACDB6A3-1CD9-4B0F-8961-C77967937BC8}" srcOrd="0" destOrd="0" presId="urn:microsoft.com/office/officeart/2005/8/layout/vList2"/>
    <dgm:cxn modelId="{D221CBA6-A61A-45A6-A2E2-E3C5FF958DA6}" type="presParOf" srcId="{EE73F0CD-68DD-40AE-AF90-11C18F549279}" destId="{80576606-1BE4-4277-82ED-8FA4B2BAB5D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E5F0E62-5619-4DFA-B424-33CBE9B2CA68}" type="doc">
      <dgm:prSet loTypeId="urn:microsoft.com/office/officeart/2005/8/layout/list1" loCatId="list" qsTypeId="urn:microsoft.com/office/officeart/2005/8/quickstyle/3d1" qsCatId="3D" csTypeId="urn:microsoft.com/office/officeart/2005/8/colors/colorful5" csCatId="colorful" phldr="1"/>
      <dgm:spPr/>
      <dgm:t>
        <a:bodyPr/>
        <a:lstStyle/>
        <a:p>
          <a:endParaRPr lang="en-US"/>
        </a:p>
      </dgm:t>
    </dgm:pt>
    <dgm:pt modelId="{2D182672-D629-493E-A39D-FAC28FAE0EC2}">
      <dgm:prSet phldrT="[Text]" custT="1"/>
      <dgm:spPr/>
      <dgm:t>
        <a:bodyPr/>
        <a:lstStyle/>
        <a:p>
          <a:r>
            <a:rPr lang="en-US" sz="2000" dirty="0"/>
            <a:t>Develop an accurate model for classifying patients with thyroid disease based on clinical and laboratory features.</a:t>
          </a:r>
        </a:p>
      </dgm:t>
    </dgm:pt>
    <dgm:pt modelId="{B988A4EF-13AF-4C7A-BFFE-63981E2EF700}" type="parTrans" cxnId="{2D5283B7-136F-4629-977E-94645A0C9AA6}">
      <dgm:prSet/>
      <dgm:spPr/>
      <dgm:t>
        <a:bodyPr/>
        <a:lstStyle/>
        <a:p>
          <a:endParaRPr lang="en-US"/>
        </a:p>
      </dgm:t>
    </dgm:pt>
    <dgm:pt modelId="{6F4D9208-8BDA-48DC-A01D-D2754DFF2B2E}" type="sibTrans" cxnId="{2D5283B7-136F-4629-977E-94645A0C9AA6}">
      <dgm:prSet/>
      <dgm:spPr/>
      <dgm:t>
        <a:bodyPr/>
        <a:lstStyle/>
        <a:p>
          <a:endParaRPr lang="en-US"/>
        </a:p>
      </dgm:t>
    </dgm:pt>
    <dgm:pt modelId="{2F88D860-FFCB-4655-9BBD-1AAB167D13CB}">
      <dgm:prSet phldrT="[Text]" custT="1"/>
      <dgm:spPr/>
      <dgm:t>
        <a:bodyPr/>
        <a:lstStyle/>
        <a:p>
          <a:r>
            <a:rPr lang="en-US" sz="2000" dirty="0"/>
            <a:t>Create a machine learning model to aid early detection and diagnosis of thyroid disease, benefiting healthcare professionals.</a:t>
          </a:r>
        </a:p>
      </dgm:t>
    </dgm:pt>
    <dgm:pt modelId="{94E22477-7E4F-4F3D-9F7A-B0FACA953CC5}" type="parTrans" cxnId="{F716298C-D93C-40AE-B4AB-1738FD3CC948}">
      <dgm:prSet/>
      <dgm:spPr/>
      <dgm:t>
        <a:bodyPr/>
        <a:lstStyle/>
        <a:p>
          <a:endParaRPr lang="en-US"/>
        </a:p>
      </dgm:t>
    </dgm:pt>
    <dgm:pt modelId="{D86A7F2D-0C84-40AA-AC3E-A5A808514A0F}" type="sibTrans" cxnId="{F716298C-D93C-40AE-B4AB-1738FD3CC948}">
      <dgm:prSet/>
      <dgm:spPr/>
      <dgm:t>
        <a:bodyPr/>
        <a:lstStyle/>
        <a:p>
          <a:endParaRPr lang="en-US"/>
        </a:p>
      </dgm:t>
    </dgm:pt>
    <dgm:pt modelId="{4C7D4D36-8A76-44B9-B2AA-FF224E6A09CC}">
      <dgm:prSet phldrT="[Text]" custT="1"/>
      <dgm:spPr/>
      <dgm:t>
        <a:bodyPr/>
        <a:lstStyle/>
        <a:p>
          <a:r>
            <a:rPr lang="en-US" sz="2000" dirty="0"/>
            <a:t>Enhance patient outcomes and alleviate healthcare burden by improving detection and management of thyroid disease.</a:t>
          </a:r>
        </a:p>
      </dgm:t>
    </dgm:pt>
    <dgm:pt modelId="{23DD4099-059C-4D8D-8C17-41E1D2A78975}" type="parTrans" cxnId="{16030323-A5B4-4FB6-802B-68D273A6432E}">
      <dgm:prSet/>
      <dgm:spPr/>
      <dgm:t>
        <a:bodyPr/>
        <a:lstStyle/>
        <a:p>
          <a:endParaRPr lang="en-US"/>
        </a:p>
      </dgm:t>
    </dgm:pt>
    <dgm:pt modelId="{13943AC9-0ECD-422A-A420-F1ADCCF6752E}" type="sibTrans" cxnId="{16030323-A5B4-4FB6-802B-68D273A6432E}">
      <dgm:prSet/>
      <dgm:spPr/>
      <dgm:t>
        <a:bodyPr/>
        <a:lstStyle/>
        <a:p>
          <a:endParaRPr lang="en-US"/>
        </a:p>
      </dgm:t>
    </dgm:pt>
    <dgm:pt modelId="{9FDC0407-4C77-4421-81A1-10D27E848005}" type="pres">
      <dgm:prSet presAssocID="{FE5F0E62-5619-4DFA-B424-33CBE9B2CA68}" presName="linear" presStyleCnt="0">
        <dgm:presLayoutVars>
          <dgm:dir/>
          <dgm:animLvl val="lvl"/>
          <dgm:resizeHandles val="exact"/>
        </dgm:presLayoutVars>
      </dgm:prSet>
      <dgm:spPr/>
    </dgm:pt>
    <dgm:pt modelId="{BDD6F8EB-659D-4F1D-AAFE-0922EEEEEE00}" type="pres">
      <dgm:prSet presAssocID="{2D182672-D629-493E-A39D-FAC28FAE0EC2}" presName="parentLin" presStyleCnt="0"/>
      <dgm:spPr/>
    </dgm:pt>
    <dgm:pt modelId="{49C8B95B-BB33-4B77-8FF2-65D4E9F4ABEF}" type="pres">
      <dgm:prSet presAssocID="{2D182672-D629-493E-A39D-FAC28FAE0EC2}" presName="parentLeftMargin" presStyleLbl="node1" presStyleIdx="0" presStyleCnt="3"/>
      <dgm:spPr/>
    </dgm:pt>
    <dgm:pt modelId="{FFA82C0F-4DBD-4A06-888B-9D0901093F15}" type="pres">
      <dgm:prSet presAssocID="{2D182672-D629-493E-A39D-FAC28FAE0EC2}" presName="parentText" presStyleLbl="node1" presStyleIdx="0" presStyleCnt="3">
        <dgm:presLayoutVars>
          <dgm:chMax val="0"/>
          <dgm:bulletEnabled val="1"/>
        </dgm:presLayoutVars>
      </dgm:prSet>
      <dgm:spPr/>
    </dgm:pt>
    <dgm:pt modelId="{1E0D0BBE-234F-466B-B7B8-A0A23DED964A}" type="pres">
      <dgm:prSet presAssocID="{2D182672-D629-493E-A39D-FAC28FAE0EC2}" presName="negativeSpace" presStyleCnt="0"/>
      <dgm:spPr/>
    </dgm:pt>
    <dgm:pt modelId="{145CE091-93DB-4C99-814F-5E4403C3CA01}" type="pres">
      <dgm:prSet presAssocID="{2D182672-D629-493E-A39D-FAC28FAE0EC2}" presName="childText" presStyleLbl="conFgAcc1" presStyleIdx="0" presStyleCnt="3">
        <dgm:presLayoutVars>
          <dgm:bulletEnabled val="1"/>
        </dgm:presLayoutVars>
      </dgm:prSet>
      <dgm:spPr/>
    </dgm:pt>
    <dgm:pt modelId="{5D9B0827-F1A9-4EF4-A20D-3F0ADBD5F61E}" type="pres">
      <dgm:prSet presAssocID="{6F4D9208-8BDA-48DC-A01D-D2754DFF2B2E}" presName="spaceBetweenRectangles" presStyleCnt="0"/>
      <dgm:spPr/>
    </dgm:pt>
    <dgm:pt modelId="{D2643BDB-15D1-4D12-8CDB-D4CC77E6851A}" type="pres">
      <dgm:prSet presAssocID="{2F88D860-FFCB-4655-9BBD-1AAB167D13CB}" presName="parentLin" presStyleCnt="0"/>
      <dgm:spPr/>
    </dgm:pt>
    <dgm:pt modelId="{2051C781-DD87-44D0-BE49-9F4DC69CD78E}" type="pres">
      <dgm:prSet presAssocID="{2F88D860-FFCB-4655-9BBD-1AAB167D13CB}" presName="parentLeftMargin" presStyleLbl="node1" presStyleIdx="0" presStyleCnt="3"/>
      <dgm:spPr/>
    </dgm:pt>
    <dgm:pt modelId="{80049655-8BEE-4279-880C-33EB420C3533}" type="pres">
      <dgm:prSet presAssocID="{2F88D860-FFCB-4655-9BBD-1AAB167D13CB}" presName="parentText" presStyleLbl="node1" presStyleIdx="1" presStyleCnt="3">
        <dgm:presLayoutVars>
          <dgm:chMax val="0"/>
          <dgm:bulletEnabled val="1"/>
        </dgm:presLayoutVars>
      </dgm:prSet>
      <dgm:spPr/>
    </dgm:pt>
    <dgm:pt modelId="{27293254-E58B-4067-B17D-42102C1BEAB0}" type="pres">
      <dgm:prSet presAssocID="{2F88D860-FFCB-4655-9BBD-1AAB167D13CB}" presName="negativeSpace" presStyleCnt="0"/>
      <dgm:spPr/>
    </dgm:pt>
    <dgm:pt modelId="{BEDB6F6E-0344-4642-B1A8-26AF617F0209}" type="pres">
      <dgm:prSet presAssocID="{2F88D860-FFCB-4655-9BBD-1AAB167D13CB}" presName="childText" presStyleLbl="conFgAcc1" presStyleIdx="1" presStyleCnt="3">
        <dgm:presLayoutVars>
          <dgm:bulletEnabled val="1"/>
        </dgm:presLayoutVars>
      </dgm:prSet>
      <dgm:spPr/>
    </dgm:pt>
    <dgm:pt modelId="{892C9D5D-46D6-43BD-AFC9-7BE65A091CC7}" type="pres">
      <dgm:prSet presAssocID="{D86A7F2D-0C84-40AA-AC3E-A5A808514A0F}" presName="spaceBetweenRectangles" presStyleCnt="0"/>
      <dgm:spPr/>
    </dgm:pt>
    <dgm:pt modelId="{2D47C5F2-43BC-40E7-B000-1669A5C86620}" type="pres">
      <dgm:prSet presAssocID="{4C7D4D36-8A76-44B9-B2AA-FF224E6A09CC}" presName="parentLin" presStyleCnt="0"/>
      <dgm:spPr/>
    </dgm:pt>
    <dgm:pt modelId="{1A5B4D43-CFCF-4D4C-9097-4AEFED78500D}" type="pres">
      <dgm:prSet presAssocID="{4C7D4D36-8A76-44B9-B2AA-FF224E6A09CC}" presName="parentLeftMargin" presStyleLbl="node1" presStyleIdx="1" presStyleCnt="3"/>
      <dgm:spPr/>
    </dgm:pt>
    <dgm:pt modelId="{368FC572-AA4C-4FBF-8AC6-43D6EE93E339}" type="pres">
      <dgm:prSet presAssocID="{4C7D4D36-8A76-44B9-B2AA-FF224E6A09CC}" presName="parentText" presStyleLbl="node1" presStyleIdx="2" presStyleCnt="3">
        <dgm:presLayoutVars>
          <dgm:chMax val="0"/>
          <dgm:bulletEnabled val="1"/>
        </dgm:presLayoutVars>
      </dgm:prSet>
      <dgm:spPr/>
    </dgm:pt>
    <dgm:pt modelId="{7096117D-7C76-4553-B74B-21E9B019BB2F}" type="pres">
      <dgm:prSet presAssocID="{4C7D4D36-8A76-44B9-B2AA-FF224E6A09CC}" presName="negativeSpace" presStyleCnt="0"/>
      <dgm:spPr/>
    </dgm:pt>
    <dgm:pt modelId="{2788EAC9-2940-4E1B-BF15-7F50F8BAAE65}" type="pres">
      <dgm:prSet presAssocID="{4C7D4D36-8A76-44B9-B2AA-FF224E6A09CC}" presName="childText" presStyleLbl="conFgAcc1" presStyleIdx="2" presStyleCnt="3">
        <dgm:presLayoutVars>
          <dgm:bulletEnabled val="1"/>
        </dgm:presLayoutVars>
      </dgm:prSet>
      <dgm:spPr/>
    </dgm:pt>
  </dgm:ptLst>
  <dgm:cxnLst>
    <dgm:cxn modelId="{16030323-A5B4-4FB6-802B-68D273A6432E}" srcId="{FE5F0E62-5619-4DFA-B424-33CBE9B2CA68}" destId="{4C7D4D36-8A76-44B9-B2AA-FF224E6A09CC}" srcOrd="2" destOrd="0" parTransId="{23DD4099-059C-4D8D-8C17-41E1D2A78975}" sibTransId="{13943AC9-0ECD-422A-A420-F1ADCCF6752E}"/>
    <dgm:cxn modelId="{5ECBC73B-7178-40B1-9F97-EDD3AB90ED9B}" type="presOf" srcId="{4C7D4D36-8A76-44B9-B2AA-FF224E6A09CC}" destId="{368FC572-AA4C-4FBF-8AC6-43D6EE93E339}" srcOrd="1" destOrd="0" presId="urn:microsoft.com/office/officeart/2005/8/layout/list1"/>
    <dgm:cxn modelId="{D3573E60-72E8-40D0-9134-62D95C2667AF}" type="presOf" srcId="{2F88D860-FFCB-4655-9BBD-1AAB167D13CB}" destId="{80049655-8BEE-4279-880C-33EB420C3533}" srcOrd="1" destOrd="0" presId="urn:microsoft.com/office/officeart/2005/8/layout/list1"/>
    <dgm:cxn modelId="{5A9B1263-9D15-4CE9-9B68-D34E8A146515}" type="presOf" srcId="{4C7D4D36-8A76-44B9-B2AA-FF224E6A09CC}" destId="{1A5B4D43-CFCF-4D4C-9097-4AEFED78500D}" srcOrd="0" destOrd="0" presId="urn:microsoft.com/office/officeart/2005/8/layout/list1"/>
    <dgm:cxn modelId="{6B9EC047-31C6-4997-8E79-2665D1A72A87}" type="presOf" srcId="{2D182672-D629-493E-A39D-FAC28FAE0EC2}" destId="{FFA82C0F-4DBD-4A06-888B-9D0901093F15}" srcOrd="1" destOrd="0" presId="urn:microsoft.com/office/officeart/2005/8/layout/list1"/>
    <dgm:cxn modelId="{EDC31449-8E4B-4B58-BBC1-52010E19D955}" type="presOf" srcId="{FE5F0E62-5619-4DFA-B424-33CBE9B2CA68}" destId="{9FDC0407-4C77-4421-81A1-10D27E848005}" srcOrd="0" destOrd="0" presId="urn:microsoft.com/office/officeart/2005/8/layout/list1"/>
    <dgm:cxn modelId="{F716298C-D93C-40AE-B4AB-1738FD3CC948}" srcId="{FE5F0E62-5619-4DFA-B424-33CBE9B2CA68}" destId="{2F88D860-FFCB-4655-9BBD-1AAB167D13CB}" srcOrd="1" destOrd="0" parTransId="{94E22477-7E4F-4F3D-9F7A-B0FACA953CC5}" sibTransId="{D86A7F2D-0C84-40AA-AC3E-A5A808514A0F}"/>
    <dgm:cxn modelId="{2D5283B7-136F-4629-977E-94645A0C9AA6}" srcId="{FE5F0E62-5619-4DFA-B424-33CBE9B2CA68}" destId="{2D182672-D629-493E-A39D-FAC28FAE0EC2}" srcOrd="0" destOrd="0" parTransId="{B988A4EF-13AF-4C7A-BFFE-63981E2EF700}" sibTransId="{6F4D9208-8BDA-48DC-A01D-D2754DFF2B2E}"/>
    <dgm:cxn modelId="{4E7C84BB-05C2-4893-8304-5F82A09EC79B}" type="presOf" srcId="{2F88D860-FFCB-4655-9BBD-1AAB167D13CB}" destId="{2051C781-DD87-44D0-BE49-9F4DC69CD78E}" srcOrd="0" destOrd="0" presId="urn:microsoft.com/office/officeart/2005/8/layout/list1"/>
    <dgm:cxn modelId="{9012A4CD-AD5B-4A57-A111-42C47759D3FD}" type="presOf" srcId="{2D182672-D629-493E-A39D-FAC28FAE0EC2}" destId="{49C8B95B-BB33-4B77-8FF2-65D4E9F4ABEF}" srcOrd="0" destOrd="0" presId="urn:microsoft.com/office/officeart/2005/8/layout/list1"/>
    <dgm:cxn modelId="{E8EFF8E6-DBB0-4EA8-BA75-0F5F721E2DA0}" type="presParOf" srcId="{9FDC0407-4C77-4421-81A1-10D27E848005}" destId="{BDD6F8EB-659D-4F1D-AAFE-0922EEEEEE00}" srcOrd="0" destOrd="0" presId="urn:microsoft.com/office/officeart/2005/8/layout/list1"/>
    <dgm:cxn modelId="{2D9EBB72-B616-45BC-BF01-1CB2B61EA045}" type="presParOf" srcId="{BDD6F8EB-659D-4F1D-AAFE-0922EEEEEE00}" destId="{49C8B95B-BB33-4B77-8FF2-65D4E9F4ABEF}" srcOrd="0" destOrd="0" presId="urn:microsoft.com/office/officeart/2005/8/layout/list1"/>
    <dgm:cxn modelId="{9896AD8E-6450-4050-ABA8-C4EBF0CECC24}" type="presParOf" srcId="{BDD6F8EB-659D-4F1D-AAFE-0922EEEEEE00}" destId="{FFA82C0F-4DBD-4A06-888B-9D0901093F15}" srcOrd="1" destOrd="0" presId="urn:microsoft.com/office/officeart/2005/8/layout/list1"/>
    <dgm:cxn modelId="{417B0FF5-716B-4596-A68D-D0584D6F9834}" type="presParOf" srcId="{9FDC0407-4C77-4421-81A1-10D27E848005}" destId="{1E0D0BBE-234F-466B-B7B8-A0A23DED964A}" srcOrd="1" destOrd="0" presId="urn:microsoft.com/office/officeart/2005/8/layout/list1"/>
    <dgm:cxn modelId="{823872CC-DAC9-4706-A816-3581F9763409}" type="presParOf" srcId="{9FDC0407-4C77-4421-81A1-10D27E848005}" destId="{145CE091-93DB-4C99-814F-5E4403C3CA01}" srcOrd="2" destOrd="0" presId="urn:microsoft.com/office/officeart/2005/8/layout/list1"/>
    <dgm:cxn modelId="{01C84F2A-194F-404E-9894-2870970DF12D}" type="presParOf" srcId="{9FDC0407-4C77-4421-81A1-10D27E848005}" destId="{5D9B0827-F1A9-4EF4-A20D-3F0ADBD5F61E}" srcOrd="3" destOrd="0" presId="urn:microsoft.com/office/officeart/2005/8/layout/list1"/>
    <dgm:cxn modelId="{D6D3124D-F7A1-4F2C-8499-462892705836}" type="presParOf" srcId="{9FDC0407-4C77-4421-81A1-10D27E848005}" destId="{D2643BDB-15D1-4D12-8CDB-D4CC77E6851A}" srcOrd="4" destOrd="0" presId="urn:microsoft.com/office/officeart/2005/8/layout/list1"/>
    <dgm:cxn modelId="{4BB4D338-92B8-4D7A-A076-A640E98CE983}" type="presParOf" srcId="{D2643BDB-15D1-4D12-8CDB-D4CC77E6851A}" destId="{2051C781-DD87-44D0-BE49-9F4DC69CD78E}" srcOrd="0" destOrd="0" presId="urn:microsoft.com/office/officeart/2005/8/layout/list1"/>
    <dgm:cxn modelId="{5D6114FB-3CEC-42F2-9ADE-E77235BE569F}" type="presParOf" srcId="{D2643BDB-15D1-4D12-8CDB-D4CC77E6851A}" destId="{80049655-8BEE-4279-880C-33EB420C3533}" srcOrd="1" destOrd="0" presId="urn:microsoft.com/office/officeart/2005/8/layout/list1"/>
    <dgm:cxn modelId="{AF2EFF5B-C55A-4B19-ADF1-BB3DA8B75DD6}" type="presParOf" srcId="{9FDC0407-4C77-4421-81A1-10D27E848005}" destId="{27293254-E58B-4067-B17D-42102C1BEAB0}" srcOrd="5" destOrd="0" presId="urn:microsoft.com/office/officeart/2005/8/layout/list1"/>
    <dgm:cxn modelId="{252E7AB7-B32B-44B3-AF51-3A1C85C08F0C}" type="presParOf" srcId="{9FDC0407-4C77-4421-81A1-10D27E848005}" destId="{BEDB6F6E-0344-4642-B1A8-26AF617F0209}" srcOrd="6" destOrd="0" presId="urn:microsoft.com/office/officeart/2005/8/layout/list1"/>
    <dgm:cxn modelId="{9D600D00-6439-4696-81DB-67B935A3572D}" type="presParOf" srcId="{9FDC0407-4C77-4421-81A1-10D27E848005}" destId="{892C9D5D-46D6-43BD-AFC9-7BE65A091CC7}" srcOrd="7" destOrd="0" presId="urn:microsoft.com/office/officeart/2005/8/layout/list1"/>
    <dgm:cxn modelId="{6F58B015-2BDF-404E-B5AC-383611A0EA28}" type="presParOf" srcId="{9FDC0407-4C77-4421-81A1-10D27E848005}" destId="{2D47C5F2-43BC-40E7-B000-1669A5C86620}" srcOrd="8" destOrd="0" presId="urn:microsoft.com/office/officeart/2005/8/layout/list1"/>
    <dgm:cxn modelId="{97DE3F4A-D6C5-40DF-B7B0-2AD9F57B6BFE}" type="presParOf" srcId="{2D47C5F2-43BC-40E7-B000-1669A5C86620}" destId="{1A5B4D43-CFCF-4D4C-9097-4AEFED78500D}" srcOrd="0" destOrd="0" presId="urn:microsoft.com/office/officeart/2005/8/layout/list1"/>
    <dgm:cxn modelId="{1CBBC73B-27AB-456D-AD0B-F269A7D70AEC}" type="presParOf" srcId="{2D47C5F2-43BC-40E7-B000-1669A5C86620}" destId="{368FC572-AA4C-4FBF-8AC6-43D6EE93E339}" srcOrd="1" destOrd="0" presId="urn:microsoft.com/office/officeart/2005/8/layout/list1"/>
    <dgm:cxn modelId="{EA0A5532-8745-4827-807F-3D35B72F8DC6}" type="presParOf" srcId="{9FDC0407-4C77-4421-81A1-10D27E848005}" destId="{7096117D-7C76-4553-B74B-21E9B019BB2F}" srcOrd="9" destOrd="0" presId="urn:microsoft.com/office/officeart/2005/8/layout/list1"/>
    <dgm:cxn modelId="{1F883952-1022-4F30-9BDA-13A865A505AA}" type="presParOf" srcId="{9FDC0407-4C77-4421-81A1-10D27E848005}" destId="{2788EAC9-2940-4E1B-BF15-7F50F8BAAE65}"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F59EA56-F78A-4041-8A3F-B3137BD0AF8E}" type="doc">
      <dgm:prSet loTypeId="urn:microsoft.com/office/officeart/2005/8/layout/hList6" loCatId="list" qsTypeId="urn:microsoft.com/office/officeart/2005/8/quickstyle/3d1" qsCatId="3D" csTypeId="urn:microsoft.com/office/officeart/2005/8/colors/colorful2" csCatId="colorful" phldr="1"/>
      <dgm:spPr/>
      <dgm:t>
        <a:bodyPr/>
        <a:lstStyle/>
        <a:p>
          <a:endParaRPr lang="en-US"/>
        </a:p>
      </dgm:t>
    </dgm:pt>
    <dgm:pt modelId="{CCDE4AEB-0211-4A54-BB5D-D808B13C517C}">
      <dgm:prSet phldrT="[Text]" custT="1"/>
      <dgm:spPr/>
      <dgm:t>
        <a:bodyPr/>
        <a:lstStyle/>
        <a:p>
          <a:r>
            <a:rPr lang="en-US" sz="2400" b="1" dirty="0"/>
            <a:t>Target variable:</a:t>
          </a:r>
        </a:p>
      </dgm:t>
    </dgm:pt>
    <dgm:pt modelId="{4257E081-38BA-4161-9297-A0DE6A1A9552}" type="parTrans" cxnId="{CAA4F77B-C13D-4329-9BEA-4BDDB1107067}">
      <dgm:prSet/>
      <dgm:spPr/>
      <dgm:t>
        <a:bodyPr/>
        <a:lstStyle/>
        <a:p>
          <a:endParaRPr lang="en-US"/>
        </a:p>
      </dgm:t>
    </dgm:pt>
    <dgm:pt modelId="{728D1E8C-33F2-4EBB-B410-B40905579287}" type="sibTrans" cxnId="{CAA4F77B-C13D-4329-9BEA-4BDDB1107067}">
      <dgm:prSet/>
      <dgm:spPr/>
      <dgm:t>
        <a:bodyPr/>
        <a:lstStyle/>
        <a:p>
          <a:endParaRPr lang="en-US"/>
        </a:p>
      </dgm:t>
    </dgm:pt>
    <dgm:pt modelId="{4C5A5F93-71DE-423F-83E7-0C34D3D67CDB}">
      <dgm:prSet phldrT="[Text]" custT="1"/>
      <dgm:spPr/>
      <dgm:t>
        <a:bodyPr/>
        <a:lstStyle/>
        <a:p>
          <a:r>
            <a:rPr lang="en-US" sz="2000" dirty="0"/>
            <a:t>Result </a:t>
          </a:r>
          <a:r>
            <a:rPr lang="en-US" sz="2000" b="0" i="0" dirty="0"/>
            <a:t>(1-Positive or 0-Negative)</a:t>
          </a:r>
          <a:endParaRPr lang="en-US" sz="2000" dirty="0"/>
        </a:p>
      </dgm:t>
    </dgm:pt>
    <dgm:pt modelId="{F1AC8175-0606-4B5F-9551-9D5016478322}" type="parTrans" cxnId="{02594269-72B5-4C1B-8CF4-52827CCF3B5F}">
      <dgm:prSet/>
      <dgm:spPr/>
      <dgm:t>
        <a:bodyPr/>
        <a:lstStyle/>
        <a:p>
          <a:endParaRPr lang="en-US"/>
        </a:p>
      </dgm:t>
    </dgm:pt>
    <dgm:pt modelId="{65D7EF10-6B83-403C-947B-19E83CD8C5B2}" type="sibTrans" cxnId="{02594269-72B5-4C1B-8CF4-52827CCF3B5F}">
      <dgm:prSet/>
      <dgm:spPr/>
      <dgm:t>
        <a:bodyPr/>
        <a:lstStyle/>
        <a:p>
          <a:endParaRPr lang="en-US"/>
        </a:p>
      </dgm:t>
    </dgm:pt>
    <dgm:pt modelId="{5FB04632-3414-499E-9950-9D6537060A4C}">
      <dgm:prSet phldrT="[Text]" custT="1"/>
      <dgm:spPr/>
      <dgm:t>
        <a:bodyPr/>
        <a:lstStyle/>
        <a:p>
          <a:r>
            <a:rPr lang="en-US" sz="2000" b="0" i="0" dirty="0"/>
            <a:t>This features indicates weather the patient has thyroid disease or not. </a:t>
          </a:r>
          <a:endParaRPr lang="en-US" sz="2000" dirty="0"/>
        </a:p>
      </dgm:t>
    </dgm:pt>
    <dgm:pt modelId="{A80ADC52-09C9-41AF-BF9D-705CBF8AEABB}" type="parTrans" cxnId="{F728DF79-715A-46FE-88F2-7015CB2DD2E2}">
      <dgm:prSet/>
      <dgm:spPr/>
      <dgm:t>
        <a:bodyPr/>
        <a:lstStyle/>
        <a:p>
          <a:endParaRPr lang="en-US"/>
        </a:p>
      </dgm:t>
    </dgm:pt>
    <dgm:pt modelId="{15477E55-CFB1-45B7-927A-A3FCD21D403F}" type="sibTrans" cxnId="{F728DF79-715A-46FE-88F2-7015CB2DD2E2}">
      <dgm:prSet/>
      <dgm:spPr/>
      <dgm:t>
        <a:bodyPr/>
        <a:lstStyle/>
        <a:p>
          <a:endParaRPr lang="en-US"/>
        </a:p>
      </dgm:t>
    </dgm:pt>
    <dgm:pt modelId="{D6446E91-2BCF-4987-976A-50B129D2BB9D}">
      <dgm:prSet phldrT="[Text]" custT="1"/>
      <dgm:spPr/>
      <dgm:t>
        <a:bodyPr/>
        <a:lstStyle/>
        <a:p>
          <a:r>
            <a:rPr lang="en-US" sz="2400" b="1" dirty="0"/>
            <a:t>Independent Variables</a:t>
          </a:r>
          <a:r>
            <a:rPr lang="en-US" sz="2000" b="1" dirty="0"/>
            <a:t>:</a:t>
          </a:r>
        </a:p>
      </dgm:t>
    </dgm:pt>
    <dgm:pt modelId="{B3FAFDFF-2D64-4B95-940B-CA3C940579A0}" type="parTrans" cxnId="{50900A95-F315-4C0A-A4BB-01543BA5CE2E}">
      <dgm:prSet/>
      <dgm:spPr/>
      <dgm:t>
        <a:bodyPr/>
        <a:lstStyle/>
        <a:p>
          <a:endParaRPr lang="en-US"/>
        </a:p>
      </dgm:t>
    </dgm:pt>
    <dgm:pt modelId="{295B0E5B-B8C4-45AB-B19F-03F96BBDBADA}" type="sibTrans" cxnId="{50900A95-F315-4C0A-A4BB-01543BA5CE2E}">
      <dgm:prSet/>
      <dgm:spPr/>
      <dgm:t>
        <a:bodyPr/>
        <a:lstStyle/>
        <a:p>
          <a:endParaRPr lang="en-US"/>
        </a:p>
      </dgm:t>
    </dgm:pt>
    <dgm:pt modelId="{11425666-D62C-4926-9A3A-797BB46492E8}">
      <dgm:prSet phldrT="[Text]" custT="1"/>
      <dgm:spPr/>
      <dgm:t>
        <a:bodyPr/>
        <a:lstStyle/>
        <a:p>
          <a:r>
            <a:rPr lang="en-US" sz="2000" dirty="0"/>
            <a:t>Continuous (Age, TSH, T3, TT4, T4U,TBG)</a:t>
          </a:r>
        </a:p>
      </dgm:t>
    </dgm:pt>
    <dgm:pt modelId="{19FFC5E4-30B6-4E5C-8625-E7D6C6418F81}" type="parTrans" cxnId="{6EFA705F-6C84-4166-A6D5-DA8976B7573D}">
      <dgm:prSet/>
      <dgm:spPr/>
      <dgm:t>
        <a:bodyPr/>
        <a:lstStyle/>
        <a:p>
          <a:endParaRPr lang="en-US"/>
        </a:p>
      </dgm:t>
    </dgm:pt>
    <dgm:pt modelId="{5BC522C1-9C24-422E-AA87-CED5D33499AB}" type="sibTrans" cxnId="{6EFA705F-6C84-4166-A6D5-DA8976B7573D}">
      <dgm:prSet/>
      <dgm:spPr/>
      <dgm:t>
        <a:bodyPr/>
        <a:lstStyle/>
        <a:p>
          <a:endParaRPr lang="en-US"/>
        </a:p>
      </dgm:t>
    </dgm:pt>
    <dgm:pt modelId="{51392640-E194-47BA-8DF5-B923F54B537C}">
      <dgm:prSet phldrT="[Text]" custT="1"/>
      <dgm:spPr/>
      <dgm:t>
        <a:bodyPr/>
        <a:lstStyle/>
        <a:p>
          <a:r>
            <a:rPr lang="en-US" sz="1800" dirty="0"/>
            <a:t>Category (Sex, on thyroxine, on antithyroid medication, sick, pregnant, thyroid surgery, I131 treatment, lithium, goiter, tumor, hypopituitary, psych )</a:t>
          </a:r>
        </a:p>
      </dgm:t>
    </dgm:pt>
    <dgm:pt modelId="{E4B26F2F-A0C6-4BA3-9F0E-01B1F0D91D9B}" type="parTrans" cxnId="{39EE3BB7-5CEA-433B-9087-CABFA5AF82D3}">
      <dgm:prSet/>
      <dgm:spPr/>
      <dgm:t>
        <a:bodyPr/>
        <a:lstStyle/>
        <a:p>
          <a:endParaRPr lang="en-US"/>
        </a:p>
      </dgm:t>
    </dgm:pt>
    <dgm:pt modelId="{B53AB505-24DD-4DC3-BC94-CE1E5A271CFD}" type="sibTrans" cxnId="{39EE3BB7-5CEA-433B-9087-CABFA5AF82D3}">
      <dgm:prSet/>
      <dgm:spPr/>
      <dgm:t>
        <a:bodyPr/>
        <a:lstStyle/>
        <a:p>
          <a:endParaRPr lang="en-US"/>
        </a:p>
      </dgm:t>
    </dgm:pt>
    <dgm:pt modelId="{5E511739-341C-435D-8C8F-2AAA2D00D28D}" type="pres">
      <dgm:prSet presAssocID="{6F59EA56-F78A-4041-8A3F-B3137BD0AF8E}" presName="Name0" presStyleCnt="0">
        <dgm:presLayoutVars>
          <dgm:dir/>
          <dgm:resizeHandles val="exact"/>
        </dgm:presLayoutVars>
      </dgm:prSet>
      <dgm:spPr/>
    </dgm:pt>
    <dgm:pt modelId="{1A943038-60C8-48F1-97CF-AC981FAA4A10}" type="pres">
      <dgm:prSet presAssocID="{CCDE4AEB-0211-4A54-BB5D-D808B13C517C}" presName="node" presStyleLbl="node1" presStyleIdx="0" presStyleCnt="2" custLinFactNeighborX="-3020">
        <dgm:presLayoutVars>
          <dgm:bulletEnabled val="1"/>
        </dgm:presLayoutVars>
      </dgm:prSet>
      <dgm:spPr/>
    </dgm:pt>
    <dgm:pt modelId="{0C002709-6B96-42A4-9BC5-DDFBCE5E5626}" type="pres">
      <dgm:prSet presAssocID="{728D1E8C-33F2-4EBB-B410-B40905579287}" presName="sibTrans" presStyleCnt="0"/>
      <dgm:spPr/>
    </dgm:pt>
    <dgm:pt modelId="{505CFDF7-C8C1-4DE6-8484-1EE1786FA947}" type="pres">
      <dgm:prSet presAssocID="{D6446E91-2BCF-4987-976A-50B129D2BB9D}" presName="node" presStyleLbl="node1" presStyleIdx="1" presStyleCnt="2">
        <dgm:presLayoutVars>
          <dgm:bulletEnabled val="1"/>
        </dgm:presLayoutVars>
      </dgm:prSet>
      <dgm:spPr/>
    </dgm:pt>
  </dgm:ptLst>
  <dgm:cxnLst>
    <dgm:cxn modelId="{235DEF05-B011-47F0-8A8F-1354DF876054}" type="presOf" srcId="{6F59EA56-F78A-4041-8A3F-B3137BD0AF8E}" destId="{5E511739-341C-435D-8C8F-2AAA2D00D28D}" srcOrd="0" destOrd="0" presId="urn:microsoft.com/office/officeart/2005/8/layout/hList6"/>
    <dgm:cxn modelId="{6EFA705F-6C84-4166-A6D5-DA8976B7573D}" srcId="{D6446E91-2BCF-4987-976A-50B129D2BB9D}" destId="{11425666-D62C-4926-9A3A-797BB46492E8}" srcOrd="0" destOrd="0" parTransId="{19FFC5E4-30B6-4E5C-8625-E7D6C6418F81}" sibTransId="{5BC522C1-9C24-422E-AA87-CED5D33499AB}"/>
    <dgm:cxn modelId="{02594269-72B5-4C1B-8CF4-52827CCF3B5F}" srcId="{CCDE4AEB-0211-4A54-BB5D-D808B13C517C}" destId="{4C5A5F93-71DE-423F-83E7-0C34D3D67CDB}" srcOrd="0" destOrd="0" parTransId="{F1AC8175-0606-4B5F-9551-9D5016478322}" sibTransId="{65D7EF10-6B83-403C-947B-19E83CD8C5B2}"/>
    <dgm:cxn modelId="{8CD2A470-CB54-4699-B7FF-029B420B2895}" type="presOf" srcId="{D6446E91-2BCF-4987-976A-50B129D2BB9D}" destId="{505CFDF7-C8C1-4DE6-8484-1EE1786FA947}" srcOrd="0" destOrd="0" presId="urn:microsoft.com/office/officeart/2005/8/layout/hList6"/>
    <dgm:cxn modelId="{F728DF79-715A-46FE-88F2-7015CB2DD2E2}" srcId="{CCDE4AEB-0211-4A54-BB5D-D808B13C517C}" destId="{5FB04632-3414-499E-9950-9D6537060A4C}" srcOrd="1" destOrd="0" parTransId="{A80ADC52-09C9-41AF-BF9D-705CBF8AEABB}" sibTransId="{15477E55-CFB1-45B7-927A-A3FCD21D403F}"/>
    <dgm:cxn modelId="{A2E4117B-239C-478E-8F9D-4EF62885F0D1}" type="presOf" srcId="{5FB04632-3414-499E-9950-9D6537060A4C}" destId="{1A943038-60C8-48F1-97CF-AC981FAA4A10}" srcOrd="0" destOrd="2" presId="urn:microsoft.com/office/officeart/2005/8/layout/hList6"/>
    <dgm:cxn modelId="{CAA4F77B-C13D-4329-9BEA-4BDDB1107067}" srcId="{6F59EA56-F78A-4041-8A3F-B3137BD0AF8E}" destId="{CCDE4AEB-0211-4A54-BB5D-D808B13C517C}" srcOrd="0" destOrd="0" parTransId="{4257E081-38BA-4161-9297-A0DE6A1A9552}" sibTransId="{728D1E8C-33F2-4EBB-B410-B40905579287}"/>
    <dgm:cxn modelId="{50900A95-F315-4C0A-A4BB-01543BA5CE2E}" srcId="{6F59EA56-F78A-4041-8A3F-B3137BD0AF8E}" destId="{D6446E91-2BCF-4987-976A-50B129D2BB9D}" srcOrd="1" destOrd="0" parTransId="{B3FAFDFF-2D64-4B95-940B-CA3C940579A0}" sibTransId="{295B0E5B-B8C4-45AB-B19F-03F96BBDBADA}"/>
    <dgm:cxn modelId="{39EE3BB7-5CEA-433B-9087-CABFA5AF82D3}" srcId="{D6446E91-2BCF-4987-976A-50B129D2BB9D}" destId="{51392640-E194-47BA-8DF5-B923F54B537C}" srcOrd="1" destOrd="0" parTransId="{E4B26F2F-A0C6-4BA3-9F0E-01B1F0D91D9B}" sibTransId="{B53AB505-24DD-4DC3-BC94-CE1E5A271CFD}"/>
    <dgm:cxn modelId="{F5F163BF-B157-4003-AFB2-2E7059014553}" type="presOf" srcId="{51392640-E194-47BA-8DF5-B923F54B537C}" destId="{505CFDF7-C8C1-4DE6-8484-1EE1786FA947}" srcOrd="0" destOrd="2" presId="urn:microsoft.com/office/officeart/2005/8/layout/hList6"/>
    <dgm:cxn modelId="{1C9C81D0-3E51-4C3A-B12D-52D9CB40A170}" type="presOf" srcId="{4C5A5F93-71DE-423F-83E7-0C34D3D67CDB}" destId="{1A943038-60C8-48F1-97CF-AC981FAA4A10}" srcOrd="0" destOrd="1" presId="urn:microsoft.com/office/officeart/2005/8/layout/hList6"/>
    <dgm:cxn modelId="{56E13FE1-E631-4DBA-9F97-E65EA2925E77}" type="presOf" srcId="{11425666-D62C-4926-9A3A-797BB46492E8}" destId="{505CFDF7-C8C1-4DE6-8484-1EE1786FA947}" srcOrd="0" destOrd="1" presId="urn:microsoft.com/office/officeart/2005/8/layout/hList6"/>
    <dgm:cxn modelId="{B27CEDFF-4E1E-41F4-BCA2-8D9891ECE724}" type="presOf" srcId="{CCDE4AEB-0211-4A54-BB5D-D808B13C517C}" destId="{1A943038-60C8-48F1-97CF-AC981FAA4A10}" srcOrd="0" destOrd="0" presId="urn:microsoft.com/office/officeart/2005/8/layout/hList6"/>
    <dgm:cxn modelId="{413644B0-3696-40DC-B6DB-0996434B7460}" type="presParOf" srcId="{5E511739-341C-435D-8C8F-2AAA2D00D28D}" destId="{1A943038-60C8-48F1-97CF-AC981FAA4A10}" srcOrd="0" destOrd="0" presId="urn:microsoft.com/office/officeart/2005/8/layout/hList6"/>
    <dgm:cxn modelId="{EC1BE49B-7C16-4409-A0CA-73067D58C8D0}" type="presParOf" srcId="{5E511739-341C-435D-8C8F-2AAA2D00D28D}" destId="{0C002709-6B96-42A4-9BC5-DDFBCE5E5626}" srcOrd="1" destOrd="0" presId="urn:microsoft.com/office/officeart/2005/8/layout/hList6"/>
    <dgm:cxn modelId="{F7A5FD4E-4082-45AD-83F1-FE11C7890F62}" type="presParOf" srcId="{5E511739-341C-435D-8C8F-2AAA2D00D28D}" destId="{505CFDF7-C8C1-4DE6-8484-1EE1786FA947}" srcOrd="2"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1281DB0-5CBE-41BA-869B-9352B9B93D3B}" type="doc">
      <dgm:prSet loTypeId="urn:microsoft.com/office/officeart/2005/8/layout/process1" loCatId="process" qsTypeId="urn:microsoft.com/office/officeart/2005/8/quickstyle/3d1" qsCatId="3D" csTypeId="urn:microsoft.com/office/officeart/2005/8/colors/colorful5" csCatId="colorful" phldr="1"/>
      <dgm:spPr/>
    </dgm:pt>
    <dgm:pt modelId="{5AA586C5-64BD-47F2-9B36-03797F9A94B5}">
      <dgm:prSet phldrT="[Text]" custT="1"/>
      <dgm:spPr/>
      <dgm:t>
        <a:bodyPr/>
        <a:lstStyle/>
        <a:p>
          <a:pPr algn="ctr"/>
          <a:r>
            <a:rPr lang="en-US" sz="1800" dirty="0"/>
            <a:t>Data Collection , Cleaning and Preparing.</a:t>
          </a:r>
        </a:p>
      </dgm:t>
    </dgm:pt>
    <dgm:pt modelId="{B26A18E7-7076-4538-B9F1-65CEA1277CDB}" type="parTrans" cxnId="{04C27E82-0FD6-4813-9942-5EF59DBCEE37}">
      <dgm:prSet/>
      <dgm:spPr/>
      <dgm:t>
        <a:bodyPr/>
        <a:lstStyle/>
        <a:p>
          <a:endParaRPr lang="en-US"/>
        </a:p>
      </dgm:t>
    </dgm:pt>
    <dgm:pt modelId="{C84817C3-CB05-40FB-B6D7-0D0A8B7BA209}" type="sibTrans" cxnId="{04C27E82-0FD6-4813-9942-5EF59DBCEE37}">
      <dgm:prSet/>
      <dgm:spPr/>
      <dgm:t>
        <a:bodyPr/>
        <a:lstStyle/>
        <a:p>
          <a:endParaRPr lang="en-US"/>
        </a:p>
      </dgm:t>
    </dgm:pt>
    <dgm:pt modelId="{42FCD26D-9C7F-43DA-82B2-B613E485305F}">
      <dgm:prSet phldrT="[Text]" custT="1"/>
      <dgm:spPr/>
      <dgm:t>
        <a:bodyPr/>
        <a:lstStyle/>
        <a:p>
          <a:pPr algn="ctr"/>
          <a:r>
            <a:rPr lang="en-US" sz="2000" b="0" i="0" dirty="0"/>
            <a:t>EDA and Engineering</a:t>
          </a:r>
          <a:endParaRPr lang="en-US" sz="2000" dirty="0"/>
        </a:p>
      </dgm:t>
    </dgm:pt>
    <dgm:pt modelId="{9CB9EB41-019A-4E0B-822F-FA171C557ECA}" type="parTrans" cxnId="{3CB9C6A1-2CFD-4C06-8563-1D37A44ECE3C}">
      <dgm:prSet/>
      <dgm:spPr/>
      <dgm:t>
        <a:bodyPr/>
        <a:lstStyle/>
        <a:p>
          <a:endParaRPr lang="en-US"/>
        </a:p>
      </dgm:t>
    </dgm:pt>
    <dgm:pt modelId="{9133B1E8-E582-4F30-B6B2-00894DAC956F}" type="sibTrans" cxnId="{3CB9C6A1-2CFD-4C06-8563-1D37A44ECE3C}">
      <dgm:prSet/>
      <dgm:spPr/>
      <dgm:t>
        <a:bodyPr/>
        <a:lstStyle/>
        <a:p>
          <a:endParaRPr lang="en-US"/>
        </a:p>
      </dgm:t>
    </dgm:pt>
    <dgm:pt modelId="{23D44EFF-2964-4064-9625-EB417F5EE2E8}">
      <dgm:prSet phldrT="[Text]" custT="1"/>
      <dgm:spPr/>
      <dgm:t>
        <a:bodyPr/>
        <a:lstStyle/>
        <a:p>
          <a:pPr algn="ctr"/>
          <a:r>
            <a:rPr lang="en-US" sz="2400" dirty="0"/>
            <a:t>Primary Model Building </a:t>
          </a:r>
        </a:p>
      </dgm:t>
    </dgm:pt>
    <dgm:pt modelId="{5179F7EB-DE76-4CC3-9262-D71E7E774381}" type="parTrans" cxnId="{1276A317-0257-4DC3-A7C2-2F7D0E802C33}">
      <dgm:prSet/>
      <dgm:spPr/>
      <dgm:t>
        <a:bodyPr/>
        <a:lstStyle/>
        <a:p>
          <a:endParaRPr lang="en-US"/>
        </a:p>
      </dgm:t>
    </dgm:pt>
    <dgm:pt modelId="{3C039AD6-BA19-440D-8B7D-DD9A7BA6A349}" type="sibTrans" cxnId="{1276A317-0257-4DC3-A7C2-2F7D0E802C33}">
      <dgm:prSet/>
      <dgm:spPr/>
      <dgm:t>
        <a:bodyPr/>
        <a:lstStyle/>
        <a:p>
          <a:endParaRPr lang="en-US"/>
        </a:p>
      </dgm:t>
    </dgm:pt>
    <dgm:pt modelId="{F320C13A-C508-4213-9365-663A5F1820DD}">
      <dgm:prSet phldrT="[Text]" custT="1"/>
      <dgm:spPr/>
      <dgm:t>
        <a:bodyPr/>
        <a:lstStyle/>
        <a:p>
          <a:pPr algn="ctr"/>
          <a:r>
            <a:rPr lang="en-US" sz="2000" b="0" i="0" dirty="0"/>
            <a:t>Model Evaluation and Validation</a:t>
          </a:r>
          <a:endParaRPr lang="en-US" sz="2000" dirty="0"/>
        </a:p>
      </dgm:t>
    </dgm:pt>
    <dgm:pt modelId="{73875A44-05F9-482F-AE1B-E286BA9CC79C}" type="parTrans" cxnId="{F4368319-9384-484C-9814-AB940CB8C358}">
      <dgm:prSet/>
      <dgm:spPr/>
      <dgm:t>
        <a:bodyPr/>
        <a:lstStyle/>
        <a:p>
          <a:endParaRPr lang="en-US"/>
        </a:p>
      </dgm:t>
    </dgm:pt>
    <dgm:pt modelId="{F89EFFB3-17D7-4463-994C-615BD5D8C39E}" type="sibTrans" cxnId="{F4368319-9384-484C-9814-AB940CB8C358}">
      <dgm:prSet/>
      <dgm:spPr/>
      <dgm:t>
        <a:bodyPr/>
        <a:lstStyle/>
        <a:p>
          <a:endParaRPr lang="en-US"/>
        </a:p>
      </dgm:t>
    </dgm:pt>
    <dgm:pt modelId="{2FDEF5A6-A3B1-4B58-AFB6-3853A8B9DBB4}">
      <dgm:prSet phldrT="[Text]" custT="1"/>
      <dgm:spPr/>
      <dgm:t>
        <a:bodyPr/>
        <a:lstStyle/>
        <a:p>
          <a:pPr algn="ctr"/>
          <a:r>
            <a:rPr lang="en-US" sz="2000" dirty="0"/>
            <a:t>Hyperparameter Tuning</a:t>
          </a:r>
        </a:p>
      </dgm:t>
    </dgm:pt>
    <dgm:pt modelId="{56317278-D1AB-4D8C-8D32-C090880DC1F7}" type="parTrans" cxnId="{43CDE0DD-D3B5-4F58-AC3B-459BD0A0203F}">
      <dgm:prSet/>
      <dgm:spPr/>
      <dgm:t>
        <a:bodyPr/>
        <a:lstStyle/>
        <a:p>
          <a:endParaRPr lang="en-US"/>
        </a:p>
      </dgm:t>
    </dgm:pt>
    <dgm:pt modelId="{25F25945-3FC1-4314-BC2D-BECCE2585F57}" type="sibTrans" cxnId="{43CDE0DD-D3B5-4F58-AC3B-459BD0A0203F}">
      <dgm:prSet/>
      <dgm:spPr/>
      <dgm:t>
        <a:bodyPr/>
        <a:lstStyle/>
        <a:p>
          <a:endParaRPr lang="en-US"/>
        </a:p>
      </dgm:t>
    </dgm:pt>
    <dgm:pt modelId="{8A29757F-2981-40A9-8145-8704FA5CD1D6}" type="pres">
      <dgm:prSet presAssocID="{41281DB0-5CBE-41BA-869B-9352B9B93D3B}" presName="Name0" presStyleCnt="0">
        <dgm:presLayoutVars>
          <dgm:dir/>
          <dgm:resizeHandles val="exact"/>
        </dgm:presLayoutVars>
      </dgm:prSet>
      <dgm:spPr/>
    </dgm:pt>
    <dgm:pt modelId="{82D02DC1-7B78-48A3-B7C3-DBFDC4C21CE8}" type="pres">
      <dgm:prSet presAssocID="{5AA586C5-64BD-47F2-9B36-03797F9A94B5}" presName="node" presStyleLbl="node1" presStyleIdx="0" presStyleCnt="5" custScaleX="95038" custScaleY="140243">
        <dgm:presLayoutVars>
          <dgm:bulletEnabled val="1"/>
        </dgm:presLayoutVars>
      </dgm:prSet>
      <dgm:spPr/>
    </dgm:pt>
    <dgm:pt modelId="{DEEABE03-47B4-4A59-94FF-208D03EC9ED5}" type="pres">
      <dgm:prSet presAssocID="{C84817C3-CB05-40FB-B6D7-0D0A8B7BA209}" presName="sibTrans" presStyleLbl="sibTrans2D1" presStyleIdx="0" presStyleCnt="4"/>
      <dgm:spPr/>
    </dgm:pt>
    <dgm:pt modelId="{23726F0D-D4BD-4BCD-AE7B-BE89759FB035}" type="pres">
      <dgm:prSet presAssocID="{C84817C3-CB05-40FB-B6D7-0D0A8B7BA209}" presName="connectorText" presStyleLbl="sibTrans2D1" presStyleIdx="0" presStyleCnt="4"/>
      <dgm:spPr/>
    </dgm:pt>
    <dgm:pt modelId="{C227535A-B957-413C-B2A3-821735022141}" type="pres">
      <dgm:prSet presAssocID="{42FCD26D-9C7F-43DA-82B2-B613E485305F}" presName="node" presStyleLbl="node1" presStyleIdx="1" presStyleCnt="5" custScaleX="98901" custScaleY="141038">
        <dgm:presLayoutVars>
          <dgm:bulletEnabled val="1"/>
        </dgm:presLayoutVars>
      </dgm:prSet>
      <dgm:spPr/>
    </dgm:pt>
    <dgm:pt modelId="{A33287A5-7C3F-4685-A9E2-EE80CB1E14DA}" type="pres">
      <dgm:prSet presAssocID="{9133B1E8-E582-4F30-B6B2-00894DAC956F}" presName="sibTrans" presStyleLbl="sibTrans2D1" presStyleIdx="1" presStyleCnt="4"/>
      <dgm:spPr/>
    </dgm:pt>
    <dgm:pt modelId="{9F910502-5A1A-4E21-B69F-24E8736662C8}" type="pres">
      <dgm:prSet presAssocID="{9133B1E8-E582-4F30-B6B2-00894DAC956F}" presName="connectorText" presStyleLbl="sibTrans2D1" presStyleIdx="1" presStyleCnt="4"/>
      <dgm:spPr/>
    </dgm:pt>
    <dgm:pt modelId="{0C85CD4F-219A-4091-8A9C-FB807F4AA963}" type="pres">
      <dgm:prSet presAssocID="{23D44EFF-2964-4064-9625-EB417F5EE2E8}" presName="node" presStyleLbl="node1" presStyleIdx="2" presStyleCnt="5" custScaleX="98706" custScaleY="146215">
        <dgm:presLayoutVars>
          <dgm:bulletEnabled val="1"/>
        </dgm:presLayoutVars>
      </dgm:prSet>
      <dgm:spPr/>
    </dgm:pt>
    <dgm:pt modelId="{2B1982AF-F5DE-4036-AC10-9861ACE31D1B}" type="pres">
      <dgm:prSet presAssocID="{3C039AD6-BA19-440D-8B7D-DD9A7BA6A349}" presName="sibTrans" presStyleLbl="sibTrans2D1" presStyleIdx="2" presStyleCnt="4"/>
      <dgm:spPr/>
    </dgm:pt>
    <dgm:pt modelId="{EE368DA4-94AA-48C0-8739-233EB8EB04D2}" type="pres">
      <dgm:prSet presAssocID="{3C039AD6-BA19-440D-8B7D-DD9A7BA6A349}" presName="connectorText" presStyleLbl="sibTrans2D1" presStyleIdx="2" presStyleCnt="4"/>
      <dgm:spPr/>
    </dgm:pt>
    <dgm:pt modelId="{7AD5BCCC-B59F-48DE-9AD4-7E083797BA2B}" type="pres">
      <dgm:prSet presAssocID="{2FDEF5A6-A3B1-4B58-AFB6-3853A8B9DBB4}" presName="node" presStyleLbl="node1" presStyleIdx="3" presStyleCnt="5" custScaleX="92679" custScaleY="148787">
        <dgm:presLayoutVars>
          <dgm:bulletEnabled val="1"/>
        </dgm:presLayoutVars>
      </dgm:prSet>
      <dgm:spPr/>
    </dgm:pt>
    <dgm:pt modelId="{2E800282-CBE6-4805-9BA1-634EB29F373A}" type="pres">
      <dgm:prSet presAssocID="{25F25945-3FC1-4314-BC2D-BECCE2585F57}" presName="sibTrans" presStyleLbl="sibTrans2D1" presStyleIdx="3" presStyleCnt="4"/>
      <dgm:spPr/>
    </dgm:pt>
    <dgm:pt modelId="{2201E646-153D-4E43-AE4B-04C7D430F68C}" type="pres">
      <dgm:prSet presAssocID="{25F25945-3FC1-4314-BC2D-BECCE2585F57}" presName="connectorText" presStyleLbl="sibTrans2D1" presStyleIdx="3" presStyleCnt="4"/>
      <dgm:spPr/>
    </dgm:pt>
    <dgm:pt modelId="{D41C5FA7-CB84-473E-A9B9-748D7196555F}" type="pres">
      <dgm:prSet presAssocID="{F320C13A-C508-4213-9365-663A5F1820DD}" presName="node" presStyleLbl="node1" presStyleIdx="4" presStyleCnt="5" custScaleX="95346" custScaleY="155138">
        <dgm:presLayoutVars>
          <dgm:bulletEnabled val="1"/>
        </dgm:presLayoutVars>
      </dgm:prSet>
      <dgm:spPr/>
    </dgm:pt>
  </dgm:ptLst>
  <dgm:cxnLst>
    <dgm:cxn modelId="{0CBDB202-5C52-488D-9DD0-69ABB0486FA7}" type="presOf" srcId="{2FDEF5A6-A3B1-4B58-AFB6-3853A8B9DBB4}" destId="{7AD5BCCC-B59F-48DE-9AD4-7E083797BA2B}" srcOrd="0" destOrd="0" presId="urn:microsoft.com/office/officeart/2005/8/layout/process1"/>
    <dgm:cxn modelId="{F1C4F213-10C9-4F75-8467-E735F91FFA64}" type="presOf" srcId="{42FCD26D-9C7F-43DA-82B2-B613E485305F}" destId="{C227535A-B957-413C-B2A3-821735022141}" srcOrd="0" destOrd="0" presId="urn:microsoft.com/office/officeart/2005/8/layout/process1"/>
    <dgm:cxn modelId="{1276A317-0257-4DC3-A7C2-2F7D0E802C33}" srcId="{41281DB0-5CBE-41BA-869B-9352B9B93D3B}" destId="{23D44EFF-2964-4064-9625-EB417F5EE2E8}" srcOrd="2" destOrd="0" parTransId="{5179F7EB-DE76-4CC3-9262-D71E7E774381}" sibTransId="{3C039AD6-BA19-440D-8B7D-DD9A7BA6A349}"/>
    <dgm:cxn modelId="{20E38C18-AA29-4D3E-BCDB-F977F7D77C6F}" type="presOf" srcId="{C84817C3-CB05-40FB-B6D7-0D0A8B7BA209}" destId="{DEEABE03-47B4-4A59-94FF-208D03EC9ED5}" srcOrd="0" destOrd="0" presId="urn:microsoft.com/office/officeart/2005/8/layout/process1"/>
    <dgm:cxn modelId="{F4368319-9384-484C-9814-AB940CB8C358}" srcId="{41281DB0-5CBE-41BA-869B-9352B9B93D3B}" destId="{F320C13A-C508-4213-9365-663A5F1820DD}" srcOrd="4" destOrd="0" parTransId="{73875A44-05F9-482F-AE1B-E286BA9CC79C}" sibTransId="{F89EFFB3-17D7-4463-994C-615BD5D8C39E}"/>
    <dgm:cxn modelId="{B8A8AE34-CD8E-47EB-B5EA-A01A0EFF0821}" type="presOf" srcId="{C84817C3-CB05-40FB-B6D7-0D0A8B7BA209}" destId="{23726F0D-D4BD-4BCD-AE7B-BE89759FB035}" srcOrd="1" destOrd="0" presId="urn:microsoft.com/office/officeart/2005/8/layout/process1"/>
    <dgm:cxn modelId="{CBCFFA3C-9B45-464E-AEDA-353BFCA6B181}" type="presOf" srcId="{3C039AD6-BA19-440D-8B7D-DD9A7BA6A349}" destId="{2B1982AF-F5DE-4036-AC10-9861ACE31D1B}" srcOrd="0" destOrd="0" presId="urn:microsoft.com/office/officeart/2005/8/layout/process1"/>
    <dgm:cxn modelId="{D7BBD772-7FD8-4654-AA15-FBC536964269}" type="presOf" srcId="{F320C13A-C508-4213-9365-663A5F1820DD}" destId="{D41C5FA7-CB84-473E-A9B9-748D7196555F}" srcOrd="0" destOrd="0" presId="urn:microsoft.com/office/officeart/2005/8/layout/process1"/>
    <dgm:cxn modelId="{CB618574-6E2B-4FB3-8735-AC0DC3762E91}" type="presOf" srcId="{9133B1E8-E582-4F30-B6B2-00894DAC956F}" destId="{9F910502-5A1A-4E21-B69F-24E8736662C8}" srcOrd="1" destOrd="0" presId="urn:microsoft.com/office/officeart/2005/8/layout/process1"/>
    <dgm:cxn modelId="{04C27E82-0FD6-4813-9942-5EF59DBCEE37}" srcId="{41281DB0-5CBE-41BA-869B-9352B9B93D3B}" destId="{5AA586C5-64BD-47F2-9B36-03797F9A94B5}" srcOrd="0" destOrd="0" parTransId="{B26A18E7-7076-4538-B9F1-65CEA1277CDB}" sibTransId="{C84817C3-CB05-40FB-B6D7-0D0A8B7BA209}"/>
    <dgm:cxn modelId="{3CB9C6A1-2CFD-4C06-8563-1D37A44ECE3C}" srcId="{41281DB0-5CBE-41BA-869B-9352B9B93D3B}" destId="{42FCD26D-9C7F-43DA-82B2-B613E485305F}" srcOrd="1" destOrd="0" parTransId="{9CB9EB41-019A-4E0B-822F-FA171C557ECA}" sibTransId="{9133B1E8-E582-4F30-B6B2-00894DAC956F}"/>
    <dgm:cxn modelId="{8E3491A2-4655-4392-9F31-FEE3A619DC00}" type="presOf" srcId="{9133B1E8-E582-4F30-B6B2-00894DAC956F}" destId="{A33287A5-7C3F-4685-A9E2-EE80CB1E14DA}" srcOrd="0" destOrd="0" presId="urn:microsoft.com/office/officeart/2005/8/layout/process1"/>
    <dgm:cxn modelId="{E89366AC-F884-4881-A467-176EA305368E}" type="presOf" srcId="{23D44EFF-2964-4064-9625-EB417F5EE2E8}" destId="{0C85CD4F-219A-4091-8A9C-FB807F4AA963}" srcOrd="0" destOrd="0" presId="urn:microsoft.com/office/officeart/2005/8/layout/process1"/>
    <dgm:cxn modelId="{F83B8CBA-0E7B-48CA-911D-BDACABAA5A3F}" type="presOf" srcId="{25F25945-3FC1-4314-BC2D-BECCE2585F57}" destId="{2E800282-CBE6-4805-9BA1-634EB29F373A}" srcOrd="0" destOrd="0" presId="urn:microsoft.com/office/officeart/2005/8/layout/process1"/>
    <dgm:cxn modelId="{18B373BD-0D0A-4904-BF65-D734DDC1F519}" type="presOf" srcId="{41281DB0-5CBE-41BA-869B-9352B9B93D3B}" destId="{8A29757F-2981-40A9-8145-8704FA5CD1D6}" srcOrd="0" destOrd="0" presId="urn:microsoft.com/office/officeart/2005/8/layout/process1"/>
    <dgm:cxn modelId="{3798F7C5-A2A9-4FFA-B7B7-A658589FFB62}" type="presOf" srcId="{5AA586C5-64BD-47F2-9B36-03797F9A94B5}" destId="{82D02DC1-7B78-48A3-B7C3-DBFDC4C21CE8}" srcOrd="0" destOrd="0" presId="urn:microsoft.com/office/officeart/2005/8/layout/process1"/>
    <dgm:cxn modelId="{6EA602C9-E411-4D10-972E-DA3EC98C6A96}" type="presOf" srcId="{3C039AD6-BA19-440D-8B7D-DD9A7BA6A349}" destId="{EE368DA4-94AA-48C0-8739-233EB8EB04D2}" srcOrd="1" destOrd="0" presId="urn:microsoft.com/office/officeart/2005/8/layout/process1"/>
    <dgm:cxn modelId="{43CDE0DD-D3B5-4F58-AC3B-459BD0A0203F}" srcId="{41281DB0-5CBE-41BA-869B-9352B9B93D3B}" destId="{2FDEF5A6-A3B1-4B58-AFB6-3853A8B9DBB4}" srcOrd="3" destOrd="0" parTransId="{56317278-D1AB-4D8C-8D32-C090880DC1F7}" sibTransId="{25F25945-3FC1-4314-BC2D-BECCE2585F57}"/>
    <dgm:cxn modelId="{C72A1EF1-E14F-4389-B642-E1F00C89B52D}" type="presOf" srcId="{25F25945-3FC1-4314-BC2D-BECCE2585F57}" destId="{2201E646-153D-4E43-AE4B-04C7D430F68C}" srcOrd="1" destOrd="0" presId="urn:microsoft.com/office/officeart/2005/8/layout/process1"/>
    <dgm:cxn modelId="{F4BF0013-B3D0-46FF-A98F-56A044CBDF15}" type="presParOf" srcId="{8A29757F-2981-40A9-8145-8704FA5CD1D6}" destId="{82D02DC1-7B78-48A3-B7C3-DBFDC4C21CE8}" srcOrd="0" destOrd="0" presId="urn:microsoft.com/office/officeart/2005/8/layout/process1"/>
    <dgm:cxn modelId="{00EFFF8B-E74B-4DC8-BBDC-24D1CA6ACDF7}" type="presParOf" srcId="{8A29757F-2981-40A9-8145-8704FA5CD1D6}" destId="{DEEABE03-47B4-4A59-94FF-208D03EC9ED5}" srcOrd="1" destOrd="0" presId="urn:microsoft.com/office/officeart/2005/8/layout/process1"/>
    <dgm:cxn modelId="{0B462EA0-5896-4E64-902F-5A194EEF847E}" type="presParOf" srcId="{DEEABE03-47B4-4A59-94FF-208D03EC9ED5}" destId="{23726F0D-D4BD-4BCD-AE7B-BE89759FB035}" srcOrd="0" destOrd="0" presId="urn:microsoft.com/office/officeart/2005/8/layout/process1"/>
    <dgm:cxn modelId="{8835E602-FAE0-4974-B1C7-40C004610584}" type="presParOf" srcId="{8A29757F-2981-40A9-8145-8704FA5CD1D6}" destId="{C227535A-B957-413C-B2A3-821735022141}" srcOrd="2" destOrd="0" presId="urn:microsoft.com/office/officeart/2005/8/layout/process1"/>
    <dgm:cxn modelId="{B96D7FBA-4955-4C67-9E26-9158B7F6B60A}" type="presParOf" srcId="{8A29757F-2981-40A9-8145-8704FA5CD1D6}" destId="{A33287A5-7C3F-4685-A9E2-EE80CB1E14DA}" srcOrd="3" destOrd="0" presId="urn:microsoft.com/office/officeart/2005/8/layout/process1"/>
    <dgm:cxn modelId="{C774D7A7-4111-4B38-92DF-849273528ECA}" type="presParOf" srcId="{A33287A5-7C3F-4685-A9E2-EE80CB1E14DA}" destId="{9F910502-5A1A-4E21-B69F-24E8736662C8}" srcOrd="0" destOrd="0" presId="urn:microsoft.com/office/officeart/2005/8/layout/process1"/>
    <dgm:cxn modelId="{7494A45F-C6D6-4C96-9CB4-4F42B691236B}" type="presParOf" srcId="{8A29757F-2981-40A9-8145-8704FA5CD1D6}" destId="{0C85CD4F-219A-4091-8A9C-FB807F4AA963}" srcOrd="4" destOrd="0" presId="urn:microsoft.com/office/officeart/2005/8/layout/process1"/>
    <dgm:cxn modelId="{F11C1EA9-BE0C-4463-9811-B11BF767C5DD}" type="presParOf" srcId="{8A29757F-2981-40A9-8145-8704FA5CD1D6}" destId="{2B1982AF-F5DE-4036-AC10-9861ACE31D1B}" srcOrd="5" destOrd="0" presId="urn:microsoft.com/office/officeart/2005/8/layout/process1"/>
    <dgm:cxn modelId="{3C70E110-CBCF-4A3E-AEE7-49E20CFC6120}" type="presParOf" srcId="{2B1982AF-F5DE-4036-AC10-9861ACE31D1B}" destId="{EE368DA4-94AA-48C0-8739-233EB8EB04D2}" srcOrd="0" destOrd="0" presId="urn:microsoft.com/office/officeart/2005/8/layout/process1"/>
    <dgm:cxn modelId="{A45397D5-3CFB-4140-A0A4-43E8FF2B7AE0}" type="presParOf" srcId="{8A29757F-2981-40A9-8145-8704FA5CD1D6}" destId="{7AD5BCCC-B59F-48DE-9AD4-7E083797BA2B}" srcOrd="6" destOrd="0" presId="urn:microsoft.com/office/officeart/2005/8/layout/process1"/>
    <dgm:cxn modelId="{574B712A-55D1-4F70-B1D7-6E1C6C24015F}" type="presParOf" srcId="{8A29757F-2981-40A9-8145-8704FA5CD1D6}" destId="{2E800282-CBE6-4805-9BA1-634EB29F373A}" srcOrd="7" destOrd="0" presId="urn:microsoft.com/office/officeart/2005/8/layout/process1"/>
    <dgm:cxn modelId="{5431CB85-2C37-4368-A950-E69156451355}" type="presParOf" srcId="{2E800282-CBE6-4805-9BA1-634EB29F373A}" destId="{2201E646-153D-4E43-AE4B-04C7D430F68C}" srcOrd="0" destOrd="0" presId="urn:microsoft.com/office/officeart/2005/8/layout/process1"/>
    <dgm:cxn modelId="{A3F3EEDC-24CC-4AE0-A6DA-796D53E0B652}" type="presParOf" srcId="{8A29757F-2981-40A9-8145-8704FA5CD1D6}" destId="{D41C5FA7-CB84-473E-A9B9-748D7196555F}"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262CBC2-812C-4411-95B5-11AD2F50C7DB}" type="doc">
      <dgm:prSet loTypeId="urn:microsoft.com/office/officeart/2005/8/layout/target3" loCatId="list" qsTypeId="urn:microsoft.com/office/officeart/2005/8/quickstyle/3d1" qsCatId="3D" csTypeId="urn:microsoft.com/office/officeart/2005/8/colors/colorful5" csCatId="colorful" phldr="1"/>
      <dgm:spPr/>
      <dgm:t>
        <a:bodyPr/>
        <a:lstStyle/>
        <a:p>
          <a:endParaRPr lang="en-US"/>
        </a:p>
      </dgm:t>
    </dgm:pt>
    <dgm:pt modelId="{4DD3AEF3-739F-48B3-A58D-4E1A902144A4}">
      <dgm:prSet custT="1"/>
      <dgm:spPr/>
      <dgm:t>
        <a:bodyPr/>
        <a:lstStyle/>
        <a:p>
          <a:pPr algn="l"/>
          <a:r>
            <a:rPr lang="en-US" sz="2800" b="0" i="0" dirty="0"/>
            <a:t>Model Evaluation</a:t>
          </a:r>
          <a:endParaRPr lang="en-US" sz="2800" dirty="0"/>
        </a:p>
      </dgm:t>
    </dgm:pt>
    <dgm:pt modelId="{AF44989E-FD90-4077-B260-BECB1C23839D}" type="parTrans" cxnId="{E4445D3E-A3D5-4FFB-B460-091D5411F9FB}">
      <dgm:prSet/>
      <dgm:spPr/>
      <dgm:t>
        <a:bodyPr/>
        <a:lstStyle/>
        <a:p>
          <a:endParaRPr lang="en-US"/>
        </a:p>
      </dgm:t>
    </dgm:pt>
    <dgm:pt modelId="{41BEF99E-6951-42BD-8AF6-1451A22F0A62}" type="sibTrans" cxnId="{E4445D3E-A3D5-4FFB-B460-091D5411F9FB}">
      <dgm:prSet/>
      <dgm:spPr/>
      <dgm:t>
        <a:bodyPr/>
        <a:lstStyle/>
        <a:p>
          <a:endParaRPr lang="en-US"/>
        </a:p>
      </dgm:t>
    </dgm:pt>
    <dgm:pt modelId="{53430FE8-A215-4EB2-BD1E-0D08D80DED9A}">
      <dgm:prSet phldrT="[Text]" custT="1"/>
      <dgm:spPr/>
      <dgm:t>
        <a:bodyPr/>
        <a:lstStyle/>
        <a:p>
          <a:r>
            <a:rPr lang="en-US" sz="1800" b="0" i="0" dirty="0"/>
            <a:t>Accuracy, Precision, Recall, F1 Score </a:t>
          </a:r>
          <a:endParaRPr lang="en-US" sz="1800" dirty="0"/>
        </a:p>
      </dgm:t>
    </dgm:pt>
    <dgm:pt modelId="{D0764D0A-F758-4992-BB27-05D4B722C709}" type="parTrans" cxnId="{F2C8BC67-98DF-4607-8B85-1343B00DB278}">
      <dgm:prSet/>
      <dgm:spPr/>
      <dgm:t>
        <a:bodyPr/>
        <a:lstStyle/>
        <a:p>
          <a:endParaRPr lang="en-US"/>
        </a:p>
      </dgm:t>
    </dgm:pt>
    <dgm:pt modelId="{5D624C2D-3E23-44B5-8265-95CA4A0C1B25}" type="sibTrans" cxnId="{F2C8BC67-98DF-4607-8B85-1343B00DB278}">
      <dgm:prSet/>
      <dgm:spPr/>
      <dgm:t>
        <a:bodyPr/>
        <a:lstStyle/>
        <a:p>
          <a:endParaRPr lang="en-US"/>
        </a:p>
      </dgm:t>
    </dgm:pt>
    <dgm:pt modelId="{D3821639-CFEF-4974-BEA7-FBE41024B7F8}">
      <dgm:prSet phldrT="[Text]" custT="1"/>
      <dgm:spPr/>
      <dgm:t>
        <a:bodyPr/>
        <a:lstStyle/>
        <a:p>
          <a:pPr algn="l"/>
          <a:r>
            <a:rPr lang="en-US" sz="2800" b="0" i="0" dirty="0"/>
            <a:t>Hyperparameter Tuning</a:t>
          </a:r>
          <a:endParaRPr lang="en-US" sz="2800" dirty="0"/>
        </a:p>
      </dgm:t>
    </dgm:pt>
    <dgm:pt modelId="{3862094E-CDEF-4CA5-919A-ADF1ED342AC9}" type="parTrans" cxnId="{550A935F-DAAD-4F7C-8122-19E41CC67D26}">
      <dgm:prSet/>
      <dgm:spPr/>
      <dgm:t>
        <a:bodyPr/>
        <a:lstStyle/>
        <a:p>
          <a:endParaRPr lang="en-US"/>
        </a:p>
      </dgm:t>
    </dgm:pt>
    <dgm:pt modelId="{A4F643C7-1D41-44F8-BB5F-14A448A22601}" type="sibTrans" cxnId="{550A935F-DAAD-4F7C-8122-19E41CC67D26}">
      <dgm:prSet/>
      <dgm:spPr/>
      <dgm:t>
        <a:bodyPr/>
        <a:lstStyle/>
        <a:p>
          <a:endParaRPr lang="en-US"/>
        </a:p>
      </dgm:t>
    </dgm:pt>
    <dgm:pt modelId="{11238D2D-E352-4A00-A11C-72EBBC79B62A}">
      <dgm:prSet phldrT="[Text]" custT="1"/>
      <dgm:spPr/>
      <dgm:t>
        <a:bodyPr/>
        <a:lstStyle/>
        <a:p>
          <a:r>
            <a:rPr lang="en-US" sz="1800" b="0" i="0" dirty="0"/>
            <a:t>Grid search CV</a:t>
          </a:r>
          <a:endParaRPr lang="en-US" sz="1800" dirty="0"/>
        </a:p>
      </dgm:t>
    </dgm:pt>
    <dgm:pt modelId="{E800F39B-7D2B-4946-8FD9-FB8EC8C2B1C1}" type="parTrans" cxnId="{DC03F5FD-2130-436D-B603-34381C472D09}">
      <dgm:prSet/>
      <dgm:spPr/>
      <dgm:t>
        <a:bodyPr/>
        <a:lstStyle/>
        <a:p>
          <a:endParaRPr lang="en-US"/>
        </a:p>
      </dgm:t>
    </dgm:pt>
    <dgm:pt modelId="{59EBA234-7865-473C-85B5-68ED9B1A6A39}" type="sibTrans" cxnId="{DC03F5FD-2130-436D-B603-34381C472D09}">
      <dgm:prSet/>
      <dgm:spPr/>
      <dgm:t>
        <a:bodyPr/>
        <a:lstStyle/>
        <a:p>
          <a:endParaRPr lang="en-US"/>
        </a:p>
      </dgm:t>
    </dgm:pt>
    <dgm:pt modelId="{ACF62965-1862-4B79-B53A-829015517FB2}">
      <dgm:prSet phldrT="[Text]" custT="1"/>
      <dgm:spPr/>
      <dgm:t>
        <a:bodyPr/>
        <a:lstStyle/>
        <a:p>
          <a:r>
            <a:rPr lang="en-US" sz="1800" b="0" i="0" dirty="0"/>
            <a:t>Optimize  the Performance</a:t>
          </a:r>
          <a:endParaRPr lang="en-US" sz="2000" dirty="0"/>
        </a:p>
      </dgm:t>
    </dgm:pt>
    <dgm:pt modelId="{49997FE0-E722-4A59-8E6B-499FE3760AD1}" type="parTrans" cxnId="{79BB79FE-5E32-4624-9680-7DBAFEA4BD92}">
      <dgm:prSet/>
      <dgm:spPr/>
      <dgm:t>
        <a:bodyPr/>
        <a:lstStyle/>
        <a:p>
          <a:endParaRPr lang="en-US"/>
        </a:p>
      </dgm:t>
    </dgm:pt>
    <dgm:pt modelId="{46070F4D-729E-4367-B42E-B4F3F07686A1}" type="sibTrans" cxnId="{79BB79FE-5E32-4624-9680-7DBAFEA4BD92}">
      <dgm:prSet/>
      <dgm:spPr/>
      <dgm:t>
        <a:bodyPr/>
        <a:lstStyle/>
        <a:p>
          <a:endParaRPr lang="en-US"/>
        </a:p>
      </dgm:t>
    </dgm:pt>
    <dgm:pt modelId="{19C4048B-AF7E-473C-BCEC-7CC430F9F710}">
      <dgm:prSet phldrT="[Text]" custT="1"/>
      <dgm:spPr/>
      <dgm:t>
        <a:bodyPr/>
        <a:lstStyle/>
        <a:p>
          <a:pPr algn="l"/>
          <a:r>
            <a:rPr lang="en-US" sz="2800" b="0" i="0" dirty="0"/>
            <a:t>Model Validation</a:t>
          </a:r>
          <a:endParaRPr lang="en-US" sz="2800" dirty="0"/>
        </a:p>
      </dgm:t>
    </dgm:pt>
    <dgm:pt modelId="{44B2665D-FC14-42E7-8042-5E5B8B63F9A7}" type="parTrans" cxnId="{18C8D1E1-2262-4682-9A7A-63701665D37B}">
      <dgm:prSet/>
      <dgm:spPr/>
      <dgm:t>
        <a:bodyPr/>
        <a:lstStyle/>
        <a:p>
          <a:endParaRPr lang="en-US"/>
        </a:p>
      </dgm:t>
    </dgm:pt>
    <dgm:pt modelId="{AC8C40A3-524B-444A-85C6-F203FF9451F2}" type="sibTrans" cxnId="{18C8D1E1-2262-4682-9A7A-63701665D37B}">
      <dgm:prSet/>
      <dgm:spPr/>
      <dgm:t>
        <a:bodyPr/>
        <a:lstStyle/>
        <a:p>
          <a:endParaRPr lang="en-US"/>
        </a:p>
      </dgm:t>
    </dgm:pt>
    <dgm:pt modelId="{217189EB-5EBF-418B-B962-8D9EF8A987A3}">
      <dgm:prSet phldrT="[Text]" custT="1"/>
      <dgm:spPr/>
      <dgm:t>
        <a:bodyPr/>
        <a:lstStyle/>
        <a:p>
          <a:r>
            <a:rPr lang="en-US" sz="1800" b="0" i="0" dirty="0"/>
            <a:t>Cross-Validation (K-fold)</a:t>
          </a:r>
          <a:endParaRPr lang="en-US" sz="1800" dirty="0"/>
        </a:p>
      </dgm:t>
    </dgm:pt>
    <dgm:pt modelId="{0F0DDF7E-5FD4-47C5-9C21-4C02E5E047F7}" type="parTrans" cxnId="{1CD6F559-00D8-4552-889E-72B02C475B81}">
      <dgm:prSet/>
      <dgm:spPr/>
      <dgm:t>
        <a:bodyPr/>
        <a:lstStyle/>
        <a:p>
          <a:endParaRPr lang="en-US"/>
        </a:p>
      </dgm:t>
    </dgm:pt>
    <dgm:pt modelId="{F38D5F1D-508D-429A-B3DE-386B371F3B6C}" type="sibTrans" cxnId="{1CD6F559-00D8-4552-889E-72B02C475B81}">
      <dgm:prSet/>
      <dgm:spPr/>
      <dgm:t>
        <a:bodyPr/>
        <a:lstStyle/>
        <a:p>
          <a:endParaRPr lang="en-US"/>
        </a:p>
      </dgm:t>
    </dgm:pt>
    <dgm:pt modelId="{C9FE7548-EEDE-47C9-9076-47765FFD3B85}">
      <dgm:prSet phldrT="[Text]" custT="1"/>
      <dgm:spPr/>
      <dgm:t>
        <a:bodyPr/>
        <a:lstStyle/>
        <a:p>
          <a:r>
            <a:rPr lang="en-US" sz="1800" b="0" i="0" dirty="0"/>
            <a:t>Estimate the model’s Performance</a:t>
          </a:r>
          <a:endParaRPr lang="en-US" sz="1800" dirty="0"/>
        </a:p>
      </dgm:t>
    </dgm:pt>
    <dgm:pt modelId="{62D85080-D6A3-4145-A676-B8A260C66229}" type="parTrans" cxnId="{C21AE217-55C2-46A7-8EE3-A03E313B83CF}">
      <dgm:prSet/>
      <dgm:spPr/>
      <dgm:t>
        <a:bodyPr/>
        <a:lstStyle/>
        <a:p>
          <a:endParaRPr lang="en-US"/>
        </a:p>
      </dgm:t>
    </dgm:pt>
    <dgm:pt modelId="{5331FCB8-EABE-4180-A118-05693F38D9D8}" type="sibTrans" cxnId="{C21AE217-55C2-46A7-8EE3-A03E313B83CF}">
      <dgm:prSet/>
      <dgm:spPr/>
      <dgm:t>
        <a:bodyPr/>
        <a:lstStyle/>
        <a:p>
          <a:endParaRPr lang="en-US"/>
        </a:p>
      </dgm:t>
    </dgm:pt>
    <dgm:pt modelId="{C061C73E-32ED-47AD-B8EB-6E1B6240D3E6}">
      <dgm:prSet phldrT="[Text]" custT="1"/>
      <dgm:spPr/>
      <dgm:t>
        <a:bodyPr/>
        <a:lstStyle/>
        <a:p>
          <a:r>
            <a:rPr lang="en-US" sz="1800" b="0" i="0" dirty="0"/>
            <a:t>Evaluate the model</a:t>
          </a:r>
          <a:endParaRPr lang="en-US" sz="1800" dirty="0"/>
        </a:p>
      </dgm:t>
    </dgm:pt>
    <dgm:pt modelId="{A32EC008-D1CC-4F19-BAD8-F0DEF04FB585}" type="parTrans" cxnId="{223B339D-188B-49E6-B343-FE7194D676AE}">
      <dgm:prSet/>
      <dgm:spPr/>
      <dgm:t>
        <a:bodyPr/>
        <a:lstStyle/>
        <a:p>
          <a:endParaRPr lang="en-US"/>
        </a:p>
      </dgm:t>
    </dgm:pt>
    <dgm:pt modelId="{9A52E781-37BE-446E-A0C8-45BC14957E27}" type="sibTrans" cxnId="{223B339D-188B-49E6-B343-FE7194D676AE}">
      <dgm:prSet/>
      <dgm:spPr/>
      <dgm:t>
        <a:bodyPr/>
        <a:lstStyle/>
        <a:p>
          <a:endParaRPr lang="en-US"/>
        </a:p>
      </dgm:t>
    </dgm:pt>
    <dgm:pt modelId="{5473A29A-FEF5-4AD9-902D-76645DE69B18}">
      <dgm:prSet phldrT="[Text]" custT="1"/>
      <dgm:spPr/>
      <dgm:t>
        <a:bodyPr/>
        <a:lstStyle/>
        <a:p>
          <a:r>
            <a:rPr lang="en-US" sz="1800" dirty="0"/>
            <a:t>Confusion matrix</a:t>
          </a:r>
        </a:p>
      </dgm:t>
    </dgm:pt>
    <dgm:pt modelId="{7D2E4425-1A60-401F-A8A2-91ECB4FE8DE4}" type="parTrans" cxnId="{AD20FA03-18D5-430E-89EC-4E36D3434FE0}">
      <dgm:prSet/>
      <dgm:spPr/>
      <dgm:t>
        <a:bodyPr/>
        <a:lstStyle/>
        <a:p>
          <a:endParaRPr lang="en-US"/>
        </a:p>
      </dgm:t>
    </dgm:pt>
    <dgm:pt modelId="{08CF3EB2-0CA2-4470-BE62-DA267631DF36}" type="sibTrans" cxnId="{AD20FA03-18D5-430E-89EC-4E36D3434FE0}">
      <dgm:prSet/>
      <dgm:spPr/>
      <dgm:t>
        <a:bodyPr/>
        <a:lstStyle/>
        <a:p>
          <a:endParaRPr lang="en-US"/>
        </a:p>
      </dgm:t>
    </dgm:pt>
    <dgm:pt modelId="{0828472F-5C6B-4928-A7AF-A4913CD30896}" type="pres">
      <dgm:prSet presAssocID="{A262CBC2-812C-4411-95B5-11AD2F50C7DB}" presName="Name0" presStyleCnt="0">
        <dgm:presLayoutVars>
          <dgm:chMax val="7"/>
          <dgm:dir/>
          <dgm:animLvl val="lvl"/>
          <dgm:resizeHandles val="exact"/>
        </dgm:presLayoutVars>
      </dgm:prSet>
      <dgm:spPr/>
    </dgm:pt>
    <dgm:pt modelId="{DC514F11-FFD0-43B4-AADC-158D9D579DD1}" type="pres">
      <dgm:prSet presAssocID="{4DD3AEF3-739F-48B3-A58D-4E1A902144A4}" presName="circle1" presStyleLbl="node1" presStyleIdx="0" presStyleCnt="3"/>
      <dgm:spPr/>
    </dgm:pt>
    <dgm:pt modelId="{8DB4F93C-705A-46C9-93EA-8D7411FC6EFD}" type="pres">
      <dgm:prSet presAssocID="{4DD3AEF3-739F-48B3-A58D-4E1A902144A4}" presName="space" presStyleCnt="0"/>
      <dgm:spPr/>
    </dgm:pt>
    <dgm:pt modelId="{51A052E8-9738-4E55-905D-B9F911AF62FE}" type="pres">
      <dgm:prSet presAssocID="{4DD3AEF3-739F-48B3-A58D-4E1A902144A4}" presName="rect1" presStyleLbl="alignAcc1" presStyleIdx="0" presStyleCnt="3" custLinFactNeighborX="208"/>
      <dgm:spPr/>
    </dgm:pt>
    <dgm:pt modelId="{0D849135-CC5F-44D6-ACCF-832941CC502A}" type="pres">
      <dgm:prSet presAssocID="{D3821639-CFEF-4974-BEA7-FBE41024B7F8}" presName="vertSpace2" presStyleLbl="node1" presStyleIdx="0" presStyleCnt="3"/>
      <dgm:spPr/>
    </dgm:pt>
    <dgm:pt modelId="{25B5E071-3F74-4B9C-B47B-FC9E654411FD}" type="pres">
      <dgm:prSet presAssocID="{D3821639-CFEF-4974-BEA7-FBE41024B7F8}" presName="circle2" presStyleLbl="node1" presStyleIdx="1" presStyleCnt="3"/>
      <dgm:spPr/>
    </dgm:pt>
    <dgm:pt modelId="{1392EE52-F9E6-483F-A64F-4B70D1606E49}" type="pres">
      <dgm:prSet presAssocID="{D3821639-CFEF-4974-BEA7-FBE41024B7F8}" presName="rect2" presStyleLbl="alignAcc1" presStyleIdx="1" presStyleCnt="3"/>
      <dgm:spPr/>
    </dgm:pt>
    <dgm:pt modelId="{D99BADFA-81E3-45DC-BC97-DF940A05B9EC}" type="pres">
      <dgm:prSet presAssocID="{19C4048B-AF7E-473C-BCEC-7CC430F9F710}" presName="vertSpace3" presStyleLbl="node1" presStyleIdx="1" presStyleCnt="3"/>
      <dgm:spPr/>
    </dgm:pt>
    <dgm:pt modelId="{BC86C138-387B-48AC-8642-3920D841A9E8}" type="pres">
      <dgm:prSet presAssocID="{19C4048B-AF7E-473C-BCEC-7CC430F9F710}" presName="circle3" presStyleLbl="node1" presStyleIdx="2" presStyleCnt="3"/>
      <dgm:spPr/>
    </dgm:pt>
    <dgm:pt modelId="{DE3109E3-14F7-4A1B-A10F-BD03B9EB9A88}" type="pres">
      <dgm:prSet presAssocID="{19C4048B-AF7E-473C-BCEC-7CC430F9F710}" presName="rect3" presStyleLbl="alignAcc1" presStyleIdx="2" presStyleCnt="3"/>
      <dgm:spPr/>
    </dgm:pt>
    <dgm:pt modelId="{B06D07E3-AF36-4133-BE35-1FC5D5DFCB3A}" type="pres">
      <dgm:prSet presAssocID="{4DD3AEF3-739F-48B3-A58D-4E1A902144A4}" presName="rect1ParTx" presStyleLbl="alignAcc1" presStyleIdx="2" presStyleCnt="3">
        <dgm:presLayoutVars>
          <dgm:chMax val="1"/>
          <dgm:bulletEnabled val="1"/>
        </dgm:presLayoutVars>
      </dgm:prSet>
      <dgm:spPr/>
    </dgm:pt>
    <dgm:pt modelId="{7BDF2A61-38ED-4E57-B721-6360ADEBFA29}" type="pres">
      <dgm:prSet presAssocID="{4DD3AEF3-739F-48B3-A58D-4E1A902144A4}" presName="rect1ChTx" presStyleLbl="alignAcc1" presStyleIdx="2" presStyleCnt="3">
        <dgm:presLayoutVars>
          <dgm:bulletEnabled val="1"/>
        </dgm:presLayoutVars>
      </dgm:prSet>
      <dgm:spPr/>
    </dgm:pt>
    <dgm:pt modelId="{811692A7-997D-45F1-AE78-1554EED26119}" type="pres">
      <dgm:prSet presAssocID="{D3821639-CFEF-4974-BEA7-FBE41024B7F8}" presName="rect2ParTx" presStyleLbl="alignAcc1" presStyleIdx="2" presStyleCnt="3">
        <dgm:presLayoutVars>
          <dgm:chMax val="1"/>
          <dgm:bulletEnabled val="1"/>
        </dgm:presLayoutVars>
      </dgm:prSet>
      <dgm:spPr/>
    </dgm:pt>
    <dgm:pt modelId="{7C3F698C-2648-48D8-AEF4-E543374A2635}" type="pres">
      <dgm:prSet presAssocID="{D3821639-CFEF-4974-BEA7-FBE41024B7F8}" presName="rect2ChTx" presStyleLbl="alignAcc1" presStyleIdx="2" presStyleCnt="3">
        <dgm:presLayoutVars>
          <dgm:bulletEnabled val="1"/>
        </dgm:presLayoutVars>
      </dgm:prSet>
      <dgm:spPr/>
    </dgm:pt>
    <dgm:pt modelId="{AAA03A4D-B1E4-4941-BBA5-D300AC69ED6C}" type="pres">
      <dgm:prSet presAssocID="{19C4048B-AF7E-473C-BCEC-7CC430F9F710}" presName="rect3ParTx" presStyleLbl="alignAcc1" presStyleIdx="2" presStyleCnt="3">
        <dgm:presLayoutVars>
          <dgm:chMax val="1"/>
          <dgm:bulletEnabled val="1"/>
        </dgm:presLayoutVars>
      </dgm:prSet>
      <dgm:spPr/>
    </dgm:pt>
    <dgm:pt modelId="{C7C47A34-4230-4A79-A4B6-35B34532505C}" type="pres">
      <dgm:prSet presAssocID="{19C4048B-AF7E-473C-BCEC-7CC430F9F710}" presName="rect3ChTx" presStyleLbl="alignAcc1" presStyleIdx="2" presStyleCnt="3">
        <dgm:presLayoutVars>
          <dgm:bulletEnabled val="1"/>
        </dgm:presLayoutVars>
      </dgm:prSet>
      <dgm:spPr/>
    </dgm:pt>
  </dgm:ptLst>
  <dgm:cxnLst>
    <dgm:cxn modelId="{AD20FA03-18D5-430E-89EC-4E36D3434FE0}" srcId="{4DD3AEF3-739F-48B3-A58D-4E1A902144A4}" destId="{5473A29A-FEF5-4AD9-902D-76645DE69B18}" srcOrd="1" destOrd="0" parTransId="{7D2E4425-1A60-401F-A8A2-91ECB4FE8DE4}" sibTransId="{08CF3EB2-0CA2-4470-BE62-DA267631DF36}"/>
    <dgm:cxn modelId="{F788F712-7A42-4E15-9F8D-C882B616DB20}" type="presOf" srcId="{C9FE7548-EEDE-47C9-9076-47765FFD3B85}" destId="{C7C47A34-4230-4A79-A4B6-35B34532505C}" srcOrd="0" destOrd="1" presId="urn:microsoft.com/office/officeart/2005/8/layout/target3"/>
    <dgm:cxn modelId="{C21AE217-55C2-46A7-8EE3-A03E313B83CF}" srcId="{19C4048B-AF7E-473C-BCEC-7CC430F9F710}" destId="{C9FE7548-EEDE-47C9-9076-47765FFD3B85}" srcOrd="1" destOrd="0" parTransId="{62D85080-D6A3-4145-A676-B8A260C66229}" sibTransId="{5331FCB8-EABE-4180-A118-05693F38D9D8}"/>
    <dgm:cxn modelId="{B01FD827-3603-4215-9F9C-2BC5CEE39584}" type="presOf" srcId="{19C4048B-AF7E-473C-BCEC-7CC430F9F710}" destId="{DE3109E3-14F7-4A1B-A10F-BD03B9EB9A88}" srcOrd="0" destOrd="0" presId="urn:microsoft.com/office/officeart/2005/8/layout/target3"/>
    <dgm:cxn modelId="{66BCEC36-66F6-4880-BD29-362D6651A1F4}" type="presOf" srcId="{4DD3AEF3-739F-48B3-A58D-4E1A902144A4}" destId="{51A052E8-9738-4E55-905D-B9F911AF62FE}" srcOrd="0" destOrd="0" presId="urn:microsoft.com/office/officeart/2005/8/layout/target3"/>
    <dgm:cxn modelId="{E4445D3E-A3D5-4FFB-B460-091D5411F9FB}" srcId="{A262CBC2-812C-4411-95B5-11AD2F50C7DB}" destId="{4DD3AEF3-739F-48B3-A58D-4E1A902144A4}" srcOrd="0" destOrd="0" parTransId="{AF44989E-FD90-4077-B260-BECB1C23839D}" sibTransId="{41BEF99E-6951-42BD-8AF6-1451A22F0A62}"/>
    <dgm:cxn modelId="{550A935F-DAAD-4F7C-8122-19E41CC67D26}" srcId="{A262CBC2-812C-4411-95B5-11AD2F50C7DB}" destId="{D3821639-CFEF-4974-BEA7-FBE41024B7F8}" srcOrd="1" destOrd="0" parTransId="{3862094E-CDEF-4CA5-919A-ADF1ED342AC9}" sibTransId="{A4F643C7-1D41-44F8-BB5F-14A448A22601}"/>
    <dgm:cxn modelId="{F2C8BC67-98DF-4607-8B85-1343B00DB278}" srcId="{4DD3AEF3-739F-48B3-A58D-4E1A902144A4}" destId="{53430FE8-A215-4EB2-BD1E-0D08D80DED9A}" srcOrd="0" destOrd="0" parTransId="{D0764D0A-F758-4992-BB27-05D4B722C709}" sibTransId="{5D624C2D-3E23-44B5-8265-95CA4A0C1B25}"/>
    <dgm:cxn modelId="{A602B850-952C-41F2-80F2-A9E4F8D6CB65}" type="presOf" srcId="{53430FE8-A215-4EB2-BD1E-0D08D80DED9A}" destId="{7BDF2A61-38ED-4E57-B721-6360ADEBFA29}" srcOrd="0" destOrd="0" presId="urn:microsoft.com/office/officeart/2005/8/layout/target3"/>
    <dgm:cxn modelId="{5F671C55-B1BC-4254-803F-0EEF0F472209}" type="presOf" srcId="{D3821639-CFEF-4974-BEA7-FBE41024B7F8}" destId="{1392EE52-F9E6-483F-A64F-4B70D1606E49}" srcOrd="0" destOrd="0" presId="urn:microsoft.com/office/officeart/2005/8/layout/target3"/>
    <dgm:cxn modelId="{1CD6F559-00D8-4552-889E-72B02C475B81}" srcId="{19C4048B-AF7E-473C-BCEC-7CC430F9F710}" destId="{217189EB-5EBF-418B-B962-8D9EF8A987A3}" srcOrd="0" destOrd="0" parTransId="{0F0DDF7E-5FD4-47C5-9C21-4C02E5E047F7}" sibTransId="{F38D5F1D-508D-429A-B3DE-386B371F3B6C}"/>
    <dgm:cxn modelId="{A8AF8680-4FAB-4E9E-97EE-09C311DC2F6B}" type="presOf" srcId="{5473A29A-FEF5-4AD9-902D-76645DE69B18}" destId="{7BDF2A61-38ED-4E57-B721-6360ADEBFA29}" srcOrd="0" destOrd="1" presId="urn:microsoft.com/office/officeart/2005/8/layout/target3"/>
    <dgm:cxn modelId="{1472308C-F2D7-4C35-9511-D00484920C68}" type="presOf" srcId="{11238D2D-E352-4A00-A11C-72EBBC79B62A}" destId="{7C3F698C-2648-48D8-AEF4-E543374A2635}" srcOrd="0" destOrd="0" presId="urn:microsoft.com/office/officeart/2005/8/layout/target3"/>
    <dgm:cxn modelId="{223B339D-188B-49E6-B343-FE7194D676AE}" srcId="{4DD3AEF3-739F-48B3-A58D-4E1A902144A4}" destId="{C061C73E-32ED-47AD-B8EB-6E1B6240D3E6}" srcOrd="2" destOrd="0" parTransId="{A32EC008-D1CC-4F19-BAD8-F0DEF04FB585}" sibTransId="{9A52E781-37BE-446E-A0C8-45BC14957E27}"/>
    <dgm:cxn modelId="{785208A8-4EFA-4D41-A939-DD1F4DDC674F}" type="presOf" srcId="{D3821639-CFEF-4974-BEA7-FBE41024B7F8}" destId="{811692A7-997D-45F1-AE78-1554EED26119}" srcOrd="1" destOrd="0" presId="urn:microsoft.com/office/officeart/2005/8/layout/target3"/>
    <dgm:cxn modelId="{ECA632AD-1314-4EBB-A852-05D0CEB5B109}" type="presOf" srcId="{ACF62965-1862-4B79-B53A-829015517FB2}" destId="{7C3F698C-2648-48D8-AEF4-E543374A2635}" srcOrd="0" destOrd="1" presId="urn:microsoft.com/office/officeart/2005/8/layout/target3"/>
    <dgm:cxn modelId="{11B992AE-F63A-479D-BB25-85059F9CA9B2}" type="presOf" srcId="{217189EB-5EBF-418B-B962-8D9EF8A987A3}" destId="{C7C47A34-4230-4A79-A4B6-35B34532505C}" srcOrd="0" destOrd="0" presId="urn:microsoft.com/office/officeart/2005/8/layout/target3"/>
    <dgm:cxn modelId="{4EA85ED4-749A-45C5-A4AA-038216D0EE79}" type="presOf" srcId="{C061C73E-32ED-47AD-B8EB-6E1B6240D3E6}" destId="{7BDF2A61-38ED-4E57-B721-6360ADEBFA29}" srcOrd="0" destOrd="2" presId="urn:microsoft.com/office/officeart/2005/8/layout/target3"/>
    <dgm:cxn modelId="{5B2520DB-4356-41E7-8FC7-493588D1A69D}" type="presOf" srcId="{19C4048B-AF7E-473C-BCEC-7CC430F9F710}" destId="{AAA03A4D-B1E4-4941-BBA5-D300AC69ED6C}" srcOrd="1" destOrd="0" presId="urn:microsoft.com/office/officeart/2005/8/layout/target3"/>
    <dgm:cxn modelId="{18C8D1E1-2262-4682-9A7A-63701665D37B}" srcId="{A262CBC2-812C-4411-95B5-11AD2F50C7DB}" destId="{19C4048B-AF7E-473C-BCEC-7CC430F9F710}" srcOrd="2" destOrd="0" parTransId="{44B2665D-FC14-42E7-8042-5E5B8B63F9A7}" sibTransId="{AC8C40A3-524B-444A-85C6-F203FF9451F2}"/>
    <dgm:cxn modelId="{028BCFE6-3F1A-4ABE-8BF6-76345E3D7DC2}" type="presOf" srcId="{4DD3AEF3-739F-48B3-A58D-4E1A902144A4}" destId="{B06D07E3-AF36-4133-BE35-1FC5D5DFCB3A}" srcOrd="1" destOrd="0" presId="urn:microsoft.com/office/officeart/2005/8/layout/target3"/>
    <dgm:cxn modelId="{9E38E8FB-7EA3-4AA3-9161-0CB68F9CB9D8}" type="presOf" srcId="{A262CBC2-812C-4411-95B5-11AD2F50C7DB}" destId="{0828472F-5C6B-4928-A7AF-A4913CD30896}" srcOrd="0" destOrd="0" presId="urn:microsoft.com/office/officeart/2005/8/layout/target3"/>
    <dgm:cxn modelId="{DC03F5FD-2130-436D-B603-34381C472D09}" srcId="{D3821639-CFEF-4974-BEA7-FBE41024B7F8}" destId="{11238D2D-E352-4A00-A11C-72EBBC79B62A}" srcOrd="0" destOrd="0" parTransId="{E800F39B-7D2B-4946-8FD9-FB8EC8C2B1C1}" sibTransId="{59EBA234-7865-473C-85B5-68ED9B1A6A39}"/>
    <dgm:cxn modelId="{79BB79FE-5E32-4624-9680-7DBAFEA4BD92}" srcId="{D3821639-CFEF-4974-BEA7-FBE41024B7F8}" destId="{ACF62965-1862-4B79-B53A-829015517FB2}" srcOrd="1" destOrd="0" parTransId="{49997FE0-E722-4A59-8E6B-499FE3760AD1}" sibTransId="{46070F4D-729E-4367-B42E-B4F3F07686A1}"/>
    <dgm:cxn modelId="{9671E1CA-6D58-4B12-AD0B-736FE35A252F}" type="presParOf" srcId="{0828472F-5C6B-4928-A7AF-A4913CD30896}" destId="{DC514F11-FFD0-43B4-AADC-158D9D579DD1}" srcOrd="0" destOrd="0" presId="urn:microsoft.com/office/officeart/2005/8/layout/target3"/>
    <dgm:cxn modelId="{6A808B2D-1632-4ECC-8CBF-34B4297AF303}" type="presParOf" srcId="{0828472F-5C6B-4928-A7AF-A4913CD30896}" destId="{8DB4F93C-705A-46C9-93EA-8D7411FC6EFD}" srcOrd="1" destOrd="0" presId="urn:microsoft.com/office/officeart/2005/8/layout/target3"/>
    <dgm:cxn modelId="{1728D8D6-723A-4623-B441-AFDDAB12C5C8}" type="presParOf" srcId="{0828472F-5C6B-4928-A7AF-A4913CD30896}" destId="{51A052E8-9738-4E55-905D-B9F911AF62FE}" srcOrd="2" destOrd="0" presId="urn:microsoft.com/office/officeart/2005/8/layout/target3"/>
    <dgm:cxn modelId="{4B06EE2F-B976-49B8-B913-81CD431BCE5F}" type="presParOf" srcId="{0828472F-5C6B-4928-A7AF-A4913CD30896}" destId="{0D849135-CC5F-44D6-ACCF-832941CC502A}" srcOrd="3" destOrd="0" presId="urn:microsoft.com/office/officeart/2005/8/layout/target3"/>
    <dgm:cxn modelId="{513D9AD0-EC4E-4EFF-974B-54208A255621}" type="presParOf" srcId="{0828472F-5C6B-4928-A7AF-A4913CD30896}" destId="{25B5E071-3F74-4B9C-B47B-FC9E654411FD}" srcOrd="4" destOrd="0" presId="urn:microsoft.com/office/officeart/2005/8/layout/target3"/>
    <dgm:cxn modelId="{90FF4B3B-85C6-44DA-BC20-761B3992DE6F}" type="presParOf" srcId="{0828472F-5C6B-4928-A7AF-A4913CD30896}" destId="{1392EE52-F9E6-483F-A64F-4B70D1606E49}" srcOrd="5" destOrd="0" presId="urn:microsoft.com/office/officeart/2005/8/layout/target3"/>
    <dgm:cxn modelId="{1D504034-175D-4053-BD65-557B75A58268}" type="presParOf" srcId="{0828472F-5C6B-4928-A7AF-A4913CD30896}" destId="{D99BADFA-81E3-45DC-BC97-DF940A05B9EC}" srcOrd="6" destOrd="0" presId="urn:microsoft.com/office/officeart/2005/8/layout/target3"/>
    <dgm:cxn modelId="{45A8C67F-DF97-4433-8BEC-782A78CD3258}" type="presParOf" srcId="{0828472F-5C6B-4928-A7AF-A4913CD30896}" destId="{BC86C138-387B-48AC-8642-3920D841A9E8}" srcOrd="7" destOrd="0" presId="urn:microsoft.com/office/officeart/2005/8/layout/target3"/>
    <dgm:cxn modelId="{98420AF6-8125-41E2-8BBB-AD14461F1B47}" type="presParOf" srcId="{0828472F-5C6B-4928-A7AF-A4913CD30896}" destId="{DE3109E3-14F7-4A1B-A10F-BD03B9EB9A88}" srcOrd="8" destOrd="0" presId="urn:microsoft.com/office/officeart/2005/8/layout/target3"/>
    <dgm:cxn modelId="{4129C67D-D553-4854-96BA-511112B05DE3}" type="presParOf" srcId="{0828472F-5C6B-4928-A7AF-A4913CD30896}" destId="{B06D07E3-AF36-4133-BE35-1FC5D5DFCB3A}" srcOrd="9" destOrd="0" presId="urn:microsoft.com/office/officeart/2005/8/layout/target3"/>
    <dgm:cxn modelId="{F7C13645-E0ED-45DE-8000-AA8CC436A567}" type="presParOf" srcId="{0828472F-5C6B-4928-A7AF-A4913CD30896}" destId="{7BDF2A61-38ED-4E57-B721-6360ADEBFA29}" srcOrd="10" destOrd="0" presId="urn:microsoft.com/office/officeart/2005/8/layout/target3"/>
    <dgm:cxn modelId="{8B9A4AB8-B771-4160-B859-032E1212156B}" type="presParOf" srcId="{0828472F-5C6B-4928-A7AF-A4913CD30896}" destId="{811692A7-997D-45F1-AE78-1554EED26119}" srcOrd="11" destOrd="0" presId="urn:microsoft.com/office/officeart/2005/8/layout/target3"/>
    <dgm:cxn modelId="{0F6C0CAA-33CB-4F9E-A0BE-A665388E3444}" type="presParOf" srcId="{0828472F-5C6B-4928-A7AF-A4913CD30896}" destId="{7C3F698C-2648-48D8-AEF4-E543374A2635}" srcOrd="12" destOrd="0" presId="urn:microsoft.com/office/officeart/2005/8/layout/target3"/>
    <dgm:cxn modelId="{92B8FE91-1DC7-4020-B01D-E0FF283ACC28}" type="presParOf" srcId="{0828472F-5C6B-4928-A7AF-A4913CD30896}" destId="{AAA03A4D-B1E4-4941-BBA5-D300AC69ED6C}" srcOrd="13" destOrd="0" presId="urn:microsoft.com/office/officeart/2005/8/layout/target3"/>
    <dgm:cxn modelId="{0787EAF8-DBE1-4FB9-8074-4EB04F6868F6}" type="presParOf" srcId="{0828472F-5C6B-4928-A7AF-A4913CD30896}" destId="{C7C47A34-4230-4A79-A4B6-35B34532505C}" srcOrd="14"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34E65BB-A910-4F91-B019-081028612328}" type="doc">
      <dgm:prSet loTypeId="urn:microsoft.com/office/officeart/2005/8/layout/vList3" loCatId="list" qsTypeId="urn:microsoft.com/office/officeart/2005/8/quickstyle/3d1" qsCatId="3D" csTypeId="urn:microsoft.com/office/officeart/2005/8/colors/colorful1" csCatId="colorful" phldr="1"/>
      <dgm:spPr/>
    </dgm:pt>
    <dgm:pt modelId="{FB8B71D7-37A8-461E-B875-35DCCA181467}">
      <dgm:prSet phldrT="[Text]"/>
      <dgm:spPr/>
      <dgm:t>
        <a:bodyPr/>
        <a:lstStyle/>
        <a:p>
          <a:r>
            <a:rPr lang="en-US" b="0" i="0" dirty="0"/>
            <a:t>The accuracy of the different algorithms shows minimal fluctuation, indicating stability in the predictions.</a:t>
          </a:r>
          <a:endParaRPr lang="en-US" dirty="0"/>
        </a:p>
      </dgm:t>
    </dgm:pt>
    <dgm:pt modelId="{03068503-38F4-4467-9CB1-8D1D8BDA423A}" type="parTrans" cxnId="{3FADE941-4F59-4471-8D96-8F99B5C22E49}">
      <dgm:prSet/>
      <dgm:spPr/>
      <dgm:t>
        <a:bodyPr/>
        <a:lstStyle/>
        <a:p>
          <a:endParaRPr lang="en-US"/>
        </a:p>
      </dgm:t>
    </dgm:pt>
    <dgm:pt modelId="{895C81F5-1D7C-4B19-8F72-A6449C944C3B}" type="sibTrans" cxnId="{3FADE941-4F59-4471-8D96-8F99B5C22E49}">
      <dgm:prSet/>
      <dgm:spPr/>
      <dgm:t>
        <a:bodyPr/>
        <a:lstStyle/>
        <a:p>
          <a:endParaRPr lang="en-US"/>
        </a:p>
      </dgm:t>
    </dgm:pt>
    <dgm:pt modelId="{018B5849-4243-4D8A-8BC0-741771D6E948}">
      <dgm:prSet phldrT="[Text]"/>
      <dgm:spPr/>
      <dgm:t>
        <a:bodyPr/>
        <a:lstStyle/>
        <a:p>
          <a:r>
            <a:rPr lang="en-US" b="0" i="0" dirty="0"/>
            <a:t>The highest accuracy achieved among the algorithms is 0.97, indicating strong predictive performance.</a:t>
          </a:r>
          <a:endParaRPr lang="en-US" dirty="0"/>
        </a:p>
      </dgm:t>
    </dgm:pt>
    <dgm:pt modelId="{D4033300-412B-40F2-9691-BCA06E35F7F0}" type="parTrans" cxnId="{3E7E3F81-7BAA-4654-BAA4-5BFEFF97F3F8}">
      <dgm:prSet/>
      <dgm:spPr/>
      <dgm:t>
        <a:bodyPr/>
        <a:lstStyle/>
        <a:p>
          <a:endParaRPr lang="en-US"/>
        </a:p>
      </dgm:t>
    </dgm:pt>
    <dgm:pt modelId="{4E0F1DCB-8BA0-4511-9FFB-AC64E30C361F}" type="sibTrans" cxnId="{3E7E3F81-7BAA-4654-BAA4-5BFEFF97F3F8}">
      <dgm:prSet/>
      <dgm:spPr/>
      <dgm:t>
        <a:bodyPr/>
        <a:lstStyle/>
        <a:p>
          <a:endParaRPr lang="en-US"/>
        </a:p>
      </dgm:t>
    </dgm:pt>
    <dgm:pt modelId="{585D00DE-F6C0-4680-A6E1-E6C773AB1EBF}">
      <dgm:prSet phldrT="[Text]"/>
      <dgm:spPr/>
      <dgm:t>
        <a:bodyPr/>
        <a:lstStyle/>
        <a:p>
          <a:r>
            <a:rPr lang="en-US" b="0" i="0" dirty="0"/>
            <a:t>On the other hand, the lowest accuracy obtained is 0.95, still demonstrating a high level of accuracy in the predictions.</a:t>
          </a:r>
          <a:endParaRPr lang="en-US" dirty="0"/>
        </a:p>
      </dgm:t>
    </dgm:pt>
    <dgm:pt modelId="{24C1ACD9-B6B5-4957-A53F-DBB5321E694E}" type="parTrans" cxnId="{0A93FC3D-640E-47A1-86CA-B0AF6D797682}">
      <dgm:prSet/>
      <dgm:spPr/>
      <dgm:t>
        <a:bodyPr/>
        <a:lstStyle/>
        <a:p>
          <a:endParaRPr lang="en-US"/>
        </a:p>
      </dgm:t>
    </dgm:pt>
    <dgm:pt modelId="{5B63C6C5-D70C-4F6F-BFA9-F60AC0B67D41}" type="sibTrans" cxnId="{0A93FC3D-640E-47A1-86CA-B0AF6D797682}">
      <dgm:prSet/>
      <dgm:spPr/>
      <dgm:t>
        <a:bodyPr/>
        <a:lstStyle/>
        <a:p>
          <a:endParaRPr lang="en-US"/>
        </a:p>
      </dgm:t>
    </dgm:pt>
    <dgm:pt modelId="{9C529182-8E3F-4874-BF1F-8FA93183DE50}">
      <dgm:prSet phldrT="[Text]"/>
      <dgm:spPr/>
      <dgm:t>
        <a:bodyPr/>
        <a:lstStyle/>
        <a:p>
          <a:r>
            <a:rPr lang="en-US" b="0" i="0" dirty="0"/>
            <a:t>Logistic regression= 0.95 </a:t>
          </a:r>
        </a:p>
        <a:p>
          <a:r>
            <a:rPr lang="en-US" b="0" i="0" dirty="0"/>
            <a:t>Random Forest Classifier = 0.97 </a:t>
          </a:r>
        </a:p>
        <a:p>
          <a:r>
            <a:rPr lang="en-US" b="0" i="0" dirty="0"/>
            <a:t>Decision Tree Classifier = 0.96</a:t>
          </a:r>
          <a:endParaRPr lang="en-US" dirty="0"/>
        </a:p>
      </dgm:t>
    </dgm:pt>
    <dgm:pt modelId="{961C455E-76D8-428A-8F80-F292870FCD83}" type="parTrans" cxnId="{DBCEDDA1-BFF0-4986-915C-32E35B1E6BBF}">
      <dgm:prSet/>
      <dgm:spPr/>
      <dgm:t>
        <a:bodyPr/>
        <a:lstStyle/>
        <a:p>
          <a:endParaRPr lang="en-US"/>
        </a:p>
      </dgm:t>
    </dgm:pt>
    <dgm:pt modelId="{E7CD9D55-CB5C-45AA-95EF-A3E2AB10BE96}" type="sibTrans" cxnId="{DBCEDDA1-BFF0-4986-915C-32E35B1E6BBF}">
      <dgm:prSet/>
      <dgm:spPr/>
      <dgm:t>
        <a:bodyPr/>
        <a:lstStyle/>
        <a:p>
          <a:endParaRPr lang="en-US"/>
        </a:p>
      </dgm:t>
    </dgm:pt>
    <dgm:pt modelId="{99E8E93F-76C9-4AB0-B310-009C622C8D2D}" type="pres">
      <dgm:prSet presAssocID="{734E65BB-A910-4F91-B019-081028612328}" presName="linearFlow" presStyleCnt="0">
        <dgm:presLayoutVars>
          <dgm:dir/>
          <dgm:resizeHandles val="exact"/>
        </dgm:presLayoutVars>
      </dgm:prSet>
      <dgm:spPr/>
    </dgm:pt>
    <dgm:pt modelId="{62C131A2-E070-4E3A-9B17-DD2148172F16}" type="pres">
      <dgm:prSet presAssocID="{FB8B71D7-37A8-461E-B875-35DCCA181467}" presName="composite" presStyleCnt="0"/>
      <dgm:spPr/>
    </dgm:pt>
    <dgm:pt modelId="{E51DA06C-3190-43DD-A778-C2564099A55C}" type="pres">
      <dgm:prSet presAssocID="{FB8B71D7-37A8-461E-B875-35DCCA181467}" presName="imgShp" presStyleLbl="fgImgPlac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l="-39000" r="-39000"/>
          </a:stretch>
        </a:blipFill>
      </dgm:spPr>
    </dgm:pt>
    <dgm:pt modelId="{D652F525-E1C7-4C39-9CDC-77C061044142}" type="pres">
      <dgm:prSet presAssocID="{FB8B71D7-37A8-461E-B875-35DCCA181467}" presName="txShp" presStyleLbl="node1" presStyleIdx="0" presStyleCnt="4">
        <dgm:presLayoutVars>
          <dgm:bulletEnabled val="1"/>
        </dgm:presLayoutVars>
      </dgm:prSet>
      <dgm:spPr/>
    </dgm:pt>
    <dgm:pt modelId="{0CB704D8-9F48-4795-9C0E-C71E1E107A96}" type="pres">
      <dgm:prSet presAssocID="{895C81F5-1D7C-4B19-8F72-A6449C944C3B}" presName="spacing" presStyleCnt="0"/>
      <dgm:spPr/>
    </dgm:pt>
    <dgm:pt modelId="{BF67146A-8132-49E3-B525-936C64D2C4B1}" type="pres">
      <dgm:prSet presAssocID="{018B5849-4243-4D8A-8BC0-741771D6E948}" presName="composite" presStyleCnt="0"/>
      <dgm:spPr/>
    </dgm:pt>
    <dgm:pt modelId="{8FED7E8B-309A-42EF-9A79-2089462EF96C}" type="pres">
      <dgm:prSet presAssocID="{018B5849-4243-4D8A-8BC0-741771D6E948}" presName="imgShp" presStyleLbl="fgImgPlace1"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l="-17000" r="-17000"/>
          </a:stretch>
        </a:blipFill>
      </dgm:spPr>
    </dgm:pt>
    <dgm:pt modelId="{0A4A7A0A-0D10-4957-987F-EB5CCE6BF235}" type="pres">
      <dgm:prSet presAssocID="{018B5849-4243-4D8A-8BC0-741771D6E948}" presName="txShp" presStyleLbl="node1" presStyleIdx="1" presStyleCnt="4">
        <dgm:presLayoutVars>
          <dgm:bulletEnabled val="1"/>
        </dgm:presLayoutVars>
      </dgm:prSet>
      <dgm:spPr/>
    </dgm:pt>
    <dgm:pt modelId="{14ACB126-60D9-43E9-90E6-7EF7B03FF94B}" type="pres">
      <dgm:prSet presAssocID="{4E0F1DCB-8BA0-4511-9FFB-AC64E30C361F}" presName="spacing" presStyleCnt="0"/>
      <dgm:spPr/>
    </dgm:pt>
    <dgm:pt modelId="{80CD8149-D9FA-4776-9E55-B7B136788CA6}" type="pres">
      <dgm:prSet presAssocID="{585D00DE-F6C0-4680-A6E1-E6C773AB1EBF}" presName="composite" presStyleCnt="0"/>
      <dgm:spPr/>
    </dgm:pt>
    <dgm:pt modelId="{F3AF2E1E-1D82-49A3-805A-21E144B7D9E1}" type="pres">
      <dgm:prSet presAssocID="{585D00DE-F6C0-4680-A6E1-E6C773AB1EBF}" presName="imgShp" presStyleLbl="fgImgPlace1" presStyleIdx="2"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l="-17000" r="-17000"/>
          </a:stretch>
        </a:blipFill>
      </dgm:spPr>
    </dgm:pt>
    <dgm:pt modelId="{5E31755A-4513-43B1-A977-A073A1B675F0}" type="pres">
      <dgm:prSet presAssocID="{585D00DE-F6C0-4680-A6E1-E6C773AB1EBF}" presName="txShp" presStyleLbl="node1" presStyleIdx="2" presStyleCnt="4">
        <dgm:presLayoutVars>
          <dgm:bulletEnabled val="1"/>
        </dgm:presLayoutVars>
      </dgm:prSet>
      <dgm:spPr/>
    </dgm:pt>
    <dgm:pt modelId="{7F36083C-C8F7-4361-AF08-0867FDA31F33}" type="pres">
      <dgm:prSet presAssocID="{5B63C6C5-D70C-4F6F-BFA9-F60AC0B67D41}" presName="spacing" presStyleCnt="0"/>
      <dgm:spPr/>
    </dgm:pt>
    <dgm:pt modelId="{5C28D5C1-9D5D-4256-9414-37AA89746D6D}" type="pres">
      <dgm:prSet presAssocID="{9C529182-8E3F-4874-BF1F-8FA93183DE50}" presName="composite" presStyleCnt="0"/>
      <dgm:spPr/>
    </dgm:pt>
    <dgm:pt modelId="{395CFF07-C3F1-4F88-B089-A1CAE8ADC4DF}" type="pres">
      <dgm:prSet presAssocID="{9C529182-8E3F-4874-BF1F-8FA93183DE50}" presName="imgShp" presStyleLbl="fgImgPlace1" presStyleIdx="3"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l="-39000" r="-39000"/>
          </a:stretch>
        </a:blipFill>
      </dgm:spPr>
    </dgm:pt>
    <dgm:pt modelId="{748FE692-D96E-4AD4-B05D-F91C2DEFC4BF}" type="pres">
      <dgm:prSet presAssocID="{9C529182-8E3F-4874-BF1F-8FA93183DE50}" presName="txShp" presStyleLbl="node1" presStyleIdx="3" presStyleCnt="4" custScaleY="112845">
        <dgm:presLayoutVars>
          <dgm:bulletEnabled val="1"/>
        </dgm:presLayoutVars>
      </dgm:prSet>
      <dgm:spPr/>
    </dgm:pt>
  </dgm:ptLst>
  <dgm:cxnLst>
    <dgm:cxn modelId="{090D4915-DD9F-481C-95FD-87A69DF3A66B}" type="presOf" srcId="{9C529182-8E3F-4874-BF1F-8FA93183DE50}" destId="{748FE692-D96E-4AD4-B05D-F91C2DEFC4BF}" srcOrd="0" destOrd="0" presId="urn:microsoft.com/office/officeart/2005/8/layout/vList3"/>
    <dgm:cxn modelId="{0A93FC3D-640E-47A1-86CA-B0AF6D797682}" srcId="{734E65BB-A910-4F91-B019-081028612328}" destId="{585D00DE-F6C0-4680-A6E1-E6C773AB1EBF}" srcOrd="2" destOrd="0" parTransId="{24C1ACD9-B6B5-4957-A53F-DBB5321E694E}" sibTransId="{5B63C6C5-D70C-4F6F-BFA9-F60AC0B67D41}"/>
    <dgm:cxn modelId="{0C16E95B-66CF-4AE3-9637-790DB286258F}" type="presOf" srcId="{734E65BB-A910-4F91-B019-081028612328}" destId="{99E8E93F-76C9-4AB0-B310-009C622C8D2D}" srcOrd="0" destOrd="0" presId="urn:microsoft.com/office/officeart/2005/8/layout/vList3"/>
    <dgm:cxn modelId="{3FADE941-4F59-4471-8D96-8F99B5C22E49}" srcId="{734E65BB-A910-4F91-B019-081028612328}" destId="{FB8B71D7-37A8-461E-B875-35DCCA181467}" srcOrd="0" destOrd="0" parTransId="{03068503-38F4-4467-9CB1-8D1D8BDA423A}" sibTransId="{895C81F5-1D7C-4B19-8F72-A6449C944C3B}"/>
    <dgm:cxn modelId="{3E7E3F81-7BAA-4654-BAA4-5BFEFF97F3F8}" srcId="{734E65BB-A910-4F91-B019-081028612328}" destId="{018B5849-4243-4D8A-8BC0-741771D6E948}" srcOrd="1" destOrd="0" parTransId="{D4033300-412B-40F2-9691-BCA06E35F7F0}" sibTransId="{4E0F1DCB-8BA0-4511-9FFB-AC64E30C361F}"/>
    <dgm:cxn modelId="{29568690-C97C-488B-9FCF-B97821B4BF08}" type="presOf" srcId="{018B5849-4243-4D8A-8BC0-741771D6E948}" destId="{0A4A7A0A-0D10-4957-987F-EB5CCE6BF235}" srcOrd="0" destOrd="0" presId="urn:microsoft.com/office/officeart/2005/8/layout/vList3"/>
    <dgm:cxn modelId="{DBCEDDA1-BFF0-4986-915C-32E35B1E6BBF}" srcId="{734E65BB-A910-4F91-B019-081028612328}" destId="{9C529182-8E3F-4874-BF1F-8FA93183DE50}" srcOrd="3" destOrd="0" parTransId="{961C455E-76D8-428A-8F80-F292870FCD83}" sibTransId="{E7CD9D55-CB5C-45AA-95EF-A3E2AB10BE96}"/>
    <dgm:cxn modelId="{31F275D0-780B-48DE-873F-A334DB58E949}" type="presOf" srcId="{FB8B71D7-37A8-461E-B875-35DCCA181467}" destId="{D652F525-E1C7-4C39-9CDC-77C061044142}" srcOrd="0" destOrd="0" presId="urn:microsoft.com/office/officeart/2005/8/layout/vList3"/>
    <dgm:cxn modelId="{33A57EDC-9D25-4040-BCCA-65F7510FBFC9}" type="presOf" srcId="{585D00DE-F6C0-4680-A6E1-E6C773AB1EBF}" destId="{5E31755A-4513-43B1-A977-A073A1B675F0}" srcOrd="0" destOrd="0" presId="urn:microsoft.com/office/officeart/2005/8/layout/vList3"/>
    <dgm:cxn modelId="{3295D283-9BF9-4E99-BDCF-0590C934E0AD}" type="presParOf" srcId="{99E8E93F-76C9-4AB0-B310-009C622C8D2D}" destId="{62C131A2-E070-4E3A-9B17-DD2148172F16}" srcOrd="0" destOrd="0" presId="urn:microsoft.com/office/officeart/2005/8/layout/vList3"/>
    <dgm:cxn modelId="{27A6C255-A4FD-4B22-83B7-BC036E9D9062}" type="presParOf" srcId="{62C131A2-E070-4E3A-9B17-DD2148172F16}" destId="{E51DA06C-3190-43DD-A778-C2564099A55C}" srcOrd="0" destOrd="0" presId="urn:microsoft.com/office/officeart/2005/8/layout/vList3"/>
    <dgm:cxn modelId="{6792E1FA-418C-4362-A50A-45A63F9C78CE}" type="presParOf" srcId="{62C131A2-E070-4E3A-9B17-DD2148172F16}" destId="{D652F525-E1C7-4C39-9CDC-77C061044142}" srcOrd="1" destOrd="0" presId="urn:microsoft.com/office/officeart/2005/8/layout/vList3"/>
    <dgm:cxn modelId="{6DC1A9EF-4A11-4605-9F68-6AA3162EC0CC}" type="presParOf" srcId="{99E8E93F-76C9-4AB0-B310-009C622C8D2D}" destId="{0CB704D8-9F48-4795-9C0E-C71E1E107A96}" srcOrd="1" destOrd="0" presId="urn:microsoft.com/office/officeart/2005/8/layout/vList3"/>
    <dgm:cxn modelId="{83F28DA0-11ED-467A-AF28-D001359E0308}" type="presParOf" srcId="{99E8E93F-76C9-4AB0-B310-009C622C8D2D}" destId="{BF67146A-8132-49E3-B525-936C64D2C4B1}" srcOrd="2" destOrd="0" presId="urn:microsoft.com/office/officeart/2005/8/layout/vList3"/>
    <dgm:cxn modelId="{58FFDA2B-D291-46B1-9E8E-78F8EED35165}" type="presParOf" srcId="{BF67146A-8132-49E3-B525-936C64D2C4B1}" destId="{8FED7E8B-309A-42EF-9A79-2089462EF96C}" srcOrd="0" destOrd="0" presId="urn:microsoft.com/office/officeart/2005/8/layout/vList3"/>
    <dgm:cxn modelId="{C7F7ADBB-584A-4472-AA02-F1B747A0384A}" type="presParOf" srcId="{BF67146A-8132-49E3-B525-936C64D2C4B1}" destId="{0A4A7A0A-0D10-4957-987F-EB5CCE6BF235}" srcOrd="1" destOrd="0" presId="urn:microsoft.com/office/officeart/2005/8/layout/vList3"/>
    <dgm:cxn modelId="{A990491A-9A6F-4786-8E6C-9B9CCED452FF}" type="presParOf" srcId="{99E8E93F-76C9-4AB0-B310-009C622C8D2D}" destId="{14ACB126-60D9-43E9-90E6-7EF7B03FF94B}" srcOrd="3" destOrd="0" presId="urn:microsoft.com/office/officeart/2005/8/layout/vList3"/>
    <dgm:cxn modelId="{6051C32E-54B2-4986-8870-7671A1A96043}" type="presParOf" srcId="{99E8E93F-76C9-4AB0-B310-009C622C8D2D}" destId="{80CD8149-D9FA-4776-9E55-B7B136788CA6}" srcOrd="4" destOrd="0" presId="urn:microsoft.com/office/officeart/2005/8/layout/vList3"/>
    <dgm:cxn modelId="{1981CD55-7DB9-4E67-8DD0-397A6C5E1708}" type="presParOf" srcId="{80CD8149-D9FA-4776-9E55-B7B136788CA6}" destId="{F3AF2E1E-1D82-49A3-805A-21E144B7D9E1}" srcOrd="0" destOrd="0" presId="urn:microsoft.com/office/officeart/2005/8/layout/vList3"/>
    <dgm:cxn modelId="{D5A304CB-0481-4B77-AF5A-7ECA25EF33DA}" type="presParOf" srcId="{80CD8149-D9FA-4776-9E55-B7B136788CA6}" destId="{5E31755A-4513-43B1-A977-A073A1B675F0}" srcOrd="1" destOrd="0" presId="urn:microsoft.com/office/officeart/2005/8/layout/vList3"/>
    <dgm:cxn modelId="{B6C1CDEC-9E12-45B8-A785-DDB3B2B7FB25}" type="presParOf" srcId="{99E8E93F-76C9-4AB0-B310-009C622C8D2D}" destId="{7F36083C-C8F7-4361-AF08-0867FDA31F33}" srcOrd="5" destOrd="0" presId="urn:microsoft.com/office/officeart/2005/8/layout/vList3"/>
    <dgm:cxn modelId="{7E7E495F-35F1-45E6-85AD-887CB2B4A21C}" type="presParOf" srcId="{99E8E93F-76C9-4AB0-B310-009C622C8D2D}" destId="{5C28D5C1-9D5D-4256-9414-37AA89746D6D}" srcOrd="6" destOrd="0" presId="urn:microsoft.com/office/officeart/2005/8/layout/vList3"/>
    <dgm:cxn modelId="{245EF19E-D5B7-485E-97A5-0904F7818AD7}" type="presParOf" srcId="{5C28D5C1-9D5D-4256-9414-37AA89746D6D}" destId="{395CFF07-C3F1-4F88-B089-A1CAE8ADC4DF}" srcOrd="0" destOrd="0" presId="urn:microsoft.com/office/officeart/2005/8/layout/vList3"/>
    <dgm:cxn modelId="{E479EAEB-97DA-4E4D-9045-90FA6D847194}" type="presParOf" srcId="{5C28D5C1-9D5D-4256-9414-37AA89746D6D}" destId="{748FE692-D96E-4AD4-B05D-F91C2DEFC4BF}"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E51C4FD-DCD6-4005-99F4-792049C9DE43}" type="doc">
      <dgm:prSet loTypeId="urn:microsoft.com/office/officeart/2008/layout/VerticalCurvedList" loCatId="list" qsTypeId="urn:microsoft.com/office/officeart/2005/8/quickstyle/3d1" qsCatId="3D" csTypeId="urn:microsoft.com/office/officeart/2005/8/colors/accent0_3" csCatId="mainScheme" phldr="1"/>
      <dgm:spPr/>
      <dgm:t>
        <a:bodyPr/>
        <a:lstStyle/>
        <a:p>
          <a:endParaRPr lang="en-US"/>
        </a:p>
      </dgm:t>
    </dgm:pt>
    <dgm:pt modelId="{FB81F937-1291-4BED-9920-F7A6866A56F7}">
      <dgm:prSet phldrT="[Text]"/>
      <dgm:spPr/>
      <dgm:t>
        <a:bodyPr/>
        <a:lstStyle/>
        <a:p>
          <a:r>
            <a:rPr lang="en-US" b="0" i="0" dirty="0"/>
            <a:t>Out of the 28 variables in the data, only 4 variables were found to significantly affect the target (Result) variable.</a:t>
          </a:r>
          <a:endParaRPr lang="en-US" dirty="0"/>
        </a:p>
      </dgm:t>
    </dgm:pt>
    <dgm:pt modelId="{C6F035AD-3E6B-4B2C-98EA-2113E7DD3076}" type="parTrans" cxnId="{E4C0A17B-C3E1-49BD-B11F-591F42F37775}">
      <dgm:prSet/>
      <dgm:spPr/>
      <dgm:t>
        <a:bodyPr/>
        <a:lstStyle/>
        <a:p>
          <a:endParaRPr lang="en-US"/>
        </a:p>
      </dgm:t>
    </dgm:pt>
    <dgm:pt modelId="{605AD281-A245-410F-A6EB-71C4AA8E3B33}" type="sibTrans" cxnId="{E4C0A17B-C3E1-49BD-B11F-591F42F37775}">
      <dgm:prSet/>
      <dgm:spPr/>
      <dgm:t>
        <a:bodyPr/>
        <a:lstStyle/>
        <a:p>
          <a:endParaRPr lang="en-US"/>
        </a:p>
      </dgm:t>
    </dgm:pt>
    <dgm:pt modelId="{29C586DC-B846-4CF8-A05C-3EBBFACB98A9}">
      <dgm:prSet phldrT="[Text]"/>
      <dgm:spPr/>
      <dgm:t>
        <a:bodyPr/>
        <a:lstStyle/>
        <a:p>
          <a:r>
            <a:rPr lang="en-US" b="0" i="0" dirty="0"/>
            <a:t>The plot reveals that Hyper Thyroidism cases are commonly observed in two age groups: 30-40 and 50-70 also  higher in Females..</a:t>
          </a:r>
          <a:endParaRPr lang="en-US" dirty="0"/>
        </a:p>
      </dgm:t>
    </dgm:pt>
    <dgm:pt modelId="{1E06F504-30A3-4A40-B0EC-9D4F0C3B8555}" type="parTrans" cxnId="{5094D926-F159-4BCA-930F-1D1CFABA05FC}">
      <dgm:prSet/>
      <dgm:spPr/>
      <dgm:t>
        <a:bodyPr/>
        <a:lstStyle/>
        <a:p>
          <a:endParaRPr lang="en-US"/>
        </a:p>
      </dgm:t>
    </dgm:pt>
    <dgm:pt modelId="{1A1116CE-5C2B-45A9-A671-6D46C3CD2A6D}" type="sibTrans" cxnId="{5094D926-F159-4BCA-930F-1D1CFABA05FC}">
      <dgm:prSet/>
      <dgm:spPr/>
      <dgm:t>
        <a:bodyPr/>
        <a:lstStyle/>
        <a:p>
          <a:endParaRPr lang="en-US"/>
        </a:p>
      </dgm:t>
    </dgm:pt>
    <dgm:pt modelId="{ED361D01-6B61-4EC9-BF25-05C61DEF732F}">
      <dgm:prSet phldrT="[Text]"/>
      <dgm:spPr/>
      <dgm:t>
        <a:bodyPr/>
        <a:lstStyle/>
        <a:p>
          <a:r>
            <a:rPr lang="en-US" b="0" i="0" dirty="0"/>
            <a:t>The heatmap demonstrates a significant correlation among T3, TT4, and T4U thyroid tests. These tests, widely used to assess thyroid gland functioning, exhibit a strong relationship, suggesting their collective importance in diagnosing and monitoring thyroid disorders.</a:t>
          </a:r>
          <a:endParaRPr lang="en-US" dirty="0"/>
        </a:p>
      </dgm:t>
    </dgm:pt>
    <dgm:pt modelId="{D9EEA0B8-E0EF-43A4-AA22-B63E14ECA392}" type="parTrans" cxnId="{22626329-DCD4-4B32-96ED-CB0B432A97CD}">
      <dgm:prSet/>
      <dgm:spPr/>
      <dgm:t>
        <a:bodyPr/>
        <a:lstStyle/>
        <a:p>
          <a:endParaRPr lang="en-US"/>
        </a:p>
      </dgm:t>
    </dgm:pt>
    <dgm:pt modelId="{770715AB-14B1-4844-98D2-A43B27EDD7B6}" type="sibTrans" cxnId="{22626329-DCD4-4B32-96ED-CB0B432A97CD}">
      <dgm:prSet/>
      <dgm:spPr/>
      <dgm:t>
        <a:bodyPr/>
        <a:lstStyle/>
        <a:p>
          <a:endParaRPr lang="en-US"/>
        </a:p>
      </dgm:t>
    </dgm:pt>
    <dgm:pt modelId="{9CDE5FD6-0EDC-46A0-B740-F0160BBE9C44}">
      <dgm:prSet phldrT="[Text]"/>
      <dgm:spPr/>
      <dgm:t>
        <a:bodyPr/>
        <a:lstStyle/>
        <a:p>
          <a:r>
            <a:rPr lang="en-US" b="0" i="0" dirty="0"/>
            <a:t>The histograms provide valuable visual insights into the distributions of each thyroid test variable, enabling a better understanding of the data's characteristics.</a:t>
          </a:r>
          <a:endParaRPr lang="en-US" dirty="0"/>
        </a:p>
      </dgm:t>
    </dgm:pt>
    <dgm:pt modelId="{DD0B5041-72CF-439D-B96D-C94E66526283}" type="parTrans" cxnId="{54255038-E330-4ECD-A936-6C6ACC9418A7}">
      <dgm:prSet/>
      <dgm:spPr/>
      <dgm:t>
        <a:bodyPr/>
        <a:lstStyle/>
        <a:p>
          <a:endParaRPr lang="en-US"/>
        </a:p>
      </dgm:t>
    </dgm:pt>
    <dgm:pt modelId="{B52CCD2F-0F9B-4EBD-AAFE-DA3A535D781D}" type="sibTrans" cxnId="{54255038-E330-4ECD-A936-6C6ACC9418A7}">
      <dgm:prSet/>
      <dgm:spPr/>
      <dgm:t>
        <a:bodyPr/>
        <a:lstStyle/>
        <a:p>
          <a:endParaRPr lang="en-US"/>
        </a:p>
      </dgm:t>
    </dgm:pt>
    <dgm:pt modelId="{3CD25756-9CD7-4FF8-B085-B8213D1D3575}" type="pres">
      <dgm:prSet presAssocID="{2E51C4FD-DCD6-4005-99F4-792049C9DE43}" presName="Name0" presStyleCnt="0">
        <dgm:presLayoutVars>
          <dgm:chMax val="7"/>
          <dgm:chPref val="7"/>
          <dgm:dir/>
        </dgm:presLayoutVars>
      </dgm:prSet>
      <dgm:spPr/>
    </dgm:pt>
    <dgm:pt modelId="{E97866A1-A085-43CF-9C4B-35EA18CFAF57}" type="pres">
      <dgm:prSet presAssocID="{2E51C4FD-DCD6-4005-99F4-792049C9DE43}" presName="Name1" presStyleCnt="0"/>
      <dgm:spPr/>
    </dgm:pt>
    <dgm:pt modelId="{55730853-B510-44CD-AD0D-897C799A059B}" type="pres">
      <dgm:prSet presAssocID="{2E51C4FD-DCD6-4005-99F4-792049C9DE43}" presName="cycle" presStyleCnt="0"/>
      <dgm:spPr/>
    </dgm:pt>
    <dgm:pt modelId="{0AF51A17-5742-40CC-889E-A642DF60117E}" type="pres">
      <dgm:prSet presAssocID="{2E51C4FD-DCD6-4005-99F4-792049C9DE43}" presName="srcNode" presStyleLbl="node1" presStyleIdx="0" presStyleCnt="4"/>
      <dgm:spPr/>
    </dgm:pt>
    <dgm:pt modelId="{30A89157-AA98-41B3-B099-A3614A8BFDDC}" type="pres">
      <dgm:prSet presAssocID="{2E51C4FD-DCD6-4005-99F4-792049C9DE43}" presName="conn" presStyleLbl="parChTrans1D2" presStyleIdx="0" presStyleCnt="1"/>
      <dgm:spPr/>
    </dgm:pt>
    <dgm:pt modelId="{BCAA77E9-9BAC-4373-ADFA-B4B317E846DF}" type="pres">
      <dgm:prSet presAssocID="{2E51C4FD-DCD6-4005-99F4-792049C9DE43}" presName="extraNode" presStyleLbl="node1" presStyleIdx="0" presStyleCnt="4"/>
      <dgm:spPr/>
    </dgm:pt>
    <dgm:pt modelId="{65B4CD60-D8F8-417A-B2BC-5E221221560D}" type="pres">
      <dgm:prSet presAssocID="{2E51C4FD-DCD6-4005-99F4-792049C9DE43}" presName="dstNode" presStyleLbl="node1" presStyleIdx="0" presStyleCnt="4"/>
      <dgm:spPr/>
    </dgm:pt>
    <dgm:pt modelId="{ACA3D59E-F77B-42C1-B91C-C74D82530376}" type="pres">
      <dgm:prSet presAssocID="{FB81F937-1291-4BED-9920-F7A6866A56F7}" presName="text_1" presStyleLbl="node1" presStyleIdx="0" presStyleCnt="4">
        <dgm:presLayoutVars>
          <dgm:bulletEnabled val="1"/>
        </dgm:presLayoutVars>
      </dgm:prSet>
      <dgm:spPr/>
    </dgm:pt>
    <dgm:pt modelId="{89F5B1D2-1E8F-4077-ACE0-6231B08D75C9}" type="pres">
      <dgm:prSet presAssocID="{FB81F937-1291-4BED-9920-F7A6866A56F7}" presName="accent_1" presStyleCnt="0"/>
      <dgm:spPr/>
    </dgm:pt>
    <dgm:pt modelId="{AAD6075A-BA79-4881-9502-4127784AFDAA}" type="pres">
      <dgm:prSet presAssocID="{FB81F937-1291-4BED-9920-F7A6866A56F7}" presName="accentRepeatNode" presStyleLbl="solidFgAcc1" presStyleIdx="0" presStyleCnt="4"/>
      <dgm:spPr/>
    </dgm:pt>
    <dgm:pt modelId="{1F1A3A45-9448-4DBC-8BA3-BD013921C326}" type="pres">
      <dgm:prSet presAssocID="{9CDE5FD6-0EDC-46A0-B740-F0160BBE9C44}" presName="text_2" presStyleLbl="node1" presStyleIdx="1" presStyleCnt="4">
        <dgm:presLayoutVars>
          <dgm:bulletEnabled val="1"/>
        </dgm:presLayoutVars>
      </dgm:prSet>
      <dgm:spPr/>
    </dgm:pt>
    <dgm:pt modelId="{E08D2D7B-7B9C-4706-ADF0-AD9081851BE7}" type="pres">
      <dgm:prSet presAssocID="{9CDE5FD6-0EDC-46A0-B740-F0160BBE9C44}" presName="accent_2" presStyleCnt="0"/>
      <dgm:spPr/>
    </dgm:pt>
    <dgm:pt modelId="{57938F16-2E40-4F2D-BAD8-A45B30A41315}" type="pres">
      <dgm:prSet presAssocID="{9CDE5FD6-0EDC-46A0-B740-F0160BBE9C44}" presName="accentRepeatNode" presStyleLbl="solidFgAcc1" presStyleIdx="1" presStyleCnt="4"/>
      <dgm:spPr/>
    </dgm:pt>
    <dgm:pt modelId="{1E6500B4-20FC-4F63-9D4D-7462E6A009C1}" type="pres">
      <dgm:prSet presAssocID="{29C586DC-B846-4CF8-A05C-3EBBFACB98A9}" presName="text_3" presStyleLbl="node1" presStyleIdx="2" presStyleCnt="4">
        <dgm:presLayoutVars>
          <dgm:bulletEnabled val="1"/>
        </dgm:presLayoutVars>
      </dgm:prSet>
      <dgm:spPr/>
    </dgm:pt>
    <dgm:pt modelId="{3212F511-6ED2-4A50-8B41-72213E8479C4}" type="pres">
      <dgm:prSet presAssocID="{29C586DC-B846-4CF8-A05C-3EBBFACB98A9}" presName="accent_3" presStyleCnt="0"/>
      <dgm:spPr/>
    </dgm:pt>
    <dgm:pt modelId="{9E1C65C6-577C-4952-94B2-87B77E598B81}" type="pres">
      <dgm:prSet presAssocID="{29C586DC-B846-4CF8-A05C-3EBBFACB98A9}" presName="accentRepeatNode" presStyleLbl="solidFgAcc1" presStyleIdx="2" presStyleCnt="4"/>
      <dgm:spPr/>
    </dgm:pt>
    <dgm:pt modelId="{89B249D4-4C60-4DC7-B86C-A93C29BA6EA8}" type="pres">
      <dgm:prSet presAssocID="{ED361D01-6B61-4EC9-BF25-05C61DEF732F}" presName="text_4" presStyleLbl="node1" presStyleIdx="3" presStyleCnt="4">
        <dgm:presLayoutVars>
          <dgm:bulletEnabled val="1"/>
        </dgm:presLayoutVars>
      </dgm:prSet>
      <dgm:spPr/>
    </dgm:pt>
    <dgm:pt modelId="{BEE35C15-BD68-4996-B99C-07640BAD4D3B}" type="pres">
      <dgm:prSet presAssocID="{ED361D01-6B61-4EC9-BF25-05C61DEF732F}" presName="accent_4" presStyleCnt="0"/>
      <dgm:spPr/>
    </dgm:pt>
    <dgm:pt modelId="{0199DE03-9711-40B8-BA06-69C7EB4DF286}" type="pres">
      <dgm:prSet presAssocID="{ED361D01-6B61-4EC9-BF25-05C61DEF732F}" presName="accentRepeatNode" presStyleLbl="solidFgAcc1" presStyleIdx="3" presStyleCnt="4"/>
      <dgm:spPr/>
    </dgm:pt>
  </dgm:ptLst>
  <dgm:cxnLst>
    <dgm:cxn modelId="{E87BC812-29FB-49B1-918B-6E9E40C146E1}" type="presOf" srcId="{9CDE5FD6-0EDC-46A0-B740-F0160BBE9C44}" destId="{1F1A3A45-9448-4DBC-8BA3-BD013921C326}" srcOrd="0" destOrd="0" presId="urn:microsoft.com/office/officeart/2008/layout/VerticalCurvedList"/>
    <dgm:cxn modelId="{FD083916-1C88-4892-AB77-CBFE0F9A69EC}" type="presOf" srcId="{2E51C4FD-DCD6-4005-99F4-792049C9DE43}" destId="{3CD25756-9CD7-4FF8-B085-B8213D1D3575}" srcOrd="0" destOrd="0" presId="urn:microsoft.com/office/officeart/2008/layout/VerticalCurvedList"/>
    <dgm:cxn modelId="{5094D926-F159-4BCA-930F-1D1CFABA05FC}" srcId="{2E51C4FD-DCD6-4005-99F4-792049C9DE43}" destId="{29C586DC-B846-4CF8-A05C-3EBBFACB98A9}" srcOrd="2" destOrd="0" parTransId="{1E06F504-30A3-4A40-B0EC-9D4F0C3B8555}" sibTransId="{1A1116CE-5C2B-45A9-A671-6D46C3CD2A6D}"/>
    <dgm:cxn modelId="{22626329-DCD4-4B32-96ED-CB0B432A97CD}" srcId="{2E51C4FD-DCD6-4005-99F4-792049C9DE43}" destId="{ED361D01-6B61-4EC9-BF25-05C61DEF732F}" srcOrd="3" destOrd="0" parTransId="{D9EEA0B8-E0EF-43A4-AA22-B63E14ECA392}" sibTransId="{770715AB-14B1-4844-98D2-A43B27EDD7B6}"/>
    <dgm:cxn modelId="{BB2D412C-D7C9-4E2B-8232-737A5CAFB4DA}" type="presOf" srcId="{FB81F937-1291-4BED-9920-F7A6866A56F7}" destId="{ACA3D59E-F77B-42C1-B91C-C74D82530376}" srcOrd="0" destOrd="0" presId="urn:microsoft.com/office/officeart/2008/layout/VerticalCurvedList"/>
    <dgm:cxn modelId="{14972537-14BA-4E76-872E-950079AE1EBA}" type="presOf" srcId="{ED361D01-6B61-4EC9-BF25-05C61DEF732F}" destId="{89B249D4-4C60-4DC7-B86C-A93C29BA6EA8}" srcOrd="0" destOrd="0" presId="urn:microsoft.com/office/officeart/2008/layout/VerticalCurvedList"/>
    <dgm:cxn modelId="{54255038-E330-4ECD-A936-6C6ACC9418A7}" srcId="{2E51C4FD-DCD6-4005-99F4-792049C9DE43}" destId="{9CDE5FD6-0EDC-46A0-B740-F0160BBE9C44}" srcOrd="1" destOrd="0" parTransId="{DD0B5041-72CF-439D-B96D-C94E66526283}" sibTransId="{B52CCD2F-0F9B-4EBD-AAFE-DA3A535D781D}"/>
    <dgm:cxn modelId="{1C164255-D068-4F79-86A6-05967712CB86}" type="presOf" srcId="{605AD281-A245-410F-A6EB-71C4AA8E3B33}" destId="{30A89157-AA98-41B3-B099-A3614A8BFDDC}" srcOrd="0" destOrd="0" presId="urn:microsoft.com/office/officeart/2008/layout/VerticalCurvedList"/>
    <dgm:cxn modelId="{E4C0A17B-C3E1-49BD-B11F-591F42F37775}" srcId="{2E51C4FD-DCD6-4005-99F4-792049C9DE43}" destId="{FB81F937-1291-4BED-9920-F7A6866A56F7}" srcOrd="0" destOrd="0" parTransId="{C6F035AD-3E6B-4B2C-98EA-2113E7DD3076}" sibTransId="{605AD281-A245-410F-A6EB-71C4AA8E3B33}"/>
    <dgm:cxn modelId="{12F886A4-472E-4BA2-913A-7ABDAB815004}" type="presOf" srcId="{29C586DC-B846-4CF8-A05C-3EBBFACB98A9}" destId="{1E6500B4-20FC-4F63-9D4D-7462E6A009C1}" srcOrd="0" destOrd="0" presId="urn:microsoft.com/office/officeart/2008/layout/VerticalCurvedList"/>
    <dgm:cxn modelId="{E23A512E-3822-48D4-ABD4-FB67561D767F}" type="presParOf" srcId="{3CD25756-9CD7-4FF8-B085-B8213D1D3575}" destId="{E97866A1-A085-43CF-9C4B-35EA18CFAF57}" srcOrd="0" destOrd="0" presId="urn:microsoft.com/office/officeart/2008/layout/VerticalCurvedList"/>
    <dgm:cxn modelId="{6482111F-8C75-45E8-8865-E138B160749A}" type="presParOf" srcId="{E97866A1-A085-43CF-9C4B-35EA18CFAF57}" destId="{55730853-B510-44CD-AD0D-897C799A059B}" srcOrd="0" destOrd="0" presId="urn:microsoft.com/office/officeart/2008/layout/VerticalCurvedList"/>
    <dgm:cxn modelId="{CAB6E3C7-2B0E-476B-A1A1-AE9DDA13220B}" type="presParOf" srcId="{55730853-B510-44CD-AD0D-897C799A059B}" destId="{0AF51A17-5742-40CC-889E-A642DF60117E}" srcOrd="0" destOrd="0" presId="urn:microsoft.com/office/officeart/2008/layout/VerticalCurvedList"/>
    <dgm:cxn modelId="{B845BE69-4241-4450-B85E-35EA5E65CC2E}" type="presParOf" srcId="{55730853-B510-44CD-AD0D-897C799A059B}" destId="{30A89157-AA98-41B3-B099-A3614A8BFDDC}" srcOrd="1" destOrd="0" presId="urn:microsoft.com/office/officeart/2008/layout/VerticalCurvedList"/>
    <dgm:cxn modelId="{C6DCF0E2-CA3F-43A6-86CB-7BFBDF8C813A}" type="presParOf" srcId="{55730853-B510-44CD-AD0D-897C799A059B}" destId="{BCAA77E9-9BAC-4373-ADFA-B4B317E846DF}" srcOrd="2" destOrd="0" presId="urn:microsoft.com/office/officeart/2008/layout/VerticalCurvedList"/>
    <dgm:cxn modelId="{2557082C-C0DA-4324-9F18-007151C705B6}" type="presParOf" srcId="{55730853-B510-44CD-AD0D-897C799A059B}" destId="{65B4CD60-D8F8-417A-B2BC-5E221221560D}" srcOrd="3" destOrd="0" presId="urn:microsoft.com/office/officeart/2008/layout/VerticalCurvedList"/>
    <dgm:cxn modelId="{0ED04BF0-0C41-42BC-BA91-CFC0B2C213C9}" type="presParOf" srcId="{E97866A1-A085-43CF-9C4B-35EA18CFAF57}" destId="{ACA3D59E-F77B-42C1-B91C-C74D82530376}" srcOrd="1" destOrd="0" presId="urn:microsoft.com/office/officeart/2008/layout/VerticalCurvedList"/>
    <dgm:cxn modelId="{0EF681B4-C3A8-446B-977C-6CA71B04BF30}" type="presParOf" srcId="{E97866A1-A085-43CF-9C4B-35EA18CFAF57}" destId="{89F5B1D2-1E8F-4077-ACE0-6231B08D75C9}" srcOrd="2" destOrd="0" presId="urn:microsoft.com/office/officeart/2008/layout/VerticalCurvedList"/>
    <dgm:cxn modelId="{7EC99239-22D8-4AC4-88CB-C08FCF15FC79}" type="presParOf" srcId="{89F5B1D2-1E8F-4077-ACE0-6231B08D75C9}" destId="{AAD6075A-BA79-4881-9502-4127784AFDAA}" srcOrd="0" destOrd="0" presId="urn:microsoft.com/office/officeart/2008/layout/VerticalCurvedList"/>
    <dgm:cxn modelId="{FD9AC2AB-C083-4C3F-8EB7-AFA33099EDFE}" type="presParOf" srcId="{E97866A1-A085-43CF-9C4B-35EA18CFAF57}" destId="{1F1A3A45-9448-4DBC-8BA3-BD013921C326}" srcOrd="3" destOrd="0" presId="urn:microsoft.com/office/officeart/2008/layout/VerticalCurvedList"/>
    <dgm:cxn modelId="{8F28BF03-2C5D-489D-BF60-82F6B15A3660}" type="presParOf" srcId="{E97866A1-A085-43CF-9C4B-35EA18CFAF57}" destId="{E08D2D7B-7B9C-4706-ADF0-AD9081851BE7}" srcOrd="4" destOrd="0" presId="urn:microsoft.com/office/officeart/2008/layout/VerticalCurvedList"/>
    <dgm:cxn modelId="{47BA0B62-EBA8-477C-B07F-BEF5B41B51FF}" type="presParOf" srcId="{E08D2D7B-7B9C-4706-ADF0-AD9081851BE7}" destId="{57938F16-2E40-4F2D-BAD8-A45B30A41315}" srcOrd="0" destOrd="0" presId="urn:microsoft.com/office/officeart/2008/layout/VerticalCurvedList"/>
    <dgm:cxn modelId="{98027EAE-70A7-42DE-A176-EA6F9A59707A}" type="presParOf" srcId="{E97866A1-A085-43CF-9C4B-35EA18CFAF57}" destId="{1E6500B4-20FC-4F63-9D4D-7462E6A009C1}" srcOrd="5" destOrd="0" presId="urn:microsoft.com/office/officeart/2008/layout/VerticalCurvedList"/>
    <dgm:cxn modelId="{2E0EBD0A-38C0-4EA5-A7C7-B112244316FC}" type="presParOf" srcId="{E97866A1-A085-43CF-9C4B-35EA18CFAF57}" destId="{3212F511-6ED2-4A50-8B41-72213E8479C4}" srcOrd="6" destOrd="0" presId="urn:microsoft.com/office/officeart/2008/layout/VerticalCurvedList"/>
    <dgm:cxn modelId="{361B8FA2-6963-4D91-88F2-27882292AA9C}" type="presParOf" srcId="{3212F511-6ED2-4A50-8B41-72213E8479C4}" destId="{9E1C65C6-577C-4952-94B2-87B77E598B81}" srcOrd="0" destOrd="0" presId="urn:microsoft.com/office/officeart/2008/layout/VerticalCurvedList"/>
    <dgm:cxn modelId="{8766B8C1-7552-4D12-BD5A-41F391C05701}" type="presParOf" srcId="{E97866A1-A085-43CF-9C4B-35EA18CFAF57}" destId="{89B249D4-4C60-4DC7-B86C-A93C29BA6EA8}" srcOrd="7" destOrd="0" presId="urn:microsoft.com/office/officeart/2008/layout/VerticalCurvedList"/>
    <dgm:cxn modelId="{7A012DEA-13F5-46E6-BB4B-3FD14D56A3D7}" type="presParOf" srcId="{E97866A1-A085-43CF-9C4B-35EA18CFAF57}" destId="{BEE35C15-BD68-4996-B99C-07640BAD4D3B}" srcOrd="8" destOrd="0" presId="urn:microsoft.com/office/officeart/2008/layout/VerticalCurvedList"/>
    <dgm:cxn modelId="{276D522E-9860-4706-A6FB-3AB04A0EBE99}" type="presParOf" srcId="{BEE35C15-BD68-4996-B99C-07640BAD4D3B}" destId="{0199DE03-9711-40B8-BA06-69C7EB4DF286}"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398FA25-E323-46A1-9C97-D8CB0F5B5F57}" type="doc">
      <dgm:prSet loTypeId="urn:diagrams.loki3.com/VaryingWidthList" loCatId="list" qsTypeId="urn:microsoft.com/office/officeart/2005/8/quickstyle/3d1" qsCatId="3D" csTypeId="urn:microsoft.com/office/officeart/2005/8/colors/colorful5" csCatId="colorful" phldr="1"/>
      <dgm:spPr/>
      <dgm:t>
        <a:bodyPr/>
        <a:lstStyle/>
        <a:p>
          <a:endParaRPr lang="en-US"/>
        </a:p>
      </dgm:t>
    </dgm:pt>
    <dgm:pt modelId="{BFB53C0E-4CEA-4B6F-8708-9AEA27311A3B}">
      <dgm:prSet phldrT="[Text]"/>
      <dgm:spPr/>
      <dgm:t>
        <a:bodyPr/>
        <a:lstStyle/>
        <a:p>
          <a:r>
            <a:rPr lang="en-US" b="0" i="0" dirty="0"/>
            <a:t>The figure on the left represents the feature importance of each feature in relation to the target column.</a:t>
          </a:r>
          <a:endParaRPr lang="en-US" dirty="0"/>
        </a:p>
      </dgm:t>
    </dgm:pt>
    <dgm:pt modelId="{C766FD9E-2AC4-4921-951A-67F698D08688}" type="parTrans" cxnId="{786CCAAF-A771-4722-9124-8BDF64B16101}">
      <dgm:prSet/>
      <dgm:spPr/>
      <dgm:t>
        <a:bodyPr/>
        <a:lstStyle/>
        <a:p>
          <a:endParaRPr lang="en-US"/>
        </a:p>
      </dgm:t>
    </dgm:pt>
    <dgm:pt modelId="{8B84D9E6-6FE6-45FC-9786-B79886BAF20C}" type="sibTrans" cxnId="{786CCAAF-A771-4722-9124-8BDF64B16101}">
      <dgm:prSet/>
      <dgm:spPr/>
      <dgm:t>
        <a:bodyPr/>
        <a:lstStyle/>
        <a:p>
          <a:endParaRPr lang="en-US"/>
        </a:p>
      </dgm:t>
    </dgm:pt>
    <dgm:pt modelId="{F492E489-5DAF-4319-B64C-32267ED84206}">
      <dgm:prSet phldrT="[Text]"/>
      <dgm:spPr/>
      <dgm:t>
        <a:bodyPr/>
        <a:lstStyle/>
        <a:p>
          <a:r>
            <a:rPr lang="en-US" dirty="0"/>
            <a:t>Among them, the most important features are TT4 (Thyroxine), T3 (Triiodothyronine), T4U (Thyroxine Utilization Rate), and TSH (Thyroid-Stimulating Hormone). These four variables collectively contribute to over 80% of the overall feature importance.</a:t>
          </a:r>
        </a:p>
      </dgm:t>
    </dgm:pt>
    <dgm:pt modelId="{F49D508A-E0CB-427A-A9FD-5D394CB536C8}" type="parTrans" cxnId="{C1A5D527-7FC5-4AD3-9BE3-04E4F61CF2D3}">
      <dgm:prSet/>
      <dgm:spPr/>
      <dgm:t>
        <a:bodyPr/>
        <a:lstStyle/>
        <a:p>
          <a:endParaRPr lang="en-US"/>
        </a:p>
      </dgm:t>
    </dgm:pt>
    <dgm:pt modelId="{72713C4A-0911-4DE3-87D5-2312193D2727}" type="sibTrans" cxnId="{C1A5D527-7FC5-4AD3-9BE3-04E4F61CF2D3}">
      <dgm:prSet/>
      <dgm:spPr/>
      <dgm:t>
        <a:bodyPr/>
        <a:lstStyle/>
        <a:p>
          <a:endParaRPr lang="en-US"/>
        </a:p>
      </dgm:t>
    </dgm:pt>
    <dgm:pt modelId="{57A8C306-8572-4461-9C42-BDB0E3E8CB84}" type="pres">
      <dgm:prSet presAssocID="{0398FA25-E323-46A1-9C97-D8CB0F5B5F57}" presName="Name0" presStyleCnt="0">
        <dgm:presLayoutVars>
          <dgm:resizeHandles/>
        </dgm:presLayoutVars>
      </dgm:prSet>
      <dgm:spPr/>
    </dgm:pt>
    <dgm:pt modelId="{849DD659-A025-41BD-AA95-CBBEEB4089C4}" type="pres">
      <dgm:prSet presAssocID="{BFB53C0E-4CEA-4B6F-8708-9AEA27311A3B}" presName="text" presStyleLbl="node1" presStyleIdx="0" presStyleCnt="2" custScaleX="186888" custLinFactNeighborX="26899" custLinFactNeighborY="50002">
        <dgm:presLayoutVars>
          <dgm:bulletEnabled val="1"/>
        </dgm:presLayoutVars>
      </dgm:prSet>
      <dgm:spPr/>
    </dgm:pt>
    <dgm:pt modelId="{CC1BCB26-5EDE-430D-A9AB-C24E54CB2E6B}" type="pres">
      <dgm:prSet presAssocID="{8B84D9E6-6FE6-45FC-9786-B79886BAF20C}" presName="space" presStyleCnt="0"/>
      <dgm:spPr/>
    </dgm:pt>
    <dgm:pt modelId="{28C43E44-BE6D-47D4-8032-08FB1FB4E83D}" type="pres">
      <dgm:prSet presAssocID="{F492E489-5DAF-4319-B64C-32267ED84206}" presName="text" presStyleLbl="node1" presStyleIdx="1" presStyleCnt="2">
        <dgm:presLayoutVars>
          <dgm:bulletEnabled val="1"/>
        </dgm:presLayoutVars>
      </dgm:prSet>
      <dgm:spPr/>
    </dgm:pt>
  </dgm:ptLst>
  <dgm:cxnLst>
    <dgm:cxn modelId="{419F061E-9F5F-468E-BEE1-C9C6EFB5A67F}" type="presOf" srcId="{0398FA25-E323-46A1-9C97-D8CB0F5B5F57}" destId="{57A8C306-8572-4461-9C42-BDB0E3E8CB84}" srcOrd="0" destOrd="0" presId="urn:diagrams.loki3.com/VaryingWidthList"/>
    <dgm:cxn modelId="{C1A5D527-7FC5-4AD3-9BE3-04E4F61CF2D3}" srcId="{0398FA25-E323-46A1-9C97-D8CB0F5B5F57}" destId="{F492E489-5DAF-4319-B64C-32267ED84206}" srcOrd="1" destOrd="0" parTransId="{F49D508A-E0CB-427A-A9FD-5D394CB536C8}" sibTransId="{72713C4A-0911-4DE3-87D5-2312193D2727}"/>
    <dgm:cxn modelId="{786CCAAF-A771-4722-9124-8BDF64B16101}" srcId="{0398FA25-E323-46A1-9C97-D8CB0F5B5F57}" destId="{BFB53C0E-4CEA-4B6F-8708-9AEA27311A3B}" srcOrd="0" destOrd="0" parTransId="{C766FD9E-2AC4-4921-951A-67F698D08688}" sibTransId="{8B84D9E6-6FE6-45FC-9786-B79886BAF20C}"/>
    <dgm:cxn modelId="{116E93C8-AF86-4F50-AA35-98713824019A}" type="presOf" srcId="{BFB53C0E-4CEA-4B6F-8708-9AEA27311A3B}" destId="{849DD659-A025-41BD-AA95-CBBEEB4089C4}" srcOrd="0" destOrd="0" presId="urn:diagrams.loki3.com/VaryingWidthList"/>
    <dgm:cxn modelId="{4A38F3F3-7474-4646-BDCA-6BD8912B1F91}" type="presOf" srcId="{F492E489-5DAF-4319-B64C-32267ED84206}" destId="{28C43E44-BE6D-47D4-8032-08FB1FB4E83D}" srcOrd="0" destOrd="0" presId="urn:diagrams.loki3.com/VaryingWidthList"/>
    <dgm:cxn modelId="{EF69071B-280B-4AF1-9795-F060D1F81B54}" type="presParOf" srcId="{57A8C306-8572-4461-9C42-BDB0E3E8CB84}" destId="{849DD659-A025-41BD-AA95-CBBEEB4089C4}" srcOrd="0" destOrd="0" presId="urn:diagrams.loki3.com/VaryingWidthList"/>
    <dgm:cxn modelId="{2E96846E-0CA4-487C-AF65-EF8464DAAAC2}" type="presParOf" srcId="{57A8C306-8572-4461-9C42-BDB0E3E8CB84}" destId="{CC1BCB26-5EDE-430D-A9AB-C24E54CB2E6B}" srcOrd="1" destOrd="0" presId="urn:diagrams.loki3.com/VaryingWidthList"/>
    <dgm:cxn modelId="{3B636583-4334-411B-8541-C439E948D5F5}" type="presParOf" srcId="{57A8C306-8572-4461-9C42-BDB0E3E8CB84}" destId="{28C43E44-BE6D-47D4-8032-08FB1FB4E83D}" srcOrd="2" destOrd="0" presId="urn:diagrams.loki3.com/VaryingWidth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F617FF4-686D-4A20-A54A-F399F53B6BF4}" type="doc">
      <dgm:prSet loTypeId="urn:microsoft.com/office/officeart/2005/8/layout/vProcess5" loCatId="process" qsTypeId="urn:microsoft.com/office/officeart/2005/8/quickstyle/3d1" qsCatId="3D" csTypeId="urn:microsoft.com/office/officeart/2005/8/colors/colorful2" csCatId="colorful" phldr="1"/>
      <dgm:spPr/>
      <dgm:t>
        <a:bodyPr/>
        <a:lstStyle/>
        <a:p>
          <a:endParaRPr lang="en-US"/>
        </a:p>
      </dgm:t>
    </dgm:pt>
    <dgm:pt modelId="{F6B577F8-CCBD-42B2-9DD2-F5EBB0C900DE}">
      <dgm:prSet phldrT="[Text]"/>
      <dgm:spPr/>
      <dgm:t>
        <a:bodyPr/>
        <a:lstStyle/>
        <a:p>
          <a:r>
            <a:rPr lang="en-US" b="0" i="0" dirty="0"/>
            <a:t>Based on the given scores, the Random Forest model performs the best overall, with the highest train and test scores. It also has the highest recall and precision values, indicating a better balance between correctly identifying positive cases and minimizing false positives. </a:t>
          </a:r>
          <a:endParaRPr lang="en-US" dirty="0"/>
        </a:p>
      </dgm:t>
    </dgm:pt>
    <dgm:pt modelId="{D4C811E8-EDAA-4712-8C40-1E071854D0F0}" type="parTrans" cxnId="{55D71378-2FC0-4BAE-B756-1C8FA5B2A973}">
      <dgm:prSet/>
      <dgm:spPr/>
      <dgm:t>
        <a:bodyPr/>
        <a:lstStyle/>
        <a:p>
          <a:endParaRPr lang="en-US"/>
        </a:p>
      </dgm:t>
    </dgm:pt>
    <dgm:pt modelId="{91AD90F7-3BE7-4568-BBF9-68B8ACD86E1D}" type="sibTrans" cxnId="{55D71378-2FC0-4BAE-B756-1C8FA5B2A973}">
      <dgm:prSet/>
      <dgm:spPr>
        <a:noFill/>
      </dgm:spPr>
      <dgm:t>
        <a:bodyPr/>
        <a:lstStyle/>
        <a:p>
          <a:endParaRPr lang="en-US"/>
        </a:p>
      </dgm:t>
    </dgm:pt>
    <dgm:pt modelId="{9C849106-2404-4404-A9F8-23991D66A629}">
      <dgm:prSet phldrT="[Text]"/>
      <dgm:spPr/>
      <dgm:t>
        <a:bodyPr/>
        <a:lstStyle/>
        <a:p>
          <a:r>
            <a:rPr lang="en-US" b="0" i="0" dirty="0"/>
            <a:t>The Logistic Regression model has a high overall accuracy but relatively lower recall and precision values.</a:t>
          </a:r>
          <a:endParaRPr lang="en-US" dirty="0"/>
        </a:p>
      </dgm:t>
    </dgm:pt>
    <dgm:pt modelId="{4376C9F7-D0C4-4F9B-B13F-DF67756504FA}" type="parTrans" cxnId="{6E662683-9BBF-4587-957A-6490B4917C7C}">
      <dgm:prSet/>
      <dgm:spPr/>
      <dgm:t>
        <a:bodyPr/>
        <a:lstStyle/>
        <a:p>
          <a:endParaRPr lang="en-US"/>
        </a:p>
      </dgm:t>
    </dgm:pt>
    <dgm:pt modelId="{1238C675-E4FB-45AC-A42C-C11935BCA810}" type="sibTrans" cxnId="{6E662683-9BBF-4587-957A-6490B4917C7C}">
      <dgm:prSet/>
      <dgm:spPr>
        <a:noFill/>
      </dgm:spPr>
      <dgm:t>
        <a:bodyPr/>
        <a:lstStyle/>
        <a:p>
          <a:endParaRPr lang="en-US"/>
        </a:p>
      </dgm:t>
    </dgm:pt>
    <dgm:pt modelId="{C530D87F-00FD-49E8-B387-F5F03158F4A1}">
      <dgm:prSet/>
      <dgm:spPr/>
      <dgm:t>
        <a:bodyPr/>
        <a:lstStyle/>
        <a:p>
          <a:r>
            <a:rPr lang="en-US" b="0" i="0" dirty="0"/>
            <a:t>The Decision Tree model has perfect train score but slightly lower test score compared to the other models. In conclusion, the Random Forest model is the most effective for this particular task.</a:t>
          </a:r>
          <a:endParaRPr lang="en-US" dirty="0"/>
        </a:p>
      </dgm:t>
    </dgm:pt>
    <dgm:pt modelId="{1893A538-E6B1-428A-901F-96E618FF689A}" type="parTrans" cxnId="{1D21B2BE-C566-4A1F-ABFE-F4CE40D2F789}">
      <dgm:prSet/>
      <dgm:spPr/>
      <dgm:t>
        <a:bodyPr/>
        <a:lstStyle/>
        <a:p>
          <a:endParaRPr lang="en-US"/>
        </a:p>
      </dgm:t>
    </dgm:pt>
    <dgm:pt modelId="{48B0ADFC-A5FD-41EF-B643-B3546025B705}" type="sibTrans" cxnId="{1D21B2BE-C566-4A1F-ABFE-F4CE40D2F789}">
      <dgm:prSet/>
      <dgm:spPr/>
      <dgm:t>
        <a:bodyPr/>
        <a:lstStyle/>
        <a:p>
          <a:endParaRPr lang="en-US"/>
        </a:p>
      </dgm:t>
    </dgm:pt>
    <dgm:pt modelId="{612677DE-71C4-4479-B6C2-82ADE3A6055A}" type="pres">
      <dgm:prSet presAssocID="{EF617FF4-686D-4A20-A54A-F399F53B6BF4}" presName="outerComposite" presStyleCnt="0">
        <dgm:presLayoutVars>
          <dgm:chMax val="5"/>
          <dgm:dir/>
          <dgm:resizeHandles val="exact"/>
        </dgm:presLayoutVars>
      </dgm:prSet>
      <dgm:spPr/>
    </dgm:pt>
    <dgm:pt modelId="{F08F9728-DE96-4580-9768-96CE31F68589}" type="pres">
      <dgm:prSet presAssocID="{EF617FF4-686D-4A20-A54A-F399F53B6BF4}" presName="dummyMaxCanvas" presStyleCnt="0">
        <dgm:presLayoutVars/>
      </dgm:prSet>
      <dgm:spPr/>
    </dgm:pt>
    <dgm:pt modelId="{2B6AFD06-F024-4C67-8F47-963AE25C64D7}" type="pres">
      <dgm:prSet presAssocID="{EF617FF4-686D-4A20-A54A-F399F53B6BF4}" presName="ThreeNodes_1" presStyleLbl="node1" presStyleIdx="0" presStyleCnt="3">
        <dgm:presLayoutVars>
          <dgm:bulletEnabled val="1"/>
        </dgm:presLayoutVars>
      </dgm:prSet>
      <dgm:spPr/>
    </dgm:pt>
    <dgm:pt modelId="{7D488836-FC7E-44A1-92E1-BC366267FE3D}" type="pres">
      <dgm:prSet presAssocID="{EF617FF4-686D-4A20-A54A-F399F53B6BF4}" presName="ThreeNodes_2" presStyleLbl="node1" presStyleIdx="1" presStyleCnt="3">
        <dgm:presLayoutVars>
          <dgm:bulletEnabled val="1"/>
        </dgm:presLayoutVars>
      </dgm:prSet>
      <dgm:spPr/>
    </dgm:pt>
    <dgm:pt modelId="{D4211CB8-6FC6-4D09-9282-78A9D9344D95}" type="pres">
      <dgm:prSet presAssocID="{EF617FF4-686D-4A20-A54A-F399F53B6BF4}" presName="ThreeNodes_3" presStyleLbl="node1" presStyleIdx="2" presStyleCnt="3">
        <dgm:presLayoutVars>
          <dgm:bulletEnabled val="1"/>
        </dgm:presLayoutVars>
      </dgm:prSet>
      <dgm:spPr/>
    </dgm:pt>
    <dgm:pt modelId="{9FE11C88-8CBF-4CF7-8327-DFA7695EE5FD}" type="pres">
      <dgm:prSet presAssocID="{EF617FF4-686D-4A20-A54A-F399F53B6BF4}" presName="ThreeConn_1-2" presStyleLbl="fgAccFollowNode1" presStyleIdx="0" presStyleCnt="2">
        <dgm:presLayoutVars>
          <dgm:bulletEnabled val="1"/>
        </dgm:presLayoutVars>
      </dgm:prSet>
      <dgm:spPr/>
    </dgm:pt>
    <dgm:pt modelId="{D110F3C7-9669-44CF-86F5-A89C23836B2B}" type="pres">
      <dgm:prSet presAssocID="{EF617FF4-686D-4A20-A54A-F399F53B6BF4}" presName="ThreeConn_2-3" presStyleLbl="fgAccFollowNode1" presStyleIdx="1" presStyleCnt="2">
        <dgm:presLayoutVars>
          <dgm:bulletEnabled val="1"/>
        </dgm:presLayoutVars>
      </dgm:prSet>
      <dgm:spPr/>
    </dgm:pt>
    <dgm:pt modelId="{BDD09387-7F98-4C39-AEF5-9B8531DC63A5}" type="pres">
      <dgm:prSet presAssocID="{EF617FF4-686D-4A20-A54A-F399F53B6BF4}" presName="ThreeNodes_1_text" presStyleLbl="node1" presStyleIdx="2" presStyleCnt="3">
        <dgm:presLayoutVars>
          <dgm:bulletEnabled val="1"/>
        </dgm:presLayoutVars>
      </dgm:prSet>
      <dgm:spPr/>
    </dgm:pt>
    <dgm:pt modelId="{42309EEE-A6C4-41CF-B316-A485DABD801E}" type="pres">
      <dgm:prSet presAssocID="{EF617FF4-686D-4A20-A54A-F399F53B6BF4}" presName="ThreeNodes_2_text" presStyleLbl="node1" presStyleIdx="2" presStyleCnt="3">
        <dgm:presLayoutVars>
          <dgm:bulletEnabled val="1"/>
        </dgm:presLayoutVars>
      </dgm:prSet>
      <dgm:spPr/>
    </dgm:pt>
    <dgm:pt modelId="{2EE9DF35-1CCE-4E00-B47A-838FC372FC7C}" type="pres">
      <dgm:prSet presAssocID="{EF617FF4-686D-4A20-A54A-F399F53B6BF4}" presName="ThreeNodes_3_text" presStyleLbl="node1" presStyleIdx="2" presStyleCnt="3">
        <dgm:presLayoutVars>
          <dgm:bulletEnabled val="1"/>
        </dgm:presLayoutVars>
      </dgm:prSet>
      <dgm:spPr/>
    </dgm:pt>
  </dgm:ptLst>
  <dgm:cxnLst>
    <dgm:cxn modelId="{63AEFA0C-8CE9-49A8-8380-F784C222D3F3}" type="presOf" srcId="{F6B577F8-CCBD-42B2-9DD2-F5EBB0C900DE}" destId="{2B6AFD06-F024-4C67-8F47-963AE25C64D7}" srcOrd="0" destOrd="0" presId="urn:microsoft.com/office/officeart/2005/8/layout/vProcess5"/>
    <dgm:cxn modelId="{4DED8618-D64F-4D2A-BD64-F0BF635E7125}" type="presOf" srcId="{1238C675-E4FB-45AC-A42C-C11935BCA810}" destId="{D110F3C7-9669-44CF-86F5-A89C23836B2B}" srcOrd="0" destOrd="0" presId="urn:microsoft.com/office/officeart/2005/8/layout/vProcess5"/>
    <dgm:cxn modelId="{D97B8562-F688-42E2-82F3-0C6C4451D6C8}" type="presOf" srcId="{9C849106-2404-4404-A9F8-23991D66A629}" destId="{42309EEE-A6C4-41CF-B316-A485DABD801E}" srcOrd="1" destOrd="0" presId="urn:microsoft.com/office/officeart/2005/8/layout/vProcess5"/>
    <dgm:cxn modelId="{D818D864-C31A-46E8-8A3D-31D5C2506EFD}" type="presOf" srcId="{F6B577F8-CCBD-42B2-9DD2-F5EBB0C900DE}" destId="{BDD09387-7F98-4C39-AEF5-9B8531DC63A5}" srcOrd="1" destOrd="0" presId="urn:microsoft.com/office/officeart/2005/8/layout/vProcess5"/>
    <dgm:cxn modelId="{745CE86B-2A46-42D5-BA1B-7BCB714E3B0E}" type="presOf" srcId="{9C849106-2404-4404-A9F8-23991D66A629}" destId="{7D488836-FC7E-44A1-92E1-BC366267FE3D}" srcOrd="0" destOrd="0" presId="urn:microsoft.com/office/officeart/2005/8/layout/vProcess5"/>
    <dgm:cxn modelId="{96FFE14C-D5FA-469D-827A-3D759B2AF6F7}" type="presOf" srcId="{91AD90F7-3BE7-4568-BBF9-68B8ACD86E1D}" destId="{9FE11C88-8CBF-4CF7-8327-DFA7695EE5FD}" srcOrd="0" destOrd="0" presId="urn:microsoft.com/office/officeart/2005/8/layout/vProcess5"/>
    <dgm:cxn modelId="{55D71378-2FC0-4BAE-B756-1C8FA5B2A973}" srcId="{EF617FF4-686D-4A20-A54A-F399F53B6BF4}" destId="{F6B577F8-CCBD-42B2-9DD2-F5EBB0C900DE}" srcOrd="0" destOrd="0" parTransId="{D4C811E8-EDAA-4712-8C40-1E071854D0F0}" sibTransId="{91AD90F7-3BE7-4568-BBF9-68B8ACD86E1D}"/>
    <dgm:cxn modelId="{6E662683-9BBF-4587-957A-6490B4917C7C}" srcId="{EF617FF4-686D-4A20-A54A-F399F53B6BF4}" destId="{9C849106-2404-4404-A9F8-23991D66A629}" srcOrd="1" destOrd="0" parTransId="{4376C9F7-D0C4-4F9B-B13F-DF67756504FA}" sibTransId="{1238C675-E4FB-45AC-A42C-C11935BCA810}"/>
    <dgm:cxn modelId="{1D21B2BE-C566-4A1F-ABFE-F4CE40D2F789}" srcId="{EF617FF4-686D-4A20-A54A-F399F53B6BF4}" destId="{C530D87F-00FD-49E8-B387-F5F03158F4A1}" srcOrd="2" destOrd="0" parTransId="{1893A538-E6B1-428A-901F-96E618FF689A}" sibTransId="{48B0ADFC-A5FD-41EF-B643-B3546025B705}"/>
    <dgm:cxn modelId="{F70D82CF-21B0-4F8D-A67F-8011EA73D9E3}" type="presOf" srcId="{C530D87F-00FD-49E8-B387-F5F03158F4A1}" destId="{D4211CB8-6FC6-4D09-9282-78A9D9344D95}" srcOrd="0" destOrd="0" presId="urn:microsoft.com/office/officeart/2005/8/layout/vProcess5"/>
    <dgm:cxn modelId="{7782BDD7-F291-4FA5-8BFF-F7E0E1F02081}" type="presOf" srcId="{EF617FF4-686D-4A20-A54A-F399F53B6BF4}" destId="{612677DE-71C4-4479-B6C2-82ADE3A6055A}" srcOrd="0" destOrd="0" presId="urn:microsoft.com/office/officeart/2005/8/layout/vProcess5"/>
    <dgm:cxn modelId="{0DAA27FB-8372-4830-B315-BB0272199541}" type="presOf" srcId="{C530D87F-00FD-49E8-B387-F5F03158F4A1}" destId="{2EE9DF35-1CCE-4E00-B47A-838FC372FC7C}" srcOrd="1" destOrd="0" presId="urn:microsoft.com/office/officeart/2005/8/layout/vProcess5"/>
    <dgm:cxn modelId="{08098651-4327-4C98-9B1D-B9017CE86D29}" type="presParOf" srcId="{612677DE-71C4-4479-B6C2-82ADE3A6055A}" destId="{F08F9728-DE96-4580-9768-96CE31F68589}" srcOrd="0" destOrd="0" presId="urn:microsoft.com/office/officeart/2005/8/layout/vProcess5"/>
    <dgm:cxn modelId="{B2239A95-2103-4C72-8F21-A8FAF5195A7A}" type="presParOf" srcId="{612677DE-71C4-4479-B6C2-82ADE3A6055A}" destId="{2B6AFD06-F024-4C67-8F47-963AE25C64D7}" srcOrd="1" destOrd="0" presId="urn:microsoft.com/office/officeart/2005/8/layout/vProcess5"/>
    <dgm:cxn modelId="{D36909FA-A418-4450-8141-2C0904C3A42F}" type="presParOf" srcId="{612677DE-71C4-4479-B6C2-82ADE3A6055A}" destId="{7D488836-FC7E-44A1-92E1-BC366267FE3D}" srcOrd="2" destOrd="0" presId="urn:microsoft.com/office/officeart/2005/8/layout/vProcess5"/>
    <dgm:cxn modelId="{5B6D2A5D-F025-4F09-BE24-B641803869CD}" type="presParOf" srcId="{612677DE-71C4-4479-B6C2-82ADE3A6055A}" destId="{D4211CB8-6FC6-4D09-9282-78A9D9344D95}" srcOrd="3" destOrd="0" presId="urn:microsoft.com/office/officeart/2005/8/layout/vProcess5"/>
    <dgm:cxn modelId="{C85AF431-C060-41FC-A8FD-243F981C30DF}" type="presParOf" srcId="{612677DE-71C4-4479-B6C2-82ADE3A6055A}" destId="{9FE11C88-8CBF-4CF7-8327-DFA7695EE5FD}" srcOrd="4" destOrd="0" presId="urn:microsoft.com/office/officeart/2005/8/layout/vProcess5"/>
    <dgm:cxn modelId="{ECC8144E-C1BB-4F53-9C83-813FF5CE691F}" type="presParOf" srcId="{612677DE-71C4-4479-B6C2-82ADE3A6055A}" destId="{D110F3C7-9669-44CF-86F5-A89C23836B2B}" srcOrd="5" destOrd="0" presId="urn:microsoft.com/office/officeart/2005/8/layout/vProcess5"/>
    <dgm:cxn modelId="{C3F61F00-B6C2-43A3-8A54-06ACE37D838E}" type="presParOf" srcId="{612677DE-71C4-4479-B6C2-82ADE3A6055A}" destId="{BDD09387-7F98-4C39-AEF5-9B8531DC63A5}" srcOrd="6" destOrd="0" presId="urn:microsoft.com/office/officeart/2005/8/layout/vProcess5"/>
    <dgm:cxn modelId="{E01D454B-6B4A-4EBC-9B5B-969A61CD9C02}" type="presParOf" srcId="{612677DE-71C4-4479-B6C2-82ADE3A6055A}" destId="{42309EEE-A6C4-41CF-B316-A485DABD801E}" srcOrd="7" destOrd="0" presId="urn:microsoft.com/office/officeart/2005/8/layout/vProcess5"/>
    <dgm:cxn modelId="{AAFC45C4-17F2-49E2-B0E0-7DC3F80D221B}" type="presParOf" srcId="{612677DE-71C4-4479-B6C2-82ADE3A6055A}" destId="{2EE9DF35-1CCE-4E00-B47A-838FC372FC7C}"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808B49-45E1-4FF3-AFCC-F4A0A6966E78}">
      <dsp:nvSpPr>
        <dsp:cNvPr id="0" name=""/>
        <dsp:cNvSpPr/>
      </dsp:nvSpPr>
      <dsp:spPr>
        <a:xfrm>
          <a:off x="8756" y="241923"/>
          <a:ext cx="2617272" cy="1570363"/>
        </a:xfrm>
        <a:prstGeom prst="roundRect">
          <a:avLst>
            <a:gd name="adj" fmla="val 10000"/>
          </a:avLst>
        </a:prstGeom>
        <a:solidFill>
          <a:schemeClr val="accent2">
            <a:hueOff val="0"/>
            <a:satOff val="0"/>
            <a:lumOff val="0"/>
            <a:alphaOff val="0"/>
          </a:schemeClr>
        </a:solidFill>
        <a:ln>
          <a:noFill/>
        </a:ln>
        <a:effectLst>
          <a:outerShdw blurRad="50800" dist="38100" dir="5400000" sy="96000" rotWithShape="0">
            <a:srgbClr val="000000">
              <a:alpha val="54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solidFill>
            </a:rPr>
            <a:t>Problem Statement</a:t>
          </a:r>
        </a:p>
      </dsp:txBody>
      <dsp:txXfrm>
        <a:off x="54750" y="287917"/>
        <a:ext cx="2525284" cy="1478375"/>
      </dsp:txXfrm>
    </dsp:sp>
    <dsp:sp modelId="{1EEAC077-5194-4671-938F-7922F9CA25B1}">
      <dsp:nvSpPr>
        <dsp:cNvPr id="0" name=""/>
        <dsp:cNvSpPr/>
      </dsp:nvSpPr>
      <dsp:spPr>
        <a:xfrm>
          <a:off x="2856349" y="702563"/>
          <a:ext cx="554861" cy="649083"/>
        </a:xfrm>
        <a:prstGeom prst="rightArrow">
          <a:avLst>
            <a:gd name="adj1" fmla="val 60000"/>
            <a:gd name="adj2" fmla="val 5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a:off x="2856349" y="832380"/>
        <a:ext cx="388403" cy="389449"/>
      </dsp:txXfrm>
    </dsp:sp>
    <dsp:sp modelId="{58080E2F-841E-43EA-AC39-4D7EA972CF87}">
      <dsp:nvSpPr>
        <dsp:cNvPr id="0" name=""/>
        <dsp:cNvSpPr/>
      </dsp:nvSpPr>
      <dsp:spPr>
        <a:xfrm>
          <a:off x="3672938" y="241923"/>
          <a:ext cx="2617272" cy="1570363"/>
        </a:xfrm>
        <a:prstGeom prst="roundRect">
          <a:avLst>
            <a:gd name="adj" fmla="val 10000"/>
          </a:avLst>
        </a:prstGeom>
        <a:solidFill>
          <a:schemeClr val="accent2">
            <a:hueOff val="553230"/>
            <a:satOff val="2550"/>
            <a:lumOff val="392"/>
            <a:alphaOff val="0"/>
          </a:schemeClr>
        </a:solidFill>
        <a:ln>
          <a:noFill/>
        </a:ln>
        <a:effectLst>
          <a:outerShdw blurRad="50800" dist="38100" dir="5400000" sy="96000" rotWithShape="0">
            <a:srgbClr val="000000">
              <a:alpha val="54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Dataset Description</a:t>
          </a:r>
        </a:p>
      </dsp:txBody>
      <dsp:txXfrm>
        <a:off x="3718932" y="287917"/>
        <a:ext cx="2525284" cy="1478375"/>
      </dsp:txXfrm>
    </dsp:sp>
    <dsp:sp modelId="{BC80795C-C96C-41D4-B0FD-EBAF81576562}">
      <dsp:nvSpPr>
        <dsp:cNvPr id="0" name=""/>
        <dsp:cNvSpPr/>
      </dsp:nvSpPr>
      <dsp:spPr>
        <a:xfrm>
          <a:off x="6520531" y="702563"/>
          <a:ext cx="554861" cy="649083"/>
        </a:xfrm>
        <a:prstGeom prst="rightArrow">
          <a:avLst>
            <a:gd name="adj1" fmla="val 60000"/>
            <a:gd name="adj2" fmla="val 50000"/>
          </a:avLst>
        </a:prstGeom>
        <a:solidFill>
          <a:schemeClr val="accent2">
            <a:hueOff val="737640"/>
            <a:satOff val="3400"/>
            <a:lumOff val="523"/>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a:off x="6520531" y="832380"/>
        <a:ext cx="388403" cy="389449"/>
      </dsp:txXfrm>
    </dsp:sp>
    <dsp:sp modelId="{38788DC2-824A-4BAA-A37F-F469C2C50425}">
      <dsp:nvSpPr>
        <dsp:cNvPr id="0" name=""/>
        <dsp:cNvSpPr/>
      </dsp:nvSpPr>
      <dsp:spPr>
        <a:xfrm>
          <a:off x="7337120" y="241923"/>
          <a:ext cx="2617272" cy="1570363"/>
        </a:xfrm>
        <a:prstGeom prst="roundRect">
          <a:avLst>
            <a:gd name="adj" fmla="val 10000"/>
          </a:avLst>
        </a:prstGeom>
        <a:solidFill>
          <a:schemeClr val="accent2">
            <a:hueOff val="1106460"/>
            <a:satOff val="5101"/>
            <a:lumOff val="784"/>
            <a:alphaOff val="0"/>
          </a:schemeClr>
        </a:solidFill>
        <a:ln>
          <a:noFill/>
        </a:ln>
        <a:effectLst>
          <a:outerShdw blurRad="50800" dist="38100" dir="5400000" sy="96000" rotWithShape="0">
            <a:srgbClr val="000000">
              <a:alpha val="54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Methodology</a:t>
          </a:r>
        </a:p>
      </dsp:txBody>
      <dsp:txXfrm>
        <a:off x="7383114" y="287917"/>
        <a:ext cx="2525284" cy="1478375"/>
      </dsp:txXfrm>
    </dsp:sp>
    <dsp:sp modelId="{092112F4-E94B-4394-A13D-13CDD099662F}">
      <dsp:nvSpPr>
        <dsp:cNvPr id="0" name=""/>
        <dsp:cNvSpPr/>
      </dsp:nvSpPr>
      <dsp:spPr>
        <a:xfrm rot="5400000">
          <a:off x="8368326" y="1995496"/>
          <a:ext cx="554861" cy="649083"/>
        </a:xfrm>
        <a:prstGeom prst="rightArrow">
          <a:avLst>
            <a:gd name="adj1" fmla="val 60000"/>
            <a:gd name="adj2" fmla="val 50000"/>
          </a:avLst>
        </a:prstGeom>
        <a:solidFill>
          <a:schemeClr val="accent2">
            <a:hueOff val="1475280"/>
            <a:satOff val="6801"/>
            <a:lumOff val="1046"/>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rot="-5400000">
        <a:off x="8451032" y="2042607"/>
        <a:ext cx="389449" cy="388403"/>
      </dsp:txXfrm>
    </dsp:sp>
    <dsp:sp modelId="{976678D1-64AC-4A6C-8FC9-70799DB57564}">
      <dsp:nvSpPr>
        <dsp:cNvPr id="0" name=""/>
        <dsp:cNvSpPr/>
      </dsp:nvSpPr>
      <dsp:spPr>
        <a:xfrm>
          <a:off x="7337120" y="2859196"/>
          <a:ext cx="2617272" cy="1570363"/>
        </a:xfrm>
        <a:prstGeom prst="roundRect">
          <a:avLst>
            <a:gd name="adj" fmla="val 10000"/>
          </a:avLst>
        </a:prstGeom>
        <a:solidFill>
          <a:schemeClr val="accent2">
            <a:hueOff val="1659690"/>
            <a:satOff val="7651"/>
            <a:lumOff val="1177"/>
            <a:alphaOff val="0"/>
          </a:schemeClr>
        </a:solidFill>
        <a:ln>
          <a:noFill/>
        </a:ln>
        <a:effectLst>
          <a:outerShdw blurRad="50800" dist="38100" dir="5400000" sy="96000" rotWithShape="0">
            <a:srgbClr val="000000">
              <a:alpha val="54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Key Findings</a:t>
          </a:r>
        </a:p>
      </dsp:txBody>
      <dsp:txXfrm>
        <a:off x="7383114" y="2905190"/>
        <a:ext cx="2525284" cy="1478375"/>
      </dsp:txXfrm>
    </dsp:sp>
    <dsp:sp modelId="{E817E731-6E8D-43B2-9A7C-1BCBFC7C4E19}">
      <dsp:nvSpPr>
        <dsp:cNvPr id="0" name=""/>
        <dsp:cNvSpPr/>
      </dsp:nvSpPr>
      <dsp:spPr>
        <a:xfrm rot="10800000">
          <a:off x="6551938" y="3319836"/>
          <a:ext cx="554861" cy="649083"/>
        </a:xfrm>
        <a:prstGeom prst="rightArrow">
          <a:avLst>
            <a:gd name="adj1" fmla="val 60000"/>
            <a:gd name="adj2" fmla="val 50000"/>
          </a:avLst>
        </a:prstGeom>
        <a:solidFill>
          <a:schemeClr val="accent2">
            <a:hueOff val="2212920"/>
            <a:satOff val="10201"/>
            <a:lumOff val="1569"/>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rot="10800000">
        <a:off x="6718396" y="3449653"/>
        <a:ext cx="388403" cy="389449"/>
      </dsp:txXfrm>
    </dsp:sp>
    <dsp:sp modelId="{035DE510-628A-40BC-A3BE-B10080DDBB33}">
      <dsp:nvSpPr>
        <dsp:cNvPr id="0" name=""/>
        <dsp:cNvSpPr/>
      </dsp:nvSpPr>
      <dsp:spPr>
        <a:xfrm>
          <a:off x="3672938" y="2859196"/>
          <a:ext cx="2617272" cy="1570363"/>
        </a:xfrm>
        <a:prstGeom prst="roundRect">
          <a:avLst>
            <a:gd name="adj" fmla="val 10000"/>
          </a:avLst>
        </a:prstGeom>
        <a:solidFill>
          <a:schemeClr val="accent2">
            <a:hueOff val="2212920"/>
            <a:satOff val="10201"/>
            <a:lumOff val="1569"/>
            <a:alphaOff val="0"/>
          </a:schemeClr>
        </a:solidFill>
        <a:ln>
          <a:noFill/>
        </a:ln>
        <a:effectLst>
          <a:outerShdw blurRad="50800" dist="38100" dir="5400000" sy="96000" rotWithShape="0">
            <a:srgbClr val="000000">
              <a:alpha val="54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Conclusion</a:t>
          </a:r>
        </a:p>
      </dsp:txBody>
      <dsp:txXfrm>
        <a:off x="3718932" y="2905190"/>
        <a:ext cx="2525284" cy="147837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CDB6A3-1CD9-4B0F-8961-C77967937BC8}">
      <dsp:nvSpPr>
        <dsp:cNvPr id="0" name=""/>
        <dsp:cNvSpPr/>
      </dsp:nvSpPr>
      <dsp:spPr>
        <a:xfrm>
          <a:off x="0" y="542466"/>
          <a:ext cx="9321282" cy="679634"/>
        </a:xfrm>
        <a:prstGeom prst="roundRect">
          <a:avLst/>
        </a:prstGeom>
        <a:gradFill rotWithShape="0">
          <a:gsLst>
            <a:gs pos="0">
              <a:schemeClr val="accent2">
                <a:hueOff val="0"/>
                <a:satOff val="0"/>
                <a:lumOff val="0"/>
                <a:alphaOff val="0"/>
                <a:tint val="94000"/>
                <a:satMod val="100000"/>
                <a:lumMod val="104000"/>
              </a:schemeClr>
            </a:gs>
            <a:gs pos="69000">
              <a:schemeClr val="accent2">
                <a:hueOff val="0"/>
                <a:satOff val="0"/>
                <a:lumOff val="0"/>
                <a:alphaOff val="0"/>
                <a:shade val="86000"/>
                <a:satMod val="130000"/>
                <a:lumMod val="102000"/>
              </a:schemeClr>
            </a:gs>
            <a:gs pos="100000">
              <a:schemeClr val="accent2">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kern="1200" dirty="0"/>
            <a:t>Suggestions</a:t>
          </a:r>
        </a:p>
      </dsp:txBody>
      <dsp:txXfrm>
        <a:off x="33177" y="575643"/>
        <a:ext cx="9254928" cy="613280"/>
      </dsp:txXfrm>
    </dsp:sp>
    <dsp:sp modelId="{80576606-1BE4-4277-82ED-8FA4B2BAB5D1}">
      <dsp:nvSpPr>
        <dsp:cNvPr id="0" name=""/>
        <dsp:cNvSpPr/>
      </dsp:nvSpPr>
      <dsp:spPr>
        <a:xfrm>
          <a:off x="0" y="1222101"/>
          <a:ext cx="9321282" cy="3841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5951" tIns="25400" rIns="142240" bIns="25400" numCol="1" spcCol="1270" anchor="t" anchorCtr="0">
          <a:noAutofit/>
        </a:bodyPr>
        <a:lstStyle/>
        <a:p>
          <a:pPr marL="228600" lvl="1" indent="-228600" algn="l" defTabSz="889000">
            <a:lnSpc>
              <a:spcPct val="90000"/>
            </a:lnSpc>
            <a:spcBef>
              <a:spcPct val="0"/>
            </a:spcBef>
            <a:spcAft>
              <a:spcPct val="20000"/>
            </a:spcAft>
            <a:buChar char="•"/>
          </a:pPr>
          <a:endParaRPr lang="en-US" sz="2000" kern="1200" dirty="0"/>
        </a:p>
        <a:p>
          <a:pPr marL="228600" lvl="1" indent="-228600" algn="l" defTabSz="889000">
            <a:lnSpc>
              <a:spcPct val="90000"/>
            </a:lnSpc>
            <a:spcBef>
              <a:spcPct val="0"/>
            </a:spcBef>
            <a:spcAft>
              <a:spcPct val="20000"/>
            </a:spcAft>
            <a:buChar char="•"/>
          </a:pPr>
          <a:r>
            <a:rPr lang="en-US" sz="2000" b="0" i="0" kern="1200" dirty="0"/>
            <a:t>In order to capture the full spectrum of thyroid disease and its associated factors, it is important to gather a more extensive and varied dataset. This will help improve the model's accuracy and generalizability.</a:t>
          </a:r>
          <a:endParaRPr lang="en-US" sz="2000" kern="1200" dirty="0"/>
        </a:p>
        <a:p>
          <a:pPr marL="228600" lvl="1" indent="-228600" algn="l" defTabSz="889000">
            <a:lnSpc>
              <a:spcPct val="90000"/>
            </a:lnSpc>
            <a:spcBef>
              <a:spcPct val="0"/>
            </a:spcBef>
            <a:spcAft>
              <a:spcPct val="20000"/>
            </a:spcAft>
            <a:buChar char="•"/>
          </a:pPr>
          <a:r>
            <a:rPr lang="en-US" sz="2000" b="0" i="0" kern="1200" dirty="0"/>
            <a:t>Consider employing more advanced machine learning techniques, to uncover complex patterns and relationships that traditional algorithms may miss.</a:t>
          </a:r>
          <a:endParaRPr lang="en-US" sz="2000" kern="1200" dirty="0"/>
        </a:p>
        <a:p>
          <a:pPr marL="228600" lvl="1" indent="-228600" algn="l" defTabSz="889000">
            <a:lnSpc>
              <a:spcPct val="90000"/>
            </a:lnSpc>
            <a:spcBef>
              <a:spcPct val="0"/>
            </a:spcBef>
            <a:spcAft>
              <a:spcPct val="20000"/>
            </a:spcAft>
            <a:buChar char="•"/>
          </a:pPr>
          <a:r>
            <a:rPr lang="en-US" sz="2000" b="0" i="0" kern="1200" dirty="0"/>
            <a:t>Promote regular monitoring of thyroid tests (T3, TT4, and T4U) which can aid in the early detection, diagnosis, and effective management of thyroid disorders.</a:t>
          </a:r>
          <a:endParaRPr lang="en-US" sz="2000" kern="1200" dirty="0"/>
        </a:p>
        <a:p>
          <a:pPr marL="228600" lvl="1" indent="-228600" algn="l" defTabSz="889000">
            <a:lnSpc>
              <a:spcPct val="90000"/>
            </a:lnSpc>
            <a:spcBef>
              <a:spcPct val="0"/>
            </a:spcBef>
            <a:spcAft>
              <a:spcPct val="20000"/>
            </a:spcAft>
            <a:buChar char="•"/>
          </a:pPr>
          <a:r>
            <a:rPr lang="en-US" sz="2000" b="0" i="0" kern="1200" dirty="0"/>
            <a:t>Encourage further research and collaboration between medical professionals and data scientists to gain a deeper understanding of thyroid disease</a:t>
          </a:r>
          <a:r>
            <a:rPr lang="en-US" sz="2400" b="0" i="0" kern="1200" dirty="0"/>
            <a:t>.</a:t>
          </a:r>
          <a:endParaRPr lang="en-US" sz="2400" kern="1200" dirty="0"/>
        </a:p>
      </dsp:txBody>
      <dsp:txXfrm>
        <a:off x="0" y="1222101"/>
        <a:ext cx="9321282" cy="38419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5CE091-93DB-4C99-814F-5E4403C3CA01}">
      <dsp:nvSpPr>
        <dsp:cNvPr id="0" name=""/>
        <dsp:cNvSpPr/>
      </dsp:nvSpPr>
      <dsp:spPr>
        <a:xfrm>
          <a:off x="0" y="611609"/>
          <a:ext cx="8074025" cy="9576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a:outerShdw blurRad="50800" dist="38100" dir="5400000" sy="96000" rotWithShape="0">
            <a:srgbClr val="000000">
              <a:alpha val="54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FFA82C0F-4DBD-4A06-888B-9D0901093F15}">
      <dsp:nvSpPr>
        <dsp:cNvPr id="0" name=""/>
        <dsp:cNvSpPr/>
      </dsp:nvSpPr>
      <dsp:spPr>
        <a:xfrm>
          <a:off x="403701" y="50729"/>
          <a:ext cx="5651817" cy="1121760"/>
        </a:xfrm>
        <a:prstGeom prst="roundRect">
          <a:avLst/>
        </a:prstGeom>
        <a:gradFill rotWithShape="0">
          <a:gsLst>
            <a:gs pos="0">
              <a:schemeClr val="accent5">
                <a:hueOff val="0"/>
                <a:satOff val="0"/>
                <a:lumOff val="0"/>
                <a:alphaOff val="0"/>
                <a:tint val="94000"/>
                <a:satMod val="100000"/>
                <a:lumMod val="104000"/>
              </a:schemeClr>
            </a:gs>
            <a:gs pos="69000">
              <a:schemeClr val="accent5">
                <a:hueOff val="0"/>
                <a:satOff val="0"/>
                <a:lumOff val="0"/>
                <a:alphaOff val="0"/>
                <a:shade val="86000"/>
                <a:satMod val="130000"/>
                <a:lumMod val="102000"/>
              </a:schemeClr>
            </a:gs>
            <a:gs pos="100000">
              <a:schemeClr val="accent5">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3625" tIns="0" rIns="213625" bIns="0" numCol="1" spcCol="1270" anchor="ctr" anchorCtr="0">
          <a:noAutofit/>
        </a:bodyPr>
        <a:lstStyle/>
        <a:p>
          <a:pPr marL="0" lvl="0" indent="0" algn="l" defTabSz="889000">
            <a:lnSpc>
              <a:spcPct val="90000"/>
            </a:lnSpc>
            <a:spcBef>
              <a:spcPct val="0"/>
            </a:spcBef>
            <a:spcAft>
              <a:spcPct val="35000"/>
            </a:spcAft>
            <a:buNone/>
          </a:pPr>
          <a:r>
            <a:rPr lang="en-US" sz="2000" kern="1200" dirty="0"/>
            <a:t>Develop an accurate model for classifying patients with thyroid disease based on clinical and laboratory features.</a:t>
          </a:r>
        </a:p>
      </dsp:txBody>
      <dsp:txXfrm>
        <a:off x="458461" y="105489"/>
        <a:ext cx="5542297" cy="1012240"/>
      </dsp:txXfrm>
    </dsp:sp>
    <dsp:sp modelId="{BEDB6F6E-0344-4642-B1A8-26AF617F0209}">
      <dsp:nvSpPr>
        <dsp:cNvPr id="0" name=""/>
        <dsp:cNvSpPr/>
      </dsp:nvSpPr>
      <dsp:spPr>
        <a:xfrm>
          <a:off x="0" y="2335289"/>
          <a:ext cx="8074025" cy="957600"/>
        </a:xfrm>
        <a:prstGeom prst="rect">
          <a:avLst/>
        </a:prstGeom>
        <a:solidFill>
          <a:schemeClr val="lt1">
            <a:alpha val="90000"/>
            <a:hueOff val="0"/>
            <a:satOff val="0"/>
            <a:lumOff val="0"/>
            <a:alphaOff val="0"/>
          </a:schemeClr>
        </a:solidFill>
        <a:ln w="12700" cap="flat" cmpd="sng" algn="ctr">
          <a:solidFill>
            <a:schemeClr val="accent5">
              <a:hueOff val="-9214729"/>
              <a:satOff val="10313"/>
              <a:lumOff val="589"/>
              <a:alphaOff val="0"/>
            </a:schemeClr>
          </a:solidFill>
          <a:prstDash val="solid"/>
        </a:ln>
        <a:effectLst>
          <a:outerShdw blurRad="50800" dist="38100" dir="5400000" sy="96000" rotWithShape="0">
            <a:srgbClr val="000000">
              <a:alpha val="54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80049655-8BEE-4279-880C-33EB420C3533}">
      <dsp:nvSpPr>
        <dsp:cNvPr id="0" name=""/>
        <dsp:cNvSpPr/>
      </dsp:nvSpPr>
      <dsp:spPr>
        <a:xfrm>
          <a:off x="403701" y="1774409"/>
          <a:ext cx="5651817" cy="1121760"/>
        </a:xfrm>
        <a:prstGeom prst="roundRect">
          <a:avLst/>
        </a:prstGeom>
        <a:gradFill rotWithShape="0">
          <a:gsLst>
            <a:gs pos="0">
              <a:schemeClr val="accent5">
                <a:hueOff val="-9214729"/>
                <a:satOff val="10313"/>
                <a:lumOff val="589"/>
                <a:alphaOff val="0"/>
                <a:tint val="94000"/>
                <a:satMod val="100000"/>
                <a:lumMod val="104000"/>
              </a:schemeClr>
            </a:gs>
            <a:gs pos="69000">
              <a:schemeClr val="accent5">
                <a:hueOff val="-9214729"/>
                <a:satOff val="10313"/>
                <a:lumOff val="589"/>
                <a:alphaOff val="0"/>
                <a:shade val="86000"/>
                <a:satMod val="130000"/>
                <a:lumMod val="102000"/>
              </a:schemeClr>
            </a:gs>
            <a:gs pos="100000">
              <a:schemeClr val="accent5">
                <a:hueOff val="-9214729"/>
                <a:satOff val="10313"/>
                <a:lumOff val="589"/>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3625" tIns="0" rIns="213625" bIns="0" numCol="1" spcCol="1270" anchor="ctr" anchorCtr="0">
          <a:noAutofit/>
        </a:bodyPr>
        <a:lstStyle/>
        <a:p>
          <a:pPr marL="0" lvl="0" indent="0" algn="l" defTabSz="889000">
            <a:lnSpc>
              <a:spcPct val="90000"/>
            </a:lnSpc>
            <a:spcBef>
              <a:spcPct val="0"/>
            </a:spcBef>
            <a:spcAft>
              <a:spcPct val="35000"/>
            </a:spcAft>
            <a:buNone/>
          </a:pPr>
          <a:r>
            <a:rPr lang="en-US" sz="2000" kern="1200" dirty="0"/>
            <a:t>Create a machine learning model to aid early detection and diagnosis of thyroid disease, benefiting healthcare professionals.</a:t>
          </a:r>
        </a:p>
      </dsp:txBody>
      <dsp:txXfrm>
        <a:off x="458461" y="1829169"/>
        <a:ext cx="5542297" cy="1012240"/>
      </dsp:txXfrm>
    </dsp:sp>
    <dsp:sp modelId="{2788EAC9-2940-4E1B-BF15-7F50F8BAAE65}">
      <dsp:nvSpPr>
        <dsp:cNvPr id="0" name=""/>
        <dsp:cNvSpPr/>
      </dsp:nvSpPr>
      <dsp:spPr>
        <a:xfrm>
          <a:off x="0" y="4058969"/>
          <a:ext cx="8074025" cy="957600"/>
        </a:xfrm>
        <a:prstGeom prst="rect">
          <a:avLst/>
        </a:prstGeom>
        <a:solidFill>
          <a:schemeClr val="lt1">
            <a:alpha val="90000"/>
            <a:hueOff val="0"/>
            <a:satOff val="0"/>
            <a:lumOff val="0"/>
            <a:alphaOff val="0"/>
          </a:schemeClr>
        </a:solidFill>
        <a:ln w="12700" cap="flat" cmpd="sng" algn="ctr">
          <a:solidFill>
            <a:schemeClr val="accent5">
              <a:hueOff val="-18429457"/>
              <a:satOff val="20625"/>
              <a:lumOff val="1177"/>
              <a:alphaOff val="0"/>
            </a:schemeClr>
          </a:solidFill>
          <a:prstDash val="solid"/>
        </a:ln>
        <a:effectLst>
          <a:outerShdw blurRad="50800" dist="38100" dir="5400000" sy="96000" rotWithShape="0">
            <a:srgbClr val="000000">
              <a:alpha val="54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368FC572-AA4C-4FBF-8AC6-43D6EE93E339}">
      <dsp:nvSpPr>
        <dsp:cNvPr id="0" name=""/>
        <dsp:cNvSpPr/>
      </dsp:nvSpPr>
      <dsp:spPr>
        <a:xfrm>
          <a:off x="403701" y="3498089"/>
          <a:ext cx="5651817" cy="1121760"/>
        </a:xfrm>
        <a:prstGeom prst="roundRect">
          <a:avLst/>
        </a:prstGeom>
        <a:gradFill rotWithShape="0">
          <a:gsLst>
            <a:gs pos="0">
              <a:schemeClr val="accent5">
                <a:hueOff val="-18429457"/>
                <a:satOff val="20625"/>
                <a:lumOff val="1177"/>
                <a:alphaOff val="0"/>
                <a:tint val="94000"/>
                <a:satMod val="100000"/>
                <a:lumMod val="104000"/>
              </a:schemeClr>
            </a:gs>
            <a:gs pos="69000">
              <a:schemeClr val="accent5">
                <a:hueOff val="-18429457"/>
                <a:satOff val="20625"/>
                <a:lumOff val="1177"/>
                <a:alphaOff val="0"/>
                <a:shade val="86000"/>
                <a:satMod val="130000"/>
                <a:lumMod val="102000"/>
              </a:schemeClr>
            </a:gs>
            <a:gs pos="100000">
              <a:schemeClr val="accent5">
                <a:hueOff val="-18429457"/>
                <a:satOff val="20625"/>
                <a:lumOff val="1177"/>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3625" tIns="0" rIns="213625" bIns="0" numCol="1" spcCol="1270" anchor="ctr" anchorCtr="0">
          <a:noAutofit/>
        </a:bodyPr>
        <a:lstStyle/>
        <a:p>
          <a:pPr marL="0" lvl="0" indent="0" algn="l" defTabSz="889000">
            <a:lnSpc>
              <a:spcPct val="90000"/>
            </a:lnSpc>
            <a:spcBef>
              <a:spcPct val="0"/>
            </a:spcBef>
            <a:spcAft>
              <a:spcPct val="35000"/>
            </a:spcAft>
            <a:buNone/>
          </a:pPr>
          <a:r>
            <a:rPr lang="en-US" sz="2000" kern="1200" dirty="0"/>
            <a:t>Enhance patient outcomes and alleviate healthcare burden by improving detection and management of thyroid disease.</a:t>
          </a:r>
        </a:p>
      </dsp:txBody>
      <dsp:txXfrm>
        <a:off x="458461" y="3552849"/>
        <a:ext cx="5542297" cy="10122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943038-60C8-48F1-97CF-AC981FAA4A10}">
      <dsp:nvSpPr>
        <dsp:cNvPr id="0" name=""/>
        <dsp:cNvSpPr/>
      </dsp:nvSpPr>
      <dsp:spPr>
        <a:xfrm rot="16200000">
          <a:off x="-164376" y="164376"/>
          <a:ext cx="4533900" cy="4205147"/>
        </a:xfrm>
        <a:prstGeom prst="flowChartManualOperation">
          <a:avLst/>
        </a:prstGeom>
        <a:gradFill rotWithShape="0">
          <a:gsLst>
            <a:gs pos="0">
              <a:schemeClr val="accent2">
                <a:hueOff val="0"/>
                <a:satOff val="0"/>
                <a:lumOff val="0"/>
                <a:alphaOff val="0"/>
                <a:tint val="94000"/>
                <a:satMod val="100000"/>
                <a:lumMod val="104000"/>
              </a:schemeClr>
            </a:gs>
            <a:gs pos="69000">
              <a:schemeClr val="accent2">
                <a:hueOff val="0"/>
                <a:satOff val="0"/>
                <a:lumOff val="0"/>
                <a:alphaOff val="0"/>
                <a:shade val="86000"/>
                <a:satMod val="130000"/>
                <a:lumMod val="102000"/>
              </a:schemeClr>
            </a:gs>
            <a:gs pos="100000">
              <a:schemeClr val="accent2">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0" tIns="0" rIns="152400" bIns="0" numCol="1" spcCol="1270" anchor="t" anchorCtr="0">
          <a:noAutofit/>
        </a:bodyPr>
        <a:lstStyle/>
        <a:p>
          <a:pPr marL="0" lvl="0" indent="0" algn="l" defTabSz="1066800">
            <a:lnSpc>
              <a:spcPct val="90000"/>
            </a:lnSpc>
            <a:spcBef>
              <a:spcPct val="0"/>
            </a:spcBef>
            <a:spcAft>
              <a:spcPct val="35000"/>
            </a:spcAft>
            <a:buNone/>
          </a:pPr>
          <a:r>
            <a:rPr lang="en-US" sz="2400" b="1" kern="1200" dirty="0"/>
            <a:t>Target variable:</a:t>
          </a:r>
        </a:p>
        <a:p>
          <a:pPr marL="228600" lvl="1" indent="-228600" algn="l" defTabSz="889000">
            <a:lnSpc>
              <a:spcPct val="90000"/>
            </a:lnSpc>
            <a:spcBef>
              <a:spcPct val="0"/>
            </a:spcBef>
            <a:spcAft>
              <a:spcPct val="15000"/>
            </a:spcAft>
            <a:buChar char="•"/>
          </a:pPr>
          <a:r>
            <a:rPr lang="en-US" sz="2000" kern="1200" dirty="0"/>
            <a:t>Result </a:t>
          </a:r>
          <a:r>
            <a:rPr lang="en-US" sz="2000" b="0" i="0" kern="1200" dirty="0"/>
            <a:t>(1-Positive or 0-Negative)</a:t>
          </a:r>
          <a:endParaRPr lang="en-US" sz="2000" kern="1200" dirty="0"/>
        </a:p>
        <a:p>
          <a:pPr marL="228600" lvl="1" indent="-228600" algn="l" defTabSz="889000">
            <a:lnSpc>
              <a:spcPct val="90000"/>
            </a:lnSpc>
            <a:spcBef>
              <a:spcPct val="0"/>
            </a:spcBef>
            <a:spcAft>
              <a:spcPct val="15000"/>
            </a:spcAft>
            <a:buChar char="•"/>
          </a:pPr>
          <a:r>
            <a:rPr lang="en-US" sz="2000" b="0" i="0" kern="1200" dirty="0"/>
            <a:t>This features indicates weather the patient has thyroid disease or not. </a:t>
          </a:r>
          <a:endParaRPr lang="en-US" sz="2000" kern="1200" dirty="0"/>
        </a:p>
      </dsp:txBody>
      <dsp:txXfrm rot="5400000">
        <a:off x="1" y="906779"/>
        <a:ext cx="4205147" cy="2720340"/>
      </dsp:txXfrm>
    </dsp:sp>
    <dsp:sp modelId="{505CFDF7-C8C1-4DE6-8484-1EE1786FA947}">
      <dsp:nvSpPr>
        <dsp:cNvPr id="0" name=""/>
        <dsp:cNvSpPr/>
      </dsp:nvSpPr>
      <dsp:spPr>
        <a:xfrm rot="16200000">
          <a:off x="4360528" y="164376"/>
          <a:ext cx="4533900" cy="4205147"/>
        </a:xfrm>
        <a:prstGeom prst="flowChartManualOperation">
          <a:avLst/>
        </a:prstGeom>
        <a:gradFill rotWithShape="0">
          <a:gsLst>
            <a:gs pos="0">
              <a:schemeClr val="accent2">
                <a:hueOff val="2212920"/>
                <a:satOff val="10201"/>
                <a:lumOff val="1569"/>
                <a:alphaOff val="0"/>
                <a:tint val="94000"/>
                <a:satMod val="100000"/>
                <a:lumMod val="104000"/>
              </a:schemeClr>
            </a:gs>
            <a:gs pos="69000">
              <a:schemeClr val="accent2">
                <a:hueOff val="2212920"/>
                <a:satOff val="10201"/>
                <a:lumOff val="1569"/>
                <a:alphaOff val="0"/>
                <a:shade val="86000"/>
                <a:satMod val="130000"/>
                <a:lumMod val="102000"/>
              </a:schemeClr>
            </a:gs>
            <a:gs pos="100000">
              <a:schemeClr val="accent2">
                <a:hueOff val="2212920"/>
                <a:satOff val="10201"/>
                <a:lumOff val="1569"/>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0" tIns="0" rIns="152400" bIns="0" numCol="1" spcCol="1270" anchor="t" anchorCtr="0">
          <a:noAutofit/>
        </a:bodyPr>
        <a:lstStyle/>
        <a:p>
          <a:pPr marL="0" lvl="0" indent="0" algn="l" defTabSz="1066800">
            <a:lnSpc>
              <a:spcPct val="90000"/>
            </a:lnSpc>
            <a:spcBef>
              <a:spcPct val="0"/>
            </a:spcBef>
            <a:spcAft>
              <a:spcPct val="35000"/>
            </a:spcAft>
            <a:buNone/>
          </a:pPr>
          <a:r>
            <a:rPr lang="en-US" sz="2400" b="1" kern="1200" dirty="0"/>
            <a:t>Independent Variables</a:t>
          </a:r>
          <a:r>
            <a:rPr lang="en-US" sz="2000" b="1" kern="1200" dirty="0"/>
            <a:t>:</a:t>
          </a:r>
        </a:p>
        <a:p>
          <a:pPr marL="228600" lvl="1" indent="-228600" algn="l" defTabSz="889000">
            <a:lnSpc>
              <a:spcPct val="90000"/>
            </a:lnSpc>
            <a:spcBef>
              <a:spcPct val="0"/>
            </a:spcBef>
            <a:spcAft>
              <a:spcPct val="15000"/>
            </a:spcAft>
            <a:buChar char="•"/>
          </a:pPr>
          <a:r>
            <a:rPr lang="en-US" sz="2000" kern="1200" dirty="0"/>
            <a:t>Continuous (Age, TSH, T3, TT4, T4U,TBG)</a:t>
          </a:r>
        </a:p>
        <a:p>
          <a:pPr marL="171450" lvl="1" indent="-171450" algn="l" defTabSz="800100">
            <a:lnSpc>
              <a:spcPct val="90000"/>
            </a:lnSpc>
            <a:spcBef>
              <a:spcPct val="0"/>
            </a:spcBef>
            <a:spcAft>
              <a:spcPct val="15000"/>
            </a:spcAft>
            <a:buChar char="•"/>
          </a:pPr>
          <a:r>
            <a:rPr lang="en-US" sz="1800" kern="1200" dirty="0"/>
            <a:t>Category (Sex, on thyroxine, on antithyroid medication, sick, pregnant, thyroid surgery, I131 treatment, lithium, goiter, tumor, hypopituitary, psych )</a:t>
          </a:r>
        </a:p>
      </dsp:txBody>
      <dsp:txXfrm rot="5400000">
        <a:off x="4524905" y="906779"/>
        <a:ext cx="4205147" cy="27203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D02DC1-7B78-48A3-B7C3-DBFDC4C21CE8}">
      <dsp:nvSpPr>
        <dsp:cNvPr id="0" name=""/>
        <dsp:cNvSpPr/>
      </dsp:nvSpPr>
      <dsp:spPr>
        <a:xfrm>
          <a:off x="8712" y="1453899"/>
          <a:ext cx="1728283" cy="1932269"/>
        </a:xfrm>
        <a:prstGeom prst="roundRect">
          <a:avLst>
            <a:gd name="adj" fmla="val 10000"/>
          </a:avLst>
        </a:prstGeom>
        <a:gradFill rotWithShape="0">
          <a:gsLst>
            <a:gs pos="0">
              <a:schemeClr val="accent5">
                <a:hueOff val="0"/>
                <a:satOff val="0"/>
                <a:lumOff val="0"/>
                <a:alphaOff val="0"/>
                <a:tint val="94000"/>
                <a:satMod val="100000"/>
                <a:lumMod val="104000"/>
              </a:schemeClr>
            </a:gs>
            <a:gs pos="69000">
              <a:schemeClr val="accent5">
                <a:hueOff val="0"/>
                <a:satOff val="0"/>
                <a:lumOff val="0"/>
                <a:alphaOff val="0"/>
                <a:shade val="86000"/>
                <a:satMod val="130000"/>
                <a:lumMod val="102000"/>
              </a:schemeClr>
            </a:gs>
            <a:gs pos="100000">
              <a:schemeClr val="accent5">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Data Collection , Cleaning and Preparing.</a:t>
          </a:r>
        </a:p>
      </dsp:txBody>
      <dsp:txXfrm>
        <a:off x="59332" y="1504519"/>
        <a:ext cx="1627043" cy="1831029"/>
      </dsp:txXfrm>
    </dsp:sp>
    <dsp:sp modelId="{DEEABE03-47B4-4A59-94FF-208D03EC9ED5}">
      <dsp:nvSpPr>
        <dsp:cNvPr id="0" name=""/>
        <dsp:cNvSpPr/>
      </dsp:nvSpPr>
      <dsp:spPr>
        <a:xfrm>
          <a:off x="1918847" y="2194538"/>
          <a:ext cx="385525" cy="450992"/>
        </a:xfrm>
        <a:prstGeom prst="rightArrow">
          <a:avLst>
            <a:gd name="adj1" fmla="val 60000"/>
            <a:gd name="adj2" fmla="val 50000"/>
          </a:avLst>
        </a:prstGeom>
        <a:gradFill rotWithShape="0">
          <a:gsLst>
            <a:gs pos="0">
              <a:schemeClr val="accent5">
                <a:hueOff val="0"/>
                <a:satOff val="0"/>
                <a:lumOff val="0"/>
                <a:alphaOff val="0"/>
                <a:tint val="94000"/>
                <a:satMod val="100000"/>
                <a:lumMod val="104000"/>
              </a:schemeClr>
            </a:gs>
            <a:gs pos="69000">
              <a:schemeClr val="accent5">
                <a:hueOff val="0"/>
                <a:satOff val="0"/>
                <a:lumOff val="0"/>
                <a:alphaOff val="0"/>
                <a:shade val="86000"/>
                <a:satMod val="130000"/>
                <a:lumMod val="102000"/>
              </a:schemeClr>
            </a:gs>
            <a:gs pos="100000">
              <a:schemeClr val="accent5">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1918847" y="2284736"/>
        <a:ext cx="269868" cy="270596"/>
      </dsp:txXfrm>
    </dsp:sp>
    <dsp:sp modelId="{C227535A-B957-413C-B2A3-821735022141}">
      <dsp:nvSpPr>
        <dsp:cNvPr id="0" name=""/>
        <dsp:cNvSpPr/>
      </dsp:nvSpPr>
      <dsp:spPr>
        <a:xfrm>
          <a:off x="2464402" y="1448422"/>
          <a:ext cx="1798532" cy="1943223"/>
        </a:xfrm>
        <a:prstGeom prst="roundRect">
          <a:avLst>
            <a:gd name="adj" fmla="val 10000"/>
          </a:avLst>
        </a:prstGeom>
        <a:gradFill rotWithShape="0">
          <a:gsLst>
            <a:gs pos="0">
              <a:schemeClr val="accent5">
                <a:hueOff val="-4607364"/>
                <a:satOff val="5156"/>
                <a:lumOff val="294"/>
                <a:alphaOff val="0"/>
                <a:tint val="94000"/>
                <a:satMod val="100000"/>
                <a:lumMod val="104000"/>
              </a:schemeClr>
            </a:gs>
            <a:gs pos="69000">
              <a:schemeClr val="accent5">
                <a:hueOff val="-4607364"/>
                <a:satOff val="5156"/>
                <a:lumOff val="294"/>
                <a:alphaOff val="0"/>
                <a:shade val="86000"/>
                <a:satMod val="130000"/>
                <a:lumMod val="102000"/>
              </a:schemeClr>
            </a:gs>
            <a:gs pos="100000">
              <a:schemeClr val="accent5">
                <a:hueOff val="-4607364"/>
                <a:satOff val="5156"/>
                <a:lumOff val="294"/>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dirty="0"/>
            <a:t>EDA and Engineering</a:t>
          </a:r>
          <a:endParaRPr lang="en-US" sz="2000" kern="1200" dirty="0"/>
        </a:p>
      </dsp:txBody>
      <dsp:txXfrm>
        <a:off x="2517079" y="1501099"/>
        <a:ext cx="1693178" cy="1837869"/>
      </dsp:txXfrm>
    </dsp:sp>
    <dsp:sp modelId="{A33287A5-7C3F-4685-A9E2-EE80CB1E14DA}">
      <dsp:nvSpPr>
        <dsp:cNvPr id="0" name=""/>
        <dsp:cNvSpPr/>
      </dsp:nvSpPr>
      <dsp:spPr>
        <a:xfrm>
          <a:off x="4444787" y="2194538"/>
          <a:ext cx="385525" cy="450992"/>
        </a:xfrm>
        <a:prstGeom prst="rightArrow">
          <a:avLst>
            <a:gd name="adj1" fmla="val 60000"/>
            <a:gd name="adj2" fmla="val 50000"/>
          </a:avLst>
        </a:prstGeom>
        <a:gradFill rotWithShape="0">
          <a:gsLst>
            <a:gs pos="0">
              <a:schemeClr val="accent5">
                <a:hueOff val="-6143153"/>
                <a:satOff val="6875"/>
                <a:lumOff val="392"/>
                <a:alphaOff val="0"/>
                <a:tint val="94000"/>
                <a:satMod val="100000"/>
                <a:lumMod val="104000"/>
              </a:schemeClr>
            </a:gs>
            <a:gs pos="69000">
              <a:schemeClr val="accent5">
                <a:hueOff val="-6143153"/>
                <a:satOff val="6875"/>
                <a:lumOff val="392"/>
                <a:alphaOff val="0"/>
                <a:shade val="86000"/>
                <a:satMod val="130000"/>
                <a:lumMod val="102000"/>
              </a:schemeClr>
            </a:gs>
            <a:gs pos="100000">
              <a:schemeClr val="accent5">
                <a:hueOff val="-6143153"/>
                <a:satOff val="6875"/>
                <a:lumOff val="392"/>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4444787" y="2284736"/>
        <a:ext cx="269868" cy="270596"/>
      </dsp:txXfrm>
    </dsp:sp>
    <dsp:sp modelId="{0C85CD4F-219A-4091-8A9C-FB807F4AA963}">
      <dsp:nvSpPr>
        <dsp:cNvPr id="0" name=""/>
        <dsp:cNvSpPr/>
      </dsp:nvSpPr>
      <dsp:spPr>
        <a:xfrm>
          <a:off x="4990342" y="1412758"/>
          <a:ext cx="1794986" cy="2014551"/>
        </a:xfrm>
        <a:prstGeom prst="roundRect">
          <a:avLst>
            <a:gd name="adj" fmla="val 10000"/>
          </a:avLst>
        </a:prstGeom>
        <a:gradFill rotWithShape="0">
          <a:gsLst>
            <a:gs pos="0">
              <a:schemeClr val="accent5">
                <a:hueOff val="-9214729"/>
                <a:satOff val="10313"/>
                <a:lumOff val="589"/>
                <a:alphaOff val="0"/>
                <a:tint val="94000"/>
                <a:satMod val="100000"/>
                <a:lumMod val="104000"/>
              </a:schemeClr>
            </a:gs>
            <a:gs pos="69000">
              <a:schemeClr val="accent5">
                <a:hueOff val="-9214729"/>
                <a:satOff val="10313"/>
                <a:lumOff val="589"/>
                <a:alphaOff val="0"/>
                <a:shade val="86000"/>
                <a:satMod val="130000"/>
                <a:lumMod val="102000"/>
              </a:schemeClr>
            </a:gs>
            <a:gs pos="100000">
              <a:schemeClr val="accent5">
                <a:hueOff val="-9214729"/>
                <a:satOff val="10313"/>
                <a:lumOff val="589"/>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Primary Model Building </a:t>
          </a:r>
        </a:p>
      </dsp:txBody>
      <dsp:txXfrm>
        <a:off x="5042915" y="1465331"/>
        <a:ext cx="1689840" cy="1909405"/>
      </dsp:txXfrm>
    </dsp:sp>
    <dsp:sp modelId="{2B1982AF-F5DE-4036-AC10-9861ACE31D1B}">
      <dsp:nvSpPr>
        <dsp:cNvPr id="0" name=""/>
        <dsp:cNvSpPr/>
      </dsp:nvSpPr>
      <dsp:spPr>
        <a:xfrm>
          <a:off x="6967181" y="2194538"/>
          <a:ext cx="385525" cy="450992"/>
        </a:xfrm>
        <a:prstGeom prst="rightArrow">
          <a:avLst>
            <a:gd name="adj1" fmla="val 60000"/>
            <a:gd name="adj2" fmla="val 50000"/>
          </a:avLst>
        </a:prstGeom>
        <a:gradFill rotWithShape="0">
          <a:gsLst>
            <a:gs pos="0">
              <a:schemeClr val="accent5">
                <a:hueOff val="-12286306"/>
                <a:satOff val="13750"/>
                <a:lumOff val="785"/>
                <a:alphaOff val="0"/>
                <a:tint val="94000"/>
                <a:satMod val="100000"/>
                <a:lumMod val="104000"/>
              </a:schemeClr>
            </a:gs>
            <a:gs pos="69000">
              <a:schemeClr val="accent5">
                <a:hueOff val="-12286306"/>
                <a:satOff val="13750"/>
                <a:lumOff val="785"/>
                <a:alphaOff val="0"/>
                <a:shade val="86000"/>
                <a:satMod val="130000"/>
                <a:lumMod val="102000"/>
              </a:schemeClr>
            </a:gs>
            <a:gs pos="100000">
              <a:schemeClr val="accent5">
                <a:hueOff val="-12286306"/>
                <a:satOff val="13750"/>
                <a:lumOff val="785"/>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6967181" y="2284736"/>
        <a:ext cx="269868" cy="270596"/>
      </dsp:txXfrm>
    </dsp:sp>
    <dsp:sp modelId="{7AD5BCCC-B59F-48DE-9AD4-7E083797BA2B}">
      <dsp:nvSpPr>
        <dsp:cNvPr id="0" name=""/>
        <dsp:cNvSpPr/>
      </dsp:nvSpPr>
      <dsp:spPr>
        <a:xfrm>
          <a:off x="7512736" y="1395040"/>
          <a:ext cx="1685384" cy="2049988"/>
        </a:xfrm>
        <a:prstGeom prst="roundRect">
          <a:avLst>
            <a:gd name="adj" fmla="val 10000"/>
          </a:avLst>
        </a:prstGeom>
        <a:gradFill rotWithShape="0">
          <a:gsLst>
            <a:gs pos="0">
              <a:schemeClr val="accent5">
                <a:hueOff val="-13822094"/>
                <a:satOff val="15469"/>
                <a:lumOff val="883"/>
                <a:alphaOff val="0"/>
                <a:tint val="94000"/>
                <a:satMod val="100000"/>
                <a:lumMod val="104000"/>
              </a:schemeClr>
            </a:gs>
            <a:gs pos="69000">
              <a:schemeClr val="accent5">
                <a:hueOff val="-13822094"/>
                <a:satOff val="15469"/>
                <a:lumOff val="883"/>
                <a:alphaOff val="0"/>
                <a:shade val="86000"/>
                <a:satMod val="130000"/>
                <a:lumMod val="102000"/>
              </a:schemeClr>
            </a:gs>
            <a:gs pos="100000">
              <a:schemeClr val="accent5">
                <a:hueOff val="-13822094"/>
                <a:satOff val="15469"/>
                <a:lumOff val="883"/>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Hyperparameter Tuning</a:t>
          </a:r>
        </a:p>
      </dsp:txBody>
      <dsp:txXfrm>
        <a:off x="7562099" y="1444403"/>
        <a:ext cx="1586658" cy="1951262"/>
      </dsp:txXfrm>
    </dsp:sp>
    <dsp:sp modelId="{2E800282-CBE6-4805-9BA1-634EB29F373A}">
      <dsp:nvSpPr>
        <dsp:cNvPr id="0" name=""/>
        <dsp:cNvSpPr/>
      </dsp:nvSpPr>
      <dsp:spPr>
        <a:xfrm>
          <a:off x="9379973" y="2194538"/>
          <a:ext cx="385525" cy="450992"/>
        </a:xfrm>
        <a:prstGeom prst="rightArrow">
          <a:avLst>
            <a:gd name="adj1" fmla="val 60000"/>
            <a:gd name="adj2" fmla="val 50000"/>
          </a:avLst>
        </a:prstGeom>
        <a:gradFill rotWithShape="0">
          <a:gsLst>
            <a:gs pos="0">
              <a:schemeClr val="accent5">
                <a:hueOff val="-18429457"/>
                <a:satOff val="20625"/>
                <a:lumOff val="1177"/>
                <a:alphaOff val="0"/>
                <a:tint val="94000"/>
                <a:satMod val="100000"/>
                <a:lumMod val="104000"/>
              </a:schemeClr>
            </a:gs>
            <a:gs pos="69000">
              <a:schemeClr val="accent5">
                <a:hueOff val="-18429457"/>
                <a:satOff val="20625"/>
                <a:lumOff val="1177"/>
                <a:alphaOff val="0"/>
                <a:shade val="86000"/>
                <a:satMod val="130000"/>
                <a:lumMod val="102000"/>
              </a:schemeClr>
            </a:gs>
            <a:gs pos="100000">
              <a:schemeClr val="accent5">
                <a:hueOff val="-18429457"/>
                <a:satOff val="20625"/>
                <a:lumOff val="1177"/>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9379973" y="2284736"/>
        <a:ext cx="269868" cy="270596"/>
      </dsp:txXfrm>
    </dsp:sp>
    <dsp:sp modelId="{D41C5FA7-CB84-473E-A9B9-748D7196555F}">
      <dsp:nvSpPr>
        <dsp:cNvPr id="0" name=""/>
        <dsp:cNvSpPr/>
      </dsp:nvSpPr>
      <dsp:spPr>
        <a:xfrm>
          <a:off x="9925528" y="1351288"/>
          <a:ext cx="1733884" cy="2137492"/>
        </a:xfrm>
        <a:prstGeom prst="roundRect">
          <a:avLst>
            <a:gd name="adj" fmla="val 10000"/>
          </a:avLst>
        </a:prstGeom>
        <a:gradFill rotWithShape="0">
          <a:gsLst>
            <a:gs pos="0">
              <a:schemeClr val="accent5">
                <a:hueOff val="-18429457"/>
                <a:satOff val="20625"/>
                <a:lumOff val="1177"/>
                <a:alphaOff val="0"/>
                <a:tint val="94000"/>
                <a:satMod val="100000"/>
                <a:lumMod val="104000"/>
              </a:schemeClr>
            </a:gs>
            <a:gs pos="69000">
              <a:schemeClr val="accent5">
                <a:hueOff val="-18429457"/>
                <a:satOff val="20625"/>
                <a:lumOff val="1177"/>
                <a:alphaOff val="0"/>
                <a:shade val="86000"/>
                <a:satMod val="130000"/>
                <a:lumMod val="102000"/>
              </a:schemeClr>
            </a:gs>
            <a:gs pos="100000">
              <a:schemeClr val="accent5">
                <a:hueOff val="-18429457"/>
                <a:satOff val="20625"/>
                <a:lumOff val="1177"/>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dirty="0"/>
            <a:t>Model Evaluation and Validation</a:t>
          </a:r>
          <a:endParaRPr lang="en-US" sz="2000" kern="1200" dirty="0"/>
        </a:p>
      </dsp:txBody>
      <dsp:txXfrm>
        <a:off x="9976312" y="1402072"/>
        <a:ext cx="1632316" cy="203592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514F11-FFD0-43B4-AADC-158D9D579DD1}">
      <dsp:nvSpPr>
        <dsp:cNvPr id="0" name=""/>
        <dsp:cNvSpPr/>
      </dsp:nvSpPr>
      <dsp:spPr>
        <a:xfrm>
          <a:off x="0" y="0"/>
          <a:ext cx="3758779" cy="3758779"/>
        </a:xfrm>
        <a:prstGeom prst="pie">
          <a:avLst>
            <a:gd name="adj1" fmla="val 5400000"/>
            <a:gd name="adj2" fmla="val 16200000"/>
          </a:avLst>
        </a:prstGeom>
        <a:gradFill rotWithShape="0">
          <a:gsLst>
            <a:gs pos="0">
              <a:schemeClr val="accent5">
                <a:hueOff val="0"/>
                <a:satOff val="0"/>
                <a:lumOff val="0"/>
                <a:alphaOff val="0"/>
                <a:tint val="94000"/>
                <a:satMod val="100000"/>
                <a:lumMod val="104000"/>
              </a:schemeClr>
            </a:gs>
            <a:gs pos="69000">
              <a:schemeClr val="accent5">
                <a:hueOff val="0"/>
                <a:satOff val="0"/>
                <a:lumOff val="0"/>
                <a:alphaOff val="0"/>
                <a:shade val="86000"/>
                <a:satMod val="130000"/>
                <a:lumMod val="102000"/>
              </a:schemeClr>
            </a:gs>
            <a:gs pos="100000">
              <a:schemeClr val="accent5">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51A052E8-9738-4E55-905D-B9F911AF62FE}">
      <dsp:nvSpPr>
        <dsp:cNvPr id="0" name=""/>
        <dsp:cNvSpPr/>
      </dsp:nvSpPr>
      <dsp:spPr>
        <a:xfrm>
          <a:off x="1879389" y="0"/>
          <a:ext cx="7743533" cy="3758779"/>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a:outerShdw blurRad="50800" dist="38100" dir="5400000" sy="96000" rotWithShape="0">
            <a:srgbClr val="000000">
              <a:alpha val="54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i="0" kern="1200" dirty="0"/>
            <a:t>Model Evaluation</a:t>
          </a:r>
          <a:endParaRPr lang="en-US" sz="2800" kern="1200" dirty="0"/>
        </a:p>
      </dsp:txBody>
      <dsp:txXfrm>
        <a:off x="1879389" y="0"/>
        <a:ext cx="3871766" cy="1127636"/>
      </dsp:txXfrm>
    </dsp:sp>
    <dsp:sp modelId="{25B5E071-3F74-4B9C-B47B-FC9E654411FD}">
      <dsp:nvSpPr>
        <dsp:cNvPr id="0" name=""/>
        <dsp:cNvSpPr/>
      </dsp:nvSpPr>
      <dsp:spPr>
        <a:xfrm>
          <a:off x="657787" y="1127636"/>
          <a:ext cx="2443203" cy="2443203"/>
        </a:xfrm>
        <a:prstGeom prst="pie">
          <a:avLst>
            <a:gd name="adj1" fmla="val 5400000"/>
            <a:gd name="adj2" fmla="val 16200000"/>
          </a:avLst>
        </a:prstGeom>
        <a:gradFill rotWithShape="0">
          <a:gsLst>
            <a:gs pos="0">
              <a:schemeClr val="accent5">
                <a:hueOff val="-9214729"/>
                <a:satOff val="10313"/>
                <a:lumOff val="589"/>
                <a:alphaOff val="0"/>
                <a:tint val="94000"/>
                <a:satMod val="100000"/>
                <a:lumMod val="104000"/>
              </a:schemeClr>
            </a:gs>
            <a:gs pos="69000">
              <a:schemeClr val="accent5">
                <a:hueOff val="-9214729"/>
                <a:satOff val="10313"/>
                <a:lumOff val="589"/>
                <a:alphaOff val="0"/>
                <a:shade val="86000"/>
                <a:satMod val="130000"/>
                <a:lumMod val="102000"/>
              </a:schemeClr>
            </a:gs>
            <a:gs pos="100000">
              <a:schemeClr val="accent5">
                <a:hueOff val="-9214729"/>
                <a:satOff val="10313"/>
                <a:lumOff val="589"/>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1392EE52-F9E6-483F-A64F-4B70D1606E49}">
      <dsp:nvSpPr>
        <dsp:cNvPr id="0" name=""/>
        <dsp:cNvSpPr/>
      </dsp:nvSpPr>
      <dsp:spPr>
        <a:xfrm>
          <a:off x="1879389" y="1127636"/>
          <a:ext cx="7743533" cy="2443203"/>
        </a:xfrm>
        <a:prstGeom prst="rect">
          <a:avLst/>
        </a:prstGeom>
        <a:solidFill>
          <a:schemeClr val="lt1">
            <a:alpha val="90000"/>
            <a:hueOff val="0"/>
            <a:satOff val="0"/>
            <a:lumOff val="0"/>
            <a:alphaOff val="0"/>
          </a:schemeClr>
        </a:solidFill>
        <a:ln w="12700" cap="flat" cmpd="sng" algn="ctr">
          <a:solidFill>
            <a:schemeClr val="accent5">
              <a:hueOff val="-9214729"/>
              <a:satOff val="10313"/>
              <a:lumOff val="589"/>
              <a:alphaOff val="0"/>
            </a:schemeClr>
          </a:solidFill>
          <a:prstDash val="solid"/>
        </a:ln>
        <a:effectLst>
          <a:outerShdw blurRad="50800" dist="38100" dir="5400000" sy="96000" rotWithShape="0">
            <a:srgbClr val="000000">
              <a:alpha val="54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i="0" kern="1200" dirty="0"/>
            <a:t>Hyperparameter Tuning</a:t>
          </a:r>
          <a:endParaRPr lang="en-US" sz="2800" kern="1200" dirty="0"/>
        </a:p>
      </dsp:txBody>
      <dsp:txXfrm>
        <a:off x="1879389" y="1127636"/>
        <a:ext cx="3871766" cy="1127632"/>
      </dsp:txXfrm>
    </dsp:sp>
    <dsp:sp modelId="{BC86C138-387B-48AC-8642-3920D841A9E8}">
      <dsp:nvSpPr>
        <dsp:cNvPr id="0" name=""/>
        <dsp:cNvSpPr/>
      </dsp:nvSpPr>
      <dsp:spPr>
        <a:xfrm>
          <a:off x="1315573" y="2255268"/>
          <a:ext cx="1127632" cy="1127632"/>
        </a:xfrm>
        <a:prstGeom prst="pie">
          <a:avLst>
            <a:gd name="adj1" fmla="val 5400000"/>
            <a:gd name="adj2" fmla="val 16200000"/>
          </a:avLst>
        </a:prstGeom>
        <a:gradFill rotWithShape="0">
          <a:gsLst>
            <a:gs pos="0">
              <a:schemeClr val="accent5">
                <a:hueOff val="-18429457"/>
                <a:satOff val="20625"/>
                <a:lumOff val="1177"/>
                <a:alphaOff val="0"/>
                <a:tint val="94000"/>
                <a:satMod val="100000"/>
                <a:lumMod val="104000"/>
              </a:schemeClr>
            </a:gs>
            <a:gs pos="69000">
              <a:schemeClr val="accent5">
                <a:hueOff val="-18429457"/>
                <a:satOff val="20625"/>
                <a:lumOff val="1177"/>
                <a:alphaOff val="0"/>
                <a:shade val="86000"/>
                <a:satMod val="130000"/>
                <a:lumMod val="102000"/>
              </a:schemeClr>
            </a:gs>
            <a:gs pos="100000">
              <a:schemeClr val="accent5">
                <a:hueOff val="-18429457"/>
                <a:satOff val="20625"/>
                <a:lumOff val="1177"/>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DE3109E3-14F7-4A1B-A10F-BD03B9EB9A88}">
      <dsp:nvSpPr>
        <dsp:cNvPr id="0" name=""/>
        <dsp:cNvSpPr/>
      </dsp:nvSpPr>
      <dsp:spPr>
        <a:xfrm>
          <a:off x="1879389" y="2255268"/>
          <a:ext cx="7743533" cy="1127632"/>
        </a:xfrm>
        <a:prstGeom prst="rect">
          <a:avLst/>
        </a:prstGeom>
        <a:solidFill>
          <a:schemeClr val="lt1">
            <a:alpha val="90000"/>
            <a:hueOff val="0"/>
            <a:satOff val="0"/>
            <a:lumOff val="0"/>
            <a:alphaOff val="0"/>
          </a:schemeClr>
        </a:solidFill>
        <a:ln w="12700" cap="flat" cmpd="sng" algn="ctr">
          <a:solidFill>
            <a:schemeClr val="accent5">
              <a:hueOff val="-18429457"/>
              <a:satOff val="20625"/>
              <a:lumOff val="1177"/>
              <a:alphaOff val="0"/>
            </a:schemeClr>
          </a:solidFill>
          <a:prstDash val="solid"/>
        </a:ln>
        <a:effectLst>
          <a:outerShdw blurRad="50800" dist="38100" dir="5400000" sy="96000" rotWithShape="0">
            <a:srgbClr val="000000">
              <a:alpha val="54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i="0" kern="1200" dirty="0"/>
            <a:t>Model Validation</a:t>
          </a:r>
          <a:endParaRPr lang="en-US" sz="2800" kern="1200" dirty="0"/>
        </a:p>
      </dsp:txBody>
      <dsp:txXfrm>
        <a:off x="1879389" y="2255268"/>
        <a:ext cx="3871766" cy="1127632"/>
      </dsp:txXfrm>
    </dsp:sp>
    <dsp:sp modelId="{7BDF2A61-38ED-4E57-B721-6360ADEBFA29}">
      <dsp:nvSpPr>
        <dsp:cNvPr id="0" name=""/>
        <dsp:cNvSpPr/>
      </dsp:nvSpPr>
      <dsp:spPr>
        <a:xfrm>
          <a:off x="1879389" y="0"/>
          <a:ext cx="7743533" cy="3758779"/>
        </a:xfrm>
        <a:prstGeom prst="rect">
          <a:avLst/>
        </a:prstGeom>
        <a:solidFill>
          <a:schemeClr val="lt1">
            <a:alpha val="90000"/>
            <a:hueOff val="0"/>
            <a:satOff val="0"/>
            <a:lumOff val="0"/>
            <a:alphaOff val="0"/>
          </a:schemeClr>
        </a:solidFill>
        <a:ln w="12700" cap="flat" cmpd="sng" algn="ctr">
          <a:solidFill>
            <a:schemeClr val="accent5">
              <a:hueOff val="-18429457"/>
              <a:satOff val="20625"/>
              <a:lumOff val="1177"/>
              <a:alphaOff val="0"/>
            </a:schemeClr>
          </a:solidFill>
          <a:prstDash val="solid"/>
        </a:ln>
        <a:effectLst>
          <a:outerShdw blurRad="50800" dist="38100" dir="5400000" sy="96000" rotWithShape="0">
            <a:srgbClr val="000000">
              <a:alpha val="54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7650" tIns="247650" rIns="247650" bIns="247650" numCol="1" spcCol="1270" anchor="ctr" anchorCtr="0">
          <a:noAutofit/>
        </a:bodyPr>
        <a:lstStyle/>
        <a:p>
          <a:pPr marL="171450" lvl="1" indent="-171450" algn="l" defTabSz="800100">
            <a:lnSpc>
              <a:spcPct val="90000"/>
            </a:lnSpc>
            <a:spcBef>
              <a:spcPct val="0"/>
            </a:spcBef>
            <a:spcAft>
              <a:spcPct val="15000"/>
            </a:spcAft>
            <a:buChar char="•"/>
          </a:pPr>
          <a:r>
            <a:rPr lang="en-US" sz="1800" b="0" i="0" kern="1200" dirty="0"/>
            <a:t>Accuracy, Precision, Recall, F1 Score </a:t>
          </a:r>
          <a:endParaRPr lang="en-US" sz="1800" kern="1200" dirty="0"/>
        </a:p>
        <a:p>
          <a:pPr marL="171450" lvl="1" indent="-171450" algn="l" defTabSz="800100">
            <a:lnSpc>
              <a:spcPct val="90000"/>
            </a:lnSpc>
            <a:spcBef>
              <a:spcPct val="0"/>
            </a:spcBef>
            <a:spcAft>
              <a:spcPct val="15000"/>
            </a:spcAft>
            <a:buChar char="•"/>
          </a:pPr>
          <a:r>
            <a:rPr lang="en-US" sz="1800" kern="1200" dirty="0"/>
            <a:t>Confusion matrix</a:t>
          </a:r>
        </a:p>
        <a:p>
          <a:pPr marL="171450" lvl="1" indent="-171450" algn="l" defTabSz="800100">
            <a:lnSpc>
              <a:spcPct val="90000"/>
            </a:lnSpc>
            <a:spcBef>
              <a:spcPct val="0"/>
            </a:spcBef>
            <a:spcAft>
              <a:spcPct val="15000"/>
            </a:spcAft>
            <a:buChar char="•"/>
          </a:pPr>
          <a:r>
            <a:rPr lang="en-US" sz="1800" b="0" i="0" kern="1200" dirty="0"/>
            <a:t>Evaluate the model</a:t>
          </a:r>
          <a:endParaRPr lang="en-US" sz="1800" kern="1200" dirty="0"/>
        </a:p>
      </dsp:txBody>
      <dsp:txXfrm>
        <a:off x="5751156" y="0"/>
        <a:ext cx="3871766" cy="1127636"/>
      </dsp:txXfrm>
    </dsp:sp>
    <dsp:sp modelId="{7C3F698C-2648-48D8-AEF4-E543374A2635}">
      <dsp:nvSpPr>
        <dsp:cNvPr id="0" name=""/>
        <dsp:cNvSpPr/>
      </dsp:nvSpPr>
      <dsp:spPr>
        <a:xfrm>
          <a:off x="5751156" y="1127636"/>
          <a:ext cx="3871766" cy="1127632"/>
        </a:xfrm>
        <a:prstGeom prst="rect">
          <a:avLst/>
        </a:prstGeom>
        <a:noFill/>
        <a:ln w="12700" cap="flat" cmpd="sng" algn="ctr">
          <a:noFill/>
          <a:prstDash val="solid"/>
        </a:ln>
        <a:effectLst>
          <a:outerShdw blurRad="50800" dist="38100" dir="5400000" sy="96000" rotWithShape="0">
            <a:srgbClr val="000000">
              <a:alpha val="54000"/>
            </a:srgbClr>
          </a:outerShdw>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247650" tIns="247650" rIns="247650" bIns="247650" numCol="1" spcCol="1270" anchor="ctr" anchorCtr="0">
          <a:noAutofit/>
        </a:bodyPr>
        <a:lstStyle/>
        <a:p>
          <a:pPr marL="171450" lvl="1" indent="-171450" algn="l" defTabSz="800100">
            <a:lnSpc>
              <a:spcPct val="90000"/>
            </a:lnSpc>
            <a:spcBef>
              <a:spcPct val="0"/>
            </a:spcBef>
            <a:spcAft>
              <a:spcPct val="15000"/>
            </a:spcAft>
            <a:buChar char="•"/>
          </a:pPr>
          <a:r>
            <a:rPr lang="en-US" sz="1800" b="0" i="0" kern="1200" dirty="0"/>
            <a:t>Grid search CV</a:t>
          </a:r>
          <a:endParaRPr lang="en-US" sz="1800" kern="1200" dirty="0"/>
        </a:p>
        <a:p>
          <a:pPr marL="171450" lvl="1" indent="-171450" algn="l" defTabSz="800100">
            <a:lnSpc>
              <a:spcPct val="90000"/>
            </a:lnSpc>
            <a:spcBef>
              <a:spcPct val="0"/>
            </a:spcBef>
            <a:spcAft>
              <a:spcPct val="15000"/>
            </a:spcAft>
            <a:buChar char="•"/>
          </a:pPr>
          <a:r>
            <a:rPr lang="en-US" sz="1800" b="0" i="0" kern="1200" dirty="0"/>
            <a:t>Optimize  the Performance</a:t>
          </a:r>
          <a:endParaRPr lang="en-US" sz="2000" kern="1200" dirty="0"/>
        </a:p>
      </dsp:txBody>
      <dsp:txXfrm>
        <a:off x="5751156" y="1127636"/>
        <a:ext cx="3871766" cy="1127632"/>
      </dsp:txXfrm>
    </dsp:sp>
    <dsp:sp modelId="{C7C47A34-4230-4A79-A4B6-35B34532505C}">
      <dsp:nvSpPr>
        <dsp:cNvPr id="0" name=""/>
        <dsp:cNvSpPr/>
      </dsp:nvSpPr>
      <dsp:spPr>
        <a:xfrm>
          <a:off x="5751156" y="2255268"/>
          <a:ext cx="3871766" cy="1127632"/>
        </a:xfrm>
        <a:prstGeom prst="rect">
          <a:avLst/>
        </a:prstGeom>
        <a:noFill/>
        <a:ln w="12700" cap="flat" cmpd="sng" algn="ctr">
          <a:noFill/>
          <a:prstDash val="solid"/>
        </a:ln>
        <a:effectLst>
          <a:outerShdw blurRad="50800" dist="38100" dir="5400000" sy="96000" rotWithShape="0">
            <a:srgbClr val="000000">
              <a:alpha val="54000"/>
            </a:srgbClr>
          </a:outerShdw>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247650" tIns="247650" rIns="247650" bIns="247650" numCol="1" spcCol="1270" anchor="ctr" anchorCtr="0">
          <a:noAutofit/>
        </a:bodyPr>
        <a:lstStyle/>
        <a:p>
          <a:pPr marL="171450" lvl="1" indent="-171450" algn="l" defTabSz="800100">
            <a:lnSpc>
              <a:spcPct val="90000"/>
            </a:lnSpc>
            <a:spcBef>
              <a:spcPct val="0"/>
            </a:spcBef>
            <a:spcAft>
              <a:spcPct val="15000"/>
            </a:spcAft>
            <a:buChar char="•"/>
          </a:pPr>
          <a:r>
            <a:rPr lang="en-US" sz="1800" b="0" i="0" kern="1200" dirty="0"/>
            <a:t>Cross-Validation (K-fold)</a:t>
          </a:r>
          <a:endParaRPr lang="en-US" sz="1800" kern="1200" dirty="0"/>
        </a:p>
        <a:p>
          <a:pPr marL="171450" lvl="1" indent="-171450" algn="l" defTabSz="800100">
            <a:lnSpc>
              <a:spcPct val="90000"/>
            </a:lnSpc>
            <a:spcBef>
              <a:spcPct val="0"/>
            </a:spcBef>
            <a:spcAft>
              <a:spcPct val="15000"/>
            </a:spcAft>
            <a:buChar char="•"/>
          </a:pPr>
          <a:r>
            <a:rPr lang="en-US" sz="1800" b="0" i="0" kern="1200" dirty="0"/>
            <a:t>Estimate the model’s Performance</a:t>
          </a:r>
          <a:endParaRPr lang="en-US" sz="1800" kern="1200" dirty="0"/>
        </a:p>
      </dsp:txBody>
      <dsp:txXfrm>
        <a:off x="5751156" y="2255268"/>
        <a:ext cx="3871766" cy="112763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52F525-E1C7-4C39-9CDC-77C061044142}">
      <dsp:nvSpPr>
        <dsp:cNvPr id="0" name=""/>
        <dsp:cNvSpPr/>
      </dsp:nvSpPr>
      <dsp:spPr>
        <a:xfrm rot="10800000">
          <a:off x="1988425" y="1063"/>
          <a:ext cx="6943363" cy="958133"/>
        </a:xfrm>
        <a:prstGeom prst="homePlate">
          <a:avLst/>
        </a:prstGeom>
        <a:gradFill rotWithShape="0">
          <a:gsLst>
            <a:gs pos="0">
              <a:schemeClr val="accent2">
                <a:hueOff val="0"/>
                <a:satOff val="0"/>
                <a:lumOff val="0"/>
                <a:alphaOff val="0"/>
                <a:tint val="94000"/>
                <a:satMod val="100000"/>
                <a:lumMod val="104000"/>
              </a:schemeClr>
            </a:gs>
            <a:gs pos="69000">
              <a:schemeClr val="accent2">
                <a:hueOff val="0"/>
                <a:satOff val="0"/>
                <a:lumOff val="0"/>
                <a:alphaOff val="0"/>
                <a:shade val="86000"/>
                <a:satMod val="130000"/>
                <a:lumMod val="102000"/>
              </a:schemeClr>
            </a:gs>
            <a:gs pos="100000">
              <a:schemeClr val="accent2">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22510" tIns="68580" rIns="128016" bIns="68580" numCol="1" spcCol="1270" anchor="ctr" anchorCtr="0">
          <a:noAutofit/>
        </a:bodyPr>
        <a:lstStyle/>
        <a:p>
          <a:pPr marL="0" lvl="0" indent="0" algn="ctr" defTabSz="800100">
            <a:lnSpc>
              <a:spcPct val="90000"/>
            </a:lnSpc>
            <a:spcBef>
              <a:spcPct val="0"/>
            </a:spcBef>
            <a:spcAft>
              <a:spcPct val="35000"/>
            </a:spcAft>
            <a:buNone/>
          </a:pPr>
          <a:r>
            <a:rPr lang="en-US" sz="1800" b="0" i="0" kern="1200" dirty="0"/>
            <a:t>The accuracy of the different algorithms shows minimal fluctuation, indicating stability in the predictions.</a:t>
          </a:r>
          <a:endParaRPr lang="en-US" sz="1800" kern="1200" dirty="0"/>
        </a:p>
      </dsp:txBody>
      <dsp:txXfrm rot="10800000">
        <a:off x="2227958" y="1063"/>
        <a:ext cx="6703830" cy="958133"/>
      </dsp:txXfrm>
    </dsp:sp>
    <dsp:sp modelId="{E51DA06C-3190-43DD-A778-C2564099A55C}">
      <dsp:nvSpPr>
        <dsp:cNvPr id="0" name=""/>
        <dsp:cNvSpPr/>
      </dsp:nvSpPr>
      <dsp:spPr>
        <a:xfrm>
          <a:off x="1509358" y="1063"/>
          <a:ext cx="958133" cy="95813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39000" r="-39000"/>
          </a:stretch>
        </a:blipFill>
        <a:ln>
          <a:noFill/>
        </a:ln>
        <a:effectLst>
          <a:outerShdw blurRad="50800" dist="38100" dir="5400000" sy="96000" rotWithShape="0">
            <a:srgbClr val="000000">
              <a:alpha val="54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A4A7A0A-0D10-4957-987F-EB5CCE6BF235}">
      <dsp:nvSpPr>
        <dsp:cNvPr id="0" name=""/>
        <dsp:cNvSpPr/>
      </dsp:nvSpPr>
      <dsp:spPr>
        <a:xfrm rot="10800000">
          <a:off x="1988425" y="1245206"/>
          <a:ext cx="6943363" cy="958133"/>
        </a:xfrm>
        <a:prstGeom prst="homePlate">
          <a:avLst/>
        </a:prstGeom>
        <a:gradFill rotWithShape="0">
          <a:gsLst>
            <a:gs pos="0">
              <a:schemeClr val="accent3">
                <a:hueOff val="0"/>
                <a:satOff val="0"/>
                <a:lumOff val="0"/>
                <a:alphaOff val="0"/>
                <a:tint val="94000"/>
                <a:satMod val="100000"/>
                <a:lumMod val="104000"/>
              </a:schemeClr>
            </a:gs>
            <a:gs pos="69000">
              <a:schemeClr val="accent3">
                <a:hueOff val="0"/>
                <a:satOff val="0"/>
                <a:lumOff val="0"/>
                <a:alphaOff val="0"/>
                <a:shade val="86000"/>
                <a:satMod val="130000"/>
                <a:lumMod val="102000"/>
              </a:schemeClr>
            </a:gs>
            <a:gs pos="100000">
              <a:schemeClr val="accent3">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22510" tIns="68580" rIns="128016" bIns="68580" numCol="1" spcCol="1270" anchor="ctr" anchorCtr="0">
          <a:noAutofit/>
        </a:bodyPr>
        <a:lstStyle/>
        <a:p>
          <a:pPr marL="0" lvl="0" indent="0" algn="ctr" defTabSz="800100">
            <a:lnSpc>
              <a:spcPct val="90000"/>
            </a:lnSpc>
            <a:spcBef>
              <a:spcPct val="0"/>
            </a:spcBef>
            <a:spcAft>
              <a:spcPct val="35000"/>
            </a:spcAft>
            <a:buNone/>
          </a:pPr>
          <a:r>
            <a:rPr lang="en-US" sz="1800" b="0" i="0" kern="1200" dirty="0"/>
            <a:t>The highest accuracy achieved among the algorithms is 0.97, indicating strong predictive performance.</a:t>
          </a:r>
          <a:endParaRPr lang="en-US" sz="1800" kern="1200" dirty="0"/>
        </a:p>
      </dsp:txBody>
      <dsp:txXfrm rot="10800000">
        <a:off x="2227958" y="1245206"/>
        <a:ext cx="6703830" cy="958133"/>
      </dsp:txXfrm>
    </dsp:sp>
    <dsp:sp modelId="{8FED7E8B-309A-42EF-9A79-2089462EF96C}">
      <dsp:nvSpPr>
        <dsp:cNvPr id="0" name=""/>
        <dsp:cNvSpPr/>
      </dsp:nvSpPr>
      <dsp:spPr>
        <a:xfrm>
          <a:off x="1509358" y="1245206"/>
          <a:ext cx="958133" cy="958133"/>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17000" r="-17000"/>
          </a:stretch>
        </a:blipFill>
        <a:ln>
          <a:noFill/>
        </a:ln>
        <a:effectLst>
          <a:outerShdw blurRad="50800" dist="38100" dir="5400000" sy="96000" rotWithShape="0">
            <a:srgbClr val="000000">
              <a:alpha val="54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E31755A-4513-43B1-A977-A073A1B675F0}">
      <dsp:nvSpPr>
        <dsp:cNvPr id="0" name=""/>
        <dsp:cNvSpPr/>
      </dsp:nvSpPr>
      <dsp:spPr>
        <a:xfrm rot="10800000">
          <a:off x="1988425" y="2489349"/>
          <a:ext cx="6943363" cy="958133"/>
        </a:xfrm>
        <a:prstGeom prst="homePlate">
          <a:avLst/>
        </a:prstGeom>
        <a:gradFill rotWithShape="0">
          <a:gsLst>
            <a:gs pos="0">
              <a:schemeClr val="accent4">
                <a:hueOff val="0"/>
                <a:satOff val="0"/>
                <a:lumOff val="0"/>
                <a:alphaOff val="0"/>
                <a:tint val="94000"/>
                <a:satMod val="100000"/>
                <a:lumMod val="104000"/>
              </a:schemeClr>
            </a:gs>
            <a:gs pos="69000">
              <a:schemeClr val="accent4">
                <a:hueOff val="0"/>
                <a:satOff val="0"/>
                <a:lumOff val="0"/>
                <a:alphaOff val="0"/>
                <a:shade val="86000"/>
                <a:satMod val="130000"/>
                <a:lumMod val="102000"/>
              </a:schemeClr>
            </a:gs>
            <a:gs pos="100000">
              <a:schemeClr val="accent4">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22510" tIns="68580" rIns="128016" bIns="68580" numCol="1" spcCol="1270" anchor="ctr" anchorCtr="0">
          <a:noAutofit/>
        </a:bodyPr>
        <a:lstStyle/>
        <a:p>
          <a:pPr marL="0" lvl="0" indent="0" algn="ctr" defTabSz="800100">
            <a:lnSpc>
              <a:spcPct val="90000"/>
            </a:lnSpc>
            <a:spcBef>
              <a:spcPct val="0"/>
            </a:spcBef>
            <a:spcAft>
              <a:spcPct val="35000"/>
            </a:spcAft>
            <a:buNone/>
          </a:pPr>
          <a:r>
            <a:rPr lang="en-US" sz="1800" b="0" i="0" kern="1200" dirty="0"/>
            <a:t>On the other hand, the lowest accuracy obtained is 0.95, still demonstrating a high level of accuracy in the predictions.</a:t>
          </a:r>
          <a:endParaRPr lang="en-US" sz="1800" kern="1200" dirty="0"/>
        </a:p>
      </dsp:txBody>
      <dsp:txXfrm rot="10800000">
        <a:off x="2227958" y="2489349"/>
        <a:ext cx="6703830" cy="958133"/>
      </dsp:txXfrm>
    </dsp:sp>
    <dsp:sp modelId="{F3AF2E1E-1D82-49A3-805A-21E144B7D9E1}">
      <dsp:nvSpPr>
        <dsp:cNvPr id="0" name=""/>
        <dsp:cNvSpPr/>
      </dsp:nvSpPr>
      <dsp:spPr>
        <a:xfrm>
          <a:off x="1509358" y="2489349"/>
          <a:ext cx="958133" cy="958133"/>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17000" r="-17000"/>
          </a:stretch>
        </a:blipFill>
        <a:ln>
          <a:noFill/>
        </a:ln>
        <a:effectLst>
          <a:outerShdw blurRad="50800" dist="38100" dir="5400000" sy="96000" rotWithShape="0">
            <a:srgbClr val="000000">
              <a:alpha val="54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748FE692-D96E-4AD4-B05D-F91C2DEFC4BF}">
      <dsp:nvSpPr>
        <dsp:cNvPr id="0" name=""/>
        <dsp:cNvSpPr/>
      </dsp:nvSpPr>
      <dsp:spPr>
        <a:xfrm rot="10800000">
          <a:off x="1988425" y="3733493"/>
          <a:ext cx="6943363" cy="1081205"/>
        </a:xfrm>
        <a:prstGeom prst="homePlate">
          <a:avLst/>
        </a:prstGeom>
        <a:gradFill rotWithShape="0">
          <a:gsLst>
            <a:gs pos="0">
              <a:schemeClr val="accent5">
                <a:hueOff val="0"/>
                <a:satOff val="0"/>
                <a:lumOff val="0"/>
                <a:alphaOff val="0"/>
                <a:tint val="94000"/>
                <a:satMod val="100000"/>
                <a:lumMod val="104000"/>
              </a:schemeClr>
            </a:gs>
            <a:gs pos="69000">
              <a:schemeClr val="accent5">
                <a:hueOff val="0"/>
                <a:satOff val="0"/>
                <a:lumOff val="0"/>
                <a:alphaOff val="0"/>
                <a:shade val="86000"/>
                <a:satMod val="130000"/>
                <a:lumMod val="102000"/>
              </a:schemeClr>
            </a:gs>
            <a:gs pos="100000">
              <a:schemeClr val="accent5">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22510" tIns="68580" rIns="128016" bIns="68580" numCol="1" spcCol="1270" anchor="ctr" anchorCtr="0">
          <a:noAutofit/>
        </a:bodyPr>
        <a:lstStyle/>
        <a:p>
          <a:pPr marL="0" lvl="0" indent="0" algn="ctr" defTabSz="800100">
            <a:lnSpc>
              <a:spcPct val="90000"/>
            </a:lnSpc>
            <a:spcBef>
              <a:spcPct val="0"/>
            </a:spcBef>
            <a:spcAft>
              <a:spcPct val="35000"/>
            </a:spcAft>
            <a:buNone/>
          </a:pPr>
          <a:r>
            <a:rPr lang="en-US" sz="1800" b="0" i="0" kern="1200" dirty="0"/>
            <a:t>Logistic regression= 0.95 </a:t>
          </a:r>
        </a:p>
        <a:p>
          <a:pPr marL="0" lvl="0" indent="0" algn="ctr" defTabSz="800100">
            <a:lnSpc>
              <a:spcPct val="90000"/>
            </a:lnSpc>
            <a:spcBef>
              <a:spcPct val="0"/>
            </a:spcBef>
            <a:spcAft>
              <a:spcPct val="35000"/>
            </a:spcAft>
            <a:buNone/>
          </a:pPr>
          <a:r>
            <a:rPr lang="en-US" sz="1800" b="0" i="0" kern="1200" dirty="0"/>
            <a:t>Random Forest Classifier = 0.97 </a:t>
          </a:r>
        </a:p>
        <a:p>
          <a:pPr marL="0" lvl="0" indent="0" algn="ctr" defTabSz="800100">
            <a:lnSpc>
              <a:spcPct val="90000"/>
            </a:lnSpc>
            <a:spcBef>
              <a:spcPct val="0"/>
            </a:spcBef>
            <a:spcAft>
              <a:spcPct val="35000"/>
            </a:spcAft>
            <a:buNone/>
          </a:pPr>
          <a:r>
            <a:rPr lang="en-US" sz="1800" b="0" i="0" kern="1200" dirty="0"/>
            <a:t>Decision Tree Classifier = 0.96</a:t>
          </a:r>
          <a:endParaRPr lang="en-US" sz="1800" kern="1200" dirty="0"/>
        </a:p>
      </dsp:txBody>
      <dsp:txXfrm rot="10800000">
        <a:off x="2258726" y="3733493"/>
        <a:ext cx="6673062" cy="1081205"/>
      </dsp:txXfrm>
    </dsp:sp>
    <dsp:sp modelId="{395CFF07-C3F1-4F88-B089-A1CAE8ADC4DF}">
      <dsp:nvSpPr>
        <dsp:cNvPr id="0" name=""/>
        <dsp:cNvSpPr/>
      </dsp:nvSpPr>
      <dsp:spPr>
        <a:xfrm>
          <a:off x="1509358" y="3795029"/>
          <a:ext cx="958133" cy="958133"/>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39000" r="-39000"/>
          </a:stretch>
        </a:blipFill>
        <a:ln>
          <a:noFill/>
        </a:ln>
        <a:effectLst>
          <a:outerShdw blurRad="50800" dist="38100" dir="5400000" sy="96000" rotWithShape="0">
            <a:srgbClr val="000000">
              <a:alpha val="54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A89157-AA98-41B3-B099-A3614A8BFDDC}">
      <dsp:nvSpPr>
        <dsp:cNvPr id="0" name=""/>
        <dsp:cNvSpPr/>
      </dsp:nvSpPr>
      <dsp:spPr>
        <a:xfrm>
          <a:off x="-6298622" y="-963504"/>
          <a:ext cx="7497385" cy="7497385"/>
        </a:xfrm>
        <a:prstGeom prst="blockArc">
          <a:avLst>
            <a:gd name="adj1" fmla="val 18900000"/>
            <a:gd name="adj2" fmla="val 2700000"/>
            <a:gd name="adj3" fmla="val 288"/>
          </a:avLst>
        </a:prstGeom>
        <a:noFill/>
        <a:ln w="19050" cap="flat" cmpd="sng" algn="ctr">
          <a:solidFill>
            <a:schemeClr val="dk2">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ACA3D59E-F77B-42C1-B91C-C74D82530376}">
      <dsp:nvSpPr>
        <dsp:cNvPr id="0" name=""/>
        <dsp:cNvSpPr/>
      </dsp:nvSpPr>
      <dsp:spPr>
        <a:xfrm>
          <a:off x="627345" y="428250"/>
          <a:ext cx="8659084" cy="856946"/>
        </a:xfrm>
        <a:prstGeom prst="rect">
          <a:avLst/>
        </a:prstGeom>
        <a:gradFill rotWithShape="0">
          <a:gsLst>
            <a:gs pos="0">
              <a:schemeClr val="dk2">
                <a:hueOff val="0"/>
                <a:satOff val="0"/>
                <a:lumOff val="0"/>
                <a:alphaOff val="0"/>
                <a:tint val="94000"/>
                <a:satMod val="100000"/>
                <a:lumMod val="104000"/>
              </a:schemeClr>
            </a:gs>
            <a:gs pos="69000">
              <a:schemeClr val="dk2">
                <a:hueOff val="0"/>
                <a:satOff val="0"/>
                <a:lumOff val="0"/>
                <a:alphaOff val="0"/>
                <a:shade val="86000"/>
                <a:satMod val="130000"/>
                <a:lumMod val="102000"/>
              </a:schemeClr>
            </a:gs>
            <a:gs pos="100000">
              <a:schemeClr val="dk2">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0201" tIns="38100" rIns="38100" bIns="38100" numCol="1" spcCol="1270" anchor="ctr" anchorCtr="0">
          <a:noAutofit/>
        </a:bodyPr>
        <a:lstStyle/>
        <a:p>
          <a:pPr marL="0" lvl="0" indent="0" algn="l" defTabSz="666750">
            <a:lnSpc>
              <a:spcPct val="90000"/>
            </a:lnSpc>
            <a:spcBef>
              <a:spcPct val="0"/>
            </a:spcBef>
            <a:spcAft>
              <a:spcPct val="35000"/>
            </a:spcAft>
            <a:buNone/>
          </a:pPr>
          <a:r>
            <a:rPr lang="en-US" sz="1500" b="0" i="0" kern="1200" dirty="0"/>
            <a:t>Out of the 28 variables in the data, only 4 variables were found to significantly affect the target (Result) variable.</a:t>
          </a:r>
          <a:endParaRPr lang="en-US" sz="1500" kern="1200" dirty="0"/>
        </a:p>
      </dsp:txBody>
      <dsp:txXfrm>
        <a:off x="627345" y="428250"/>
        <a:ext cx="8659084" cy="856946"/>
      </dsp:txXfrm>
    </dsp:sp>
    <dsp:sp modelId="{AAD6075A-BA79-4881-9502-4127784AFDAA}">
      <dsp:nvSpPr>
        <dsp:cNvPr id="0" name=""/>
        <dsp:cNvSpPr/>
      </dsp:nvSpPr>
      <dsp:spPr>
        <a:xfrm>
          <a:off x="91753" y="321132"/>
          <a:ext cx="1071183" cy="1071183"/>
        </a:xfrm>
        <a:prstGeom prst="ellipse">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ln>
        <a:effectLst>
          <a:outerShdw blurRad="50800" dist="38100" dir="5400000" sy="96000" rotWithShape="0">
            <a:srgbClr val="000000">
              <a:alpha val="54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1F1A3A45-9448-4DBC-8BA3-BD013921C326}">
      <dsp:nvSpPr>
        <dsp:cNvPr id="0" name=""/>
        <dsp:cNvSpPr/>
      </dsp:nvSpPr>
      <dsp:spPr>
        <a:xfrm>
          <a:off x="1118652" y="1713893"/>
          <a:ext cx="8167777" cy="856946"/>
        </a:xfrm>
        <a:prstGeom prst="rect">
          <a:avLst/>
        </a:prstGeom>
        <a:gradFill rotWithShape="0">
          <a:gsLst>
            <a:gs pos="0">
              <a:schemeClr val="dk2">
                <a:hueOff val="0"/>
                <a:satOff val="0"/>
                <a:lumOff val="0"/>
                <a:alphaOff val="0"/>
                <a:tint val="94000"/>
                <a:satMod val="100000"/>
                <a:lumMod val="104000"/>
              </a:schemeClr>
            </a:gs>
            <a:gs pos="69000">
              <a:schemeClr val="dk2">
                <a:hueOff val="0"/>
                <a:satOff val="0"/>
                <a:lumOff val="0"/>
                <a:alphaOff val="0"/>
                <a:shade val="86000"/>
                <a:satMod val="130000"/>
                <a:lumMod val="102000"/>
              </a:schemeClr>
            </a:gs>
            <a:gs pos="100000">
              <a:schemeClr val="dk2">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0201" tIns="38100" rIns="38100" bIns="38100" numCol="1" spcCol="1270" anchor="ctr" anchorCtr="0">
          <a:noAutofit/>
        </a:bodyPr>
        <a:lstStyle/>
        <a:p>
          <a:pPr marL="0" lvl="0" indent="0" algn="l" defTabSz="666750">
            <a:lnSpc>
              <a:spcPct val="90000"/>
            </a:lnSpc>
            <a:spcBef>
              <a:spcPct val="0"/>
            </a:spcBef>
            <a:spcAft>
              <a:spcPct val="35000"/>
            </a:spcAft>
            <a:buNone/>
          </a:pPr>
          <a:r>
            <a:rPr lang="en-US" sz="1500" b="0" i="0" kern="1200" dirty="0"/>
            <a:t>The histograms provide valuable visual insights into the distributions of each thyroid test variable, enabling a better understanding of the data's characteristics.</a:t>
          </a:r>
          <a:endParaRPr lang="en-US" sz="1500" kern="1200" dirty="0"/>
        </a:p>
      </dsp:txBody>
      <dsp:txXfrm>
        <a:off x="1118652" y="1713893"/>
        <a:ext cx="8167777" cy="856946"/>
      </dsp:txXfrm>
    </dsp:sp>
    <dsp:sp modelId="{57938F16-2E40-4F2D-BAD8-A45B30A41315}">
      <dsp:nvSpPr>
        <dsp:cNvPr id="0" name=""/>
        <dsp:cNvSpPr/>
      </dsp:nvSpPr>
      <dsp:spPr>
        <a:xfrm>
          <a:off x="583061" y="1606774"/>
          <a:ext cx="1071183" cy="1071183"/>
        </a:xfrm>
        <a:prstGeom prst="ellipse">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ln>
        <a:effectLst>
          <a:outerShdw blurRad="50800" dist="38100" dir="5400000" sy="96000" rotWithShape="0">
            <a:srgbClr val="000000">
              <a:alpha val="54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1E6500B4-20FC-4F63-9D4D-7462E6A009C1}">
      <dsp:nvSpPr>
        <dsp:cNvPr id="0" name=""/>
        <dsp:cNvSpPr/>
      </dsp:nvSpPr>
      <dsp:spPr>
        <a:xfrm>
          <a:off x="1118652" y="2999536"/>
          <a:ext cx="8167777" cy="856946"/>
        </a:xfrm>
        <a:prstGeom prst="rect">
          <a:avLst/>
        </a:prstGeom>
        <a:gradFill rotWithShape="0">
          <a:gsLst>
            <a:gs pos="0">
              <a:schemeClr val="dk2">
                <a:hueOff val="0"/>
                <a:satOff val="0"/>
                <a:lumOff val="0"/>
                <a:alphaOff val="0"/>
                <a:tint val="94000"/>
                <a:satMod val="100000"/>
                <a:lumMod val="104000"/>
              </a:schemeClr>
            </a:gs>
            <a:gs pos="69000">
              <a:schemeClr val="dk2">
                <a:hueOff val="0"/>
                <a:satOff val="0"/>
                <a:lumOff val="0"/>
                <a:alphaOff val="0"/>
                <a:shade val="86000"/>
                <a:satMod val="130000"/>
                <a:lumMod val="102000"/>
              </a:schemeClr>
            </a:gs>
            <a:gs pos="100000">
              <a:schemeClr val="dk2">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0201" tIns="38100" rIns="38100" bIns="38100" numCol="1" spcCol="1270" anchor="ctr" anchorCtr="0">
          <a:noAutofit/>
        </a:bodyPr>
        <a:lstStyle/>
        <a:p>
          <a:pPr marL="0" lvl="0" indent="0" algn="l" defTabSz="666750">
            <a:lnSpc>
              <a:spcPct val="90000"/>
            </a:lnSpc>
            <a:spcBef>
              <a:spcPct val="0"/>
            </a:spcBef>
            <a:spcAft>
              <a:spcPct val="35000"/>
            </a:spcAft>
            <a:buNone/>
          </a:pPr>
          <a:r>
            <a:rPr lang="en-US" sz="1500" b="0" i="0" kern="1200" dirty="0"/>
            <a:t>The plot reveals that Hyper Thyroidism cases are commonly observed in two age groups: 30-40 and 50-70 also  higher in Females..</a:t>
          </a:r>
          <a:endParaRPr lang="en-US" sz="1500" kern="1200" dirty="0"/>
        </a:p>
      </dsp:txBody>
      <dsp:txXfrm>
        <a:off x="1118652" y="2999536"/>
        <a:ext cx="8167777" cy="856946"/>
      </dsp:txXfrm>
    </dsp:sp>
    <dsp:sp modelId="{9E1C65C6-577C-4952-94B2-87B77E598B81}">
      <dsp:nvSpPr>
        <dsp:cNvPr id="0" name=""/>
        <dsp:cNvSpPr/>
      </dsp:nvSpPr>
      <dsp:spPr>
        <a:xfrm>
          <a:off x="583061" y="2892417"/>
          <a:ext cx="1071183" cy="1071183"/>
        </a:xfrm>
        <a:prstGeom prst="ellipse">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ln>
        <a:effectLst>
          <a:outerShdw blurRad="50800" dist="38100" dir="5400000" sy="96000" rotWithShape="0">
            <a:srgbClr val="000000">
              <a:alpha val="54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89B249D4-4C60-4DC7-B86C-A93C29BA6EA8}">
      <dsp:nvSpPr>
        <dsp:cNvPr id="0" name=""/>
        <dsp:cNvSpPr/>
      </dsp:nvSpPr>
      <dsp:spPr>
        <a:xfrm>
          <a:off x="627345" y="4285178"/>
          <a:ext cx="8659084" cy="856946"/>
        </a:xfrm>
        <a:prstGeom prst="rect">
          <a:avLst/>
        </a:prstGeom>
        <a:gradFill rotWithShape="0">
          <a:gsLst>
            <a:gs pos="0">
              <a:schemeClr val="dk2">
                <a:hueOff val="0"/>
                <a:satOff val="0"/>
                <a:lumOff val="0"/>
                <a:alphaOff val="0"/>
                <a:tint val="94000"/>
                <a:satMod val="100000"/>
                <a:lumMod val="104000"/>
              </a:schemeClr>
            </a:gs>
            <a:gs pos="69000">
              <a:schemeClr val="dk2">
                <a:hueOff val="0"/>
                <a:satOff val="0"/>
                <a:lumOff val="0"/>
                <a:alphaOff val="0"/>
                <a:shade val="86000"/>
                <a:satMod val="130000"/>
                <a:lumMod val="102000"/>
              </a:schemeClr>
            </a:gs>
            <a:gs pos="100000">
              <a:schemeClr val="dk2">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0201" tIns="38100" rIns="38100" bIns="38100" numCol="1" spcCol="1270" anchor="ctr" anchorCtr="0">
          <a:noAutofit/>
        </a:bodyPr>
        <a:lstStyle/>
        <a:p>
          <a:pPr marL="0" lvl="0" indent="0" algn="l" defTabSz="666750">
            <a:lnSpc>
              <a:spcPct val="90000"/>
            </a:lnSpc>
            <a:spcBef>
              <a:spcPct val="0"/>
            </a:spcBef>
            <a:spcAft>
              <a:spcPct val="35000"/>
            </a:spcAft>
            <a:buNone/>
          </a:pPr>
          <a:r>
            <a:rPr lang="en-US" sz="1500" b="0" i="0" kern="1200" dirty="0"/>
            <a:t>The heatmap demonstrates a significant correlation among T3, TT4, and T4U thyroid tests. These tests, widely used to assess thyroid gland functioning, exhibit a strong relationship, suggesting their collective importance in diagnosing and monitoring thyroid disorders.</a:t>
          </a:r>
          <a:endParaRPr lang="en-US" sz="1500" kern="1200" dirty="0"/>
        </a:p>
      </dsp:txBody>
      <dsp:txXfrm>
        <a:off x="627345" y="4285178"/>
        <a:ext cx="8659084" cy="856946"/>
      </dsp:txXfrm>
    </dsp:sp>
    <dsp:sp modelId="{0199DE03-9711-40B8-BA06-69C7EB4DF286}">
      <dsp:nvSpPr>
        <dsp:cNvPr id="0" name=""/>
        <dsp:cNvSpPr/>
      </dsp:nvSpPr>
      <dsp:spPr>
        <a:xfrm>
          <a:off x="91753" y="4178060"/>
          <a:ext cx="1071183" cy="1071183"/>
        </a:xfrm>
        <a:prstGeom prst="ellipse">
          <a:avLst/>
        </a:prstGeom>
        <a:solidFill>
          <a:schemeClr val="lt2">
            <a:hueOff val="0"/>
            <a:satOff val="0"/>
            <a:lumOff val="0"/>
            <a:alphaOff val="0"/>
          </a:schemeClr>
        </a:solidFill>
        <a:ln w="12700" cap="flat" cmpd="sng" algn="ctr">
          <a:solidFill>
            <a:schemeClr val="dk2">
              <a:hueOff val="0"/>
              <a:satOff val="0"/>
              <a:lumOff val="0"/>
              <a:alphaOff val="0"/>
            </a:schemeClr>
          </a:solidFill>
          <a:prstDash val="solid"/>
        </a:ln>
        <a:effectLst>
          <a:outerShdw blurRad="50800" dist="38100" dir="5400000" sy="96000" rotWithShape="0">
            <a:srgbClr val="000000">
              <a:alpha val="54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9DD659-A025-41BD-AA95-CBBEEB4089C4}">
      <dsp:nvSpPr>
        <dsp:cNvPr id="0" name=""/>
        <dsp:cNvSpPr/>
      </dsp:nvSpPr>
      <dsp:spPr>
        <a:xfrm>
          <a:off x="961468" y="41197"/>
          <a:ext cx="3195784" cy="1646180"/>
        </a:xfrm>
        <a:prstGeom prst="rect">
          <a:avLst/>
        </a:prstGeom>
        <a:gradFill rotWithShape="0">
          <a:gsLst>
            <a:gs pos="0">
              <a:schemeClr val="accent5">
                <a:hueOff val="0"/>
                <a:satOff val="0"/>
                <a:lumOff val="0"/>
                <a:alphaOff val="0"/>
                <a:tint val="94000"/>
                <a:satMod val="100000"/>
                <a:lumMod val="104000"/>
              </a:schemeClr>
            </a:gs>
            <a:gs pos="69000">
              <a:schemeClr val="accent5">
                <a:hueOff val="0"/>
                <a:satOff val="0"/>
                <a:lumOff val="0"/>
                <a:alphaOff val="0"/>
                <a:shade val="86000"/>
                <a:satMod val="130000"/>
                <a:lumMod val="102000"/>
              </a:schemeClr>
            </a:gs>
            <a:gs pos="100000">
              <a:schemeClr val="accent5">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en-US" sz="1600" b="0" i="0" kern="1200" dirty="0"/>
            <a:t>The figure on the left represents the feature importance of each feature in relation to the target column.</a:t>
          </a:r>
          <a:endParaRPr lang="en-US" sz="1600" kern="1200" dirty="0"/>
        </a:p>
      </dsp:txBody>
      <dsp:txXfrm>
        <a:off x="961468" y="41197"/>
        <a:ext cx="3195784" cy="1646180"/>
      </dsp:txXfrm>
    </dsp:sp>
    <dsp:sp modelId="{28C43E44-BE6D-47D4-8032-08FB1FB4E83D}">
      <dsp:nvSpPr>
        <dsp:cNvPr id="0" name=""/>
        <dsp:cNvSpPr/>
      </dsp:nvSpPr>
      <dsp:spPr>
        <a:xfrm>
          <a:off x="164387" y="1728530"/>
          <a:ext cx="3870000" cy="1646180"/>
        </a:xfrm>
        <a:prstGeom prst="rect">
          <a:avLst/>
        </a:prstGeom>
        <a:gradFill rotWithShape="0">
          <a:gsLst>
            <a:gs pos="0">
              <a:schemeClr val="accent5">
                <a:hueOff val="-18429457"/>
                <a:satOff val="20625"/>
                <a:lumOff val="1177"/>
                <a:alphaOff val="0"/>
                <a:tint val="94000"/>
                <a:satMod val="100000"/>
                <a:lumMod val="104000"/>
              </a:schemeClr>
            </a:gs>
            <a:gs pos="69000">
              <a:schemeClr val="accent5">
                <a:hueOff val="-18429457"/>
                <a:satOff val="20625"/>
                <a:lumOff val="1177"/>
                <a:alphaOff val="0"/>
                <a:shade val="86000"/>
                <a:satMod val="130000"/>
                <a:lumMod val="102000"/>
              </a:schemeClr>
            </a:gs>
            <a:gs pos="100000">
              <a:schemeClr val="accent5">
                <a:hueOff val="-18429457"/>
                <a:satOff val="20625"/>
                <a:lumOff val="1177"/>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711200">
            <a:lnSpc>
              <a:spcPct val="90000"/>
            </a:lnSpc>
            <a:spcBef>
              <a:spcPct val="0"/>
            </a:spcBef>
            <a:spcAft>
              <a:spcPct val="35000"/>
            </a:spcAft>
            <a:buNone/>
          </a:pPr>
          <a:r>
            <a:rPr lang="en-US" sz="1600" kern="1200" dirty="0"/>
            <a:t>Among them, the most important features are TT4 (Thyroxine), T3 (Triiodothyronine), T4U (Thyroxine Utilization Rate), and TSH (Thyroid-Stimulating Hormone). These four variables collectively contribute to over 80% of the overall feature importance.</a:t>
          </a:r>
        </a:p>
      </dsp:txBody>
      <dsp:txXfrm>
        <a:off x="164387" y="1728530"/>
        <a:ext cx="3870000" cy="164618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6AFD06-F024-4C67-8F47-963AE25C64D7}">
      <dsp:nvSpPr>
        <dsp:cNvPr id="0" name=""/>
        <dsp:cNvSpPr/>
      </dsp:nvSpPr>
      <dsp:spPr>
        <a:xfrm>
          <a:off x="0" y="0"/>
          <a:ext cx="8073777" cy="1304419"/>
        </a:xfrm>
        <a:prstGeom prst="roundRect">
          <a:avLst>
            <a:gd name="adj" fmla="val 10000"/>
          </a:avLst>
        </a:prstGeom>
        <a:gradFill rotWithShape="0">
          <a:gsLst>
            <a:gs pos="0">
              <a:schemeClr val="accent2">
                <a:hueOff val="0"/>
                <a:satOff val="0"/>
                <a:lumOff val="0"/>
                <a:alphaOff val="0"/>
                <a:tint val="94000"/>
                <a:satMod val="100000"/>
                <a:lumMod val="104000"/>
              </a:schemeClr>
            </a:gs>
            <a:gs pos="69000">
              <a:schemeClr val="accent2">
                <a:hueOff val="0"/>
                <a:satOff val="0"/>
                <a:lumOff val="0"/>
                <a:alphaOff val="0"/>
                <a:shade val="86000"/>
                <a:satMod val="130000"/>
                <a:lumMod val="102000"/>
              </a:schemeClr>
            </a:gs>
            <a:gs pos="100000">
              <a:schemeClr val="accent2">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t>Based on the given scores, the Random Forest model performs the best overall, with the highest train and test scores. It also has the highest recall and precision values, indicating a better balance between correctly identifying positive cases and minimizing false positives. </a:t>
          </a:r>
          <a:endParaRPr lang="en-US" sz="1600" kern="1200" dirty="0"/>
        </a:p>
      </dsp:txBody>
      <dsp:txXfrm>
        <a:off x="38205" y="38205"/>
        <a:ext cx="6666207" cy="1228009"/>
      </dsp:txXfrm>
    </dsp:sp>
    <dsp:sp modelId="{7D488836-FC7E-44A1-92E1-BC366267FE3D}">
      <dsp:nvSpPr>
        <dsp:cNvPr id="0" name=""/>
        <dsp:cNvSpPr/>
      </dsp:nvSpPr>
      <dsp:spPr>
        <a:xfrm>
          <a:off x="712392" y="1521822"/>
          <a:ext cx="8073777" cy="1304419"/>
        </a:xfrm>
        <a:prstGeom prst="roundRect">
          <a:avLst>
            <a:gd name="adj" fmla="val 10000"/>
          </a:avLst>
        </a:prstGeom>
        <a:gradFill rotWithShape="0">
          <a:gsLst>
            <a:gs pos="0">
              <a:schemeClr val="accent2">
                <a:hueOff val="1106460"/>
                <a:satOff val="5101"/>
                <a:lumOff val="784"/>
                <a:alphaOff val="0"/>
                <a:tint val="94000"/>
                <a:satMod val="100000"/>
                <a:lumMod val="104000"/>
              </a:schemeClr>
            </a:gs>
            <a:gs pos="69000">
              <a:schemeClr val="accent2">
                <a:hueOff val="1106460"/>
                <a:satOff val="5101"/>
                <a:lumOff val="784"/>
                <a:alphaOff val="0"/>
                <a:shade val="86000"/>
                <a:satMod val="130000"/>
                <a:lumMod val="102000"/>
              </a:schemeClr>
            </a:gs>
            <a:gs pos="100000">
              <a:schemeClr val="accent2">
                <a:hueOff val="1106460"/>
                <a:satOff val="5101"/>
                <a:lumOff val="784"/>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t>The Logistic Regression model has a high overall accuracy but relatively lower recall and precision values.</a:t>
          </a:r>
          <a:endParaRPr lang="en-US" sz="1600" kern="1200" dirty="0"/>
        </a:p>
      </dsp:txBody>
      <dsp:txXfrm>
        <a:off x="750597" y="1560027"/>
        <a:ext cx="6437102" cy="1228009"/>
      </dsp:txXfrm>
    </dsp:sp>
    <dsp:sp modelId="{D4211CB8-6FC6-4D09-9282-78A9D9344D95}">
      <dsp:nvSpPr>
        <dsp:cNvPr id="0" name=""/>
        <dsp:cNvSpPr/>
      </dsp:nvSpPr>
      <dsp:spPr>
        <a:xfrm>
          <a:off x="1424784" y="3043645"/>
          <a:ext cx="8073777" cy="1304419"/>
        </a:xfrm>
        <a:prstGeom prst="roundRect">
          <a:avLst>
            <a:gd name="adj" fmla="val 10000"/>
          </a:avLst>
        </a:prstGeom>
        <a:gradFill rotWithShape="0">
          <a:gsLst>
            <a:gs pos="0">
              <a:schemeClr val="accent2">
                <a:hueOff val="2212920"/>
                <a:satOff val="10201"/>
                <a:lumOff val="1569"/>
                <a:alphaOff val="0"/>
                <a:tint val="94000"/>
                <a:satMod val="100000"/>
                <a:lumMod val="104000"/>
              </a:schemeClr>
            </a:gs>
            <a:gs pos="69000">
              <a:schemeClr val="accent2">
                <a:hueOff val="2212920"/>
                <a:satOff val="10201"/>
                <a:lumOff val="1569"/>
                <a:alphaOff val="0"/>
                <a:shade val="86000"/>
                <a:satMod val="130000"/>
                <a:lumMod val="102000"/>
              </a:schemeClr>
            </a:gs>
            <a:gs pos="100000">
              <a:schemeClr val="accent2">
                <a:hueOff val="2212920"/>
                <a:satOff val="10201"/>
                <a:lumOff val="1569"/>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t>The Decision Tree model has perfect train score but slightly lower test score compared to the other models. In conclusion, the Random Forest model is the most effective for this particular task.</a:t>
          </a:r>
          <a:endParaRPr lang="en-US" sz="1600" kern="1200" dirty="0"/>
        </a:p>
      </dsp:txBody>
      <dsp:txXfrm>
        <a:off x="1462989" y="3081850"/>
        <a:ext cx="6437102" cy="1228009"/>
      </dsp:txXfrm>
    </dsp:sp>
    <dsp:sp modelId="{9FE11C88-8CBF-4CF7-8327-DFA7695EE5FD}">
      <dsp:nvSpPr>
        <dsp:cNvPr id="0" name=""/>
        <dsp:cNvSpPr/>
      </dsp:nvSpPr>
      <dsp:spPr>
        <a:xfrm>
          <a:off x="7225905" y="989184"/>
          <a:ext cx="847872" cy="847872"/>
        </a:xfrm>
        <a:prstGeom prst="downArrow">
          <a:avLst>
            <a:gd name="adj1" fmla="val 55000"/>
            <a:gd name="adj2" fmla="val 45000"/>
          </a:avLst>
        </a:prstGeom>
        <a:noFill/>
        <a:ln w="12700" cap="flat" cmpd="sng" algn="ctr">
          <a:solidFill>
            <a:schemeClr val="accent2">
              <a:tint val="40000"/>
              <a:alpha val="90000"/>
              <a:hueOff val="0"/>
              <a:satOff val="0"/>
              <a:lumOff val="0"/>
              <a:alphaOff val="0"/>
            </a:schemeClr>
          </a:solidFill>
          <a:prstDash val="solid"/>
        </a:ln>
        <a:effectLst>
          <a:outerShdw blurRad="50800" dist="38100" dir="5400000" sy="96000" rotWithShape="0">
            <a:srgbClr val="000000">
              <a:alpha val="54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416676" y="989184"/>
        <a:ext cx="466330" cy="638024"/>
      </dsp:txXfrm>
    </dsp:sp>
    <dsp:sp modelId="{D110F3C7-9669-44CF-86F5-A89C23836B2B}">
      <dsp:nvSpPr>
        <dsp:cNvPr id="0" name=""/>
        <dsp:cNvSpPr/>
      </dsp:nvSpPr>
      <dsp:spPr>
        <a:xfrm>
          <a:off x="7938297" y="2502311"/>
          <a:ext cx="847872" cy="847872"/>
        </a:xfrm>
        <a:prstGeom prst="downArrow">
          <a:avLst>
            <a:gd name="adj1" fmla="val 55000"/>
            <a:gd name="adj2" fmla="val 45000"/>
          </a:avLst>
        </a:prstGeom>
        <a:noFill/>
        <a:ln w="12700" cap="flat" cmpd="sng" algn="ctr">
          <a:solidFill>
            <a:schemeClr val="accent2">
              <a:tint val="40000"/>
              <a:alpha val="90000"/>
              <a:hueOff val="2923067"/>
              <a:satOff val="9722"/>
              <a:lumOff val="740"/>
              <a:alphaOff val="0"/>
            </a:schemeClr>
          </a:solidFill>
          <a:prstDash val="solid"/>
        </a:ln>
        <a:effectLst>
          <a:outerShdw blurRad="50800" dist="38100" dir="5400000" sy="96000" rotWithShape="0">
            <a:srgbClr val="000000">
              <a:alpha val="54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129068" y="2502311"/>
        <a:ext cx="466330" cy="638024"/>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7ECFD7-A3D7-4362-B2BD-5D67BE53B369}" type="datetimeFigureOut">
              <a:rPr lang="en-US" smtClean="0"/>
              <a:t>6/25/2023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A59EBB-D1C1-4C21-9D6D-00F97396826A}" type="slidenum">
              <a:rPr lang="en-US" smtClean="0"/>
              <a:t>‹#›</a:t>
            </a:fld>
            <a:endParaRPr lang="en-US"/>
          </a:p>
        </p:txBody>
      </p:sp>
    </p:spTree>
    <p:extLst>
      <p:ext uri="{BB962C8B-B14F-4D97-AF65-F5344CB8AC3E}">
        <p14:creationId xmlns:p14="http://schemas.microsoft.com/office/powerpoint/2010/main" val="631703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A162D5-74D2-4052-A9F6-EEE62422DB45}" type="datetimeFigureOut">
              <a:rPr lang="en-US" smtClean="0"/>
              <a:t>6/25/2023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1927BE-7733-4FF4-B4B0-8F93E5D7CB0E}" type="slidenum">
              <a:rPr lang="en-US" smtClean="0"/>
              <a:t>‹#›</a:t>
            </a:fld>
            <a:endParaRPr lang="en-US"/>
          </a:p>
        </p:txBody>
      </p:sp>
    </p:spTree>
    <p:extLst>
      <p:ext uri="{BB962C8B-B14F-4D97-AF65-F5344CB8AC3E}">
        <p14:creationId xmlns:p14="http://schemas.microsoft.com/office/powerpoint/2010/main" val="3780807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A162D5-74D2-4052-A9F6-EEE62422DB45}" type="datetimeFigureOut">
              <a:rPr lang="en-US" smtClean="0"/>
              <a:t>6/25/2023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1927BE-7733-4FF4-B4B0-8F93E5D7CB0E}" type="slidenum">
              <a:rPr lang="en-US" smtClean="0"/>
              <a:t>‹#›</a:t>
            </a:fld>
            <a:endParaRPr lang="en-US"/>
          </a:p>
        </p:txBody>
      </p:sp>
    </p:spTree>
    <p:extLst>
      <p:ext uri="{BB962C8B-B14F-4D97-AF65-F5344CB8AC3E}">
        <p14:creationId xmlns:p14="http://schemas.microsoft.com/office/powerpoint/2010/main" val="1344631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A162D5-74D2-4052-A9F6-EEE62422DB45}" type="datetimeFigureOut">
              <a:rPr lang="en-US" smtClean="0"/>
              <a:t>6/25/2023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1927BE-7733-4FF4-B4B0-8F93E5D7CB0E}" type="slidenum">
              <a:rPr lang="en-US" smtClean="0"/>
              <a:t>‹#›</a:t>
            </a:fld>
            <a:endParaRPr lang="en-US"/>
          </a:p>
        </p:txBody>
      </p:sp>
    </p:spTree>
    <p:extLst>
      <p:ext uri="{BB962C8B-B14F-4D97-AF65-F5344CB8AC3E}">
        <p14:creationId xmlns:p14="http://schemas.microsoft.com/office/powerpoint/2010/main" val="22235850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A162D5-74D2-4052-A9F6-EEE62422DB45}" type="datetimeFigureOut">
              <a:rPr lang="en-US" smtClean="0"/>
              <a:t>6/25/2023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1927BE-7733-4FF4-B4B0-8F93E5D7CB0E}"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101901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A162D5-74D2-4052-A9F6-EEE62422DB45}" type="datetimeFigureOut">
              <a:rPr lang="en-US" smtClean="0"/>
              <a:t>6/25/2023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1927BE-7733-4FF4-B4B0-8F93E5D7CB0E}" type="slidenum">
              <a:rPr lang="en-US" smtClean="0"/>
              <a:t>‹#›</a:t>
            </a:fld>
            <a:endParaRPr lang="en-US"/>
          </a:p>
        </p:txBody>
      </p:sp>
    </p:spTree>
    <p:extLst>
      <p:ext uri="{BB962C8B-B14F-4D97-AF65-F5344CB8AC3E}">
        <p14:creationId xmlns:p14="http://schemas.microsoft.com/office/powerpoint/2010/main" val="5395283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DA162D5-74D2-4052-A9F6-EEE62422DB45}" type="datetimeFigureOut">
              <a:rPr lang="en-US" smtClean="0"/>
              <a:t>6/25/2023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1927BE-7733-4FF4-B4B0-8F93E5D7CB0E}" type="slidenum">
              <a:rPr lang="en-US" smtClean="0"/>
              <a:t>‹#›</a:t>
            </a:fld>
            <a:endParaRPr lang="en-US"/>
          </a:p>
        </p:txBody>
      </p:sp>
    </p:spTree>
    <p:extLst>
      <p:ext uri="{BB962C8B-B14F-4D97-AF65-F5344CB8AC3E}">
        <p14:creationId xmlns:p14="http://schemas.microsoft.com/office/powerpoint/2010/main" val="1772724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DA162D5-74D2-4052-A9F6-EEE62422DB45}" type="datetimeFigureOut">
              <a:rPr lang="en-US" smtClean="0"/>
              <a:t>6/25/2023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1927BE-7733-4FF4-B4B0-8F93E5D7CB0E}" type="slidenum">
              <a:rPr lang="en-US" smtClean="0"/>
              <a:t>‹#›</a:t>
            </a:fld>
            <a:endParaRPr lang="en-US"/>
          </a:p>
        </p:txBody>
      </p:sp>
    </p:spTree>
    <p:extLst>
      <p:ext uri="{BB962C8B-B14F-4D97-AF65-F5344CB8AC3E}">
        <p14:creationId xmlns:p14="http://schemas.microsoft.com/office/powerpoint/2010/main" val="34161250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A162D5-74D2-4052-A9F6-EEE62422DB45}" type="datetimeFigureOut">
              <a:rPr lang="en-US" smtClean="0"/>
              <a:t>6/25/2023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1927BE-7733-4FF4-B4B0-8F93E5D7CB0E}" type="slidenum">
              <a:rPr lang="en-US" smtClean="0"/>
              <a:t>‹#›</a:t>
            </a:fld>
            <a:endParaRPr lang="en-US"/>
          </a:p>
        </p:txBody>
      </p:sp>
    </p:spTree>
    <p:extLst>
      <p:ext uri="{BB962C8B-B14F-4D97-AF65-F5344CB8AC3E}">
        <p14:creationId xmlns:p14="http://schemas.microsoft.com/office/powerpoint/2010/main" val="5741786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A162D5-74D2-4052-A9F6-EEE62422DB45}" type="datetimeFigureOut">
              <a:rPr lang="en-US" smtClean="0"/>
              <a:t>6/25/2023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1927BE-7733-4FF4-B4B0-8F93E5D7CB0E}" type="slidenum">
              <a:rPr lang="en-US" smtClean="0"/>
              <a:t>‹#›</a:t>
            </a:fld>
            <a:endParaRPr lang="en-US"/>
          </a:p>
        </p:txBody>
      </p:sp>
    </p:spTree>
    <p:extLst>
      <p:ext uri="{BB962C8B-B14F-4D97-AF65-F5344CB8AC3E}">
        <p14:creationId xmlns:p14="http://schemas.microsoft.com/office/powerpoint/2010/main" val="1839849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A162D5-74D2-4052-A9F6-EEE62422DB45}" type="datetimeFigureOut">
              <a:rPr lang="en-US" smtClean="0"/>
              <a:t>6/25/2023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1927BE-7733-4FF4-B4B0-8F93E5D7CB0E}" type="slidenum">
              <a:rPr lang="en-US" smtClean="0"/>
              <a:t>‹#›</a:t>
            </a:fld>
            <a:endParaRPr lang="en-US"/>
          </a:p>
        </p:txBody>
      </p:sp>
    </p:spTree>
    <p:extLst>
      <p:ext uri="{BB962C8B-B14F-4D97-AF65-F5344CB8AC3E}">
        <p14:creationId xmlns:p14="http://schemas.microsoft.com/office/powerpoint/2010/main" val="357790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A162D5-74D2-4052-A9F6-EEE62422DB45}" type="datetimeFigureOut">
              <a:rPr lang="en-US" smtClean="0"/>
              <a:t>6/25/2023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1927BE-7733-4FF4-B4B0-8F93E5D7CB0E}" type="slidenum">
              <a:rPr lang="en-US" smtClean="0"/>
              <a:t>‹#›</a:t>
            </a:fld>
            <a:endParaRPr lang="en-US"/>
          </a:p>
        </p:txBody>
      </p:sp>
    </p:spTree>
    <p:extLst>
      <p:ext uri="{BB962C8B-B14F-4D97-AF65-F5344CB8AC3E}">
        <p14:creationId xmlns:p14="http://schemas.microsoft.com/office/powerpoint/2010/main" val="1668618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A162D5-74D2-4052-A9F6-EEE62422DB45}" type="datetimeFigureOut">
              <a:rPr lang="en-US" smtClean="0"/>
              <a:t>6/25/2023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1927BE-7733-4FF4-B4B0-8F93E5D7CB0E}" type="slidenum">
              <a:rPr lang="en-US" smtClean="0"/>
              <a:t>‹#›</a:t>
            </a:fld>
            <a:endParaRPr lang="en-US"/>
          </a:p>
        </p:txBody>
      </p:sp>
    </p:spTree>
    <p:extLst>
      <p:ext uri="{BB962C8B-B14F-4D97-AF65-F5344CB8AC3E}">
        <p14:creationId xmlns:p14="http://schemas.microsoft.com/office/powerpoint/2010/main" val="2226683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A162D5-74D2-4052-A9F6-EEE62422DB45}" type="datetimeFigureOut">
              <a:rPr lang="en-US" smtClean="0"/>
              <a:t>6/25/2023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1927BE-7733-4FF4-B4B0-8F93E5D7CB0E}" type="slidenum">
              <a:rPr lang="en-US" smtClean="0"/>
              <a:t>‹#›</a:t>
            </a:fld>
            <a:endParaRPr lang="en-US"/>
          </a:p>
        </p:txBody>
      </p:sp>
    </p:spTree>
    <p:extLst>
      <p:ext uri="{BB962C8B-B14F-4D97-AF65-F5344CB8AC3E}">
        <p14:creationId xmlns:p14="http://schemas.microsoft.com/office/powerpoint/2010/main" val="1134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A162D5-74D2-4052-A9F6-EEE62422DB45}" type="datetimeFigureOut">
              <a:rPr lang="en-US" smtClean="0"/>
              <a:t>6/25/2023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1927BE-7733-4FF4-B4B0-8F93E5D7CB0E}" type="slidenum">
              <a:rPr lang="en-US" smtClean="0"/>
              <a:t>‹#›</a:t>
            </a:fld>
            <a:endParaRPr lang="en-US"/>
          </a:p>
        </p:txBody>
      </p:sp>
    </p:spTree>
    <p:extLst>
      <p:ext uri="{BB962C8B-B14F-4D97-AF65-F5344CB8AC3E}">
        <p14:creationId xmlns:p14="http://schemas.microsoft.com/office/powerpoint/2010/main" val="1987657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A162D5-74D2-4052-A9F6-EEE62422DB45}" type="datetimeFigureOut">
              <a:rPr lang="en-US" smtClean="0"/>
              <a:t>6/25/2023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1927BE-7733-4FF4-B4B0-8F93E5D7CB0E}" type="slidenum">
              <a:rPr lang="en-US" smtClean="0"/>
              <a:t>‹#›</a:t>
            </a:fld>
            <a:endParaRPr lang="en-US"/>
          </a:p>
        </p:txBody>
      </p:sp>
    </p:spTree>
    <p:extLst>
      <p:ext uri="{BB962C8B-B14F-4D97-AF65-F5344CB8AC3E}">
        <p14:creationId xmlns:p14="http://schemas.microsoft.com/office/powerpoint/2010/main" val="1079187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A162D5-74D2-4052-A9F6-EEE62422DB45}" type="datetimeFigureOut">
              <a:rPr lang="en-US" smtClean="0"/>
              <a:t>6/25/2023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1927BE-7733-4FF4-B4B0-8F93E5D7CB0E}" type="slidenum">
              <a:rPr lang="en-US" smtClean="0"/>
              <a:t>‹#›</a:t>
            </a:fld>
            <a:endParaRPr lang="en-US"/>
          </a:p>
        </p:txBody>
      </p:sp>
    </p:spTree>
    <p:extLst>
      <p:ext uri="{BB962C8B-B14F-4D97-AF65-F5344CB8AC3E}">
        <p14:creationId xmlns:p14="http://schemas.microsoft.com/office/powerpoint/2010/main" val="2410723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A162D5-74D2-4052-A9F6-EEE62422DB45}" type="datetimeFigureOut">
              <a:rPr lang="en-US" smtClean="0"/>
              <a:t>6/25/2023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51927BE-7733-4FF4-B4B0-8F93E5D7CB0E}" type="slidenum">
              <a:rPr lang="en-US" smtClean="0"/>
              <a:t>‹#›</a:t>
            </a:fld>
            <a:endParaRPr lang="en-US"/>
          </a:p>
        </p:txBody>
      </p:sp>
    </p:spTree>
    <p:extLst>
      <p:ext uri="{BB962C8B-B14F-4D97-AF65-F5344CB8AC3E}">
        <p14:creationId xmlns:p14="http://schemas.microsoft.com/office/powerpoint/2010/main" val="1389288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DA162D5-74D2-4052-A9F6-EEE62422DB45}" type="datetimeFigureOut">
              <a:rPr lang="en-US" smtClean="0"/>
              <a:t>6/25/2023</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51927BE-7733-4FF4-B4B0-8F93E5D7CB0E}" type="slidenum">
              <a:rPr lang="en-US" smtClean="0"/>
              <a:t>‹#›</a:t>
            </a:fld>
            <a:endParaRPr lang="en-US"/>
          </a:p>
        </p:txBody>
      </p:sp>
    </p:spTree>
    <p:extLst>
      <p:ext uri="{BB962C8B-B14F-4D97-AF65-F5344CB8AC3E}">
        <p14:creationId xmlns:p14="http://schemas.microsoft.com/office/powerpoint/2010/main" val="3346272027"/>
      </p:ext>
    </p:extLst>
  </p:cSld>
  <p:clrMap bg1="dk1" tx1="lt1" bg2="dk2" tx2="lt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 id="2147483852" r:id="rId13"/>
    <p:sldLayoutId id="2147483853" r:id="rId14"/>
    <p:sldLayoutId id="2147483854" r:id="rId15"/>
    <p:sldLayoutId id="2147483855" r:id="rId16"/>
    <p:sldLayoutId id="2147483856"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7.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7.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D1C0EFF-032F-8449-F6E4-DD657D745274}"/>
              </a:ext>
            </a:extLst>
          </p:cNvPr>
          <p:cNvSpPr txBox="1"/>
          <p:nvPr/>
        </p:nvSpPr>
        <p:spPr>
          <a:xfrm>
            <a:off x="1838520" y="2295167"/>
            <a:ext cx="8080310" cy="769441"/>
          </a:xfrm>
          <a:prstGeom prst="rect">
            <a:avLst/>
          </a:prstGeom>
          <a:noFill/>
          <a:effectLst>
            <a:outerShdw blurRad="50800" dist="38100" dir="5400000" algn="t" rotWithShape="0">
              <a:prstClr val="black">
                <a:alpha val="40000"/>
              </a:prstClr>
            </a:outerShdw>
          </a:effectLst>
        </p:spPr>
        <p:txBody>
          <a:bodyPr wrap="square" rtlCol="0">
            <a:spAutoFit/>
            <a:scene3d>
              <a:camera prst="orthographicFront"/>
              <a:lightRig rig="threePt" dir="t"/>
            </a:scene3d>
            <a:sp3d extrusionH="57150">
              <a:bevelT w="38100" h="38100"/>
            </a:sp3d>
          </a:bodyPr>
          <a:lstStyle/>
          <a:p>
            <a:pPr algn="ctr"/>
            <a:r>
              <a:rPr lang="en-US" sz="4400" b="1" dirty="0"/>
              <a:t>Thyroid Disease Prediction</a:t>
            </a:r>
          </a:p>
        </p:txBody>
      </p:sp>
      <p:sp>
        <p:nvSpPr>
          <p:cNvPr id="9" name="TextBox 8">
            <a:extLst>
              <a:ext uri="{FF2B5EF4-FFF2-40B4-BE49-F238E27FC236}">
                <a16:creationId xmlns:a16="http://schemas.microsoft.com/office/drawing/2014/main" id="{74963916-ED21-5D03-B62C-6E69867D4534}"/>
              </a:ext>
            </a:extLst>
          </p:cNvPr>
          <p:cNvSpPr txBox="1"/>
          <p:nvPr/>
        </p:nvSpPr>
        <p:spPr>
          <a:xfrm flipH="1">
            <a:off x="2945752" y="3167390"/>
            <a:ext cx="6083560" cy="523220"/>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a:sp3d>
        </p:spPr>
        <p:txBody>
          <a:bodyPr wrap="square" rtlCol="0">
            <a:spAutoFit/>
          </a:bodyPr>
          <a:lstStyle/>
          <a:p>
            <a:r>
              <a:rPr lang="en-US" sz="2800" dirty="0"/>
              <a:t>A Project on Machine Learning</a:t>
            </a:r>
          </a:p>
        </p:txBody>
      </p:sp>
      <p:sp>
        <p:nvSpPr>
          <p:cNvPr id="10" name="Subtitle 2">
            <a:extLst>
              <a:ext uri="{FF2B5EF4-FFF2-40B4-BE49-F238E27FC236}">
                <a16:creationId xmlns:a16="http://schemas.microsoft.com/office/drawing/2014/main" id="{976740F0-2E14-D4D0-2B84-D0EF43863C3D}"/>
              </a:ext>
            </a:extLst>
          </p:cNvPr>
          <p:cNvSpPr txBox="1">
            <a:spLocks/>
          </p:cNvSpPr>
          <p:nvPr/>
        </p:nvSpPr>
        <p:spPr>
          <a:xfrm>
            <a:off x="3065107" y="4338310"/>
            <a:ext cx="5208037" cy="115699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None/>
            </a:pPr>
            <a:r>
              <a:rPr lang="en-US" sz="2400" b="1" dirty="0">
                <a:effectLst/>
                <a:latin typeface="Arial" panose="020B0604020202020204" pitchFamily="34" charset="0"/>
              </a:rPr>
              <a:t>Presented By- Somashree Sahoo</a:t>
            </a:r>
          </a:p>
          <a:p>
            <a:pPr marL="0" indent="0">
              <a:buNone/>
            </a:pPr>
            <a:r>
              <a:rPr lang="en-US" b="1" dirty="0">
                <a:effectLst/>
                <a:latin typeface="Arial" panose="020B0604020202020204" pitchFamily="34" charset="0"/>
              </a:rPr>
              <a:t>                 Batch- PGDA-03</a:t>
            </a:r>
            <a:endParaRPr lang="en-US" dirty="0"/>
          </a:p>
        </p:txBody>
      </p:sp>
      <p:pic>
        <p:nvPicPr>
          <p:cNvPr id="11" name="Picture 10">
            <a:extLst>
              <a:ext uri="{FF2B5EF4-FFF2-40B4-BE49-F238E27FC236}">
                <a16:creationId xmlns:a16="http://schemas.microsoft.com/office/drawing/2014/main" id="{28556A02-506F-103D-21EF-06F29AE92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42304" y="0"/>
            <a:ext cx="1749696" cy="1323975"/>
          </a:xfrm>
          <a:prstGeom prst="rect">
            <a:avLst/>
          </a:prstGeom>
        </p:spPr>
      </p:pic>
      <p:cxnSp>
        <p:nvCxnSpPr>
          <p:cNvPr id="13" name="Straight Connector 12">
            <a:extLst>
              <a:ext uri="{FF2B5EF4-FFF2-40B4-BE49-F238E27FC236}">
                <a16:creationId xmlns:a16="http://schemas.microsoft.com/office/drawing/2014/main" id="{C59D37B0-D4F4-9E09-2960-0E64C6D0D105}"/>
              </a:ext>
            </a:extLst>
          </p:cNvPr>
          <p:cNvCxnSpPr/>
          <p:nvPr/>
        </p:nvCxnSpPr>
        <p:spPr>
          <a:xfrm>
            <a:off x="1933771" y="3429000"/>
            <a:ext cx="933254"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4" name="Straight Connector 13">
            <a:extLst>
              <a:ext uri="{FF2B5EF4-FFF2-40B4-BE49-F238E27FC236}">
                <a16:creationId xmlns:a16="http://schemas.microsoft.com/office/drawing/2014/main" id="{C716E2A1-56AF-3738-7F83-16C861E57483}"/>
              </a:ext>
            </a:extLst>
          </p:cNvPr>
          <p:cNvCxnSpPr>
            <a:cxnSpLocks/>
          </p:cNvCxnSpPr>
          <p:nvPr/>
        </p:nvCxnSpPr>
        <p:spPr>
          <a:xfrm>
            <a:off x="8174785" y="3495675"/>
            <a:ext cx="933254" cy="19050"/>
          </a:xfrm>
          <a:prstGeom prst="line">
            <a:avLst/>
          </a:prstGeom>
        </p:spPr>
        <p:style>
          <a:lnRef idx="3">
            <a:schemeClr val="accent2"/>
          </a:lnRef>
          <a:fillRef idx="0">
            <a:schemeClr val="accent2"/>
          </a:fillRef>
          <a:effectRef idx="2">
            <a:schemeClr val="accent2"/>
          </a:effectRef>
          <a:fontRef idx="minor">
            <a:schemeClr val="tx1"/>
          </a:fontRef>
        </p:style>
      </p:cxnSp>
      <p:cxnSp>
        <p:nvCxnSpPr>
          <p:cNvPr id="17" name="Straight Connector 16">
            <a:extLst>
              <a:ext uri="{FF2B5EF4-FFF2-40B4-BE49-F238E27FC236}">
                <a16:creationId xmlns:a16="http://schemas.microsoft.com/office/drawing/2014/main" id="{1C3A84C5-5DA1-3AC8-9DF6-51920530FC3A}"/>
              </a:ext>
            </a:extLst>
          </p:cNvPr>
          <p:cNvCxnSpPr/>
          <p:nvPr/>
        </p:nvCxnSpPr>
        <p:spPr>
          <a:xfrm>
            <a:off x="2063038" y="3087781"/>
            <a:ext cx="7631275" cy="0"/>
          </a:xfrm>
          <a:prstGeom prst="line">
            <a:avLst/>
          </a:prstGeom>
          <a:effectLst>
            <a:outerShdw blurRad="50800" dist="50800" dir="8400000" sx="43000" sy="43000" algn="ctr" rotWithShape="0">
              <a:srgbClr val="000000">
                <a:alpha val="43137"/>
              </a:srgbClr>
            </a:outerShdw>
          </a:effectLst>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412216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F8069E-7CEF-C655-4299-4F67695DCD54}"/>
              </a:ext>
            </a:extLst>
          </p:cNvPr>
          <p:cNvSpPr txBox="1"/>
          <p:nvPr/>
        </p:nvSpPr>
        <p:spPr>
          <a:xfrm>
            <a:off x="700768" y="307910"/>
            <a:ext cx="11410950" cy="646331"/>
          </a:xfrm>
          <a:prstGeom prst="rect">
            <a:avLst/>
          </a:prstGeom>
          <a:noFill/>
        </p:spPr>
        <p:txBody>
          <a:bodyPr wrap="square" rtlCol="0">
            <a:spAutoFit/>
          </a:bodyPr>
          <a:lstStyle/>
          <a:p>
            <a:pPr algn="ctr"/>
            <a:r>
              <a:rPr lang="en-US" sz="3600" b="1" dirty="0"/>
              <a:t>Key Findings</a:t>
            </a:r>
          </a:p>
        </p:txBody>
      </p:sp>
      <p:graphicFrame>
        <p:nvGraphicFramePr>
          <p:cNvPr id="6" name="Diagram 5">
            <a:extLst>
              <a:ext uri="{FF2B5EF4-FFF2-40B4-BE49-F238E27FC236}">
                <a16:creationId xmlns:a16="http://schemas.microsoft.com/office/drawing/2014/main" id="{9E5A94E9-325E-5ED5-0B36-17561A602ABF}"/>
              </a:ext>
            </a:extLst>
          </p:cNvPr>
          <p:cNvGraphicFramePr/>
          <p:nvPr>
            <p:extLst>
              <p:ext uri="{D42A27DB-BD31-4B8C-83A1-F6EECF244321}">
                <p14:modId xmlns:p14="http://schemas.microsoft.com/office/powerpoint/2010/main" val="1275794665"/>
              </p:ext>
            </p:extLst>
          </p:nvPr>
        </p:nvGraphicFramePr>
        <p:xfrm>
          <a:off x="1413296" y="979714"/>
          <a:ext cx="9365408" cy="55703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9258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CB0F62-4F6E-4490-176B-9E9E1C355820}"/>
              </a:ext>
            </a:extLst>
          </p:cNvPr>
          <p:cNvSpPr txBox="1"/>
          <p:nvPr/>
        </p:nvSpPr>
        <p:spPr>
          <a:xfrm>
            <a:off x="3475654" y="578498"/>
            <a:ext cx="6559420" cy="646331"/>
          </a:xfrm>
          <a:prstGeom prst="rect">
            <a:avLst/>
          </a:prstGeom>
          <a:noFill/>
        </p:spPr>
        <p:txBody>
          <a:bodyPr wrap="square" rtlCol="0">
            <a:spAutoFit/>
          </a:bodyPr>
          <a:lstStyle/>
          <a:p>
            <a:r>
              <a:rPr lang="en-US" sz="3600" b="1" dirty="0"/>
              <a:t>Important Features</a:t>
            </a:r>
          </a:p>
        </p:txBody>
      </p:sp>
      <p:pic>
        <p:nvPicPr>
          <p:cNvPr id="6" name="Picture 5">
            <a:extLst>
              <a:ext uri="{FF2B5EF4-FFF2-40B4-BE49-F238E27FC236}">
                <a16:creationId xmlns:a16="http://schemas.microsoft.com/office/drawing/2014/main" id="{2ECDDE91-0597-5D6C-6142-35DD262822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6137" y="1847461"/>
            <a:ext cx="5279227" cy="392005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aphicFrame>
        <p:nvGraphicFramePr>
          <p:cNvPr id="8" name="Diagram 7">
            <a:extLst>
              <a:ext uri="{FF2B5EF4-FFF2-40B4-BE49-F238E27FC236}">
                <a16:creationId xmlns:a16="http://schemas.microsoft.com/office/drawing/2014/main" id="{B4463D24-C8D7-8DA2-DD6C-0093951CD850}"/>
              </a:ext>
            </a:extLst>
          </p:cNvPr>
          <p:cNvGraphicFramePr/>
          <p:nvPr>
            <p:extLst>
              <p:ext uri="{D42A27DB-BD31-4B8C-83A1-F6EECF244321}">
                <p14:modId xmlns:p14="http://schemas.microsoft.com/office/powerpoint/2010/main" val="3888104554"/>
              </p:ext>
            </p:extLst>
          </p:nvPr>
        </p:nvGraphicFramePr>
        <p:xfrm>
          <a:off x="7159690" y="2083656"/>
          <a:ext cx="4198776" cy="33747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71152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E5C96E-2006-57DE-2E29-056B6682116A}"/>
              </a:ext>
            </a:extLst>
          </p:cNvPr>
          <p:cNvSpPr txBox="1"/>
          <p:nvPr/>
        </p:nvSpPr>
        <p:spPr>
          <a:xfrm>
            <a:off x="4357396" y="382555"/>
            <a:ext cx="3601616" cy="646331"/>
          </a:xfrm>
          <a:prstGeom prst="rect">
            <a:avLst/>
          </a:prstGeom>
          <a:noFill/>
        </p:spPr>
        <p:txBody>
          <a:bodyPr wrap="square" rtlCol="0">
            <a:spAutoFit/>
          </a:bodyPr>
          <a:lstStyle/>
          <a:p>
            <a:r>
              <a:rPr lang="en-US" sz="3600" b="1" dirty="0"/>
              <a:t>Conclusion</a:t>
            </a:r>
          </a:p>
        </p:txBody>
      </p:sp>
      <p:graphicFrame>
        <p:nvGraphicFramePr>
          <p:cNvPr id="3" name="Diagram 2">
            <a:extLst>
              <a:ext uri="{FF2B5EF4-FFF2-40B4-BE49-F238E27FC236}">
                <a16:creationId xmlns:a16="http://schemas.microsoft.com/office/drawing/2014/main" id="{41262DD3-E766-FA2B-3608-45A1FE63F80F}"/>
              </a:ext>
            </a:extLst>
          </p:cNvPr>
          <p:cNvGraphicFramePr/>
          <p:nvPr>
            <p:extLst>
              <p:ext uri="{D42A27DB-BD31-4B8C-83A1-F6EECF244321}">
                <p14:modId xmlns:p14="http://schemas.microsoft.com/office/powerpoint/2010/main" val="2779331790"/>
              </p:ext>
            </p:extLst>
          </p:nvPr>
        </p:nvGraphicFramePr>
        <p:xfrm>
          <a:off x="1371600" y="1623527"/>
          <a:ext cx="9498562" cy="43480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4852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7FA5B7CE-2639-9A1D-3E2D-8FBDBC6940DD}"/>
              </a:ext>
            </a:extLst>
          </p:cNvPr>
          <p:cNvGraphicFramePr/>
          <p:nvPr>
            <p:extLst>
              <p:ext uri="{D42A27DB-BD31-4B8C-83A1-F6EECF244321}">
                <p14:modId xmlns:p14="http://schemas.microsoft.com/office/powerpoint/2010/main" val="2365672563"/>
              </p:ext>
            </p:extLst>
          </p:nvPr>
        </p:nvGraphicFramePr>
        <p:xfrm>
          <a:off x="1435359" y="709731"/>
          <a:ext cx="9321282" cy="5606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75240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80829D-9FD5-F64C-B9E5-3802F9885AE6}"/>
              </a:ext>
            </a:extLst>
          </p:cNvPr>
          <p:cNvSpPr txBox="1"/>
          <p:nvPr/>
        </p:nvSpPr>
        <p:spPr>
          <a:xfrm>
            <a:off x="4432041" y="2733869"/>
            <a:ext cx="3219061" cy="646331"/>
          </a:xfrm>
          <a:prstGeom prst="rect">
            <a:avLst/>
          </a:prstGeom>
          <a:noFill/>
        </p:spPr>
        <p:txBody>
          <a:bodyPr wrap="square" rtlCol="0">
            <a:spAutoFit/>
          </a:bodyPr>
          <a:lstStyle/>
          <a:p>
            <a:r>
              <a:rPr lang="en-US" sz="3600" b="1" dirty="0"/>
              <a:t>Thank You</a:t>
            </a:r>
          </a:p>
        </p:txBody>
      </p:sp>
      <p:pic>
        <p:nvPicPr>
          <p:cNvPr id="4" name="Graphic 3" descr="Classroom with solid fill">
            <a:extLst>
              <a:ext uri="{FF2B5EF4-FFF2-40B4-BE49-F238E27FC236}">
                <a16:creationId xmlns:a16="http://schemas.microsoft.com/office/drawing/2014/main" id="{62386AAF-9350-D22B-87FA-C185B101666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17641" y="2599834"/>
            <a:ext cx="914400" cy="914400"/>
          </a:xfrm>
          <a:prstGeom prst="rect">
            <a:avLst/>
          </a:prstGeom>
        </p:spPr>
      </p:pic>
    </p:spTree>
    <p:extLst>
      <p:ext uri="{BB962C8B-B14F-4D97-AF65-F5344CB8AC3E}">
        <p14:creationId xmlns:p14="http://schemas.microsoft.com/office/powerpoint/2010/main" val="616847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6BB4F6F-C910-C792-E1A3-ED8AE323E386}"/>
              </a:ext>
            </a:extLst>
          </p:cNvPr>
          <p:cNvSpPr>
            <a:spLocks noGrp="1"/>
          </p:cNvSpPr>
          <p:nvPr>
            <p:ph type="title"/>
          </p:nvPr>
        </p:nvSpPr>
        <p:spPr>
          <a:xfrm>
            <a:off x="914400" y="180976"/>
            <a:ext cx="10353675" cy="1019174"/>
          </a:xfrm>
        </p:spPr>
        <p:txBody>
          <a:bodyPr>
            <a:normAutofit/>
          </a:bodyPr>
          <a:lstStyle/>
          <a:p>
            <a:r>
              <a:rPr lang="en-US" sz="3600" dirty="0">
                <a:latin typeface="+mn-lt"/>
              </a:rPr>
              <a:t>Contents</a:t>
            </a:r>
          </a:p>
        </p:txBody>
      </p:sp>
      <p:graphicFrame>
        <p:nvGraphicFramePr>
          <p:cNvPr id="18" name="Diagram 17">
            <a:extLst>
              <a:ext uri="{FF2B5EF4-FFF2-40B4-BE49-F238E27FC236}">
                <a16:creationId xmlns:a16="http://schemas.microsoft.com/office/drawing/2014/main" id="{31B1B8A4-A285-D881-5029-BC4FCA4B7AD3}"/>
              </a:ext>
            </a:extLst>
          </p:cNvPr>
          <p:cNvGraphicFramePr/>
          <p:nvPr>
            <p:extLst>
              <p:ext uri="{D42A27DB-BD31-4B8C-83A1-F6EECF244321}">
                <p14:modId xmlns:p14="http://schemas.microsoft.com/office/powerpoint/2010/main" val="3246658068"/>
              </p:ext>
            </p:extLst>
          </p:nvPr>
        </p:nvGraphicFramePr>
        <p:xfrm>
          <a:off x="914400" y="1466850"/>
          <a:ext cx="9963150" cy="46714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35781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DF03B47B-0CED-208C-A1B4-847C7DE24646}"/>
              </a:ext>
            </a:extLst>
          </p:cNvPr>
          <p:cNvSpPr/>
          <p:nvPr/>
        </p:nvSpPr>
        <p:spPr>
          <a:xfrm>
            <a:off x="219075" y="323850"/>
            <a:ext cx="11591925" cy="904875"/>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ln w="0">
                  <a:solidFill>
                    <a:schemeClr val="tx1"/>
                  </a:solidFill>
                </a:ln>
                <a:solidFill>
                  <a:schemeClr val="tx1"/>
                </a:solidFill>
                <a:effectLst>
                  <a:outerShdw blurRad="38100" dist="19050" dir="2700000" algn="tl" rotWithShape="0">
                    <a:schemeClr val="dk1">
                      <a:alpha val="40000"/>
                    </a:schemeClr>
                  </a:outerShdw>
                </a:effectLst>
              </a:rPr>
              <a:t>Problem Statements</a:t>
            </a:r>
          </a:p>
        </p:txBody>
      </p:sp>
      <p:graphicFrame>
        <p:nvGraphicFramePr>
          <p:cNvPr id="4" name="Diagram 3">
            <a:extLst>
              <a:ext uri="{FF2B5EF4-FFF2-40B4-BE49-F238E27FC236}">
                <a16:creationId xmlns:a16="http://schemas.microsoft.com/office/drawing/2014/main" id="{F1CD7242-A9DE-A791-A135-4989FD8C1471}"/>
              </a:ext>
            </a:extLst>
          </p:cNvPr>
          <p:cNvGraphicFramePr/>
          <p:nvPr>
            <p:extLst>
              <p:ext uri="{D42A27DB-BD31-4B8C-83A1-F6EECF244321}">
                <p14:modId xmlns:p14="http://schemas.microsoft.com/office/powerpoint/2010/main" val="1291645140"/>
              </p:ext>
            </p:extLst>
          </p:nvPr>
        </p:nvGraphicFramePr>
        <p:xfrm>
          <a:off x="2058987" y="1466850"/>
          <a:ext cx="8074025" cy="50672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4062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5AB9F1FB-9975-751D-8FA1-751EA33D26BC}"/>
              </a:ext>
            </a:extLst>
          </p:cNvPr>
          <p:cNvSpPr/>
          <p:nvPr/>
        </p:nvSpPr>
        <p:spPr>
          <a:xfrm>
            <a:off x="4661612" y="1628775"/>
            <a:ext cx="6334125" cy="4514850"/>
          </a:xfrm>
          <a:prstGeom prst="roundRect">
            <a:avLst/>
          </a:prstGeom>
          <a:solidFill>
            <a:schemeClr val="accent3">
              <a:lumMod val="60000"/>
              <a:lumOff val="40000"/>
            </a:schemeClr>
          </a:solidFill>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v"/>
            </a:pPr>
            <a:r>
              <a:rPr lang="en-US"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Thyroid diseases, including hypothyroidism and hyperthyroidism, are common endocrine disorders affecting the thyroid gland. </a:t>
            </a:r>
          </a:p>
          <a:p>
            <a:pPr marL="457200" lvl="0" indent="-342900" algn="l" rtl="0">
              <a:lnSpc>
                <a:spcPct val="150000"/>
              </a:lnSpc>
              <a:spcBef>
                <a:spcPts val="0"/>
              </a:spcBef>
              <a:spcAft>
                <a:spcPts val="0"/>
              </a:spcAft>
              <a:buClr>
                <a:schemeClr val="dk1"/>
              </a:buClr>
              <a:buSzPts val="1800"/>
              <a:buFont typeface="Wingdings" panose="05000000000000000000" pitchFamily="2" charset="2"/>
              <a:buChar char="v"/>
            </a:pPr>
            <a:r>
              <a:rPr lang="en-US"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Early and accurate diagnosis is crucial for effective</a:t>
            </a:r>
          </a:p>
          <a:p>
            <a:pPr marL="114300" lvl="0" algn="l" rtl="0">
              <a:lnSpc>
                <a:spcPct val="150000"/>
              </a:lnSpc>
              <a:spcBef>
                <a:spcPts val="0"/>
              </a:spcBef>
              <a:spcAft>
                <a:spcPts val="0"/>
              </a:spcAft>
              <a:buClr>
                <a:schemeClr val="dk1"/>
              </a:buClr>
              <a:buSzPts val="1800"/>
            </a:pP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000"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treatment of thyroid diseases. </a:t>
            </a:r>
          </a:p>
          <a:p>
            <a:pPr marL="457200" lvl="0" indent="-342900" algn="l" rtl="0">
              <a:lnSpc>
                <a:spcPct val="150000"/>
              </a:lnSpc>
              <a:spcBef>
                <a:spcPts val="0"/>
              </a:spcBef>
              <a:spcAft>
                <a:spcPts val="0"/>
              </a:spcAft>
              <a:buClr>
                <a:schemeClr val="dk1"/>
              </a:buClr>
              <a:buSzPts val="1800"/>
              <a:buFont typeface="Wingdings" panose="05000000000000000000" pitchFamily="2" charset="2"/>
              <a:buChar char="v"/>
            </a:pP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Traditional Methods of thyroid disease diagnosis</a:t>
            </a:r>
          </a:p>
          <a:p>
            <a:pPr marL="914400" lvl="1" indent="-317500" algn="l" rtl="0">
              <a:lnSpc>
                <a:spcPct val="150000"/>
              </a:lnSpc>
              <a:spcBef>
                <a:spcPts val="0"/>
              </a:spcBef>
              <a:spcAft>
                <a:spcPts val="0"/>
              </a:spcAft>
              <a:buClr>
                <a:schemeClr val="dk1"/>
              </a:buClr>
              <a:buSzPts val="1400"/>
              <a:buFont typeface="Arial" panose="020B0604020202020204" pitchFamily="34" charset="0"/>
              <a:buChar char="•"/>
            </a:pPr>
            <a:r>
              <a:rPr lang="en-US"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Clinical Evaluation</a:t>
            </a:r>
          </a:p>
          <a:p>
            <a:pPr marL="914400" lvl="1" indent="-317500" algn="l" rtl="0">
              <a:lnSpc>
                <a:spcPct val="150000"/>
              </a:lnSpc>
              <a:spcBef>
                <a:spcPts val="0"/>
              </a:spcBef>
              <a:spcAft>
                <a:spcPts val="0"/>
              </a:spcAft>
              <a:buClr>
                <a:schemeClr val="dk1"/>
              </a:buClr>
              <a:buSzPts val="1400"/>
              <a:buFont typeface="Arial" panose="020B0604020202020204" pitchFamily="34" charset="0"/>
              <a:buChar char="•"/>
            </a:pPr>
            <a:r>
              <a:rPr lang="en-US"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Laboratory Tests</a:t>
            </a:r>
          </a:p>
          <a:p>
            <a:pPr marL="914400" lvl="1" indent="-317500" algn="l" rtl="0">
              <a:lnSpc>
                <a:spcPct val="150000"/>
              </a:lnSpc>
              <a:spcBef>
                <a:spcPts val="0"/>
              </a:spcBef>
              <a:spcAft>
                <a:spcPts val="0"/>
              </a:spcAft>
              <a:buClr>
                <a:schemeClr val="dk1"/>
              </a:buClr>
              <a:buSzPts val="1400"/>
              <a:buFont typeface="Arial" panose="020B0604020202020204" pitchFamily="34" charset="0"/>
              <a:buChar char="•"/>
            </a:pP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Imaging tests</a:t>
            </a:r>
          </a:p>
        </p:txBody>
      </p:sp>
      <p:sp>
        <p:nvSpPr>
          <p:cNvPr id="17" name="Rectangle: Single Corner Rounded 16">
            <a:extLst>
              <a:ext uri="{FF2B5EF4-FFF2-40B4-BE49-F238E27FC236}">
                <a16:creationId xmlns:a16="http://schemas.microsoft.com/office/drawing/2014/main" id="{51DB3C94-AA52-80CE-99BE-A891F2F5744D}"/>
              </a:ext>
            </a:extLst>
          </p:cNvPr>
          <p:cNvSpPr/>
          <p:nvPr/>
        </p:nvSpPr>
        <p:spPr>
          <a:xfrm>
            <a:off x="781050" y="314325"/>
            <a:ext cx="10496550" cy="762000"/>
          </a:xfrm>
          <a:prstGeom prst="round1Rect">
            <a:avLst/>
          </a:prstGeom>
          <a:solidFill>
            <a:schemeClr val="accent3">
              <a:lumMod val="60000"/>
              <a:lumOff val="40000"/>
            </a:schemeClr>
          </a:solidFill>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2">
                    <a:lumMod val="25000"/>
                  </a:schemeClr>
                </a:solidFill>
              </a:rPr>
              <a:t>Introduction</a:t>
            </a:r>
          </a:p>
        </p:txBody>
      </p:sp>
      <p:pic>
        <p:nvPicPr>
          <p:cNvPr id="21" name="Picture 20">
            <a:extLst>
              <a:ext uri="{FF2B5EF4-FFF2-40B4-BE49-F238E27FC236}">
                <a16:creationId xmlns:a16="http://schemas.microsoft.com/office/drawing/2014/main" id="{0E5DE058-AB3F-E738-E108-4090DCA856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050" y="1628775"/>
            <a:ext cx="2938374" cy="468311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631214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Single Corner Rounded 2">
            <a:extLst>
              <a:ext uri="{FF2B5EF4-FFF2-40B4-BE49-F238E27FC236}">
                <a16:creationId xmlns:a16="http://schemas.microsoft.com/office/drawing/2014/main" id="{DBC2176F-2422-F9BD-5EAF-FD4B4C1B80D0}"/>
              </a:ext>
            </a:extLst>
          </p:cNvPr>
          <p:cNvSpPr/>
          <p:nvPr/>
        </p:nvSpPr>
        <p:spPr>
          <a:xfrm>
            <a:off x="190500" y="76201"/>
            <a:ext cx="11410950" cy="1085850"/>
          </a:xfrm>
          <a:prstGeom prst="round1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solidFill>
              </a:rPr>
              <a:t>Dataset Description         </a:t>
            </a:r>
          </a:p>
          <a:p>
            <a:pPr algn="ctr"/>
            <a:r>
              <a:rPr lang="en-US" dirty="0">
                <a:solidFill>
                  <a:schemeClr val="tx2"/>
                </a:solidFill>
              </a:rPr>
              <a:t>3954 Rows &amp; 28 Columns</a:t>
            </a:r>
          </a:p>
        </p:txBody>
      </p:sp>
      <p:graphicFrame>
        <p:nvGraphicFramePr>
          <p:cNvPr id="7" name="Diagram 6">
            <a:extLst>
              <a:ext uri="{FF2B5EF4-FFF2-40B4-BE49-F238E27FC236}">
                <a16:creationId xmlns:a16="http://schemas.microsoft.com/office/drawing/2014/main" id="{7A93A20F-00BD-4F0C-C6A3-15040B49C842}"/>
              </a:ext>
            </a:extLst>
          </p:cNvPr>
          <p:cNvGraphicFramePr/>
          <p:nvPr>
            <p:extLst>
              <p:ext uri="{D42A27DB-BD31-4B8C-83A1-F6EECF244321}">
                <p14:modId xmlns:p14="http://schemas.microsoft.com/office/powerpoint/2010/main" val="1597377180"/>
              </p:ext>
            </p:extLst>
          </p:nvPr>
        </p:nvGraphicFramePr>
        <p:xfrm>
          <a:off x="1728788" y="1666875"/>
          <a:ext cx="8734424" cy="4533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62469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548D80-897E-346B-85A0-79EB08B979AF}"/>
              </a:ext>
            </a:extLst>
          </p:cNvPr>
          <p:cNvSpPr txBox="1"/>
          <p:nvPr/>
        </p:nvSpPr>
        <p:spPr>
          <a:xfrm>
            <a:off x="1457325" y="416064"/>
            <a:ext cx="8743950" cy="707886"/>
          </a:xfrm>
          <a:prstGeom prst="rect">
            <a:avLst/>
          </a:prstGeom>
          <a:noFill/>
        </p:spPr>
        <p:txBody>
          <a:bodyPr wrap="square" rtlCol="0" anchor="ctr">
            <a:spAutoFit/>
          </a:bodyPr>
          <a:lstStyle/>
          <a:p>
            <a:pPr algn="ctr"/>
            <a:r>
              <a:rPr lang="en-US" sz="4000" b="1" dirty="0"/>
              <a:t>Methodology</a:t>
            </a:r>
          </a:p>
        </p:txBody>
      </p:sp>
      <p:graphicFrame>
        <p:nvGraphicFramePr>
          <p:cNvPr id="5" name="Diagram 4">
            <a:extLst>
              <a:ext uri="{FF2B5EF4-FFF2-40B4-BE49-F238E27FC236}">
                <a16:creationId xmlns:a16="http://schemas.microsoft.com/office/drawing/2014/main" id="{0BB7CF40-288E-EAFF-9B7D-04F5D0344E9E}"/>
              </a:ext>
            </a:extLst>
          </p:cNvPr>
          <p:cNvGraphicFramePr/>
          <p:nvPr>
            <p:extLst>
              <p:ext uri="{D42A27DB-BD31-4B8C-83A1-F6EECF244321}">
                <p14:modId xmlns:p14="http://schemas.microsoft.com/office/powerpoint/2010/main" val="2677780696"/>
              </p:ext>
            </p:extLst>
          </p:nvPr>
        </p:nvGraphicFramePr>
        <p:xfrm>
          <a:off x="209550" y="893981"/>
          <a:ext cx="11668125" cy="48400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3557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B755C8-5FF8-B685-218B-405E1D3933FC}"/>
              </a:ext>
            </a:extLst>
          </p:cNvPr>
          <p:cNvSpPr txBox="1"/>
          <p:nvPr/>
        </p:nvSpPr>
        <p:spPr>
          <a:xfrm>
            <a:off x="4489190" y="419100"/>
            <a:ext cx="3800475" cy="646331"/>
          </a:xfrm>
          <a:prstGeom prst="rect">
            <a:avLst/>
          </a:prstGeom>
          <a:noFill/>
        </p:spPr>
        <p:txBody>
          <a:bodyPr wrap="square" rtlCol="0">
            <a:spAutoFit/>
          </a:bodyPr>
          <a:lstStyle/>
          <a:p>
            <a:r>
              <a:rPr lang="en-US" sz="3600" b="1" dirty="0"/>
              <a:t>EDA Report</a:t>
            </a:r>
          </a:p>
        </p:txBody>
      </p:sp>
      <p:sp>
        <p:nvSpPr>
          <p:cNvPr id="6" name="Rectangle: Diagonal Corners Rounded 5">
            <a:extLst>
              <a:ext uri="{FF2B5EF4-FFF2-40B4-BE49-F238E27FC236}">
                <a16:creationId xmlns:a16="http://schemas.microsoft.com/office/drawing/2014/main" id="{C6BB2941-3600-F473-AAF2-CA77D65F9227}"/>
              </a:ext>
            </a:extLst>
          </p:cNvPr>
          <p:cNvSpPr/>
          <p:nvPr/>
        </p:nvSpPr>
        <p:spPr>
          <a:xfrm>
            <a:off x="1296956" y="1464906"/>
            <a:ext cx="9041363" cy="4815373"/>
          </a:xfrm>
          <a:prstGeom prst="round2DiagRect">
            <a:avLst>
              <a:gd name="adj1" fmla="val 16667"/>
              <a:gd name="adj2" fmla="val 0"/>
            </a:avLst>
          </a:prstGeom>
          <a:solidFill>
            <a:schemeClr val="accent3">
              <a:lumMod val="60000"/>
              <a:lumOff val="40000"/>
            </a:schemeClr>
          </a:solidFill>
          <a:ln>
            <a:solidFill>
              <a:schemeClr val="accent6">
                <a:lumMod val="40000"/>
                <a:lumOff val="60000"/>
              </a:schemeClr>
            </a:solidFill>
          </a:ln>
          <a:scene3d>
            <a:camera prst="orthographicFront"/>
            <a:lightRig rig="threePt" dir="t"/>
          </a:scene3d>
          <a:sp3d extrusionH="76200" contourW="12700" prstMaterial="plastic">
            <a:bevelT/>
            <a:contourClr>
              <a:schemeClr val="accent6">
                <a:lumMod val="20000"/>
                <a:lumOff val="80000"/>
              </a:schemeClr>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endParaRPr lang="en-US" b="0" i="0" dirty="0">
              <a:solidFill>
                <a:srgbClr val="374151"/>
              </a:solidFill>
              <a:effectLst/>
              <a:latin typeface="Söhne"/>
            </a:endParaRPr>
          </a:p>
          <a:p>
            <a:pPr algn="l"/>
            <a:r>
              <a:rPr lang="en-US" b="0" i="0" dirty="0">
                <a:solidFill>
                  <a:srgbClr val="374151"/>
                </a:solidFill>
                <a:effectLst/>
                <a:latin typeface="Söhne"/>
              </a:rPr>
              <a:t> </a:t>
            </a:r>
          </a:p>
          <a:p>
            <a:pPr marL="285750" indent="-285750" algn="l">
              <a:buFont typeface="Wingdings" panose="05000000000000000000" pitchFamily="2" charset="2"/>
              <a:buChar char="q"/>
            </a:pPr>
            <a:r>
              <a:rPr lang="en-US" b="0" i="0" dirty="0">
                <a:solidFill>
                  <a:schemeClr val="bg1"/>
                </a:solidFill>
                <a:effectLst/>
                <a:latin typeface="Söhne"/>
              </a:rPr>
              <a:t>Duplicate values, null values, and typo errors ('?') were present in the data. These issues were addressed to ensure data quality.</a:t>
            </a:r>
          </a:p>
          <a:p>
            <a:pPr algn="l"/>
            <a:endParaRPr lang="en-US" b="0" i="0" dirty="0">
              <a:solidFill>
                <a:schemeClr val="bg1"/>
              </a:solidFill>
              <a:effectLst/>
              <a:latin typeface="Söhne"/>
            </a:endParaRPr>
          </a:p>
          <a:p>
            <a:pPr marL="285750" indent="-285750" algn="l">
              <a:buFont typeface="Wingdings" panose="05000000000000000000" pitchFamily="2" charset="2"/>
              <a:buChar char="q"/>
            </a:pPr>
            <a:r>
              <a:rPr lang="en-US" b="0" i="0" dirty="0">
                <a:solidFill>
                  <a:schemeClr val="bg1"/>
                </a:solidFill>
                <a:effectLst/>
                <a:latin typeface="Söhne"/>
              </a:rPr>
              <a:t>Outliers were retained in the dataset to avoid overlooking potential medically significant values, enabling comprehensive analysis and interpretation of the data.</a:t>
            </a:r>
          </a:p>
          <a:p>
            <a:pPr algn="l"/>
            <a:endParaRPr lang="en-US" b="0" i="0" dirty="0">
              <a:solidFill>
                <a:schemeClr val="bg1"/>
              </a:solidFill>
              <a:effectLst/>
              <a:latin typeface="Söhne"/>
            </a:endParaRPr>
          </a:p>
          <a:p>
            <a:pPr marL="285750" indent="-285750" algn="l">
              <a:buFont typeface="Wingdings" panose="05000000000000000000" pitchFamily="2" charset="2"/>
              <a:buChar char="q"/>
            </a:pPr>
            <a:r>
              <a:rPr lang="en-US" b="0" i="0" dirty="0">
                <a:solidFill>
                  <a:schemeClr val="bg1"/>
                </a:solidFill>
                <a:effectLst/>
                <a:latin typeface="Söhne"/>
              </a:rPr>
              <a:t>Feature engineering techniques such as label encoding and scaling were applied to enhance the dataset for better modeling and analysis.</a:t>
            </a:r>
          </a:p>
          <a:p>
            <a:pPr algn="l"/>
            <a:endParaRPr lang="en-US" b="0" i="0" dirty="0">
              <a:solidFill>
                <a:schemeClr val="bg1"/>
              </a:solidFill>
              <a:effectLst/>
              <a:latin typeface="Söhne"/>
            </a:endParaRPr>
          </a:p>
          <a:p>
            <a:pPr marL="285750" indent="-285750" algn="l">
              <a:buFont typeface="Wingdings" panose="05000000000000000000" pitchFamily="2" charset="2"/>
              <a:buChar char="q"/>
            </a:pPr>
            <a:r>
              <a:rPr lang="en-US" b="0" i="0" dirty="0">
                <a:solidFill>
                  <a:schemeClr val="bg1"/>
                </a:solidFill>
                <a:effectLst/>
                <a:latin typeface="Söhne"/>
              </a:rPr>
              <a:t>The heat map revealed a correlation between T3, TT4, and T4U thyroid tests. These tests are commonly used to evaluate the functioning of the thyroid gland.</a:t>
            </a:r>
          </a:p>
          <a:p>
            <a:pPr algn="l"/>
            <a:endParaRPr lang="en-US" b="0" i="0" dirty="0">
              <a:solidFill>
                <a:schemeClr val="bg1"/>
              </a:solidFill>
              <a:effectLst/>
              <a:latin typeface="Söhne"/>
            </a:endParaRPr>
          </a:p>
          <a:p>
            <a:pPr marL="285750" indent="-285750" algn="l">
              <a:buFont typeface="Wingdings" panose="05000000000000000000" pitchFamily="2" charset="2"/>
              <a:buChar char="q"/>
            </a:pPr>
            <a:r>
              <a:rPr lang="en-US" b="0" i="0" dirty="0">
                <a:solidFill>
                  <a:schemeClr val="bg1"/>
                </a:solidFill>
                <a:effectLst/>
                <a:latin typeface="Söhne"/>
              </a:rPr>
              <a:t>The target variable was found to be imbalanced. To address this, SMOTE techniques were employed to balance the classes and improve model performance.</a:t>
            </a:r>
          </a:p>
          <a:p>
            <a:pPr marL="285750" indent="-285750" algn="ctr">
              <a:buFont typeface="Wingdings" panose="05000000000000000000" pitchFamily="2" charset="2"/>
              <a:buChar char="q"/>
            </a:pPr>
            <a:endParaRPr lang="en-US" dirty="0"/>
          </a:p>
        </p:txBody>
      </p:sp>
    </p:spTree>
    <p:extLst>
      <p:ext uri="{BB962C8B-B14F-4D97-AF65-F5344CB8AC3E}">
        <p14:creationId xmlns:p14="http://schemas.microsoft.com/office/powerpoint/2010/main" val="21105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FDCF4C-498C-7556-4757-091A98EADE8A}"/>
              </a:ext>
            </a:extLst>
          </p:cNvPr>
          <p:cNvSpPr txBox="1"/>
          <p:nvPr/>
        </p:nvSpPr>
        <p:spPr>
          <a:xfrm>
            <a:off x="314325" y="133350"/>
            <a:ext cx="11096625" cy="646331"/>
          </a:xfrm>
          <a:prstGeom prst="rect">
            <a:avLst/>
          </a:prstGeom>
          <a:noFill/>
        </p:spPr>
        <p:txBody>
          <a:bodyPr wrap="square" rtlCol="0">
            <a:spAutoFit/>
          </a:bodyPr>
          <a:lstStyle/>
          <a:p>
            <a:pPr algn="ctr"/>
            <a:r>
              <a:rPr lang="en-US" sz="3600" b="1" dirty="0"/>
              <a:t>Model Building</a:t>
            </a:r>
          </a:p>
        </p:txBody>
      </p:sp>
      <p:sp>
        <p:nvSpPr>
          <p:cNvPr id="5" name="Rectangle: Top Corners Rounded 4">
            <a:extLst>
              <a:ext uri="{FF2B5EF4-FFF2-40B4-BE49-F238E27FC236}">
                <a16:creationId xmlns:a16="http://schemas.microsoft.com/office/drawing/2014/main" id="{61D8B36E-58B0-E6E2-F24D-1593EC480A89}"/>
              </a:ext>
            </a:extLst>
          </p:cNvPr>
          <p:cNvSpPr/>
          <p:nvPr/>
        </p:nvSpPr>
        <p:spPr>
          <a:xfrm>
            <a:off x="961053" y="1066800"/>
            <a:ext cx="10449897" cy="1181100"/>
          </a:xfrm>
          <a:prstGeom prst="round2SameRect">
            <a:avLst/>
          </a:prstGeom>
          <a:solidFill>
            <a:schemeClr val="tx1">
              <a:lumMod val="85000"/>
            </a:schemeClr>
          </a:solidFill>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1" dirty="0">
                <a:solidFill>
                  <a:schemeClr val="bg2"/>
                </a:solidFill>
              </a:rPr>
              <a:t>Model Selection</a:t>
            </a:r>
            <a:r>
              <a:rPr lang="en-US" sz="2000" dirty="0">
                <a:solidFill>
                  <a:schemeClr val="bg2"/>
                </a:solidFill>
              </a:rPr>
              <a:t>: </a:t>
            </a:r>
            <a:r>
              <a:rPr lang="en-US" b="0" i="0" dirty="0">
                <a:solidFill>
                  <a:schemeClr val="bg1"/>
                </a:solidFill>
                <a:effectLst/>
                <a:latin typeface="Söhne"/>
              </a:rPr>
              <a:t>For the classification problem at hand, the selected machine learning algorithms are Logistic Regression, Decision Tree, and Random Forest, considering factors like interpretability, scalability, and performance metrics</a:t>
            </a:r>
            <a:r>
              <a:rPr lang="en-US" sz="2000" b="0" i="0" dirty="0">
                <a:solidFill>
                  <a:schemeClr val="bg1"/>
                </a:solidFill>
                <a:effectLst/>
                <a:latin typeface="Söhne"/>
              </a:rPr>
              <a:t>.</a:t>
            </a:r>
            <a:endParaRPr lang="en-US" sz="2000" dirty="0">
              <a:solidFill>
                <a:schemeClr val="bg1"/>
              </a:solidFill>
            </a:endParaRPr>
          </a:p>
        </p:txBody>
      </p:sp>
      <p:graphicFrame>
        <p:nvGraphicFramePr>
          <p:cNvPr id="7" name="Diagram 6">
            <a:extLst>
              <a:ext uri="{FF2B5EF4-FFF2-40B4-BE49-F238E27FC236}">
                <a16:creationId xmlns:a16="http://schemas.microsoft.com/office/drawing/2014/main" id="{97F71C0C-8776-8B24-A60E-7D5F28E019C1}"/>
              </a:ext>
            </a:extLst>
          </p:cNvPr>
          <p:cNvGraphicFramePr/>
          <p:nvPr>
            <p:extLst>
              <p:ext uri="{D42A27DB-BD31-4B8C-83A1-F6EECF244321}">
                <p14:modId xmlns:p14="http://schemas.microsoft.com/office/powerpoint/2010/main" val="104539334"/>
              </p:ext>
            </p:extLst>
          </p:nvPr>
        </p:nvGraphicFramePr>
        <p:xfrm>
          <a:off x="1135272" y="2799184"/>
          <a:ext cx="9622923" cy="3758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6389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53DF57F8-B820-EE91-FA9F-3FE6EFE9AF52}"/>
              </a:ext>
            </a:extLst>
          </p:cNvPr>
          <p:cNvGraphicFramePr/>
          <p:nvPr>
            <p:extLst>
              <p:ext uri="{D42A27DB-BD31-4B8C-83A1-F6EECF244321}">
                <p14:modId xmlns:p14="http://schemas.microsoft.com/office/powerpoint/2010/main" val="3200996299"/>
              </p:ext>
            </p:extLst>
          </p:nvPr>
        </p:nvGraphicFramePr>
        <p:xfrm>
          <a:off x="522515" y="1473071"/>
          <a:ext cx="10441148" cy="4815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832F0EBC-D0F6-A61A-DE8F-3E9E5EE7CD32}"/>
              </a:ext>
            </a:extLst>
          </p:cNvPr>
          <p:cNvSpPr txBox="1"/>
          <p:nvPr/>
        </p:nvSpPr>
        <p:spPr>
          <a:xfrm>
            <a:off x="177767" y="348637"/>
            <a:ext cx="11687175" cy="646331"/>
          </a:xfrm>
          <a:prstGeom prst="rect">
            <a:avLst/>
          </a:prstGeom>
          <a:noFill/>
        </p:spPr>
        <p:txBody>
          <a:bodyPr wrap="square" rtlCol="0">
            <a:spAutoFit/>
          </a:bodyPr>
          <a:lstStyle/>
          <a:p>
            <a:pPr algn="ctr"/>
            <a:r>
              <a:rPr lang="en-US" sz="3600" b="1" dirty="0"/>
              <a:t>Algorithms Report</a:t>
            </a:r>
          </a:p>
        </p:txBody>
      </p:sp>
    </p:spTree>
    <p:extLst>
      <p:ext uri="{BB962C8B-B14F-4D97-AF65-F5344CB8AC3E}">
        <p14:creationId xmlns:p14="http://schemas.microsoft.com/office/powerpoint/2010/main" val="11832470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2376</TotalTime>
  <Words>879</Words>
  <Application>Microsoft Office PowerPoint</Application>
  <PresentationFormat>Widescreen</PresentationFormat>
  <Paragraphs>85</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Bookman Old Style</vt:lpstr>
      <vt:lpstr>Calibri</vt:lpstr>
      <vt:lpstr>Rockwell</vt:lpstr>
      <vt:lpstr>Söhne</vt:lpstr>
      <vt:lpstr>Wingdings</vt:lpstr>
      <vt:lpstr>Damask</vt:lpstr>
      <vt:lpstr>PowerPoint Presentation</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somashreesahoo87@gmail.com</dc:creator>
  <cp:lastModifiedBy>somashreesahoo87@gmail.com</cp:lastModifiedBy>
  <cp:revision>2</cp:revision>
  <dcterms:created xsi:type="dcterms:W3CDTF">2023-06-23T14:51:31Z</dcterms:created>
  <dcterms:modified xsi:type="dcterms:W3CDTF">2023-06-25T06:49:15Z</dcterms:modified>
</cp:coreProperties>
</file>