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06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6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4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6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1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5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C84F-6792-45C0-827A-18A6529473F3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4520-7A36-4688-BAB7-0BFB90A8A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9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000" b="1" dirty="0"/>
              <a:t>HR </a:t>
            </a:r>
            <a:r>
              <a:rPr lang="en-IN" sz="7000" b="1" dirty="0" smtClean="0"/>
              <a:t>Analytics</a:t>
            </a:r>
            <a:endParaRPr lang="en-IN" sz="7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5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33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employee attrition and identify trends in demographics, salary, and job roles to improve retention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4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</a:t>
            </a:r>
            <a:r>
              <a:rPr lang="en-IN" b="1" u="sng" dirty="0" smtClean="0"/>
              <a:t>Sources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Order Dataset</a:t>
            </a:r>
            <a:r>
              <a:rPr lang="en-US" dirty="0"/>
              <a:t>: </a:t>
            </a:r>
            <a:r>
              <a:rPr lang="en-US" sz="2500" dirty="0"/>
              <a:t>Includes employee-level data such as age, salary, tenure, and department</a:t>
            </a:r>
            <a:r>
              <a:rPr lang="en-US" sz="2500" dirty="0" smtClean="0"/>
              <a:t>.</a:t>
            </a:r>
          </a:p>
          <a:p>
            <a:r>
              <a:rPr lang="en-US" sz="2400" b="1" dirty="0"/>
              <a:t>Details Dataset</a:t>
            </a:r>
            <a:r>
              <a:rPr lang="en-US" sz="2400" dirty="0"/>
              <a:t>: Provides detailed information on education, job role, and attrition status.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75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Key </a:t>
            </a:r>
            <a:r>
              <a:rPr lang="en-IN" b="1" u="sng" dirty="0" smtClean="0"/>
              <a:t>Metrics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Total Employees</a:t>
            </a:r>
            <a:r>
              <a:rPr lang="en-IN" dirty="0"/>
              <a:t>: </a:t>
            </a:r>
            <a:r>
              <a:rPr lang="en-IN" dirty="0" smtClean="0"/>
              <a:t>1,470</a:t>
            </a:r>
          </a:p>
          <a:p>
            <a:r>
              <a:rPr lang="en-US" b="1" dirty="0"/>
              <a:t>Attrition Rate</a:t>
            </a:r>
            <a:r>
              <a:rPr lang="en-US" dirty="0"/>
              <a:t>: 16% (237 employees</a:t>
            </a:r>
            <a:r>
              <a:rPr lang="en-US" dirty="0" smtClean="0"/>
              <a:t>)</a:t>
            </a:r>
          </a:p>
          <a:p>
            <a:r>
              <a:rPr lang="en-IN" b="1" dirty="0"/>
              <a:t>Average Age</a:t>
            </a:r>
            <a:r>
              <a:rPr lang="en-IN" dirty="0"/>
              <a:t>: 37 </a:t>
            </a:r>
            <a:r>
              <a:rPr lang="en-IN" dirty="0" smtClean="0"/>
              <a:t>years</a:t>
            </a:r>
          </a:p>
          <a:p>
            <a:r>
              <a:rPr lang="en-IN" b="1" dirty="0"/>
              <a:t>Average Salary: </a:t>
            </a:r>
            <a:r>
              <a:rPr lang="en-IN" dirty="0"/>
              <a:t>$</a:t>
            </a:r>
            <a:r>
              <a:rPr lang="en-IN" dirty="0" smtClean="0"/>
              <a:t>6.5K</a:t>
            </a:r>
          </a:p>
          <a:p>
            <a:r>
              <a:rPr lang="en-IN" b="1" dirty="0"/>
              <a:t>Average Tenure: </a:t>
            </a:r>
            <a:r>
              <a:rPr lang="en-IN" dirty="0"/>
              <a:t>7 years</a:t>
            </a:r>
          </a:p>
        </p:txBody>
      </p:sp>
    </p:spTree>
    <p:extLst>
      <p:ext uri="{BB962C8B-B14F-4D97-AF65-F5344CB8AC3E}">
        <p14:creationId xmlns:p14="http://schemas.microsoft.com/office/powerpoint/2010/main" val="33944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Dashboard </a:t>
            </a:r>
            <a:r>
              <a:rPr lang="en-IN" b="1" u="sng" dirty="0" smtClean="0"/>
              <a:t>Insights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500" b="1" dirty="0" smtClean="0"/>
              <a:t>A. Attrition </a:t>
            </a:r>
            <a:r>
              <a:rPr lang="en-IN" sz="2500" b="1" dirty="0"/>
              <a:t>Analysis</a:t>
            </a:r>
            <a:r>
              <a:rPr lang="en-IN" sz="2500" dirty="0" smtClean="0"/>
              <a:t>:</a:t>
            </a:r>
          </a:p>
          <a:p>
            <a:r>
              <a:rPr lang="en-US" sz="2000" b="1" dirty="0" smtClean="0"/>
              <a:t>By </a:t>
            </a:r>
            <a:r>
              <a:rPr lang="en-US" sz="2000" b="1" dirty="0"/>
              <a:t>Education</a:t>
            </a:r>
            <a:r>
              <a:rPr lang="en-US" sz="2000" dirty="0"/>
              <a:t>: Life Sciences (38%) and Medical (27%) show the highest attrition rates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By Age Group</a:t>
            </a:r>
            <a:r>
              <a:rPr lang="en-US" sz="2000" dirty="0"/>
              <a:t>: The 26-35 age group has the highest attrition (116 employees</a:t>
            </a:r>
            <a:r>
              <a:rPr lang="en-US" sz="2000" dirty="0" smtClean="0"/>
              <a:t>).</a:t>
            </a:r>
          </a:p>
          <a:p>
            <a:r>
              <a:rPr lang="en-US" sz="2000" b="1" dirty="0"/>
              <a:t>By Salary Slab</a:t>
            </a:r>
            <a:r>
              <a:rPr lang="en-US" sz="2000" dirty="0"/>
              <a:t>: Employees earning up to $5K have the highest turnover (163 employees).</a:t>
            </a:r>
            <a:endParaRPr lang="en-IN" sz="2000" dirty="0" smtClean="0"/>
          </a:p>
          <a:p>
            <a:pPr marL="0" indent="0">
              <a:buNone/>
            </a:pPr>
            <a:r>
              <a:rPr lang="en-IN" sz="2500" b="1" dirty="0" smtClean="0"/>
              <a:t>B. Job </a:t>
            </a:r>
            <a:r>
              <a:rPr lang="en-IN" sz="2500" b="1" dirty="0"/>
              <a:t>Role Insights</a:t>
            </a:r>
            <a:r>
              <a:rPr lang="en-IN" sz="2500" dirty="0" smtClean="0"/>
              <a:t>:</a:t>
            </a:r>
          </a:p>
          <a:p>
            <a:r>
              <a:rPr lang="en-US" sz="2000" b="1" dirty="0"/>
              <a:t>Laboratory Technicians</a:t>
            </a:r>
            <a:r>
              <a:rPr lang="en-US" sz="2000" dirty="0"/>
              <a:t>, </a:t>
            </a:r>
            <a:r>
              <a:rPr lang="en-US" sz="2000" b="1" dirty="0"/>
              <a:t>Sales Executives</a:t>
            </a:r>
            <a:r>
              <a:rPr lang="en-US" sz="2000" dirty="0"/>
              <a:t>, and </a:t>
            </a:r>
            <a:r>
              <a:rPr lang="en-US" sz="2000" b="1" dirty="0"/>
              <a:t>Research Scientists</a:t>
            </a:r>
            <a:r>
              <a:rPr lang="en-US" sz="2000" dirty="0"/>
              <a:t> are experiencing the most attrition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C. </a:t>
            </a:r>
            <a:r>
              <a:rPr lang="en-IN" sz="2500" b="1" dirty="0" smtClean="0"/>
              <a:t>Gender </a:t>
            </a:r>
            <a:r>
              <a:rPr lang="en-IN" sz="2500" b="1" dirty="0"/>
              <a:t>Analysis</a:t>
            </a:r>
            <a:r>
              <a:rPr lang="en-IN" sz="2500" dirty="0" smtClean="0"/>
              <a:t>:</a:t>
            </a:r>
          </a:p>
          <a:p>
            <a:r>
              <a:rPr lang="en-US" sz="2000" dirty="0"/>
              <a:t>140 male and 79 female employees have left, signaling a potential need for gender-specific retention strategies.</a:t>
            </a:r>
            <a:endParaRPr lang="en-IN" sz="2000" dirty="0" smtClean="0"/>
          </a:p>
          <a:p>
            <a:pPr marL="0" indent="0">
              <a:buNone/>
            </a:pPr>
            <a:r>
              <a:rPr lang="en-US" b="1" dirty="0" smtClean="0"/>
              <a:t>D. </a:t>
            </a:r>
            <a:r>
              <a:rPr lang="en-IN" sz="2500" b="1" dirty="0" smtClean="0"/>
              <a:t>Tenure-Based </a:t>
            </a:r>
            <a:r>
              <a:rPr lang="en-IN" sz="2500" b="1" dirty="0"/>
              <a:t>Trends</a:t>
            </a:r>
            <a:r>
              <a:rPr lang="en-IN" sz="2500" dirty="0" smtClean="0"/>
              <a:t>:</a:t>
            </a:r>
          </a:p>
          <a:p>
            <a:r>
              <a:rPr lang="en-US" sz="2400" dirty="0"/>
              <a:t>The highest attrition occurs in the first year of employment, suggesting a focus on onboarding and early engagement.</a:t>
            </a:r>
            <a:endParaRPr lang="en-IN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31338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Tools </a:t>
            </a:r>
            <a:r>
              <a:rPr lang="en-IN" b="1" u="sng" dirty="0" smtClean="0"/>
              <a:t>Used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for data </a:t>
            </a:r>
            <a:r>
              <a:rPr lang="en-US" dirty="0" smtClean="0"/>
              <a:t>visualization</a:t>
            </a:r>
          </a:p>
          <a:p>
            <a:r>
              <a:rPr lang="en-US" dirty="0"/>
              <a:t>Power Query for data </a:t>
            </a:r>
            <a:r>
              <a:rPr lang="en-US" dirty="0" smtClean="0"/>
              <a:t>cleaning</a:t>
            </a:r>
          </a:p>
          <a:p>
            <a:r>
              <a:rPr lang="en-IN" dirty="0"/>
              <a:t>DAX for calculations</a:t>
            </a:r>
          </a:p>
        </p:txBody>
      </p:sp>
    </p:spTree>
    <p:extLst>
      <p:ext uri="{BB962C8B-B14F-4D97-AF65-F5344CB8AC3E}">
        <p14:creationId xmlns:p14="http://schemas.microsoft.com/office/powerpoint/2010/main" val="3523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Challenges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data from multiple datasets for consistent insights</a:t>
            </a:r>
            <a:r>
              <a:rPr lang="en-US" dirty="0" smtClean="0"/>
              <a:t>.</a:t>
            </a:r>
          </a:p>
          <a:p>
            <a:r>
              <a:rPr lang="en-US" dirty="0"/>
              <a:t>Identifying meaningful trends in attrition across various demographics and job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2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highlights critical areas for HR to focus on, including improving retention in specific job roles, salary brackets, and age groups. The dashboard serves as a strategic tool for developing targeted employee engagement and retention initiatives.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0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297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HR Analytics</vt:lpstr>
      <vt:lpstr>Objective</vt:lpstr>
      <vt:lpstr>Data Sources</vt:lpstr>
      <vt:lpstr>Key Metrics</vt:lpstr>
      <vt:lpstr>Dashboard Insights</vt:lpstr>
      <vt:lpstr>Tools Used</vt:lpstr>
      <vt:lpstr>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Somasree</dc:creator>
  <cp:lastModifiedBy>Somasree</cp:lastModifiedBy>
  <cp:revision>3</cp:revision>
  <dcterms:created xsi:type="dcterms:W3CDTF">2024-09-25T16:58:20Z</dcterms:created>
  <dcterms:modified xsi:type="dcterms:W3CDTF">2024-09-25T18:53:18Z</dcterms:modified>
</cp:coreProperties>
</file>