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potifyAnalysis_16909465122380/Dashboard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0BD7192-8880-4560-9539-8B02BB98D13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Spotify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97614A1-3AD8-473C-8EB6-41417851BB3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8/2/2023 2:14:05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st popular artis by streams " id="2" name="slide2">
            <a:extLst>
              <a:ext uri="{FF2B5EF4-FFF2-40B4-BE49-F238E27FC236}">
                <a16:creationId xmlns:a16="http://schemas.microsoft.com/office/drawing/2014/main" id="{5BD1B180-6E33-462D-A4F4-7137A71F45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50" y="129540"/>
            <a:ext cx="5600700" cy="659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pular song by country" id="3" name="slide3">
            <a:extLst>
              <a:ext uri="{FF2B5EF4-FFF2-40B4-BE49-F238E27FC236}">
                <a16:creationId xmlns:a16="http://schemas.microsoft.com/office/drawing/2014/main" id="{6F20C52D-EA9D-4762-B63B-A679D6DC47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210" y="209550"/>
            <a:ext cx="806958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sed on year popular songs" id="4" name="slide4">
            <a:extLst>
              <a:ext uri="{FF2B5EF4-FFF2-40B4-BE49-F238E27FC236}">
                <a16:creationId xmlns:a16="http://schemas.microsoft.com/office/drawing/2014/main" id="{A3034482-01C0-49E7-BDAA-D5E059DA85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140" y="209550"/>
            <a:ext cx="766572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sed on year popular Artist" id="5" name="slide5">
            <a:extLst>
              <a:ext uri="{FF2B5EF4-FFF2-40B4-BE49-F238E27FC236}">
                <a16:creationId xmlns:a16="http://schemas.microsoft.com/office/drawing/2014/main" id="{EC7E8438-6AA2-4EC9-B295-ACA7A7D939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209550"/>
            <a:ext cx="78486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6" name="slide6">
            <a:extLst>
              <a:ext uri="{FF2B5EF4-FFF2-40B4-BE49-F238E27FC236}">
                <a16:creationId xmlns:a16="http://schemas.microsoft.com/office/drawing/2014/main" id="{A1FAFD86-4CB5-43BA-BE1A-F81D432DC5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090" y="293370"/>
            <a:ext cx="6179820" cy="627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2023-08-02T14:14:06Z</dcterms:created>
  <dcterms:modified xsi:type="dcterms:W3CDTF">2023-08-02T14:14:06Z</dcterms:modified>
</cp:coreProperties>
</file>