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-228600" y="449668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676400" y="3050054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Somasundari.M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312216305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Bcom General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Shri Shankarlal Sundarbai Shasun Jain College for women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609600" y="1049337"/>
            <a:ext cx="88392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:  Source: Kaggle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Selected Features: Employee ID, Name, Gender, Department, Salary, Start Date, FTE, Work Location, Employee Type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Preparation: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Cleaning &amp; Formatting: Ensure accuracy and consistency.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Filtering: Focus on relevant features.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 Setup: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Values: Sum, Average of Salary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Filters: Work Location, Employee Type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Rows: Department, Gender, FTE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Columns: Work Location, Employee Type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Distribution: Examine salary across departments and locations.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Disparities: Identify pay gaps by gender and other factors.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Visualization:Charts: Bar, pie, and histograms.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Formatting: Highlight key trends.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Reporting: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Summary: Key findings and actionable insights.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Recommendations: For fair compensation practices.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" name="Google Shape;20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295400"/>
            <a:ext cx="866775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838200" y="1600200"/>
            <a:ext cx="84582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Employee Salary Analysis provides valuable insights into salary distribution, highlighting disparities and trends.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findings include notable differences in salaries across departments, work locations, and gender, as well as variations by employee type and tenure.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and Address Pay Gaps: Implement strategies to correct gender and location-based salary disparities.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Informed Decision-Making: Use data-driven insights to guide fair compensation practices and budgeting.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Strategic Enhancements: Leverage findings to improve employee satisfaction and retention through equitable salary adjustments.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Overall, the analysis supports strategic HR and financial planning, fostering a more transparent and fair compensation structure.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Salary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834072" y="1828800"/>
            <a:ext cx="648112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detailed understanding of the current salary distribution within the organization.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any salary disparities and inequities.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Actionable recommendations for salary adjustments and policy changes.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ability to make data-driven decisions related to compensation and employee retention.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838200" y="2133600"/>
            <a:ext cx="74676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 Analyze salary distribution to identify disparities and improve compensation practices.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Fields:- Employee Info: ID, Name, Gender, Department, Start Date- Compensation: Salary, Employee Type (Full-time, Part-time), FTE- Location: Work Location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 Setup:- Values: Average, Sum of Salary- Filters: Work Location, Employee Type-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Rows: Department, Gender, FTE-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Columns: Work Location, Employee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Outcomes:- Understand salary distribution- Identify gender and location-based pay gaps- Provide insights for fair pay practices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838200" y="2209800"/>
            <a:ext cx="71628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 Team: For fair compensation practices and salary adjustments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&amp; Executives: To make strategic decisions on budgeting and employee retention.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 Department: To manage payroll budgets and financial planning.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Heads: To evaluate salary structures within their teams.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&amp; Inclusion Committees: To address pay equity issues.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505200" y="2209800"/>
            <a:ext cx="630555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Pivot Tables: For dynamic data analysis and visualization.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Functions: Such as AVERAGE, SUM, and COUNT to calculate salary metrics.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Formatting: To highlight salary disparities and trends.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Charts and Graphs: For visual representation of salary distribution and comparisons.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755332" y="1600200"/>
            <a:ext cx="838866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Kaggle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Features: 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Features: 9Features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ID: Unique identifier for each employee.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Employee’s full name.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Gender: Gender of the employee (e.g., Male, Female).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Department where the employee works.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Salary: Employee’s salary.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Date: Date when the employee started.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FTE: Full-Time Equivalent status (e.g., Full-time, Part-time).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Location: Geographic location of the employee’s workplace.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Type: Type of employment (e.g., Full-time, Contract).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10134600" y="5257800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10134600" y="5791200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84" name="Google Shape;184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2362200" y="1719203"/>
            <a:ext cx="7239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Actionable Insights: Provides clear, actionable insights into salary distribution and disparities.-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Analysis: Dynamic pivot table allows for tailored analysis by department, location, and employee type.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Equity Focused: Identifies and highlights potential pay gaps by gender and other factors, promoting fair compensation.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Clarity: Utilizes charts and graphs for easy visualization of complex salary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Data-Driven Decisions: Supports strategic decision-making with precise, data-driven recommendations for salary adjustments and budgeting.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