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03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7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5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07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8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84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0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1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1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37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5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6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0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8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Flutter News Reader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  <a:br>
              <a:rPr lang="en-IN" dirty="0"/>
            </a:br>
            <a:r>
              <a:rPr lang="en-IN" dirty="0"/>
              <a:t>Somasundaram 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468" y="777795"/>
            <a:ext cx="3632202" cy="1371600"/>
          </a:xfrm>
        </p:spPr>
        <p:txBody>
          <a:bodyPr>
            <a:normAutofit/>
          </a:bodyPr>
          <a:lstStyle/>
          <a:p>
            <a:r>
              <a:rPr sz="4000" dirty="0"/>
              <a:t>API Integration (News API)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4839C5D-DF71-DF01-0CBE-9559A73A5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6656" y="653143"/>
            <a:ext cx="2558143" cy="5171926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138372" y="2678489"/>
            <a:ext cx="3632201" cy="1828800"/>
          </a:xfrm>
        </p:spPr>
        <p:txBody>
          <a:bodyPr>
            <a:noAutofit/>
          </a:bodyPr>
          <a:lstStyle/>
          <a:p>
            <a:r>
              <a:rPr sz="2400" dirty="0"/>
              <a:t>Uses HTTP package for API calls.</a:t>
            </a:r>
            <a:endParaRPr lang="en-IN" sz="2400" dirty="0"/>
          </a:p>
          <a:p>
            <a:r>
              <a:rPr sz="2400" dirty="0"/>
              <a:t>Fetches latest news from </a:t>
            </a:r>
            <a:r>
              <a:rPr sz="2400" dirty="0" err="1"/>
              <a:t>NewsAPI</a:t>
            </a:r>
            <a:r>
              <a:rPr sz="2400" dirty="0"/>
              <a:t>.</a:t>
            </a:r>
            <a:endParaRPr lang="en-IN" sz="2400" dirty="0"/>
          </a:p>
          <a:p>
            <a:r>
              <a:rPr sz="2400" dirty="0"/>
              <a:t>Displays news articles dynamically.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1483C-BD11-45C4-3D3E-0B9BA7BE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662" y="777795"/>
            <a:ext cx="2327281" cy="48670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444" y="726077"/>
            <a:ext cx="3632202" cy="1371600"/>
          </a:xfrm>
        </p:spPr>
        <p:txBody>
          <a:bodyPr>
            <a:normAutofit/>
          </a:bodyPr>
          <a:lstStyle/>
          <a:p>
            <a:r>
              <a:rPr sz="4000" dirty="0"/>
              <a:t>Database &amp; Firebase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DFEB65-6430-49CC-B4E1-2658677F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22419" y="598714"/>
            <a:ext cx="2929463" cy="5627915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31468" y="2645832"/>
            <a:ext cx="3632201" cy="1828800"/>
          </a:xfrm>
        </p:spPr>
        <p:txBody>
          <a:bodyPr>
            <a:normAutofit/>
          </a:bodyPr>
          <a:lstStyle/>
          <a:p>
            <a:r>
              <a:rPr sz="2400" dirty="0"/>
              <a:t>Firebase </a:t>
            </a:r>
            <a:r>
              <a:rPr sz="2400" dirty="0" err="1"/>
              <a:t>Firestore</a:t>
            </a:r>
            <a:r>
              <a:rPr sz="2400" dirty="0"/>
              <a:t> used for storing bookmarks.</a:t>
            </a:r>
          </a:p>
          <a:p>
            <a:r>
              <a:rPr sz="2400" dirty="0" err="1"/>
              <a:t>Firestore</a:t>
            </a:r>
            <a:r>
              <a:rPr sz="2400" dirty="0"/>
              <a:t> integration for persistent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6EF641-EFE2-1A7B-1778-28A5AE48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772" y="726077"/>
            <a:ext cx="2450759" cy="5377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Localization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dirty="0"/>
              <a:t>Supports multiple languages (English &amp; Tamil).</a:t>
            </a:r>
          </a:p>
          <a:p>
            <a:r>
              <a:rPr dirty="0"/>
              <a:t>Uses Flutter Intl package.</a:t>
            </a:r>
          </a:p>
          <a:p>
            <a:r>
              <a:rPr dirty="0"/>
              <a:t>Stores translations in .arb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F669C-56D9-A654-46DF-FC632F64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663" y="789813"/>
            <a:ext cx="2521472" cy="5230634"/>
          </a:xfrm>
          <a:prstGeom prst="rect">
            <a:avLst/>
          </a:prstGeom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19D661F-5076-ABB8-7AF4-2322C35D8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4019" y="696078"/>
            <a:ext cx="2784068" cy="5465235"/>
          </a:xfrm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Flutter News Reader App integrates modern UI, API, Firebase, and Localization techniques to create a feature-rich and scalable application.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</a:t>
            </a:r>
            <a:r>
              <a:rPr lang="en-US" b="1" dirty="0"/>
              <a:t>Flutter-based News Reader App</a:t>
            </a:r>
            <a:r>
              <a:rPr lang="en-US" dirty="0"/>
              <a:t> for Android that provides users with the latest news articles in an engaging and user-friendly interface. The app should integrate </a:t>
            </a:r>
            <a:r>
              <a:rPr lang="en-US" b="1" dirty="0"/>
              <a:t>real-time news API fetching, bookmarking functionality, theming, localization, Firebase integration, and a structured UI/UX.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UI Components (Widgets, Styling, Theming)</a:t>
            </a:r>
          </a:p>
          <a:p>
            <a:r>
              <a:rPr dirty="0"/>
              <a:t> Navigation &amp; Gestures</a:t>
            </a:r>
          </a:p>
          <a:p>
            <a:r>
              <a:rPr dirty="0"/>
              <a:t> API Integration (News API)</a:t>
            </a:r>
          </a:p>
          <a:p>
            <a:r>
              <a:rPr dirty="0"/>
              <a:t> Database (Firebase for Bookmarks)</a:t>
            </a:r>
          </a:p>
          <a:p>
            <a:r>
              <a:rPr dirty="0"/>
              <a:t> Localization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Widgets in Flutter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Widgets are the building blocks of a Flutter app. Types include:</a:t>
            </a:r>
          </a:p>
          <a:p>
            <a:r>
              <a:rPr dirty="0"/>
              <a:t> </a:t>
            </a:r>
            <a:r>
              <a:rPr dirty="0" err="1"/>
              <a:t>StatelessWidget</a:t>
            </a:r>
            <a:r>
              <a:rPr dirty="0"/>
              <a:t>: Static UI components.</a:t>
            </a:r>
          </a:p>
          <a:p>
            <a:r>
              <a:rPr dirty="0"/>
              <a:t> </a:t>
            </a:r>
            <a:r>
              <a:rPr dirty="0" err="1"/>
              <a:t>StatefulWidget</a:t>
            </a:r>
            <a:r>
              <a:rPr dirty="0"/>
              <a:t>: Dynamic UI components that change state.</a:t>
            </a:r>
          </a:p>
          <a:p>
            <a:r>
              <a:rPr dirty="0"/>
              <a:t> Common Widgets: Text, Buttons, Lists, Images,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Stateless vs Stateful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Stateless Widgets: Do not change once built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-&gt;Text</a:t>
            </a:r>
          </a:p>
          <a:p>
            <a:pPr marL="0" indent="0">
              <a:buNone/>
            </a:pPr>
            <a:r>
              <a:rPr lang="en-IN" dirty="0"/>
              <a:t>		-&gt;Icons</a:t>
            </a:r>
            <a:endParaRPr dirty="0"/>
          </a:p>
          <a:p>
            <a:r>
              <a:rPr dirty="0"/>
              <a:t>Stateful Widgets: Can change dynamically based on user input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-&gt; Dark mode switch</a:t>
            </a:r>
          </a:p>
          <a:p>
            <a:pPr marL="0" indent="0">
              <a:buNone/>
            </a:pPr>
            <a:r>
              <a:rPr lang="en-IN" dirty="0"/>
              <a:t>		-&gt; News list refresh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229203"/>
            <a:ext cx="3951514" cy="1643140"/>
          </a:xfrm>
        </p:spPr>
        <p:txBody>
          <a:bodyPr/>
          <a:lstStyle/>
          <a:p>
            <a:r>
              <a:rPr sz="4000" dirty="0"/>
              <a:t>Styling</a:t>
            </a:r>
            <a:r>
              <a:rPr dirty="0"/>
              <a:t> </a:t>
            </a:r>
            <a:r>
              <a:rPr sz="4000" dirty="0"/>
              <a:t>&amp; Theming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FC8E7F-E88C-C7B5-E704-6EE6B2377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66657" y="620486"/>
            <a:ext cx="2745875" cy="5617027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25495" y="2504317"/>
            <a:ext cx="3860807" cy="2569637"/>
          </a:xfrm>
        </p:spPr>
        <p:txBody>
          <a:bodyPr>
            <a:noAutofit/>
          </a:bodyPr>
          <a:lstStyle/>
          <a:p>
            <a:r>
              <a:rPr sz="2400" dirty="0"/>
              <a:t> Uses </a:t>
            </a:r>
            <a:r>
              <a:rPr sz="2400" dirty="0" err="1"/>
              <a:t>ThemeData</a:t>
            </a:r>
            <a:r>
              <a:rPr sz="2400" dirty="0"/>
              <a:t> for global styling.</a:t>
            </a:r>
          </a:p>
          <a:p>
            <a:r>
              <a:rPr sz="2400" dirty="0"/>
              <a:t> Supports Light &amp; Dark themes.</a:t>
            </a:r>
          </a:p>
          <a:p>
            <a:r>
              <a:rPr sz="2400" dirty="0"/>
              <a:t> Custom fonts, colors, and typography.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917BB-9BCC-A81E-1E1A-E87CE3CD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306" y="748134"/>
            <a:ext cx="2492829" cy="53617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37" y="0"/>
            <a:ext cx="3632202" cy="1371600"/>
          </a:xfrm>
        </p:spPr>
        <p:txBody>
          <a:bodyPr>
            <a:normAutofit/>
          </a:bodyPr>
          <a:lstStyle/>
          <a:p>
            <a:r>
              <a:rPr sz="4000" dirty="0"/>
              <a:t>Layouts &amp; Views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0679B2B-FB9B-8AA5-9635-FED21EB3B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31971" y="620486"/>
            <a:ext cx="2778532" cy="5595257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817638" y="1927375"/>
            <a:ext cx="3632201" cy="3069168"/>
          </a:xfrm>
        </p:spPr>
        <p:txBody>
          <a:bodyPr>
            <a:noAutofit/>
          </a:bodyPr>
          <a:lstStyle/>
          <a:p>
            <a:r>
              <a:rPr sz="2400" dirty="0"/>
              <a:t> Flutter uses Widgets for layout (Column, Row, Stack, </a:t>
            </a:r>
            <a:r>
              <a:rPr sz="2400" dirty="0" err="1"/>
              <a:t>GridView</a:t>
            </a:r>
            <a:r>
              <a:rPr sz="2400" dirty="0"/>
              <a:t>).</a:t>
            </a:r>
          </a:p>
          <a:p>
            <a:r>
              <a:rPr sz="2400" dirty="0"/>
              <a:t> Adaptive UI for different screen sizes.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BC6F9-EA37-75BA-6647-5ECE14E5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739" y="726652"/>
            <a:ext cx="2570793" cy="54046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798" y="824360"/>
            <a:ext cx="3632202" cy="1371600"/>
          </a:xfrm>
        </p:spPr>
        <p:txBody>
          <a:bodyPr>
            <a:normAutofit/>
          </a:bodyPr>
          <a:lstStyle/>
          <a:p>
            <a:r>
              <a:rPr sz="4000" dirty="0"/>
              <a:t>Navigation &amp; Routing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01F5420-3065-9F0D-4229-B22012545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9943" y="718457"/>
            <a:ext cx="2582589" cy="5106612"/>
          </a:xfrm>
        </p:spPr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031468" y="2514600"/>
            <a:ext cx="3632201" cy="1828800"/>
          </a:xfrm>
        </p:spPr>
        <p:txBody>
          <a:bodyPr>
            <a:noAutofit/>
          </a:bodyPr>
          <a:lstStyle/>
          <a:p>
            <a:r>
              <a:rPr sz="2400" dirty="0"/>
              <a:t>Uses </a:t>
            </a:r>
            <a:r>
              <a:rPr sz="2400" dirty="0" err="1"/>
              <a:t>Navigator.push</a:t>
            </a:r>
            <a:r>
              <a:rPr sz="2400" dirty="0"/>
              <a:t>() and </a:t>
            </a:r>
            <a:r>
              <a:rPr sz="2400" dirty="0" err="1"/>
              <a:t>Navigator.pop</a:t>
            </a:r>
            <a:r>
              <a:rPr sz="2400" dirty="0"/>
              <a:t>() for page transitions.</a:t>
            </a:r>
          </a:p>
          <a:p>
            <a:r>
              <a:rPr sz="2400" dirty="0"/>
              <a:t>Named routes for better management.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D0F89B-0A4D-9A9C-AC80-56A0EBFD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26" y="812871"/>
            <a:ext cx="2281009" cy="48851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Gestures &amp; 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Supports taps, swipes, and long presses.</a:t>
            </a:r>
          </a:p>
          <a:p>
            <a:r>
              <a:rPr dirty="0"/>
              <a:t> </a:t>
            </a:r>
            <a:r>
              <a:rPr dirty="0" err="1"/>
              <a:t>GestureDetector</a:t>
            </a:r>
            <a:r>
              <a:rPr dirty="0"/>
              <a:t> widget for custom interactions.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28</TotalTime>
  <Words>365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Flutter News Reader App</vt:lpstr>
      <vt:lpstr>Problem Statement</vt:lpstr>
      <vt:lpstr>Project Modules</vt:lpstr>
      <vt:lpstr>Widgets in Flutter</vt:lpstr>
      <vt:lpstr>Stateless vs Stateful Widgets</vt:lpstr>
      <vt:lpstr>Styling &amp; Theming</vt:lpstr>
      <vt:lpstr>Layouts &amp; Views</vt:lpstr>
      <vt:lpstr>Navigation &amp; Routing</vt:lpstr>
      <vt:lpstr>Gestures &amp; User Interaction</vt:lpstr>
      <vt:lpstr>API Integration (News API)</vt:lpstr>
      <vt:lpstr>Database &amp; Firebase</vt:lpstr>
      <vt:lpstr>Localization Support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Somasundaram Veeramani</cp:lastModifiedBy>
  <cp:revision>2</cp:revision>
  <dcterms:created xsi:type="dcterms:W3CDTF">2013-01-27T09:14:16Z</dcterms:created>
  <dcterms:modified xsi:type="dcterms:W3CDTF">2025-03-31T06:35:22Z</dcterms:modified>
  <cp:category/>
</cp:coreProperties>
</file>