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62"/>
  </p:notesMasterIdLst>
  <p:handoutMasterIdLst>
    <p:handoutMasterId r:id="rId63"/>
  </p:handoutMasterIdLst>
  <p:sldIdLst>
    <p:sldId id="256" r:id="rId5"/>
    <p:sldId id="295" r:id="rId6"/>
    <p:sldId id="267" r:id="rId7"/>
    <p:sldId id="268" r:id="rId8"/>
    <p:sldId id="329" r:id="rId9"/>
    <p:sldId id="328" r:id="rId10"/>
    <p:sldId id="257" r:id="rId11"/>
    <p:sldId id="296" r:id="rId12"/>
    <p:sldId id="297" r:id="rId13"/>
    <p:sldId id="298" r:id="rId14"/>
    <p:sldId id="258" r:id="rId15"/>
    <p:sldId id="299" r:id="rId16"/>
    <p:sldId id="303" r:id="rId17"/>
    <p:sldId id="304" r:id="rId18"/>
    <p:sldId id="305" r:id="rId19"/>
    <p:sldId id="330" r:id="rId20"/>
    <p:sldId id="300" r:id="rId21"/>
    <p:sldId id="306" r:id="rId22"/>
    <p:sldId id="307" r:id="rId23"/>
    <p:sldId id="308" r:id="rId24"/>
    <p:sldId id="309" r:id="rId25"/>
    <p:sldId id="301" r:id="rId26"/>
    <p:sldId id="311" r:id="rId27"/>
    <p:sldId id="310" r:id="rId28"/>
    <p:sldId id="331" r:id="rId29"/>
    <p:sldId id="335" r:id="rId30"/>
    <p:sldId id="284" r:id="rId31"/>
    <p:sldId id="285" r:id="rId32"/>
    <p:sldId id="286" r:id="rId33"/>
    <p:sldId id="287" r:id="rId34"/>
    <p:sldId id="315" r:id="rId35"/>
    <p:sldId id="259" r:id="rId36"/>
    <p:sldId id="316" r:id="rId37"/>
    <p:sldId id="334" r:id="rId38"/>
    <p:sldId id="292" r:id="rId39"/>
    <p:sldId id="302" r:id="rId40"/>
    <p:sldId id="317" r:id="rId41"/>
    <p:sldId id="260" r:id="rId42"/>
    <p:sldId id="261" r:id="rId43"/>
    <p:sldId id="318" r:id="rId44"/>
    <p:sldId id="319" r:id="rId45"/>
    <p:sldId id="320" r:id="rId46"/>
    <p:sldId id="321" r:id="rId47"/>
    <p:sldId id="262" r:id="rId48"/>
    <p:sldId id="323" r:id="rId49"/>
    <p:sldId id="324" r:id="rId50"/>
    <p:sldId id="322" r:id="rId51"/>
    <p:sldId id="263" r:id="rId52"/>
    <p:sldId id="325" r:id="rId53"/>
    <p:sldId id="326" r:id="rId54"/>
    <p:sldId id="327" r:id="rId55"/>
    <p:sldId id="339" r:id="rId56"/>
    <p:sldId id="337" r:id="rId57"/>
    <p:sldId id="336" r:id="rId58"/>
    <p:sldId id="338" r:id="rId59"/>
    <p:sldId id="332" r:id="rId60"/>
    <p:sldId id="333" r:id="rId6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4"/>
    <p:restoredTop sz="86382"/>
  </p:normalViewPr>
  <p:slideViewPr>
    <p:cSldViewPr snapToGrid="0" snapToObjects="1">
      <p:cViewPr>
        <p:scale>
          <a:sx n="114" d="100"/>
          <a:sy n="114" d="100"/>
        </p:scale>
        <p:origin x="47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6/6/23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6/6/23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427118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286740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11</a:t>
            </a:fld>
            <a:endParaRPr lang="en-US"/>
          </a:p>
        </p:txBody>
      </p:sp>
    </p:spTree>
    <p:extLst>
      <p:ext uri="{BB962C8B-B14F-4D97-AF65-F5344CB8AC3E}">
        <p14:creationId xmlns:p14="http://schemas.microsoft.com/office/powerpoint/2010/main" val="301947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12</a:t>
            </a:fld>
            <a:endParaRPr lang="en-US"/>
          </a:p>
        </p:txBody>
      </p:sp>
    </p:spTree>
    <p:extLst>
      <p:ext uri="{BB962C8B-B14F-4D97-AF65-F5344CB8AC3E}">
        <p14:creationId xmlns:p14="http://schemas.microsoft.com/office/powerpoint/2010/main" val="3326962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514743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14</a:t>
            </a:fld>
            <a:endParaRPr lang="en-US"/>
          </a:p>
        </p:txBody>
      </p:sp>
    </p:spTree>
    <p:extLst>
      <p:ext uri="{BB962C8B-B14F-4D97-AF65-F5344CB8AC3E}">
        <p14:creationId xmlns:p14="http://schemas.microsoft.com/office/powerpoint/2010/main" val="153365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15</a:t>
            </a:fld>
            <a:endParaRPr lang="en-US"/>
          </a:p>
        </p:txBody>
      </p:sp>
    </p:spTree>
    <p:extLst>
      <p:ext uri="{BB962C8B-B14F-4D97-AF65-F5344CB8AC3E}">
        <p14:creationId xmlns:p14="http://schemas.microsoft.com/office/powerpoint/2010/main" val="401029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16</a:t>
            </a:fld>
            <a:endParaRPr lang="en-US"/>
          </a:p>
        </p:txBody>
      </p:sp>
    </p:spTree>
    <p:extLst>
      <p:ext uri="{BB962C8B-B14F-4D97-AF65-F5344CB8AC3E}">
        <p14:creationId xmlns:p14="http://schemas.microsoft.com/office/powerpoint/2010/main" val="192371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17</a:t>
            </a:fld>
            <a:endParaRPr lang="en-US"/>
          </a:p>
        </p:txBody>
      </p:sp>
    </p:spTree>
    <p:extLst>
      <p:ext uri="{BB962C8B-B14F-4D97-AF65-F5344CB8AC3E}">
        <p14:creationId xmlns:p14="http://schemas.microsoft.com/office/powerpoint/2010/main" val="163602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18</a:t>
            </a:fld>
            <a:endParaRPr lang="en-US"/>
          </a:p>
        </p:txBody>
      </p:sp>
    </p:spTree>
    <p:extLst>
      <p:ext uri="{BB962C8B-B14F-4D97-AF65-F5344CB8AC3E}">
        <p14:creationId xmlns:p14="http://schemas.microsoft.com/office/powerpoint/2010/main" val="1549995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19</a:t>
            </a:fld>
            <a:endParaRPr lang="en-US"/>
          </a:p>
        </p:txBody>
      </p:sp>
    </p:spTree>
    <p:extLst>
      <p:ext uri="{BB962C8B-B14F-4D97-AF65-F5344CB8AC3E}">
        <p14:creationId xmlns:p14="http://schemas.microsoft.com/office/powerpoint/2010/main" val="137527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a:t>
            </a:fld>
            <a:endParaRPr lang="en-US"/>
          </a:p>
        </p:txBody>
      </p:sp>
    </p:spTree>
    <p:extLst>
      <p:ext uri="{BB962C8B-B14F-4D97-AF65-F5344CB8AC3E}">
        <p14:creationId xmlns:p14="http://schemas.microsoft.com/office/powerpoint/2010/main" val="4066881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4220723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21</a:t>
            </a:fld>
            <a:endParaRPr lang="en-US"/>
          </a:p>
        </p:txBody>
      </p:sp>
    </p:spTree>
    <p:extLst>
      <p:ext uri="{BB962C8B-B14F-4D97-AF65-F5344CB8AC3E}">
        <p14:creationId xmlns:p14="http://schemas.microsoft.com/office/powerpoint/2010/main" val="1623589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22</a:t>
            </a:fld>
            <a:endParaRPr lang="en-US"/>
          </a:p>
        </p:txBody>
      </p:sp>
    </p:spTree>
    <p:extLst>
      <p:ext uri="{BB962C8B-B14F-4D97-AF65-F5344CB8AC3E}">
        <p14:creationId xmlns:p14="http://schemas.microsoft.com/office/powerpoint/2010/main" val="49993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23</a:t>
            </a:fld>
            <a:endParaRPr lang="en-US"/>
          </a:p>
        </p:txBody>
      </p:sp>
    </p:spTree>
    <p:extLst>
      <p:ext uri="{BB962C8B-B14F-4D97-AF65-F5344CB8AC3E}">
        <p14:creationId xmlns:p14="http://schemas.microsoft.com/office/powerpoint/2010/main" val="151412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4013202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25</a:t>
            </a:fld>
            <a:endParaRPr lang="en-US"/>
          </a:p>
        </p:txBody>
      </p:sp>
    </p:spTree>
    <p:extLst>
      <p:ext uri="{BB962C8B-B14F-4D97-AF65-F5344CB8AC3E}">
        <p14:creationId xmlns:p14="http://schemas.microsoft.com/office/powerpoint/2010/main" val="2549679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840227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27</a:t>
            </a:fld>
            <a:endParaRPr lang="en-US"/>
          </a:p>
        </p:txBody>
      </p:sp>
    </p:spTree>
    <p:extLst>
      <p:ext uri="{BB962C8B-B14F-4D97-AF65-F5344CB8AC3E}">
        <p14:creationId xmlns:p14="http://schemas.microsoft.com/office/powerpoint/2010/main" val="149049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82766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29</a:t>
            </a:fld>
            <a:endParaRPr lang="en-US"/>
          </a:p>
        </p:txBody>
      </p:sp>
    </p:spTree>
    <p:extLst>
      <p:ext uri="{BB962C8B-B14F-4D97-AF65-F5344CB8AC3E}">
        <p14:creationId xmlns:p14="http://schemas.microsoft.com/office/powerpoint/2010/main" val="242344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2469804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31</a:t>
            </a:fld>
            <a:endParaRPr lang="en-US"/>
          </a:p>
        </p:txBody>
      </p:sp>
    </p:spTree>
    <p:extLst>
      <p:ext uri="{BB962C8B-B14F-4D97-AF65-F5344CB8AC3E}">
        <p14:creationId xmlns:p14="http://schemas.microsoft.com/office/powerpoint/2010/main" val="1134028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2789037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33</a:t>
            </a:fld>
            <a:endParaRPr lang="en-US"/>
          </a:p>
        </p:txBody>
      </p:sp>
    </p:spTree>
    <p:extLst>
      <p:ext uri="{BB962C8B-B14F-4D97-AF65-F5344CB8AC3E}">
        <p14:creationId xmlns:p14="http://schemas.microsoft.com/office/powerpoint/2010/main" val="1748301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34</a:t>
            </a:fld>
            <a:endParaRPr lang="en-US"/>
          </a:p>
        </p:txBody>
      </p:sp>
    </p:spTree>
    <p:extLst>
      <p:ext uri="{BB962C8B-B14F-4D97-AF65-F5344CB8AC3E}">
        <p14:creationId xmlns:p14="http://schemas.microsoft.com/office/powerpoint/2010/main" val="260210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35</a:t>
            </a:fld>
            <a:endParaRPr lang="en-US"/>
          </a:p>
        </p:txBody>
      </p:sp>
    </p:spTree>
    <p:extLst>
      <p:ext uri="{BB962C8B-B14F-4D97-AF65-F5344CB8AC3E}">
        <p14:creationId xmlns:p14="http://schemas.microsoft.com/office/powerpoint/2010/main" val="2088137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36</a:t>
            </a:fld>
            <a:endParaRPr lang="en-US"/>
          </a:p>
        </p:txBody>
      </p:sp>
    </p:spTree>
    <p:extLst>
      <p:ext uri="{BB962C8B-B14F-4D97-AF65-F5344CB8AC3E}">
        <p14:creationId xmlns:p14="http://schemas.microsoft.com/office/powerpoint/2010/main" val="3403327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37</a:t>
            </a:fld>
            <a:endParaRPr lang="en-US"/>
          </a:p>
        </p:txBody>
      </p:sp>
    </p:spTree>
    <p:extLst>
      <p:ext uri="{BB962C8B-B14F-4D97-AF65-F5344CB8AC3E}">
        <p14:creationId xmlns:p14="http://schemas.microsoft.com/office/powerpoint/2010/main" val="201630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38</a:t>
            </a:fld>
            <a:endParaRPr lang="en-US"/>
          </a:p>
        </p:txBody>
      </p:sp>
    </p:spTree>
    <p:extLst>
      <p:ext uri="{BB962C8B-B14F-4D97-AF65-F5344CB8AC3E}">
        <p14:creationId xmlns:p14="http://schemas.microsoft.com/office/powerpoint/2010/main" val="1904750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39</a:t>
            </a:fld>
            <a:endParaRPr lang="en-US"/>
          </a:p>
        </p:txBody>
      </p:sp>
    </p:spTree>
    <p:extLst>
      <p:ext uri="{BB962C8B-B14F-4D97-AF65-F5344CB8AC3E}">
        <p14:creationId xmlns:p14="http://schemas.microsoft.com/office/powerpoint/2010/main" val="362278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40</a:t>
            </a:fld>
            <a:endParaRPr lang="en-US"/>
          </a:p>
        </p:txBody>
      </p:sp>
    </p:spTree>
    <p:extLst>
      <p:ext uri="{BB962C8B-B14F-4D97-AF65-F5344CB8AC3E}">
        <p14:creationId xmlns:p14="http://schemas.microsoft.com/office/powerpoint/2010/main" val="2289075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41</a:t>
            </a:fld>
            <a:endParaRPr lang="en-US"/>
          </a:p>
        </p:txBody>
      </p:sp>
    </p:spTree>
    <p:extLst>
      <p:ext uri="{BB962C8B-B14F-4D97-AF65-F5344CB8AC3E}">
        <p14:creationId xmlns:p14="http://schemas.microsoft.com/office/powerpoint/2010/main" val="593332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42</a:t>
            </a:fld>
            <a:endParaRPr lang="en-US"/>
          </a:p>
        </p:txBody>
      </p:sp>
    </p:spTree>
    <p:extLst>
      <p:ext uri="{BB962C8B-B14F-4D97-AF65-F5344CB8AC3E}">
        <p14:creationId xmlns:p14="http://schemas.microsoft.com/office/powerpoint/2010/main" val="4045316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43</a:t>
            </a:fld>
            <a:endParaRPr lang="en-US"/>
          </a:p>
        </p:txBody>
      </p:sp>
    </p:spTree>
    <p:extLst>
      <p:ext uri="{BB962C8B-B14F-4D97-AF65-F5344CB8AC3E}">
        <p14:creationId xmlns:p14="http://schemas.microsoft.com/office/powerpoint/2010/main" val="244059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44</a:t>
            </a:fld>
            <a:endParaRPr lang="en-US"/>
          </a:p>
        </p:txBody>
      </p:sp>
    </p:spTree>
    <p:extLst>
      <p:ext uri="{BB962C8B-B14F-4D97-AF65-F5344CB8AC3E}">
        <p14:creationId xmlns:p14="http://schemas.microsoft.com/office/powerpoint/2010/main" val="39028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45</a:t>
            </a:fld>
            <a:endParaRPr lang="en-US"/>
          </a:p>
        </p:txBody>
      </p:sp>
    </p:spTree>
    <p:extLst>
      <p:ext uri="{BB962C8B-B14F-4D97-AF65-F5344CB8AC3E}">
        <p14:creationId xmlns:p14="http://schemas.microsoft.com/office/powerpoint/2010/main" val="36951337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46</a:t>
            </a:fld>
            <a:endParaRPr lang="en-US"/>
          </a:p>
        </p:txBody>
      </p:sp>
    </p:spTree>
    <p:extLst>
      <p:ext uri="{BB962C8B-B14F-4D97-AF65-F5344CB8AC3E}">
        <p14:creationId xmlns:p14="http://schemas.microsoft.com/office/powerpoint/2010/main" val="21356029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47</a:t>
            </a:fld>
            <a:endParaRPr lang="en-US"/>
          </a:p>
        </p:txBody>
      </p:sp>
    </p:spTree>
    <p:extLst>
      <p:ext uri="{BB962C8B-B14F-4D97-AF65-F5344CB8AC3E}">
        <p14:creationId xmlns:p14="http://schemas.microsoft.com/office/powerpoint/2010/main" val="12028205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48</a:t>
            </a:fld>
            <a:endParaRPr lang="en-US"/>
          </a:p>
        </p:txBody>
      </p:sp>
    </p:spTree>
    <p:extLst>
      <p:ext uri="{BB962C8B-B14F-4D97-AF65-F5344CB8AC3E}">
        <p14:creationId xmlns:p14="http://schemas.microsoft.com/office/powerpoint/2010/main" val="1699456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49</a:t>
            </a:fld>
            <a:endParaRPr lang="en-US"/>
          </a:p>
        </p:txBody>
      </p:sp>
    </p:spTree>
    <p:extLst>
      <p:ext uri="{BB962C8B-B14F-4D97-AF65-F5344CB8AC3E}">
        <p14:creationId xmlns:p14="http://schemas.microsoft.com/office/powerpoint/2010/main" val="391703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2346394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50</a:t>
            </a:fld>
            <a:endParaRPr lang="en-US"/>
          </a:p>
        </p:txBody>
      </p:sp>
    </p:spTree>
    <p:extLst>
      <p:ext uri="{BB962C8B-B14F-4D97-AF65-F5344CB8AC3E}">
        <p14:creationId xmlns:p14="http://schemas.microsoft.com/office/powerpoint/2010/main" val="1179580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51</a:t>
            </a:fld>
            <a:endParaRPr lang="en-US"/>
          </a:p>
        </p:txBody>
      </p:sp>
    </p:spTree>
    <p:extLst>
      <p:ext uri="{BB962C8B-B14F-4D97-AF65-F5344CB8AC3E}">
        <p14:creationId xmlns:p14="http://schemas.microsoft.com/office/powerpoint/2010/main" val="22777309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52</a:t>
            </a:fld>
            <a:endParaRPr lang="en-US"/>
          </a:p>
        </p:txBody>
      </p:sp>
    </p:spTree>
    <p:extLst>
      <p:ext uri="{BB962C8B-B14F-4D97-AF65-F5344CB8AC3E}">
        <p14:creationId xmlns:p14="http://schemas.microsoft.com/office/powerpoint/2010/main" val="29474019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53</a:t>
            </a:fld>
            <a:endParaRPr lang="en-US"/>
          </a:p>
        </p:txBody>
      </p:sp>
    </p:spTree>
    <p:extLst>
      <p:ext uri="{BB962C8B-B14F-4D97-AF65-F5344CB8AC3E}">
        <p14:creationId xmlns:p14="http://schemas.microsoft.com/office/powerpoint/2010/main" val="2245261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54</a:t>
            </a:fld>
            <a:endParaRPr lang="en-US"/>
          </a:p>
        </p:txBody>
      </p:sp>
    </p:spTree>
    <p:extLst>
      <p:ext uri="{BB962C8B-B14F-4D97-AF65-F5344CB8AC3E}">
        <p14:creationId xmlns:p14="http://schemas.microsoft.com/office/powerpoint/2010/main" val="39436379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55</a:t>
            </a:fld>
            <a:endParaRPr lang="en-US"/>
          </a:p>
        </p:txBody>
      </p:sp>
    </p:spTree>
    <p:extLst>
      <p:ext uri="{BB962C8B-B14F-4D97-AF65-F5344CB8AC3E}">
        <p14:creationId xmlns:p14="http://schemas.microsoft.com/office/powerpoint/2010/main" val="275544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56</a:t>
            </a:fld>
            <a:endParaRPr lang="en-US"/>
          </a:p>
        </p:txBody>
      </p:sp>
    </p:spTree>
    <p:extLst>
      <p:ext uri="{BB962C8B-B14F-4D97-AF65-F5344CB8AC3E}">
        <p14:creationId xmlns:p14="http://schemas.microsoft.com/office/powerpoint/2010/main" val="3411130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57</a:t>
            </a:fld>
            <a:endParaRPr lang="en-US"/>
          </a:p>
        </p:txBody>
      </p:sp>
    </p:spTree>
    <p:extLst>
      <p:ext uri="{BB962C8B-B14F-4D97-AF65-F5344CB8AC3E}">
        <p14:creationId xmlns:p14="http://schemas.microsoft.com/office/powerpoint/2010/main" val="215490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182409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7</a:t>
            </a:fld>
            <a:endParaRPr lang="en-US"/>
          </a:p>
        </p:txBody>
      </p:sp>
    </p:spTree>
    <p:extLst>
      <p:ext uri="{BB962C8B-B14F-4D97-AF65-F5344CB8AC3E}">
        <p14:creationId xmlns:p14="http://schemas.microsoft.com/office/powerpoint/2010/main" val="3393756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8</a:t>
            </a:fld>
            <a:endParaRPr lang="en-US"/>
          </a:p>
        </p:txBody>
      </p:sp>
    </p:spTree>
    <p:extLst>
      <p:ext uri="{BB962C8B-B14F-4D97-AF65-F5344CB8AC3E}">
        <p14:creationId xmlns:p14="http://schemas.microsoft.com/office/powerpoint/2010/main" val="2340824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a:p>
        </p:txBody>
      </p:sp>
      <p:sp>
        <p:nvSpPr>
          <p:cNvPr id="4" name="Slide Number Placeholder 3"/>
          <p:cNvSpPr>
            <a:spLocks noGrp="1"/>
          </p:cNvSpPr>
          <p:nvPr>
            <p:ph type="sldNum" sz="quarter" idx="5"/>
          </p:nvPr>
        </p:nvSpPr>
        <p:spPr/>
        <p:txBody>
          <a:bodyPr/>
          <a:lstStyle/>
          <a:p>
            <a:fld id="{CB4F38C2-4548-F541-8261-4C1D96E7A166}" type="slidenum">
              <a:rPr lang="en-US" smtClean="0"/>
              <a:pPr/>
              <a:t>9</a:t>
            </a:fld>
            <a:endParaRPr lang="en-US"/>
          </a:p>
        </p:txBody>
      </p:sp>
    </p:spTree>
    <p:extLst>
      <p:ext uri="{BB962C8B-B14F-4D97-AF65-F5344CB8AC3E}">
        <p14:creationId xmlns:p14="http://schemas.microsoft.com/office/powerpoint/2010/main" val="262715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dirty="0"/>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3"/>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3"/>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3"/>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C90F6B-2530-4DF8-A723-3A9DB341C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93F7DE0-F355-488A-BD91-F1E77760C4F5}">
  <ds:schemaRefs>
    <ds:schemaRef ds:uri="http://schemas.microsoft.com/sharepoint/v3/contenttype/forms"/>
  </ds:schemaRefs>
</ds:datastoreItem>
</file>

<file path=customXml/itemProps3.xml><?xml version="1.0" encoding="utf-8"?>
<ds:datastoreItem xmlns:ds="http://schemas.openxmlformats.org/officeDocument/2006/customXml" ds:itemID="{2B990E1A-B55C-4241-B554-FC1D1E12DE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SE10 slides.thmx</Template>
  <TotalTime>3986</TotalTime>
  <Words>4486</Words>
  <Application>Microsoft Macintosh PowerPoint</Application>
  <PresentationFormat>On-screen Show (4:3)</PresentationFormat>
  <Paragraphs>502</Paragraphs>
  <Slides>57</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Sovathara Prom</cp:lastModifiedBy>
  <cp:revision>29</cp:revision>
  <dcterms:created xsi:type="dcterms:W3CDTF">2009-12-29T10:39:27Z</dcterms:created>
  <dcterms:modified xsi:type="dcterms:W3CDTF">2023-06-07T12:17:03Z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