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Default Extension="jpg" ContentType="image/jpeg"/>
  <Override PartName="/ppt/presentation.xml" ContentType="application/vnd.openxmlformats-officedocument.presentationml.presentation.main+xml"/>
  <Override PartName="/ppt/slides/slide2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5.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66.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848" y="-43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notesMaster" Target="notesMasters/notesMaster1.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66" Type="http://schemas.openxmlformats.org/officeDocument/2006/relationships/slide" Target="slides/slide65.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74" Type="http://schemas.openxmlformats.org/officeDocument/2006/relationships/tableStyles" Target="tableStyles.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handoutMaster" Target="handoutMasters/handoutMaster1.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77" Type="http://schemas.openxmlformats.org/officeDocument/2006/relationships/customXml" Target="../customXml/item3.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printerSettings" Target="printerSettings/printerSettings1.bin"/><Relationship Id="rId20" Type="http://schemas.openxmlformats.org/officeDocument/2006/relationships/slide" Target="slides/slide19.xml"/><Relationship Id="rId62" Type="http://schemas.openxmlformats.org/officeDocument/2006/relationships/slide" Target="slides/slide6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73" Type="http://schemas.openxmlformats.org/officeDocument/2006/relationships/theme" Target="theme/theme1.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59"/>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C3900B-ACC3-4DBB-B174-BA1EE53B9422}"/>
</file>

<file path=customXml/itemProps2.xml><?xml version="1.0" encoding="utf-8"?>
<ds:datastoreItem xmlns:ds="http://schemas.openxmlformats.org/officeDocument/2006/customXml" ds:itemID="{4D87343C-724E-4D26-B41A-E32F4F306989}"/>
</file>

<file path=customXml/itemProps3.xml><?xml version="1.0" encoding="utf-8"?>
<ds:datastoreItem xmlns:ds="http://schemas.openxmlformats.org/officeDocument/2006/customXml" ds:itemID="{FB26A273-29A0-45FF-86B7-DE65E58CBE46}"/>
</file>

<file path=docProps/app.xml><?xml version="1.0" encoding="utf-8"?>
<Properties xmlns="http://schemas.openxmlformats.org/officeDocument/2006/extended-properties" xmlns:vt="http://schemas.openxmlformats.org/officeDocument/2006/docPropsVTypes">
  <Template>SE10 slides.thmx</Template>
  <TotalTime>1539</TotalTime>
  <Words>5501</Words>
  <Application>Microsoft Macintosh PowerPoint</Application>
  <PresentationFormat>On-screen Show (4:3)</PresentationFormat>
  <Paragraphs>531</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Ian Sommerville</cp:lastModifiedBy>
  <cp:revision>40</cp:revision>
  <dcterms:created xsi:type="dcterms:W3CDTF">2010-01-06T20:28:26Z</dcterms:created>
  <dcterms:modified xsi:type="dcterms:W3CDTF">2014-10-30T13:47:44Z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