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3.xml" ContentType="application/vnd.openxmlformats-officedocument.presentationml.slide+xml"/>
  <Override PartName="/ppt/slides/slide82.xml" ContentType="application/vnd.openxmlformats-officedocument.presentationml.slide+xml"/>
  <Override PartName="/ppt/slides/slide8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88.xml" ContentType="application/vnd.openxmlformats-officedocument.presentationml.slide+xml"/>
  <Override PartName="/ppt/slides/slide19.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29.xml" ContentType="application/vnd.openxmlformats-officedocument.presentationml.slide+xml"/>
  <Override PartName="/ppt/slides/slide87.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embeddings/oleObject2.bin" ContentType="application/vnd.openxmlformats-officedocument.oleObject"/>
  <Override PartName="/ppt/embeddings/oleObject1.bin" ContentType="application/vnd.openxmlformats-officedocument.oleObject"/>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handoutMaster" Target="handoutMasters/handoutMaster1.xml"/><Relationship Id="rId9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9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interSettings" Target="printerSettings/printerSettings1.bin"/><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Document2.docx"/><Relationship Id="rId5" Type="http://schemas.openxmlformats.org/officeDocument/2006/relationships/image" Target="../media/image9.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smtClean="0"/>
              <a:t>acustomer</a:t>
            </a:r>
            <a:r>
              <a:rPr lang="en-GB" dirty="0" smtClean="0"/>
              <a:t>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9010017"/>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4" name="Document" r:id="rId4" imgW="5943600" imgH="3314700" progId="Word.Document.12">
                  <p:embed/>
                </p:oleObj>
              </mc:Choice>
              <mc:Fallback>
                <p:oleObj name="Document" r:id="rId4" imgW="5943600" imgH="33147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06" name="Document" r:id="rId4" imgW="5943600" imgH="4445000" progId="Word.Document.12">
                  <p:embed/>
                </p:oleObj>
              </mc:Choice>
              <mc:Fallback>
                <p:oleObj name="Document" r:id="rId4" imgW="5943600" imgH="44450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xmlns:p14="http://schemas.microsoft.com/office/powerpoint/2010/mai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xmlns:p14="http://schemas.microsoft.com/office/powerpoint/2010/mai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xmlns:p14="http://schemas.microsoft.com/office/powerpoint/2010/mai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B2F06B-EFC6-49B1-A350-55AEEEF4E412}"/>
</file>

<file path=customXml/itemProps2.xml><?xml version="1.0" encoding="utf-8"?>
<ds:datastoreItem xmlns:ds="http://schemas.openxmlformats.org/officeDocument/2006/customXml" ds:itemID="{0819F854-DBC2-4C23-A801-FA5F75E52B95}"/>
</file>

<file path=customXml/itemProps3.xml><?xml version="1.0" encoding="utf-8"?>
<ds:datastoreItem xmlns:ds="http://schemas.openxmlformats.org/officeDocument/2006/customXml" ds:itemID="{CDB662A2-5B8C-4BA1-BD61-7897EA2D794E}"/>
</file>

<file path=docProps/app.xml><?xml version="1.0" encoding="utf-8"?>
<Properties xmlns="http://schemas.openxmlformats.org/officeDocument/2006/extended-properties" xmlns:vt="http://schemas.openxmlformats.org/officeDocument/2006/docPropsVTypes">
  <Template>SE10 slides.thmx</Template>
  <TotalTime>4415</TotalTime>
  <Words>6273</Words>
  <Application>Microsoft Macintosh PowerPoint</Application>
  <PresentationFormat>On-screen Show (4:3)</PresentationFormat>
  <Paragraphs>700</Paragraphs>
  <Slides>88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Ian Sommerville</cp:lastModifiedBy>
  <cp:revision>30</cp:revision>
  <cp:lastPrinted>2010-01-11T10:54:43Z</cp:lastPrinted>
  <dcterms:created xsi:type="dcterms:W3CDTF">2010-01-08T19:43:52Z</dcterms:created>
  <dcterms:modified xsi:type="dcterms:W3CDTF">2014-10-30T14:12:06Z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