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1878F08-C4ED-4F7B-BFC3-F68FE08E7E7E}" type="datetimeFigureOut">
              <a:rPr lang="en-US" smtClean="0"/>
              <a:t>7/5/2021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75F1848-7C2C-4E73-AE24-0E1053C3F6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878F08-C4ED-4F7B-BFC3-F68FE08E7E7E}"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F1848-7C2C-4E73-AE24-0E1053C3F6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878F08-C4ED-4F7B-BFC3-F68FE08E7E7E}"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F1848-7C2C-4E73-AE24-0E1053C3F6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878F08-C4ED-4F7B-BFC3-F68FE08E7E7E}"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F1848-7C2C-4E73-AE24-0E1053C3F6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878F08-C4ED-4F7B-BFC3-F68FE08E7E7E}"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F1848-7C2C-4E73-AE24-0E1053C3F66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878F08-C4ED-4F7B-BFC3-F68FE08E7E7E}"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F1848-7C2C-4E73-AE24-0E1053C3F6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1878F08-C4ED-4F7B-BFC3-F68FE08E7E7E}" type="datetimeFigureOut">
              <a:rPr lang="en-US" smtClean="0"/>
              <a:t>7/5/2021</a:t>
            </a:fld>
            <a:endParaRPr lang="en-US"/>
          </a:p>
        </p:txBody>
      </p:sp>
      <p:sp>
        <p:nvSpPr>
          <p:cNvPr id="27" name="Slide Number Placeholder 26"/>
          <p:cNvSpPr>
            <a:spLocks noGrp="1"/>
          </p:cNvSpPr>
          <p:nvPr>
            <p:ph type="sldNum" sz="quarter" idx="11"/>
          </p:nvPr>
        </p:nvSpPr>
        <p:spPr/>
        <p:txBody>
          <a:bodyPr rtlCol="0"/>
          <a:lstStyle/>
          <a:p>
            <a:fld id="{E75F1848-7C2C-4E73-AE24-0E1053C3F66A}"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1878F08-C4ED-4F7B-BFC3-F68FE08E7E7E}" type="datetimeFigureOut">
              <a:rPr lang="en-US" smtClean="0"/>
              <a:t>7/5/2021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75F1848-7C2C-4E73-AE24-0E1053C3F6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78F08-C4ED-4F7B-BFC3-F68FE08E7E7E}" type="datetimeFigureOut">
              <a:rPr lang="en-US" smtClean="0"/>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5F1848-7C2C-4E73-AE24-0E1053C3F6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878F08-C4ED-4F7B-BFC3-F68FE08E7E7E}"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F1848-7C2C-4E73-AE24-0E1053C3F6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878F08-C4ED-4F7B-BFC3-F68FE08E7E7E}"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F1848-7C2C-4E73-AE24-0E1053C3F6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1878F08-C4ED-4F7B-BFC3-F68FE08E7E7E}" type="datetimeFigureOut">
              <a:rPr lang="en-US" smtClean="0"/>
              <a:t>7/5/2021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75F1848-7C2C-4E73-AE24-0E1053C3F6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
            </a:r>
            <a:br>
              <a:rPr lang="en-US" dirty="0" smtClean="0"/>
            </a:br>
            <a:r>
              <a:rPr lang="en-US" b="1" dirty="0" smtClean="0"/>
              <a:t>Family Safe Neighborhoods in Canada</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b="1" dirty="0" smtClean="0"/>
              <a:t>Capstone </a:t>
            </a:r>
            <a:r>
              <a:rPr lang="en-US" b="1" dirty="0" smtClean="0"/>
              <a:t>Project Presentation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05800" cy="5583936"/>
          </a:xfrm>
        </p:spPr>
        <p:txBody>
          <a:bodyPr>
            <a:normAutofit fontScale="92500" lnSpcReduction="20000"/>
          </a:bodyPr>
          <a:lstStyle/>
          <a:p>
            <a:r>
              <a:rPr lang="en-US" dirty="0" smtClean="0"/>
              <a:t>The objective of the business problem was to help me identify one of the safest borough in Vancouver, and an appropriate neighborhood within the borough to bring up a family and set up a commercial establishment like my middle eastern shop. </a:t>
            </a:r>
            <a:endParaRPr lang="en-US" dirty="0" smtClean="0"/>
          </a:p>
          <a:p>
            <a:r>
              <a:rPr lang="en-US" dirty="0" smtClean="0"/>
              <a:t>This </a:t>
            </a:r>
            <a:r>
              <a:rPr lang="en-US" dirty="0" smtClean="0"/>
              <a:t>has been achieved by first making use of Vancouver crime data to identify a safe borough with considerable number of neighborhood for any business to be </a:t>
            </a:r>
            <a:r>
              <a:rPr lang="en-US" dirty="0" smtClean="0"/>
              <a:t>viable.</a:t>
            </a:r>
          </a:p>
          <a:p>
            <a:r>
              <a:rPr lang="en-US" dirty="0" smtClean="0"/>
              <a:t>After </a:t>
            </a:r>
            <a:r>
              <a:rPr lang="en-US" dirty="0" smtClean="0"/>
              <a:t>selecting the borough it was imperative to choose the right neighborhood where shops were not among venues in a close proximity to each other. We achieved this by grouping the neighborhoods into clusters to assist the stakeholders by providing them with </a:t>
            </a:r>
            <a:r>
              <a:rPr lang="en-US" dirty="0" err="1" smtClean="0"/>
              <a:t>relavent</a:t>
            </a:r>
            <a:r>
              <a:rPr lang="en-US" dirty="0" smtClean="0"/>
              <a:t> data about venues and safety of a given neighborhood.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smtClean="0"/>
              <a:t>We have explored the crime data to understand different types of crimes in all neighborhoods of Vancouver and later categorized them into different boroughs, this helped us group the neighborhoods into boroughs and choose the safest borough first. </a:t>
            </a:r>
            <a:endParaRPr lang="en-US" dirty="0" smtClean="0"/>
          </a:p>
          <a:p>
            <a:r>
              <a:rPr lang="en-US" dirty="0" smtClean="0"/>
              <a:t>Once </a:t>
            </a:r>
            <a:r>
              <a:rPr lang="en-US" dirty="0" smtClean="0"/>
              <a:t>we confirmed the borough the number of neighborhoods for consideration also comes down, we further shortlist the neighborhoods based on the common venues, to choose a neighborhood which best suits the business problem.</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 </a:t>
            </a:r>
            <a:r>
              <a:rPr lang="en-US" dirty="0" smtClean="0"/>
              <a:t>am a data scientist about to relocate to Canada with my family. </a:t>
            </a:r>
            <a:endParaRPr lang="en-US" dirty="0" smtClean="0"/>
          </a:p>
          <a:p>
            <a:r>
              <a:rPr lang="en-US" dirty="0" smtClean="0"/>
              <a:t>I </a:t>
            </a:r>
            <a:r>
              <a:rPr lang="en-US" dirty="0" smtClean="0"/>
              <a:t>will relocating to Vancouver, more specifically, and would like to explore the safest neighborhoods there. </a:t>
            </a:r>
            <a:endParaRPr lang="en-US" dirty="0" smtClean="0"/>
          </a:p>
          <a:p>
            <a:r>
              <a:rPr lang="en-US" dirty="0" smtClean="0"/>
              <a:t>I </a:t>
            </a:r>
            <a:r>
              <a:rPr lang="en-US" dirty="0" smtClean="0"/>
              <a:t>am considering starting a side business as well and would love to find the safest area to both raise my family and start my authentic middle eastern food shop business. </a:t>
            </a:r>
            <a:endParaRPr lang="en-US" dirty="0" smtClean="0"/>
          </a:p>
          <a:p>
            <a:r>
              <a:rPr lang="en-US" dirty="0" smtClean="0"/>
              <a:t>My </a:t>
            </a:r>
            <a:r>
              <a:rPr lang="en-US" dirty="0" smtClean="0"/>
              <a:t>goal for this project is to find a safe neighborhood in Vancouver, Canada. </a:t>
            </a:r>
            <a:endParaRPr lang="en-US" dirty="0" smtClean="0"/>
          </a:p>
          <a:p>
            <a:r>
              <a:rPr lang="en-US" dirty="0" smtClean="0"/>
              <a:t>To </a:t>
            </a:r>
            <a:r>
              <a:rPr lang="en-US" dirty="0" smtClean="0"/>
              <a:t>do that, I will start by choosing the safest borough by </a:t>
            </a:r>
            <a:r>
              <a:rPr lang="en-US" dirty="0" err="1" smtClean="0"/>
              <a:t>analysing</a:t>
            </a:r>
            <a:r>
              <a:rPr lang="en-US" dirty="0" smtClean="0"/>
              <a:t> crime data and short listing a </a:t>
            </a:r>
            <a:r>
              <a:rPr lang="en-US" dirty="0" err="1" smtClean="0"/>
              <a:t>neighbourhood</a:t>
            </a:r>
            <a:r>
              <a:rPr lang="en-US" dirty="0" smtClean="0"/>
              <a:t>. </a:t>
            </a:r>
            <a:endParaRPr lang="en-US" dirty="0" smtClean="0"/>
          </a:p>
          <a:p>
            <a:r>
              <a:rPr lang="en-US" dirty="0" smtClean="0"/>
              <a:t>I </a:t>
            </a:r>
            <a:r>
              <a:rPr lang="en-US" dirty="0" smtClean="0"/>
              <a:t>will then </a:t>
            </a:r>
            <a:r>
              <a:rPr lang="en-US" dirty="0" err="1" smtClean="0"/>
              <a:t>analyse</a:t>
            </a:r>
            <a:r>
              <a:rPr lang="en-US" dirty="0" smtClean="0"/>
              <a:t> data and focus on the safest borough and explore its neighborhoods and the 10 most common venues in each neighborhood to explore the options for my potential business.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a:t>
            </a:r>
            <a:endParaRPr lang="en-US" dirty="0"/>
          </a:p>
        </p:txBody>
      </p:sp>
      <p:sp>
        <p:nvSpPr>
          <p:cNvPr id="3" name="Content Placeholder 2"/>
          <p:cNvSpPr>
            <a:spLocks noGrp="1"/>
          </p:cNvSpPr>
          <p:nvPr>
            <p:ph idx="1"/>
          </p:nvPr>
        </p:nvSpPr>
        <p:spPr/>
        <p:txBody>
          <a:bodyPr>
            <a:normAutofit fontScale="92500" lnSpcReduction="20000"/>
          </a:bodyPr>
          <a:lstStyle/>
          <a:p>
            <a:pPr marL="624078" indent="-514350">
              <a:buFont typeface="+mj-lt"/>
              <a:buAutoNum type="arabicPeriod"/>
            </a:pPr>
            <a:r>
              <a:rPr lang="en-US" dirty="0" smtClean="0"/>
              <a:t>Firstly</a:t>
            </a:r>
            <a:r>
              <a:rPr lang="en-US" dirty="0" smtClean="0"/>
              <a:t>, I need to find the aspects that will affect my choice. These are:</a:t>
            </a:r>
          </a:p>
          <a:p>
            <a:pPr marL="624078" indent="-514350">
              <a:buFont typeface="+mj-lt"/>
              <a:buAutoNum type="arabicPeriod"/>
            </a:pPr>
            <a:r>
              <a:rPr lang="en-US" dirty="0" smtClean="0"/>
              <a:t>Finding the safest borough based on crime statistics</a:t>
            </a:r>
          </a:p>
          <a:p>
            <a:pPr marL="624078" indent="-514350">
              <a:buFont typeface="+mj-lt"/>
              <a:buAutoNum type="arabicPeriod"/>
            </a:pPr>
            <a:r>
              <a:rPr lang="en-US" dirty="0" smtClean="0"/>
              <a:t>Choosing the right neighborhood within the borough</a:t>
            </a:r>
          </a:p>
          <a:p>
            <a:pPr marL="624078" indent="-514350">
              <a:buFont typeface="+mj-lt"/>
              <a:buAutoNum type="arabicPeriod"/>
            </a:pPr>
            <a:r>
              <a:rPr lang="en-US" dirty="0" smtClean="0"/>
              <a:t>Finding the most common businesses in the area</a:t>
            </a:r>
          </a:p>
          <a:p>
            <a:pPr marL="624078" indent="-514350">
              <a:buFont typeface="+mj-lt"/>
              <a:buAutoNum type="arabicPeriod"/>
            </a:pPr>
            <a:r>
              <a:rPr lang="en-US" dirty="0" smtClean="0"/>
              <a:t>To do that, I will utilize the geographical coordinates of Vancouver to plot </a:t>
            </a:r>
            <a:r>
              <a:rPr lang="en-US" dirty="0" err="1" smtClean="0"/>
              <a:t>neighbourhoods</a:t>
            </a:r>
            <a:r>
              <a:rPr lang="en-US" dirty="0" smtClean="0"/>
              <a:t> in a borough that is safe and in the city's vicinity, and finally cluster our neighborhoods and present our findings.</a:t>
            </a:r>
          </a:p>
          <a:p>
            <a:pPr marL="624078" indent="-514350">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Methodology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smtClean="0"/>
              <a:t>methodology is divided into two parts:</a:t>
            </a:r>
          </a:p>
          <a:p>
            <a:pPr lvl="0"/>
            <a:r>
              <a:rPr lang="en-US" u="sng" dirty="0" smtClean="0"/>
              <a:t>Exploratory Data Analysis</a:t>
            </a:r>
            <a:r>
              <a:rPr lang="en-US" dirty="0" smtClean="0"/>
              <a:t>: Visualize the crime reports in different Vancouver boroughs to identify the safest borough and normalize the neighborhoods of that borough. We will Use the resulting data and find 10 most common venues in each neighborhood.</a:t>
            </a:r>
          </a:p>
          <a:p>
            <a:pPr lvl="0"/>
            <a:r>
              <a:rPr lang="en-US" u="sng" dirty="0" smtClean="0"/>
              <a:t>Modeling:</a:t>
            </a:r>
            <a:r>
              <a:rPr lang="en-US" dirty="0" smtClean="0"/>
              <a:t> To help me choose the right neighborhood within a borough we will be clustering similar neighborhoods using K - means clustering which is a form of unsupervised machine learning algorithm that clusters data based on predefined cluster size. We will use K-Means clustering to address this problem so as to group data based on existing venues which will help in the decision making process.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l="7500" t="25556" r="45625" b="26666"/>
          <a:stretch>
            <a:fillRect/>
          </a:stretch>
        </p:blipFill>
        <p:spPr bwMode="auto">
          <a:xfrm>
            <a:off x="152400" y="1981200"/>
            <a:ext cx="8686800" cy="498043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l="6250" t="24444" r="47500" b="24445"/>
          <a:stretch>
            <a:fillRect/>
          </a:stretch>
        </p:blipFill>
        <p:spPr bwMode="auto">
          <a:xfrm>
            <a:off x="533400" y="1371600"/>
            <a:ext cx="8229600" cy="511569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l="6875" t="28889" r="46875" b="21111"/>
          <a:stretch>
            <a:fillRect/>
          </a:stretch>
        </p:blipFill>
        <p:spPr bwMode="auto">
          <a:xfrm>
            <a:off x="152400" y="1295400"/>
            <a:ext cx="8305800" cy="505082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6250" t="36667" r="26250" b="13333"/>
          <a:stretch>
            <a:fillRect/>
          </a:stretch>
        </p:blipFill>
        <p:spPr bwMode="auto">
          <a:xfrm>
            <a:off x="228600" y="1981200"/>
            <a:ext cx="8778240" cy="3657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l="14375" t="20000" r="1250" b="8889"/>
          <a:stretch>
            <a:fillRect/>
          </a:stretch>
        </p:blipFill>
        <p:spPr bwMode="auto">
          <a:xfrm>
            <a:off x="152401" y="2057400"/>
            <a:ext cx="8840390" cy="4191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TotalTime>
  <Words>541</Words>
  <Application>Microsoft Office PowerPoint</Application>
  <PresentationFormat>On-screen Show (4:3)</PresentationFormat>
  <Paragraphs>26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 Family Safe Neighborhoods in Canada </vt:lpstr>
      <vt:lpstr>Introduction</vt:lpstr>
      <vt:lpstr>Data</vt:lpstr>
      <vt:lpstr>Methodology</vt:lpstr>
      <vt:lpstr>Results</vt:lpstr>
      <vt:lpstr>Slide 6</vt:lpstr>
      <vt:lpstr>Slide 7</vt:lpstr>
      <vt:lpstr>Slide 8</vt:lpstr>
      <vt:lpstr>Slide 9</vt:lpstr>
      <vt:lpstr>Slide 10</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Family Safe Neighborhoods in Canada</dc:title>
  <dc:creator>Somaya</dc:creator>
  <cp:lastModifiedBy>Somaya</cp:lastModifiedBy>
  <cp:revision>11</cp:revision>
  <dcterms:created xsi:type="dcterms:W3CDTF">2021-07-04T22:43:07Z</dcterms:created>
  <dcterms:modified xsi:type="dcterms:W3CDTF">2021-07-04T22:54:18Z</dcterms:modified>
</cp:coreProperties>
</file>