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2" d="100"/>
          <a:sy n="152" d="100"/>
        </p:scale>
        <p:origin x="-42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6B77-8E43-764A-A333-FEE12357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3F39B-349E-AD41-B607-5FCBF0EE6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D947-AC44-C14C-844D-7B781B99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D4CF-9186-1446-84A1-6AEB3458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0E34-1DF8-8C45-8CB7-09EFA288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CCAD-32C3-D941-BAB5-0EB93C66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74F8-F66F-F64A-9861-A7F9B312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6369-4C64-EB46-846F-C10F5FB0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054B-0F4C-DC49-8AE6-36DCE2A3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91EA-940A-D045-8B9C-A141C16D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77952-387E-984D-9E8B-AB40AC8B5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0B8D9-253C-7F45-8882-FA9A6DF1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4626-A51A-D240-8C91-EAE70B6C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7784-4C93-9947-AEE5-C072E4F1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32E9-5DCF-7049-8AE1-4DB92C07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5E98-E437-C04B-A976-1796427E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8279-CCB8-5E43-94A0-EF55FD51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410B-A8FC-8545-8371-38E4C857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52CA-CF5A-2847-915E-F4FAAC9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692E-8D5D-094A-9869-E0AE83BF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7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6F18-E352-A44C-9D4E-7F39AF0F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AC04-E62C-924F-9359-271EB370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837C0-CEED-4243-98B0-7393A2CC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9839-3E81-1F42-B04B-0F3CD71B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DBCE-6421-BC4D-A1EA-076F35E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A6AC-FDF5-F94C-8F54-9B6EB6D9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4B19-C6E6-8644-A5F3-F140BB3A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C9E2-4A69-F043-94AB-91D8630B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E1684-1114-4A49-967C-92F9ED46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806A7-46B8-3C4B-AD07-FBF861AE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13CB3-8118-8044-A285-77F6D6F1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0283-2524-F143-A553-1654077A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1433B-C420-A54E-9DD2-D577E448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9870E-E549-2740-BFFD-93EDC7A7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71C68-7A8C-564D-9725-5D8821FA5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62109-4DF2-8042-9455-B990F00B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984E8-CCED-D940-9202-E7F887EA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C23B-4021-E848-99FE-27F7DB7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5319A-E8CC-9049-893D-1CEBB9B5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AAE7-CFBA-8044-A178-CC4019D5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B5E44-D2CF-1845-876F-FF429A0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CFF7A-6937-DC45-B623-564C1F8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199F-4C21-BC42-9572-DB66EB59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9FD57-6D45-2246-B943-E64C3076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D771D-6D54-D546-B217-0E0912E7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89C14-FA8E-5741-9255-4EB6F90C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243-C372-E14D-A90F-4348D31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437F-9B22-D640-85EC-C68CA434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DE8B-0A33-1742-AA10-87F6DCF0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F7593-B17B-CD4A-B427-EC99502C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9D3B2-D896-F04F-9C2A-D39E6876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93C3A-1345-B542-9D42-AE9E149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B6F5-0F1F-FE47-88F4-72A70452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BB627-893B-3541-B853-0C003AA02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B99C7-E9AF-A540-80BA-8A3EE8920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EDD-D301-A643-8E64-283548E1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AADE-039A-254E-964F-DF8325CF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E384-AFCC-2F43-BB9F-7B309FBA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EA7D-00E8-2348-8537-72C3FBFE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DC3F-73E1-4840-988C-A5C90B77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6214-87F7-9D44-A96B-2D87AB38B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6BA9-98B2-ED46-BDF6-6BF68C28975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7626-DA53-D742-A022-BF933758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B87E-8694-114F-9813-634C8A73D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F484-6209-AB49-A6C3-CCF0FA3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B920C38E-EAD0-5E46-B5F5-A9810475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650" y="1193800"/>
            <a:ext cx="1536700" cy="4470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CEBF5A-EC30-5746-8D45-A9CC000D071D}"/>
              </a:ext>
            </a:extLst>
          </p:cNvPr>
          <p:cNvSpPr/>
          <p:nvPr/>
        </p:nvSpPr>
        <p:spPr>
          <a:xfrm>
            <a:off x="5342020" y="3547596"/>
            <a:ext cx="316260" cy="34032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0149A-86E9-5E47-874E-41D1B072D641}"/>
              </a:ext>
            </a:extLst>
          </p:cNvPr>
          <p:cNvSpPr/>
          <p:nvPr/>
        </p:nvSpPr>
        <p:spPr>
          <a:xfrm>
            <a:off x="5317432" y="3289779"/>
            <a:ext cx="1546918" cy="996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725D0-4ECD-6E49-AE1D-F09027687A44}"/>
              </a:ext>
            </a:extLst>
          </p:cNvPr>
          <p:cNvSpPr/>
          <p:nvPr/>
        </p:nvSpPr>
        <p:spPr>
          <a:xfrm>
            <a:off x="5342020" y="4492935"/>
            <a:ext cx="237195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5CA05-2054-0B4F-B130-3BD8FD12BA17}"/>
              </a:ext>
            </a:extLst>
          </p:cNvPr>
          <p:cNvSpPr/>
          <p:nvPr/>
        </p:nvSpPr>
        <p:spPr>
          <a:xfrm>
            <a:off x="5772864" y="4492934"/>
            <a:ext cx="493869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6CEE7-FBB8-8646-A522-176643D687D7}"/>
              </a:ext>
            </a:extLst>
          </p:cNvPr>
          <p:cNvSpPr/>
          <p:nvPr/>
        </p:nvSpPr>
        <p:spPr>
          <a:xfrm>
            <a:off x="6687265" y="4515277"/>
            <a:ext cx="237195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5A093-182A-B340-B779-3871E42FF29C}"/>
              </a:ext>
            </a:extLst>
          </p:cNvPr>
          <p:cNvSpPr/>
          <p:nvPr/>
        </p:nvSpPr>
        <p:spPr>
          <a:xfrm>
            <a:off x="6460382" y="4463714"/>
            <a:ext cx="152405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C7F772-8264-E845-9E87-C7A930C33BB2}"/>
              </a:ext>
            </a:extLst>
          </p:cNvPr>
          <p:cNvSpPr/>
          <p:nvPr/>
        </p:nvSpPr>
        <p:spPr>
          <a:xfrm>
            <a:off x="6321735" y="4492934"/>
            <a:ext cx="72190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10DD8-C667-9641-B793-56CFA2B4BE84}"/>
              </a:ext>
            </a:extLst>
          </p:cNvPr>
          <p:cNvSpPr/>
          <p:nvPr/>
        </p:nvSpPr>
        <p:spPr>
          <a:xfrm>
            <a:off x="5324212" y="2079742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A5122-E69A-CB48-9AC2-62C3FFFFB3B9}"/>
              </a:ext>
            </a:extLst>
          </p:cNvPr>
          <p:cNvSpPr/>
          <p:nvPr/>
        </p:nvSpPr>
        <p:spPr>
          <a:xfrm>
            <a:off x="5738486" y="2079176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D1332-A971-2E45-9AC2-C46CE18BD59C}"/>
              </a:ext>
            </a:extLst>
          </p:cNvPr>
          <p:cNvSpPr/>
          <p:nvPr/>
        </p:nvSpPr>
        <p:spPr>
          <a:xfrm>
            <a:off x="5963604" y="2095220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4C3B1-56CD-4A4B-8A44-AB6245FEC411}"/>
              </a:ext>
            </a:extLst>
          </p:cNvPr>
          <p:cNvSpPr/>
          <p:nvPr/>
        </p:nvSpPr>
        <p:spPr>
          <a:xfrm>
            <a:off x="6730810" y="2113552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12EBB7-738B-AB4F-8499-60E86765D7D3}"/>
              </a:ext>
            </a:extLst>
          </p:cNvPr>
          <p:cNvSpPr/>
          <p:nvPr/>
        </p:nvSpPr>
        <p:spPr>
          <a:xfrm>
            <a:off x="6321735" y="2113552"/>
            <a:ext cx="72190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542296-6B4D-1B4A-9CCF-FFACB9A81047}"/>
              </a:ext>
            </a:extLst>
          </p:cNvPr>
          <p:cNvSpPr/>
          <p:nvPr/>
        </p:nvSpPr>
        <p:spPr>
          <a:xfrm>
            <a:off x="6460382" y="2113552"/>
            <a:ext cx="201675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AC3581-F623-2D48-9D27-E8DEB3191FE2}"/>
              </a:ext>
            </a:extLst>
          </p:cNvPr>
          <p:cNvSpPr/>
          <p:nvPr/>
        </p:nvSpPr>
        <p:spPr>
          <a:xfrm>
            <a:off x="5912662" y="1220346"/>
            <a:ext cx="281882" cy="2681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B3CEEB-FFE7-7C46-9DCD-BA5067DB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9727" y="967876"/>
            <a:ext cx="596900" cy="457200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AF0372-B767-EF43-9EBD-E199AF585952}"/>
              </a:ext>
            </a:extLst>
          </p:cNvPr>
          <p:cNvSpPr/>
          <p:nvPr/>
        </p:nvSpPr>
        <p:spPr>
          <a:xfrm>
            <a:off x="5342020" y="836963"/>
            <a:ext cx="1532548" cy="4901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B5FD78BE-3943-7346-97E4-85A4E4634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8894" y="1193800"/>
            <a:ext cx="1536700" cy="4470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0D56073-6EE3-794C-8F8B-F11F0CDF87FF}"/>
              </a:ext>
            </a:extLst>
          </p:cNvPr>
          <p:cNvSpPr/>
          <p:nvPr/>
        </p:nvSpPr>
        <p:spPr>
          <a:xfrm>
            <a:off x="1803264" y="3547596"/>
            <a:ext cx="316260" cy="34032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C9F4A0-89AC-0641-8DA4-CB13BB436DE8}"/>
              </a:ext>
            </a:extLst>
          </p:cNvPr>
          <p:cNvSpPr/>
          <p:nvPr/>
        </p:nvSpPr>
        <p:spPr>
          <a:xfrm>
            <a:off x="1778676" y="3289779"/>
            <a:ext cx="1546918" cy="996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B5A74-CE36-C149-8521-054ADB291CA2}"/>
              </a:ext>
            </a:extLst>
          </p:cNvPr>
          <p:cNvSpPr/>
          <p:nvPr/>
        </p:nvSpPr>
        <p:spPr>
          <a:xfrm>
            <a:off x="1803264" y="4492935"/>
            <a:ext cx="237195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6F0AF-9F49-4E45-9079-50808DE9BCB5}"/>
              </a:ext>
            </a:extLst>
          </p:cNvPr>
          <p:cNvSpPr/>
          <p:nvPr/>
        </p:nvSpPr>
        <p:spPr>
          <a:xfrm>
            <a:off x="2234108" y="4492934"/>
            <a:ext cx="493869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BC0C50-6288-4744-BB12-5A1136D38F03}"/>
              </a:ext>
            </a:extLst>
          </p:cNvPr>
          <p:cNvSpPr/>
          <p:nvPr/>
        </p:nvSpPr>
        <p:spPr>
          <a:xfrm>
            <a:off x="3148509" y="4515277"/>
            <a:ext cx="237195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EB68D0-E71F-294E-987D-BF95597218E6}"/>
              </a:ext>
            </a:extLst>
          </p:cNvPr>
          <p:cNvSpPr/>
          <p:nvPr/>
        </p:nvSpPr>
        <p:spPr>
          <a:xfrm>
            <a:off x="2921626" y="4463714"/>
            <a:ext cx="152405" cy="5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CB3E17-4FF9-C74B-A12A-4B05EE7D62D1}"/>
              </a:ext>
            </a:extLst>
          </p:cNvPr>
          <p:cNvSpPr/>
          <p:nvPr/>
        </p:nvSpPr>
        <p:spPr>
          <a:xfrm>
            <a:off x="2782979" y="4492934"/>
            <a:ext cx="72190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8A9AA7-D2A8-2648-8C95-5D77D984C96A}"/>
              </a:ext>
            </a:extLst>
          </p:cNvPr>
          <p:cNvSpPr/>
          <p:nvPr/>
        </p:nvSpPr>
        <p:spPr>
          <a:xfrm>
            <a:off x="1785456" y="2079742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582178-1DA7-ED41-B582-FEAC142B326B}"/>
              </a:ext>
            </a:extLst>
          </p:cNvPr>
          <p:cNvSpPr/>
          <p:nvPr/>
        </p:nvSpPr>
        <p:spPr>
          <a:xfrm>
            <a:off x="2199730" y="2079176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EE031A-BEB2-2347-A5E8-199E376C4FCC}"/>
              </a:ext>
            </a:extLst>
          </p:cNvPr>
          <p:cNvSpPr/>
          <p:nvPr/>
        </p:nvSpPr>
        <p:spPr>
          <a:xfrm>
            <a:off x="2424848" y="2095220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E5F6F1-4D4F-DC4E-8106-F77D311828A9}"/>
              </a:ext>
            </a:extLst>
          </p:cNvPr>
          <p:cNvSpPr/>
          <p:nvPr/>
        </p:nvSpPr>
        <p:spPr>
          <a:xfrm>
            <a:off x="3192054" y="2113552"/>
            <a:ext cx="299691" cy="68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6EDBF4-EB30-D34D-BADA-CF1E2087799B}"/>
              </a:ext>
            </a:extLst>
          </p:cNvPr>
          <p:cNvSpPr/>
          <p:nvPr/>
        </p:nvSpPr>
        <p:spPr>
          <a:xfrm>
            <a:off x="2782979" y="2113552"/>
            <a:ext cx="72190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DD25D8-CF8A-4045-A247-1A11EC113061}"/>
              </a:ext>
            </a:extLst>
          </p:cNvPr>
          <p:cNvSpPr/>
          <p:nvPr/>
        </p:nvSpPr>
        <p:spPr>
          <a:xfrm>
            <a:off x="2921626" y="2113552"/>
            <a:ext cx="201675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1EA137-D875-6249-B176-280028F39CFC}"/>
              </a:ext>
            </a:extLst>
          </p:cNvPr>
          <p:cNvSpPr/>
          <p:nvPr/>
        </p:nvSpPr>
        <p:spPr>
          <a:xfrm>
            <a:off x="2373906" y="1220346"/>
            <a:ext cx="281882" cy="2681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EC2368F-5088-754D-87B1-413CA7AD6150}"/>
              </a:ext>
            </a:extLst>
          </p:cNvPr>
          <p:cNvSpPr/>
          <p:nvPr/>
        </p:nvSpPr>
        <p:spPr>
          <a:xfrm>
            <a:off x="1803264" y="836963"/>
            <a:ext cx="1532548" cy="4901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C16B9460-2D1E-C141-8747-E2546E0AB9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41000"/>
                    </a14:imgEffect>
                    <a14:imgEffect>
                      <a14:brightnessContrast contrast="-13000"/>
                    </a14:imgEffect>
                  </a14:imgLayer>
                </a14:imgProps>
              </a:ext>
            </a:extLst>
          </a:blip>
          <a:srcRect l="6406" t="14800" r="5817" b="20480"/>
          <a:stretch/>
        </p:blipFill>
        <p:spPr>
          <a:xfrm>
            <a:off x="1839359" y="971505"/>
            <a:ext cx="1460358" cy="4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Khakpash</dc:creator>
  <cp:lastModifiedBy>Somayeh Khakpash</cp:lastModifiedBy>
  <cp:revision>2</cp:revision>
  <dcterms:created xsi:type="dcterms:W3CDTF">2020-04-13T19:47:17Z</dcterms:created>
  <dcterms:modified xsi:type="dcterms:W3CDTF">2020-04-14T16:40:12Z</dcterms:modified>
</cp:coreProperties>
</file>