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0B2B1-44BE-D641-BBD1-0F6C8F052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F8FB6-AA56-6347-92EB-43F840139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73002-9B54-AC48-B282-E812AAA7E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6EDB-8128-9047-AE55-9893EF7452D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8C83F-A4B5-4C4B-B14E-CDF136214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E85A2-8B96-6A49-A3C4-A14A640EF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4032-5526-DE4C-88D8-1CC4AAC38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3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3A54C-B34E-B24B-B80C-E8E0A3A1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11B90-3881-2746-BD67-6B25A9AE3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5AAD4-CE8A-814C-AB55-AA262B4A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6EDB-8128-9047-AE55-9893EF7452D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1FB84-3981-CE45-B177-E5DA1BF0C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16D7C-515C-844C-8581-DEA9EE1B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4032-5526-DE4C-88D8-1CC4AAC38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8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061A6F-AE68-6D44-839F-CB296A1B2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7BFC5-ACE8-8847-B1C6-5D4E9E499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4A052-4392-F24F-837F-1A98FA26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6EDB-8128-9047-AE55-9893EF7452D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36C77-B55A-C94F-9D1B-0E70BE56E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4E52E-573E-4043-8868-00F805B8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4032-5526-DE4C-88D8-1CC4AAC38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1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FFEB1-8BB9-A540-884C-55269414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83BCA-979A-7D48-B7AD-22C82A99F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DE0BD-B6D1-8847-BEA0-24BF124B8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6EDB-8128-9047-AE55-9893EF7452D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75606-F7DE-BD42-96B2-7C440FC4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7C279-382C-B244-87C5-CFD7E0528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4032-5526-DE4C-88D8-1CC4AAC38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5384-DFF7-1746-8C2C-214CDF568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5A3C1-72F3-1846-833E-9D50D712B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6849E-7006-5B4F-9E19-A631B66FF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6EDB-8128-9047-AE55-9893EF7452D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221F3-555D-DE48-A53E-CA87CB2E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17CA7-72D9-9D45-AB10-CDC39488C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4032-5526-DE4C-88D8-1CC4AAC38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1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B5B7-0621-1346-B7E1-C258772D8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6DA2B-AF73-AF41-BF50-C10812A87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B77DF-2C12-694B-9D07-2A8CD6FF7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D3DE5-0E9D-7F4A-9D13-E00413B6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6EDB-8128-9047-AE55-9893EF7452D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DA721-82B6-A24A-8AC4-B3D17D549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ED07F-5E53-584B-BD6E-0F79ABB1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4032-5526-DE4C-88D8-1CC4AAC38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1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A8EF-5A22-F94F-A303-5BE7A11F2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359CB-2989-DB4D-B025-64C2EB79E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B9927-FA7A-2C43-BB7A-AFA5B69B8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98E2D-B1EA-E743-B3BD-314FC7E89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392DB7-317B-7545-A337-B800DFF88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966BAD-AF62-5145-8267-B433E3F0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6EDB-8128-9047-AE55-9893EF7452D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BFEC94-1C34-4F4A-9406-29804DFD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A641DD-02EB-DD43-ACD8-FB0BC7B0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4032-5526-DE4C-88D8-1CC4AAC38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F73E-2857-6545-A193-A67AF7A24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386990-4486-9C47-A5B6-01835B24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6EDB-8128-9047-AE55-9893EF7452D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4E580-DFC4-F34A-B71B-0DEE0E53F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EA8C27-E640-0948-B46E-5CF059022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4032-5526-DE4C-88D8-1CC4AAC38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9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469852-3516-9D40-B37E-EA6D58BCA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6EDB-8128-9047-AE55-9893EF7452D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8CC741-0C20-E54F-8019-20882297F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9E6C4-5EA1-6645-BF2A-F2A8EDD0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4032-5526-DE4C-88D8-1CC4AAC38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6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AF52A-04C4-DA42-B189-002B765A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FFDA8-F09C-2F4A-A758-1B3D6FBBB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98A96-2D55-DE46-861A-39ED85019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F78AA-6EA5-FB47-A095-B755CBDD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6EDB-8128-9047-AE55-9893EF7452D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E72B7-8821-9941-B410-B5F35245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85D13-C854-304E-A4E8-F2DA5D6E8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4032-5526-DE4C-88D8-1CC4AAC38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13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4118E-7BEA-D44E-8B66-29CE01DC8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A817E4-04FF-A940-BF3F-EB39B2EC1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4CA8F-5837-5447-8B76-42F3DD076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C5475-F087-714F-9D92-22E6F6F7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6EDB-8128-9047-AE55-9893EF7452D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8036A-8F4D-074F-99D5-80F03E15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FA0D6-2E40-9B41-8102-0809D665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4032-5526-DE4C-88D8-1CC4AAC38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9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188E52-7617-8A41-9681-8E9ED2A7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4C23E-E89A-1449-A937-3D5E4F8BC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993F3-FB0F-3D45-B101-E4BD7F775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6EDB-8128-9047-AE55-9893EF7452DA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6EC2F-54C9-914B-BA07-993C7CFF7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14467-1966-FD47-BDCD-9EC56B24F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B4032-5526-DE4C-88D8-1CC4AAC38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0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5F39070-314A-E345-A685-7130BADC8A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4000292"/>
                  </p:ext>
                </p:extLst>
              </p:nvPr>
            </p:nvGraphicFramePr>
            <p:xfrm>
              <a:off x="590823" y="1125061"/>
              <a:ext cx="11127412" cy="33737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20898">
                      <a:extLst>
                        <a:ext uri="{9D8B030D-6E8A-4147-A177-3AD203B41FA5}">
                          <a16:colId xmlns:a16="http://schemas.microsoft.com/office/drawing/2014/main" val="2560624238"/>
                        </a:ext>
                      </a:extLst>
                    </a:gridCol>
                    <a:gridCol w="6406514">
                      <a:extLst>
                        <a:ext uri="{9D8B030D-6E8A-4147-A177-3AD203B41FA5}">
                          <a16:colId xmlns:a16="http://schemas.microsoft.com/office/drawing/2014/main" val="7210712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One Deviation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Two Deviations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78110776"/>
                      </a:ext>
                    </a:extLst>
                  </a:tr>
                  <a:tr h="1247007">
                    <a:tc>
                      <a:txBody>
                        <a:bodyPr/>
                        <a:lstStyle/>
                        <a:p>
                          <a:pPr marL="342900" indent="-342900">
                            <a:buFont typeface="+mj-lt"/>
                            <a:buAutoNum type="arabicParenR"/>
                          </a:pPr>
                          <a:r>
                            <a:rPr lang="en-US" i="0" baseline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is determined.</a:t>
                          </a:r>
                        </a:p>
                        <a:p>
                          <a:pPr marL="342900" indent="-342900">
                            <a:buFont typeface="+mj-lt"/>
                            <a:buAutoNum type="arabicParenR"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f>
                                        <m:fPr>
                                          <m:type m:val="skw"/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endParaRPr lang="en-US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342900" indent="-342900">
                            <a:buFont typeface="+mj-lt"/>
                            <a:buAutoNum type="arabicParenR"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skw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is solved for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  <a:p>
                          <a:pPr marL="342900" indent="-342900">
                            <a:buFont typeface="+mj-lt"/>
                            <a:buAutoNum type="arabicParenR"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If the deviation is positive: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is chosen.</a:t>
                          </a: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rabicParenR"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If the deviation is negative: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skw"/>
                                  <m:ctrlPr>
                                    <a:rPr lang="en-US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is chosen.</a:t>
                          </a: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rabicParenR"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𝐸𝑝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-&gt;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is found.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342900" indent="-342900">
                            <a:buFont typeface="+mj-lt"/>
                            <a:buAutoNum type="arabicParenR"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are determined.</a:t>
                          </a:r>
                        </a:p>
                        <a:p>
                          <a:pPr marL="342900" indent="-342900">
                            <a:buFont typeface="+mj-lt"/>
                            <a:buAutoNum type="arabicParenR"/>
                          </a:pP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f>
                                        <m:fPr>
                                          <m:type m:val="skw"/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1,2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rabicParenR"/>
                            <a:tabLst/>
                            <a:defRPr/>
                          </a:pP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istance between the lens and the position of the second cusp projected onto the binary axis (LX) is found.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pPr marL="342900" indent="-342900">
                            <a:buFont typeface="+mj-lt"/>
                            <a:buAutoNum type="arabicParenR"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For</a:t>
                          </a:r>
                          <a:r>
                            <a:rPr lang="en-US" baseline="0" dirty="0">
                              <a:solidFill>
                                <a:schemeClr val="tx1"/>
                              </a:solidFill>
                            </a:rPr>
                            <a:t> positive deviations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:r>
                            <a:rPr lang="en-US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skw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𝐿𝑋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is solved for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+mj-lt"/>
                            <a:buAutoNum type="arabicParenR"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For negative deviations:</a:t>
                          </a:r>
                          <a:r>
                            <a:rPr lang="en-US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type m:val="skw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𝐿𝑋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is solved for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  <a:p>
                          <a:pPr marL="342900" indent="-342900">
                            <a:buAutoNum type="arabicParenR" startAt="7"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For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&gt; 1: Height of the caustic is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-&gt;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is found</a:t>
                          </a: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AutoNum type="arabicParenR" startAt="7"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For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&lt; 1: Height of the caustic is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den>
                                      </m:f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+27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-&gt;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is found.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98175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5F39070-314A-E345-A685-7130BADC8A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4000292"/>
                  </p:ext>
                </p:extLst>
              </p:nvPr>
            </p:nvGraphicFramePr>
            <p:xfrm>
              <a:off x="590823" y="1125061"/>
              <a:ext cx="11127412" cy="33737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20898">
                      <a:extLst>
                        <a:ext uri="{9D8B030D-6E8A-4147-A177-3AD203B41FA5}">
                          <a16:colId xmlns:a16="http://schemas.microsoft.com/office/drawing/2014/main" val="2560624238"/>
                        </a:ext>
                      </a:extLst>
                    </a:gridCol>
                    <a:gridCol w="6406514">
                      <a:extLst>
                        <a:ext uri="{9D8B030D-6E8A-4147-A177-3AD203B41FA5}">
                          <a16:colId xmlns:a16="http://schemas.microsoft.com/office/drawing/2014/main" val="7210712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One Deviation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Two Deviations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78110776"/>
                      </a:ext>
                    </a:extLst>
                  </a:tr>
                  <a:tr h="30029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9" t="-13025" r="-1360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3861" t="-13025" r="-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98175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98593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8472</TotalTime>
  <Words>147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Somayeh Khakpash</dc:creator>
  <cp:lastModifiedBy>Somayeh Khakpash</cp:lastModifiedBy>
  <cp:revision>10</cp:revision>
  <dcterms:created xsi:type="dcterms:W3CDTF">2020-03-06T18:05:23Z</dcterms:created>
  <dcterms:modified xsi:type="dcterms:W3CDTF">2020-04-17T16:50:30Z</dcterms:modified>
</cp:coreProperties>
</file>