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F8FA-41B7-234D-B40B-78A867272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F8053-866C-104F-A977-5F726AF2A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49C13-A7A4-904A-B6C1-AC70BF65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6795-C90E-3647-AC51-A7273CBCF09C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8BF3E-F127-CA41-B6A0-1880AEE3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9821A-4D18-D84A-B4DA-491ADD85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870F-1109-0244-BD72-AF30A1C4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8E8E-0015-0E4C-92B3-146EC9DD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A430E-DE15-1B4F-BD8F-1BBCD9571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9B316-4000-DA45-8624-6D48CD62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6795-C90E-3647-AC51-A7273CBCF09C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1DD09-D6AE-764A-8CE0-7681DF85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AE061-9633-BE49-81DD-DBC73CB5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870F-1109-0244-BD72-AF30A1C4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2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D6807-90A9-864D-A9B6-77CB7AE5E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3D5CE-8B44-2F4F-8C01-C83A4C707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4D7C6-FF09-B347-BCBD-57D8BAF3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6795-C90E-3647-AC51-A7273CBCF09C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C9842-4D29-9940-ABD4-41DD3079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DE657-0384-AF41-90EE-4ABB999D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870F-1109-0244-BD72-AF30A1C4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9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2E33-0744-5A4B-B592-4935ECDA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94F0-8398-C047-833D-27333D4E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22A43-2DD3-E84B-9F0C-FF90B8D7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6795-C90E-3647-AC51-A7273CBCF09C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10139-1A58-8D40-B35F-D05332F8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BA2F-BEBF-9343-A5B0-F39E0B48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870F-1109-0244-BD72-AF30A1C4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1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7399-136F-4C4C-BFBE-58E49E3D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29DAA-3677-424E-BC01-F5D8F3304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479D-D10F-C247-B3EA-BEE9FB31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6795-C90E-3647-AC51-A7273CBCF09C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56B9F-6CB5-5246-998A-A96A689D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EAF0-C6C2-E94D-A4BA-556B325C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870F-1109-0244-BD72-AF30A1C4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BBA7-BF42-2644-9A2A-05D14289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7CE9A-7C24-F543-AF0B-6D0C2E077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83DD2-B6FF-BF4E-8649-7518DB846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424BE-7021-104D-BE45-988063D3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6795-C90E-3647-AC51-A7273CBCF09C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FC6A2-FF28-354E-A5F8-2E77F6B5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708C6-C01F-E84E-AAD1-22847E5A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870F-1109-0244-BD72-AF30A1C4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5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6CE6-59F8-5646-93C3-F55ECAA7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CA9F7-177C-8343-9A47-6346CD46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DC388-5ADB-4045-A91C-F1069A4DA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D3179-1D0A-6048-86E5-D9140AB02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C3D81-2FEC-3740-97AC-0DC804FE3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63F31-C79A-9F4C-94B3-B3678BBD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6795-C90E-3647-AC51-A7273CBCF09C}" type="datetimeFigureOut">
              <a:rPr lang="en-US" smtClean="0"/>
              <a:t>3/5/20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BEE1E-9687-B449-B805-50E74656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5CFE5-3EE7-574D-AE3B-63C27302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870F-1109-0244-BD72-AF30A1C4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5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3FAF-2148-7143-9C93-6AF00AE6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453A8-C95B-D140-A9AB-D4B18AFA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6795-C90E-3647-AC51-A7273CBCF09C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2C75E-2B72-034D-811D-94F3D04E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7EE8D-9E41-334F-BCFB-147CE4EB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870F-1109-0244-BD72-AF30A1C4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0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9EC29-3699-EC4E-973C-AB36F8FA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6795-C90E-3647-AC51-A7273CBCF09C}" type="datetimeFigureOut">
              <a:rPr lang="en-US" smtClean="0"/>
              <a:t>3/5/20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47A2B-7000-8A41-9C88-87B65D86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7FE0D-1967-6840-8193-9DDB7043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870F-1109-0244-BD72-AF30A1C4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4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6891-9C6B-5C4F-B627-597BE4B9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AF25-BEC1-924B-81F2-C04CFEC37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1F825-2BEF-174F-88C1-48B2C2C4F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A5DE0-D4B0-864D-A22C-0723FD95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6795-C90E-3647-AC51-A7273CBCF09C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0F30F-0C26-FB49-A846-2C2DBDDD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2F2A-0DEA-BD45-A5AD-0C789F96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870F-1109-0244-BD72-AF30A1C4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6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B813-49E1-D34C-8E3B-C7C43F0A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1435D-351D-E343-8135-69D611C13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2932F-3B74-A649-860F-2D9DA230C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1DB06-5FB5-EC42-874A-70A8BC01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6795-C90E-3647-AC51-A7273CBCF09C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5EA93-2CAC-7E40-85F7-A3E0144D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94886-8A75-AD4B-9B52-074BAD25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870F-1109-0244-BD72-AF30A1C4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4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00156-FB38-8D4D-A4A2-BCE46D8C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FFF11-847D-EE43-849B-62E38410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50EA8-E3B6-EA44-B33C-885E11DC7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36795-C90E-3647-AC51-A7273CBCF09C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B4F64-6B97-FA45-BB8B-1C7491F1F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07636-30FB-AB4D-B465-4212AA293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B870F-1109-0244-BD72-AF30A1C4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erson&#10;&#10;Description automatically generated">
            <a:extLst>
              <a:ext uri="{FF2B5EF4-FFF2-40B4-BE49-F238E27FC236}">
                <a16:creationId xmlns:a16="http://schemas.microsoft.com/office/drawing/2014/main" id="{14D58CCD-86F6-AD44-AF47-260131B03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988" y="0"/>
            <a:ext cx="873002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3575E2-CF95-C045-A90D-4BB4B49AC72C}"/>
              </a:ext>
            </a:extLst>
          </p:cNvPr>
          <p:cNvSpPr/>
          <p:nvPr/>
        </p:nvSpPr>
        <p:spPr>
          <a:xfrm>
            <a:off x="5844746" y="6017741"/>
            <a:ext cx="803189" cy="3459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97128C-C41A-F745-A2E6-6CC7005D865A}"/>
              </a:ext>
            </a:extLst>
          </p:cNvPr>
          <p:cNvCxnSpPr>
            <a:cxnSpLocks/>
          </p:cNvCxnSpPr>
          <p:nvPr/>
        </p:nvCxnSpPr>
        <p:spPr>
          <a:xfrm>
            <a:off x="6214812" y="4595650"/>
            <a:ext cx="0" cy="159508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3EEEFC-9013-354A-9C56-EF16CC02E550}"/>
              </a:ext>
            </a:extLst>
          </p:cNvPr>
          <p:cNvCxnSpPr>
            <a:cxnSpLocks/>
          </p:cNvCxnSpPr>
          <p:nvPr/>
        </p:nvCxnSpPr>
        <p:spPr>
          <a:xfrm flipH="1">
            <a:off x="5009707" y="3837546"/>
            <a:ext cx="108629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BDD46-F5A4-AE49-8ABC-8775FB955F15}"/>
                  </a:ext>
                </a:extLst>
              </p:cNvPr>
              <p:cNvSpPr txBox="1"/>
              <p:nvPr/>
            </p:nvSpPr>
            <p:spPr>
              <a:xfrm>
                <a:off x="5784118" y="6330521"/>
                <a:ext cx="841192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BDD46-F5A4-AE49-8ABC-8775FB955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18" y="6330521"/>
                <a:ext cx="841192" cy="390748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1F9779-9F67-5447-9819-4604D61FE68E}"/>
                  </a:ext>
                </a:extLst>
              </p:cNvPr>
              <p:cNvSpPr txBox="1"/>
              <p:nvPr/>
            </p:nvSpPr>
            <p:spPr>
              <a:xfrm>
                <a:off x="6230606" y="517337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1F9779-9F67-5447-9819-4604D61FE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606" y="5173378"/>
                <a:ext cx="3714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E5775D-D2E4-DE42-BA7F-739ADFF1CCB8}"/>
                  </a:ext>
                </a:extLst>
              </p:cNvPr>
              <p:cNvSpPr txBox="1"/>
              <p:nvPr/>
            </p:nvSpPr>
            <p:spPr>
              <a:xfrm>
                <a:off x="5216594" y="3962970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E5775D-D2E4-DE42-BA7F-739ADFF1C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94" y="3962970"/>
                <a:ext cx="41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F901DE-E8C9-2F40-9339-6CDEE2A7C643}"/>
                  </a:ext>
                </a:extLst>
              </p:cNvPr>
              <p:cNvSpPr txBox="1"/>
              <p:nvPr/>
            </p:nvSpPr>
            <p:spPr>
              <a:xfrm>
                <a:off x="4699265" y="3020454"/>
                <a:ext cx="395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baseline="-25000" dirty="0"/>
                  <a:t>1</a:t>
                </a:r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F901DE-E8C9-2F40-9339-6CDEE2A7C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265" y="3020454"/>
                <a:ext cx="39568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BF2108-FDDD-7F46-BE2A-4E6B25882B99}"/>
                  </a:ext>
                </a:extLst>
              </p:cNvPr>
              <p:cNvSpPr txBox="1"/>
              <p:nvPr/>
            </p:nvSpPr>
            <p:spPr>
              <a:xfrm>
                <a:off x="5399946" y="2297824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BF2108-FDDD-7F46-BE2A-4E6B25882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46" y="2297824"/>
                <a:ext cx="3745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F5B0584C-C036-9D4B-B19F-C9662DAA35C1}"/>
              </a:ext>
            </a:extLst>
          </p:cNvPr>
          <p:cNvSpPr/>
          <p:nvPr/>
        </p:nvSpPr>
        <p:spPr>
          <a:xfrm>
            <a:off x="2469931" y="2406869"/>
            <a:ext cx="378372" cy="20600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56EFA1-BAB6-7247-AC5C-A54E438EBFDF}"/>
              </a:ext>
            </a:extLst>
          </p:cNvPr>
          <p:cNvSpPr txBox="1"/>
          <p:nvPr/>
        </p:nvSpPr>
        <p:spPr>
          <a:xfrm rot="16200000">
            <a:off x="1408155" y="2851887"/>
            <a:ext cx="147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EEEB7F-CA43-F74B-BF28-839E85B42A10}"/>
              </a:ext>
            </a:extLst>
          </p:cNvPr>
          <p:cNvSpPr txBox="1"/>
          <p:nvPr/>
        </p:nvSpPr>
        <p:spPr>
          <a:xfrm>
            <a:off x="9408865" y="63637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12BE5F-DA5F-D544-B010-2AA981AD7558}"/>
                  </a:ext>
                </a:extLst>
              </p:cNvPr>
              <p:cNvSpPr txBox="1"/>
              <p:nvPr/>
            </p:nvSpPr>
            <p:spPr>
              <a:xfrm>
                <a:off x="7377575" y="3030964"/>
                <a:ext cx="395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baseline="-25000" dirty="0"/>
                  <a:t>2</a:t>
                </a:r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12BE5F-DA5F-D544-B010-2AA981AD7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575" y="3030964"/>
                <a:ext cx="39568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088A2B-9793-6049-A262-0D545D0656DD}"/>
              </a:ext>
            </a:extLst>
          </p:cNvPr>
          <p:cNvCxnSpPr>
            <a:cxnSpLocks/>
          </p:cNvCxnSpPr>
          <p:nvPr/>
        </p:nvCxnSpPr>
        <p:spPr>
          <a:xfrm>
            <a:off x="6212755" y="641131"/>
            <a:ext cx="0" cy="382576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13871-8E44-F041-A767-598863EF5A70}"/>
                  </a:ext>
                </a:extLst>
              </p:cNvPr>
              <p:cNvSpPr txBox="1"/>
              <p:nvPr/>
            </p:nvSpPr>
            <p:spPr>
              <a:xfrm>
                <a:off x="6175148" y="1928492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13871-8E44-F041-A767-598863EF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48" y="1928492"/>
                <a:ext cx="3506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62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Somayeh Khakpash</dc:creator>
  <cp:lastModifiedBy>Somayeh Khakpash</cp:lastModifiedBy>
  <cp:revision>5</cp:revision>
  <dcterms:created xsi:type="dcterms:W3CDTF">2020-02-20T16:20:22Z</dcterms:created>
  <dcterms:modified xsi:type="dcterms:W3CDTF">2020-03-05T15:27:34Z</dcterms:modified>
</cp:coreProperties>
</file>