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F16E-ADA5-1F4D-ABAB-96FB0F30E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08D1F-6CE6-7242-B90A-C4A9AFAF5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5722-0F66-8742-A645-3C1F4C18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C0B5-C1FF-5241-A09B-C39107F7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1F30-7DA3-074E-A304-09F16E4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7368-E13C-D548-B888-EC8269E7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D04F5-2DDC-3A4C-B0C4-BA681A75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3F96-090C-8242-BC46-F790A2AF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BE65-B197-1D49-B02A-CE8BB544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84E88-06CC-EE4A-B921-F5D07608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7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9CE86-B785-1042-BE5A-3567A642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62DA0-D6FE-314C-8A5C-BA1A402D9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3D3B-9EDD-8747-BF6A-42EA3527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9DD7-33E9-0544-BF35-D68EE458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E179-583B-6D40-9BBB-46EE03CD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E78F-EB03-3E47-AA03-4E36012F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0CAC-8114-1441-930C-511CA973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3321-B0CF-D045-865C-1887DF9A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EAD8F-78CD-6446-8B5B-93F55484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B543-8825-724A-92C1-434A1E0F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7726-B7B3-B14D-9F84-ADC50EEF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71B6B-4973-C349-A89C-803423FC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3835E-B3FD-6E40-BDF4-9277D3DF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A7CA9-36F0-9840-881F-611BB7F7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29CE-1FAC-D646-A3CE-97AF569A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305F-EF64-DF4E-A4A4-E2ABE650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823D-5E00-6949-90DA-D2A8AFF93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DC9A2-7F61-3542-9A60-9F712F30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C42EE-16BD-0A41-A905-4B63016B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6EC61-931C-DB44-A511-5CB76ED0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4048B-E661-1D43-80CA-992E0E9C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B38F-B2F2-2449-92FA-2CC6CE14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9353E-A173-B546-86F8-E396587D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AFAE1-14B4-F54D-B6E6-27A0BAD3F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BC6F7-E2F3-B848-9929-D9C7363ED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E091B-D38C-0847-87B4-719131182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8A7BC-AE1B-464B-9B0D-F5DF2BC7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9B248-D1A2-E14C-AA8A-D67507EF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8071A-DC86-1B40-B34F-45D22994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4DED-EB08-994F-859B-E96229EE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2D7F0-F842-9247-BC08-0DB6AF1A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51E81-B2BE-0C4A-87ED-1B589F0E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F90A9-9045-B04C-8B06-7F66F11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F46A8-44E5-FF49-9BA8-89E511A4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E8E4C-6EF4-BF41-BAB4-0BD0F5B1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8FDB3-8082-474A-8DF4-08B446FF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8D1F-860F-A94A-8780-02B86B8D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651D-E898-3D48-BF41-341B5079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73B8C-D818-8142-A420-36A47A894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8A9C-0093-4D46-BC5C-C9CCA4F7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26F12-5542-6748-9A9D-13C75E6A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9E82-2C67-974C-9252-6065B30B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A0C6-43FF-F14F-BA55-A1526BDE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7785C-711B-5444-8AD8-7237857C1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0672-E1CF-E041-A619-C0102B36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74F12-0C0C-C349-95F8-95F446B1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91F19-9627-7343-9D82-E771E0FD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C879E-B447-B14F-B489-43A0943C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782CD-678D-2644-BB86-C68224F2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1D65-989E-C549-AA97-347D1DD8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ED59-0BB8-5E41-A2E0-29D26CD98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02B7-7573-6D42-B9CD-13893D633CA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C765-E963-2444-B597-0ADAEBEA7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CB76-84A5-994B-9EA4-C39E05796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DC12-FBF0-4345-98A5-BC648D98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FB125-5DF8-5041-B81C-7731DE8CB1AA}"/>
              </a:ext>
            </a:extLst>
          </p:cNvPr>
          <p:cNvCxnSpPr>
            <a:cxnSpLocks/>
          </p:cNvCxnSpPr>
          <p:nvPr/>
        </p:nvCxnSpPr>
        <p:spPr>
          <a:xfrm flipV="1">
            <a:off x="2198670" y="1119883"/>
            <a:ext cx="0" cy="3441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1AA925-E7AC-B74D-97C5-F97AF3CF978C}"/>
              </a:ext>
            </a:extLst>
          </p:cNvPr>
          <p:cNvCxnSpPr>
            <a:cxnSpLocks/>
          </p:cNvCxnSpPr>
          <p:nvPr/>
        </p:nvCxnSpPr>
        <p:spPr>
          <a:xfrm>
            <a:off x="2167848" y="4592547"/>
            <a:ext cx="60925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4E52E-42D6-F94E-9F63-13A93F75AF94}"/>
              </a:ext>
            </a:extLst>
          </p:cNvPr>
          <p:cNvCxnSpPr/>
          <p:nvPr/>
        </p:nvCxnSpPr>
        <p:spPr>
          <a:xfrm>
            <a:off x="2198670" y="3575407"/>
            <a:ext cx="1561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05722-98F6-7240-B135-1ED19430BF7B}"/>
              </a:ext>
            </a:extLst>
          </p:cNvPr>
          <p:cNvCxnSpPr/>
          <p:nvPr/>
        </p:nvCxnSpPr>
        <p:spPr>
          <a:xfrm flipV="1">
            <a:off x="3760342" y="2280863"/>
            <a:ext cx="585627" cy="129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3DA570-60A0-9741-8501-CD1F0DC28D80}"/>
              </a:ext>
            </a:extLst>
          </p:cNvPr>
          <p:cNvCxnSpPr/>
          <p:nvPr/>
        </p:nvCxnSpPr>
        <p:spPr>
          <a:xfrm>
            <a:off x="4345969" y="2280863"/>
            <a:ext cx="137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FD5F9C-0A76-ED4F-AEDF-6BB25E3A9E5F}"/>
              </a:ext>
            </a:extLst>
          </p:cNvPr>
          <p:cNvCxnSpPr/>
          <p:nvPr/>
        </p:nvCxnSpPr>
        <p:spPr>
          <a:xfrm>
            <a:off x="5722706" y="2280863"/>
            <a:ext cx="554804" cy="129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F5F4C7-ACFA-2B47-A25C-0C5A99C9F1F8}"/>
              </a:ext>
            </a:extLst>
          </p:cNvPr>
          <p:cNvCxnSpPr/>
          <p:nvPr/>
        </p:nvCxnSpPr>
        <p:spPr>
          <a:xfrm>
            <a:off x="6277510" y="3575407"/>
            <a:ext cx="1561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A33F7-C007-404A-9CEE-8E40DBF3EA22}"/>
              </a:ext>
            </a:extLst>
          </p:cNvPr>
          <p:cNvCxnSpPr/>
          <p:nvPr/>
        </p:nvCxnSpPr>
        <p:spPr>
          <a:xfrm flipH="1">
            <a:off x="2198670" y="2280863"/>
            <a:ext cx="21472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A101A5-D37A-5A4D-B8E2-A2C48C7F93E1}"/>
              </a:ext>
            </a:extLst>
          </p:cNvPr>
          <p:cNvCxnSpPr/>
          <p:nvPr/>
        </p:nvCxnSpPr>
        <p:spPr>
          <a:xfrm>
            <a:off x="3760342" y="3575407"/>
            <a:ext cx="0" cy="10171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3E433A-3FB6-6248-9F0B-386D5F4D4891}"/>
              </a:ext>
            </a:extLst>
          </p:cNvPr>
          <p:cNvCxnSpPr/>
          <p:nvPr/>
        </p:nvCxnSpPr>
        <p:spPr>
          <a:xfrm>
            <a:off x="4345969" y="2280863"/>
            <a:ext cx="0" cy="23116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DE2E3A-34A2-7840-8142-90413280C3AE}"/>
              </a:ext>
            </a:extLst>
          </p:cNvPr>
          <p:cNvCxnSpPr/>
          <p:nvPr/>
        </p:nvCxnSpPr>
        <p:spPr>
          <a:xfrm>
            <a:off x="5722706" y="2280863"/>
            <a:ext cx="0" cy="23116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788100-C893-964C-96A1-A44207684931}"/>
              </a:ext>
            </a:extLst>
          </p:cNvPr>
          <p:cNvCxnSpPr/>
          <p:nvPr/>
        </p:nvCxnSpPr>
        <p:spPr>
          <a:xfrm>
            <a:off x="6277510" y="3575407"/>
            <a:ext cx="0" cy="10171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53A25D-CBFD-6849-B427-DCB2E966905F}"/>
              </a:ext>
            </a:extLst>
          </p:cNvPr>
          <p:cNvSpPr txBox="1"/>
          <p:nvPr/>
        </p:nvSpPr>
        <p:spPr>
          <a:xfrm>
            <a:off x="1827462" y="33907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A14527-276F-AA41-A78B-53C4410E9A7E}"/>
              </a:ext>
            </a:extLst>
          </p:cNvPr>
          <p:cNvSpPr txBox="1"/>
          <p:nvPr/>
        </p:nvSpPr>
        <p:spPr>
          <a:xfrm>
            <a:off x="1827462" y="20961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8BD3C5-B5DB-9F4A-BAE3-91633796AADA}"/>
                  </a:ext>
                </a:extLst>
              </p:cNvPr>
              <p:cNvSpPr txBox="1"/>
              <p:nvPr/>
            </p:nvSpPr>
            <p:spPr>
              <a:xfrm>
                <a:off x="3537653" y="4561725"/>
                <a:ext cx="445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8BD3C5-B5DB-9F4A-BAE3-91633796A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53" y="4561725"/>
                <a:ext cx="445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1B77CF-E336-8D40-9EF3-2941BAAC36AA}"/>
                  </a:ext>
                </a:extLst>
              </p:cNvPr>
              <p:cNvSpPr txBox="1"/>
              <p:nvPr/>
            </p:nvSpPr>
            <p:spPr>
              <a:xfrm>
                <a:off x="4123280" y="4561725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1B77CF-E336-8D40-9EF3-2941BAAC3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80" y="4561725"/>
                <a:ext cx="4507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DC6D01-7861-AC4F-9DC2-F78C640CB379}"/>
                  </a:ext>
                </a:extLst>
              </p:cNvPr>
              <p:cNvSpPr txBox="1"/>
              <p:nvPr/>
            </p:nvSpPr>
            <p:spPr>
              <a:xfrm>
                <a:off x="5498099" y="4561725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DC6D01-7861-AC4F-9DC2-F78C640C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99" y="4561725"/>
                <a:ext cx="450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BD6D6B-8A8E-5E41-B9A4-8983BC652C27}"/>
                  </a:ext>
                </a:extLst>
              </p:cNvPr>
              <p:cNvSpPr txBox="1"/>
              <p:nvPr/>
            </p:nvSpPr>
            <p:spPr>
              <a:xfrm>
                <a:off x="6054821" y="4561725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BD6D6B-8A8E-5E41-B9A4-8983BC65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21" y="4561725"/>
                <a:ext cx="4507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50BC2B2-D384-2948-9238-B970E92966F7}"/>
              </a:ext>
            </a:extLst>
          </p:cNvPr>
          <p:cNvSpPr txBox="1"/>
          <p:nvPr/>
        </p:nvSpPr>
        <p:spPr>
          <a:xfrm>
            <a:off x="7764773" y="465405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C3526-9083-FB4D-87AB-82E7590BFF03}"/>
              </a:ext>
            </a:extLst>
          </p:cNvPr>
          <p:cNvSpPr txBox="1"/>
          <p:nvPr/>
        </p:nvSpPr>
        <p:spPr>
          <a:xfrm rot="16200000">
            <a:off x="1562485" y="132016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7506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FB125-5DF8-5041-B81C-7731DE8CB1AA}"/>
              </a:ext>
            </a:extLst>
          </p:cNvPr>
          <p:cNvCxnSpPr>
            <a:cxnSpLocks/>
          </p:cNvCxnSpPr>
          <p:nvPr/>
        </p:nvCxnSpPr>
        <p:spPr>
          <a:xfrm flipV="1">
            <a:off x="2198670" y="1119883"/>
            <a:ext cx="0" cy="3441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1AA925-E7AC-B74D-97C5-F97AF3CF978C}"/>
              </a:ext>
            </a:extLst>
          </p:cNvPr>
          <p:cNvCxnSpPr>
            <a:cxnSpLocks/>
          </p:cNvCxnSpPr>
          <p:nvPr/>
        </p:nvCxnSpPr>
        <p:spPr>
          <a:xfrm>
            <a:off x="2167848" y="4592547"/>
            <a:ext cx="60925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4E52E-42D6-F94E-9F63-13A93F75AF94}"/>
              </a:ext>
            </a:extLst>
          </p:cNvPr>
          <p:cNvCxnSpPr/>
          <p:nvPr/>
        </p:nvCxnSpPr>
        <p:spPr>
          <a:xfrm>
            <a:off x="2198670" y="3575407"/>
            <a:ext cx="1561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05722-98F6-7240-B135-1ED19430BF7B}"/>
              </a:ext>
            </a:extLst>
          </p:cNvPr>
          <p:cNvCxnSpPr/>
          <p:nvPr/>
        </p:nvCxnSpPr>
        <p:spPr>
          <a:xfrm flipV="1">
            <a:off x="3760342" y="2280863"/>
            <a:ext cx="585627" cy="129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3DA570-60A0-9741-8501-CD1F0DC28D80}"/>
              </a:ext>
            </a:extLst>
          </p:cNvPr>
          <p:cNvCxnSpPr/>
          <p:nvPr/>
        </p:nvCxnSpPr>
        <p:spPr>
          <a:xfrm>
            <a:off x="4345969" y="2280863"/>
            <a:ext cx="137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FD5F9C-0A76-ED4F-AEDF-6BB25E3A9E5F}"/>
              </a:ext>
            </a:extLst>
          </p:cNvPr>
          <p:cNvCxnSpPr/>
          <p:nvPr/>
        </p:nvCxnSpPr>
        <p:spPr>
          <a:xfrm>
            <a:off x="5722706" y="2280863"/>
            <a:ext cx="554804" cy="129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F5F4C7-ACFA-2B47-A25C-0C5A99C9F1F8}"/>
              </a:ext>
            </a:extLst>
          </p:cNvPr>
          <p:cNvCxnSpPr/>
          <p:nvPr/>
        </p:nvCxnSpPr>
        <p:spPr>
          <a:xfrm>
            <a:off x="6277510" y="3575407"/>
            <a:ext cx="1561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A33F7-C007-404A-9CEE-8E40DBF3EA22}"/>
              </a:ext>
            </a:extLst>
          </p:cNvPr>
          <p:cNvCxnSpPr/>
          <p:nvPr/>
        </p:nvCxnSpPr>
        <p:spPr>
          <a:xfrm flipH="1">
            <a:off x="2198670" y="2280863"/>
            <a:ext cx="21472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A101A5-D37A-5A4D-B8E2-A2C48C7F93E1}"/>
              </a:ext>
            </a:extLst>
          </p:cNvPr>
          <p:cNvCxnSpPr/>
          <p:nvPr/>
        </p:nvCxnSpPr>
        <p:spPr>
          <a:xfrm>
            <a:off x="3760342" y="3575407"/>
            <a:ext cx="0" cy="10171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3E433A-3FB6-6248-9F0B-386D5F4D4891}"/>
              </a:ext>
            </a:extLst>
          </p:cNvPr>
          <p:cNvCxnSpPr/>
          <p:nvPr/>
        </p:nvCxnSpPr>
        <p:spPr>
          <a:xfrm>
            <a:off x="4345969" y="2280863"/>
            <a:ext cx="0" cy="23116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DE2E3A-34A2-7840-8142-90413280C3AE}"/>
              </a:ext>
            </a:extLst>
          </p:cNvPr>
          <p:cNvCxnSpPr/>
          <p:nvPr/>
        </p:nvCxnSpPr>
        <p:spPr>
          <a:xfrm>
            <a:off x="5722706" y="2280863"/>
            <a:ext cx="0" cy="23116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788100-C893-964C-96A1-A44207684931}"/>
              </a:ext>
            </a:extLst>
          </p:cNvPr>
          <p:cNvCxnSpPr/>
          <p:nvPr/>
        </p:nvCxnSpPr>
        <p:spPr>
          <a:xfrm>
            <a:off x="6277510" y="3575407"/>
            <a:ext cx="0" cy="10171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53A25D-CBFD-6849-B427-DCB2E966905F}"/>
              </a:ext>
            </a:extLst>
          </p:cNvPr>
          <p:cNvSpPr txBox="1"/>
          <p:nvPr/>
        </p:nvSpPr>
        <p:spPr>
          <a:xfrm>
            <a:off x="1827462" y="33907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A14527-276F-AA41-A78B-53C4410E9A7E}"/>
              </a:ext>
            </a:extLst>
          </p:cNvPr>
          <p:cNvSpPr txBox="1"/>
          <p:nvPr/>
        </p:nvSpPr>
        <p:spPr>
          <a:xfrm>
            <a:off x="1827462" y="20961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8BD3C5-B5DB-9F4A-BAE3-91633796AADA}"/>
                  </a:ext>
                </a:extLst>
              </p:cNvPr>
              <p:cNvSpPr txBox="1"/>
              <p:nvPr/>
            </p:nvSpPr>
            <p:spPr>
              <a:xfrm>
                <a:off x="3537653" y="4561725"/>
                <a:ext cx="445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8BD3C5-B5DB-9F4A-BAE3-91633796A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53" y="4561725"/>
                <a:ext cx="445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1B77CF-E336-8D40-9EF3-2941BAAC36AA}"/>
                  </a:ext>
                </a:extLst>
              </p:cNvPr>
              <p:cNvSpPr txBox="1"/>
              <p:nvPr/>
            </p:nvSpPr>
            <p:spPr>
              <a:xfrm>
                <a:off x="4123280" y="4561725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1B77CF-E336-8D40-9EF3-2941BAAC3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80" y="4561725"/>
                <a:ext cx="4507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DC6D01-7861-AC4F-9DC2-F78C640CB379}"/>
                  </a:ext>
                </a:extLst>
              </p:cNvPr>
              <p:cNvSpPr txBox="1"/>
              <p:nvPr/>
            </p:nvSpPr>
            <p:spPr>
              <a:xfrm>
                <a:off x="5498099" y="4561725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DC6D01-7861-AC4F-9DC2-F78C640C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99" y="4561725"/>
                <a:ext cx="450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BD6D6B-8A8E-5E41-B9A4-8983BC652C27}"/>
                  </a:ext>
                </a:extLst>
              </p:cNvPr>
              <p:cNvSpPr txBox="1"/>
              <p:nvPr/>
            </p:nvSpPr>
            <p:spPr>
              <a:xfrm>
                <a:off x="6054821" y="4561725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BD6D6B-8A8E-5E41-B9A4-8983BC65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21" y="4561725"/>
                <a:ext cx="4507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50BC2B2-D384-2948-9238-B970E92966F7}"/>
              </a:ext>
            </a:extLst>
          </p:cNvPr>
          <p:cNvSpPr txBox="1"/>
          <p:nvPr/>
        </p:nvSpPr>
        <p:spPr>
          <a:xfrm>
            <a:off x="7764773" y="465405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C3526-9083-FB4D-87AB-82E7590BFF03}"/>
              </a:ext>
            </a:extLst>
          </p:cNvPr>
          <p:cNvSpPr txBox="1"/>
          <p:nvPr/>
        </p:nvSpPr>
        <p:spPr>
          <a:xfrm rot="16200000">
            <a:off x="1562485" y="132016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Magnitude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F852F3-F9CA-1B45-BB9D-FF1977BC57C7}"/>
              </a:ext>
            </a:extLst>
          </p:cNvPr>
          <p:cNvCxnSpPr/>
          <p:nvPr/>
        </p:nvCxnSpPr>
        <p:spPr>
          <a:xfrm>
            <a:off x="3760342" y="3575407"/>
            <a:ext cx="251716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B90F9-9B87-0E41-BBD3-A9A73A3599A4}"/>
              </a:ext>
            </a:extLst>
          </p:cNvPr>
          <p:cNvCxnSpPr>
            <a:cxnSpLocks/>
          </p:cNvCxnSpPr>
          <p:nvPr/>
        </p:nvCxnSpPr>
        <p:spPr>
          <a:xfrm>
            <a:off x="4345969" y="2687283"/>
            <a:ext cx="137673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BC5394-DF41-7443-8294-FD3090B15788}"/>
                  </a:ext>
                </a:extLst>
              </p:cNvPr>
              <p:cNvSpPr txBox="1"/>
              <p:nvPr/>
            </p:nvSpPr>
            <p:spPr>
              <a:xfrm>
                <a:off x="4708907" y="2645430"/>
                <a:ext cx="77175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BC5394-DF41-7443-8294-FD3090B15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07" y="2645430"/>
                <a:ext cx="771750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8CBA18-9855-2747-A695-62E3D05DD170}"/>
                  </a:ext>
                </a:extLst>
              </p:cNvPr>
              <p:cNvSpPr txBox="1"/>
              <p:nvPr/>
            </p:nvSpPr>
            <p:spPr>
              <a:xfrm>
                <a:off x="4708907" y="3509049"/>
                <a:ext cx="81124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8CBA18-9855-2747-A695-62E3D05DD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07" y="3509049"/>
                <a:ext cx="811248" cy="39158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88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Somayeh Khakpash</cp:lastModifiedBy>
  <cp:revision>3</cp:revision>
  <dcterms:created xsi:type="dcterms:W3CDTF">2020-01-28T14:26:52Z</dcterms:created>
  <dcterms:modified xsi:type="dcterms:W3CDTF">2020-04-02T11:05:17Z</dcterms:modified>
</cp:coreProperties>
</file>