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91440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>
        <p:scale>
          <a:sx n="52" d="100"/>
          <a:sy n="52" d="100"/>
        </p:scale>
        <p:origin x="36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C19E6-4857-AD40-BBA4-D9524CD9A240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5575" y="1143000"/>
            <a:ext cx="1466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B55A7-F088-884F-A5EA-F90B2C982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5575" y="1143000"/>
            <a:ext cx="1466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55A7-F088-884F-A5EA-F90B2C982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2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42616"/>
            <a:ext cx="7772400" cy="66852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085706"/>
            <a:ext cx="6858000" cy="463613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022350"/>
            <a:ext cx="1971675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022350"/>
            <a:ext cx="5800725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787270"/>
            <a:ext cx="7886700" cy="798766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2850500"/>
            <a:ext cx="7886700" cy="42005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2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5111750"/>
            <a:ext cx="388620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5111750"/>
            <a:ext cx="388620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22354"/>
            <a:ext cx="788670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4707256"/>
            <a:ext cx="3868340" cy="2306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7014210"/>
            <a:ext cx="3868340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4707256"/>
            <a:ext cx="3887391" cy="2306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7014210"/>
            <a:ext cx="3887391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80160"/>
            <a:ext cx="2949178" cy="4480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764794"/>
            <a:ext cx="4629150" cy="13646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760720"/>
            <a:ext cx="2949178" cy="10672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80160"/>
            <a:ext cx="2949178" cy="4480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764794"/>
            <a:ext cx="4629150" cy="136461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760720"/>
            <a:ext cx="2949178" cy="10672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22354"/>
            <a:ext cx="788670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5111750"/>
            <a:ext cx="788670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7797784"/>
            <a:ext cx="20574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1573-8EE4-ED41-A2A3-2F14F1DB825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7797784"/>
            <a:ext cx="30861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7797784"/>
            <a:ext cx="20574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25A8-E2A7-7445-A0CB-1FCFE859B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1799D8-F257-6C4F-BB33-0449D26D760A}"/>
              </a:ext>
            </a:extLst>
          </p:cNvPr>
          <p:cNvCxnSpPr>
            <a:cxnSpLocks/>
          </p:cNvCxnSpPr>
          <p:nvPr/>
        </p:nvCxnSpPr>
        <p:spPr>
          <a:xfrm>
            <a:off x="4571999" y="1205064"/>
            <a:ext cx="0" cy="1187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ED4443C-59F7-B446-8705-A02A8CF5C8EB}"/>
              </a:ext>
            </a:extLst>
          </p:cNvPr>
          <p:cNvSpPr/>
          <p:nvPr/>
        </p:nvSpPr>
        <p:spPr>
          <a:xfrm>
            <a:off x="3233394" y="460345"/>
            <a:ext cx="2677212" cy="115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All Light Curves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6DB75-767D-184D-8F3B-54A0A2117343}"/>
              </a:ext>
            </a:extLst>
          </p:cNvPr>
          <p:cNvSpPr/>
          <p:nvPr/>
        </p:nvSpPr>
        <p:spPr>
          <a:xfrm>
            <a:off x="3751867" y="3509918"/>
            <a:ext cx="1640264" cy="5090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Peaks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DD89B0-AC3E-7542-9E6C-EABE16AA1596}"/>
              </a:ext>
            </a:extLst>
          </p:cNvPr>
          <p:cNvCxnSpPr>
            <a:cxnSpLocks/>
          </p:cNvCxnSpPr>
          <p:nvPr/>
        </p:nvCxnSpPr>
        <p:spPr>
          <a:xfrm flipH="1">
            <a:off x="4543723" y="2916029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1183AC-FFC2-A74D-B308-B4740E561A85}"/>
              </a:ext>
            </a:extLst>
          </p:cNvPr>
          <p:cNvCxnSpPr>
            <a:cxnSpLocks/>
          </p:cNvCxnSpPr>
          <p:nvPr/>
        </p:nvCxnSpPr>
        <p:spPr>
          <a:xfrm flipH="1">
            <a:off x="3669389" y="4100664"/>
            <a:ext cx="900257" cy="818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DD1E1-3FFD-724D-873E-F08E901FF4C7}"/>
              </a:ext>
            </a:extLst>
          </p:cNvPr>
          <p:cNvCxnSpPr>
            <a:cxnSpLocks/>
          </p:cNvCxnSpPr>
          <p:nvPr/>
        </p:nvCxnSpPr>
        <p:spPr>
          <a:xfrm>
            <a:off x="4569647" y="4100664"/>
            <a:ext cx="822489" cy="818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08B893-EB19-E948-9D23-F0C6AA697DA0}"/>
                  </a:ext>
                </a:extLst>
              </p:cNvPr>
              <p:cNvSpPr/>
              <p:nvPr/>
            </p:nvSpPr>
            <p:spPr>
              <a:xfrm>
                <a:off x="2849251" y="5990738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608B893-EB19-E948-9D23-F0C6AA697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51" y="5990738"/>
                <a:ext cx="1640264" cy="509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186884-0F0A-FC4C-B19C-335E4A0B5DEC}"/>
              </a:ext>
            </a:extLst>
          </p:cNvPr>
          <p:cNvCxnSpPr>
            <a:cxnSpLocks/>
          </p:cNvCxnSpPr>
          <p:nvPr/>
        </p:nvCxnSpPr>
        <p:spPr>
          <a:xfrm flipH="1">
            <a:off x="3641107" y="5396849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133693-AA02-D94F-ADD2-A76DD733EC3B}"/>
                  </a:ext>
                </a:extLst>
              </p:cNvPr>
              <p:cNvSpPr/>
              <p:nvPr/>
            </p:nvSpPr>
            <p:spPr>
              <a:xfrm>
                <a:off x="4616774" y="5990738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9133693-AA02-D94F-ADD2-A76DD733E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74" y="5990738"/>
                <a:ext cx="1640264" cy="5090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30AC5-0F51-5C43-B986-7710B5ADF876}"/>
              </a:ext>
            </a:extLst>
          </p:cNvPr>
          <p:cNvCxnSpPr>
            <a:cxnSpLocks/>
          </p:cNvCxnSpPr>
          <p:nvPr/>
        </p:nvCxnSpPr>
        <p:spPr>
          <a:xfrm flipH="1">
            <a:off x="5408630" y="5396849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88DF4CD-BF66-6C42-9CA2-850C095D346C}"/>
              </a:ext>
            </a:extLst>
          </p:cNvPr>
          <p:cNvSpPr/>
          <p:nvPr/>
        </p:nvSpPr>
        <p:spPr>
          <a:xfrm rot="5400000">
            <a:off x="4377574" y="5580671"/>
            <a:ext cx="384143" cy="2309567"/>
          </a:xfrm>
          <a:prstGeom prst="rightBrac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8C205A-4DEC-3940-BF8E-74ACEB7865A2}"/>
              </a:ext>
            </a:extLst>
          </p:cNvPr>
          <p:cNvCxnSpPr>
            <a:cxnSpLocks/>
          </p:cNvCxnSpPr>
          <p:nvPr/>
        </p:nvCxnSpPr>
        <p:spPr>
          <a:xfrm>
            <a:off x="2581772" y="13180383"/>
            <a:ext cx="779491" cy="413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93940-2030-B642-B482-17747DE80793}"/>
              </a:ext>
            </a:extLst>
          </p:cNvPr>
          <p:cNvCxnSpPr>
            <a:cxnSpLocks/>
          </p:cNvCxnSpPr>
          <p:nvPr/>
        </p:nvCxnSpPr>
        <p:spPr>
          <a:xfrm flipH="1">
            <a:off x="5702044" y="13229541"/>
            <a:ext cx="836626" cy="379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8516644-7788-7C43-BDCB-61C7551702E2}"/>
              </a:ext>
            </a:extLst>
          </p:cNvPr>
          <p:cNvSpPr/>
          <p:nvPr/>
        </p:nvSpPr>
        <p:spPr>
          <a:xfrm>
            <a:off x="3205112" y="7017665"/>
            <a:ext cx="2677212" cy="1159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Microlensing Light Curves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52D7B5-8B83-4C41-B448-3916A9ED4911}"/>
              </a:ext>
            </a:extLst>
          </p:cNvPr>
          <p:cNvCxnSpPr>
            <a:cxnSpLocks/>
          </p:cNvCxnSpPr>
          <p:nvPr/>
        </p:nvCxnSpPr>
        <p:spPr>
          <a:xfrm flipH="1">
            <a:off x="1642625" y="13170371"/>
            <a:ext cx="939147" cy="438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6D3D0F-7930-404D-9094-DAD85421A754}"/>
              </a:ext>
            </a:extLst>
          </p:cNvPr>
          <p:cNvCxnSpPr>
            <a:cxnSpLocks/>
          </p:cNvCxnSpPr>
          <p:nvPr/>
        </p:nvCxnSpPr>
        <p:spPr>
          <a:xfrm>
            <a:off x="6538671" y="13219528"/>
            <a:ext cx="988641" cy="374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9FCE71-D161-0948-9107-945C4011FA92}"/>
                  </a:ext>
                </a:extLst>
              </p:cNvPr>
              <p:cNvSpPr/>
              <p:nvPr/>
            </p:nvSpPr>
            <p:spPr>
              <a:xfrm>
                <a:off x="877592" y="14749410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𝜿</m:t>
                      </m:r>
                      <m:r>
                        <a:rPr lang="en-US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𝒕𝒓𝒂𝒑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9FCE71-D161-0948-9107-945C4011F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2" y="14749410"/>
                <a:ext cx="1640264" cy="509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272560-5F67-5B4E-91DC-9ABF9A17270B}"/>
              </a:ext>
            </a:extLst>
          </p:cNvPr>
          <p:cNvCxnSpPr>
            <a:cxnSpLocks/>
          </p:cNvCxnSpPr>
          <p:nvPr/>
        </p:nvCxnSpPr>
        <p:spPr>
          <a:xfrm flipH="1">
            <a:off x="1669448" y="14155521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7B610C-1AB9-0945-9EB4-E3D5404711EF}"/>
                  </a:ext>
                </a:extLst>
              </p:cNvPr>
              <p:cNvSpPr/>
              <p:nvPr/>
            </p:nvSpPr>
            <p:spPr>
              <a:xfrm>
                <a:off x="4898406" y="18144262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7B610C-1AB9-0945-9EB4-E3D540471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06" y="18144262"/>
                <a:ext cx="1640264" cy="5090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62108E-C5C4-2844-B659-773C7448B26C}"/>
              </a:ext>
            </a:extLst>
          </p:cNvPr>
          <p:cNvCxnSpPr>
            <a:cxnSpLocks/>
          </p:cNvCxnSpPr>
          <p:nvPr/>
        </p:nvCxnSpPr>
        <p:spPr>
          <a:xfrm flipH="1">
            <a:off x="5725614" y="14144535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CFD05A-ABDC-4241-B8B1-5D988EFDEF66}"/>
                  </a:ext>
                </a:extLst>
              </p:cNvPr>
              <p:cNvSpPr/>
              <p:nvPr/>
            </p:nvSpPr>
            <p:spPr>
              <a:xfrm>
                <a:off x="6735453" y="15893801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CFD05A-ABDC-4241-B8B1-5D988EFD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53" y="15893801"/>
                <a:ext cx="1640264" cy="5090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E34235-A55B-1A40-B433-D3EF3146FADC}"/>
              </a:ext>
            </a:extLst>
          </p:cNvPr>
          <p:cNvCxnSpPr>
            <a:cxnSpLocks/>
          </p:cNvCxnSpPr>
          <p:nvPr/>
        </p:nvCxnSpPr>
        <p:spPr>
          <a:xfrm flipH="1">
            <a:off x="7530259" y="14144534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16A007-86FD-4B46-8494-DDBEF997ED9F}"/>
                  </a:ext>
                </a:extLst>
              </p:cNvPr>
              <p:cNvSpPr/>
              <p:nvPr/>
            </p:nvSpPr>
            <p:spPr>
              <a:xfrm>
                <a:off x="2849251" y="11284500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,</a:t>
                </a:r>
                <a:r>
                  <a:rPr lang="en-US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1200" i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16A007-86FD-4B46-8494-DDBEF997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51" y="11284500"/>
                <a:ext cx="1640264" cy="509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07F4BE-2AA7-B543-A02A-062E87D45A66}"/>
              </a:ext>
            </a:extLst>
          </p:cNvPr>
          <p:cNvCxnSpPr>
            <a:cxnSpLocks/>
          </p:cNvCxnSpPr>
          <p:nvPr/>
        </p:nvCxnSpPr>
        <p:spPr>
          <a:xfrm flipH="1">
            <a:off x="3669383" y="9528723"/>
            <a:ext cx="1776" cy="1737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Hexagon 61">
            <a:extLst>
              <a:ext uri="{FF2B5EF4-FFF2-40B4-BE49-F238E27FC236}">
                <a16:creationId xmlns:a16="http://schemas.microsoft.com/office/drawing/2014/main" id="{DB986B4B-31DA-164F-9B68-1ABC752EF47E}"/>
              </a:ext>
            </a:extLst>
          </p:cNvPr>
          <p:cNvSpPr/>
          <p:nvPr/>
        </p:nvSpPr>
        <p:spPr>
          <a:xfrm>
            <a:off x="3860275" y="2382820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Finder</a:t>
            </a: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3515BFB4-C284-2149-ABC4-BF491B6816B6}"/>
              </a:ext>
            </a:extLst>
          </p:cNvPr>
          <p:cNvSpPr/>
          <p:nvPr/>
        </p:nvSpPr>
        <p:spPr>
          <a:xfrm>
            <a:off x="2957659" y="4938270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G-PSPL</a:t>
            </a: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0957A27-9812-BB46-8B71-5C2122E405C0}"/>
              </a:ext>
            </a:extLst>
          </p:cNvPr>
          <p:cNvSpPr/>
          <p:nvPr/>
        </p:nvSpPr>
        <p:spPr>
          <a:xfrm>
            <a:off x="4708688" y="4939349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Chebyshev</a:t>
            </a: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0FC92A44-FE46-F840-874E-C95DF5CBDE36}"/>
              </a:ext>
            </a:extLst>
          </p:cNvPr>
          <p:cNvSpPr/>
          <p:nvPr/>
        </p:nvSpPr>
        <p:spPr>
          <a:xfrm>
            <a:off x="984235" y="13626042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Trapezoidal Fit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8DD0789A-0C97-ED4F-B546-D4C95DF5B607}"/>
              </a:ext>
            </a:extLst>
          </p:cNvPr>
          <p:cNvSpPr/>
          <p:nvPr/>
        </p:nvSpPr>
        <p:spPr>
          <a:xfrm>
            <a:off x="5040985" y="13615056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PSPL Fit</a:t>
            </a: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797E0C21-61B2-2247-925B-F419F9D30F54}"/>
              </a:ext>
            </a:extLst>
          </p:cNvPr>
          <p:cNvSpPr/>
          <p:nvPr/>
        </p:nvSpPr>
        <p:spPr>
          <a:xfrm>
            <a:off x="6844449" y="13615055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PSPL Fit</a:t>
            </a: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20FE8523-199C-134D-9C37-F530A7A066A4}"/>
              </a:ext>
            </a:extLst>
          </p:cNvPr>
          <p:cNvSpPr/>
          <p:nvPr/>
        </p:nvSpPr>
        <p:spPr>
          <a:xfrm>
            <a:off x="2985943" y="9017723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Chebyshev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8F1259-AE48-9A49-98F3-96A7288571F0}"/>
              </a:ext>
            </a:extLst>
          </p:cNvPr>
          <p:cNvCxnSpPr>
            <a:cxnSpLocks/>
          </p:cNvCxnSpPr>
          <p:nvPr/>
        </p:nvCxnSpPr>
        <p:spPr>
          <a:xfrm flipH="1">
            <a:off x="5725615" y="15267898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F029C951-F802-BA40-BBD7-E07B91F32DE0}"/>
              </a:ext>
            </a:extLst>
          </p:cNvPr>
          <p:cNvSpPr/>
          <p:nvPr/>
        </p:nvSpPr>
        <p:spPr>
          <a:xfrm>
            <a:off x="5040986" y="14738419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Finder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6A760E-DBB2-474E-8872-6E6A088698D4}"/>
              </a:ext>
            </a:extLst>
          </p:cNvPr>
          <p:cNvCxnSpPr>
            <a:cxnSpLocks/>
          </p:cNvCxnSpPr>
          <p:nvPr/>
        </p:nvCxnSpPr>
        <p:spPr>
          <a:xfrm flipH="1">
            <a:off x="5725614" y="16409136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Hexagon 71">
            <a:extLst>
              <a:ext uri="{FF2B5EF4-FFF2-40B4-BE49-F238E27FC236}">
                <a16:creationId xmlns:a16="http://schemas.microsoft.com/office/drawing/2014/main" id="{F91DBAB0-9DF9-5540-99AE-BE1542449202}"/>
              </a:ext>
            </a:extLst>
          </p:cNvPr>
          <p:cNvSpPr/>
          <p:nvPr/>
        </p:nvSpPr>
        <p:spPr>
          <a:xfrm>
            <a:off x="5040985" y="15879657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BUSY Fit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E4BEB-A1C4-1D41-863E-E94D365A5C70}"/>
              </a:ext>
            </a:extLst>
          </p:cNvPr>
          <p:cNvCxnSpPr>
            <a:cxnSpLocks/>
          </p:cNvCxnSpPr>
          <p:nvPr/>
        </p:nvCxnSpPr>
        <p:spPr>
          <a:xfrm flipH="1">
            <a:off x="5702046" y="17532499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Hexagon 73">
            <a:extLst>
              <a:ext uri="{FF2B5EF4-FFF2-40B4-BE49-F238E27FC236}">
                <a16:creationId xmlns:a16="http://schemas.microsoft.com/office/drawing/2014/main" id="{EBD0D824-97C3-884E-868F-EDBD6A1E072C}"/>
              </a:ext>
            </a:extLst>
          </p:cNvPr>
          <p:cNvSpPr/>
          <p:nvPr/>
        </p:nvSpPr>
        <p:spPr>
          <a:xfrm>
            <a:off x="5017417" y="17003020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PSPL+BUSY Fit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6F80105-2097-7042-8E15-99953BFF080A}"/>
              </a:ext>
            </a:extLst>
          </p:cNvPr>
          <p:cNvCxnSpPr>
            <a:cxnSpLocks/>
          </p:cNvCxnSpPr>
          <p:nvPr/>
        </p:nvCxnSpPr>
        <p:spPr>
          <a:xfrm flipH="1">
            <a:off x="7527312" y="15267897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Hexagon 75">
            <a:extLst>
              <a:ext uri="{FF2B5EF4-FFF2-40B4-BE49-F238E27FC236}">
                <a16:creationId xmlns:a16="http://schemas.microsoft.com/office/drawing/2014/main" id="{02D374F3-2285-9F41-997A-EA29DB3993AE}"/>
              </a:ext>
            </a:extLst>
          </p:cNvPr>
          <p:cNvSpPr/>
          <p:nvPr/>
        </p:nvSpPr>
        <p:spPr>
          <a:xfrm>
            <a:off x="6842683" y="14738418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Cauchy Fit</a:t>
            </a: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6D9BF665-3A65-0A4F-AF5C-99703519DF9B}"/>
              </a:ext>
            </a:extLst>
          </p:cNvPr>
          <p:cNvSpPr/>
          <p:nvPr/>
        </p:nvSpPr>
        <p:spPr>
          <a:xfrm>
            <a:off x="4678641" y="9012033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G-PSPL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F649A8E-2DE1-AD4D-8E0A-E2E065B68343}"/>
                  </a:ext>
                </a:extLst>
              </p:cNvPr>
              <p:cNvSpPr/>
              <p:nvPr/>
            </p:nvSpPr>
            <p:spPr>
              <a:xfrm>
                <a:off x="4559630" y="11284501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F649A8E-2DE1-AD4D-8E0A-E2E065B68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630" y="11284501"/>
                <a:ext cx="1640264" cy="509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02FD0E-3049-694B-87C7-320BAE092EFF}"/>
              </a:ext>
            </a:extLst>
          </p:cNvPr>
          <p:cNvCxnSpPr>
            <a:cxnSpLocks/>
          </p:cNvCxnSpPr>
          <p:nvPr/>
        </p:nvCxnSpPr>
        <p:spPr>
          <a:xfrm flipH="1">
            <a:off x="5386838" y="9549375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F65F775-3E27-954A-8C08-0E0511AB84B4}"/>
              </a:ext>
            </a:extLst>
          </p:cNvPr>
          <p:cNvCxnSpPr>
            <a:cxnSpLocks/>
          </p:cNvCxnSpPr>
          <p:nvPr/>
        </p:nvCxnSpPr>
        <p:spPr>
          <a:xfrm flipH="1">
            <a:off x="5363270" y="10672738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Hexagon 86">
            <a:extLst>
              <a:ext uri="{FF2B5EF4-FFF2-40B4-BE49-F238E27FC236}">
                <a16:creationId xmlns:a16="http://schemas.microsoft.com/office/drawing/2014/main" id="{C36201A5-067D-2347-A370-FE0AD2ED2D25}"/>
              </a:ext>
            </a:extLst>
          </p:cNvPr>
          <p:cNvSpPr/>
          <p:nvPr/>
        </p:nvSpPr>
        <p:spPr>
          <a:xfrm>
            <a:off x="4678641" y="10143259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Symmetry Check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0A27C7-5562-8244-9CC2-8E9E067A26CE}"/>
              </a:ext>
            </a:extLst>
          </p:cNvPr>
          <p:cNvCxnSpPr>
            <a:cxnSpLocks/>
          </p:cNvCxnSpPr>
          <p:nvPr/>
        </p:nvCxnSpPr>
        <p:spPr>
          <a:xfrm flipH="1">
            <a:off x="3643465" y="8194057"/>
            <a:ext cx="900257" cy="818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BA3376-AB97-9D49-81DE-5BA4395E69C6}"/>
              </a:ext>
            </a:extLst>
          </p:cNvPr>
          <p:cNvCxnSpPr>
            <a:cxnSpLocks/>
          </p:cNvCxnSpPr>
          <p:nvPr/>
        </p:nvCxnSpPr>
        <p:spPr>
          <a:xfrm>
            <a:off x="4543723" y="8194057"/>
            <a:ext cx="822489" cy="818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E640AB-7569-9543-A1DF-2C2425E579BB}"/>
              </a:ext>
            </a:extLst>
          </p:cNvPr>
          <p:cNvSpPr txBox="1"/>
          <p:nvPr/>
        </p:nvSpPr>
        <p:spPr>
          <a:xfrm>
            <a:off x="6909850" y="10892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EA0C3F0A-5F80-0D4F-99CD-E384514E4661}"/>
              </a:ext>
            </a:extLst>
          </p:cNvPr>
          <p:cNvSpPr/>
          <p:nvPr/>
        </p:nvSpPr>
        <p:spPr>
          <a:xfrm rot="16200000">
            <a:off x="4332999" y="10460740"/>
            <a:ext cx="384143" cy="3302324"/>
          </a:xfrm>
          <a:prstGeom prst="rightBrace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433682-9CAA-324C-9683-5874A5536E8B}"/>
              </a:ext>
            </a:extLst>
          </p:cNvPr>
          <p:cNvSpPr/>
          <p:nvPr/>
        </p:nvSpPr>
        <p:spPr>
          <a:xfrm>
            <a:off x="1599025" y="12374960"/>
            <a:ext cx="1961952" cy="78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Single Lens</a:t>
            </a:r>
          </a:p>
          <a:p>
            <a:pPr algn="ctr"/>
            <a:r>
              <a:rPr lang="en-US" dirty="0"/>
              <a:t>Events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341378-97E8-4C4C-8ABA-E1CF7478E1E9}"/>
              </a:ext>
            </a:extLst>
          </p:cNvPr>
          <p:cNvSpPr/>
          <p:nvPr/>
        </p:nvSpPr>
        <p:spPr>
          <a:xfrm>
            <a:off x="5539425" y="12419441"/>
            <a:ext cx="1961952" cy="78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Binary Lens</a:t>
            </a:r>
          </a:p>
          <a:p>
            <a:pPr algn="ctr"/>
            <a:r>
              <a:rPr lang="en-US" dirty="0"/>
              <a:t>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537B0D-B4ED-244D-A5FB-CB9EE4213D16}"/>
                  </a:ext>
                </a:extLst>
              </p:cNvPr>
              <p:cNvSpPr/>
              <p:nvPr/>
            </p:nvSpPr>
            <p:spPr>
              <a:xfrm>
                <a:off x="2569404" y="15893801"/>
                <a:ext cx="1640264" cy="509047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A537B0D-B4ED-244D-A5FB-CB9EE4213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404" y="15893801"/>
                <a:ext cx="1640264" cy="509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F0DF1A-B2C5-E445-90EA-4279A42FB8C2}"/>
              </a:ext>
            </a:extLst>
          </p:cNvPr>
          <p:cNvCxnSpPr>
            <a:cxnSpLocks/>
          </p:cNvCxnSpPr>
          <p:nvPr/>
        </p:nvCxnSpPr>
        <p:spPr>
          <a:xfrm flipH="1">
            <a:off x="3364210" y="14144534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Hexagon 60">
            <a:extLst>
              <a:ext uri="{FF2B5EF4-FFF2-40B4-BE49-F238E27FC236}">
                <a16:creationId xmlns:a16="http://schemas.microsoft.com/office/drawing/2014/main" id="{2AC87334-377E-A946-9174-DCD2159B324E}"/>
              </a:ext>
            </a:extLst>
          </p:cNvPr>
          <p:cNvSpPr/>
          <p:nvPr/>
        </p:nvSpPr>
        <p:spPr>
          <a:xfrm>
            <a:off x="2678400" y="13615055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PSPL Fit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0C8B85-B828-8E40-9A20-23E48CD190F4}"/>
              </a:ext>
            </a:extLst>
          </p:cNvPr>
          <p:cNvCxnSpPr>
            <a:cxnSpLocks/>
          </p:cNvCxnSpPr>
          <p:nvPr/>
        </p:nvCxnSpPr>
        <p:spPr>
          <a:xfrm flipH="1">
            <a:off x="3361263" y="15267897"/>
            <a:ext cx="1" cy="593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8912D557-6B90-9F43-A4AE-7FE73309C644}"/>
              </a:ext>
            </a:extLst>
          </p:cNvPr>
          <p:cNvSpPr/>
          <p:nvPr/>
        </p:nvSpPr>
        <p:spPr>
          <a:xfrm>
            <a:off x="2676634" y="14738418"/>
            <a:ext cx="1366886" cy="523188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Cauchy Fit</a:t>
            </a:r>
          </a:p>
        </p:txBody>
      </p:sp>
    </p:spTree>
    <p:extLst>
      <p:ext uri="{BB962C8B-B14F-4D97-AF65-F5344CB8AC3E}">
        <p14:creationId xmlns:p14="http://schemas.microsoft.com/office/powerpoint/2010/main" val="29759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5346</TotalTime>
  <Words>78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Khakpash</dc:creator>
  <cp:lastModifiedBy>Somayeh Khakpash</cp:lastModifiedBy>
  <cp:revision>14</cp:revision>
  <dcterms:created xsi:type="dcterms:W3CDTF">2020-04-24T23:06:25Z</dcterms:created>
  <dcterms:modified xsi:type="dcterms:W3CDTF">2020-04-30T04:15:57Z</dcterms:modified>
</cp:coreProperties>
</file>