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66" r:id="rId5"/>
    <p:sldId id="267" r:id="rId6"/>
    <p:sldId id="268" r:id="rId7"/>
    <p:sldId id="269" r:id="rId8"/>
    <p:sldId id="258" r:id="rId9"/>
    <p:sldId id="260" r:id="rId10"/>
    <p:sldId id="261" r:id="rId11"/>
    <p:sldId id="259" r:id="rId12"/>
    <p:sldId id="263" r:id="rId13"/>
    <p:sldId id="264" r:id="rId14"/>
    <p:sldId id="262" r:id="rId15"/>
    <p:sldId id="265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EC7"/>
    <a:srgbClr val="66B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84" d="100"/>
          <a:sy n="84" d="100"/>
        </p:scale>
        <p:origin x="54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57177-61AA-42E5-9ACE-C7F67BF61C75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8D0ADE-DCBB-4641-A5F2-E74B94A4F65B}">
      <dgm:prSet phldrT="[Text]" custT="1"/>
      <dgm:spPr/>
      <dgm:t>
        <a:bodyPr/>
        <a:lstStyle/>
        <a:p>
          <a:r>
            <a:rPr lang="en-US" sz="2000" b="1" dirty="0" err="1" smtClean="0">
              <a:latin typeface="Arial" panose="020B0604020202020204" pitchFamily="34" charset="0"/>
              <a:cs typeface="Arial" panose="020B0604020202020204" pitchFamily="34" charset="0"/>
            </a:rPr>
            <a:t>src</a:t>
          </a:r>
          <a:endParaRPr lang="en-US" sz="11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9227763-BD62-48EA-97D2-90BB1E793653}" type="parTrans" cxnId="{75D8310F-FBF5-4932-ABD7-8034C789FE7A}">
      <dgm:prSet/>
      <dgm:spPr/>
      <dgm:t>
        <a:bodyPr/>
        <a:lstStyle/>
        <a:p>
          <a:endParaRPr lang="en-US"/>
        </a:p>
      </dgm:t>
    </dgm:pt>
    <dgm:pt modelId="{A640988D-FEE1-44AF-B6D8-837BC5D5D91E}" type="sibTrans" cxnId="{75D8310F-FBF5-4932-ABD7-8034C789FE7A}">
      <dgm:prSet/>
      <dgm:spPr/>
      <dgm:t>
        <a:bodyPr/>
        <a:lstStyle/>
        <a:p>
          <a:endParaRPr lang="en-US"/>
        </a:p>
      </dgm:t>
    </dgm:pt>
    <dgm:pt modelId="{C96B9439-8AEC-4E6F-B753-844CA604ABEF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 smtClean="0"/>
            <a:t>setting</a:t>
          </a:r>
          <a:endParaRPr lang="en-US" dirty="0"/>
        </a:p>
      </dgm:t>
    </dgm:pt>
    <dgm:pt modelId="{456676E0-9B4A-4473-A2BD-9F7E0F2874A8}" type="parTrans" cxnId="{FA90F1FF-51AA-4583-8768-297CB6A157CC}">
      <dgm:prSet/>
      <dgm:spPr/>
      <dgm:t>
        <a:bodyPr/>
        <a:lstStyle/>
        <a:p>
          <a:endParaRPr lang="en-US"/>
        </a:p>
      </dgm:t>
    </dgm:pt>
    <dgm:pt modelId="{8C90975F-2907-4C8D-AC71-A801590155BF}" type="sibTrans" cxnId="{FA90F1FF-51AA-4583-8768-297CB6A157CC}">
      <dgm:prSet/>
      <dgm:spPr/>
      <dgm:t>
        <a:bodyPr/>
        <a:lstStyle/>
        <a:p>
          <a:endParaRPr lang="en-US"/>
        </a:p>
      </dgm:t>
    </dgm:pt>
    <dgm:pt modelId="{3D72AD75-F05C-43BE-851A-446EA985779E}">
      <dgm:prSet phldrT="[Text]"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account</a:t>
          </a:r>
          <a:endParaRPr lang="en-US" sz="11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B10A1C-4345-4FB7-BB32-83B499E88A86}" type="parTrans" cxnId="{B7018D6F-D1B8-429C-AE42-5D47A8FD1317}">
      <dgm:prSet/>
      <dgm:spPr/>
      <dgm:t>
        <a:bodyPr/>
        <a:lstStyle/>
        <a:p>
          <a:endParaRPr lang="en-US"/>
        </a:p>
      </dgm:t>
    </dgm:pt>
    <dgm:pt modelId="{CB497AE0-C00C-4A68-B971-DD5BAC90DB22}" type="sibTrans" cxnId="{B7018D6F-D1B8-429C-AE42-5D47A8FD1317}">
      <dgm:prSet/>
      <dgm:spPr/>
      <dgm:t>
        <a:bodyPr/>
        <a:lstStyle/>
        <a:p>
          <a:endParaRPr lang="en-US"/>
        </a:p>
      </dgm:t>
    </dgm:pt>
    <dgm:pt modelId="{24BA6D64-A067-4405-A0CF-7901AE7748BE}">
      <dgm:prSet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book</a:t>
          </a:r>
          <a:endParaRPr lang="en-US" sz="11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5997B1-EC50-496A-8AD1-8F9490F00449}" type="parTrans" cxnId="{2B09C379-FFAF-4EF6-9BA7-C373A2B92C0E}">
      <dgm:prSet/>
      <dgm:spPr/>
      <dgm:t>
        <a:bodyPr/>
        <a:lstStyle/>
        <a:p>
          <a:endParaRPr lang="en-US"/>
        </a:p>
      </dgm:t>
    </dgm:pt>
    <dgm:pt modelId="{C9C4C811-BAE2-48C5-8700-D5EDD7B724BA}" type="sibTrans" cxnId="{2B09C379-FFAF-4EF6-9BA7-C373A2B92C0E}">
      <dgm:prSet/>
      <dgm:spPr/>
      <dgm:t>
        <a:bodyPr/>
        <a:lstStyle/>
        <a:p>
          <a:endParaRPr lang="en-US"/>
        </a:p>
      </dgm:t>
    </dgm:pt>
    <dgm:pt modelId="{3DB23127-8D08-4D39-B68C-7FDC1379EE53}">
      <dgm:prSet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order</a:t>
          </a:r>
          <a:endParaRPr lang="en-US" sz="11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5761CA5-DF51-414E-B62D-80B0A0EF1B27}" type="parTrans" cxnId="{D0E15217-EDEE-4B2C-B25B-ECB6C46F0F76}">
      <dgm:prSet/>
      <dgm:spPr/>
      <dgm:t>
        <a:bodyPr/>
        <a:lstStyle/>
        <a:p>
          <a:endParaRPr lang="en-US"/>
        </a:p>
      </dgm:t>
    </dgm:pt>
    <dgm:pt modelId="{238C4943-1CD6-4DFA-802A-BB7CF7E1484C}" type="sibTrans" cxnId="{D0E15217-EDEE-4B2C-B25B-ECB6C46F0F76}">
      <dgm:prSet/>
      <dgm:spPr/>
      <dgm:t>
        <a:bodyPr/>
        <a:lstStyle/>
        <a:p>
          <a:endParaRPr lang="en-US"/>
        </a:p>
      </dgm:t>
    </dgm:pt>
    <dgm:pt modelId="{74A1FE80-0AA3-48E7-B769-B97A22A5CAD7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400" b="1" dirty="0" err="1" smtClean="0">
              <a:latin typeface="Arial" panose="020B0604020202020204" pitchFamily="34" charset="0"/>
              <a:cs typeface="Arial" panose="020B0604020202020204" pitchFamily="34" charset="0"/>
            </a:rPr>
            <a:t>config</a:t>
          </a:r>
          <a:endParaRPr lang="en-US" sz="11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92DF9E5-79AC-49E6-9B50-2773A8D90BAB}" type="parTrans" cxnId="{BED3B662-89B9-4F6F-815E-55960C2D28B4}">
      <dgm:prSet/>
      <dgm:spPr/>
      <dgm:t>
        <a:bodyPr/>
        <a:lstStyle/>
        <a:p>
          <a:endParaRPr lang="en-US"/>
        </a:p>
      </dgm:t>
    </dgm:pt>
    <dgm:pt modelId="{B9FADBB5-898B-4EB2-87AC-740292548E71}" type="sibTrans" cxnId="{BED3B662-89B9-4F6F-815E-55960C2D28B4}">
      <dgm:prSet/>
      <dgm:spPr/>
      <dgm:t>
        <a:bodyPr/>
        <a:lstStyle/>
        <a:p>
          <a:endParaRPr lang="en-US"/>
        </a:p>
      </dgm:t>
    </dgm:pt>
    <dgm:pt modelId="{50213801-3392-48F7-BDD7-C92BBEB27DCB}">
      <dgm:prSet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 err="1" smtClean="0"/>
            <a:t>urls</a:t>
          </a:r>
          <a:endParaRPr lang="en-US" dirty="0"/>
        </a:p>
      </dgm:t>
    </dgm:pt>
    <dgm:pt modelId="{692C3BB1-B415-46E0-8F12-7E90BF95DADE}" type="parTrans" cxnId="{3A4AE5D1-C0E4-4CEB-B317-FB6090F8D825}">
      <dgm:prSet/>
      <dgm:spPr/>
      <dgm:t>
        <a:bodyPr/>
        <a:lstStyle/>
        <a:p>
          <a:endParaRPr lang="en-US"/>
        </a:p>
      </dgm:t>
    </dgm:pt>
    <dgm:pt modelId="{8DDBF771-572E-4475-A964-C554C611234F}" type="sibTrans" cxnId="{3A4AE5D1-C0E4-4CEB-B317-FB6090F8D825}">
      <dgm:prSet/>
      <dgm:spPr/>
      <dgm:t>
        <a:bodyPr/>
        <a:lstStyle/>
        <a:p>
          <a:endParaRPr lang="en-US"/>
        </a:p>
      </dgm:t>
    </dgm:pt>
    <dgm:pt modelId="{10EBA333-D720-4289-AC90-7F7BB5B115B8}">
      <dgm:prSet/>
      <dgm:spPr/>
      <dgm:t>
        <a:bodyPr/>
        <a:lstStyle/>
        <a:p>
          <a:r>
            <a:rPr lang="en-US" dirty="0" smtClean="0"/>
            <a:t>admin</a:t>
          </a:r>
          <a:endParaRPr lang="en-US" dirty="0"/>
        </a:p>
      </dgm:t>
    </dgm:pt>
    <dgm:pt modelId="{627C3A6D-14B3-481A-A9A7-4A513C963D39}" type="parTrans" cxnId="{63C2364B-EC8E-41BD-A713-940FFC5DBACE}">
      <dgm:prSet/>
      <dgm:spPr/>
      <dgm:t>
        <a:bodyPr/>
        <a:lstStyle/>
        <a:p>
          <a:endParaRPr lang="en-US"/>
        </a:p>
      </dgm:t>
    </dgm:pt>
    <dgm:pt modelId="{F76B8C40-D572-490A-BDF4-EC42E9D01578}" type="sibTrans" cxnId="{63C2364B-EC8E-41BD-A713-940FFC5DBACE}">
      <dgm:prSet/>
      <dgm:spPr/>
      <dgm:t>
        <a:bodyPr/>
        <a:lstStyle/>
        <a:p>
          <a:endParaRPr lang="en-US"/>
        </a:p>
      </dgm:t>
    </dgm:pt>
    <dgm:pt modelId="{184C72AD-1D9E-44ED-9E3C-F58D27595529}">
      <dgm:prSet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EFAAB5C7-9964-451F-93B7-40DF1F6DE1DA}" type="parTrans" cxnId="{5CCCE0BF-A46E-4054-ACCB-C6BC7E85DACD}">
      <dgm:prSet/>
      <dgm:spPr/>
      <dgm:t>
        <a:bodyPr/>
        <a:lstStyle/>
        <a:p>
          <a:endParaRPr lang="en-US"/>
        </a:p>
      </dgm:t>
    </dgm:pt>
    <dgm:pt modelId="{2AA7AF58-E6A2-4724-ACD3-4E704A857CBC}" type="sibTrans" cxnId="{5CCCE0BF-A46E-4054-ACCB-C6BC7E85DACD}">
      <dgm:prSet/>
      <dgm:spPr/>
      <dgm:t>
        <a:bodyPr/>
        <a:lstStyle/>
        <a:p>
          <a:endParaRPr lang="en-US"/>
        </a:p>
      </dgm:t>
    </dgm:pt>
    <dgm:pt modelId="{16B8FF7B-4F95-4DB1-8442-B186885425EF}">
      <dgm:prSet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DBFECBC3-6C8E-4D08-9526-AE8B0A35A815}" type="parTrans" cxnId="{81D1B6DA-81CC-4E69-918D-8B08958C3459}">
      <dgm:prSet/>
      <dgm:spPr/>
      <dgm:t>
        <a:bodyPr/>
        <a:lstStyle/>
        <a:p>
          <a:endParaRPr lang="en-US"/>
        </a:p>
      </dgm:t>
    </dgm:pt>
    <dgm:pt modelId="{2AAC304D-BD99-4B10-A29B-FB96B0CC527F}" type="sibTrans" cxnId="{81D1B6DA-81CC-4E69-918D-8B08958C3459}">
      <dgm:prSet/>
      <dgm:spPr/>
      <dgm:t>
        <a:bodyPr/>
        <a:lstStyle/>
        <a:p>
          <a:endParaRPr lang="en-US"/>
        </a:p>
      </dgm:t>
    </dgm:pt>
    <dgm:pt modelId="{426C3947-12AF-438B-9F70-AAB8E3E7AF58}">
      <dgm:prSet/>
      <dgm:spPr/>
      <dgm:t>
        <a:bodyPr/>
        <a:lstStyle/>
        <a:p>
          <a:r>
            <a:rPr lang="en-US" dirty="0" err="1" smtClean="0"/>
            <a:t>urls</a:t>
          </a:r>
          <a:endParaRPr lang="en-US" dirty="0"/>
        </a:p>
      </dgm:t>
    </dgm:pt>
    <dgm:pt modelId="{7B9A6E67-504A-4230-BDBB-E3D23C676F22}" type="parTrans" cxnId="{F5A54719-8A21-475F-A17D-0DCEB485852B}">
      <dgm:prSet/>
      <dgm:spPr/>
      <dgm:t>
        <a:bodyPr/>
        <a:lstStyle/>
        <a:p>
          <a:endParaRPr lang="en-US"/>
        </a:p>
      </dgm:t>
    </dgm:pt>
    <dgm:pt modelId="{C5DF69FE-1280-4348-A813-67B01D76CB72}" type="sibTrans" cxnId="{F5A54719-8A21-475F-A17D-0DCEB485852B}">
      <dgm:prSet/>
      <dgm:spPr/>
      <dgm:t>
        <a:bodyPr/>
        <a:lstStyle/>
        <a:p>
          <a:endParaRPr lang="en-US"/>
        </a:p>
      </dgm:t>
    </dgm:pt>
    <dgm:pt modelId="{96038C73-BD4E-49F6-9D92-D748FBB1D15E}">
      <dgm:prSet/>
      <dgm:spPr/>
      <dgm:t>
        <a:bodyPr/>
        <a:lstStyle/>
        <a:p>
          <a:r>
            <a:rPr lang="en-US" dirty="0" smtClean="0"/>
            <a:t>views</a:t>
          </a:r>
          <a:endParaRPr lang="en-US" dirty="0"/>
        </a:p>
      </dgm:t>
    </dgm:pt>
    <dgm:pt modelId="{83423601-F609-4B4B-AFF2-49153F27D5F4}" type="parTrans" cxnId="{9BAA50D5-6662-41FC-A69C-3AF36EED101C}">
      <dgm:prSet/>
      <dgm:spPr/>
      <dgm:t>
        <a:bodyPr/>
        <a:lstStyle/>
        <a:p>
          <a:endParaRPr lang="en-US"/>
        </a:p>
      </dgm:t>
    </dgm:pt>
    <dgm:pt modelId="{66EF57A6-55C2-47BD-A8E6-A8495C702633}" type="sibTrans" cxnId="{9BAA50D5-6662-41FC-A69C-3AF36EED101C}">
      <dgm:prSet/>
      <dgm:spPr/>
      <dgm:t>
        <a:bodyPr/>
        <a:lstStyle/>
        <a:p>
          <a:endParaRPr lang="en-US"/>
        </a:p>
      </dgm:t>
    </dgm:pt>
    <dgm:pt modelId="{3454C179-9673-4F20-8604-60BF3F519B08}">
      <dgm:prSet/>
      <dgm:spPr/>
      <dgm:t>
        <a:bodyPr/>
        <a:lstStyle/>
        <a:p>
          <a:r>
            <a:rPr lang="en-US" dirty="0" smtClean="0"/>
            <a:t>admin</a:t>
          </a:r>
          <a:endParaRPr lang="en-US" dirty="0"/>
        </a:p>
      </dgm:t>
    </dgm:pt>
    <dgm:pt modelId="{A339644E-D1A8-41FB-9CD2-56285E76E23C}" type="parTrans" cxnId="{C1537412-7579-47A2-BF09-1C32B652433A}">
      <dgm:prSet/>
      <dgm:spPr/>
      <dgm:t>
        <a:bodyPr/>
        <a:lstStyle/>
        <a:p>
          <a:endParaRPr lang="en-US"/>
        </a:p>
      </dgm:t>
    </dgm:pt>
    <dgm:pt modelId="{6BC8E4A5-04BB-433C-8C65-7E5B0EAFC214}" type="sibTrans" cxnId="{C1537412-7579-47A2-BF09-1C32B652433A}">
      <dgm:prSet/>
      <dgm:spPr/>
      <dgm:t>
        <a:bodyPr/>
        <a:lstStyle/>
        <a:p>
          <a:endParaRPr lang="en-US"/>
        </a:p>
      </dgm:t>
    </dgm:pt>
    <dgm:pt modelId="{9A91962B-D735-405B-AE11-A53DC2D63C93}">
      <dgm:prSet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947BDFEA-09FD-471A-B661-1A137AF3AAC9}" type="parTrans" cxnId="{684ED688-5EEA-45FD-9FB4-F13B79F3A8B8}">
      <dgm:prSet/>
      <dgm:spPr/>
      <dgm:t>
        <a:bodyPr/>
        <a:lstStyle/>
        <a:p>
          <a:endParaRPr lang="en-US"/>
        </a:p>
      </dgm:t>
    </dgm:pt>
    <dgm:pt modelId="{36F3672C-2F37-4E00-901A-1BB46DB803D0}" type="sibTrans" cxnId="{684ED688-5EEA-45FD-9FB4-F13B79F3A8B8}">
      <dgm:prSet/>
      <dgm:spPr/>
      <dgm:t>
        <a:bodyPr/>
        <a:lstStyle/>
        <a:p>
          <a:endParaRPr lang="en-US"/>
        </a:p>
      </dgm:t>
    </dgm:pt>
    <dgm:pt modelId="{0E32FCFE-0D1A-451F-A11F-4826633BCBE6}">
      <dgm:prSet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7CB894E9-FAF2-45DD-9A8C-4F23442A308E}" type="parTrans" cxnId="{A59ECDF9-2BEC-4DF8-B5DE-D8A5AEA2F175}">
      <dgm:prSet/>
      <dgm:spPr/>
      <dgm:t>
        <a:bodyPr/>
        <a:lstStyle/>
        <a:p>
          <a:endParaRPr lang="en-US"/>
        </a:p>
      </dgm:t>
    </dgm:pt>
    <dgm:pt modelId="{D5D80D2C-093E-4616-B560-359D562089EA}" type="sibTrans" cxnId="{A59ECDF9-2BEC-4DF8-B5DE-D8A5AEA2F175}">
      <dgm:prSet/>
      <dgm:spPr/>
      <dgm:t>
        <a:bodyPr/>
        <a:lstStyle/>
        <a:p>
          <a:endParaRPr lang="en-US"/>
        </a:p>
      </dgm:t>
    </dgm:pt>
    <dgm:pt modelId="{96E06B49-58FB-4583-97E1-931A63626446}">
      <dgm:prSet/>
      <dgm:spPr/>
      <dgm:t>
        <a:bodyPr/>
        <a:lstStyle/>
        <a:p>
          <a:r>
            <a:rPr lang="en-US" dirty="0" err="1" smtClean="0"/>
            <a:t>urls</a:t>
          </a:r>
          <a:endParaRPr lang="en-US" dirty="0"/>
        </a:p>
      </dgm:t>
    </dgm:pt>
    <dgm:pt modelId="{FB369E4F-197D-4FFD-A996-9B3CF9E5EC69}" type="parTrans" cxnId="{AF94B214-4C09-482B-BBE7-46FEB65C77E3}">
      <dgm:prSet/>
      <dgm:spPr/>
      <dgm:t>
        <a:bodyPr/>
        <a:lstStyle/>
        <a:p>
          <a:endParaRPr lang="en-US"/>
        </a:p>
      </dgm:t>
    </dgm:pt>
    <dgm:pt modelId="{6A90EE60-ADFA-4B2B-BA69-BC20FA27F6CE}" type="sibTrans" cxnId="{AF94B214-4C09-482B-BBE7-46FEB65C77E3}">
      <dgm:prSet/>
      <dgm:spPr/>
      <dgm:t>
        <a:bodyPr/>
        <a:lstStyle/>
        <a:p>
          <a:endParaRPr lang="en-US"/>
        </a:p>
      </dgm:t>
    </dgm:pt>
    <dgm:pt modelId="{B8DCA419-F81E-4EAE-BFFC-AF42031024DA}">
      <dgm:prSet/>
      <dgm:spPr/>
      <dgm:t>
        <a:bodyPr/>
        <a:lstStyle/>
        <a:p>
          <a:r>
            <a:rPr lang="en-US" dirty="0" smtClean="0"/>
            <a:t>views</a:t>
          </a:r>
          <a:endParaRPr lang="en-US" dirty="0"/>
        </a:p>
      </dgm:t>
    </dgm:pt>
    <dgm:pt modelId="{778DB0F4-6DC4-4B8D-A9D6-A33A54EF88B5}" type="parTrans" cxnId="{7F8B9C5B-038D-4F5C-B3FB-3C25BD1C43B3}">
      <dgm:prSet/>
      <dgm:spPr/>
      <dgm:t>
        <a:bodyPr/>
        <a:lstStyle/>
        <a:p>
          <a:endParaRPr lang="en-US"/>
        </a:p>
      </dgm:t>
    </dgm:pt>
    <dgm:pt modelId="{A6AC95CC-979E-44A0-A13B-1EE9900154DA}" type="sibTrans" cxnId="{7F8B9C5B-038D-4F5C-B3FB-3C25BD1C43B3}">
      <dgm:prSet/>
      <dgm:spPr/>
      <dgm:t>
        <a:bodyPr/>
        <a:lstStyle/>
        <a:p>
          <a:endParaRPr lang="en-US"/>
        </a:p>
      </dgm:t>
    </dgm:pt>
    <dgm:pt modelId="{6BEF52A8-3732-4B80-B440-B6162EFE737C}">
      <dgm:prSet/>
      <dgm:spPr/>
      <dgm:t>
        <a:bodyPr/>
        <a:lstStyle/>
        <a:p>
          <a:r>
            <a:rPr lang="en-US" dirty="0" smtClean="0"/>
            <a:t>admin</a:t>
          </a:r>
          <a:endParaRPr lang="en-US" dirty="0"/>
        </a:p>
      </dgm:t>
    </dgm:pt>
    <dgm:pt modelId="{52379057-1395-41F9-9CF5-BE1E452BA301}" type="parTrans" cxnId="{05186A98-DEA3-46C1-8F33-14623ED697C5}">
      <dgm:prSet/>
      <dgm:spPr/>
      <dgm:t>
        <a:bodyPr/>
        <a:lstStyle/>
        <a:p>
          <a:endParaRPr lang="en-US"/>
        </a:p>
      </dgm:t>
    </dgm:pt>
    <dgm:pt modelId="{1D018EAB-E9D7-4E84-BBC6-40887DE321BE}" type="sibTrans" cxnId="{05186A98-DEA3-46C1-8F33-14623ED697C5}">
      <dgm:prSet/>
      <dgm:spPr/>
      <dgm:t>
        <a:bodyPr/>
        <a:lstStyle/>
        <a:p>
          <a:endParaRPr lang="en-US"/>
        </a:p>
      </dgm:t>
    </dgm:pt>
    <dgm:pt modelId="{75325DCD-7B53-42DD-B4A6-CDF8BEC2B107}">
      <dgm:prSet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C7AD50A5-6954-4EAB-A755-93A3013458E5}" type="parTrans" cxnId="{0AED8D04-25A4-43D4-B43C-4153D433531F}">
      <dgm:prSet/>
      <dgm:spPr/>
      <dgm:t>
        <a:bodyPr/>
        <a:lstStyle/>
        <a:p>
          <a:endParaRPr lang="en-US"/>
        </a:p>
      </dgm:t>
    </dgm:pt>
    <dgm:pt modelId="{41D2E0F3-4545-427F-B452-6B34AFE0FC90}" type="sibTrans" cxnId="{0AED8D04-25A4-43D4-B43C-4153D433531F}">
      <dgm:prSet/>
      <dgm:spPr/>
      <dgm:t>
        <a:bodyPr/>
        <a:lstStyle/>
        <a:p>
          <a:endParaRPr lang="en-US"/>
        </a:p>
      </dgm:t>
    </dgm:pt>
    <dgm:pt modelId="{A6B4C382-A0D3-492A-9E35-E7EF51570319}">
      <dgm:prSet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0BBA6B89-5A9B-44A7-87B0-995E1AD287AA}" type="parTrans" cxnId="{1CCC0B6D-A820-41BC-B65C-F15D1C05AEDC}">
      <dgm:prSet/>
      <dgm:spPr/>
      <dgm:t>
        <a:bodyPr/>
        <a:lstStyle/>
        <a:p>
          <a:endParaRPr lang="en-US"/>
        </a:p>
      </dgm:t>
    </dgm:pt>
    <dgm:pt modelId="{165C862D-8521-49BB-A179-869E6BF60C4D}" type="sibTrans" cxnId="{1CCC0B6D-A820-41BC-B65C-F15D1C05AEDC}">
      <dgm:prSet/>
      <dgm:spPr/>
      <dgm:t>
        <a:bodyPr/>
        <a:lstStyle/>
        <a:p>
          <a:endParaRPr lang="en-US"/>
        </a:p>
      </dgm:t>
    </dgm:pt>
    <dgm:pt modelId="{06799920-B190-4D9D-8A5C-7CA00399957E}">
      <dgm:prSet/>
      <dgm:spPr/>
      <dgm:t>
        <a:bodyPr/>
        <a:lstStyle/>
        <a:p>
          <a:r>
            <a:rPr lang="en-US" dirty="0" err="1" smtClean="0"/>
            <a:t>urls</a:t>
          </a:r>
          <a:endParaRPr lang="en-US" dirty="0"/>
        </a:p>
      </dgm:t>
    </dgm:pt>
    <dgm:pt modelId="{160ECF56-5E78-42A6-8D04-71B4B46DB444}" type="parTrans" cxnId="{17780095-5B3D-4EF4-9D71-BC9899FABAA0}">
      <dgm:prSet/>
      <dgm:spPr/>
      <dgm:t>
        <a:bodyPr/>
        <a:lstStyle/>
        <a:p>
          <a:endParaRPr lang="en-US"/>
        </a:p>
      </dgm:t>
    </dgm:pt>
    <dgm:pt modelId="{3C215511-4948-4E27-AED4-A5D04376B169}" type="sibTrans" cxnId="{17780095-5B3D-4EF4-9D71-BC9899FABAA0}">
      <dgm:prSet/>
      <dgm:spPr/>
      <dgm:t>
        <a:bodyPr/>
        <a:lstStyle/>
        <a:p>
          <a:endParaRPr lang="en-US"/>
        </a:p>
      </dgm:t>
    </dgm:pt>
    <dgm:pt modelId="{B0AAA64B-9852-436B-B052-88E26F08D955}">
      <dgm:prSet/>
      <dgm:spPr/>
      <dgm:t>
        <a:bodyPr/>
        <a:lstStyle/>
        <a:p>
          <a:r>
            <a:rPr lang="en-US" dirty="0" smtClean="0"/>
            <a:t>views</a:t>
          </a:r>
          <a:endParaRPr lang="en-US" dirty="0"/>
        </a:p>
      </dgm:t>
    </dgm:pt>
    <dgm:pt modelId="{E34EFF52-7234-4DBA-B677-28C92B932A2F}" type="parTrans" cxnId="{E0A61013-497D-410E-89C5-F9AFAF635429}">
      <dgm:prSet/>
      <dgm:spPr/>
      <dgm:t>
        <a:bodyPr/>
        <a:lstStyle/>
        <a:p>
          <a:endParaRPr lang="en-US"/>
        </a:p>
      </dgm:t>
    </dgm:pt>
    <dgm:pt modelId="{DB1156B9-8350-4DB0-A356-8B7BC57C5A96}" type="sibTrans" cxnId="{E0A61013-497D-410E-89C5-F9AFAF635429}">
      <dgm:prSet/>
      <dgm:spPr/>
      <dgm:t>
        <a:bodyPr/>
        <a:lstStyle/>
        <a:p>
          <a:endParaRPr lang="en-US"/>
        </a:p>
      </dgm:t>
    </dgm:pt>
    <dgm:pt modelId="{F2F7F535-B06F-4907-BA0F-CB1345A1AE06}">
      <dgm:prSet custT="1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templates</a:t>
          </a:r>
          <a:endParaRPr lang="en-US" sz="11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07EA818-AEB6-400D-8C64-9F229B29B514}" type="parTrans" cxnId="{FBB14A5C-4AFF-4979-BDFB-23F15C5CFC9D}">
      <dgm:prSet/>
      <dgm:spPr/>
      <dgm:t>
        <a:bodyPr/>
        <a:lstStyle/>
        <a:p>
          <a:endParaRPr lang="en-US"/>
        </a:p>
      </dgm:t>
    </dgm:pt>
    <dgm:pt modelId="{573C9F9B-FAAC-44AC-BBEB-AC59B97FD3DB}" type="sibTrans" cxnId="{FBB14A5C-4AFF-4979-BDFB-23F15C5CFC9D}">
      <dgm:prSet/>
      <dgm:spPr/>
      <dgm:t>
        <a:bodyPr/>
        <a:lstStyle/>
        <a:p>
          <a:endParaRPr lang="en-US"/>
        </a:p>
      </dgm:t>
    </dgm:pt>
    <dgm:pt modelId="{4A945C48-46D6-4D03-9B5D-E8DA677D7A0B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 dirty="0" smtClean="0"/>
            <a:t>Base.html</a:t>
          </a:r>
          <a:endParaRPr lang="en-US" dirty="0"/>
        </a:p>
      </dgm:t>
    </dgm:pt>
    <dgm:pt modelId="{B8BB0326-828D-4035-8078-732526BA1552}" type="parTrans" cxnId="{C0DB93C0-FD2F-4F82-A15F-FCB6C19CBE24}">
      <dgm:prSet/>
      <dgm:spPr/>
      <dgm:t>
        <a:bodyPr/>
        <a:lstStyle/>
        <a:p>
          <a:endParaRPr lang="en-US"/>
        </a:p>
      </dgm:t>
    </dgm:pt>
    <dgm:pt modelId="{E940B6A1-B0CF-4F23-9ED0-7AD5900F0C7C}" type="sibTrans" cxnId="{C0DB93C0-FD2F-4F82-A15F-FCB6C19CBE24}">
      <dgm:prSet/>
      <dgm:spPr/>
      <dgm:t>
        <a:bodyPr/>
        <a:lstStyle/>
        <a:p>
          <a:endParaRPr lang="en-US"/>
        </a:p>
      </dgm:t>
    </dgm:pt>
    <dgm:pt modelId="{E1A0CC1A-A65E-4651-B0FB-D3877C6662B3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 dirty="0" smtClean="0"/>
            <a:t>Home.html</a:t>
          </a:r>
          <a:endParaRPr lang="en-US" dirty="0"/>
        </a:p>
      </dgm:t>
    </dgm:pt>
    <dgm:pt modelId="{DB6982C1-D8F9-4406-8CE0-B59A2B70D992}" type="parTrans" cxnId="{4BF6541F-3DBF-47B8-BFAE-993ACC21EA20}">
      <dgm:prSet/>
      <dgm:spPr/>
      <dgm:t>
        <a:bodyPr/>
        <a:lstStyle/>
        <a:p>
          <a:endParaRPr lang="en-US"/>
        </a:p>
      </dgm:t>
    </dgm:pt>
    <dgm:pt modelId="{08C9D0FC-A5A0-4FAC-869B-7749401DF422}" type="sibTrans" cxnId="{4BF6541F-3DBF-47B8-BFAE-993ACC21EA20}">
      <dgm:prSet/>
      <dgm:spPr/>
      <dgm:t>
        <a:bodyPr/>
        <a:lstStyle/>
        <a:p>
          <a:endParaRPr lang="en-US"/>
        </a:p>
      </dgm:t>
    </dgm:pt>
    <dgm:pt modelId="{0475DB31-59D6-48A2-8628-5EFC63DEDDD7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B8F4FC25-6BDC-4CC6-A268-4E4EFF8C96FE}" type="parTrans" cxnId="{02E0102F-A4C7-4FBB-BA2E-A1C70A9BA94E}">
      <dgm:prSet/>
      <dgm:spPr/>
      <dgm:t>
        <a:bodyPr/>
        <a:lstStyle/>
        <a:p>
          <a:endParaRPr lang="en-US"/>
        </a:p>
      </dgm:t>
    </dgm:pt>
    <dgm:pt modelId="{6CEB9D6D-DE35-490B-BDBD-6DF092339CBB}" type="sibTrans" cxnId="{02E0102F-A4C7-4FBB-BA2E-A1C70A9BA94E}">
      <dgm:prSet/>
      <dgm:spPr/>
      <dgm:t>
        <a:bodyPr/>
        <a:lstStyle/>
        <a:p>
          <a:endParaRPr lang="en-US"/>
        </a:p>
      </dgm:t>
    </dgm:pt>
    <dgm:pt modelId="{C1D0224B-90F8-4A5B-A27D-7BB6685E5B7B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2B45973A-4D7E-4A88-B0B4-7D38F72CD612}" type="parTrans" cxnId="{E8D9EC4D-8838-4D9C-AC77-845A0E3ECB62}">
      <dgm:prSet/>
      <dgm:spPr/>
      <dgm:t>
        <a:bodyPr/>
        <a:lstStyle/>
        <a:p>
          <a:endParaRPr lang="en-US"/>
        </a:p>
      </dgm:t>
    </dgm:pt>
    <dgm:pt modelId="{2D18F68C-0819-4748-94AD-EF0F86925078}" type="sibTrans" cxnId="{E8D9EC4D-8838-4D9C-AC77-845A0E3ECB62}">
      <dgm:prSet/>
      <dgm:spPr/>
      <dgm:t>
        <a:bodyPr/>
        <a:lstStyle/>
        <a:p>
          <a:endParaRPr lang="en-US"/>
        </a:p>
      </dgm:t>
    </dgm:pt>
    <dgm:pt modelId="{55093EBF-615D-4E40-B47E-8225578541D5}" type="pres">
      <dgm:prSet presAssocID="{6E257177-61AA-42E5-9ACE-C7F67BF61C7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B64F443-700E-46F9-9772-725445DD52D7}" type="pres">
      <dgm:prSet presAssocID="{008D0ADE-DCBB-4641-A5F2-E74B94A4F65B}" presName="hierRoot1" presStyleCnt="0">
        <dgm:presLayoutVars>
          <dgm:hierBranch val="init"/>
        </dgm:presLayoutVars>
      </dgm:prSet>
      <dgm:spPr/>
    </dgm:pt>
    <dgm:pt modelId="{5B6D0C17-9C39-4E1A-8411-6E3240EBC7F4}" type="pres">
      <dgm:prSet presAssocID="{008D0ADE-DCBB-4641-A5F2-E74B94A4F65B}" presName="rootComposite1" presStyleCnt="0"/>
      <dgm:spPr/>
    </dgm:pt>
    <dgm:pt modelId="{230C6EBC-5318-4BE8-992B-787525B0F020}" type="pres">
      <dgm:prSet presAssocID="{008D0ADE-DCBB-4641-A5F2-E74B94A4F65B}" presName="rootText1" presStyleLbl="node0" presStyleIdx="0" presStyleCnt="1" custScaleX="169757" custScaleY="207663" custLinFactX="-100000" custLinFactNeighborX="-159785" custLinFactNeighborY="21604">
        <dgm:presLayoutVars>
          <dgm:chPref val="3"/>
        </dgm:presLayoutVars>
      </dgm:prSet>
      <dgm:spPr/>
    </dgm:pt>
    <dgm:pt modelId="{11C86A66-E7EB-4B32-BA50-04CD6EBA2387}" type="pres">
      <dgm:prSet presAssocID="{008D0ADE-DCBB-4641-A5F2-E74B94A4F65B}" presName="rootConnector1" presStyleLbl="node1" presStyleIdx="0" presStyleCnt="0"/>
      <dgm:spPr/>
    </dgm:pt>
    <dgm:pt modelId="{B9761576-5396-4D8D-8F49-B4564AF5EB0D}" type="pres">
      <dgm:prSet presAssocID="{008D0ADE-DCBB-4641-A5F2-E74B94A4F65B}" presName="hierChild2" presStyleCnt="0"/>
      <dgm:spPr/>
    </dgm:pt>
    <dgm:pt modelId="{303D5B5C-CA4F-436F-89DA-5F37FDFDC74E}" type="pres">
      <dgm:prSet presAssocID="{992DF9E5-79AC-49E6-9B50-2773A8D90BAB}" presName="Name64" presStyleLbl="parChTrans1D2" presStyleIdx="0" presStyleCnt="5"/>
      <dgm:spPr/>
    </dgm:pt>
    <dgm:pt modelId="{72161D4E-98C9-4D27-B54C-709AC266FC2C}" type="pres">
      <dgm:prSet presAssocID="{74A1FE80-0AA3-48E7-B769-B97A22A5CAD7}" presName="hierRoot2" presStyleCnt="0">
        <dgm:presLayoutVars>
          <dgm:hierBranch val="init"/>
        </dgm:presLayoutVars>
      </dgm:prSet>
      <dgm:spPr/>
    </dgm:pt>
    <dgm:pt modelId="{DAE049BB-98D0-4AE1-855D-436BAC22D56A}" type="pres">
      <dgm:prSet presAssocID="{74A1FE80-0AA3-48E7-B769-B97A22A5CAD7}" presName="rootComposite" presStyleCnt="0"/>
      <dgm:spPr/>
    </dgm:pt>
    <dgm:pt modelId="{9D8C924D-69E0-41C0-BCC0-BF108E3B4269}" type="pres">
      <dgm:prSet presAssocID="{74A1FE80-0AA3-48E7-B769-B97A22A5CAD7}" presName="rootText" presStyleLbl="node2" presStyleIdx="0" presStyleCnt="5" custScaleX="171961" custScaleY="190949">
        <dgm:presLayoutVars>
          <dgm:chPref val="3"/>
        </dgm:presLayoutVars>
      </dgm:prSet>
      <dgm:spPr/>
    </dgm:pt>
    <dgm:pt modelId="{D199B41A-D2AF-4E0F-B0E2-3B8953901ADE}" type="pres">
      <dgm:prSet presAssocID="{74A1FE80-0AA3-48E7-B769-B97A22A5CAD7}" presName="rootConnector" presStyleLbl="node2" presStyleIdx="0" presStyleCnt="5"/>
      <dgm:spPr/>
    </dgm:pt>
    <dgm:pt modelId="{4BF421E0-B5A7-4F70-9E72-2995E20844AE}" type="pres">
      <dgm:prSet presAssocID="{74A1FE80-0AA3-48E7-B769-B97A22A5CAD7}" presName="hierChild4" presStyleCnt="0"/>
      <dgm:spPr/>
    </dgm:pt>
    <dgm:pt modelId="{648FF9E7-E338-4600-8B7D-3B340E0E9A67}" type="pres">
      <dgm:prSet presAssocID="{456676E0-9B4A-4473-A2BD-9F7E0F2874A8}" presName="Name64" presStyleLbl="parChTrans1D3" presStyleIdx="0" presStyleCnt="21"/>
      <dgm:spPr/>
    </dgm:pt>
    <dgm:pt modelId="{8C1079DC-67E2-4B4A-B956-E7F4574E7D9C}" type="pres">
      <dgm:prSet presAssocID="{C96B9439-8AEC-4E6F-B753-844CA604ABEF}" presName="hierRoot2" presStyleCnt="0">
        <dgm:presLayoutVars>
          <dgm:hierBranch val="init"/>
        </dgm:presLayoutVars>
      </dgm:prSet>
      <dgm:spPr/>
    </dgm:pt>
    <dgm:pt modelId="{EC8265B7-5F98-4C20-BB7A-FED5A848D9BC}" type="pres">
      <dgm:prSet presAssocID="{C96B9439-8AEC-4E6F-B753-844CA604ABEF}" presName="rootComposite" presStyleCnt="0"/>
      <dgm:spPr/>
    </dgm:pt>
    <dgm:pt modelId="{D089FF9C-DD21-4D31-AECF-0BECEABA7D8D}" type="pres">
      <dgm:prSet presAssocID="{C96B9439-8AEC-4E6F-B753-844CA604ABEF}" presName="rootText" presStyleLbl="node3" presStyleIdx="0" presStyleCnt="21" custLinFactX="60283" custLinFactNeighborX="100000" custLinFactNeighborY="176">
        <dgm:presLayoutVars>
          <dgm:chPref val="3"/>
        </dgm:presLayoutVars>
      </dgm:prSet>
      <dgm:spPr/>
    </dgm:pt>
    <dgm:pt modelId="{D931B4A1-8DB9-42AD-AA25-05D14C908E4D}" type="pres">
      <dgm:prSet presAssocID="{C96B9439-8AEC-4E6F-B753-844CA604ABEF}" presName="rootConnector" presStyleLbl="node3" presStyleIdx="0" presStyleCnt="21"/>
      <dgm:spPr/>
    </dgm:pt>
    <dgm:pt modelId="{15637463-32CF-41BC-9EB2-BC355D9FFF99}" type="pres">
      <dgm:prSet presAssocID="{C96B9439-8AEC-4E6F-B753-844CA604ABEF}" presName="hierChild4" presStyleCnt="0"/>
      <dgm:spPr/>
    </dgm:pt>
    <dgm:pt modelId="{D2A0CB3C-178C-4895-A7B0-95678198532E}" type="pres">
      <dgm:prSet presAssocID="{C96B9439-8AEC-4E6F-B753-844CA604ABEF}" presName="hierChild5" presStyleCnt="0"/>
      <dgm:spPr/>
    </dgm:pt>
    <dgm:pt modelId="{6EE7DD75-5219-4D46-B209-1A960A552323}" type="pres">
      <dgm:prSet presAssocID="{692C3BB1-B415-46E0-8F12-7E90BF95DADE}" presName="Name64" presStyleLbl="parChTrans1D3" presStyleIdx="1" presStyleCnt="21"/>
      <dgm:spPr/>
    </dgm:pt>
    <dgm:pt modelId="{E0B07BE8-69B5-4347-83C5-639D3A6648D9}" type="pres">
      <dgm:prSet presAssocID="{50213801-3392-48F7-BDD7-C92BBEB27DCB}" presName="hierRoot2" presStyleCnt="0">
        <dgm:presLayoutVars>
          <dgm:hierBranch val="init"/>
        </dgm:presLayoutVars>
      </dgm:prSet>
      <dgm:spPr/>
    </dgm:pt>
    <dgm:pt modelId="{744B52D2-713C-48C0-981F-9BD5A50C99A8}" type="pres">
      <dgm:prSet presAssocID="{50213801-3392-48F7-BDD7-C92BBEB27DCB}" presName="rootComposite" presStyleCnt="0"/>
      <dgm:spPr/>
    </dgm:pt>
    <dgm:pt modelId="{B2B57A2C-3EB0-46A0-83AE-8304B7B26025}" type="pres">
      <dgm:prSet presAssocID="{50213801-3392-48F7-BDD7-C92BBEB27DCB}" presName="rootText" presStyleLbl="node3" presStyleIdx="1" presStyleCnt="21" custLinFactX="60283" custLinFactNeighborX="100000" custLinFactNeighborY="176">
        <dgm:presLayoutVars>
          <dgm:chPref val="3"/>
        </dgm:presLayoutVars>
      </dgm:prSet>
      <dgm:spPr/>
    </dgm:pt>
    <dgm:pt modelId="{E30CDF89-E786-4FAF-8DC0-38611420D6C9}" type="pres">
      <dgm:prSet presAssocID="{50213801-3392-48F7-BDD7-C92BBEB27DCB}" presName="rootConnector" presStyleLbl="node3" presStyleIdx="1" presStyleCnt="21"/>
      <dgm:spPr/>
    </dgm:pt>
    <dgm:pt modelId="{7C9BD9F3-BCB4-48CF-BD6A-CB78C865BDB0}" type="pres">
      <dgm:prSet presAssocID="{50213801-3392-48F7-BDD7-C92BBEB27DCB}" presName="hierChild4" presStyleCnt="0"/>
      <dgm:spPr/>
    </dgm:pt>
    <dgm:pt modelId="{F722EC6F-665B-48C5-A22D-0E5251CE2EB2}" type="pres">
      <dgm:prSet presAssocID="{50213801-3392-48F7-BDD7-C92BBEB27DCB}" presName="hierChild5" presStyleCnt="0"/>
      <dgm:spPr/>
    </dgm:pt>
    <dgm:pt modelId="{5605F8A3-B572-4B45-A280-ADA0AE347FBE}" type="pres">
      <dgm:prSet presAssocID="{74A1FE80-0AA3-48E7-B769-B97A22A5CAD7}" presName="hierChild5" presStyleCnt="0"/>
      <dgm:spPr/>
    </dgm:pt>
    <dgm:pt modelId="{FCE4A82D-B384-40C9-8588-02EDA356937A}" type="pres">
      <dgm:prSet presAssocID="{83B10A1C-4345-4FB7-BB32-83B499E88A86}" presName="Name64" presStyleLbl="parChTrans1D2" presStyleIdx="1" presStyleCnt="5"/>
      <dgm:spPr/>
    </dgm:pt>
    <dgm:pt modelId="{16D2B734-AE38-4424-968E-635033BEC6E8}" type="pres">
      <dgm:prSet presAssocID="{3D72AD75-F05C-43BE-851A-446EA985779E}" presName="hierRoot2" presStyleCnt="0">
        <dgm:presLayoutVars>
          <dgm:hierBranch val="init"/>
        </dgm:presLayoutVars>
      </dgm:prSet>
      <dgm:spPr/>
    </dgm:pt>
    <dgm:pt modelId="{BE0431E7-2C21-4976-BB24-824F73914790}" type="pres">
      <dgm:prSet presAssocID="{3D72AD75-F05C-43BE-851A-446EA985779E}" presName="rootComposite" presStyleCnt="0"/>
      <dgm:spPr/>
    </dgm:pt>
    <dgm:pt modelId="{CFC2508A-3FC3-4F87-9329-5FC958ED6EEA}" type="pres">
      <dgm:prSet presAssocID="{3D72AD75-F05C-43BE-851A-446EA985779E}" presName="rootText" presStyleLbl="node2" presStyleIdx="1" presStyleCnt="5" custScaleX="171961" custScaleY="190949">
        <dgm:presLayoutVars>
          <dgm:chPref val="3"/>
        </dgm:presLayoutVars>
      </dgm:prSet>
      <dgm:spPr/>
    </dgm:pt>
    <dgm:pt modelId="{7DBB2702-4926-41F3-9A4D-38D4611DEA68}" type="pres">
      <dgm:prSet presAssocID="{3D72AD75-F05C-43BE-851A-446EA985779E}" presName="rootConnector" presStyleLbl="node2" presStyleIdx="1" presStyleCnt="5"/>
      <dgm:spPr/>
    </dgm:pt>
    <dgm:pt modelId="{6C3F0011-A8F1-4CED-9DDB-031D321CA9F9}" type="pres">
      <dgm:prSet presAssocID="{3D72AD75-F05C-43BE-851A-446EA985779E}" presName="hierChild4" presStyleCnt="0"/>
      <dgm:spPr/>
    </dgm:pt>
    <dgm:pt modelId="{E7494B2D-F9EB-48A7-A566-79F8941D8245}" type="pres">
      <dgm:prSet presAssocID="{627C3A6D-14B3-481A-A9A7-4A513C963D39}" presName="Name64" presStyleLbl="parChTrans1D3" presStyleIdx="2" presStyleCnt="21"/>
      <dgm:spPr/>
    </dgm:pt>
    <dgm:pt modelId="{D9E7EE90-ADDB-4C9E-9D75-B679A583F386}" type="pres">
      <dgm:prSet presAssocID="{10EBA333-D720-4289-AC90-7F7BB5B115B8}" presName="hierRoot2" presStyleCnt="0">
        <dgm:presLayoutVars>
          <dgm:hierBranch val="init"/>
        </dgm:presLayoutVars>
      </dgm:prSet>
      <dgm:spPr/>
    </dgm:pt>
    <dgm:pt modelId="{6209AB4C-97D2-4C07-8DF7-D183F24600C3}" type="pres">
      <dgm:prSet presAssocID="{10EBA333-D720-4289-AC90-7F7BB5B115B8}" presName="rootComposite" presStyleCnt="0"/>
      <dgm:spPr/>
    </dgm:pt>
    <dgm:pt modelId="{03C0DAD3-2D67-4553-9AD1-03F6AB4EE3B2}" type="pres">
      <dgm:prSet presAssocID="{10EBA333-D720-4289-AC90-7F7BB5B115B8}" presName="rootText" presStyleLbl="node3" presStyleIdx="2" presStyleCnt="21" custLinFactX="60283" custLinFactNeighborX="100000" custLinFactNeighborY="176">
        <dgm:presLayoutVars>
          <dgm:chPref val="3"/>
        </dgm:presLayoutVars>
      </dgm:prSet>
      <dgm:spPr/>
    </dgm:pt>
    <dgm:pt modelId="{28465903-8CF3-409C-9172-B94D9F4F845B}" type="pres">
      <dgm:prSet presAssocID="{10EBA333-D720-4289-AC90-7F7BB5B115B8}" presName="rootConnector" presStyleLbl="node3" presStyleIdx="2" presStyleCnt="21"/>
      <dgm:spPr/>
    </dgm:pt>
    <dgm:pt modelId="{E0E0D5E9-654C-44A1-8955-97486FFBA4EE}" type="pres">
      <dgm:prSet presAssocID="{10EBA333-D720-4289-AC90-7F7BB5B115B8}" presName="hierChild4" presStyleCnt="0"/>
      <dgm:spPr/>
    </dgm:pt>
    <dgm:pt modelId="{7FB51673-301A-47E5-9A86-0A90D84FC22F}" type="pres">
      <dgm:prSet presAssocID="{10EBA333-D720-4289-AC90-7F7BB5B115B8}" presName="hierChild5" presStyleCnt="0"/>
      <dgm:spPr/>
    </dgm:pt>
    <dgm:pt modelId="{B4A472CD-D78B-4E21-A005-A6A3D3C7FFDC}" type="pres">
      <dgm:prSet presAssocID="{EFAAB5C7-9964-451F-93B7-40DF1F6DE1DA}" presName="Name64" presStyleLbl="parChTrans1D3" presStyleIdx="3" presStyleCnt="21"/>
      <dgm:spPr/>
    </dgm:pt>
    <dgm:pt modelId="{E6421BA3-68DA-40A4-BDAF-3E3909F90A4C}" type="pres">
      <dgm:prSet presAssocID="{184C72AD-1D9E-44ED-9E3C-F58D27595529}" presName="hierRoot2" presStyleCnt="0">
        <dgm:presLayoutVars>
          <dgm:hierBranch val="init"/>
        </dgm:presLayoutVars>
      </dgm:prSet>
      <dgm:spPr/>
    </dgm:pt>
    <dgm:pt modelId="{FAD88CE0-56EB-4843-BE7D-DFD14893C41B}" type="pres">
      <dgm:prSet presAssocID="{184C72AD-1D9E-44ED-9E3C-F58D27595529}" presName="rootComposite" presStyleCnt="0"/>
      <dgm:spPr/>
    </dgm:pt>
    <dgm:pt modelId="{65E184C3-FA6B-47F9-AED4-6F8C8B7462A2}" type="pres">
      <dgm:prSet presAssocID="{184C72AD-1D9E-44ED-9E3C-F58D27595529}" presName="rootText" presStyleLbl="node3" presStyleIdx="3" presStyleCnt="21" custLinFactX="60283" custLinFactNeighborX="100000" custLinFactNeighborY="176">
        <dgm:presLayoutVars>
          <dgm:chPref val="3"/>
        </dgm:presLayoutVars>
      </dgm:prSet>
      <dgm:spPr/>
    </dgm:pt>
    <dgm:pt modelId="{B425DE59-8C3A-423B-8FD6-AEEED81D1A6E}" type="pres">
      <dgm:prSet presAssocID="{184C72AD-1D9E-44ED-9E3C-F58D27595529}" presName="rootConnector" presStyleLbl="node3" presStyleIdx="3" presStyleCnt="21"/>
      <dgm:spPr/>
    </dgm:pt>
    <dgm:pt modelId="{834EB2F9-B46A-4A38-9B98-A764F4BDA84D}" type="pres">
      <dgm:prSet presAssocID="{184C72AD-1D9E-44ED-9E3C-F58D27595529}" presName="hierChild4" presStyleCnt="0"/>
      <dgm:spPr/>
    </dgm:pt>
    <dgm:pt modelId="{A7CA5B3F-5695-4D70-BF62-CEF3E7A040E1}" type="pres">
      <dgm:prSet presAssocID="{184C72AD-1D9E-44ED-9E3C-F58D27595529}" presName="hierChild5" presStyleCnt="0"/>
      <dgm:spPr/>
    </dgm:pt>
    <dgm:pt modelId="{CABCB6A7-AF61-436F-A12A-9EB2A4105205}" type="pres">
      <dgm:prSet presAssocID="{DBFECBC3-6C8E-4D08-9526-AE8B0A35A815}" presName="Name64" presStyleLbl="parChTrans1D3" presStyleIdx="4" presStyleCnt="21"/>
      <dgm:spPr/>
    </dgm:pt>
    <dgm:pt modelId="{0532E3C6-095F-4D94-AD53-5145EB61C409}" type="pres">
      <dgm:prSet presAssocID="{16B8FF7B-4F95-4DB1-8442-B186885425EF}" presName="hierRoot2" presStyleCnt="0">
        <dgm:presLayoutVars>
          <dgm:hierBranch val="init"/>
        </dgm:presLayoutVars>
      </dgm:prSet>
      <dgm:spPr/>
    </dgm:pt>
    <dgm:pt modelId="{25A8C22A-EBAB-4395-80FD-8F5B6723513B}" type="pres">
      <dgm:prSet presAssocID="{16B8FF7B-4F95-4DB1-8442-B186885425EF}" presName="rootComposite" presStyleCnt="0"/>
      <dgm:spPr/>
    </dgm:pt>
    <dgm:pt modelId="{70677E7E-E15B-4881-8312-F68E72A33686}" type="pres">
      <dgm:prSet presAssocID="{16B8FF7B-4F95-4DB1-8442-B186885425EF}" presName="rootText" presStyleLbl="node3" presStyleIdx="4" presStyleCnt="21" custLinFactX="60283" custLinFactNeighborX="100000" custLinFactNeighborY="176">
        <dgm:presLayoutVars>
          <dgm:chPref val="3"/>
        </dgm:presLayoutVars>
      </dgm:prSet>
      <dgm:spPr/>
    </dgm:pt>
    <dgm:pt modelId="{1FBC18E5-6758-4027-9589-035A5ED0EABF}" type="pres">
      <dgm:prSet presAssocID="{16B8FF7B-4F95-4DB1-8442-B186885425EF}" presName="rootConnector" presStyleLbl="node3" presStyleIdx="4" presStyleCnt="21"/>
      <dgm:spPr/>
    </dgm:pt>
    <dgm:pt modelId="{E84DC1E3-E1B5-41DA-B0C4-59767C85E3B0}" type="pres">
      <dgm:prSet presAssocID="{16B8FF7B-4F95-4DB1-8442-B186885425EF}" presName="hierChild4" presStyleCnt="0"/>
      <dgm:spPr/>
    </dgm:pt>
    <dgm:pt modelId="{516C69EF-3CEC-426E-A2E9-9CA016EBBFCF}" type="pres">
      <dgm:prSet presAssocID="{16B8FF7B-4F95-4DB1-8442-B186885425EF}" presName="hierChild5" presStyleCnt="0"/>
      <dgm:spPr/>
    </dgm:pt>
    <dgm:pt modelId="{B8404564-F238-4B9B-B7E6-62BF7891B9F7}" type="pres">
      <dgm:prSet presAssocID="{7B9A6E67-504A-4230-BDBB-E3D23C676F22}" presName="Name64" presStyleLbl="parChTrans1D3" presStyleIdx="5" presStyleCnt="21"/>
      <dgm:spPr/>
    </dgm:pt>
    <dgm:pt modelId="{9E5D0ED2-7CA2-492A-87C9-D71F73E4F62F}" type="pres">
      <dgm:prSet presAssocID="{426C3947-12AF-438B-9F70-AAB8E3E7AF58}" presName="hierRoot2" presStyleCnt="0">
        <dgm:presLayoutVars>
          <dgm:hierBranch val="init"/>
        </dgm:presLayoutVars>
      </dgm:prSet>
      <dgm:spPr/>
    </dgm:pt>
    <dgm:pt modelId="{99EE568E-1F05-4D01-992E-F591AD2B7207}" type="pres">
      <dgm:prSet presAssocID="{426C3947-12AF-438B-9F70-AAB8E3E7AF58}" presName="rootComposite" presStyleCnt="0"/>
      <dgm:spPr/>
    </dgm:pt>
    <dgm:pt modelId="{AE7C671D-F2AB-4255-B9C1-0CFA4D3BBDC8}" type="pres">
      <dgm:prSet presAssocID="{426C3947-12AF-438B-9F70-AAB8E3E7AF58}" presName="rootText" presStyleLbl="node3" presStyleIdx="5" presStyleCnt="21" custLinFactX="60283" custLinFactNeighborX="100000" custLinFactNeighborY="176">
        <dgm:presLayoutVars>
          <dgm:chPref val="3"/>
        </dgm:presLayoutVars>
      </dgm:prSet>
      <dgm:spPr/>
    </dgm:pt>
    <dgm:pt modelId="{BBED7219-2C44-4E36-812F-48B7FD766DA1}" type="pres">
      <dgm:prSet presAssocID="{426C3947-12AF-438B-9F70-AAB8E3E7AF58}" presName="rootConnector" presStyleLbl="node3" presStyleIdx="5" presStyleCnt="21"/>
      <dgm:spPr/>
    </dgm:pt>
    <dgm:pt modelId="{FFE10204-CE85-4954-BB75-64E1B5671F63}" type="pres">
      <dgm:prSet presAssocID="{426C3947-12AF-438B-9F70-AAB8E3E7AF58}" presName="hierChild4" presStyleCnt="0"/>
      <dgm:spPr/>
    </dgm:pt>
    <dgm:pt modelId="{CCD32D88-AE6E-41A1-B7CF-56E7F8D7C571}" type="pres">
      <dgm:prSet presAssocID="{426C3947-12AF-438B-9F70-AAB8E3E7AF58}" presName="hierChild5" presStyleCnt="0"/>
      <dgm:spPr/>
    </dgm:pt>
    <dgm:pt modelId="{296E3C36-518F-4F84-B690-302CA286C586}" type="pres">
      <dgm:prSet presAssocID="{83423601-F609-4B4B-AFF2-49153F27D5F4}" presName="Name64" presStyleLbl="parChTrans1D3" presStyleIdx="6" presStyleCnt="21"/>
      <dgm:spPr/>
    </dgm:pt>
    <dgm:pt modelId="{24BC4B26-11E2-4A3B-AABA-FE7051F41F83}" type="pres">
      <dgm:prSet presAssocID="{96038C73-BD4E-49F6-9D92-D748FBB1D15E}" presName="hierRoot2" presStyleCnt="0">
        <dgm:presLayoutVars>
          <dgm:hierBranch val="init"/>
        </dgm:presLayoutVars>
      </dgm:prSet>
      <dgm:spPr/>
    </dgm:pt>
    <dgm:pt modelId="{AEA9F657-1D2B-4E70-8404-59C2A1B65F70}" type="pres">
      <dgm:prSet presAssocID="{96038C73-BD4E-49F6-9D92-D748FBB1D15E}" presName="rootComposite" presStyleCnt="0"/>
      <dgm:spPr/>
    </dgm:pt>
    <dgm:pt modelId="{E3F91AA9-747C-4941-BD9C-3351DC21E546}" type="pres">
      <dgm:prSet presAssocID="{96038C73-BD4E-49F6-9D92-D748FBB1D15E}" presName="rootText" presStyleLbl="node3" presStyleIdx="6" presStyleCnt="21" custLinFactX="60283" custLinFactNeighborX="100000" custLinFactNeighborY="176">
        <dgm:presLayoutVars>
          <dgm:chPref val="3"/>
        </dgm:presLayoutVars>
      </dgm:prSet>
      <dgm:spPr/>
    </dgm:pt>
    <dgm:pt modelId="{12D86346-2113-4FBA-9F75-3465D26F97F2}" type="pres">
      <dgm:prSet presAssocID="{96038C73-BD4E-49F6-9D92-D748FBB1D15E}" presName="rootConnector" presStyleLbl="node3" presStyleIdx="6" presStyleCnt="21"/>
      <dgm:spPr/>
    </dgm:pt>
    <dgm:pt modelId="{CA68A1DE-5C4B-4537-887C-D2248190F008}" type="pres">
      <dgm:prSet presAssocID="{96038C73-BD4E-49F6-9D92-D748FBB1D15E}" presName="hierChild4" presStyleCnt="0"/>
      <dgm:spPr/>
    </dgm:pt>
    <dgm:pt modelId="{4E100811-CE9F-44A8-88A4-2A44541CA200}" type="pres">
      <dgm:prSet presAssocID="{96038C73-BD4E-49F6-9D92-D748FBB1D15E}" presName="hierChild5" presStyleCnt="0"/>
      <dgm:spPr/>
    </dgm:pt>
    <dgm:pt modelId="{8272DBEE-6174-4CBD-984E-993D521BD245}" type="pres">
      <dgm:prSet presAssocID="{2B45973A-4D7E-4A88-B0B4-7D38F72CD612}" presName="Name64" presStyleLbl="parChTrans1D3" presStyleIdx="7" presStyleCnt="21"/>
      <dgm:spPr/>
    </dgm:pt>
    <dgm:pt modelId="{288DB8FD-5300-429B-A592-A36B9ECA2DF8}" type="pres">
      <dgm:prSet presAssocID="{C1D0224B-90F8-4A5B-A27D-7BB6685E5B7B}" presName="hierRoot2" presStyleCnt="0">
        <dgm:presLayoutVars>
          <dgm:hierBranch val="init"/>
        </dgm:presLayoutVars>
      </dgm:prSet>
      <dgm:spPr/>
    </dgm:pt>
    <dgm:pt modelId="{33231360-C059-40BF-9182-DF692FCAD82B}" type="pres">
      <dgm:prSet presAssocID="{C1D0224B-90F8-4A5B-A27D-7BB6685E5B7B}" presName="rootComposite" presStyleCnt="0"/>
      <dgm:spPr/>
    </dgm:pt>
    <dgm:pt modelId="{3DA5C318-8094-4A27-8A2E-33897479CCBF}" type="pres">
      <dgm:prSet presAssocID="{C1D0224B-90F8-4A5B-A27D-7BB6685E5B7B}" presName="rootText" presStyleLbl="node3" presStyleIdx="7" presStyleCnt="21" custLinFactX="60283" custLinFactNeighborX="100000" custLinFactNeighborY="176">
        <dgm:presLayoutVars>
          <dgm:chPref val="3"/>
        </dgm:presLayoutVars>
      </dgm:prSet>
      <dgm:spPr/>
    </dgm:pt>
    <dgm:pt modelId="{D5660DBD-BBA6-4DED-BA31-950BE5E947F7}" type="pres">
      <dgm:prSet presAssocID="{C1D0224B-90F8-4A5B-A27D-7BB6685E5B7B}" presName="rootConnector" presStyleLbl="node3" presStyleIdx="7" presStyleCnt="21"/>
      <dgm:spPr/>
    </dgm:pt>
    <dgm:pt modelId="{41C2908C-5297-4D5F-8B51-FB6682A3D2C6}" type="pres">
      <dgm:prSet presAssocID="{C1D0224B-90F8-4A5B-A27D-7BB6685E5B7B}" presName="hierChild4" presStyleCnt="0"/>
      <dgm:spPr/>
    </dgm:pt>
    <dgm:pt modelId="{9F4CAE0B-2A52-4213-A1AF-651A6A98C444}" type="pres">
      <dgm:prSet presAssocID="{C1D0224B-90F8-4A5B-A27D-7BB6685E5B7B}" presName="hierChild5" presStyleCnt="0"/>
      <dgm:spPr/>
    </dgm:pt>
    <dgm:pt modelId="{F616C37B-EE30-478E-8EA9-FDB196627402}" type="pres">
      <dgm:prSet presAssocID="{3D72AD75-F05C-43BE-851A-446EA985779E}" presName="hierChild5" presStyleCnt="0"/>
      <dgm:spPr/>
    </dgm:pt>
    <dgm:pt modelId="{525E0090-E085-4E42-9B91-26B6A58D71AA}" type="pres">
      <dgm:prSet presAssocID="{BD5997B1-EC50-496A-8AD1-8F9490F00449}" presName="Name64" presStyleLbl="parChTrans1D2" presStyleIdx="2" presStyleCnt="5"/>
      <dgm:spPr/>
    </dgm:pt>
    <dgm:pt modelId="{E2BA75FC-D26D-4384-A258-9A6F3895500D}" type="pres">
      <dgm:prSet presAssocID="{24BA6D64-A067-4405-A0CF-7901AE7748BE}" presName="hierRoot2" presStyleCnt="0">
        <dgm:presLayoutVars>
          <dgm:hierBranch val="init"/>
        </dgm:presLayoutVars>
      </dgm:prSet>
      <dgm:spPr/>
    </dgm:pt>
    <dgm:pt modelId="{36581F11-42A2-4BC0-8BED-B5CD62A0A26F}" type="pres">
      <dgm:prSet presAssocID="{24BA6D64-A067-4405-A0CF-7901AE7748BE}" presName="rootComposite" presStyleCnt="0"/>
      <dgm:spPr/>
    </dgm:pt>
    <dgm:pt modelId="{C93D4794-C6C7-41AA-B43B-E1D66590CE0E}" type="pres">
      <dgm:prSet presAssocID="{24BA6D64-A067-4405-A0CF-7901AE7748BE}" presName="rootText" presStyleLbl="node2" presStyleIdx="2" presStyleCnt="5" custScaleX="171961" custScaleY="190949">
        <dgm:presLayoutVars>
          <dgm:chPref val="3"/>
        </dgm:presLayoutVars>
      </dgm:prSet>
      <dgm:spPr/>
    </dgm:pt>
    <dgm:pt modelId="{5EAC7BD2-1CA2-448A-B273-3D1974345225}" type="pres">
      <dgm:prSet presAssocID="{24BA6D64-A067-4405-A0CF-7901AE7748BE}" presName="rootConnector" presStyleLbl="node2" presStyleIdx="2" presStyleCnt="5"/>
      <dgm:spPr/>
    </dgm:pt>
    <dgm:pt modelId="{59BF0964-AFC4-4340-9149-A3803A740E86}" type="pres">
      <dgm:prSet presAssocID="{24BA6D64-A067-4405-A0CF-7901AE7748BE}" presName="hierChild4" presStyleCnt="0"/>
      <dgm:spPr/>
    </dgm:pt>
    <dgm:pt modelId="{EA4730AE-F05F-41CF-BE79-5D0076AAB047}" type="pres">
      <dgm:prSet presAssocID="{A339644E-D1A8-41FB-9CD2-56285E76E23C}" presName="Name64" presStyleLbl="parChTrans1D3" presStyleIdx="8" presStyleCnt="21"/>
      <dgm:spPr/>
    </dgm:pt>
    <dgm:pt modelId="{11DC4A67-D1AB-4C45-A507-22F532517C9F}" type="pres">
      <dgm:prSet presAssocID="{3454C179-9673-4F20-8604-60BF3F519B08}" presName="hierRoot2" presStyleCnt="0">
        <dgm:presLayoutVars>
          <dgm:hierBranch val="init"/>
        </dgm:presLayoutVars>
      </dgm:prSet>
      <dgm:spPr/>
    </dgm:pt>
    <dgm:pt modelId="{96C43888-A2E7-46DC-917D-B88356D7839F}" type="pres">
      <dgm:prSet presAssocID="{3454C179-9673-4F20-8604-60BF3F519B08}" presName="rootComposite" presStyleCnt="0"/>
      <dgm:spPr/>
    </dgm:pt>
    <dgm:pt modelId="{FE7EAB79-2E9B-4DFA-9D42-AF81FA7CDE28}" type="pres">
      <dgm:prSet presAssocID="{3454C179-9673-4F20-8604-60BF3F519B08}" presName="rootText" presStyleLbl="node3" presStyleIdx="8" presStyleCnt="21" custLinFactX="60283" custLinFactNeighborX="100000" custLinFactNeighborY="176">
        <dgm:presLayoutVars>
          <dgm:chPref val="3"/>
        </dgm:presLayoutVars>
      </dgm:prSet>
      <dgm:spPr/>
    </dgm:pt>
    <dgm:pt modelId="{85E3D42B-2E15-4E8F-9A99-DCAA6B59B521}" type="pres">
      <dgm:prSet presAssocID="{3454C179-9673-4F20-8604-60BF3F519B08}" presName="rootConnector" presStyleLbl="node3" presStyleIdx="8" presStyleCnt="21"/>
      <dgm:spPr/>
    </dgm:pt>
    <dgm:pt modelId="{F592EA21-9638-4A6B-8948-619AEB492FDF}" type="pres">
      <dgm:prSet presAssocID="{3454C179-9673-4F20-8604-60BF3F519B08}" presName="hierChild4" presStyleCnt="0"/>
      <dgm:spPr/>
    </dgm:pt>
    <dgm:pt modelId="{EB5420C5-AF7E-468A-89B4-67D166F1A8B6}" type="pres">
      <dgm:prSet presAssocID="{3454C179-9673-4F20-8604-60BF3F519B08}" presName="hierChild5" presStyleCnt="0"/>
      <dgm:spPr/>
    </dgm:pt>
    <dgm:pt modelId="{54E1F30E-0505-40B1-B72D-31A9A42FDC9E}" type="pres">
      <dgm:prSet presAssocID="{947BDFEA-09FD-471A-B661-1A137AF3AAC9}" presName="Name64" presStyleLbl="parChTrans1D3" presStyleIdx="9" presStyleCnt="21"/>
      <dgm:spPr/>
    </dgm:pt>
    <dgm:pt modelId="{AAAC6A48-63BC-4450-B8CC-323593907AFE}" type="pres">
      <dgm:prSet presAssocID="{9A91962B-D735-405B-AE11-A53DC2D63C93}" presName="hierRoot2" presStyleCnt="0">
        <dgm:presLayoutVars>
          <dgm:hierBranch val="init"/>
        </dgm:presLayoutVars>
      </dgm:prSet>
      <dgm:spPr/>
    </dgm:pt>
    <dgm:pt modelId="{052BB047-4D01-4485-BA6F-BACA69299E53}" type="pres">
      <dgm:prSet presAssocID="{9A91962B-D735-405B-AE11-A53DC2D63C93}" presName="rootComposite" presStyleCnt="0"/>
      <dgm:spPr/>
    </dgm:pt>
    <dgm:pt modelId="{7BF773D2-A12C-48BC-AE98-C1D031016199}" type="pres">
      <dgm:prSet presAssocID="{9A91962B-D735-405B-AE11-A53DC2D63C93}" presName="rootText" presStyleLbl="node3" presStyleIdx="9" presStyleCnt="21" custLinFactX="60283" custLinFactNeighborX="100000" custLinFactNeighborY="176">
        <dgm:presLayoutVars>
          <dgm:chPref val="3"/>
        </dgm:presLayoutVars>
      </dgm:prSet>
      <dgm:spPr/>
    </dgm:pt>
    <dgm:pt modelId="{8E7C047D-AA60-4349-B8F7-6A13AFDF353F}" type="pres">
      <dgm:prSet presAssocID="{9A91962B-D735-405B-AE11-A53DC2D63C93}" presName="rootConnector" presStyleLbl="node3" presStyleIdx="9" presStyleCnt="21"/>
      <dgm:spPr/>
    </dgm:pt>
    <dgm:pt modelId="{DB7D4AD3-19B1-4573-ACDF-48D8E3996C4E}" type="pres">
      <dgm:prSet presAssocID="{9A91962B-D735-405B-AE11-A53DC2D63C93}" presName="hierChild4" presStyleCnt="0"/>
      <dgm:spPr/>
    </dgm:pt>
    <dgm:pt modelId="{A4DC48EE-81CD-4BB9-AF53-44282C3337E6}" type="pres">
      <dgm:prSet presAssocID="{9A91962B-D735-405B-AE11-A53DC2D63C93}" presName="hierChild5" presStyleCnt="0"/>
      <dgm:spPr/>
    </dgm:pt>
    <dgm:pt modelId="{C074C630-FE64-4195-A67D-EB6AD6B6D5F9}" type="pres">
      <dgm:prSet presAssocID="{7CB894E9-FAF2-45DD-9A8C-4F23442A308E}" presName="Name64" presStyleLbl="parChTrans1D3" presStyleIdx="10" presStyleCnt="21"/>
      <dgm:spPr/>
    </dgm:pt>
    <dgm:pt modelId="{9919E1C7-B21F-4404-AAB5-1D55C3A6B9DF}" type="pres">
      <dgm:prSet presAssocID="{0E32FCFE-0D1A-451F-A11F-4826633BCBE6}" presName="hierRoot2" presStyleCnt="0">
        <dgm:presLayoutVars>
          <dgm:hierBranch val="init"/>
        </dgm:presLayoutVars>
      </dgm:prSet>
      <dgm:spPr/>
    </dgm:pt>
    <dgm:pt modelId="{0229CB08-D3C7-498E-B338-B97A165D382F}" type="pres">
      <dgm:prSet presAssocID="{0E32FCFE-0D1A-451F-A11F-4826633BCBE6}" presName="rootComposite" presStyleCnt="0"/>
      <dgm:spPr/>
    </dgm:pt>
    <dgm:pt modelId="{A7BCAB34-DBD2-4DAE-80D8-044CC08EB706}" type="pres">
      <dgm:prSet presAssocID="{0E32FCFE-0D1A-451F-A11F-4826633BCBE6}" presName="rootText" presStyleLbl="node3" presStyleIdx="10" presStyleCnt="21" custLinFactX="60283" custLinFactNeighborX="100000" custLinFactNeighborY="176">
        <dgm:presLayoutVars>
          <dgm:chPref val="3"/>
        </dgm:presLayoutVars>
      </dgm:prSet>
      <dgm:spPr/>
    </dgm:pt>
    <dgm:pt modelId="{61CE6229-524E-4139-AFC6-5BF40C26A83E}" type="pres">
      <dgm:prSet presAssocID="{0E32FCFE-0D1A-451F-A11F-4826633BCBE6}" presName="rootConnector" presStyleLbl="node3" presStyleIdx="10" presStyleCnt="21"/>
      <dgm:spPr/>
    </dgm:pt>
    <dgm:pt modelId="{2C72E50F-BCED-4E37-A4F3-7AD8C7F4DC81}" type="pres">
      <dgm:prSet presAssocID="{0E32FCFE-0D1A-451F-A11F-4826633BCBE6}" presName="hierChild4" presStyleCnt="0"/>
      <dgm:spPr/>
    </dgm:pt>
    <dgm:pt modelId="{B9EB54F1-46A6-4405-AF1A-989EA2E793B7}" type="pres">
      <dgm:prSet presAssocID="{0E32FCFE-0D1A-451F-A11F-4826633BCBE6}" presName="hierChild5" presStyleCnt="0"/>
      <dgm:spPr/>
    </dgm:pt>
    <dgm:pt modelId="{4E918B30-AB44-4122-B3FB-AA5C21EBDFA4}" type="pres">
      <dgm:prSet presAssocID="{FB369E4F-197D-4FFD-A996-9B3CF9E5EC69}" presName="Name64" presStyleLbl="parChTrans1D3" presStyleIdx="11" presStyleCnt="21"/>
      <dgm:spPr/>
    </dgm:pt>
    <dgm:pt modelId="{7B41769E-A5EB-46C1-BF42-9DC1FCEBF94A}" type="pres">
      <dgm:prSet presAssocID="{96E06B49-58FB-4583-97E1-931A63626446}" presName="hierRoot2" presStyleCnt="0">
        <dgm:presLayoutVars>
          <dgm:hierBranch val="init"/>
        </dgm:presLayoutVars>
      </dgm:prSet>
      <dgm:spPr/>
    </dgm:pt>
    <dgm:pt modelId="{49A19A2E-526B-4BFD-8EA9-97D298890E1D}" type="pres">
      <dgm:prSet presAssocID="{96E06B49-58FB-4583-97E1-931A63626446}" presName="rootComposite" presStyleCnt="0"/>
      <dgm:spPr/>
    </dgm:pt>
    <dgm:pt modelId="{C2E6EB92-EAB7-4C52-80C2-D5B8743E511D}" type="pres">
      <dgm:prSet presAssocID="{96E06B49-58FB-4583-97E1-931A63626446}" presName="rootText" presStyleLbl="node3" presStyleIdx="11" presStyleCnt="21" custLinFactX="60283" custLinFactNeighborX="100000" custLinFactNeighborY="176">
        <dgm:presLayoutVars>
          <dgm:chPref val="3"/>
        </dgm:presLayoutVars>
      </dgm:prSet>
      <dgm:spPr/>
    </dgm:pt>
    <dgm:pt modelId="{F270B404-06EE-45FD-96C3-BAE4A7AA7A73}" type="pres">
      <dgm:prSet presAssocID="{96E06B49-58FB-4583-97E1-931A63626446}" presName="rootConnector" presStyleLbl="node3" presStyleIdx="11" presStyleCnt="21"/>
      <dgm:spPr/>
    </dgm:pt>
    <dgm:pt modelId="{D8D47EBB-1353-4276-8BAC-2826582AA8B8}" type="pres">
      <dgm:prSet presAssocID="{96E06B49-58FB-4583-97E1-931A63626446}" presName="hierChild4" presStyleCnt="0"/>
      <dgm:spPr/>
    </dgm:pt>
    <dgm:pt modelId="{FE570B8F-E618-4730-BEB6-DE2C1422EC72}" type="pres">
      <dgm:prSet presAssocID="{96E06B49-58FB-4583-97E1-931A63626446}" presName="hierChild5" presStyleCnt="0"/>
      <dgm:spPr/>
    </dgm:pt>
    <dgm:pt modelId="{EFB750D0-6D89-4012-A78D-88E4E5BFE8A7}" type="pres">
      <dgm:prSet presAssocID="{778DB0F4-6DC4-4B8D-A9D6-A33A54EF88B5}" presName="Name64" presStyleLbl="parChTrans1D3" presStyleIdx="12" presStyleCnt="21"/>
      <dgm:spPr/>
    </dgm:pt>
    <dgm:pt modelId="{8C2187BA-446D-484A-B9F0-B3D9589AD632}" type="pres">
      <dgm:prSet presAssocID="{B8DCA419-F81E-4EAE-BFFC-AF42031024DA}" presName="hierRoot2" presStyleCnt="0">
        <dgm:presLayoutVars>
          <dgm:hierBranch val="init"/>
        </dgm:presLayoutVars>
      </dgm:prSet>
      <dgm:spPr/>
    </dgm:pt>
    <dgm:pt modelId="{1B20D0DD-D37C-431F-87DF-B5085D310FCB}" type="pres">
      <dgm:prSet presAssocID="{B8DCA419-F81E-4EAE-BFFC-AF42031024DA}" presName="rootComposite" presStyleCnt="0"/>
      <dgm:spPr/>
    </dgm:pt>
    <dgm:pt modelId="{5CA3A1DE-1132-405B-AE42-9262552DAB45}" type="pres">
      <dgm:prSet presAssocID="{B8DCA419-F81E-4EAE-BFFC-AF42031024DA}" presName="rootText" presStyleLbl="node3" presStyleIdx="12" presStyleCnt="21" custLinFactX="60283" custLinFactNeighborX="100000" custLinFactNeighborY="176">
        <dgm:presLayoutVars>
          <dgm:chPref val="3"/>
        </dgm:presLayoutVars>
      </dgm:prSet>
      <dgm:spPr/>
    </dgm:pt>
    <dgm:pt modelId="{AF440CBC-93E8-45E8-BF33-23CBC8BBDFF5}" type="pres">
      <dgm:prSet presAssocID="{B8DCA419-F81E-4EAE-BFFC-AF42031024DA}" presName="rootConnector" presStyleLbl="node3" presStyleIdx="12" presStyleCnt="21"/>
      <dgm:spPr/>
    </dgm:pt>
    <dgm:pt modelId="{EC9912BB-B278-4B77-9ED4-513CD74A2D3B}" type="pres">
      <dgm:prSet presAssocID="{B8DCA419-F81E-4EAE-BFFC-AF42031024DA}" presName="hierChild4" presStyleCnt="0"/>
      <dgm:spPr/>
    </dgm:pt>
    <dgm:pt modelId="{22680E7B-ACFD-483F-8291-885148CC9D4E}" type="pres">
      <dgm:prSet presAssocID="{B8DCA419-F81E-4EAE-BFFC-AF42031024DA}" presName="hierChild5" presStyleCnt="0"/>
      <dgm:spPr/>
    </dgm:pt>
    <dgm:pt modelId="{91EAF334-9B91-46AF-B254-5BF8701454A5}" type="pres">
      <dgm:prSet presAssocID="{B8F4FC25-6BDC-4CC6-A268-4E4EFF8C96FE}" presName="Name64" presStyleLbl="parChTrans1D3" presStyleIdx="13" presStyleCnt="21"/>
      <dgm:spPr/>
    </dgm:pt>
    <dgm:pt modelId="{CBFE65AE-9461-44B5-B3A4-42C3F237F7FD}" type="pres">
      <dgm:prSet presAssocID="{0475DB31-59D6-48A2-8628-5EFC63DEDDD7}" presName="hierRoot2" presStyleCnt="0">
        <dgm:presLayoutVars>
          <dgm:hierBranch val="init"/>
        </dgm:presLayoutVars>
      </dgm:prSet>
      <dgm:spPr/>
    </dgm:pt>
    <dgm:pt modelId="{B262F40A-FED3-4C7D-939A-5AF6D8F94CEB}" type="pres">
      <dgm:prSet presAssocID="{0475DB31-59D6-48A2-8628-5EFC63DEDDD7}" presName="rootComposite" presStyleCnt="0"/>
      <dgm:spPr/>
    </dgm:pt>
    <dgm:pt modelId="{AAC2EB83-6081-48AA-A7ED-D2253AEA004A}" type="pres">
      <dgm:prSet presAssocID="{0475DB31-59D6-48A2-8628-5EFC63DEDDD7}" presName="rootText" presStyleLbl="node3" presStyleIdx="13" presStyleCnt="21" custLinFactX="60283" custLinFactNeighborX="100000" custLinFactNeighborY="176">
        <dgm:presLayoutVars>
          <dgm:chPref val="3"/>
        </dgm:presLayoutVars>
      </dgm:prSet>
      <dgm:spPr/>
    </dgm:pt>
    <dgm:pt modelId="{039C9D90-5903-48CF-9BA0-EE9F5B385142}" type="pres">
      <dgm:prSet presAssocID="{0475DB31-59D6-48A2-8628-5EFC63DEDDD7}" presName="rootConnector" presStyleLbl="node3" presStyleIdx="13" presStyleCnt="21"/>
      <dgm:spPr/>
    </dgm:pt>
    <dgm:pt modelId="{5864C845-3B9A-44CF-A9D2-430A6E2A19B3}" type="pres">
      <dgm:prSet presAssocID="{0475DB31-59D6-48A2-8628-5EFC63DEDDD7}" presName="hierChild4" presStyleCnt="0"/>
      <dgm:spPr/>
    </dgm:pt>
    <dgm:pt modelId="{84A0797C-8C62-4464-B4CA-D2C4CAE5EA75}" type="pres">
      <dgm:prSet presAssocID="{0475DB31-59D6-48A2-8628-5EFC63DEDDD7}" presName="hierChild5" presStyleCnt="0"/>
      <dgm:spPr/>
    </dgm:pt>
    <dgm:pt modelId="{434281CA-8DFE-4B90-A997-4294F1092683}" type="pres">
      <dgm:prSet presAssocID="{24BA6D64-A067-4405-A0CF-7901AE7748BE}" presName="hierChild5" presStyleCnt="0"/>
      <dgm:spPr/>
    </dgm:pt>
    <dgm:pt modelId="{07ECC1FD-75B9-44E1-8C6B-82AECBC3D21F}" type="pres">
      <dgm:prSet presAssocID="{C5761CA5-DF51-414E-B62D-80B0A0EF1B27}" presName="Name64" presStyleLbl="parChTrans1D2" presStyleIdx="3" presStyleCnt="5"/>
      <dgm:spPr/>
    </dgm:pt>
    <dgm:pt modelId="{2B90FB3C-D14F-46E2-9D88-1AB0BAD3DD79}" type="pres">
      <dgm:prSet presAssocID="{3DB23127-8D08-4D39-B68C-7FDC1379EE53}" presName="hierRoot2" presStyleCnt="0">
        <dgm:presLayoutVars>
          <dgm:hierBranch val="init"/>
        </dgm:presLayoutVars>
      </dgm:prSet>
      <dgm:spPr/>
    </dgm:pt>
    <dgm:pt modelId="{BB9E0BCC-FFA7-46CE-BEEB-B47E2961D618}" type="pres">
      <dgm:prSet presAssocID="{3DB23127-8D08-4D39-B68C-7FDC1379EE53}" presName="rootComposite" presStyleCnt="0"/>
      <dgm:spPr/>
    </dgm:pt>
    <dgm:pt modelId="{9BD10155-96D0-4AD4-8674-A7A21A28FF60}" type="pres">
      <dgm:prSet presAssocID="{3DB23127-8D08-4D39-B68C-7FDC1379EE53}" presName="rootText" presStyleLbl="node2" presStyleIdx="3" presStyleCnt="5" custScaleX="171961" custScaleY="190949">
        <dgm:presLayoutVars>
          <dgm:chPref val="3"/>
        </dgm:presLayoutVars>
      </dgm:prSet>
      <dgm:spPr/>
    </dgm:pt>
    <dgm:pt modelId="{A591299B-D35C-485A-9B18-06A6EF80789B}" type="pres">
      <dgm:prSet presAssocID="{3DB23127-8D08-4D39-B68C-7FDC1379EE53}" presName="rootConnector" presStyleLbl="node2" presStyleIdx="3" presStyleCnt="5"/>
      <dgm:spPr/>
    </dgm:pt>
    <dgm:pt modelId="{A4ED789B-ECD9-4213-A65A-DF465AAE09E7}" type="pres">
      <dgm:prSet presAssocID="{3DB23127-8D08-4D39-B68C-7FDC1379EE53}" presName="hierChild4" presStyleCnt="0"/>
      <dgm:spPr/>
    </dgm:pt>
    <dgm:pt modelId="{077B74A2-8C1E-44D1-8E23-D4FEDBDC681E}" type="pres">
      <dgm:prSet presAssocID="{52379057-1395-41F9-9CF5-BE1E452BA301}" presName="Name64" presStyleLbl="parChTrans1D3" presStyleIdx="14" presStyleCnt="21"/>
      <dgm:spPr/>
    </dgm:pt>
    <dgm:pt modelId="{A2DE4FA6-7495-49F8-BE19-60D4BB040FAF}" type="pres">
      <dgm:prSet presAssocID="{6BEF52A8-3732-4B80-B440-B6162EFE737C}" presName="hierRoot2" presStyleCnt="0">
        <dgm:presLayoutVars>
          <dgm:hierBranch val="init"/>
        </dgm:presLayoutVars>
      </dgm:prSet>
      <dgm:spPr/>
    </dgm:pt>
    <dgm:pt modelId="{1F4071DD-B1F9-47B5-AF2E-71F47ECBC2BE}" type="pres">
      <dgm:prSet presAssocID="{6BEF52A8-3732-4B80-B440-B6162EFE737C}" presName="rootComposite" presStyleCnt="0"/>
      <dgm:spPr/>
    </dgm:pt>
    <dgm:pt modelId="{373EA1E6-2A16-42E4-87FE-568B80CCD05A}" type="pres">
      <dgm:prSet presAssocID="{6BEF52A8-3732-4B80-B440-B6162EFE737C}" presName="rootText" presStyleLbl="node3" presStyleIdx="14" presStyleCnt="21" custLinFactX="60283" custLinFactNeighborX="100000" custLinFactNeighborY="176">
        <dgm:presLayoutVars>
          <dgm:chPref val="3"/>
        </dgm:presLayoutVars>
      </dgm:prSet>
      <dgm:spPr/>
    </dgm:pt>
    <dgm:pt modelId="{B68F6376-F13D-4E84-A74D-4E8A09D9AAAD}" type="pres">
      <dgm:prSet presAssocID="{6BEF52A8-3732-4B80-B440-B6162EFE737C}" presName="rootConnector" presStyleLbl="node3" presStyleIdx="14" presStyleCnt="21"/>
      <dgm:spPr/>
    </dgm:pt>
    <dgm:pt modelId="{23B769BD-230A-418B-9D03-743D849893F1}" type="pres">
      <dgm:prSet presAssocID="{6BEF52A8-3732-4B80-B440-B6162EFE737C}" presName="hierChild4" presStyleCnt="0"/>
      <dgm:spPr/>
    </dgm:pt>
    <dgm:pt modelId="{25A4CB46-77F0-4F90-A1B5-597B4AABC300}" type="pres">
      <dgm:prSet presAssocID="{6BEF52A8-3732-4B80-B440-B6162EFE737C}" presName="hierChild5" presStyleCnt="0"/>
      <dgm:spPr/>
    </dgm:pt>
    <dgm:pt modelId="{03312439-03DC-48DC-8379-3E31AF4FF8CF}" type="pres">
      <dgm:prSet presAssocID="{C7AD50A5-6954-4EAB-A755-93A3013458E5}" presName="Name64" presStyleLbl="parChTrans1D3" presStyleIdx="15" presStyleCnt="21"/>
      <dgm:spPr/>
    </dgm:pt>
    <dgm:pt modelId="{24ABBB20-BD4A-4055-9B63-6B3A205DF56D}" type="pres">
      <dgm:prSet presAssocID="{75325DCD-7B53-42DD-B4A6-CDF8BEC2B107}" presName="hierRoot2" presStyleCnt="0">
        <dgm:presLayoutVars>
          <dgm:hierBranch val="init"/>
        </dgm:presLayoutVars>
      </dgm:prSet>
      <dgm:spPr/>
    </dgm:pt>
    <dgm:pt modelId="{F104A975-DA4A-4050-8C15-E5A5DB1ED39F}" type="pres">
      <dgm:prSet presAssocID="{75325DCD-7B53-42DD-B4A6-CDF8BEC2B107}" presName="rootComposite" presStyleCnt="0"/>
      <dgm:spPr/>
    </dgm:pt>
    <dgm:pt modelId="{42FDC508-9086-4BD6-9BFD-A1D495E0B7E3}" type="pres">
      <dgm:prSet presAssocID="{75325DCD-7B53-42DD-B4A6-CDF8BEC2B107}" presName="rootText" presStyleLbl="node3" presStyleIdx="15" presStyleCnt="21" custLinFactX="60283" custLinFactNeighborX="100000" custLinFactNeighborY="176">
        <dgm:presLayoutVars>
          <dgm:chPref val="3"/>
        </dgm:presLayoutVars>
      </dgm:prSet>
      <dgm:spPr/>
    </dgm:pt>
    <dgm:pt modelId="{B608E342-33D3-4F7C-9266-8BB15348631D}" type="pres">
      <dgm:prSet presAssocID="{75325DCD-7B53-42DD-B4A6-CDF8BEC2B107}" presName="rootConnector" presStyleLbl="node3" presStyleIdx="15" presStyleCnt="21"/>
      <dgm:spPr/>
    </dgm:pt>
    <dgm:pt modelId="{E3094A8A-0C25-4913-9401-5A02E3DA7F33}" type="pres">
      <dgm:prSet presAssocID="{75325DCD-7B53-42DD-B4A6-CDF8BEC2B107}" presName="hierChild4" presStyleCnt="0"/>
      <dgm:spPr/>
    </dgm:pt>
    <dgm:pt modelId="{F364172C-234C-4678-A016-3A4B52A35A3C}" type="pres">
      <dgm:prSet presAssocID="{75325DCD-7B53-42DD-B4A6-CDF8BEC2B107}" presName="hierChild5" presStyleCnt="0"/>
      <dgm:spPr/>
    </dgm:pt>
    <dgm:pt modelId="{0B90DB30-B3EA-4F69-B8CF-5E5FE6DD0CE4}" type="pres">
      <dgm:prSet presAssocID="{0BBA6B89-5A9B-44A7-87B0-995E1AD287AA}" presName="Name64" presStyleLbl="parChTrans1D3" presStyleIdx="16" presStyleCnt="21"/>
      <dgm:spPr/>
    </dgm:pt>
    <dgm:pt modelId="{1B950B17-06B3-403F-849C-5F7BC7D6B402}" type="pres">
      <dgm:prSet presAssocID="{A6B4C382-A0D3-492A-9E35-E7EF51570319}" presName="hierRoot2" presStyleCnt="0">
        <dgm:presLayoutVars>
          <dgm:hierBranch val="init"/>
        </dgm:presLayoutVars>
      </dgm:prSet>
      <dgm:spPr/>
    </dgm:pt>
    <dgm:pt modelId="{D1556378-FEEC-4D46-9023-BFAEC62CB019}" type="pres">
      <dgm:prSet presAssocID="{A6B4C382-A0D3-492A-9E35-E7EF51570319}" presName="rootComposite" presStyleCnt="0"/>
      <dgm:spPr/>
    </dgm:pt>
    <dgm:pt modelId="{A9BA8EA8-6A38-41B3-BD70-ED988C259978}" type="pres">
      <dgm:prSet presAssocID="{A6B4C382-A0D3-492A-9E35-E7EF51570319}" presName="rootText" presStyleLbl="node3" presStyleIdx="16" presStyleCnt="21" custLinFactX="60283" custLinFactNeighborX="100000" custLinFactNeighborY="176">
        <dgm:presLayoutVars>
          <dgm:chPref val="3"/>
        </dgm:presLayoutVars>
      </dgm:prSet>
      <dgm:spPr/>
    </dgm:pt>
    <dgm:pt modelId="{EDFC63F0-85E7-4740-A315-9BE8555995BB}" type="pres">
      <dgm:prSet presAssocID="{A6B4C382-A0D3-492A-9E35-E7EF51570319}" presName="rootConnector" presStyleLbl="node3" presStyleIdx="16" presStyleCnt="21"/>
      <dgm:spPr/>
    </dgm:pt>
    <dgm:pt modelId="{DD08F20C-E1E8-437A-9D81-7A7802EEA8D7}" type="pres">
      <dgm:prSet presAssocID="{A6B4C382-A0D3-492A-9E35-E7EF51570319}" presName="hierChild4" presStyleCnt="0"/>
      <dgm:spPr/>
    </dgm:pt>
    <dgm:pt modelId="{9919192A-0FDC-47E5-A7E0-97301B310208}" type="pres">
      <dgm:prSet presAssocID="{A6B4C382-A0D3-492A-9E35-E7EF51570319}" presName="hierChild5" presStyleCnt="0"/>
      <dgm:spPr/>
    </dgm:pt>
    <dgm:pt modelId="{9FDBD682-9616-40F6-8EAE-37A6D7B98126}" type="pres">
      <dgm:prSet presAssocID="{160ECF56-5E78-42A6-8D04-71B4B46DB444}" presName="Name64" presStyleLbl="parChTrans1D3" presStyleIdx="17" presStyleCnt="21"/>
      <dgm:spPr/>
    </dgm:pt>
    <dgm:pt modelId="{5A0B1150-E786-4F8F-BDE1-6CFB5CD91A18}" type="pres">
      <dgm:prSet presAssocID="{06799920-B190-4D9D-8A5C-7CA00399957E}" presName="hierRoot2" presStyleCnt="0">
        <dgm:presLayoutVars>
          <dgm:hierBranch val="init"/>
        </dgm:presLayoutVars>
      </dgm:prSet>
      <dgm:spPr/>
    </dgm:pt>
    <dgm:pt modelId="{F7F53FEE-0F61-4694-81F9-5BA13AC6A212}" type="pres">
      <dgm:prSet presAssocID="{06799920-B190-4D9D-8A5C-7CA00399957E}" presName="rootComposite" presStyleCnt="0"/>
      <dgm:spPr/>
    </dgm:pt>
    <dgm:pt modelId="{912B9426-9CED-4615-9668-5DE5FD6E64EE}" type="pres">
      <dgm:prSet presAssocID="{06799920-B190-4D9D-8A5C-7CA00399957E}" presName="rootText" presStyleLbl="node3" presStyleIdx="17" presStyleCnt="21" custLinFactX="60283" custLinFactNeighborX="100000" custLinFactNeighborY="176">
        <dgm:presLayoutVars>
          <dgm:chPref val="3"/>
        </dgm:presLayoutVars>
      </dgm:prSet>
      <dgm:spPr/>
    </dgm:pt>
    <dgm:pt modelId="{8C1E9CBA-9F47-408D-B8E0-0E5312BFAC12}" type="pres">
      <dgm:prSet presAssocID="{06799920-B190-4D9D-8A5C-7CA00399957E}" presName="rootConnector" presStyleLbl="node3" presStyleIdx="17" presStyleCnt="21"/>
      <dgm:spPr/>
    </dgm:pt>
    <dgm:pt modelId="{3BFFA467-6846-4CE5-B4A8-2709E22EB564}" type="pres">
      <dgm:prSet presAssocID="{06799920-B190-4D9D-8A5C-7CA00399957E}" presName="hierChild4" presStyleCnt="0"/>
      <dgm:spPr/>
    </dgm:pt>
    <dgm:pt modelId="{496E9D1C-5BD2-4019-9602-EA9BCA74002F}" type="pres">
      <dgm:prSet presAssocID="{06799920-B190-4D9D-8A5C-7CA00399957E}" presName="hierChild5" presStyleCnt="0"/>
      <dgm:spPr/>
    </dgm:pt>
    <dgm:pt modelId="{9AD1939E-2C55-4E35-A846-2CECC86FC786}" type="pres">
      <dgm:prSet presAssocID="{E34EFF52-7234-4DBA-B677-28C92B932A2F}" presName="Name64" presStyleLbl="parChTrans1D3" presStyleIdx="18" presStyleCnt="21"/>
      <dgm:spPr/>
    </dgm:pt>
    <dgm:pt modelId="{11482276-133E-401E-826C-9B30D828988B}" type="pres">
      <dgm:prSet presAssocID="{B0AAA64B-9852-436B-B052-88E26F08D955}" presName="hierRoot2" presStyleCnt="0">
        <dgm:presLayoutVars>
          <dgm:hierBranch val="init"/>
        </dgm:presLayoutVars>
      </dgm:prSet>
      <dgm:spPr/>
    </dgm:pt>
    <dgm:pt modelId="{916868CD-3EEB-4487-A459-C43A8B361705}" type="pres">
      <dgm:prSet presAssocID="{B0AAA64B-9852-436B-B052-88E26F08D955}" presName="rootComposite" presStyleCnt="0"/>
      <dgm:spPr/>
    </dgm:pt>
    <dgm:pt modelId="{B078EE8E-74AF-4755-A37B-CEED2FB58C9B}" type="pres">
      <dgm:prSet presAssocID="{B0AAA64B-9852-436B-B052-88E26F08D955}" presName="rootText" presStyleLbl="node3" presStyleIdx="18" presStyleCnt="21" custLinFactX="60283" custLinFactNeighborX="100000" custLinFactNeighborY="176">
        <dgm:presLayoutVars>
          <dgm:chPref val="3"/>
        </dgm:presLayoutVars>
      </dgm:prSet>
      <dgm:spPr/>
    </dgm:pt>
    <dgm:pt modelId="{9983ADD6-878B-4B91-AFB5-685E772C58A8}" type="pres">
      <dgm:prSet presAssocID="{B0AAA64B-9852-436B-B052-88E26F08D955}" presName="rootConnector" presStyleLbl="node3" presStyleIdx="18" presStyleCnt="21"/>
      <dgm:spPr/>
    </dgm:pt>
    <dgm:pt modelId="{662C61B6-2643-46CF-9F47-76CB18B6BA87}" type="pres">
      <dgm:prSet presAssocID="{B0AAA64B-9852-436B-B052-88E26F08D955}" presName="hierChild4" presStyleCnt="0"/>
      <dgm:spPr/>
    </dgm:pt>
    <dgm:pt modelId="{23915B0C-DC60-4549-9C90-C8A1B3219EDE}" type="pres">
      <dgm:prSet presAssocID="{B0AAA64B-9852-436B-B052-88E26F08D955}" presName="hierChild5" presStyleCnt="0"/>
      <dgm:spPr/>
    </dgm:pt>
    <dgm:pt modelId="{427D5ED2-9F87-4EBF-8E96-35CCE98EAB07}" type="pres">
      <dgm:prSet presAssocID="{3DB23127-8D08-4D39-B68C-7FDC1379EE53}" presName="hierChild5" presStyleCnt="0"/>
      <dgm:spPr/>
    </dgm:pt>
    <dgm:pt modelId="{639295E8-6760-4420-94ED-13C0BBCBF20E}" type="pres">
      <dgm:prSet presAssocID="{807EA818-AEB6-400D-8C64-9F229B29B514}" presName="Name64" presStyleLbl="parChTrans1D2" presStyleIdx="4" presStyleCnt="5"/>
      <dgm:spPr/>
    </dgm:pt>
    <dgm:pt modelId="{9CC3FEBB-FBB7-4873-B8B5-D2C5577946E9}" type="pres">
      <dgm:prSet presAssocID="{F2F7F535-B06F-4907-BA0F-CB1345A1AE06}" presName="hierRoot2" presStyleCnt="0">
        <dgm:presLayoutVars>
          <dgm:hierBranch val="init"/>
        </dgm:presLayoutVars>
      </dgm:prSet>
      <dgm:spPr/>
    </dgm:pt>
    <dgm:pt modelId="{7FA5D88C-CB57-4243-A493-1B3E359C8DA5}" type="pres">
      <dgm:prSet presAssocID="{F2F7F535-B06F-4907-BA0F-CB1345A1AE06}" presName="rootComposite" presStyleCnt="0"/>
      <dgm:spPr/>
    </dgm:pt>
    <dgm:pt modelId="{655607B2-521E-442C-803C-C512D3305C4B}" type="pres">
      <dgm:prSet presAssocID="{F2F7F535-B06F-4907-BA0F-CB1345A1AE06}" presName="rootText" presStyleLbl="node2" presStyleIdx="4" presStyleCnt="5" custScaleX="171961" custScaleY="190949">
        <dgm:presLayoutVars>
          <dgm:chPref val="3"/>
        </dgm:presLayoutVars>
      </dgm:prSet>
      <dgm:spPr/>
    </dgm:pt>
    <dgm:pt modelId="{1719E5E7-C729-4D3A-BE77-2B7530927EA9}" type="pres">
      <dgm:prSet presAssocID="{F2F7F535-B06F-4907-BA0F-CB1345A1AE06}" presName="rootConnector" presStyleLbl="node2" presStyleIdx="4" presStyleCnt="5"/>
      <dgm:spPr/>
    </dgm:pt>
    <dgm:pt modelId="{7BDC309A-4ACF-45E9-A397-A0414942E7AB}" type="pres">
      <dgm:prSet presAssocID="{F2F7F535-B06F-4907-BA0F-CB1345A1AE06}" presName="hierChild4" presStyleCnt="0"/>
      <dgm:spPr/>
    </dgm:pt>
    <dgm:pt modelId="{8108B8D9-854D-4F5A-957E-DA530858D1E6}" type="pres">
      <dgm:prSet presAssocID="{B8BB0326-828D-4035-8078-732526BA1552}" presName="Name64" presStyleLbl="parChTrans1D3" presStyleIdx="19" presStyleCnt="21"/>
      <dgm:spPr/>
    </dgm:pt>
    <dgm:pt modelId="{24D52FFF-B9AA-4FB2-803D-E64607F567EF}" type="pres">
      <dgm:prSet presAssocID="{4A945C48-46D6-4D03-9B5D-E8DA677D7A0B}" presName="hierRoot2" presStyleCnt="0">
        <dgm:presLayoutVars>
          <dgm:hierBranch val="init"/>
        </dgm:presLayoutVars>
      </dgm:prSet>
      <dgm:spPr/>
    </dgm:pt>
    <dgm:pt modelId="{F7FE4B3C-3650-4EFF-9C41-434711037D93}" type="pres">
      <dgm:prSet presAssocID="{4A945C48-46D6-4D03-9B5D-E8DA677D7A0B}" presName="rootComposite" presStyleCnt="0"/>
      <dgm:spPr/>
    </dgm:pt>
    <dgm:pt modelId="{7006C65F-521B-4DF5-A89C-37A033B13654}" type="pres">
      <dgm:prSet presAssocID="{4A945C48-46D6-4D03-9B5D-E8DA677D7A0B}" presName="rootText" presStyleLbl="node3" presStyleIdx="19" presStyleCnt="21" custLinFactX="60283" custLinFactNeighborX="100000" custLinFactNeighborY="176">
        <dgm:presLayoutVars>
          <dgm:chPref val="3"/>
        </dgm:presLayoutVars>
      </dgm:prSet>
      <dgm:spPr/>
    </dgm:pt>
    <dgm:pt modelId="{07D33AC4-8677-47D1-B789-76999C247A91}" type="pres">
      <dgm:prSet presAssocID="{4A945C48-46D6-4D03-9B5D-E8DA677D7A0B}" presName="rootConnector" presStyleLbl="node3" presStyleIdx="19" presStyleCnt="21"/>
      <dgm:spPr/>
    </dgm:pt>
    <dgm:pt modelId="{D119B14F-A24D-432B-8E34-17B0CBBAA679}" type="pres">
      <dgm:prSet presAssocID="{4A945C48-46D6-4D03-9B5D-E8DA677D7A0B}" presName="hierChild4" presStyleCnt="0"/>
      <dgm:spPr/>
    </dgm:pt>
    <dgm:pt modelId="{C24E6EA7-DB45-45DC-A9B2-D7BB26A26007}" type="pres">
      <dgm:prSet presAssocID="{4A945C48-46D6-4D03-9B5D-E8DA677D7A0B}" presName="hierChild5" presStyleCnt="0"/>
      <dgm:spPr/>
    </dgm:pt>
    <dgm:pt modelId="{D192673B-1451-41DC-87B6-F730AE1C3EFD}" type="pres">
      <dgm:prSet presAssocID="{DB6982C1-D8F9-4406-8CE0-B59A2B70D992}" presName="Name64" presStyleLbl="parChTrans1D3" presStyleIdx="20" presStyleCnt="21"/>
      <dgm:spPr/>
    </dgm:pt>
    <dgm:pt modelId="{D03916F4-7133-4F90-BB0A-DBB1BCC018E0}" type="pres">
      <dgm:prSet presAssocID="{E1A0CC1A-A65E-4651-B0FB-D3877C6662B3}" presName="hierRoot2" presStyleCnt="0">
        <dgm:presLayoutVars>
          <dgm:hierBranch val="init"/>
        </dgm:presLayoutVars>
      </dgm:prSet>
      <dgm:spPr/>
    </dgm:pt>
    <dgm:pt modelId="{32DAE582-12FD-4C36-BF9B-57B3C575412A}" type="pres">
      <dgm:prSet presAssocID="{E1A0CC1A-A65E-4651-B0FB-D3877C6662B3}" presName="rootComposite" presStyleCnt="0"/>
      <dgm:spPr/>
    </dgm:pt>
    <dgm:pt modelId="{2D805392-32EA-4093-A3A4-A7C997B55A40}" type="pres">
      <dgm:prSet presAssocID="{E1A0CC1A-A65E-4651-B0FB-D3877C6662B3}" presName="rootText" presStyleLbl="node3" presStyleIdx="20" presStyleCnt="21" custLinFactX="60283" custLinFactNeighborX="100000" custLinFactNeighborY="176">
        <dgm:presLayoutVars>
          <dgm:chPref val="3"/>
        </dgm:presLayoutVars>
      </dgm:prSet>
      <dgm:spPr/>
    </dgm:pt>
    <dgm:pt modelId="{25124DC6-1737-49C2-8C96-92D0C0CCE2F8}" type="pres">
      <dgm:prSet presAssocID="{E1A0CC1A-A65E-4651-B0FB-D3877C6662B3}" presName="rootConnector" presStyleLbl="node3" presStyleIdx="20" presStyleCnt="21"/>
      <dgm:spPr/>
    </dgm:pt>
    <dgm:pt modelId="{B52ACA99-2E8C-48FE-ADD7-55D0BE66EF26}" type="pres">
      <dgm:prSet presAssocID="{E1A0CC1A-A65E-4651-B0FB-D3877C6662B3}" presName="hierChild4" presStyleCnt="0"/>
      <dgm:spPr/>
    </dgm:pt>
    <dgm:pt modelId="{F914261E-1756-4BE7-97EA-296F23FEA20F}" type="pres">
      <dgm:prSet presAssocID="{E1A0CC1A-A65E-4651-B0FB-D3877C6662B3}" presName="hierChild5" presStyleCnt="0"/>
      <dgm:spPr/>
    </dgm:pt>
    <dgm:pt modelId="{A5B2DEDD-7EF5-475A-A4FD-E73873A2B613}" type="pres">
      <dgm:prSet presAssocID="{F2F7F535-B06F-4907-BA0F-CB1345A1AE06}" presName="hierChild5" presStyleCnt="0"/>
      <dgm:spPr/>
    </dgm:pt>
    <dgm:pt modelId="{46B24CE2-761D-4C81-987D-2C7013E496C6}" type="pres">
      <dgm:prSet presAssocID="{008D0ADE-DCBB-4641-A5F2-E74B94A4F65B}" presName="hierChild3" presStyleCnt="0"/>
      <dgm:spPr/>
    </dgm:pt>
  </dgm:ptLst>
  <dgm:cxnLst>
    <dgm:cxn modelId="{8EA2F537-4F7A-4DA4-8C16-DAB7AA6968FB}" type="presOf" srcId="{C1D0224B-90F8-4A5B-A27D-7BB6685E5B7B}" destId="{3DA5C318-8094-4A27-8A2E-33897479CCBF}" srcOrd="0" destOrd="0" presId="urn:microsoft.com/office/officeart/2009/3/layout/HorizontalOrganizationChart"/>
    <dgm:cxn modelId="{E5392A53-71AA-4206-A830-89B32842D86B}" type="presOf" srcId="{10EBA333-D720-4289-AC90-7F7BB5B115B8}" destId="{03C0DAD3-2D67-4553-9AD1-03F6AB4EE3B2}" srcOrd="0" destOrd="0" presId="urn:microsoft.com/office/officeart/2009/3/layout/HorizontalOrganizationChart"/>
    <dgm:cxn modelId="{F53D8812-A53A-4B60-A406-8E0FBF308EC7}" type="presOf" srcId="{008D0ADE-DCBB-4641-A5F2-E74B94A4F65B}" destId="{230C6EBC-5318-4BE8-992B-787525B0F020}" srcOrd="0" destOrd="0" presId="urn:microsoft.com/office/officeart/2009/3/layout/HorizontalOrganizationChart"/>
    <dgm:cxn modelId="{D3B50333-C5C5-4D56-B87F-AD171D5608C5}" type="presOf" srcId="{DB6982C1-D8F9-4406-8CE0-B59A2B70D992}" destId="{D192673B-1451-41DC-87B6-F730AE1C3EFD}" srcOrd="0" destOrd="0" presId="urn:microsoft.com/office/officeart/2009/3/layout/HorizontalOrganizationChart"/>
    <dgm:cxn modelId="{2511FA8C-69DB-4DDE-873D-7B968D92AD72}" type="presOf" srcId="{A6B4C382-A0D3-492A-9E35-E7EF51570319}" destId="{A9BA8EA8-6A38-41B3-BD70-ED988C259978}" srcOrd="0" destOrd="0" presId="urn:microsoft.com/office/officeart/2009/3/layout/HorizontalOrganizationChart"/>
    <dgm:cxn modelId="{80C14D80-6534-43F8-BEE5-2A95B2D00705}" type="presOf" srcId="{96E06B49-58FB-4583-97E1-931A63626446}" destId="{F270B404-06EE-45FD-96C3-BAE4A7AA7A73}" srcOrd="1" destOrd="0" presId="urn:microsoft.com/office/officeart/2009/3/layout/HorizontalOrganizationChart"/>
    <dgm:cxn modelId="{AFBBDC29-ABFA-40B4-B333-282051DDB80D}" type="presOf" srcId="{C96B9439-8AEC-4E6F-B753-844CA604ABEF}" destId="{D089FF9C-DD21-4D31-AECF-0BECEABA7D8D}" srcOrd="0" destOrd="0" presId="urn:microsoft.com/office/officeart/2009/3/layout/HorizontalOrganizationChart"/>
    <dgm:cxn modelId="{5C2C9A75-C3AB-4639-94F9-33A7CD8892F4}" type="presOf" srcId="{778DB0F4-6DC4-4B8D-A9D6-A33A54EF88B5}" destId="{EFB750D0-6D89-4012-A78D-88E4E5BFE8A7}" srcOrd="0" destOrd="0" presId="urn:microsoft.com/office/officeart/2009/3/layout/HorizontalOrganizationChart"/>
    <dgm:cxn modelId="{DBF576C1-6BE1-400D-8EF6-EB07182551D3}" type="presOf" srcId="{B8BB0326-828D-4035-8078-732526BA1552}" destId="{8108B8D9-854D-4F5A-957E-DA530858D1E6}" srcOrd="0" destOrd="0" presId="urn:microsoft.com/office/officeart/2009/3/layout/HorizontalOrganizationChart"/>
    <dgm:cxn modelId="{C1537412-7579-47A2-BF09-1C32B652433A}" srcId="{24BA6D64-A067-4405-A0CF-7901AE7748BE}" destId="{3454C179-9673-4F20-8604-60BF3F519B08}" srcOrd="0" destOrd="0" parTransId="{A339644E-D1A8-41FB-9CD2-56285E76E23C}" sibTransId="{6BC8E4A5-04BB-433C-8C65-7E5B0EAFC214}"/>
    <dgm:cxn modelId="{D9B13D7E-FE3F-4309-A888-3078709A52E8}" type="presOf" srcId="{0BBA6B89-5A9B-44A7-87B0-995E1AD287AA}" destId="{0B90DB30-B3EA-4F69-B8CF-5E5FE6DD0CE4}" srcOrd="0" destOrd="0" presId="urn:microsoft.com/office/officeart/2009/3/layout/HorizontalOrganizationChart"/>
    <dgm:cxn modelId="{9BAA50D5-6662-41FC-A69C-3AF36EED101C}" srcId="{3D72AD75-F05C-43BE-851A-446EA985779E}" destId="{96038C73-BD4E-49F6-9D92-D748FBB1D15E}" srcOrd="4" destOrd="0" parTransId="{83423601-F609-4B4B-AFF2-49153F27D5F4}" sibTransId="{66EF57A6-55C2-47BD-A8E6-A8495C702633}"/>
    <dgm:cxn modelId="{C8AD17E7-FDCA-4BE0-94CD-9A1C32454C7F}" type="presOf" srcId="{B8F4FC25-6BDC-4CC6-A268-4E4EFF8C96FE}" destId="{91EAF334-9B91-46AF-B254-5BF8701454A5}" srcOrd="0" destOrd="0" presId="urn:microsoft.com/office/officeart/2009/3/layout/HorizontalOrganizationChart"/>
    <dgm:cxn modelId="{88F570F3-283F-44C7-B88D-C72BEC70423E}" type="presOf" srcId="{184C72AD-1D9E-44ED-9E3C-F58D27595529}" destId="{B425DE59-8C3A-423B-8FD6-AEEED81D1A6E}" srcOrd="1" destOrd="0" presId="urn:microsoft.com/office/officeart/2009/3/layout/HorizontalOrganizationChart"/>
    <dgm:cxn modelId="{FBB14A5C-4AFF-4979-BDFB-23F15C5CFC9D}" srcId="{008D0ADE-DCBB-4641-A5F2-E74B94A4F65B}" destId="{F2F7F535-B06F-4907-BA0F-CB1345A1AE06}" srcOrd="4" destOrd="0" parTransId="{807EA818-AEB6-400D-8C64-9F229B29B514}" sibTransId="{573C9F9B-FAAC-44AC-BBEB-AC59B97FD3DB}"/>
    <dgm:cxn modelId="{CA6FC9DD-B71C-4CD6-AFDB-0B02D602A2A9}" type="presOf" srcId="{6E257177-61AA-42E5-9ACE-C7F67BF61C75}" destId="{55093EBF-615D-4E40-B47E-8225578541D5}" srcOrd="0" destOrd="0" presId="urn:microsoft.com/office/officeart/2009/3/layout/HorizontalOrganizationChart"/>
    <dgm:cxn modelId="{80DA32BB-0295-47B1-959E-E194AB2B716C}" type="presOf" srcId="{692C3BB1-B415-46E0-8F12-7E90BF95DADE}" destId="{6EE7DD75-5219-4D46-B209-1A960A552323}" srcOrd="0" destOrd="0" presId="urn:microsoft.com/office/officeart/2009/3/layout/HorizontalOrganizationChart"/>
    <dgm:cxn modelId="{3242C4FE-F82B-4A2F-9518-7739DA4357C5}" type="presOf" srcId="{992DF9E5-79AC-49E6-9B50-2773A8D90BAB}" destId="{303D5B5C-CA4F-436F-89DA-5F37FDFDC74E}" srcOrd="0" destOrd="0" presId="urn:microsoft.com/office/officeart/2009/3/layout/HorizontalOrganizationChart"/>
    <dgm:cxn modelId="{1E6F1F28-CAF1-4EF3-9C2B-EC8A1D222DAB}" type="presOf" srcId="{50213801-3392-48F7-BDD7-C92BBEB27DCB}" destId="{E30CDF89-E786-4FAF-8DC0-38611420D6C9}" srcOrd="1" destOrd="0" presId="urn:microsoft.com/office/officeart/2009/3/layout/HorizontalOrganizationChart"/>
    <dgm:cxn modelId="{25993002-FA6E-4D82-82E0-E2B2D7FCF854}" type="presOf" srcId="{16B8FF7B-4F95-4DB1-8442-B186885425EF}" destId="{1FBC18E5-6758-4027-9589-035A5ED0EABF}" srcOrd="1" destOrd="0" presId="urn:microsoft.com/office/officeart/2009/3/layout/HorizontalOrganizationChart"/>
    <dgm:cxn modelId="{63C2364B-EC8E-41BD-A713-940FFC5DBACE}" srcId="{3D72AD75-F05C-43BE-851A-446EA985779E}" destId="{10EBA333-D720-4289-AC90-7F7BB5B115B8}" srcOrd="0" destOrd="0" parTransId="{627C3A6D-14B3-481A-A9A7-4A513C963D39}" sibTransId="{F76B8C40-D572-490A-BDF4-EC42E9D01578}"/>
    <dgm:cxn modelId="{C5EC9BC8-7A1D-4E40-9DAE-2B4B4F00872A}" type="presOf" srcId="{184C72AD-1D9E-44ED-9E3C-F58D27595529}" destId="{65E184C3-FA6B-47F9-AED4-6F8C8B7462A2}" srcOrd="0" destOrd="0" presId="urn:microsoft.com/office/officeart/2009/3/layout/HorizontalOrganizationChart"/>
    <dgm:cxn modelId="{2B09C379-FFAF-4EF6-9BA7-C373A2B92C0E}" srcId="{008D0ADE-DCBB-4641-A5F2-E74B94A4F65B}" destId="{24BA6D64-A067-4405-A0CF-7901AE7748BE}" srcOrd="2" destOrd="0" parTransId="{BD5997B1-EC50-496A-8AD1-8F9490F00449}" sibTransId="{C9C4C811-BAE2-48C5-8700-D5EDD7B724BA}"/>
    <dgm:cxn modelId="{E54A8291-A96C-48F9-A3E4-E6CB79902BC3}" type="presOf" srcId="{24BA6D64-A067-4405-A0CF-7901AE7748BE}" destId="{C93D4794-C6C7-41AA-B43B-E1D66590CE0E}" srcOrd="0" destOrd="0" presId="urn:microsoft.com/office/officeart/2009/3/layout/HorizontalOrganizationChart"/>
    <dgm:cxn modelId="{2C9CF276-E74D-46C5-B362-001F049039B0}" type="presOf" srcId="{0475DB31-59D6-48A2-8628-5EFC63DEDDD7}" destId="{039C9D90-5903-48CF-9BA0-EE9F5B385142}" srcOrd="1" destOrd="0" presId="urn:microsoft.com/office/officeart/2009/3/layout/HorizontalOrganizationChart"/>
    <dgm:cxn modelId="{F202C07F-0E02-4F10-A413-2DB71FE7501F}" type="presOf" srcId="{0475DB31-59D6-48A2-8628-5EFC63DEDDD7}" destId="{AAC2EB83-6081-48AA-A7ED-D2253AEA004A}" srcOrd="0" destOrd="0" presId="urn:microsoft.com/office/officeart/2009/3/layout/HorizontalOrganizationChart"/>
    <dgm:cxn modelId="{E8D9EC4D-8838-4D9C-AC77-845A0E3ECB62}" srcId="{3D72AD75-F05C-43BE-851A-446EA985779E}" destId="{C1D0224B-90F8-4A5B-A27D-7BB6685E5B7B}" srcOrd="5" destOrd="0" parTransId="{2B45973A-4D7E-4A88-B0B4-7D38F72CD612}" sibTransId="{2D18F68C-0819-4748-94AD-EF0F86925078}"/>
    <dgm:cxn modelId="{FA90F1FF-51AA-4583-8768-297CB6A157CC}" srcId="{74A1FE80-0AA3-48E7-B769-B97A22A5CAD7}" destId="{C96B9439-8AEC-4E6F-B753-844CA604ABEF}" srcOrd="0" destOrd="0" parTransId="{456676E0-9B4A-4473-A2BD-9F7E0F2874A8}" sibTransId="{8C90975F-2907-4C8D-AC71-A801590155BF}"/>
    <dgm:cxn modelId="{95B09459-5D72-452D-AE75-4695742BC307}" type="presOf" srcId="{83423601-F609-4B4B-AFF2-49153F27D5F4}" destId="{296E3C36-518F-4F84-B690-302CA286C586}" srcOrd="0" destOrd="0" presId="urn:microsoft.com/office/officeart/2009/3/layout/HorizontalOrganizationChart"/>
    <dgm:cxn modelId="{3A4AE5D1-C0E4-4CEB-B317-FB6090F8D825}" srcId="{74A1FE80-0AA3-48E7-B769-B97A22A5CAD7}" destId="{50213801-3392-48F7-BDD7-C92BBEB27DCB}" srcOrd="1" destOrd="0" parTransId="{692C3BB1-B415-46E0-8F12-7E90BF95DADE}" sibTransId="{8DDBF771-572E-4475-A964-C554C611234F}"/>
    <dgm:cxn modelId="{889E16CC-DDEF-472E-BF7A-F286A918553B}" type="presOf" srcId="{96038C73-BD4E-49F6-9D92-D748FBB1D15E}" destId="{E3F91AA9-747C-4941-BD9C-3351DC21E546}" srcOrd="0" destOrd="0" presId="urn:microsoft.com/office/officeart/2009/3/layout/HorizontalOrganizationChart"/>
    <dgm:cxn modelId="{9991360B-C704-4611-B008-F229B8B96B8C}" type="presOf" srcId="{E34EFF52-7234-4DBA-B677-28C92B932A2F}" destId="{9AD1939E-2C55-4E35-A846-2CECC86FC786}" srcOrd="0" destOrd="0" presId="urn:microsoft.com/office/officeart/2009/3/layout/HorizontalOrganizationChart"/>
    <dgm:cxn modelId="{72C3ED50-3CF6-4061-A00B-CAE50C2F00C5}" type="presOf" srcId="{7CB894E9-FAF2-45DD-9A8C-4F23442A308E}" destId="{C074C630-FE64-4195-A67D-EB6AD6B6D5F9}" srcOrd="0" destOrd="0" presId="urn:microsoft.com/office/officeart/2009/3/layout/HorizontalOrganizationChart"/>
    <dgm:cxn modelId="{FC4AD100-4EFF-4518-8F36-2939E0232F88}" type="presOf" srcId="{10EBA333-D720-4289-AC90-7F7BB5B115B8}" destId="{28465903-8CF3-409C-9172-B94D9F4F845B}" srcOrd="1" destOrd="0" presId="urn:microsoft.com/office/officeart/2009/3/layout/HorizontalOrganizationChart"/>
    <dgm:cxn modelId="{973BD9AF-975A-4EB4-86F6-BD28FC90C6D1}" type="presOf" srcId="{9A91962B-D735-405B-AE11-A53DC2D63C93}" destId="{8E7C047D-AA60-4349-B8F7-6A13AFDF353F}" srcOrd="1" destOrd="0" presId="urn:microsoft.com/office/officeart/2009/3/layout/HorizontalOrganizationChart"/>
    <dgm:cxn modelId="{BED3B662-89B9-4F6F-815E-55960C2D28B4}" srcId="{008D0ADE-DCBB-4641-A5F2-E74B94A4F65B}" destId="{74A1FE80-0AA3-48E7-B769-B97A22A5CAD7}" srcOrd="0" destOrd="0" parTransId="{992DF9E5-79AC-49E6-9B50-2773A8D90BAB}" sibTransId="{B9FADBB5-898B-4EB2-87AC-740292548E71}"/>
    <dgm:cxn modelId="{5066058A-9415-4F69-89B6-98CCA108572D}" type="presOf" srcId="{96E06B49-58FB-4583-97E1-931A63626446}" destId="{C2E6EB92-EAB7-4C52-80C2-D5B8743E511D}" srcOrd="0" destOrd="0" presId="urn:microsoft.com/office/officeart/2009/3/layout/HorizontalOrganizationChart"/>
    <dgm:cxn modelId="{5ED9C4EC-49C9-42BD-8779-49276521C38B}" type="presOf" srcId="{FB369E4F-197D-4FFD-A996-9B3CF9E5EC69}" destId="{4E918B30-AB44-4122-B3FB-AA5C21EBDFA4}" srcOrd="0" destOrd="0" presId="urn:microsoft.com/office/officeart/2009/3/layout/HorizontalOrganizationChart"/>
    <dgm:cxn modelId="{73BCDB3D-612E-422C-A1FF-A0D937D294A4}" type="presOf" srcId="{9A91962B-D735-405B-AE11-A53DC2D63C93}" destId="{7BF773D2-A12C-48BC-AE98-C1D031016199}" srcOrd="0" destOrd="0" presId="urn:microsoft.com/office/officeart/2009/3/layout/HorizontalOrganizationChart"/>
    <dgm:cxn modelId="{1CCC0B6D-A820-41BC-B65C-F15D1C05AEDC}" srcId="{3DB23127-8D08-4D39-B68C-7FDC1379EE53}" destId="{A6B4C382-A0D3-492A-9E35-E7EF51570319}" srcOrd="2" destOrd="0" parTransId="{0BBA6B89-5A9B-44A7-87B0-995E1AD287AA}" sibTransId="{165C862D-8521-49BB-A179-869E6BF60C4D}"/>
    <dgm:cxn modelId="{D0E15217-EDEE-4B2C-B25B-ECB6C46F0F76}" srcId="{008D0ADE-DCBB-4641-A5F2-E74B94A4F65B}" destId="{3DB23127-8D08-4D39-B68C-7FDC1379EE53}" srcOrd="3" destOrd="0" parTransId="{C5761CA5-DF51-414E-B62D-80B0A0EF1B27}" sibTransId="{238C4943-1CD6-4DFA-802A-BB7CF7E1484C}"/>
    <dgm:cxn modelId="{4AF5158F-1A3F-4453-8EE4-4581239D7FA9}" type="presOf" srcId="{2B45973A-4D7E-4A88-B0B4-7D38F72CD612}" destId="{8272DBEE-6174-4CBD-984E-993D521BD245}" srcOrd="0" destOrd="0" presId="urn:microsoft.com/office/officeart/2009/3/layout/HorizontalOrganizationChart"/>
    <dgm:cxn modelId="{99AF0CBF-8691-41D6-97B7-0891C1DF5917}" type="presOf" srcId="{3454C179-9673-4F20-8604-60BF3F519B08}" destId="{85E3D42B-2E15-4E8F-9A99-DCAA6B59B521}" srcOrd="1" destOrd="0" presId="urn:microsoft.com/office/officeart/2009/3/layout/HorizontalOrganizationChart"/>
    <dgm:cxn modelId="{082D1063-3652-4FC8-8407-6480A1D3692C}" type="presOf" srcId="{BD5997B1-EC50-496A-8AD1-8F9490F00449}" destId="{525E0090-E085-4E42-9B91-26B6A58D71AA}" srcOrd="0" destOrd="0" presId="urn:microsoft.com/office/officeart/2009/3/layout/HorizontalOrganizationChart"/>
    <dgm:cxn modelId="{27756F3F-EE65-48F2-9185-A8EF9CF35AB7}" type="presOf" srcId="{6BEF52A8-3732-4B80-B440-B6162EFE737C}" destId="{373EA1E6-2A16-42E4-87FE-568B80CCD05A}" srcOrd="0" destOrd="0" presId="urn:microsoft.com/office/officeart/2009/3/layout/HorizontalOrganizationChart"/>
    <dgm:cxn modelId="{A59ECDF9-2BEC-4DF8-B5DE-D8A5AEA2F175}" srcId="{24BA6D64-A067-4405-A0CF-7901AE7748BE}" destId="{0E32FCFE-0D1A-451F-A11F-4826633BCBE6}" srcOrd="2" destOrd="0" parTransId="{7CB894E9-FAF2-45DD-9A8C-4F23442A308E}" sibTransId="{D5D80D2C-093E-4616-B560-359D562089EA}"/>
    <dgm:cxn modelId="{92D69085-D94C-4C45-BEEF-CC3AFBD56ECC}" type="presOf" srcId="{6BEF52A8-3732-4B80-B440-B6162EFE737C}" destId="{B68F6376-F13D-4E84-A74D-4E8A09D9AAAD}" srcOrd="1" destOrd="0" presId="urn:microsoft.com/office/officeart/2009/3/layout/HorizontalOrganizationChart"/>
    <dgm:cxn modelId="{1BC8D9A5-74D1-48D4-94BA-0D0AC516BCC0}" type="presOf" srcId="{3D72AD75-F05C-43BE-851A-446EA985779E}" destId="{CFC2508A-3FC3-4F87-9329-5FC958ED6EEA}" srcOrd="0" destOrd="0" presId="urn:microsoft.com/office/officeart/2009/3/layout/HorizontalOrganizationChart"/>
    <dgm:cxn modelId="{61F8DF5C-6924-4384-9BE3-2453620C751E}" type="presOf" srcId="{96038C73-BD4E-49F6-9D92-D748FBB1D15E}" destId="{12D86346-2113-4FBA-9F75-3465D26F97F2}" srcOrd="1" destOrd="0" presId="urn:microsoft.com/office/officeart/2009/3/layout/HorizontalOrganizationChart"/>
    <dgm:cxn modelId="{17780095-5B3D-4EF4-9D71-BC9899FABAA0}" srcId="{3DB23127-8D08-4D39-B68C-7FDC1379EE53}" destId="{06799920-B190-4D9D-8A5C-7CA00399957E}" srcOrd="3" destOrd="0" parTransId="{160ECF56-5E78-42A6-8D04-71B4B46DB444}" sibTransId="{3C215511-4948-4E27-AED4-A5D04376B169}"/>
    <dgm:cxn modelId="{C339FADA-6142-4D04-9494-045DDD09CCE3}" type="presOf" srcId="{3DB23127-8D08-4D39-B68C-7FDC1379EE53}" destId="{9BD10155-96D0-4AD4-8674-A7A21A28FF60}" srcOrd="0" destOrd="0" presId="urn:microsoft.com/office/officeart/2009/3/layout/HorizontalOrganizationChart"/>
    <dgm:cxn modelId="{F3E08F22-E7C8-4DF1-A289-692DA8D3E6F1}" type="presOf" srcId="{426C3947-12AF-438B-9F70-AAB8E3E7AF58}" destId="{AE7C671D-F2AB-4255-B9C1-0CFA4D3BBDC8}" srcOrd="0" destOrd="0" presId="urn:microsoft.com/office/officeart/2009/3/layout/HorizontalOrganizationChart"/>
    <dgm:cxn modelId="{CC62E89F-CA8D-43D3-A0D4-22D1E337145C}" type="presOf" srcId="{74A1FE80-0AA3-48E7-B769-B97A22A5CAD7}" destId="{9D8C924D-69E0-41C0-BCC0-BF108E3B4269}" srcOrd="0" destOrd="0" presId="urn:microsoft.com/office/officeart/2009/3/layout/HorizontalOrganizationChart"/>
    <dgm:cxn modelId="{3FC38837-EB76-44BF-9B68-B069B8BC536F}" type="presOf" srcId="{008D0ADE-DCBB-4641-A5F2-E74B94A4F65B}" destId="{11C86A66-E7EB-4B32-BA50-04CD6EBA2387}" srcOrd="1" destOrd="0" presId="urn:microsoft.com/office/officeart/2009/3/layout/HorizontalOrganizationChart"/>
    <dgm:cxn modelId="{0451A9B4-1F59-47CB-927F-12030616C9AF}" type="presOf" srcId="{16B8FF7B-4F95-4DB1-8442-B186885425EF}" destId="{70677E7E-E15B-4881-8312-F68E72A33686}" srcOrd="0" destOrd="0" presId="urn:microsoft.com/office/officeart/2009/3/layout/HorizontalOrganizationChart"/>
    <dgm:cxn modelId="{80387020-1B61-467E-929B-859C7CBBB90D}" type="presOf" srcId="{F2F7F535-B06F-4907-BA0F-CB1345A1AE06}" destId="{655607B2-521E-442C-803C-C512D3305C4B}" srcOrd="0" destOrd="0" presId="urn:microsoft.com/office/officeart/2009/3/layout/HorizontalOrganizationChart"/>
    <dgm:cxn modelId="{AF94B214-4C09-482B-BBE7-46FEB65C77E3}" srcId="{24BA6D64-A067-4405-A0CF-7901AE7748BE}" destId="{96E06B49-58FB-4583-97E1-931A63626446}" srcOrd="3" destOrd="0" parTransId="{FB369E4F-197D-4FFD-A996-9B3CF9E5EC69}" sibTransId="{6A90EE60-ADFA-4B2B-BA69-BC20FA27F6CE}"/>
    <dgm:cxn modelId="{AB56B38C-E6FE-4964-96D3-F2E6FEE03198}" type="presOf" srcId="{C96B9439-8AEC-4E6F-B753-844CA604ABEF}" destId="{D931B4A1-8DB9-42AD-AA25-05D14C908E4D}" srcOrd="1" destOrd="0" presId="urn:microsoft.com/office/officeart/2009/3/layout/HorizontalOrganizationChart"/>
    <dgm:cxn modelId="{CCE4A666-4BC8-4F10-B153-A8785C425F69}" type="presOf" srcId="{DBFECBC3-6C8E-4D08-9526-AE8B0A35A815}" destId="{CABCB6A7-AF61-436F-A12A-9EB2A4105205}" srcOrd="0" destOrd="0" presId="urn:microsoft.com/office/officeart/2009/3/layout/HorizontalOrganizationChart"/>
    <dgm:cxn modelId="{6F9BDEDE-9501-4AC2-A808-1FF837033C21}" type="presOf" srcId="{3DB23127-8D08-4D39-B68C-7FDC1379EE53}" destId="{A591299B-D35C-485A-9B18-06A6EF80789B}" srcOrd="1" destOrd="0" presId="urn:microsoft.com/office/officeart/2009/3/layout/HorizontalOrganizationChart"/>
    <dgm:cxn modelId="{5CCCE0BF-A46E-4054-ACCB-C6BC7E85DACD}" srcId="{3D72AD75-F05C-43BE-851A-446EA985779E}" destId="{184C72AD-1D9E-44ED-9E3C-F58D27595529}" srcOrd="1" destOrd="0" parTransId="{EFAAB5C7-9964-451F-93B7-40DF1F6DE1DA}" sibTransId="{2AA7AF58-E6A2-4724-ACD3-4E704A857CBC}"/>
    <dgm:cxn modelId="{7F8B9C5B-038D-4F5C-B3FB-3C25BD1C43B3}" srcId="{24BA6D64-A067-4405-A0CF-7901AE7748BE}" destId="{B8DCA419-F81E-4EAE-BFFC-AF42031024DA}" srcOrd="4" destOrd="0" parTransId="{778DB0F4-6DC4-4B8D-A9D6-A33A54EF88B5}" sibTransId="{A6AC95CC-979E-44A0-A13B-1EE9900154DA}"/>
    <dgm:cxn modelId="{75D8310F-FBF5-4932-ABD7-8034C789FE7A}" srcId="{6E257177-61AA-42E5-9ACE-C7F67BF61C75}" destId="{008D0ADE-DCBB-4641-A5F2-E74B94A4F65B}" srcOrd="0" destOrd="0" parTransId="{19227763-BD62-48EA-97D2-90BB1E793653}" sibTransId="{A640988D-FEE1-44AF-B6D8-837BC5D5D91E}"/>
    <dgm:cxn modelId="{DB364450-AC77-4455-BA9E-3399C54C6E3C}" type="presOf" srcId="{B8DCA419-F81E-4EAE-BFFC-AF42031024DA}" destId="{5CA3A1DE-1132-405B-AE42-9262552DAB45}" srcOrd="0" destOrd="0" presId="urn:microsoft.com/office/officeart/2009/3/layout/HorizontalOrganizationChart"/>
    <dgm:cxn modelId="{3CE44AF5-A9B4-4CFA-8B20-5C4D99013D1F}" type="presOf" srcId="{06799920-B190-4D9D-8A5C-7CA00399957E}" destId="{912B9426-9CED-4615-9668-5DE5FD6E64EE}" srcOrd="0" destOrd="0" presId="urn:microsoft.com/office/officeart/2009/3/layout/HorizontalOrganizationChart"/>
    <dgm:cxn modelId="{A03B8113-C238-4BD8-B8B5-C207E98963FD}" type="presOf" srcId="{426C3947-12AF-438B-9F70-AAB8E3E7AF58}" destId="{BBED7219-2C44-4E36-812F-48B7FD766DA1}" srcOrd="1" destOrd="0" presId="urn:microsoft.com/office/officeart/2009/3/layout/HorizontalOrganizationChart"/>
    <dgm:cxn modelId="{C59028E1-F3AD-4FB9-97A5-8DD66EBA833F}" type="presOf" srcId="{A339644E-D1A8-41FB-9CD2-56285E76E23C}" destId="{EA4730AE-F05F-41CF-BE79-5D0076AAB047}" srcOrd="0" destOrd="0" presId="urn:microsoft.com/office/officeart/2009/3/layout/HorizontalOrganizationChart"/>
    <dgm:cxn modelId="{E03656D3-D1AE-4462-AA6A-1D94B09A4F6D}" type="presOf" srcId="{06799920-B190-4D9D-8A5C-7CA00399957E}" destId="{8C1E9CBA-9F47-408D-B8E0-0E5312BFAC12}" srcOrd="1" destOrd="0" presId="urn:microsoft.com/office/officeart/2009/3/layout/HorizontalOrganizationChart"/>
    <dgm:cxn modelId="{E0A61013-497D-410E-89C5-F9AFAF635429}" srcId="{3DB23127-8D08-4D39-B68C-7FDC1379EE53}" destId="{B0AAA64B-9852-436B-B052-88E26F08D955}" srcOrd="4" destOrd="0" parTransId="{E34EFF52-7234-4DBA-B677-28C92B932A2F}" sibTransId="{DB1156B9-8350-4DB0-A356-8B7BC57C5A96}"/>
    <dgm:cxn modelId="{684ED688-5EEA-45FD-9FB4-F13B79F3A8B8}" srcId="{24BA6D64-A067-4405-A0CF-7901AE7748BE}" destId="{9A91962B-D735-405B-AE11-A53DC2D63C93}" srcOrd="1" destOrd="0" parTransId="{947BDFEA-09FD-471A-B661-1A137AF3AAC9}" sibTransId="{36F3672C-2F37-4E00-901A-1BB46DB803D0}"/>
    <dgm:cxn modelId="{B54BF4C6-0FE6-4636-A0F4-2273B0C52C27}" type="presOf" srcId="{C1D0224B-90F8-4A5B-A27D-7BB6685E5B7B}" destId="{D5660DBD-BBA6-4DED-BA31-950BE5E947F7}" srcOrd="1" destOrd="0" presId="urn:microsoft.com/office/officeart/2009/3/layout/HorizontalOrganizationChart"/>
    <dgm:cxn modelId="{205EE442-CB86-4A70-A47E-805DA32A9E34}" type="presOf" srcId="{B8DCA419-F81E-4EAE-BFFC-AF42031024DA}" destId="{AF440CBC-93E8-45E8-BF33-23CBC8BBDFF5}" srcOrd="1" destOrd="0" presId="urn:microsoft.com/office/officeart/2009/3/layout/HorizontalOrganizationChart"/>
    <dgm:cxn modelId="{0AED8D04-25A4-43D4-B43C-4153D433531F}" srcId="{3DB23127-8D08-4D39-B68C-7FDC1379EE53}" destId="{75325DCD-7B53-42DD-B4A6-CDF8BEC2B107}" srcOrd="1" destOrd="0" parTransId="{C7AD50A5-6954-4EAB-A755-93A3013458E5}" sibTransId="{41D2E0F3-4545-427F-B452-6B34AFE0FC90}"/>
    <dgm:cxn modelId="{C4EBA05C-A3C4-4C6C-B17B-352D60C1C0DE}" type="presOf" srcId="{50213801-3392-48F7-BDD7-C92BBEB27DCB}" destId="{B2B57A2C-3EB0-46A0-83AE-8304B7B26025}" srcOrd="0" destOrd="0" presId="urn:microsoft.com/office/officeart/2009/3/layout/HorizontalOrganizationChart"/>
    <dgm:cxn modelId="{C0DB93C0-FD2F-4F82-A15F-FCB6C19CBE24}" srcId="{F2F7F535-B06F-4907-BA0F-CB1345A1AE06}" destId="{4A945C48-46D6-4D03-9B5D-E8DA677D7A0B}" srcOrd="0" destOrd="0" parTransId="{B8BB0326-828D-4035-8078-732526BA1552}" sibTransId="{E940B6A1-B0CF-4F23-9ED0-7AD5900F0C7C}"/>
    <dgm:cxn modelId="{5C8060E4-9752-4EFA-AD14-93312E3BFAB0}" type="presOf" srcId="{3454C179-9673-4F20-8604-60BF3F519B08}" destId="{FE7EAB79-2E9B-4DFA-9D42-AF81FA7CDE28}" srcOrd="0" destOrd="0" presId="urn:microsoft.com/office/officeart/2009/3/layout/HorizontalOrganizationChart"/>
    <dgm:cxn modelId="{3462F196-164F-4668-BA22-2754D99215B0}" type="presOf" srcId="{E1A0CC1A-A65E-4651-B0FB-D3877C6662B3}" destId="{25124DC6-1737-49C2-8C96-92D0C0CCE2F8}" srcOrd="1" destOrd="0" presId="urn:microsoft.com/office/officeart/2009/3/layout/HorizontalOrganizationChart"/>
    <dgm:cxn modelId="{05186A98-DEA3-46C1-8F33-14623ED697C5}" srcId="{3DB23127-8D08-4D39-B68C-7FDC1379EE53}" destId="{6BEF52A8-3732-4B80-B440-B6162EFE737C}" srcOrd="0" destOrd="0" parTransId="{52379057-1395-41F9-9CF5-BE1E452BA301}" sibTransId="{1D018EAB-E9D7-4E84-BBC6-40887DE321BE}"/>
    <dgm:cxn modelId="{F5A54719-8A21-475F-A17D-0DCEB485852B}" srcId="{3D72AD75-F05C-43BE-851A-446EA985779E}" destId="{426C3947-12AF-438B-9F70-AAB8E3E7AF58}" srcOrd="3" destOrd="0" parTransId="{7B9A6E67-504A-4230-BDBB-E3D23C676F22}" sibTransId="{C5DF69FE-1280-4348-A813-67B01D76CB72}"/>
    <dgm:cxn modelId="{6089D4CC-47F6-4346-89A4-770D78D749C3}" type="presOf" srcId="{F2F7F535-B06F-4907-BA0F-CB1345A1AE06}" destId="{1719E5E7-C729-4D3A-BE77-2B7530927EA9}" srcOrd="1" destOrd="0" presId="urn:microsoft.com/office/officeart/2009/3/layout/HorizontalOrganizationChart"/>
    <dgm:cxn modelId="{BA51E058-1C2E-4EE7-9C97-37B7A1C3B02A}" type="presOf" srcId="{C5761CA5-DF51-414E-B62D-80B0A0EF1B27}" destId="{07ECC1FD-75B9-44E1-8C6B-82AECBC3D21F}" srcOrd="0" destOrd="0" presId="urn:microsoft.com/office/officeart/2009/3/layout/HorizontalOrganizationChart"/>
    <dgm:cxn modelId="{E8A66BB8-B921-47E9-8225-487CC4707E27}" type="presOf" srcId="{947BDFEA-09FD-471A-B661-1A137AF3AAC9}" destId="{54E1F30E-0505-40B1-B72D-31A9A42FDC9E}" srcOrd="0" destOrd="0" presId="urn:microsoft.com/office/officeart/2009/3/layout/HorizontalOrganizationChart"/>
    <dgm:cxn modelId="{CD3244C0-4B55-41BD-B878-B405F92FCF8D}" type="presOf" srcId="{4A945C48-46D6-4D03-9B5D-E8DA677D7A0B}" destId="{07D33AC4-8677-47D1-B789-76999C247A91}" srcOrd="1" destOrd="0" presId="urn:microsoft.com/office/officeart/2009/3/layout/HorizontalOrganizationChart"/>
    <dgm:cxn modelId="{38D4C189-C41B-4DB7-9EA4-F6A345A0A406}" type="presOf" srcId="{456676E0-9B4A-4473-A2BD-9F7E0F2874A8}" destId="{648FF9E7-E338-4600-8B7D-3B340E0E9A67}" srcOrd="0" destOrd="0" presId="urn:microsoft.com/office/officeart/2009/3/layout/HorizontalOrganizationChart"/>
    <dgm:cxn modelId="{835C0452-50ED-48CB-A2E9-4ECDD00252DB}" type="presOf" srcId="{24BA6D64-A067-4405-A0CF-7901AE7748BE}" destId="{5EAC7BD2-1CA2-448A-B273-3D1974345225}" srcOrd="1" destOrd="0" presId="urn:microsoft.com/office/officeart/2009/3/layout/HorizontalOrganizationChart"/>
    <dgm:cxn modelId="{39B27E47-BF82-4C24-ABFE-4932E5CDB43E}" type="presOf" srcId="{4A945C48-46D6-4D03-9B5D-E8DA677D7A0B}" destId="{7006C65F-521B-4DF5-A89C-37A033B13654}" srcOrd="0" destOrd="0" presId="urn:microsoft.com/office/officeart/2009/3/layout/HorizontalOrganizationChart"/>
    <dgm:cxn modelId="{B31328F0-B2A2-4B6A-8A90-21293678C562}" type="presOf" srcId="{52379057-1395-41F9-9CF5-BE1E452BA301}" destId="{077B74A2-8C1E-44D1-8E23-D4FEDBDC681E}" srcOrd="0" destOrd="0" presId="urn:microsoft.com/office/officeart/2009/3/layout/HorizontalOrganizationChart"/>
    <dgm:cxn modelId="{038F816D-A421-4F7B-A7B5-C590ABB86A96}" type="presOf" srcId="{EFAAB5C7-9964-451F-93B7-40DF1F6DE1DA}" destId="{B4A472CD-D78B-4E21-A005-A6A3D3C7FFDC}" srcOrd="0" destOrd="0" presId="urn:microsoft.com/office/officeart/2009/3/layout/HorizontalOrganizationChart"/>
    <dgm:cxn modelId="{A5ADC278-B68A-4471-A57D-7B2A06F372F7}" type="presOf" srcId="{627C3A6D-14B3-481A-A9A7-4A513C963D39}" destId="{E7494B2D-F9EB-48A7-A566-79F8941D8245}" srcOrd="0" destOrd="0" presId="urn:microsoft.com/office/officeart/2009/3/layout/HorizontalOrganizationChart"/>
    <dgm:cxn modelId="{2D3940BC-0695-4FFF-B9D6-245B56DD51C8}" type="presOf" srcId="{7B9A6E67-504A-4230-BDBB-E3D23C676F22}" destId="{B8404564-F238-4B9B-B7E6-62BF7891B9F7}" srcOrd="0" destOrd="0" presId="urn:microsoft.com/office/officeart/2009/3/layout/HorizontalOrganizationChart"/>
    <dgm:cxn modelId="{81D1B6DA-81CC-4E69-918D-8B08958C3459}" srcId="{3D72AD75-F05C-43BE-851A-446EA985779E}" destId="{16B8FF7B-4F95-4DB1-8442-B186885425EF}" srcOrd="2" destOrd="0" parTransId="{DBFECBC3-6C8E-4D08-9526-AE8B0A35A815}" sibTransId="{2AAC304D-BD99-4B10-A29B-FB96B0CC527F}"/>
    <dgm:cxn modelId="{501CF340-778A-4716-8DB7-9E79A109A975}" type="presOf" srcId="{160ECF56-5E78-42A6-8D04-71B4B46DB444}" destId="{9FDBD682-9616-40F6-8EAE-37A6D7B98126}" srcOrd="0" destOrd="0" presId="urn:microsoft.com/office/officeart/2009/3/layout/HorizontalOrganizationChart"/>
    <dgm:cxn modelId="{B7018D6F-D1B8-429C-AE42-5D47A8FD1317}" srcId="{008D0ADE-DCBB-4641-A5F2-E74B94A4F65B}" destId="{3D72AD75-F05C-43BE-851A-446EA985779E}" srcOrd="1" destOrd="0" parTransId="{83B10A1C-4345-4FB7-BB32-83B499E88A86}" sibTransId="{CB497AE0-C00C-4A68-B971-DD5BAC90DB22}"/>
    <dgm:cxn modelId="{51192625-6F42-49B3-80F7-E03EEEC6B123}" type="presOf" srcId="{83B10A1C-4345-4FB7-BB32-83B499E88A86}" destId="{FCE4A82D-B384-40C9-8588-02EDA356937A}" srcOrd="0" destOrd="0" presId="urn:microsoft.com/office/officeart/2009/3/layout/HorizontalOrganizationChart"/>
    <dgm:cxn modelId="{02E0102F-A4C7-4FBB-BA2E-A1C70A9BA94E}" srcId="{24BA6D64-A067-4405-A0CF-7901AE7748BE}" destId="{0475DB31-59D6-48A2-8628-5EFC63DEDDD7}" srcOrd="5" destOrd="0" parTransId="{B8F4FC25-6BDC-4CC6-A268-4E4EFF8C96FE}" sibTransId="{6CEB9D6D-DE35-490B-BDBD-6DF092339CBB}"/>
    <dgm:cxn modelId="{A6D0F9FD-BAA2-4C0C-A828-92963C48ABA2}" type="presOf" srcId="{B0AAA64B-9852-436B-B052-88E26F08D955}" destId="{9983ADD6-878B-4B91-AFB5-685E772C58A8}" srcOrd="1" destOrd="0" presId="urn:microsoft.com/office/officeart/2009/3/layout/HorizontalOrganizationChart"/>
    <dgm:cxn modelId="{AA531F1A-B45E-435C-8290-A4525F73E4AA}" type="presOf" srcId="{0E32FCFE-0D1A-451F-A11F-4826633BCBE6}" destId="{61CE6229-524E-4139-AFC6-5BF40C26A83E}" srcOrd="1" destOrd="0" presId="urn:microsoft.com/office/officeart/2009/3/layout/HorizontalOrganizationChart"/>
    <dgm:cxn modelId="{927D5AA9-F720-4572-9EC0-41F26295B687}" type="presOf" srcId="{A6B4C382-A0D3-492A-9E35-E7EF51570319}" destId="{EDFC63F0-85E7-4740-A315-9BE8555995BB}" srcOrd="1" destOrd="0" presId="urn:microsoft.com/office/officeart/2009/3/layout/HorizontalOrganizationChart"/>
    <dgm:cxn modelId="{924695A1-E2D2-4302-B664-260113BD7D52}" type="presOf" srcId="{3D72AD75-F05C-43BE-851A-446EA985779E}" destId="{7DBB2702-4926-41F3-9A4D-38D4611DEA68}" srcOrd="1" destOrd="0" presId="urn:microsoft.com/office/officeart/2009/3/layout/HorizontalOrganizationChart"/>
    <dgm:cxn modelId="{D0E7E054-B346-4013-9EA5-B9009920D0A5}" type="presOf" srcId="{74A1FE80-0AA3-48E7-B769-B97A22A5CAD7}" destId="{D199B41A-D2AF-4E0F-B0E2-3B8953901ADE}" srcOrd="1" destOrd="0" presId="urn:microsoft.com/office/officeart/2009/3/layout/HorizontalOrganizationChart"/>
    <dgm:cxn modelId="{6E2D4F6B-63E4-4DD4-A2BE-0A71BB3DEA95}" type="presOf" srcId="{0E32FCFE-0D1A-451F-A11F-4826633BCBE6}" destId="{A7BCAB34-DBD2-4DAE-80D8-044CC08EB706}" srcOrd="0" destOrd="0" presId="urn:microsoft.com/office/officeart/2009/3/layout/HorizontalOrganizationChart"/>
    <dgm:cxn modelId="{8B08BDE1-CDB8-49D4-AAF9-E07ED0BBABDD}" type="presOf" srcId="{E1A0CC1A-A65E-4651-B0FB-D3877C6662B3}" destId="{2D805392-32EA-4093-A3A4-A7C997B55A40}" srcOrd="0" destOrd="0" presId="urn:microsoft.com/office/officeart/2009/3/layout/HorizontalOrganizationChart"/>
    <dgm:cxn modelId="{C33EECDB-CFD8-4D86-A513-144D54344C2E}" type="presOf" srcId="{C7AD50A5-6954-4EAB-A755-93A3013458E5}" destId="{03312439-03DC-48DC-8379-3E31AF4FF8CF}" srcOrd="0" destOrd="0" presId="urn:microsoft.com/office/officeart/2009/3/layout/HorizontalOrganizationChart"/>
    <dgm:cxn modelId="{2305AF4E-1633-4FFD-A6FA-B68BA262FD84}" type="presOf" srcId="{75325DCD-7B53-42DD-B4A6-CDF8BEC2B107}" destId="{42FDC508-9086-4BD6-9BFD-A1D495E0B7E3}" srcOrd="0" destOrd="0" presId="urn:microsoft.com/office/officeart/2009/3/layout/HorizontalOrganizationChart"/>
    <dgm:cxn modelId="{7AB1E599-7719-415A-B028-451816116DE4}" type="presOf" srcId="{B0AAA64B-9852-436B-B052-88E26F08D955}" destId="{B078EE8E-74AF-4755-A37B-CEED2FB58C9B}" srcOrd="0" destOrd="0" presId="urn:microsoft.com/office/officeart/2009/3/layout/HorizontalOrganizationChart"/>
    <dgm:cxn modelId="{7FBE536E-BF76-4543-817F-55C8BC736705}" type="presOf" srcId="{807EA818-AEB6-400D-8C64-9F229B29B514}" destId="{639295E8-6760-4420-94ED-13C0BBCBF20E}" srcOrd="0" destOrd="0" presId="urn:microsoft.com/office/officeart/2009/3/layout/HorizontalOrganizationChart"/>
    <dgm:cxn modelId="{4BF6541F-3DBF-47B8-BFAE-993ACC21EA20}" srcId="{F2F7F535-B06F-4907-BA0F-CB1345A1AE06}" destId="{E1A0CC1A-A65E-4651-B0FB-D3877C6662B3}" srcOrd="1" destOrd="0" parTransId="{DB6982C1-D8F9-4406-8CE0-B59A2B70D992}" sibTransId="{08C9D0FC-A5A0-4FAC-869B-7749401DF422}"/>
    <dgm:cxn modelId="{3698B570-EA1E-43C6-930E-1CF0B422A711}" type="presOf" srcId="{75325DCD-7B53-42DD-B4A6-CDF8BEC2B107}" destId="{B608E342-33D3-4F7C-9266-8BB15348631D}" srcOrd="1" destOrd="0" presId="urn:microsoft.com/office/officeart/2009/3/layout/HorizontalOrganizationChart"/>
    <dgm:cxn modelId="{C47AE14D-CBD4-4F94-921F-D4BB2BC0FD69}" type="presParOf" srcId="{55093EBF-615D-4E40-B47E-8225578541D5}" destId="{EB64F443-700E-46F9-9772-725445DD52D7}" srcOrd="0" destOrd="0" presId="urn:microsoft.com/office/officeart/2009/3/layout/HorizontalOrganizationChart"/>
    <dgm:cxn modelId="{5BBDC9C3-A7F3-418B-B639-331BCA55A67B}" type="presParOf" srcId="{EB64F443-700E-46F9-9772-725445DD52D7}" destId="{5B6D0C17-9C39-4E1A-8411-6E3240EBC7F4}" srcOrd="0" destOrd="0" presId="urn:microsoft.com/office/officeart/2009/3/layout/HorizontalOrganizationChart"/>
    <dgm:cxn modelId="{BFFB1928-57D3-44E0-9604-6F4F65E4A27B}" type="presParOf" srcId="{5B6D0C17-9C39-4E1A-8411-6E3240EBC7F4}" destId="{230C6EBC-5318-4BE8-992B-787525B0F020}" srcOrd="0" destOrd="0" presId="urn:microsoft.com/office/officeart/2009/3/layout/HorizontalOrganizationChart"/>
    <dgm:cxn modelId="{C8A20040-4F36-4EA2-9832-9ED673623643}" type="presParOf" srcId="{5B6D0C17-9C39-4E1A-8411-6E3240EBC7F4}" destId="{11C86A66-E7EB-4B32-BA50-04CD6EBA2387}" srcOrd="1" destOrd="0" presId="urn:microsoft.com/office/officeart/2009/3/layout/HorizontalOrganizationChart"/>
    <dgm:cxn modelId="{F73492DA-494B-4DC9-B583-5D3E66BE9269}" type="presParOf" srcId="{EB64F443-700E-46F9-9772-725445DD52D7}" destId="{B9761576-5396-4D8D-8F49-B4564AF5EB0D}" srcOrd="1" destOrd="0" presId="urn:microsoft.com/office/officeart/2009/3/layout/HorizontalOrganizationChart"/>
    <dgm:cxn modelId="{E0C9E4E0-CD4F-47DB-80A7-DF84639AAFDB}" type="presParOf" srcId="{B9761576-5396-4D8D-8F49-B4564AF5EB0D}" destId="{303D5B5C-CA4F-436F-89DA-5F37FDFDC74E}" srcOrd="0" destOrd="0" presId="urn:microsoft.com/office/officeart/2009/3/layout/HorizontalOrganizationChart"/>
    <dgm:cxn modelId="{B63D013D-063A-42F2-987E-4B338380867B}" type="presParOf" srcId="{B9761576-5396-4D8D-8F49-B4564AF5EB0D}" destId="{72161D4E-98C9-4D27-B54C-709AC266FC2C}" srcOrd="1" destOrd="0" presId="urn:microsoft.com/office/officeart/2009/3/layout/HorizontalOrganizationChart"/>
    <dgm:cxn modelId="{3EB43523-E0D1-4C6E-A9ED-253EF17DD440}" type="presParOf" srcId="{72161D4E-98C9-4D27-B54C-709AC266FC2C}" destId="{DAE049BB-98D0-4AE1-855D-436BAC22D56A}" srcOrd="0" destOrd="0" presId="urn:microsoft.com/office/officeart/2009/3/layout/HorizontalOrganizationChart"/>
    <dgm:cxn modelId="{805CF4D9-348B-412E-9A43-ACF8E3EE0B9E}" type="presParOf" srcId="{DAE049BB-98D0-4AE1-855D-436BAC22D56A}" destId="{9D8C924D-69E0-41C0-BCC0-BF108E3B4269}" srcOrd="0" destOrd="0" presId="urn:microsoft.com/office/officeart/2009/3/layout/HorizontalOrganizationChart"/>
    <dgm:cxn modelId="{A932E865-BD49-478C-9C17-243AC83BDFA4}" type="presParOf" srcId="{DAE049BB-98D0-4AE1-855D-436BAC22D56A}" destId="{D199B41A-D2AF-4E0F-B0E2-3B8953901ADE}" srcOrd="1" destOrd="0" presId="urn:microsoft.com/office/officeart/2009/3/layout/HorizontalOrganizationChart"/>
    <dgm:cxn modelId="{E40FB24A-4F38-4C25-83C7-640B155F3562}" type="presParOf" srcId="{72161D4E-98C9-4D27-B54C-709AC266FC2C}" destId="{4BF421E0-B5A7-4F70-9E72-2995E20844AE}" srcOrd="1" destOrd="0" presId="urn:microsoft.com/office/officeart/2009/3/layout/HorizontalOrganizationChart"/>
    <dgm:cxn modelId="{D4BA5CEA-A650-47F0-BC52-2161060C6478}" type="presParOf" srcId="{4BF421E0-B5A7-4F70-9E72-2995E20844AE}" destId="{648FF9E7-E338-4600-8B7D-3B340E0E9A67}" srcOrd="0" destOrd="0" presId="urn:microsoft.com/office/officeart/2009/3/layout/HorizontalOrganizationChart"/>
    <dgm:cxn modelId="{451EA79E-8A66-4893-B100-8D416EFD90C3}" type="presParOf" srcId="{4BF421E0-B5A7-4F70-9E72-2995E20844AE}" destId="{8C1079DC-67E2-4B4A-B956-E7F4574E7D9C}" srcOrd="1" destOrd="0" presId="urn:microsoft.com/office/officeart/2009/3/layout/HorizontalOrganizationChart"/>
    <dgm:cxn modelId="{FD402A6F-9B1E-4A12-99AB-FBA5392E33FD}" type="presParOf" srcId="{8C1079DC-67E2-4B4A-B956-E7F4574E7D9C}" destId="{EC8265B7-5F98-4C20-BB7A-FED5A848D9BC}" srcOrd="0" destOrd="0" presId="urn:microsoft.com/office/officeart/2009/3/layout/HorizontalOrganizationChart"/>
    <dgm:cxn modelId="{BD4D78CF-8503-45EF-A117-E55BB9C09B5B}" type="presParOf" srcId="{EC8265B7-5F98-4C20-BB7A-FED5A848D9BC}" destId="{D089FF9C-DD21-4D31-AECF-0BECEABA7D8D}" srcOrd="0" destOrd="0" presId="urn:microsoft.com/office/officeart/2009/3/layout/HorizontalOrganizationChart"/>
    <dgm:cxn modelId="{448A5185-49CB-4935-86EA-7BB8070BF153}" type="presParOf" srcId="{EC8265B7-5F98-4C20-BB7A-FED5A848D9BC}" destId="{D931B4A1-8DB9-42AD-AA25-05D14C908E4D}" srcOrd="1" destOrd="0" presId="urn:microsoft.com/office/officeart/2009/3/layout/HorizontalOrganizationChart"/>
    <dgm:cxn modelId="{2CDE9E83-6821-4E34-BDF0-B336F690B66C}" type="presParOf" srcId="{8C1079DC-67E2-4B4A-B956-E7F4574E7D9C}" destId="{15637463-32CF-41BC-9EB2-BC355D9FFF99}" srcOrd="1" destOrd="0" presId="urn:microsoft.com/office/officeart/2009/3/layout/HorizontalOrganizationChart"/>
    <dgm:cxn modelId="{FF73B2DF-D252-4166-9E8C-FF1F2A499B3C}" type="presParOf" srcId="{8C1079DC-67E2-4B4A-B956-E7F4574E7D9C}" destId="{D2A0CB3C-178C-4895-A7B0-95678198532E}" srcOrd="2" destOrd="0" presId="urn:microsoft.com/office/officeart/2009/3/layout/HorizontalOrganizationChart"/>
    <dgm:cxn modelId="{A0E64BE7-22A8-478F-9170-A9D9349EEBDB}" type="presParOf" srcId="{4BF421E0-B5A7-4F70-9E72-2995E20844AE}" destId="{6EE7DD75-5219-4D46-B209-1A960A552323}" srcOrd="2" destOrd="0" presId="urn:microsoft.com/office/officeart/2009/3/layout/HorizontalOrganizationChart"/>
    <dgm:cxn modelId="{C68C5BA1-189F-4BDF-9867-BA739309F6B5}" type="presParOf" srcId="{4BF421E0-B5A7-4F70-9E72-2995E20844AE}" destId="{E0B07BE8-69B5-4347-83C5-639D3A6648D9}" srcOrd="3" destOrd="0" presId="urn:microsoft.com/office/officeart/2009/3/layout/HorizontalOrganizationChart"/>
    <dgm:cxn modelId="{F1EC5608-21AC-428C-9C38-3A4426D82D4C}" type="presParOf" srcId="{E0B07BE8-69B5-4347-83C5-639D3A6648D9}" destId="{744B52D2-713C-48C0-981F-9BD5A50C99A8}" srcOrd="0" destOrd="0" presId="urn:microsoft.com/office/officeart/2009/3/layout/HorizontalOrganizationChart"/>
    <dgm:cxn modelId="{C462AF68-60C2-4F95-8268-15C6E9600FD5}" type="presParOf" srcId="{744B52D2-713C-48C0-981F-9BD5A50C99A8}" destId="{B2B57A2C-3EB0-46A0-83AE-8304B7B26025}" srcOrd="0" destOrd="0" presId="urn:microsoft.com/office/officeart/2009/3/layout/HorizontalOrganizationChart"/>
    <dgm:cxn modelId="{0FA21784-7AE3-4721-9416-41C6B820CBDB}" type="presParOf" srcId="{744B52D2-713C-48C0-981F-9BD5A50C99A8}" destId="{E30CDF89-E786-4FAF-8DC0-38611420D6C9}" srcOrd="1" destOrd="0" presId="urn:microsoft.com/office/officeart/2009/3/layout/HorizontalOrganizationChart"/>
    <dgm:cxn modelId="{93F09517-0302-449E-A971-B79634C85F60}" type="presParOf" srcId="{E0B07BE8-69B5-4347-83C5-639D3A6648D9}" destId="{7C9BD9F3-BCB4-48CF-BD6A-CB78C865BDB0}" srcOrd="1" destOrd="0" presId="urn:microsoft.com/office/officeart/2009/3/layout/HorizontalOrganizationChart"/>
    <dgm:cxn modelId="{CE3D5080-21B6-4011-9C62-F627922BC4C6}" type="presParOf" srcId="{E0B07BE8-69B5-4347-83C5-639D3A6648D9}" destId="{F722EC6F-665B-48C5-A22D-0E5251CE2EB2}" srcOrd="2" destOrd="0" presId="urn:microsoft.com/office/officeart/2009/3/layout/HorizontalOrganizationChart"/>
    <dgm:cxn modelId="{DA4B3E24-C8FE-420D-91E1-5BD52AB3A902}" type="presParOf" srcId="{72161D4E-98C9-4D27-B54C-709AC266FC2C}" destId="{5605F8A3-B572-4B45-A280-ADA0AE347FBE}" srcOrd="2" destOrd="0" presId="urn:microsoft.com/office/officeart/2009/3/layout/HorizontalOrganizationChart"/>
    <dgm:cxn modelId="{D1746A7C-CABB-4500-B9EF-A5B21592566A}" type="presParOf" srcId="{B9761576-5396-4D8D-8F49-B4564AF5EB0D}" destId="{FCE4A82D-B384-40C9-8588-02EDA356937A}" srcOrd="2" destOrd="0" presId="urn:microsoft.com/office/officeart/2009/3/layout/HorizontalOrganizationChart"/>
    <dgm:cxn modelId="{4335BF58-BEE0-4021-841D-FF0BB0DA6392}" type="presParOf" srcId="{B9761576-5396-4D8D-8F49-B4564AF5EB0D}" destId="{16D2B734-AE38-4424-968E-635033BEC6E8}" srcOrd="3" destOrd="0" presId="urn:microsoft.com/office/officeart/2009/3/layout/HorizontalOrganizationChart"/>
    <dgm:cxn modelId="{298776BC-C26C-4565-95D6-EE6F3B4875BD}" type="presParOf" srcId="{16D2B734-AE38-4424-968E-635033BEC6E8}" destId="{BE0431E7-2C21-4976-BB24-824F73914790}" srcOrd="0" destOrd="0" presId="urn:microsoft.com/office/officeart/2009/3/layout/HorizontalOrganizationChart"/>
    <dgm:cxn modelId="{2DAF1F9C-C06B-40C9-B5DE-1FAB27B0362E}" type="presParOf" srcId="{BE0431E7-2C21-4976-BB24-824F73914790}" destId="{CFC2508A-3FC3-4F87-9329-5FC958ED6EEA}" srcOrd="0" destOrd="0" presId="urn:microsoft.com/office/officeart/2009/3/layout/HorizontalOrganizationChart"/>
    <dgm:cxn modelId="{01B92C6D-622A-425E-B90D-15C3683BCFA4}" type="presParOf" srcId="{BE0431E7-2C21-4976-BB24-824F73914790}" destId="{7DBB2702-4926-41F3-9A4D-38D4611DEA68}" srcOrd="1" destOrd="0" presId="urn:microsoft.com/office/officeart/2009/3/layout/HorizontalOrganizationChart"/>
    <dgm:cxn modelId="{20E6ADE9-9711-4849-8787-BAA486268DEE}" type="presParOf" srcId="{16D2B734-AE38-4424-968E-635033BEC6E8}" destId="{6C3F0011-A8F1-4CED-9DDB-031D321CA9F9}" srcOrd="1" destOrd="0" presId="urn:microsoft.com/office/officeart/2009/3/layout/HorizontalOrganizationChart"/>
    <dgm:cxn modelId="{42B6F754-5E47-4CC9-944F-75D7A4E700F6}" type="presParOf" srcId="{6C3F0011-A8F1-4CED-9DDB-031D321CA9F9}" destId="{E7494B2D-F9EB-48A7-A566-79F8941D8245}" srcOrd="0" destOrd="0" presId="urn:microsoft.com/office/officeart/2009/3/layout/HorizontalOrganizationChart"/>
    <dgm:cxn modelId="{759E2B85-3526-401D-B88F-10A8A51C256B}" type="presParOf" srcId="{6C3F0011-A8F1-4CED-9DDB-031D321CA9F9}" destId="{D9E7EE90-ADDB-4C9E-9D75-B679A583F386}" srcOrd="1" destOrd="0" presId="urn:microsoft.com/office/officeart/2009/3/layout/HorizontalOrganizationChart"/>
    <dgm:cxn modelId="{6E59909B-921B-4A3A-A522-F76E879B1742}" type="presParOf" srcId="{D9E7EE90-ADDB-4C9E-9D75-B679A583F386}" destId="{6209AB4C-97D2-4C07-8DF7-D183F24600C3}" srcOrd="0" destOrd="0" presId="urn:microsoft.com/office/officeart/2009/3/layout/HorizontalOrganizationChart"/>
    <dgm:cxn modelId="{15DCC2E8-9E41-4D5A-8BE9-E240FFE2668C}" type="presParOf" srcId="{6209AB4C-97D2-4C07-8DF7-D183F24600C3}" destId="{03C0DAD3-2D67-4553-9AD1-03F6AB4EE3B2}" srcOrd="0" destOrd="0" presId="urn:microsoft.com/office/officeart/2009/3/layout/HorizontalOrganizationChart"/>
    <dgm:cxn modelId="{41502202-9E02-43B9-9D43-010BE0B22E80}" type="presParOf" srcId="{6209AB4C-97D2-4C07-8DF7-D183F24600C3}" destId="{28465903-8CF3-409C-9172-B94D9F4F845B}" srcOrd="1" destOrd="0" presId="urn:microsoft.com/office/officeart/2009/3/layout/HorizontalOrganizationChart"/>
    <dgm:cxn modelId="{DB3D4610-DCAE-41D0-8AC4-59FEE5F07176}" type="presParOf" srcId="{D9E7EE90-ADDB-4C9E-9D75-B679A583F386}" destId="{E0E0D5E9-654C-44A1-8955-97486FFBA4EE}" srcOrd="1" destOrd="0" presId="urn:microsoft.com/office/officeart/2009/3/layout/HorizontalOrganizationChart"/>
    <dgm:cxn modelId="{100E0B14-435D-4E89-B40F-E27B194BF6A8}" type="presParOf" srcId="{D9E7EE90-ADDB-4C9E-9D75-B679A583F386}" destId="{7FB51673-301A-47E5-9A86-0A90D84FC22F}" srcOrd="2" destOrd="0" presId="urn:microsoft.com/office/officeart/2009/3/layout/HorizontalOrganizationChart"/>
    <dgm:cxn modelId="{FDAAA6F3-BF46-4D60-B711-6E5FBDAE9369}" type="presParOf" srcId="{6C3F0011-A8F1-4CED-9DDB-031D321CA9F9}" destId="{B4A472CD-D78B-4E21-A005-A6A3D3C7FFDC}" srcOrd="2" destOrd="0" presId="urn:microsoft.com/office/officeart/2009/3/layout/HorizontalOrganizationChart"/>
    <dgm:cxn modelId="{C080C523-0C9F-4874-950C-5EBB340CD4E5}" type="presParOf" srcId="{6C3F0011-A8F1-4CED-9DDB-031D321CA9F9}" destId="{E6421BA3-68DA-40A4-BDAF-3E3909F90A4C}" srcOrd="3" destOrd="0" presId="urn:microsoft.com/office/officeart/2009/3/layout/HorizontalOrganizationChart"/>
    <dgm:cxn modelId="{AAA64EAB-5FAB-48E5-93F4-4579F138E9E6}" type="presParOf" srcId="{E6421BA3-68DA-40A4-BDAF-3E3909F90A4C}" destId="{FAD88CE0-56EB-4843-BE7D-DFD14893C41B}" srcOrd="0" destOrd="0" presId="urn:microsoft.com/office/officeart/2009/3/layout/HorizontalOrganizationChart"/>
    <dgm:cxn modelId="{64B789CB-82A6-4963-9F8B-879AFD1FCE54}" type="presParOf" srcId="{FAD88CE0-56EB-4843-BE7D-DFD14893C41B}" destId="{65E184C3-FA6B-47F9-AED4-6F8C8B7462A2}" srcOrd="0" destOrd="0" presId="urn:microsoft.com/office/officeart/2009/3/layout/HorizontalOrganizationChart"/>
    <dgm:cxn modelId="{F90A62BE-E458-43EA-9220-D9118A19B4D8}" type="presParOf" srcId="{FAD88CE0-56EB-4843-BE7D-DFD14893C41B}" destId="{B425DE59-8C3A-423B-8FD6-AEEED81D1A6E}" srcOrd="1" destOrd="0" presId="urn:microsoft.com/office/officeart/2009/3/layout/HorizontalOrganizationChart"/>
    <dgm:cxn modelId="{7BD2A3B6-702F-4EE2-8570-CD097C92F90E}" type="presParOf" srcId="{E6421BA3-68DA-40A4-BDAF-3E3909F90A4C}" destId="{834EB2F9-B46A-4A38-9B98-A764F4BDA84D}" srcOrd="1" destOrd="0" presId="urn:microsoft.com/office/officeart/2009/3/layout/HorizontalOrganizationChart"/>
    <dgm:cxn modelId="{C85A3D59-A5B5-4459-A0B5-14CB222FDA55}" type="presParOf" srcId="{E6421BA3-68DA-40A4-BDAF-3E3909F90A4C}" destId="{A7CA5B3F-5695-4D70-BF62-CEF3E7A040E1}" srcOrd="2" destOrd="0" presId="urn:microsoft.com/office/officeart/2009/3/layout/HorizontalOrganizationChart"/>
    <dgm:cxn modelId="{B169574B-2429-4C50-90F6-79F5C853539D}" type="presParOf" srcId="{6C3F0011-A8F1-4CED-9DDB-031D321CA9F9}" destId="{CABCB6A7-AF61-436F-A12A-9EB2A4105205}" srcOrd="4" destOrd="0" presId="urn:microsoft.com/office/officeart/2009/3/layout/HorizontalOrganizationChart"/>
    <dgm:cxn modelId="{B6575902-2ECE-4B09-A472-58DB3CAA731F}" type="presParOf" srcId="{6C3F0011-A8F1-4CED-9DDB-031D321CA9F9}" destId="{0532E3C6-095F-4D94-AD53-5145EB61C409}" srcOrd="5" destOrd="0" presId="urn:microsoft.com/office/officeart/2009/3/layout/HorizontalOrganizationChart"/>
    <dgm:cxn modelId="{078C3F36-9194-4F54-B37B-BE558D60390B}" type="presParOf" srcId="{0532E3C6-095F-4D94-AD53-5145EB61C409}" destId="{25A8C22A-EBAB-4395-80FD-8F5B6723513B}" srcOrd="0" destOrd="0" presId="urn:microsoft.com/office/officeart/2009/3/layout/HorizontalOrganizationChart"/>
    <dgm:cxn modelId="{FC4CB297-24A4-4F6D-9DFD-6E017DA9297A}" type="presParOf" srcId="{25A8C22A-EBAB-4395-80FD-8F5B6723513B}" destId="{70677E7E-E15B-4881-8312-F68E72A33686}" srcOrd="0" destOrd="0" presId="urn:microsoft.com/office/officeart/2009/3/layout/HorizontalOrganizationChart"/>
    <dgm:cxn modelId="{955244AB-F660-4395-B903-A495FC710168}" type="presParOf" srcId="{25A8C22A-EBAB-4395-80FD-8F5B6723513B}" destId="{1FBC18E5-6758-4027-9589-035A5ED0EABF}" srcOrd="1" destOrd="0" presId="urn:microsoft.com/office/officeart/2009/3/layout/HorizontalOrganizationChart"/>
    <dgm:cxn modelId="{F7668467-BF68-4C43-8D03-392678CA90E5}" type="presParOf" srcId="{0532E3C6-095F-4D94-AD53-5145EB61C409}" destId="{E84DC1E3-E1B5-41DA-B0C4-59767C85E3B0}" srcOrd="1" destOrd="0" presId="urn:microsoft.com/office/officeart/2009/3/layout/HorizontalOrganizationChart"/>
    <dgm:cxn modelId="{BE14DD0D-3CDA-43A3-A285-E00320B1B841}" type="presParOf" srcId="{0532E3C6-095F-4D94-AD53-5145EB61C409}" destId="{516C69EF-3CEC-426E-A2E9-9CA016EBBFCF}" srcOrd="2" destOrd="0" presId="urn:microsoft.com/office/officeart/2009/3/layout/HorizontalOrganizationChart"/>
    <dgm:cxn modelId="{176C7D5D-A37E-4551-AF21-F32EE1F831BB}" type="presParOf" srcId="{6C3F0011-A8F1-4CED-9DDB-031D321CA9F9}" destId="{B8404564-F238-4B9B-B7E6-62BF7891B9F7}" srcOrd="6" destOrd="0" presId="urn:microsoft.com/office/officeart/2009/3/layout/HorizontalOrganizationChart"/>
    <dgm:cxn modelId="{F38062FD-7D55-4D35-BED4-6A7F7B06EDDB}" type="presParOf" srcId="{6C3F0011-A8F1-4CED-9DDB-031D321CA9F9}" destId="{9E5D0ED2-7CA2-492A-87C9-D71F73E4F62F}" srcOrd="7" destOrd="0" presId="urn:microsoft.com/office/officeart/2009/3/layout/HorizontalOrganizationChart"/>
    <dgm:cxn modelId="{44FD642C-2485-49FC-B4D9-9FFDAD599B83}" type="presParOf" srcId="{9E5D0ED2-7CA2-492A-87C9-D71F73E4F62F}" destId="{99EE568E-1F05-4D01-992E-F591AD2B7207}" srcOrd="0" destOrd="0" presId="urn:microsoft.com/office/officeart/2009/3/layout/HorizontalOrganizationChart"/>
    <dgm:cxn modelId="{AD73551B-D387-444B-AF3E-C03CA0B9C018}" type="presParOf" srcId="{99EE568E-1F05-4D01-992E-F591AD2B7207}" destId="{AE7C671D-F2AB-4255-B9C1-0CFA4D3BBDC8}" srcOrd="0" destOrd="0" presId="urn:microsoft.com/office/officeart/2009/3/layout/HorizontalOrganizationChart"/>
    <dgm:cxn modelId="{20FCF11A-0A4F-4135-AE51-C0174D1DF5A0}" type="presParOf" srcId="{99EE568E-1F05-4D01-992E-F591AD2B7207}" destId="{BBED7219-2C44-4E36-812F-48B7FD766DA1}" srcOrd="1" destOrd="0" presId="urn:microsoft.com/office/officeart/2009/3/layout/HorizontalOrganizationChart"/>
    <dgm:cxn modelId="{FF133089-85BB-4FA5-A4FF-C4D5067AF5EA}" type="presParOf" srcId="{9E5D0ED2-7CA2-492A-87C9-D71F73E4F62F}" destId="{FFE10204-CE85-4954-BB75-64E1B5671F63}" srcOrd="1" destOrd="0" presId="urn:microsoft.com/office/officeart/2009/3/layout/HorizontalOrganizationChart"/>
    <dgm:cxn modelId="{18EF2A0C-4B20-42DB-B6AD-2CE38B135603}" type="presParOf" srcId="{9E5D0ED2-7CA2-492A-87C9-D71F73E4F62F}" destId="{CCD32D88-AE6E-41A1-B7CF-56E7F8D7C571}" srcOrd="2" destOrd="0" presId="urn:microsoft.com/office/officeart/2009/3/layout/HorizontalOrganizationChart"/>
    <dgm:cxn modelId="{417F11CE-8BF8-4CC6-B39D-F0E9D51C0F79}" type="presParOf" srcId="{6C3F0011-A8F1-4CED-9DDB-031D321CA9F9}" destId="{296E3C36-518F-4F84-B690-302CA286C586}" srcOrd="8" destOrd="0" presId="urn:microsoft.com/office/officeart/2009/3/layout/HorizontalOrganizationChart"/>
    <dgm:cxn modelId="{67F58DE1-FC78-4B80-A634-4FC93C170898}" type="presParOf" srcId="{6C3F0011-A8F1-4CED-9DDB-031D321CA9F9}" destId="{24BC4B26-11E2-4A3B-AABA-FE7051F41F83}" srcOrd="9" destOrd="0" presId="urn:microsoft.com/office/officeart/2009/3/layout/HorizontalOrganizationChart"/>
    <dgm:cxn modelId="{8287139C-1D4A-448E-A392-8EA3F5565574}" type="presParOf" srcId="{24BC4B26-11E2-4A3B-AABA-FE7051F41F83}" destId="{AEA9F657-1D2B-4E70-8404-59C2A1B65F70}" srcOrd="0" destOrd="0" presId="urn:microsoft.com/office/officeart/2009/3/layout/HorizontalOrganizationChart"/>
    <dgm:cxn modelId="{6A13460A-F9F0-41EF-9DB3-5A87D24EFFFB}" type="presParOf" srcId="{AEA9F657-1D2B-4E70-8404-59C2A1B65F70}" destId="{E3F91AA9-747C-4941-BD9C-3351DC21E546}" srcOrd="0" destOrd="0" presId="urn:microsoft.com/office/officeart/2009/3/layout/HorizontalOrganizationChart"/>
    <dgm:cxn modelId="{269BC79B-9682-4D71-A72F-7A90EF1D51F0}" type="presParOf" srcId="{AEA9F657-1D2B-4E70-8404-59C2A1B65F70}" destId="{12D86346-2113-4FBA-9F75-3465D26F97F2}" srcOrd="1" destOrd="0" presId="urn:microsoft.com/office/officeart/2009/3/layout/HorizontalOrganizationChart"/>
    <dgm:cxn modelId="{FECBC4A3-C717-4FAB-B0EA-08449AB2E6FC}" type="presParOf" srcId="{24BC4B26-11E2-4A3B-AABA-FE7051F41F83}" destId="{CA68A1DE-5C4B-4537-887C-D2248190F008}" srcOrd="1" destOrd="0" presId="urn:microsoft.com/office/officeart/2009/3/layout/HorizontalOrganizationChart"/>
    <dgm:cxn modelId="{EABC95FA-FA06-4CB9-9311-21CBE95C1B90}" type="presParOf" srcId="{24BC4B26-11E2-4A3B-AABA-FE7051F41F83}" destId="{4E100811-CE9F-44A8-88A4-2A44541CA200}" srcOrd="2" destOrd="0" presId="urn:microsoft.com/office/officeart/2009/3/layout/HorizontalOrganizationChart"/>
    <dgm:cxn modelId="{21A99CA5-878E-41AD-AED0-93D1E0B8AE34}" type="presParOf" srcId="{6C3F0011-A8F1-4CED-9DDB-031D321CA9F9}" destId="{8272DBEE-6174-4CBD-984E-993D521BD245}" srcOrd="10" destOrd="0" presId="urn:microsoft.com/office/officeart/2009/3/layout/HorizontalOrganizationChart"/>
    <dgm:cxn modelId="{E35EF4CB-2082-48FC-BCB1-3D4C714B20B2}" type="presParOf" srcId="{6C3F0011-A8F1-4CED-9DDB-031D321CA9F9}" destId="{288DB8FD-5300-429B-A592-A36B9ECA2DF8}" srcOrd="11" destOrd="0" presId="urn:microsoft.com/office/officeart/2009/3/layout/HorizontalOrganizationChart"/>
    <dgm:cxn modelId="{A14389AB-B1B6-4365-AFE1-F0C6F8FF74A7}" type="presParOf" srcId="{288DB8FD-5300-429B-A592-A36B9ECA2DF8}" destId="{33231360-C059-40BF-9182-DF692FCAD82B}" srcOrd="0" destOrd="0" presId="urn:microsoft.com/office/officeart/2009/3/layout/HorizontalOrganizationChart"/>
    <dgm:cxn modelId="{12153BEC-6BF6-40BA-8CA1-54681CE0CAA3}" type="presParOf" srcId="{33231360-C059-40BF-9182-DF692FCAD82B}" destId="{3DA5C318-8094-4A27-8A2E-33897479CCBF}" srcOrd="0" destOrd="0" presId="urn:microsoft.com/office/officeart/2009/3/layout/HorizontalOrganizationChart"/>
    <dgm:cxn modelId="{1F1E5D1C-3B7B-44DF-8892-A2C03F6EFDFF}" type="presParOf" srcId="{33231360-C059-40BF-9182-DF692FCAD82B}" destId="{D5660DBD-BBA6-4DED-BA31-950BE5E947F7}" srcOrd="1" destOrd="0" presId="urn:microsoft.com/office/officeart/2009/3/layout/HorizontalOrganizationChart"/>
    <dgm:cxn modelId="{34F3511B-677C-4CA3-84DF-5763138721BD}" type="presParOf" srcId="{288DB8FD-5300-429B-A592-A36B9ECA2DF8}" destId="{41C2908C-5297-4D5F-8B51-FB6682A3D2C6}" srcOrd="1" destOrd="0" presId="urn:microsoft.com/office/officeart/2009/3/layout/HorizontalOrganizationChart"/>
    <dgm:cxn modelId="{84101ADB-7C72-4CFA-BF5F-AF04D794A3A6}" type="presParOf" srcId="{288DB8FD-5300-429B-A592-A36B9ECA2DF8}" destId="{9F4CAE0B-2A52-4213-A1AF-651A6A98C444}" srcOrd="2" destOrd="0" presId="urn:microsoft.com/office/officeart/2009/3/layout/HorizontalOrganizationChart"/>
    <dgm:cxn modelId="{9D4864DB-0085-4A85-A9A4-F81FF83B464B}" type="presParOf" srcId="{16D2B734-AE38-4424-968E-635033BEC6E8}" destId="{F616C37B-EE30-478E-8EA9-FDB196627402}" srcOrd="2" destOrd="0" presId="urn:microsoft.com/office/officeart/2009/3/layout/HorizontalOrganizationChart"/>
    <dgm:cxn modelId="{FFC1CEB1-BB2A-420C-B696-5D6A7DAA8AC0}" type="presParOf" srcId="{B9761576-5396-4D8D-8F49-B4564AF5EB0D}" destId="{525E0090-E085-4E42-9B91-26B6A58D71AA}" srcOrd="4" destOrd="0" presId="urn:microsoft.com/office/officeart/2009/3/layout/HorizontalOrganizationChart"/>
    <dgm:cxn modelId="{0372DFDA-5CE9-4490-A465-4FF1DEEEA188}" type="presParOf" srcId="{B9761576-5396-4D8D-8F49-B4564AF5EB0D}" destId="{E2BA75FC-D26D-4384-A258-9A6F3895500D}" srcOrd="5" destOrd="0" presId="urn:microsoft.com/office/officeart/2009/3/layout/HorizontalOrganizationChart"/>
    <dgm:cxn modelId="{C0F1BC9A-B52D-4ABC-80C5-3F7F3DC74966}" type="presParOf" srcId="{E2BA75FC-D26D-4384-A258-9A6F3895500D}" destId="{36581F11-42A2-4BC0-8BED-B5CD62A0A26F}" srcOrd="0" destOrd="0" presId="urn:microsoft.com/office/officeart/2009/3/layout/HorizontalOrganizationChart"/>
    <dgm:cxn modelId="{F27FB18B-FBB6-411C-8A8B-7461C63198F7}" type="presParOf" srcId="{36581F11-42A2-4BC0-8BED-B5CD62A0A26F}" destId="{C93D4794-C6C7-41AA-B43B-E1D66590CE0E}" srcOrd="0" destOrd="0" presId="urn:microsoft.com/office/officeart/2009/3/layout/HorizontalOrganizationChart"/>
    <dgm:cxn modelId="{FDF5E86D-D527-461D-9FC7-517402FC4CC1}" type="presParOf" srcId="{36581F11-42A2-4BC0-8BED-B5CD62A0A26F}" destId="{5EAC7BD2-1CA2-448A-B273-3D1974345225}" srcOrd="1" destOrd="0" presId="urn:microsoft.com/office/officeart/2009/3/layout/HorizontalOrganizationChart"/>
    <dgm:cxn modelId="{ABBE6F5A-5D30-46D8-8940-96F62EF1D567}" type="presParOf" srcId="{E2BA75FC-D26D-4384-A258-9A6F3895500D}" destId="{59BF0964-AFC4-4340-9149-A3803A740E86}" srcOrd="1" destOrd="0" presId="urn:microsoft.com/office/officeart/2009/3/layout/HorizontalOrganizationChart"/>
    <dgm:cxn modelId="{3FC916B6-C4BA-4600-B0E8-8EF1E2E05B13}" type="presParOf" srcId="{59BF0964-AFC4-4340-9149-A3803A740E86}" destId="{EA4730AE-F05F-41CF-BE79-5D0076AAB047}" srcOrd="0" destOrd="0" presId="urn:microsoft.com/office/officeart/2009/3/layout/HorizontalOrganizationChart"/>
    <dgm:cxn modelId="{1868203A-623E-42DA-B3C9-6D3D87E94E2C}" type="presParOf" srcId="{59BF0964-AFC4-4340-9149-A3803A740E86}" destId="{11DC4A67-D1AB-4C45-A507-22F532517C9F}" srcOrd="1" destOrd="0" presId="urn:microsoft.com/office/officeart/2009/3/layout/HorizontalOrganizationChart"/>
    <dgm:cxn modelId="{02252C7B-28E7-43EA-BE52-AAA5C16C47A0}" type="presParOf" srcId="{11DC4A67-D1AB-4C45-A507-22F532517C9F}" destId="{96C43888-A2E7-46DC-917D-B88356D7839F}" srcOrd="0" destOrd="0" presId="urn:microsoft.com/office/officeart/2009/3/layout/HorizontalOrganizationChart"/>
    <dgm:cxn modelId="{E91CA1C2-857C-4D18-A96F-4345AFB2DE2D}" type="presParOf" srcId="{96C43888-A2E7-46DC-917D-B88356D7839F}" destId="{FE7EAB79-2E9B-4DFA-9D42-AF81FA7CDE28}" srcOrd="0" destOrd="0" presId="urn:microsoft.com/office/officeart/2009/3/layout/HorizontalOrganizationChart"/>
    <dgm:cxn modelId="{62D5C3A6-1968-46F3-B1C3-3DDAB406B44B}" type="presParOf" srcId="{96C43888-A2E7-46DC-917D-B88356D7839F}" destId="{85E3D42B-2E15-4E8F-9A99-DCAA6B59B521}" srcOrd="1" destOrd="0" presId="urn:microsoft.com/office/officeart/2009/3/layout/HorizontalOrganizationChart"/>
    <dgm:cxn modelId="{5167AB67-7BF3-49F0-9E80-D7B081522F10}" type="presParOf" srcId="{11DC4A67-D1AB-4C45-A507-22F532517C9F}" destId="{F592EA21-9638-4A6B-8948-619AEB492FDF}" srcOrd="1" destOrd="0" presId="urn:microsoft.com/office/officeart/2009/3/layout/HorizontalOrganizationChart"/>
    <dgm:cxn modelId="{09C01341-B78C-4CE1-9E37-CA8880001D3D}" type="presParOf" srcId="{11DC4A67-D1AB-4C45-A507-22F532517C9F}" destId="{EB5420C5-AF7E-468A-89B4-67D166F1A8B6}" srcOrd="2" destOrd="0" presId="urn:microsoft.com/office/officeart/2009/3/layout/HorizontalOrganizationChart"/>
    <dgm:cxn modelId="{8AEAB17F-6996-4937-8684-C9EE26CEA185}" type="presParOf" srcId="{59BF0964-AFC4-4340-9149-A3803A740E86}" destId="{54E1F30E-0505-40B1-B72D-31A9A42FDC9E}" srcOrd="2" destOrd="0" presId="urn:microsoft.com/office/officeart/2009/3/layout/HorizontalOrganizationChart"/>
    <dgm:cxn modelId="{EB91B633-72ED-430D-942B-086C194E4C7E}" type="presParOf" srcId="{59BF0964-AFC4-4340-9149-A3803A740E86}" destId="{AAAC6A48-63BC-4450-B8CC-323593907AFE}" srcOrd="3" destOrd="0" presId="urn:microsoft.com/office/officeart/2009/3/layout/HorizontalOrganizationChart"/>
    <dgm:cxn modelId="{4AC2D635-A468-4518-8DA9-785934717680}" type="presParOf" srcId="{AAAC6A48-63BC-4450-B8CC-323593907AFE}" destId="{052BB047-4D01-4485-BA6F-BACA69299E53}" srcOrd="0" destOrd="0" presId="urn:microsoft.com/office/officeart/2009/3/layout/HorizontalOrganizationChart"/>
    <dgm:cxn modelId="{A293D194-9743-403A-8F7E-6BDF1EE63C75}" type="presParOf" srcId="{052BB047-4D01-4485-BA6F-BACA69299E53}" destId="{7BF773D2-A12C-48BC-AE98-C1D031016199}" srcOrd="0" destOrd="0" presId="urn:microsoft.com/office/officeart/2009/3/layout/HorizontalOrganizationChart"/>
    <dgm:cxn modelId="{C91D5811-FD4D-42C1-A73D-A01F1844DDC8}" type="presParOf" srcId="{052BB047-4D01-4485-BA6F-BACA69299E53}" destId="{8E7C047D-AA60-4349-B8F7-6A13AFDF353F}" srcOrd="1" destOrd="0" presId="urn:microsoft.com/office/officeart/2009/3/layout/HorizontalOrganizationChart"/>
    <dgm:cxn modelId="{B9DA1473-C3B1-4BEA-BD6B-AD98E3FB6A25}" type="presParOf" srcId="{AAAC6A48-63BC-4450-B8CC-323593907AFE}" destId="{DB7D4AD3-19B1-4573-ACDF-48D8E3996C4E}" srcOrd="1" destOrd="0" presId="urn:microsoft.com/office/officeart/2009/3/layout/HorizontalOrganizationChart"/>
    <dgm:cxn modelId="{385F090A-8D30-49F2-9875-038B5BBB299E}" type="presParOf" srcId="{AAAC6A48-63BC-4450-B8CC-323593907AFE}" destId="{A4DC48EE-81CD-4BB9-AF53-44282C3337E6}" srcOrd="2" destOrd="0" presId="urn:microsoft.com/office/officeart/2009/3/layout/HorizontalOrganizationChart"/>
    <dgm:cxn modelId="{76DEF4B9-3D8A-488A-97EA-4D0C444E1359}" type="presParOf" srcId="{59BF0964-AFC4-4340-9149-A3803A740E86}" destId="{C074C630-FE64-4195-A67D-EB6AD6B6D5F9}" srcOrd="4" destOrd="0" presId="urn:microsoft.com/office/officeart/2009/3/layout/HorizontalOrganizationChart"/>
    <dgm:cxn modelId="{1D57A324-5321-4235-8B8E-CBA700DEACD1}" type="presParOf" srcId="{59BF0964-AFC4-4340-9149-A3803A740E86}" destId="{9919E1C7-B21F-4404-AAB5-1D55C3A6B9DF}" srcOrd="5" destOrd="0" presId="urn:microsoft.com/office/officeart/2009/3/layout/HorizontalOrganizationChart"/>
    <dgm:cxn modelId="{0F36FBC1-7287-4EDA-BA9C-026AC8396B36}" type="presParOf" srcId="{9919E1C7-B21F-4404-AAB5-1D55C3A6B9DF}" destId="{0229CB08-D3C7-498E-B338-B97A165D382F}" srcOrd="0" destOrd="0" presId="urn:microsoft.com/office/officeart/2009/3/layout/HorizontalOrganizationChart"/>
    <dgm:cxn modelId="{25994B47-FAD9-49D4-98AC-AFA4BAC78DE2}" type="presParOf" srcId="{0229CB08-D3C7-498E-B338-B97A165D382F}" destId="{A7BCAB34-DBD2-4DAE-80D8-044CC08EB706}" srcOrd="0" destOrd="0" presId="urn:microsoft.com/office/officeart/2009/3/layout/HorizontalOrganizationChart"/>
    <dgm:cxn modelId="{98F985CE-4DA7-4FDF-91A4-9723ECC74542}" type="presParOf" srcId="{0229CB08-D3C7-498E-B338-B97A165D382F}" destId="{61CE6229-524E-4139-AFC6-5BF40C26A83E}" srcOrd="1" destOrd="0" presId="urn:microsoft.com/office/officeart/2009/3/layout/HorizontalOrganizationChart"/>
    <dgm:cxn modelId="{257EFD51-43C4-479E-B322-C9AD949C6D10}" type="presParOf" srcId="{9919E1C7-B21F-4404-AAB5-1D55C3A6B9DF}" destId="{2C72E50F-BCED-4E37-A4F3-7AD8C7F4DC81}" srcOrd="1" destOrd="0" presId="urn:microsoft.com/office/officeart/2009/3/layout/HorizontalOrganizationChart"/>
    <dgm:cxn modelId="{4457625B-0B36-4EA1-A1C9-852E1EE97CE5}" type="presParOf" srcId="{9919E1C7-B21F-4404-AAB5-1D55C3A6B9DF}" destId="{B9EB54F1-46A6-4405-AF1A-989EA2E793B7}" srcOrd="2" destOrd="0" presId="urn:microsoft.com/office/officeart/2009/3/layout/HorizontalOrganizationChart"/>
    <dgm:cxn modelId="{47285F1F-A209-4E2E-B9F5-F4F00A466A35}" type="presParOf" srcId="{59BF0964-AFC4-4340-9149-A3803A740E86}" destId="{4E918B30-AB44-4122-B3FB-AA5C21EBDFA4}" srcOrd="6" destOrd="0" presId="urn:microsoft.com/office/officeart/2009/3/layout/HorizontalOrganizationChart"/>
    <dgm:cxn modelId="{8563A514-E515-4256-A2CC-30347A561503}" type="presParOf" srcId="{59BF0964-AFC4-4340-9149-A3803A740E86}" destId="{7B41769E-A5EB-46C1-BF42-9DC1FCEBF94A}" srcOrd="7" destOrd="0" presId="urn:microsoft.com/office/officeart/2009/3/layout/HorizontalOrganizationChart"/>
    <dgm:cxn modelId="{EAE077BF-5698-4B04-81C1-E9DF6007D10A}" type="presParOf" srcId="{7B41769E-A5EB-46C1-BF42-9DC1FCEBF94A}" destId="{49A19A2E-526B-4BFD-8EA9-97D298890E1D}" srcOrd="0" destOrd="0" presId="urn:microsoft.com/office/officeart/2009/3/layout/HorizontalOrganizationChart"/>
    <dgm:cxn modelId="{A0E85326-A2C3-4309-A125-3DD9B9A4516C}" type="presParOf" srcId="{49A19A2E-526B-4BFD-8EA9-97D298890E1D}" destId="{C2E6EB92-EAB7-4C52-80C2-D5B8743E511D}" srcOrd="0" destOrd="0" presId="urn:microsoft.com/office/officeart/2009/3/layout/HorizontalOrganizationChart"/>
    <dgm:cxn modelId="{2031483C-8B95-460B-8718-CC92B7B53A30}" type="presParOf" srcId="{49A19A2E-526B-4BFD-8EA9-97D298890E1D}" destId="{F270B404-06EE-45FD-96C3-BAE4A7AA7A73}" srcOrd="1" destOrd="0" presId="urn:microsoft.com/office/officeart/2009/3/layout/HorizontalOrganizationChart"/>
    <dgm:cxn modelId="{D876C924-0F4A-4724-9484-BCDF6F3EE37A}" type="presParOf" srcId="{7B41769E-A5EB-46C1-BF42-9DC1FCEBF94A}" destId="{D8D47EBB-1353-4276-8BAC-2826582AA8B8}" srcOrd="1" destOrd="0" presId="urn:microsoft.com/office/officeart/2009/3/layout/HorizontalOrganizationChart"/>
    <dgm:cxn modelId="{D92B8A90-8D02-456B-A5B5-A5A31860DE56}" type="presParOf" srcId="{7B41769E-A5EB-46C1-BF42-9DC1FCEBF94A}" destId="{FE570B8F-E618-4730-BEB6-DE2C1422EC72}" srcOrd="2" destOrd="0" presId="urn:microsoft.com/office/officeart/2009/3/layout/HorizontalOrganizationChart"/>
    <dgm:cxn modelId="{E022D4CA-A192-43F0-8471-5608B00274A7}" type="presParOf" srcId="{59BF0964-AFC4-4340-9149-A3803A740E86}" destId="{EFB750D0-6D89-4012-A78D-88E4E5BFE8A7}" srcOrd="8" destOrd="0" presId="urn:microsoft.com/office/officeart/2009/3/layout/HorizontalOrganizationChart"/>
    <dgm:cxn modelId="{DA688F73-2452-4611-B43B-E2BE5EA38579}" type="presParOf" srcId="{59BF0964-AFC4-4340-9149-A3803A740E86}" destId="{8C2187BA-446D-484A-B9F0-B3D9589AD632}" srcOrd="9" destOrd="0" presId="urn:microsoft.com/office/officeart/2009/3/layout/HorizontalOrganizationChart"/>
    <dgm:cxn modelId="{2E4C20F2-59B6-4DC0-94A2-253456887EED}" type="presParOf" srcId="{8C2187BA-446D-484A-B9F0-B3D9589AD632}" destId="{1B20D0DD-D37C-431F-87DF-B5085D310FCB}" srcOrd="0" destOrd="0" presId="urn:microsoft.com/office/officeart/2009/3/layout/HorizontalOrganizationChart"/>
    <dgm:cxn modelId="{8A4A129E-5451-48CD-BA9C-B59D59A43472}" type="presParOf" srcId="{1B20D0DD-D37C-431F-87DF-B5085D310FCB}" destId="{5CA3A1DE-1132-405B-AE42-9262552DAB45}" srcOrd="0" destOrd="0" presId="urn:microsoft.com/office/officeart/2009/3/layout/HorizontalOrganizationChart"/>
    <dgm:cxn modelId="{5323DF1A-A311-4AD5-8FFE-499FA4F2EDA9}" type="presParOf" srcId="{1B20D0DD-D37C-431F-87DF-B5085D310FCB}" destId="{AF440CBC-93E8-45E8-BF33-23CBC8BBDFF5}" srcOrd="1" destOrd="0" presId="urn:microsoft.com/office/officeart/2009/3/layout/HorizontalOrganizationChart"/>
    <dgm:cxn modelId="{C438B07D-5CD3-470F-8445-059B313742E4}" type="presParOf" srcId="{8C2187BA-446D-484A-B9F0-B3D9589AD632}" destId="{EC9912BB-B278-4B77-9ED4-513CD74A2D3B}" srcOrd="1" destOrd="0" presId="urn:microsoft.com/office/officeart/2009/3/layout/HorizontalOrganizationChart"/>
    <dgm:cxn modelId="{95708C4C-3E9F-4169-B26A-CC48576E2C23}" type="presParOf" srcId="{8C2187BA-446D-484A-B9F0-B3D9589AD632}" destId="{22680E7B-ACFD-483F-8291-885148CC9D4E}" srcOrd="2" destOrd="0" presId="urn:microsoft.com/office/officeart/2009/3/layout/HorizontalOrganizationChart"/>
    <dgm:cxn modelId="{E3C2A24E-D6B4-4708-B8FE-40F2070C5EB0}" type="presParOf" srcId="{59BF0964-AFC4-4340-9149-A3803A740E86}" destId="{91EAF334-9B91-46AF-B254-5BF8701454A5}" srcOrd="10" destOrd="0" presId="urn:microsoft.com/office/officeart/2009/3/layout/HorizontalOrganizationChart"/>
    <dgm:cxn modelId="{566FB4F5-90A8-42D8-B565-9DBF444ED041}" type="presParOf" srcId="{59BF0964-AFC4-4340-9149-A3803A740E86}" destId="{CBFE65AE-9461-44B5-B3A4-42C3F237F7FD}" srcOrd="11" destOrd="0" presId="urn:microsoft.com/office/officeart/2009/3/layout/HorizontalOrganizationChart"/>
    <dgm:cxn modelId="{2398B3E1-A1E8-4927-B872-365929F10E7B}" type="presParOf" srcId="{CBFE65AE-9461-44B5-B3A4-42C3F237F7FD}" destId="{B262F40A-FED3-4C7D-939A-5AF6D8F94CEB}" srcOrd="0" destOrd="0" presId="urn:microsoft.com/office/officeart/2009/3/layout/HorizontalOrganizationChart"/>
    <dgm:cxn modelId="{7A75CD05-B543-4F58-8E56-E3151F6B9A00}" type="presParOf" srcId="{B262F40A-FED3-4C7D-939A-5AF6D8F94CEB}" destId="{AAC2EB83-6081-48AA-A7ED-D2253AEA004A}" srcOrd="0" destOrd="0" presId="urn:microsoft.com/office/officeart/2009/3/layout/HorizontalOrganizationChart"/>
    <dgm:cxn modelId="{8E9DFB01-93AD-479A-B5C5-A589C518BB91}" type="presParOf" srcId="{B262F40A-FED3-4C7D-939A-5AF6D8F94CEB}" destId="{039C9D90-5903-48CF-9BA0-EE9F5B385142}" srcOrd="1" destOrd="0" presId="urn:microsoft.com/office/officeart/2009/3/layout/HorizontalOrganizationChart"/>
    <dgm:cxn modelId="{8DF1F4A4-4780-4293-A633-B85CBE3697AC}" type="presParOf" srcId="{CBFE65AE-9461-44B5-B3A4-42C3F237F7FD}" destId="{5864C845-3B9A-44CF-A9D2-430A6E2A19B3}" srcOrd="1" destOrd="0" presId="urn:microsoft.com/office/officeart/2009/3/layout/HorizontalOrganizationChart"/>
    <dgm:cxn modelId="{B209F7C5-50E8-4EDD-8C7E-F487AE2A167A}" type="presParOf" srcId="{CBFE65AE-9461-44B5-B3A4-42C3F237F7FD}" destId="{84A0797C-8C62-4464-B4CA-D2C4CAE5EA75}" srcOrd="2" destOrd="0" presId="urn:microsoft.com/office/officeart/2009/3/layout/HorizontalOrganizationChart"/>
    <dgm:cxn modelId="{FC442FC4-1D9F-48DB-A3E8-7DF805A316E0}" type="presParOf" srcId="{E2BA75FC-D26D-4384-A258-9A6F3895500D}" destId="{434281CA-8DFE-4B90-A997-4294F1092683}" srcOrd="2" destOrd="0" presId="urn:microsoft.com/office/officeart/2009/3/layout/HorizontalOrganizationChart"/>
    <dgm:cxn modelId="{2C063D37-1B85-4A95-8449-7A50D78C5673}" type="presParOf" srcId="{B9761576-5396-4D8D-8F49-B4564AF5EB0D}" destId="{07ECC1FD-75B9-44E1-8C6B-82AECBC3D21F}" srcOrd="6" destOrd="0" presId="urn:microsoft.com/office/officeart/2009/3/layout/HorizontalOrganizationChart"/>
    <dgm:cxn modelId="{63D4FC4D-E40D-43D1-AC21-AD25B434E274}" type="presParOf" srcId="{B9761576-5396-4D8D-8F49-B4564AF5EB0D}" destId="{2B90FB3C-D14F-46E2-9D88-1AB0BAD3DD79}" srcOrd="7" destOrd="0" presId="urn:microsoft.com/office/officeart/2009/3/layout/HorizontalOrganizationChart"/>
    <dgm:cxn modelId="{0A0A80C7-E722-4203-8AA7-771B140B6909}" type="presParOf" srcId="{2B90FB3C-D14F-46E2-9D88-1AB0BAD3DD79}" destId="{BB9E0BCC-FFA7-46CE-BEEB-B47E2961D618}" srcOrd="0" destOrd="0" presId="urn:microsoft.com/office/officeart/2009/3/layout/HorizontalOrganizationChart"/>
    <dgm:cxn modelId="{2BA3F49C-A3DD-459F-9133-EC5B39B4A0A5}" type="presParOf" srcId="{BB9E0BCC-FFA7-46CE-BEEB-B47E2961D618}" destId="{9BD10155-96D0-4AD4-8674-A7A21A28FF60}" srcOrd="0" destOrd="0" presId="urn:microsoft.com/office/officeart/2009/3/layout/HorizontalOrganizationChart"/>
    <dgm:cxn modelId="{A7C366DB-A9CB-4820-826C-D513B5B4B458}" type="presParOf" srcId="{BB9E0BCC-FFA7-46CE-BEEB-B47E2961D618}" destId="{A591299B-D35C-485A-9B18-06A6EF80789B}" srcOrd="1" destOrd="0" presId="urn:microsoft.com/office/officeart/2009/3/layout/HorizontalOrganizationChart"/>
    <dgm:cxn modelId="{C1AD78A6-2EB8-4973-94FE-1550B91C3690}" type="presParOf" srcId="{2B90FB3C-D14F-46E2-9D88-1AB0BAD3DD79}" destId="{A4ED789B-ECD9-4213-A65A-DF465AAE09E7}" srcOrd="1" destOrd="0" presId="urn:microsoft.com/office/officeart/2009/3/layout/HorizontalOrganizationChart"/>
    <dgm:cxn modelId="{EE061229-4029-4EAB-AD81-F17FAB76C39A}" type="presParOf" srcId="{A4ED789B-ECD9-4213-A65A-DF465AAE09E7}" destId="{077B74A2-8C1E-44D1-8E23-D4FEDBDC681E}" srcOrd="0" destOrd="0" presId="urn:microsoft.com/office/officeart/2009/3/layout/HorizontalOrganizationChart"/>
    <dgm:cxn modelId="{54E9E3A5-B60B-49C9-8F6F-E259E6FBD4C7}" type="presParOf" srcId="{A4ED789B-ECD9-4213-A65A-DF465AAE09E7}" destId="{A2DE4FA6-7495-49F8-BE19-60D4BB040FAF}" srcOrd="1" destOrd="0" presId="urn:microsoft.com/office/officeart/2009/3/layout/HorizontalOrganizationChart"/>
    <dgm:cxn modelId="{87DA3DB3-9650-455F-BD6D-DBADF7552E8E}" type="presParOf" srcId="{A2DE4FA6-7495-49F8-BE19-60D4BB040FAF}" destId="{1F4071DD-B1F9-47B5-AF2E-71F47ECBC2BE}" srcOrd="0" destOrd="0" presId="urn:microsoft.com/office/officeart/2009/3/layout/HorizontalOrganizationChart"/>
    <dgm:cxn modelId="{26806722-1EAE-454D-887A-615DB98F7BDF}" type="presParOf" srcId="{1F4071DD-B1F9-47B5-AF2E-71F47ECBC2BE}" destId="{373EA1E6-2A16-42E4-87FE-568B80CCD05A}" srcOrd="0" destOrd="0" presId="urn:microsoft.com/office/officeart/2009/3/layout/HorizontalOrganizationChart"/>
    <dgm:cxn modelId="{30AD1337-8585-480B-AAB9-9D96C306992F}" type="presParOf" srcId="{1F4071DD-B1F9-47B5-AF2E-71F47ECBC2BE}" destId="{B68F6376-F13D-4E84-A74D-4E8A09D9AAAD}" srcOrd="1" destOrd="0" presId="urn:microsoft.com/office/officeart/2009/3/layout/HorizontalOrganizationChart"/>
    <dgm:cxn modelId="{27818EB2-9059-45CB-AB77-FC821F268DD6}" type="presParOf" srcId="{A2DE4FA6-7495-49F8-BE19-60D4BB040FAF}" destId="{23B769BD-230A-418B-9D03-743D849893F1}" srcOrd="1" destOrd="0" presId="urn:microsoft.com/office/officeart/2009/3/layout/HorizontalOrganizationChart"/>
    <dgm:cxn modelId="{9663C3BA-5A49-4A31-B75F-6A422632B115}" type="presParOf" srcId="{A2DE4FA6-7495-49F8-BE19-60D4BB040FAF}" destId="{25A4CB46-77F0-4F90-A1B5-597B4AABC300}" srcOrd="2" destOrd="0" presId="urn:microsoft.com/office/officeart/2009/3/layout/HorizontalOrganizationChart"/>
    <dgm:cxn modelId="{32E3F0C8-9480-4CC6-84F4-79EE2F6B1CE5}" type="presParOf" srcId="{A4ED789B-ECD9-4213-A65A-DF465AAE09E7}" destId="{03312439-03DC-48DC-8379-3E31AF4FF8CF}" srcOrd="2" destOrd="0" presId="urn:microsoft.com/office/officeart/2009/3/layout/HorizontalOrganizationChart"/>
    <dgm:cxn modelId="{85020BCE-3C26-4C89-A78D-B4B08EB4A815}" type="presParOf" srcId="{A4ED789B-ECD9-4213-A65A-DF465AAE09E7}" destId="{24ABBB20-BD4A-4055-9B63-6B3A205DF56D}" srcOrd="3" destOrd="0" presId="urn:microsoft.com/office/officeart/2009/3/layout/HorizontalOrganizationChart"/>
    <dgm:cxn modelId="{C04FDA81-FC8C-447C-8045-601B2503BA70}" type="presParOf" srcId="{24ABBB20-BD4A-4055-9B63-6B3A205DF56D}" destId="{F104A975-DA4A-4050-8C15-E5A5DB1ED39F}" srcOrd="0" destOrd="0" presId="urn:microsoft.com/office/officeart/2009/3/layout/HorizontalOrganizationChart"/>
    <dgm:cxn modelId="{AFE64077-7024-4292-A579-EE76CBDD274C}" type="presParOf" srcId="{F104A975-DA4A-4050-8C15-E5A5DB1ED39F}" destId="{42FDC508-9086-4BD6-9BFD-A1D495E0B7E3}" srcOrd="0" destOrd="0" presId="urn:microsoft.com/office/officeart/2009/3/layout/HorizontalOrganizationChart"/>
    <dgm:cxn modelId="{A60A16ED-D258-4486-A4FD-60AC59C55D02}" type="presParOf" srcId="{F104A975-DA4A-4050-8C15-E5A5DB1ED39F}" destId="{B608E342-33D3-4F7C-9266-8BB15348631D}" srcOrd="1" destOrd="0" presId="urn:microsoft.com/office/officeart/2009/3/layout/HorizontalOrganizationChart"/>
    <dgm:cxn modelId="{48A8929F-5FBD-48C2-A4E4-3165908768E0}" type="presParOf" srcId="{24ABBB20-BD4A-4055-9B63-6B3A205DF56D}" destId="{E3094A8A-0C25-4913-9401-5A02E3DA7F33}" srcOrd="1" destOrd="0" presId="urn:microsoft.com/office/officeart/2009/3/layout/HorizontalOrganizationChart"/>
    <dgm:cxn modelId="{7DFAF759-83A1-4407-856D-86C49B6B3241}" type="presParOf" srcId="{24ABBB20-BD4A-4055-9B63-6B3A205DF56D}" destId="{F364172C-234C-4678-A016-3A4B52A35A3C}" srcOrd="2" destOrd="0" presId="urn:microsoft.com/office/officeart/2009/3/layout/HorizontalOrganizationChart"/>
    <dgm:cxn modelId="{197A79C2-417A-4A70-9F8F-81A08412AAA9}" type="presParOf" srcId="{A4ED789B-ECD9-4213-A65A-DF465AAE09E7}" destId="{0B90DB30-B3EA-4F69-B8CF-5E5FE6DD0CE4}" srcOrd="4" destOrd="0" presId="urn:microsoft.com/office/officeart/2009/3/layout/HorizontalOrganizationChart"/>
    <dgm:cxn modelId="{3CF712CA-1748-41AA-B037-04EE89635937}" type="presParOf" srcId="{A4ED789B-ECD9-4213-A65A-DF465AAE09E7}" destId="{1B950B17-06B3-403F-849C-5F7BC7D6B402}" srcOrd="5" destOrd="0" presId="urn:microsoft.com/office/officeart/2009/3/layout/HorizontalOrganizationChart"/>
    <dgm:cxn modelId="{4C768479-88A8-4E61-B8EF-37A68197EED8}" type="presParOf" srcId="{1B950B17-06B3-403F-849C-5F7BC7D6B402}" destId="{D1556378-FEEC-4D46-9023-BFAEC62CB019}" srcOrd="0" destOrd="0" presId="urn:microsoft.com/office/officeart/2009/3/layout/HorizontalOrganizationChart"/>
    <dgm:cxn modelId="{B823C95A-D447-4C54-950A-954BFC9CFDD3}" type="presParOf" srcId="{D1556378-FEEC-4D46-9023-BFAEC62CB019}" destId="{A9BA8EA8-6A38-41B3-BD70-ED988C259978}" srcOrd="0" destOrd="0" presId="urn:microsoft.com/office/officeart/2009/3/layout/HorizontalOrganizationChart"/>
    <dgm:cxn modelId="{C6FB2F96-5970-41F0-AE93-D9BBC779E3B8}" type="presParOf" srcId="{D1556378-FEEC-4D46-9023-BFAEC62CB019}" destId="{EDFC63F0-85E7-4740-A315-9BE8555995BB}" srcOrd="1" destOrd="0" presId="urn:microsoft.com/office/officeart/2009/3/layout/HorizontalOrganizationChart"/>
    <dgm:cxn modelId="{12C7AD14-25D4-4CD7-9ED9-1FF2871AC856}" type="presParOf" srcId="{1B950B17-06B3-403F-849C-5F7BC7D6B402}" destId="{DD08F20C-E1E8-437A-9D81-7A7802EEA8D7}" srcOrd="1" destOrd="0" presId="urn:microsoft.com/office/officeart/2009/3/layout/HorizontalOrganizationChart"/>
    <dgm:cxn modelId="{B5172396-A394-454D-9820-AA9C9EFBA146}" type="presParOf" srcId="{1B950B17-06B3-403F-849C-5F7BC7D6B402}" destId="{9919192A-0FDC-47E5-A7E0-97301B310208}" srcOrd="2" destOrd="0" presId="urn:microsoft.com/office/officeart/2009/3/layout/HorizontalOrganizationChart"/>
    <dgm:cxn modelId="{022783D2-4DA2-41C1-959E-73C2AAC2E735}" type="presParOf" srcId="{A4ED789B-ECD9-4213-A65A-DF465AAE09E7}" destId="{9FDBD682-9616-40F6-8EAE-37A6D7B98126}" srcOrd="6" destOrd="0" presId="urn:microsoft.com/office/officeart/2009/3/layout/HorizontalOrganizationChart"/>
    <dgm:cxn modelId="{8BCF7AAA-6160-4951-9869-BBC2C1FDD4B8}" type="presParOf" srcId="{A4ED789B-ECD9-4213-A65A-DF465AAE09E7}" destId="{5A0B1150-E786-4F8F-BDE1-6CFB5CD91A18}" srcOrd="7" destOrd="0" presId="urn:microsoft.com/office/officeart/2009/3/layout/HorizontalOrganizationChart"/>
    <dgm:cxn modelId="{0591EBC7-2C02-4399-92B5-395BC3FECEED}" type="presParOf" srcId="{5A0B1150-E786-4F8F-BDE1-6CFB5CD91A18}" destId="{F7F53FEE-0F61-4694-81F9-5BA13AC6A212}" srcOrd="0" destOrd="0" presId="urn:microsoft.com/office/officeart/2009/3/layout/HorizontalOrganizationChart"/>
    <dgm:cxn modelId="{F41F3DD2-E32F-4A99-BA0A-252FED0A3F7A}" type="presParOf" srcId="{F7F53FEE-0F61-4694-81F9-5BA13AC6A212}" destId="{912B9426-9CED-4615-9668-5DE5FD6E64EE}" srcOrd="0" destOrd="0" presId="urn:microsoft.com/office/officeart/2009/3/layout/HorizontalOrganizationChart"/>
    <dgm:cxn modelId="{E7B13DBA-369D-45F3-95A7-331E8DC9E63B}" type="presParOf" srcId="{F7F53FEE-0F61-4694-81F9-5BA13AC6A212}" destId="{8C1E9CBA-9F47-408D-B8E0-0E5312BFAC12}" srcOrd="1" destOrd="0" presId="urn:microsoft.com/office/officeart/2009/3/layout/HorizontalOrganizationChart"/>
    <dgm:cxn modelId="{DF740A9C-088B-402B-AD0D-057A5DC6303B}" type="presParOf" srcId="{5A0B1150-E786-4F8F-BDE1-6CFB5CD91A18}" destId="{3BFFA467-6846-4CE5-B4A8-2709E22EB564}" srcOrd="1" destOrd="0" presId="urn:microsoft.com/office/officeart/2009/3/layout/HorizontalOrganizationChart"/>
    <dgm:cxn modelId="{C8C845B1-C6E0-45E6-BA47-18CEC637567E}" type="presParOf" srcId="{5A0B1150-E786-4F8F-BDE1-6CFB5CD91A18}" destId="{496E9D1C-5BD2-4019-9602-EA9BCA74002F}" srcOrd="2" destOrd="0" presId="urn:microsoft.com/office/officeart/2009/3/layout/HorizontalOrganizationChart"/>
    <dgm:cxn modelId="{69968F03-84A5-4C6C-851E-458FB38601CC}" type="presParOf" srcId="{A4ED789B-ECD9-4213-A65A-DF465AAE09E7}" destId="{9AD1939E-2C55-4E35-A846-2CECC86FC786}" srcOrd="8" destOrd="0" presId="urn:microsoft.com/office/officeart/2009/3/layout/HorizontalOrganizationChart"/>
    <dgm:cxn modelId="{436A3D14-37DE-4BFD-A53B-F9EF48E9B5D3}" type="presParOf" srcId="{A4ED789B-ECD9-4213-A65A-DF465AAE09E7}" destId="{11482276-133E-401E-826C-9B30D828988B}" srcOrd="9" destOrd="0" presId="urn:microsoft.com/office/officeart/2009/3/layout/HorizontalOrganizationChart"/>
    <dgm:cxn modelId="{235DC096-63F1-4152-8D7F-A68BA842FF39}" type="presParOf" srcId="{11482276-133E-401E-826C-9B30D828988B}" destId="{916868CD-3EEB-4487-A459-C43A8B361705}" srcOrd="0" destOrd="0" presId="urn:microsoft.com/office/officeart/2009/3/layout/HorizontalOrganizationChart"/>
    <dgm:cxn modelId="{F2946ABE-4526-4307-B50A-43DDE8D26D42}" type="presParOf" srcId="{916868CD-3EEB-4487-A459-C43A8B361705}" destId="{B078EE8E-74AF-4755-A37B-CEED2FB58C9B}" srcOrd="0" destOrd="0" presId="urn:microsoft.com/office/officeart/2009/3/layout/HorizontalOrganizationChart"/>
    <dgm:cxn modelId="{FE874558-CD1E-46FF-8140-1C70BC45FE9E}" type="presParOf" srcId="{916868CD-3EEB-4487-A459-C43A8B361705}" destId="{9983ADD6-878B-4B91-AFB5-685E772C58A8}" srcOrd="1" destOrd="0" presId="urn:microsoft.com/office/officeart/2009/3/layout/HorizontalOrganizationChart"/>
    <dgm:cxn modelId="{151A107B-8949-44DF-AA16-896C8EA2D6B9}" type="presParOf" srcId="{11482276-133E-401E-826C-9B30D828988B}" destId="{662C61B6-2643-46CF-9F47-76CB18B6BA87}" srcOrd="1" destOrd="0" presId="urn:microsoft.com/office/officeart/2009/3/layout/HorizontalOrganizationChart"/>
    <dgm:cxn modelId="{522C3B37-6E71-408E-8481-BEF3965466A4}" type="presParOf" srcId="{11482276-133E-401E-826C-9B30D828988B}" destId="{23915B0C-DC60-4549-9C90-C8A1B3219EDE}" srcOrd="2" destOrd="0" presId="urn:microsoft.com/office/officeart/2009/3/layout/HorizontalOrganizationChart"/>
    <dgm:cxn modelId="{FD133923-D3A8-4606-B940-4BD1C862346F}" type="presParOf" srcId="{2B90FB3C-D14F-46E2-9D88-1AB0BAD3DD79}" destId="{427D5ED2-9F87-4EBF-8E96-35CCE98EAB07}" srcOrd="2" destOrd="0" presId="urn:microsoft.com/office/officeart/2009/3/layout/HorizontalOrganizationChart"/>
    <dgm:cxn modelId="{2E58A51F-0903-43B0-A529-01E9C65A2FB3}" type="presParOf" srcId="{B9761576-5396-4D8D-8F49-B4564AF5EB0D}" destId="{639295E8-6760-4420-94ED-13C0BBCBF20E}" srcOrd="8" destOrd="0" presId="urn:microsoft.com/office/officeart/2009/3/layout/HorizontalOrganizationChart"/>
    <dgm:cxn modelId="{B46D7273-0116-4EE6-B84F-CFAB7A7F1288}" type="presParOf" srcId="{B9761576-5396-4D8D-8F49-B4564AF5EB0D}" destId="{9CC3FEBB-FBB7-4873-B8B5-D2C5577946E9}" srcOrd="9" destOrd="0" presId="urn:microsoft.com/office/officeart/2009/3/layout/HorizontalOrganizationChart"/>
    <dgm:cxn modelId="{7F070347-70FA-491A-8B37-67CDBD8C5E36}" type="presParOf" srcId="{9CC3FEBB-FBB7-4873-B8B5-D2C5577946E9}" destId="{7FA5D88C-CB57-4243-A493-1B3E359C8DA5}" srcOrd="0" destOrd="0" presId="urn:microsoft.com/office/officeart/2009/3/layout/HorizontalOrganizationChart"/>
    <dgm:cxn modelId="{49B7412F-53BC-4E0C-A5E6-5FD5E0FAEA6F}" type="presParOf" srcId="{7FA5D88C-CB57-4243-A493-1B3E359C8DA5}" destId="{655607B2-521E-442C-803C-C512D3305C4B}" srcOrd="0" destOrd="0" presId="urn:microsoft.com/office/officeart/2009/3/layout/HorizontalOrganizationChart"/>
    <dgm:cxn modelId="{D4B9689E-3C4B-411E-AB60-F0765407C55B}" type="presParOf" srcId="{7FA5D88C-CB57-4243-A493-1B3E359C8DA5}" destId="{1719E5E7-C729-4D3A-BE77-2B7530927EA9}" srcOrd="1" destOrd="0" presId="urn:microsoft.com/office/officeart/2009/3/layout/HorizontalOrganizationChart"/>
    <dgm:cxn modelId="{F69321DC-7AB0-466C-9AFB-5A1FD557A4F1}" type="presParOf" srcId="{9CC3FEBB-FBB7-4873-B8B5-D2C5577946E9}" destId="{7BDC309A-4ACF-45E9-A397-A0414942E7AB}" srcOrd="1" destOrd="0" presId="urn:microsoft.com/office/officeart/2009/3/layout/HorizontalOrganizationChart"/>
    <dgm:cxn modelId="{C1EA0E30-8E79-4A0C-ABF6-49ED6BC28EA5}" type="presParOf" srcId="{7BDC309A-4ACF-45E9-A397-A0414942E7AB}" destId="{8108B8D9-854D-4F5A-957E-DA530858D1E6}" srcOrd="0" destOrd="0" presId="urn:microsoft.com/office/officeart/2009/3/layout/HorizontalOrganizationChart"/>
    <dgm:cxn modelId="{C4DB115C-D762-4C8A-977B-1B058A1FA830}" type="presParOf" srcId="{7BDC309A-4ACF-45E9-A397-A0414942E7AB}" destId="{24D52FFF-B9AA-4FB2-803D-E64607F567EF}" srcOrd="1" destOrd="0" presId="urn:microsoft.com/office/officeart/2009/3/layout/HorizontalOrganizationChart"/>
    <dgm:cxn modelId="{B424D105-F759-414B-86AB-11C64B55EA6F}" type="presParOf" srcId="{24D52FFF-B9AA-4FB2-803D-E64607F567EF}" destId="{F7FE4B3C-3650-4EFF-9C41-434711037D93}" srcOrd="0" destOrd="0" presId="urn:microsoft.com/office/officeart/2009/3/layout/HorizontalOrganizationChart"/>
    <dgm:cxn modelId="{5918A8F9-84B0-4A9A-A625-CBDBA4F6BE6F}" type="presParOf" srcId="{F7FE4B3C-3650-4EFF-9C41-434711037D93}" destId="{7006C65F-521B-4DF5-A89C-37A033B13654}" srcOrd="0" destOrd="0" presId="urn:microsoft.com/office/officeart/2009/3/layout/HorizontalOrganizationChart"/>
    <dgm:cxn modelId="{7A3E18CF-E496-4935-AD34-DBE7A3D09A1F}" type="presParOf" srcId="{F7FE4B3C-3650-4EFF-9C41-434711037D93}" destId="{07D33AC4-8677-47D1-B789-76999C247A91}" srcOrd="1" destOrd="0" presId="urn:microsoft.com/office/officeart/2009/3/layout/HorizontalOrganizationChart"/>
    <dgm:cxn modelId="{3D5FA8A1-B6BF-4421-902F-65078A33D11D}" type="presParOf" srcId="{24D52FFF-B9AA-4FB2-803D-E64607F567EF}" destId="{D119B14F-A24D-432B-8E34-17B0CBBAA679}" srcOrd="1" destOrd="0" presId="urn:microsoft.com/office/officeart/2009/3/layout/HorizontalOrganizationChart"/>
    <dgm:cxn modelId="{EEE1CBB2-8E4D-4FF0-8AE7-955EA477AA98}" type="presParOf" srcId="{24D52FFF-B9AA-4FB2-803D-E64607F567EF}" destId="{C24E6EA7-DB45-45DC-A9B2-D7BB26A26007}" srcOrd="2" destOrd="0" presId="urn:microsoft.com/office/officeart/2009/3/layout/HorizontalOrganizationChart"/>
    <dgm:cxn modelId="{E36B4082-2230-4303-AF17-C40BD76F8ED4}" type="presParOf" srcId="{7BDC309A-4ACF-45E9-A397-A0414942E7AB}" destId="{D192673B-1451-41DC-87B6-F730AE1C3EFD}" srcOrd="2" destOrd="0" presId="urn:microsoft.com/office/officeart/2009/3/layout/HorizontalOrganizationChart"/>
    <dgm:cxn modelId="{868F4DDD-64DD-467C-ADCD-7A760B4D86E2}" type="presParOf" srcId="{7BDC309A-4ACF-45E9-A397-A0414942E7AB}" destId="{D03916F4-7133-4F90-BB0A-DBB1BCC018E0}" srcOrd="3" destOrd="0" presId="urn:microsoft.com/office/officeart/2009/3/layout/HorizontalOrganizationChart"/>
    <dgm:cxn modelId="{B7AF8911-2359-48B6-931E-B14F3B7C6468}" type="presParOf" srcId="{D03916F4-7133-4F90-BB0A-DBB1BCC018E0}" destId="{32DAE582-12FD-4C36-BF9B-57B3C575412A}" srcOrd="0" destOrd="0" presId="urn:microsoft.com/office/officeart/2009/3/layout/HorizontalOrganizationChart"/>
    <dgm:cxn modelId="{F53C9B68-3EA2-43FF-8787-BC7E855BFFF6}" type="presParOf" srcId="{32DAE582-12FD-4C36-BF9B-57B3C575412A}" destId="{2D805392-32EA-4093-A3A4-A7C997B55A40}" srcOrd="0" destOrd="0" presId="urn:microsoft.com/office/officeart/2009/3/layout/HorizontalOrganizationChart"/>
    <dgm:cxn modelId="{8B39DC90-9C32-4FAA-8D02-84730CCB5571}" type="presParOf" srcId="{32DAE582-12FD-4C36-BF9B-57B3C575412A}" destId="{25124DC6-1737-49C2-8C96-92D0C0CCE2F8}" srcOrd="1" destOrd="0" presId="urn:microsoft.com/office/officeart/2009/3/layout/HorizontalOrganizationChart"/>
    <dgm:cxn modelId="{031735D0-E9EA-42B2-A372-64B4F39B08B8}" type="presParOf" srcId="{D03916F4-7133-4F90-BB0A-DBB1BCC018E0}" destId="{B52ACA99-2E8C-48FE-ADD7-55D0BE66EF26}" srcOrd="1" destOrd="0" presId="urn:microsoft.com/office/officeart/2009/3/layout/HorizontalOrganizationChart"/>
    <dgm:cxn modelId="{C7FDC33E-A185-4AD5-AC3A-3ACD2CBA4DB4}" type="presParOf" srcId="{D03916F4-7133-4F90-BB0A-DBB1BCC018E0}" destId="{F914261E-1756-4BE7-97EA-296F23FEA20F}" srcOrd="2" destOrd="0" presId="urn:microsoft.com/office/officeart/2009/3/layout/HorizontalOrganizationChart"/>
    <dgm:cxn modelId="{DBC6F6DF-C094-4DC9-9BA4-20C5AA10E8E0}" type="presParOf" srcId="{9CC3FEBB-FBB7-4873-B8B5-D2C5577946E9}" destId="{A5B2DEDD-7EF5-475A-A4FD-E73873A2B613}" srcOrd="2" destOrd="0" presId="urn:microsoft.com/office/officeart/2009/3/layout/HorizontalOrganizationChart"/>
    <dgm:cxn modelId="{52E7E342-DF96-4BBA-8F79-97554FABCFB3}" type="presParOf" srcId="{EB64F443-700E-46F9-9772-725445DD52D7}" destId="{46B24CE2-761D-4C81-987D-2C7013E496C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2673B-1451-41DC-87B6-F730AE1C3EFD}">
      <dsp:nvSpPr>
        <dsp:cNvPr id="0" name=""/>
        <dsp:cNvSpPr/>
      </dsp:nvSpPr>
      <dsp:spPr>
        <a:xfrm>
          <a:off x="5960037" y="6352731"/>
          <a:ext cx="1340772" cy="160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6401" y="0"/>
              </a:lnTo>
              <a:lnTo>
                <a:pt x="1266401" y="160295"/>
              </a:lnTo>
              <a:lnTo>
                <a:pt x="1340772" y="1602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08B8D9-854D-4F5A-957E-DA530858D1E6}">
      <dsp:nvSpPr>
        <dsp:cNvPr id="0" name=""/>
        <dsp:cNvSpPr/>
      </dsp:nvSpPr>
      <dsp:spPr>
        <a:xfrm>
          <a:off x="5960037" y="6193234"/>
          <a:ext cx="1340772" cy="159497"/>
        </a:xfrm>
        <a:custGeom>
          <a:avLst/>
          <a:gdLst/>
          <a:ahLst/>
          <a:cxnLst/>
          <a:rect l="0" t="0" r="0" b="0"/>
          <a:pathLst>
            <a:path>
              <a:moveTo>
                <a:pt x="0" y="159497"/>
              </a:moveTo>
              <a:lnTo>
                <a:pt x="1266401" y="159497"/>
              </a:lnTo>
              <a:lnTo>
                <a:pt x="1266401" y="0"/>
              </a:lnTo>
              <a:lnTo>
                <a:pt x="134077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9295E8-6760-4420-94ED-13C0BBCBF20E}">
      <dsp:nvSpPr>
        <dsp:cNvPr id="0" name=""/>
        <dsp:cNvSpPr/>
      </dsp:nvSpPr>
      <dsp:spPr>
        <a:xfrm>
          <a:off x="2600383" y="3363704"/>
          <a:ext cx="2080772" cy="2989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6402" y="0"/>
              </a:lnTo>
              <a:lnTo>
                <a:pt x="2006402" y="2989027"/>
              </a:lnTo>
              <a:lnTo>
                <a:pt x="2080772" y="29890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D1939E-2C55-4E35-A846-2CECC86FC786}">
      <dsp:nvSpPr>
        <dsp:cNvPr id="0" name=""/>
        <dsp:cNvSpPr/>
      </dsp:nvSpPr>
      <dsp:spPr>
        <a:xfrm>
          <a:off x="5960037" y="5233456"/>
          <a:ext cx="1340772" cy="639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6401" y="0"/>
              </a:lnTo>
              <a:lnTo>
                <a:pt x="1266401" y="639984"/>
              </a:lnTo>
              <a:lnTo>
                <a:pt x="1340772" y="6399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DBD682-9616-40F6-8EAE-37A6D7B98126}">
      <dsp:nvSpPr>
        <dsp:cNvPr id="0" name=""/>
        <dsp:cNvSpPr/>
      </dsp:nvSpPr>
      <dsp:spPr>
        <a:xfrm>
          <a:off x="5960037" y="5233456"/>
          <a:ext cx="1340772" cy="32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6401" y="0"/>
              </a:lnTo>
              <a:lnTo>
                <a:pt x="1266401" y="320192"/>
              </a:lnTo>
              <a:lnTo>
                <a:pt x="1340772" y="3201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90DB30-B3EA-4F69-B8CF-5E5FE6DD0CE4}">
      <dsp:nvSpPr>
        <dsp:cNvPr id="0" name=""/>
        <dsp:cNvSpPr/>
      </dsp:nvSpPr>
      <dsp:spPr>
        <a:xfrm>
          <a:off x="5960037" y="5187736"/>
          <a:ext cx="13407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66401" y="45720"/>
              </a:lnTo>
              <a:lnTo>
                <a:pt x="1266401" y="46119"/>
              </a:lnTo>
              <a:lnTo>
                <a:pt x="1340772" y="461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312439-03DC-48DC-8379-3E31AF4FF8CF}">
      <dsp:nvSpPr>
        <dsp:cNvPr id="0" name=""/>
        <dsp:cNvSpPr/>
      </dsp:nvSpPr>
      <dsp:spPr>
        <a:xfrm>
          <a:off x="5960037" y="4914063"/>
          <a:ext cx="1340772" cy="319393"/>
        </a:xfrm>
        <a:custGeom>
          <a:avLst/>
          <a:gdLst/>
          <a:ahLst/>
          <a:cxnLst/>
          <a:rect l="0" t="0" r="0" b="0"/>
          <a:pathLst>
            <a:path>
              <a:moveTo>
                <a:pt x="0" y="319393"/>
              </a:moveTo>
              <a:lnTo>
                <a:pt x="1266401" y="319393"/>
              </a:lnTo>
              <a:lnTo>
                <a:pt x="1266401" y="0"/>
              </a:lnTo>
              <a:lnTo>
                <a:pt x="134077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7B74A2-8C1E-44D1-8E23-D4FEDBDC681E}">
      <dsp:nvSpPr>
        <dsp:cNvPr id="0" name=""/>
        <dsp:cNvSpPr/>
      </dsp:nvSpPr>
      <dsp:spPr>
        <a:xfrm>
          <a:off x="5960037" y="4594270"/>
          <a:ext cx="1340772" cy="639186"/>
        </a:xfrm>
        <a:custGeom>
          <a:avLst/>
          <a:gdLst/>
          <a:ahLst/>
          <a:cxnLst/>
          <a:rect l="0" t="0" r="0" b="0"/>
          <a:pathLst>
            <a:path>
              <a:moveTo>
                <a:pt x="0" y="639186"/>
              </a:moveTo>
              <a:lnTo>
                <a:pt x="1266401" y="639186"/>
              </a:lnTo>
              <a:lnTo>
                <a:pt x="1266401" y="0"/>
              </a:lnTo>
              <a:lnTo>
                <a:pt x="134077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ECC1FD-75B9-44E1-8C6B-82AECBC3D21F}">
      <dsp:nvSpPr>
        <dsp:cNvPr id="0" name=""/>
        <dsp:cNvSpPr/>
      </dsp:nvSpPr>
      <dsp:spPr>
        <a:xfrm>
          <a:off x="2600383" y="3363704"/>
          <a:ext cx="2080772" cy="1869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6402" y="0"/>
              </a:lnTo>
              <a:lnTo>
                <a:pt x="2006402" y="1869752"/>
              </a:lnTo>
              <a:lnTo>
                <a:pt x="2080772" y="18697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AF334-9B91-46AF-B254-5BF8701454A5}">
      <dsp:nvSpPr>
        <dsp:cNvPr id="0" name=""/>
        <dsp:cNvSpPr/>
      </dsp:nvSpPr>
      <dsp:spPr>
        <a:xfrm>
          <a:off x="5960037" y="3474596"/>
          <a:ext cx="1340772" cy="799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6401" y="0"/>
              </a:lnTo>
              <a:lnTo>
                <a:pt x="1266401" y="799881"/>
              </a:lnTo>
              <a:lnTo>
                <a:pt x="1340772" y="7998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B750D0-6D89-4012-A78D-88E4E5BFE8A7}">
      <dsp:nvSpPr>
        <dsp:cNvPr id="0" name=""/>
        <dsp:cNvSpPr/>
      </dsp:nvSpPr>
      <dsp:spPr>
        <a:xfrm>
          <a:off x="5960037" y="3474596"/>
          <a:ext cx="1340772" cy="480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6401" y="0"/>
              </a:lnTo>
              <a:lnTo>
                <a:pt x="1266401" y="480088"/>
              </a:lnTo>
              <a:lnTo>
                <a:pt x="1340772" y="480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18B30-AB44-4122-B3FB-AA5C21EBDFA4}">
      <dsp:nvSpPr>
        <dsp:cNvPr id="0" name=""/>
        <dsp:cNvSpPr/>
      </dsp:nvSpPr>
      <dsp:spPr>
        <a:xfrm>
          <a:off x="5960037" y="3474596"/>
          <a:ext cx="1340772" cy="160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6401" y="0"/>
              </a:lnTo>
              <a:lnTo>
                <a:pt x="1266401" y="160295"/>
              </a:lnTo>
              <a:lnTo>
                <a:pt x="1340772" y="1602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74C630-FE64-4195-A67D-EB6AD6B6D5F9}">
      <dsp:nvSpPr>
        <dsp:cNvPr id="0" name=""/>
        <dsp:cNvSpPr/>
      </dsp:nvSpPr>
      <dsp:spPr>
        <a:xfrm>
          <a:off x="5960037" y="3315099"/>
          <a:ext cx="1340772" cy="159497"/>
        </a:xfrm>
        <a:custGeom>
          <a:avLst/>
          <a:gdLst/>
          <a:ahLst/>
          <a:cxnLst/>
          <a:rect l="0" t="0" r="0" b="0"/>
          <a:pathLst>
            <a:path>
              <a:moveTo>
                <a:pt x="0" y="159497"/>
              </a:moveTo>
              <a:lnTo>
                <a:pt x="1266401" y="159497"/>
              </a:lnTo>
              <a:lnTo>
                <a:pt x="1266401" y="0"/>
              </a:lnTo>
              <a:lnTo>
                <a:pt x="134077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E1F30E-0505-40B1-B72D-31A9A42FDC9E}">
      <dsp:nvSpPr>
        <dsp:cNvPr id="0" name=""/>
        <dsp:cNvSpPr/>
      </dsp:nvSpPr>
      <dsp:spPr>
        <a:xfrm>
          <a:off x="5960037" y="2995306"/>
          <a:ext cx="1340772" cy="479289"/>
        </a:xfrm>
        <a:custGeom>
          <a:avLst/>
          <a:gdLst/>
          <a:ahLst/>
          <a:cxnLst/>
          <a:rect l="0" t="0" r="0" b="0"/>
          <a:pathLst>
            <a:path>
              <a:moveTo>
                <a:pt x="0" y="479289"/>
              </a:moveTo>
              <a:lnTo>
                <a:pt x="1266401" y="479289"/>
              </a:lnTo>
              <a:lnTo>
                <a:pt x="1266401" y="0"/>
              </a:lnTo>
              <a:lnTo>
                <a:pt x="134077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4730AE-F05F-41CF-BE79-5D0076AAB047}">
      <dsp:nvSpPr>
        <dsp:cNvPr id="0" name=""/>
        <dsp:cNvSpPr/>
      </dsp:nvSpPr>
      <dsp:spPr>
        <a:xfrm>
          <a:off x="5960037" y="2675513"/>
          <a:ext cx="1340772" cy="799082"/>
        </a:xfrm>
        <a:custGeom>
          <a:avLst/>
          <a:gdLst/>
          <a:ahLst/>
          <a:cxnLst/>
          <a:rect l="0" t="0" r="0" b="0"/>
          <a:pathLst>
            <a:path>
              <a:moveTo>
                <a:pt x="0" y="799082"/>
              </a:moveTo>
              <a:lnTo>
                <a:pt x="1266401" y="799082"/>
              </a:lnTo>
              <a:lnTo>
                <a:pt x="1266401" y="0"/>
              </a:lnTo>
              <a:lnTo>
                <a:pt x="134077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5E0090-E085-4E42-9B91-26B6A58D71AA}">
      <dsp:nvSpPr>
        <dsp:cNvPr id="0" name=""/>
        <dsp:cNvSpPr/>
      </dsp:nvSpPr>
      <dsp:spPr>
        <a:xfrm>
          <a:off x="2600383" y="3363704"/>
          <a:ext cx="2080772" cy="1108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6402" y="0"/>
              </a:lnTo>
              <a:lnTo>
                <a:pt x="2006402" y="110892"/>
              </a:lnTo>
              <a:lnTo>
                <a:pt x="2080772" y="1108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2DBEE-6174-4CBD-984E-993D521BD245}">
      <dsp:nvSpPr>
        <dsp:cNvPr id="0" name=""/>
        <dsp:cNvSpPr/>
      </dsp:nvSpPr>
      <dsp:spPr>
        <a:xfrm>
          <a:off x="5960037" y="1555839"/>
          <a:ext cx="1340772" cy="799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6401" y="0"/>
              </a:lnTo>
              <a:lnTo>
                <a:pt x="1266401" y="799881"/>
              </a:lnTo>
              <a:lnTo>
                <a:pt x="1340772" y="7998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E3C36-518F-4F84-B690-302CA286C586}">
      <dsp:nvSpPr>
        <dsp:cNvPr id="0" name=""/>
        <dsp:cNvSpPr/>
      </dsp:nvSpPr>
      <dsp:spPr>
        <a:xfrm>
          <a:off x="5960037" y="1555839"/>
          <a:ext cx="1340772" cy="480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6401" y="0"/>
              </a:lnTo>
              <a:lnTo>
                <a:pt x="1266401" y="480088"/>
              </a:lnTo>
              <a:lnTo>
                <a:pt x="1340772" y="480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404564-F238-4B9B-B7E6-62BF7891B9F7}">
      <dsp:nvSpPr>
        <dsp:cNvPr id="0" name=""/>
        <dsp:cNvSpPr/>
      </dsp:nvSpPr>
      <dsp:spPr>
        <a:xfrm>
          <a:off x="5960037" y="1555839"/>
          <a:ext cx="1340772" cy="160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6401" y="0"/>
              </a:lnTo>
              <a:lnTo>
                <a:pt x="1266401" y="160295"/>
              </a:lnTo>
              <a:lnTo>
                <a:pt x="1340772" y="1602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CB6A7-AF61-436F-A12A-9EB2A4105205}">
      <dsp:nvSpPr>
        <dsp:cNvPr id="0" name=""/>
        <dsp:cNvSpPr/>
      </dsp:nvSpPr>
      <dsp:spPr>
        <a:xfrm>
          <a:off x="5960037" y="1396342"/>
          <a:ext cx="1340772" cy="159497"/>
        </a:xfrm>
        <a:custGeom>
          <a:avLst/>
          <a:gdLst/>
          <a:ahLst/>
          <a:cxnLst/>
          <a:rect l="0" t="0" r="0" b="0"/>
          <a:pathLst>
            <a:path>
              <a:moveTo>
                <a:pt x="0" y="159497"/>
              </a:moveTo>
              <a:lnTo>
                <a:pt x="1266401" y="159497"/>
              </a:lnTo>
              <a:lnTo>
                <a:pt x="1266401" y="0"/>
              </a:lnTo>
              <a:lnTo>
                <a:pt x="134077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A472CD-D78B-4E21-A005-A6A3D3C7FFDC}">
      <dsp:nvSpPr>
        <dsp:cNvPr id="0" name=""/>
        <dsp:cNvSpPr/>
      </dsp:nvSpPr>
      <dsp:spPr>
        <a:xfrm>
          <a:off x="5960037" y="1076549"/>
          <a:ext cx="1340772" cy="479289"/>
        </a:xfrm>
        <a:custGeom>
          <a:avLst/>
          <a:gdLst/>
          <a:ahLst/>
          <a:cxnLst/>
          <a:rect l="0" t="0" r="0" b="0"/>
          <a:pathLst>
            <a:path>
              <a:moveTo>
                <a:pt x="0" y="479289"/>
              </a:moveTo>
              <a:lnTo>
                <a:pt x="1266401" y="479289"/>
              </a:lnTo>
              <a:lnTo>
                <a:pt x="1266401" y="0"/>
              </a:lnTo>
              <a:lnTo>
                <a:pt x="134077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494B2D-F9EB-48A7-A566-79F8941D8245}">
      <dsp:nvSpPr>
        <dsp:cNvPr id="0" name=""/>
        <dsp:cNvSpPr/>
      </dsp:nvSpPr>
      <dsp:spPr>
        <a:xfrm>
          <a:off x="5960037" y="756756"/>
          <a:ext cx="1340772" cy="799082"/>
        </a:xfrm>
        <a:custGeom>
          <a:avLst/>
          <a:gdLst/>
          <a:ahLst/>
          <a:cxnLst/>
          <a:rect l="0" t="0" r="0" b="0"/>
          <a:pathLst>
            <a:path>
              <a:moveTo>
                <a:pt x="0" y="799082"/>
              </a:moveTo>
              <a:lnTo>
                <a:pt x="1266401" y="799082"/>
              </a:lnTo>
              <a:lnTo>
                <a:pt x="1266401" y="0"/>
              </a:lnTo>
              <a:lnTo>
                <a:pt x="134077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4A82D-B384-40C9-8588-02EDA356937A}">
      <dsp:nvSpPr>
        <dsp:cNvPr id="0" name=""/>
        <dsp:cNvSpPr/>
      </dsp:nvSpPr>
      <dsp:spPr>
        <a:xfrm>
          <a:off x="2600383" y="1555839"/>
          <a:ext cx="2080772" cy="1807864"/>
        </a:xfrm>
        <a:custGeom>
          <a:avLst/>
          <a:gdLst/>
          <a:ahLst/>
          <a:cxnLst/>
          <a:rect l="0" t="0" r="0" b="0"/>
          <a:pathLst>
            <a:path>
              <a:moveTo>
                <a:pt x="0" y="1807864"/>
              </a:moveTo>
              <a:lnTo>
                <a:pt x="2006402" y="1807864"/>
              </a:lnTo>
              <a:lnTo>
                <a:pt x="2006402" y="0"/>
              </a:lnTo>
              <a:lnTo>
                <a:pt x="208077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E7DD75-5219-4D46-B209-1A960A552323}">
      <dsp:nvSpPr>
        <dsp:cNvPr id="0" name=""/>
        <dsp:cNvSpPr/>
      </dsp:nvSpPr>
      <dsp:spPr>
        <a:xfrm>
          <a:off x="5960037" y="276668"/>
          <a:ext cx="1340772" cy="160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6401" y="0"/>
              </a:lnTo>
              <a:lnTo>
                <a:pt x="1266401" y="160295"/>
              </a:lnTo>
              <a:lnTo>
                <a:pt x="1340772" y="1602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8FF9E7-E338-4600-8B7D-3B340E0E9A67}">
      <dsp:nvSpPr>
        <dsp:cNvPr id="0" name=""/>
        <dsp:cNvSpPr/>
      </dsp:nvSpPr>
      <dsp:spPr>
        <a:xfrm>
          <a:off x="5960037" y="117171"/>
          <a:ext cx="1340772" cy="159497"/>
        </a:xfrm>
        <a:custGeom>
          <a:avLst/>
          <a:gdLst/>
          <a:ahLst/>
          <a:cxnLst/>
          <a:rect l="0" t="0" r="0" b="0"/>
          <a:pathLst>
            <a:path>
              <a:moveTo>
                <a:pt x="0" y="159497"/>
              </a:moveTo>
              <a:lnTo>
                <a:pt x="1266401" y="159497"/>
              </a:lnTo>
              <a:lnTo>
                <a:pt x="1266401" y="0"/>
              </a:lnTo>
              <a:lnTo>
                <a:pt x="134077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3D5B5C-CA4F-436F-89DA-5F37FDFDC74E}">
      <dsp:nvSpPr>
        <dsp:cNvPr id="0" name=""/>
        <dsp:cNvSpPr/>
      </dsp:nvSpPr>
      <dsp:spPr>
        <a:xfrm>
          <a:off x="2600383" y="276668"/>
          <a:ext cx="2080772" cy="3087035"/>
        </a:xfrm>
        <a:custGeom>
          <a:avLst/>
          <a:gdLst/>
          <a:ahLst/>
          <a:cxnLst/>
          <a:rect l="0" t="0" r="0" b="0"/>
          <a:pathLst>
            <a:path>
              <a:moveTo>
                <a:pt x="0" y="3087035"/>
              </a:moveTo>
              <a:lnTo>
                <a:pt x="2006402" y="3087035"/>
              </a:lnTo>
              <a:lnTo>
                <a:pt x="2006402" y="0"/>
              </a:lnTo>
              <a:lnTo>
                <a:pt x="208077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0C6EBC-5318-4BE8-992B-787525B0F020}">
      <dsp:nvSpPr>
        <dsp:cNvPr id="0" name=""/>
        <dsp:cNvSpPr/>
      </dsp:nvSpPr>
      <dsp:spPr>
        <a:xfrm>
          <a:off x="1337893" y="3128183"/>
          <a:ext cx="1262489" cy="471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src</a:t>
          </a:r>
          <a:endParaRPr lang="en-US" sz="11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37893" y="3128183"/>
        <a:ext cx="1262489" cy="471041"/>
      </dsp:txXfrm>
    </dsp:sp>
    <dsp:sp modelId="{9D8C924D-69E0-41C0-BCC0-BF108E3B4269}">
      <dsp:nvSpPr>
        <dsp:cNvPr id="0" name=""/>
        <dsp:cNvSpPr/>
      </dsp:nvSpPr>
      <dsp:spPr>
        <a:xfrm>
          <a:off x="4681156" y="60104"/>
          <a:ext cx="1278881" cy="433129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config</a:t>
          </a:r>
          <a:endParaRPr lang="en-US" sz="11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81156" y="60104"/>
        <a:ext cx="1278881" cy="433129"/>
      </dsp:txXfrm>
    </dsp:sp>
    <dsp:sp modelId="{D089FF9C-DD21-4D31-AECF-0BECEABA7D8D}">
      <dsp:nvSpPr>
        <dsp:cNvPr id="0" name=""/>
        <dsp:cNvSpPr/>
      </dsp:nvSpPr>
      <dsp:spPr>
        <a:xfrm>
          <a:off x="7300809" y="3756"/>
          <a:ext cx="743704" cy="226829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setting</a:t>
          </a:r>
          <a:endParaRPr lang="en-US" sz="1200" kern="1200" dirty="0"/>
        </a:p>
      </dsp:txBody>
      <dsp:txXfrm>
        <a:off x="7300809" y="3756"/>
        <a:ext cx="743704" cy="226829"/>
      </dsp:txXfrm>
    </dsp:sp>
    <dsp:sp modelId="{B2B57A2C-3EB0-46A0-83AE-8304B7B26025}">
      <dsp:nvSpPr>
        <dsp:cNvPr id="0" name=""/>
        <dsp:cNvSpPr/>
      </dsp:nvSpPr>
      <dsp:spPr>
        <a:xfrm>
          <a:off x="7300809" y="323549"/>
          <a:ext cx="743704" cy="226829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urls</a:t>
          </a:r>
          <a:endParaRPr lang="en-US" sz="1200" kern="1200" dirty="0"/>
        </a:p>
      </dsp:txBody>
      <dsp:txXfrm>
        <a:off x="7300809" y="323549"/>
        <a:ext cx="743704" cy="226829"/>
      </dsp:txXfrm>
    </dsp:sp>
    <dsp:sp modelId="{CFC2508A-3FC3-4F87-9329-5FC958ED6EEA}">
      <dsp:nvSpPr>
        <dsp:cNvPr id="0" name=""/>
        <dsp:cNvSpPr/>
      </dsp:nvSpPr>
      <dsp:spPr>
        <a:xfrm>
          <a:off x="4681156" y="1339275"/>
          <a:ext cx="1278881" cy="433129"/>
        </a:xfrm>
        <a:prstGeom prst="rect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account</a:t>
          </a:r>
          <a:endParaRPr lang="en-US" sz="11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81156" y="1339275"/>
        <a:ext cx="1278881" cy="433129"/>
      </dsp:txXfrm>
    </dsp:sp>
    <dsp:sp modelId="{03C0DAD3-2D67-4553-9AD1-03F6AB4EE3B2}">
      <dsp:nvSpPr>
        <dsp:cNvPr id="0" name=""/>
        <dsp:cNvSpPr/>
      </dsp:nvSpPr>
      <dsp:spPr>
        <a:xfrm>
          <a:off x="7300809" y="643342"/>
          <a:ext cx="743704" cy="2268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admin</a:t>
          </a:r>
          <a:endParaRPr lang="en-US" sz="1200" kern="1200" dirty="0"/>
        </a:p>
      </dsp:txBody>
      <dsp:txXfrm>
        <a:off x="7300809" y="643342"/>
        <a:ext cx="743704" cy="226829"/>
      </dsp:txXfrm>
    </dsp:sp>
    <dsp:sp modelId="{65E184C3-FA6B-47F9-AED4-6F8C8B7462A2}">
      <dsp:nvSpPr>
        <dsp:cNvPr id="0" name=""/>
        <dsp:cNvSpPr/>
      </dsp:nvSpPr>
      <dsp:spPr>
        <a:xfrm>
          <a:off x="7300809" y="963134"/>
          <a:ext cx="743704" cy="2268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forms</a:t>
          </a:r>
          <a:endParaRPr lang="en-US" sz="1200" kern="1200" dirty="0"/>
        </a:p>
      </dsp:txBody>
      <dsp:txXfrm>
        <a:off x="7300809" y="963134"/>
        <a:ext cx="743704" cy="226829"/>
      </dsp:txXfrm>
    </dsp:sp>
    <dsp:sp modelId="{70677E7E-E15B-4881-8312-F68E72A33686}">
      <dsp:nvSpPr>
        <dsp:cNvPr id="0" name=""/>
        <dsp:cNvSpPr/>
      </dsp:nvSpPr>
      <dsp:spPr>
        <a:xfrm>
          <a:off x="7300809" y="1282927"/>
          <a:ext cx="743704" cy="2268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model</a:t>
          </a:r>
          <a:endParaRPr lang="en-US" sz="1200" kern="1200" dirty="0"/>
        </a:p>
      </dsp:txBody>
      <dsp:txXfrm>
        <a:off x="7300809" y="1282927"/>
        <a:ext cx="743704" cy="226829"/>
      </dsp:txXfrm>
    </dsp:sp>
    <dsp:sp modelId="{AE7C671D-F2AB-4255-B9C1-0CFA4D3BBDC8}">
      <dsp:nvSpPr>
        <dsp:cNvPr id="0" name=""/>
        <dsp:cNvSpPr/>
      </dsp:nvSpPr>
      <dsp:spPr>
        <a:xfrm>
          <a:off x="7300809" y="1602720"/>
          <a:ext cx="743704" cy="2268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urls</a:t>
          </a:r>
          <a:endParaRPr lang="en-US" sz="1200" kern="1200" dirty="0"/>
        </a:p>
      </dsp:txBody>
      <dsp:txXfrm>
        <a:off x="7300809" y="1602720"/>
        <a:ext cx="743704" cy="226829"/>
      </dsp:txXfrm>
    </dsp:sp>
    <dsp:sp modelId="{E3F91AA9-747C-4941-BD9C-3351DC21E546}">
      <dsp:nvSpPr>
        <dsp:cNvPr id="0" name=""/>
        <dsp:cNvSpPr/>
      </dsp:nvSpPr>
      <dsp:spPr>
        <a:xfrm>
          <a:off x="7300809" y="1922513"/>
          <a:ext cx="743704" cy="2268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views</a:t>
          </a:r>
          <a:endParaRPr lang="en-US" sz="1200" kern="1200" dirty="0"/>
        </a:p>
      </dsp:txBody>
      <dsp:txXfrm>
        <a:off x="7300809" y="1922513"/>
        <a:ext cx="743704" cy="226829"/>
      </dsp:txXfrm>
    </dsp:sp>
    <dsp:sp modelId="{3DA5C318-8094-4A27-8A2E-33897479CCBF}">
      <dsp:nvSpPr>
        <dsp:cNvPr id="0" name=""/>
        <dsp:cNvSpPr/>
      </dsp:nvSpPr>
      <dsp:spPr>
        <a:xfrm>
          <a:off x="7300809" y="2242305"/>
          <a:ext cx="743704" cy="226829"/>
        </a:xfrm>
        <a:prstGeom prst="rect">
          <a:avLst/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template</a:t>
          </a:r>
          <a:endParaRPr lang="en-US" sz="1200" kern="1200" dirty="0"/>
        </a:p>
      </dsp:txBody>
      <dsp:txXfrm>
        <a:off x="7300809" y="2242305"/>
        <a:ext cx="743704" cy="226829"/>
      </dsp:txXfrm>
    </dsp:sp>
    <dsp:sp modelId="{C93D4794-C6C7-41AA-B43B-E1D66590CE0E}">
      <dsp:nvSpPr>
        <dsp:cNvPr id="0" name=""/>
        <dsp:cNvSpPr/>
      </dsp:nvSpPr>
      <dsp:spPr>
        <a:xfrm>
          <a:off x="4681156" y="3258031"/>
          <a:ext cx="1278881" cy="433129"/>
        </a:xfrm>
        <a:prstGeom prst="rect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book</a:t>
          </a:r>
          <a:endParaRPr lang="en-US" sz="11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81156" y="3258031"/>
        <a:ext cx="1278881" cy="433129"/>
      </dsp:txXfrm>
    </dsp:sp>
    <dsp:sp modelId="{FE7EAB79-2E9B-4DFA-9D42-AF81FA7CDE28}">
      <dsp:nvSpPr>
        <dsp:cNvPr id="0" name=""/>
        <dsp:cNvSpPr/>
      </dsp:nvSpPr>
      <dsp:spPr>
        <a:xfrm>
          <a:off x="7300809" y="2562098"/>
          <a:ext cx="743704" cy="2268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admin</a:t>
          </a:r>
          <a:endParaRPr lang="en-US" sz="1200" kern="1200" dirty="0"/>
        </a:p>
      </dsp:txBody>
      <dsp:txXfrm>
        <a:off x="7300809" y="2562098"/>
        <a:ext cx="743704" cy="226829"/>
      </dsp:txXfrm>
    </dsp:sp>
    <dsp:sp modelId="{7BF773D2-A12C-48BC-AE98-C1D031016199}">
      <dsp:nvSpPr>
        <dsp:cNvPr id="0" name=""/>
        <dsp:cNvSpPr/>
      </dsp:nvSpPr>
      <dsp:spPr>
        <a:xfrm>
          <a:off x="7300809" y="2881891"/>
          <a:ext cx="743704" cy="2268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forms</a:t>
          </a:r>
          <a:endParaRPr lang="en-US" sz="1200" kern="1200" dirty="0"/>
        </a:p>
      </dsp:txBody>
      <dsp:txXfrm>
        <a:off x="7300809" y="2881891"/>
        <a:ext cx="743704" cy="226829"/>
      </dsp:txXfrm>
    </dsp:sp>
    <dsp:sp modelId="{A7BCAB34-DBD2-4DAE-80D8-044CC08EB706}">
      <dsp:nvSpPr>
        <dsp:cNvPr id="0" name=""/>
        <dsp:cNvSpPr/>
      </dsp:nvSpPr>
      <dsp:spPr>
        <a:xfrm>
          <a:off x="7300809" y="3201684"/>
          <a:ext cx="743704" cy="2268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model</a:t>
          </a:r>
          <a:endParaRPr lang="en-US" sz="1200" kern="1200" dirty="0"/>
        </a:p>
      </dsp:txBody>
      <dsp:txXfrm>
        <a:off x="7300809" y="3201684"/>
        <a:ext cx="743704" cy="226829"/>
      </dsp:txXfrm>
    </dsp:sp>
    <dsp:sp modelId="{C2E6EB92-EAB7-4C52-80C2-D5B8743E511D}">
      <dsp:nvSpPr>
        <dsp:cNvPr id="0" name=""/>
        <dsp:cNvSpPr/>
      </dsp:nvSpPr>
      <dsp:spPr>
        <a:xfrm>
          <a:off x="7300809" y="3521477"/>
          <a:ext cx="743704" cy="2268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urls</a:t>
          </a:r>
          <a:endParaRPr lang="en-US" sz="1200" kern="1200" dirty="0"/>
        </a:p>
      </dsp:txBody>
      <dsp:txXfrm>
        <a:off x="7300809" y="3521477"/>
        <a:ext cx="743704" cy="226829"/>
      </dsp:txXfrm>
    </dsp:sp>
    <dsp:sp modelId="{5CA3A1DE-1132-405B-AE42-9262552DAB45}">
      <dsp:nvSpPr>
        <dsp:cNvPr id="0" name=""/>
        <dsp:cNvSpPr/>
      </dsp:nvSpPr>
      <dsp:spPr>
        <a:xfrm>
          <a:off x="7300809" y="3841269"/>
          <a:ext cx="743704" cy="2268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views</a:t>
          </a:r>
          <a:endParaRPr lang="en-US" sz="1200" kern="1200" dirty="0"/>
        </a:p>
      </dsp:txBody>
      <dsp:txXfrm>
        <a:off x="7300809" y="3841269"/>
        <a:ext cx="743704" cy="226829"/>
      </dsp:txXfrm>
    </dsp:sp>
    <dsp:sp modelId="{AAC2EB83-6081-48AA-A7ED-D2253AEA004A}">
      <dsp:nvSpPr>
        <dsp:cNvPr id="0" name=""/>
        <dsp:cNvSpPr/>
      </dsp:nvSpPr>
      <dsp:spPr>
        <a:xfrm>
          <a:off x="7300809" y="4161062"/>
          <a:ext cx="743704" cy="226829"/>
        </a:xfrm>
        <a:prstGeom prst="rect">
          <a:avLst/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template</a:t>
          </a:r>
          <a:endParaRPr lang="en-US" sz="1200" kern="1200" dirty="0"/>
        </a:p>
      </dsp:txBody>
      <dsp:txXfrm>
        <a:off x="7300809" y="4161062"/>
        <a:ext cx="743704" cy="226829"/>
      </dsp:txXfrm>
    </dsp:sp>
    <dsp:sp modelId="{9BD10155-96D0-4AD4-8674-A7A21A28FF60}">
      <dsp:nvSpPr>
        <dsp:cNvPr id="0" name=""/>
        <dsp:cNvSpPr/>
      </dsp:nvSpPr>
      <dsp:spPr>
        <a:xfrm>
          <a:off x="4681156" y="5016892"/>
          <a:ext cx="1278881" cy="433129"/>
        </a:xfrm>
        <a:prstGeom prst="rect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order</a:t>
          </a:r>
          <a:endParaRPr lang="en-US" sz="11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81156" y="5016892"/>
        <a:ext cx="1278881" cy="433129"/>
      </dsp:txXfrm>
    </dsp:sp>
    <dsp:sp modelId="{373EA1E6-2A16-42E4-87FE-568B80CCD05A}">
      <dsp:nvSpPr>
        <dsp:cNvPr id="0" name=""/>
        <dsp:cNvSpPr/>
      </dsp:nvSpPr>
      <dsp:spPr>
        <a:xfrm>
          <a:off x="7300809" y="4480855"/>
          <a:ext cx="743704" cy="2268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admin</a:t>
          </a:r>
          <a:endParaRPr lang="en-US" sz="1200" kern="1200" dirty="0"/>
        </a:p>
      </dsp:txBody>
      <dsp:txXfrm>
        <a:off x="7300809" y="4480855"/>
        <a:ext cx="743704" cy="226829"/>
      </dsp:txXfrm>
    </dsp:sp>
    <dsp:sp modelId="{42FDC508-9086-4BD6-9BFD-A1D495E0B7E3}">
      <dsp:nvSpPr>
        <dsp:cNvPr id="0" name=""/>
        <dsp:cNvSpPr/>
      </dsp:nvSpPr>
      <dsp:spPr>
        <a:xfrm>
          <a:off x="7300809" y="4800648"/>
          <a:ext cx="743704" cy="2268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forms</a:t>
          </a:r>
          <a:endParaRPr lang="en-US" sz="1200" kern="1200" dirty="0"/>
        </a:p>
      </dsp:txBody>
      <dsp:txXfrm>
        <a:off x="7300809" y="4800648"/>
        <a:ext cx="743704" cy="226829"/>
      </dsp:txXfrm>
    </dsp:sp>
    <dsp:sp modelId="{A9BA8EA8-6A38-41B3-BD70-ED988C259978}">
      <dsp:nvSpPr>
        <dsp:cNvPr id="0" name=""/>
        <dsp:cNvSpPr/>
      </dsp:nvSpPr>
      <dsp:spPr>
        <a:xfrm>
          <a:off x="7300809" y="5120441"/>
          <a:ext cx="743704" cy="2268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model</a:t>
          </a:r>
          <a:endParaRPr lang="en-US" sz="1200" kern="1200" dirty="0"/>
        </a:p>
      </dsp:txBody>
      <dsp:txXfrm>
        <a:off x="7300809" y="5120441"/>
        <a:ext cx="743704" cy="226829"/>
      </dsp:txXfrm>
    </dsp:sp>
    <dsp:sp modelId="{912B9426-9CED-4615-9668-5DE5FD6E64EE}">
      <dsp:nvSpPr>
        <dsp:cNvPr id="0" name=""/>
        <dsp:cNvSpPr/>
      </dsp:nvSpPr>
      <dsp:spPr>
        <a:xfrm>
          <a:off x="7300809" y="5440233"/>
          <a:ext cx="743704" cy="2268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urls</a:t>
          </a:r>
          <a:endParaRPr lang="en-US" sz="1200" kern="1200" dirty="0"/>
        </a:p>
      </dsp:txBody>
      <dsp:txXfrm>
        <a:off x="7300809" y="5440233"/>
        <a:ext cx="743704" cy="226829"/>
      </dsp:txXfrm>
    </dsp:sp>
    <dsp:sp modelId="{B078EE8E-74AF-4755-A37B-CEED2FB58C9B}">
      <dsp:nvSpPr>
        <dsp:cNvPr id="0" name=""/>
        <dsp:cNvSpPr/>
      </dsp:nvSpPr>
      <dsp:spPr>
        <a:xfrm>
          <a:off x="7300809" y="5760026"/>
          <a:ext cx="743704" cy="2268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views</a:t>
          </a:r>
          <a:endParaRPr lang="en-US" sz="1200" kern="1200" dirty="0"/>
        </a:p>
      </dsp:txBody>
      <dsp:txXfrm>
        <a:off x="7300809" y="5760026"/>
        <a:ext cx="743704" cy="226829"/>
      </dsp:txXfrm>
    </dsp:sp>
    <dsp:sp modelId="{655607B2-521E-442C-803C-C512D3305C4B}">
      <dsp:nvSpPr>
        <dsp:cNvPr id="0" name=""/>
        <dsp:cNvSpPr/>
      </dsp:nvSpPr>
      <dsp:spPr>
        <a:xfrm>
          <a:off x="4681156" y="6136166"/>
          <a:ext cx="1278881" cy="433129"/>
        </a:xfrm>
        <a:prstGeom prst="rect">
          <a:avLst/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templates</a:t>
          </a:r>
          <a:endParaRPr lang="en-US" sz="11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81156" y="6136166"/>
        <a:ext cx="1278881" cy="433129"/>
      </dsp:txXfrm>
    </dsp:sp>
    <dsp:sp modelId="{7006C65F-521B-4DF5-A89C-37A033B13654}">
      <dsp:nvSpPr>
        <dsp:cNvPr id="0" name=""/>
        <dsp:cNvSpPr/>
      </dsp:nvSpPr>
      <dsp:spPr>
        <a:xfrm>
          <a:off x="7300809" y="6079819"/>
          <a:ext cx="743704" cy="226829"/>
        </a:xfrm>
        <a:prstGeom prst="rect">
          <a:avLst/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Base.html</a:t>
          </a:r>
          <a:endParaRPr lang="en-US" sz="1200" kern="1200" dirty="0"/>
        </a:p>
      </dsp:txBody>
      <dsp:txXfrm>
        <a:off x="7300809" y="6079819"/>
        <a:ext cx="743704" cy="226829"/>
      </dsp:txXfrm>
    </dsp:sp>
    <dsp:sp modelId="{2D805392-32EA-4093-A3A4-A7C997B55A40}">
      <dsp:nvSpPr>
        <dsp:cNvPr id="0" name=""/>
        <dsp:cNvSpPr/>
      </dsp:nvSpPr>
      <dsp:spPr>
        <a:xfrm>
          <a:off x="7300809" y="6399612"/>
          <a:ext cx="743704" cy="226829"/>
        </a:xfrm>
        <a:prstGeom prst="rect">
          <a:avLst/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Home.html</a:t>
          </a:r>
          <a:endParaRPr lang="en-US" sz="1200" kern="1200" dirty="0"/>
        </a:p>
      </dsp:txBody>
      <dsp:txXfrm>
        <a:off x="7300809" y="6399612"/>
        <a:ext cx="743704" cy="2268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A28-2F38-4ADC-918A-18D3624DBDBE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EB4E-F1AA-4A78-BB8E-0EBB7813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A28-2F38-4ADC-918A-18D3624DBDBE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EB4E-F1AA-4A78-BB8E-0EBB7813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3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A28-2F38-4ADC-918A-18D3624DBDBE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EB4E-F1AA-4A78-BB8E-0EBB7813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6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A28-2F38-4ADC-918A-18D3624DBDBE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EB4E-F1AA-4A78-BB8E-0EBB7813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5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A28-2F38-4ADC-918A-18D3624DBDBE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EB4E-F1AA-4A78-BB8E-0EBB7813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A28-2F38-4ADC-918A-18D3624DBDBE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EB4E-F1AA-4A78-BB8E-0EBB7813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7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A28-2F38-4ADC-918A-18D3624DBDBE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EB4E-F1AA-4A78-BB8E-0EBB7813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7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A28-2F38-4ADC-918A-18D3624DBDBE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EB4E-F1AA-4A78-BB8E-0EBB7813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7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A28-2F38-4ADC-918A-18D3624DBDBE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EB4E-F1AA-4A78-BB8E-0EBB7813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3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A28-2F38-4ADC-918A-18D3624DBDBE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EB4E-F1AA-4A78-BB8E-0EBB7813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3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A28-2F38-4ADC-918A-18D3624DBDBE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EB4E-F1AA-4A78-BB8E-0EBB7813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6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15A28-2F38-4ADC-918A-18D3624DBDBE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8EB4E-F1AA-4A78-BB8E-0EBB7813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0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" y="146304"/>
            <a:ext cx="11731752" cy="66385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56632" y="146304"/>
            <a:ext cx="2679192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Entity Relationship </a:t>
            </a:r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8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692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969264"/>
            <a:ext cx="12192000" cy="43669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483864" y="341566"/>
            <a:ext cx="4709160" cy="3383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275320" y="341566"/>
            <a:ext cx="868680" cy="33832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جستجو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3224" y="192344"/>
            <a:ext cx="206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 smtClean="0">
                <a:cs typeface="B Narm" panose="00000400000000000000" pitchFamily="2" charset="-78"/>
              </a:rPr>
              <a:t>فروشگاه کتاب</a:t>
            </a:r>
            <a:endParaRPr lang="en-US" sz="2400" dirty="0">
              <a:cs typeface="B Narm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257747"/>
            <a:ext cx="505967" cy="5059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4967" y="694441"/>
            <a:ext cx="1298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100" dirty="0" smtClean="0">
                <a:cs typeface="B Titr" panose="00000700000000000000" pitchFamily="2" charset="-78"/>
              </a:rPr>
              <a:t>مشتری</a:t>
            </a:r>
            <a:endParaRPr lang="en-US" sz="1100" dirty="0">
              <a:cs typeface="B Titr" panose="00000700000000000000" pitchFamily="2" charset="-7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423415" y="192344"/>
            <a:ext cx="0" cy="6367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455" y="322619"/>
            <a:ext cx="416562" cy="3762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02512" y="694441"/>
            <a:ext cx="1298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100" dirty="0" smtClean="0">
                <a:cs typeface="B Titr" panose="00000700000000000000" pitchFamily="2" charset="-78"/>
              </a:rPr>
              <a:t>سبد خرید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7019" y="1051182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050" dirty="0" smtClean="0">
                <a:solidFill>
                  <a:schemeClr val="bg1"/>
                </a:solidFill>
                <a:cs typeface="B Titr" panose="00000700000000000000" pitchFamily="2" charset="-78"/>
              </a:rPr>
              <a:t>کمک آموزشی</a:t>
            </a:r>
            <a:endParaRPr lang="en-US" sz="105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9931" y="1051182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050" dirty="0" smtClean="0">
                <a:solidFill>
                  <a:schemeClr val="bg1"/>
                </a:solidFill>
                <a:cs typeface="B Titr" panose="00000700000000000000" pitchFamily="2" charset="-78"/>
              </a:rPr>
              <a:t>روانشناسی</a:t>
            </a:r>
            <a:endParaRPr lang="en-US" sz="105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31940" y="1051182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050" dirty="0" smtClean="0">
                <a:solidFill>
                  <a:schemeClr val="bg1"/>
                </a:solidFill>
                <a:cs typeface="B Titr" panose="00000700000000000000" pitchFamily="2" charset="-78"/>
              </a:rPr>
              <a:t>رمان</a:t>
            </a:r>
            <a:endParaRPr lang="en-US" sz="105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97977" y="1051182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050" dirty="0" smtClean="0">
                <a:solidFill>
                  <a:schemeClr val="bg1"/>
                </a:solidFill>
                <a:cs typeface="B Titr" panose="00000700000000000000" pitchFamily="2" charset="-78"/>
              </a:rPr>
              <a:t>علوم دینی</a:t>
            </a:r>
            <a:endParaRPr lang="en-US" sz="105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0026396" y="590001"/>
            <a:ext cx="1600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9004" y="632909"/>
            <a:ext cx="1014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100" dirty="0" smtClean="0">
                <a:cs typeface="B Titr" panose="00000700000000000000" pitchFamily="2" charset="-78"/>
              </a:rPr>
              <a:t>آنلاین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144000" y="1655064"/>
            <a:ext cx="2715768" cy="28163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755" y="1610775"/>
            <a:ext cx="1830255" cy="183025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731500" y="3645847"/>
            <a:ext cx="154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 smtClean="0">
                <a:cs typeface="B Titr" panose="00000700000000000000" pitchFamily="2" charset="-78"/>
              </a:rPr>
              <a:t>نام مشتری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397744" y="4720522"/>
            <a:ext cx="2208276" cy="3749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dirty="0" smtClean="0">
                <a:solidFill>
                  <a:schemeClr val="tx1"/>
                </a:solidFill>
                <a:cs typeface="B Titr" panose="00000700000000000000" pitchFamily="2" charset="-78"/>
              </a:rPr>
              <a:t>حساب کاربری</a:t>
            </a:r>
            <a:endParaRPr lang="en-US" sz="1400" dirty="0">
              <a:solidFill>
                <a:schemeClr val="tx1"/>
              </a:solidFill>
              <a:cs typeface="B Titr" panose="00000700000000000000" pitchFamily="2" charset="-7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427464" y="5344532"/>
            <a:ext cx="2208276" cy="3749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dirty="0" smtClean="0">
                <a:solidFill>
                  <a:schemeClr val="tx1"/>
                </a:solidFill>
                <a:cs typeface="B Titr" panose="00000700000000000000" pitchFamily="2" charset="-78"/>
              </a:rPr>
              <a:t>سفارشات</a:t>
            </a:r>
            <a:endParaRPr lang="en-US" sz="1400" dirty="0">
              <a:solidFill>
                <a:schemeClr val="tx1"/>
              </a:solidFill>
              <a:cs typeface="B Titr" panose="00000700000000000000" pitchFamily="2" charset="-7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427464" y="5968542"/>
            <a:ext cx="2208276" cy="3749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dirty="0" smtClean="0">
                <a:solidFill>
                  <a:schemeClr val="tx1"/>
                </a:solidFill>
                <a:cs typeface="B Titr" panose="00000700000000000000" pitchFamily="2" charset="-78"/>
              </a:rPr>
              <a:t>آدرس های من</a:t>
            </a:r>
            <a:endParaRPr lang="en-US" sz="1400" dirty="0">
              <a:solidFill>
                <a:schemeClr val="tx1"/>
              </a:solidFill>
              <a:cs typeface="B Titr" panose="00000700000000000000" pitchFamily="2" charset="-7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25660" y="1720352"/>
            <a:ext cx="2083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cs typeface="B Titr" panose="00000700000000000000" pitchFamily="2" charset="-78"/>
              </a:rPr>
              <a:t>سفارش های من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216152" y="2478024"/>
            <a:ext cx="7392924" cy="58521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sz="1600" dirty="0" smtClean="0">
                <a:solidFill>
                  <a:schemeClr val="tx1"/>
                </a:solidFill>
                <a:cs typeface="B Titr" panose="00000700000000000000" pitchFamily="2" charset="-78"/>
              </a:rPr>
              <a:t>سفارش 1</a:t>
            </a:r>
            <a:endParaRPr lang="en-US" sz="1600" dirty="0">
              <a:solidFill>
                <a:schemeClr val="tx1"/>
              </a:solidFill>
              <a:cs typeface="B Titr" panose="00000700000000000000" pitchFamily="2" charset="-78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220361" y="3353239"/>
            <a:ext cx="7392924" cy="58521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sz="1600" dirty="0" smtClean="0">
                <a:solidFill>
                  <a:schemeClr val="tx1"/>
                </a:solidFill>
                <a:cs typeface="B Titr" panose="00000700000000000000" pitchFamily="2" charset="-78"/>
              </a:rPr>
              <a:t>سفارش 2</a:t>
            </a:r>
            <a:endParaRPr lang="en-US" sz="1600" dirty="0">
              <a:solidFill>
                <a:schemeClr val="tx1"/>
              </a:solidFill>
              <a:cs typeface="B Titr" panose="00000700000000000000" pitchFamily="2" charset="-78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216152" y="4228454"/>
            <a:ext cx="7392924" cy="58521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sz="1600" dirty="0" smtClean="0">
                <a:solidFill>
                  <a:schemeClr val="tx1"/>
                </a:solidFill>
                <a:cs typeface="B Titr" panose="00000700000000000000" pitchFamily="2" charset="-78"/>
              </a:rPr>
              <a:t>سفارش 3</a:t>
            </a:r>
            <a:endParaRPr lang="en-US" sz="1600" dirty="0">
              <a:solidFill>
                <a:schemeClr val="tx1"/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6014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692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969264"/>
            <a:ext cx="12192000" cy="43669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483864" y="341566"/>
            <a:ext cx="4709160" cy="3383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275320" y="341566"/>
            <a:ext cx="868680" cy="33832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جستجو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3224" y="192344"/>
            <a:ext cx="206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 smtClean="0">
                <a:cs typeface="B Narm" panose="00000400000000000000" pitchFamily="2" charset="-78"/>
              </a:rPr>
              <a:t>فروشگاه کتاب</a:t>
            </a:r>
            <a:endParaRPr lang="en-US" sz="2400" dirty="0">
              <a:cs typeface="B Narm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257747"/>
            <a:ext cx="505967" cy="5059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4967" y="694441"/>
            <a:ext cx="1298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100" dirty="0" smtClean="0">
                <a:cs typeface="B Titr" panose="00000700000000000000" pitchFamily="2" charset="-78"/>
              </a:rPr>
              <a:t>کاربر </a:t>
            </a:r>
            <a:endParaRPr lang="en-US" sz="1100" dirty="0">
              <a:cs typeface="B Titr" panose="00000700000000000000" pitchFamily="2" charset="-7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423415" y="192344"/>
            <a:ext cx="0" cy="6367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455" y="322619"/>
            <a:ext cx="416562" cy="3762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02512" y="694441"/>
            <a:ext cx="1298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100" dirty="0" smtClean="0">
                <a:cs typeface="B Titr" panose="00000700000000000000" pitchFamily="2" charset="-78"/>
              </a:rPr>
              <a:t>سبد خرید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7019" y="1051182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050" dirty="0" smtClean="0">
                <a:solidFill>
                  <a:schemeClr val="bg1"/>
                </a:solidFill>
                <a:cs typeface="B Titr" panose="00000700000000000000" pitchFamily="2" charset="-78"/>
              </a:rPr>
              <a:t>تعریف تخفیف</a:t>
            </a:r>
            <a:endParaRPr lang="en-US" sz="105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9931" y="1051182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050" dirty="0" smtClean="0">
                <a:solidFill>
                  <a:schemeClr val="bg1"/>
                </a:solidFill>
                <a:cs typeface="B Titr" panose="00000700000000000000" pitchFamily="2" charset="-78"/>
              </a:rPr>
              <a:t>افزودن دسته جدید</a:t>
            </a:r>
            <a:endParaRPr lang="en-US" sz="105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31940" y="1051182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050" dirty="0" smtClean="0">
                <a:solidFill>
                  <a:schemeClr val="bg1"/>
                </a:solidFill>
                <a:cs typeface="B Titr" panose="00000700000000000000" pitchFamily="2" charset="-78"/>
              </a:rPr>
              <a:t>ویرایش کتاب</a:t>
            </a:r>
            <a:endParaRPr lang="en-US" sz="105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97977" y="1051182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050" dirty="0" smtClean="0">
                <a:solidFill>
                  <a:schemeClr val="bg1"/>
                </a:solidFill>
                <a:cs typeface="B Titr" panose="00000700000000000000" pitchFamily="2" charset="-78"/>
              </a:rPr>
              <a:t>افزودن کتاب</a:t>
            </a:r>
            <a:endParaRPr lang="en-US" sz="105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0026396" y="590001"/>
            <a:ext cx="1600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9004" y="632909"/>
            <a:ext cx="1014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100" dirty="0" smtClean="0">
                <a:cs typeface="B Titr" panose="00000700000000000000" pitchFamily="2" charset="-78"/>
              </a:rPr>
              <a:t>آنلاین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543180" y="1695328"/>
            <a:ext cx="2083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cs typeface="B Titr" panose="00000700000000000000" pitchFamily="2" charset="-78"/>
              </a:rPr>
              <a:t>افزودن کتاب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313730" y="2292475"/>
            <a:ext cx="1923180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9198810" y="2304852"/>
            <a:ext cx="110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Titr" panose="00000700000000000000" pitchFamily="2" charset="-78"/>
              </a:rPr>
              <a:t>عنوان</a:t>
            </a:r>
            <a:endParaRPr lang="en-US" sz="1200" dirty="0">
              <a:cs typeface="B Titr" panose="00000700000000000000" pitchFamily="2" charset="-78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313730" y="3476410"/>
            <a:ext cx="1923180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9198810" y="3488787"/>
            <a:ext cx="110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Titr" panose="00000700000000000000" pitchFamily="2" charset="-78"/>
              </a:rPr>
              <a:t>دسته</a:t>
            </a:r>
            <a:endParaRPr lang="en-US" sz="1200" dirty="0">
              <a:cs typeface="B Titr" panose="00000700000000000000" pitchFamily="2" charset="-78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313730" y="2883868"/>
            <a:ext cx="1923180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9198810" y="2896245"/>
            <a:ext cx="110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Titr" panose="00000700000000000000" pitchFamily="2" charset="-78"/>
              </a:rPr>
              <a:t>نویسنده</a:t>
            </a:r>
            <a:endParaRPr lang="en-US" sz="1200" dirty="0">
              <a:cs typeface="B Titr" panose="00000700000000000000" pitchFamily="2" charset="-78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25977" y="4093705"/>
            <a:ext cx="1923180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9211057" y="4106082"/>
            <a:ext cx="110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Titr" panose="00000700000000000000" pitchFamily="2" charset="-78"/>
              </a:rPr>
              <a:t>موجودی</a:t>
            </a:r>
            <a:endParaRPr lang="en-US" sz="1200" dirty="0">
              <a:cs typeface="B Titr" panose="00000700000000000000" pitchFamily="2" charset="-78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325977" y="4685098"/>
            <a:ext cx="1923180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211057" y="4697475"/>
            <a:ext cx="110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Titr" panose="00000700000000000000" pitchFamily="2" charset="-78"/>
              </a:rPr>
              <a:t>قیمت </a:t>
            </a:r>
            <a:endParaRPr lang="en-US" sz="1200" dirty="0">
              <a:cs typeface="B Titr" panose="00000700000000000000" pitchFamily="2" charset="-78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302512" y="6013698"/>
            <a:ext cx="868680" cy="33832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ذخیره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9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692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969264"/>
            <a:ext cx="12192000" cy="43669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483864" y="341566"/>
            <a:ext cx="4709160" cy="3383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275320" y="341566"/>
            <a:ext cx="868680" cy="33832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جستجو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3224" y="192344"/>
            <a:ext cx="206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 smtClean="0">
                <a:cs typeface="B Narm" panose="00000400000000000000" pitchFamily="2" charset="-78"/>
              </a:rPr>
              <a:t>فروشگاه کتاب</a:t>
            </a:r>
            <a:endParaRPr lang="en-US" sz="2400" dirty="0">
              <a:cs typeface="B Narm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257747"/>
            <a:ext cx="505967" cy="5059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4967" y="694441"/>
            <a:ext cx="1298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100" dirty="0" smtClean="0">
                <a:cs typeface="B Titr" panose="00000700000000000000" pitchFamily="2" charset="-78"/>
              </a:rPr>
              <a:t>کاربر</a:t>
            </a:r>
            <a:endParaRPr lang="en-US" sz="1100" dirty="0">
              <a:cs typeface="B Titr" panose="00000700000000000000" pitchFamily="2" charset="-7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423415" y="192344"/>
            <a:ext cx="0" cy="6367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455" y="322619"/>
            <a:ext cx="416562" cy="3762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02512" y="694441"/>
            <a:ext cx="1298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100" dirty="0" smtClean="0">
                <a:cs typeface="B Titr" panose="00000700000000000000" pitchFamily="2" charset="-78"/>
              </a:rPr>
              <a:t>سبد خرید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7019" y="1051182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050" dirty="0" smtClean="0">
                <a:solidFill>
                  <a:schemeClr val="bg1"/>
                </a:solidFill>
                <a:cs typeface="B Titr" panose="00000700000000000000" pitchFamily="2" charset="-78"/>
              </a:rPr>
              <a:t>تعریف تخفیف</a:t>
            </a:r>
            <a:endParaRPr lang="en-US" sz="105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9931" y="1051182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050" dirty="0" smtClean="0">
                <a:solidFill>
                  <a:schemeClr val="bg1"/>
                </a:solidFill>
                <a:cs typeface="B Titr" panose="00000700000000000000" pitchFamily="2" charset="-78"/>
              </a:rPr>
              <a:t>افزودن دسته جدید</a:t>
            </a:r>
            <a:endParaRPr lang="en-US" sz="105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31940" y="1051182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050" dirty="0" smtClean="0">
                <a:solidFill>
                  <a:schemeClr val="bg1"/>
                </a:solidFill>
                <a:cs typeface="B Titr" panose="00000700000000000000" pitchFamily="2" charset="-78"/>
              </a:rPr>
              <a:t>ویرایش کتاب</a:t>
            </a:r>
            <a:endParaRPr lang="en-US" sz="105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97977" y="1051182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050" dirty="0" smtClean="0">
                <a:solidFill>
                  <a:schemeClr val="bg1"/>
                </a:solidFill>
                <a:cs typeface="B Titr" panose="00000700000000000000" pitchFamily="2" charset="-78"/>
              </a:rPr>
              <a:t>افزودن کتاب</a:t>
            </a:r>
            <a:endParaRPr lang="en-US" sz="105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0026396" y="590001"/>
            <a:ext cx="1600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9004" y="632909"/>
            <a:ext cx="1014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100" dirty="0" smtClean="0">
                <a:cs typeface="B Titr" panose="00000700000000000000" pitchFamily="2" charset="-78"/>
              </a:rPr>
              <a:t>آنلاین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543180" y="1695328"/>
            <a:ext cx="2083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cs typeface="B Titr" panose="00000700000000000000" pitchFamily="2" charset="-78"/>
              </a:rPr>
              <a:t>افزودن دسته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313730" y="2292475"/>
            <a:ext cx="1923180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9198810" y="2304852"/>
            <a:ext cx="110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Titr" panose="00000700000000000000" pitchFamily="2" charset="-78"/>
              </a:rPr>
              <a:t>عنوان</a:t>
            </a:r>
            <a:endParaRPr lang="en-US" sz="1200" dirty="0">
              <a:cs typeface="B Titr" panose="00000700000000000000" pitchFamily="2" charset="-78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302512" y="6013698"/>
            <a:ext cx="868680" cy="33832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ذخیره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9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692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69264"/>
            <a:ext cx="12192000" cy="43669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83864" y="341566"/>
            <a:ext cx="4709160" cy="3383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275320" y="341566"/>
            <a:ext cx="868680" cy="33832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جستجو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93224" y="192344"/>
            <a:ext cx="206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Narm" panose="00000400000000000000" pitchFamily="2" charset="-78"/>
              </a:rPr>
              <a:t>فروشگاه کتاب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Narm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257747"/>
            <a:ext cx="505967" cy="5059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4967" y="694441"/>
            <a:ext cx="1298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کاربر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423415" y="192344"/>
            <a:ext cx="0" cy="6367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455" y="322619"/>
            <a:ext cx="416562" cy="3762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02512" y="694441"/>
            <a:ext cx="1298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سبد خرید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7019" y="1051182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تعریف تخفیف</a:t>
            </a:r>
            <a:endParaRPr kumimoji="0" 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9931" y="1051182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افزودن دسته جدید</a:t>
            </a:r>
            <a:endParaRPr kumimoji="0" 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31940" y="1051182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ویرایش کتاب</a:t>
            </a:r>
            <a:endParaRPr kumimoji="0" 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97977" y="1051182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افزودن کتاب</a:t>
            </a:r>
            <a:endParaRPr kumimoji="0" 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0026396" y="590001"/>
            <a:ext cx="1600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9004" y="632909"/>
            <a:ext cx="1014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آنلاین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543180" y="1695328"/>
            <a:ext cx="2083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400" dirty="0" smtClean="0">
                <a:solidFill>
                  <a:prstClr val="black"/>
                </a:solidFill>
                <a:latin typeface="Calibri" panose="020F0502020204030204"/>
                <a:cs typeface="B Titr" panose="00000700000000000000" pitchFamily="2" charset="-78"/>
              </a:rPr>
              <a:t>تعریف تخفیف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313730" y="2292475"/>
            <a:ext cx="1923180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98810" y="2304852"/>
            <a:ext cx="110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نوع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313730" y="2883868"/>
            <a:ext cx="1923180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98810" y="2896245"/>
            <a:ext cx="110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200" dirty="0" smtClean="0">
                <a:solidFill>
                  <a:prstClr val="black"/>
                </a:solidFill>
                <a:latin typeface="Calibri" panose="020F0502020204030204"/>
                <a:cs typeface="B Titr" panose="00000700000000000000" pitchFamily="2" charset="-78"/>
              </a:rPr>
              <a:t>انتخاب کتاب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275320" y="5337042"/>
            <a:ext cx="868680" cy="33832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ذخیره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13730" y="3500014"/>
            <a:ext cx="1923180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98810" y="3512391"/>
            <a:ext cx="110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انتخاب دسته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313730" y="4116160"/>
            <a:ext cx="1923180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98810" y="4128537"/>
            <a:ext cx="110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مقدار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455218" y="2308431"/>
            <a:ext cx="1923180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40298" y="2320808"/>
            <a:ext cx="110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کد تخفیف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455218" y="2896244"/>
            <a:ext cx="1923180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40298" y="2908621"/>
            <a:ext cx="110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مقدار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053586" y="5337042"/>
            <a:ext cx="868680" cy="33832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ذخیره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313730" y="4708520"/>
            <a:ext cx="1923180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198810" y="4720897"/>
            <a:ext cx="110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تاریخ انقضا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55218" y="3497410"/>
            <a:ext cx="1923180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40298" y="3509787"/>
            <a:ext cx="110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تاریخ انقضا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915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692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969264"/>
            <a:ext cx="12192000" cy="43669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483864" y="341566"/>
            <a:ext cx="4709160" cy="3383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275320" y="341566"/>
            <a:ext cx="868680" cy="33832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جستجو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3224" y="192344"/>
            <a:ext cx="206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 smtClean="0">
                <a:cs typeface="B Narm" panose="00000400000000000000" pitchFamily="2" charset="-78"/>
              </a:rPr>
              <a:t>فروشگاه کتاب</a:t>
            </a:r>
            <a:endParaRPr lang="en-US" sz="2400" dirty="0">
              <a:cs typeface="B Narm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257747"/>
            <a:ext cx="505967" cy="5059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4967" y="694441"/>
            <a:ext cx="1298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100" dirty="0" smtClean="0">
                <a:cs typeface="B Titr" panose="00000700000000000000" pitchFamily="2" charset="-78"/>
              </a:rPr>
              <a:t>کاربر</a:t>
            </a:r>
            <a:endParaRPr lang="en-US" sz="1100" dirty="0">
              <a:cs typeface="B Titr" panose="00000700000000000000" pitchFamily="2" charset="-7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423415" y="192344"/>
            <a:ext cx="0" cy="6367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455" y="322619"/>
            <a:ext cx="416562" cy="3762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02512" y="694441"/>
            <a:ext cx="1298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100" dirty="0" smtClean="0">
                <a:cs typeface="B Titr" panose="00000700000000000000" pitchFamily="2" charset="-78"/>
              </a:rPr>
              <a:t>سبد خرید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7019" y="1051182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050" dirty="0" smtClean="0">
                <a:solidFill>
                  <a:schemeClr val="bg1"/>
                </a:solidFill>
                <a:cs typeface="B Titr" panose="00000700000000000000" pitchFamily="2" charset="-78"/>
              </a:rPr>
              <a:t>تعریف تخفیف</a:t>
            </a:r>
            <a:endParaRPr lang="en-US" sz="105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9931" y="1051182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050" dirty="0" smtClean="0">
                <a:solidFill>
                  <a:schemeClr val="bg1"/>
                </a:solidFill>
                <a:cs typeface="B Titr" panose="00000700000000000000" pitchFamily="2" charset="-78"/>
              </a:rPr>
              <a:t>افزودن دسته جدید</a:t>
            </a:r>
            <a:endParaRPr lang="en-US" sz="105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31940" y="1051182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050" dirty="0" smtClean="0">
                <a:solidFill>
                  <a:schemeClr val="bg1"/>
                </a:solidFill>
                <a:cs typeface="B Titr" panose="00000700000000000000" pitchFamily="2" charset="-78"/>
              </a:rPr>
              <a:t>ویرایش کتاب</a:t>
            </a:r>
            <a:endParaRPr lang="en-US" sz="105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97977" y="1051182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050" dirty="0" smtClean="0">
                <a:solidFill>
                  <a:schemeClr val="bg1"/>
                </a:solidFill>
                <a:cs typeface="B Titr" panose="00000700000000000000" pitchFamily="2" charset="-78"/>
              </a:rPr>
              <a:t>افزودن کتاب</a:t>
            </a:r>
            <a:endParaRPr lang="en-US" sz="105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0026396" y="590001"/>
            <a:ext cx="1600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9004" y="632909"/>
            <a:ext cx="1014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100" dirty="0" smtClean="0">
                <a:cs typeface="B Titr" panose="00000700000000000000" pitchFamily="2" charset="-78"/>
              </a:rPr>
              <a:t>آنلاین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543180" y="1695328"/>
            <a:ext cx="2083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cs typeface="B Titr" panose="00000700000000000000" pitchFamily="2" charset="-78"/>
              </a:rPr>
              <a:t>ویرایش کتاب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310383" y="2420524"/>
            <a:ext cx="868680" cy="33832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 smtClean="0">
                <a:cs typeface="B Titr" panose="00000700000000000000" pitchFamily="2" charset="-78"/>
              </a:rPr>
              <a:t>ویرایش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418320" y="2395523"/>
            <a:ext cx="2208276" cy="3749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dirty="0" smtClean="0">
                <a:solidFill>
                  <a:schemeClr val="tx1"/>
                </a:solidFill>
                <a:cs typeface="B Titr" panose="00000700000000000000" pitchFamily="2" charset="-78"/>
              </a:rPr>
              <a:t>علوم دینی</a:t>
            </a:r>
            <a:endParaRPr lang="en-US" sz="1400" dirty="0">
              <a:solidFill>
                <a:schemeClr val="tx1"/>
              </a:solidFill>
              <a:cs typeface="B Titr" panose="00000700000000000000" pitchFamily="2" charset="-7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418320" y="3085682"/>
            <a:ext cx="2208276" cy="3749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dirty="0" smtClean="0">
                <a:solidFill>
                  <a:schemeClr val="tx1"/>
                </a:solidFill>
                <a:cs typeface="B Titr" panose="00000700000000000000" pitchFamily="2" charset="-78"/>
              </a:rPr>
              <a:t>رمان</a:t>
            </a:r>
            <a:endParaRPr lang="en-US" sz="1400" dirty="0">
              <a:solidFill>
                <a:schemeClr val="tx1"/>
              </a:solidFill>
              <a:cs typeface="B Titr" panose="00000700000000000000" pitchFamily="2" charset="-7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9418320" y="3775841"/>
            <a:ext cx="2208276" cy="3749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dirty="0" smtClean="0">
                <a:solidFill>
                  <a:schemeClr val="tx1"/>
                </a:solidFill>
                <a:cs typeface="B Titr" panose="00000700000000000000" pitchFamily="2" charset="-78"/>
              </a:rPr>
              <a:t>روانشناسی</a:t>
            </a:r>
            <a:endParaRPr lang="en-US" sz="1400" dirty="0">
              <a:solidFill>
                <a:schemeClr val="tx1"/>
              </a:solidFill>
              <a:cs typeface="B Titr" panose="00000700000000000000" pitchFamily="2" charset="-7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418320" y="4466000"/>
            <a:ext cx="2208276" cy="3749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dirty="0" smtClean="0">
                <a:solidFill>
                  <a:schemeClr val="tx1"/>
                </a:solidFill>
                <a:cs typeface="B Titr" panose="00000700000000000000" pitchFamily="2" charset="-78"/>
              </a:rPr>
              <a:t>کمک آموزشی</a:t>
            </a:r>
            <a:endParaRPr lang="en-US" sz="1400" dirty="0">
              <a:solidFill>
                <a:schemeClr val="tx1"/>
              </a:solidFill>
              <a:cs typeface="B Titr" panose="00000700000000000000" pitchFamily="2" charset="-7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401568" y="2395523"/>
            <a:ext cx="4791456" cy="3883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sz="1200" dirty="0" smtClean="0">
                <a:solidFill>
                  <a:schemeClr val="tx1"/>
                </a:solidFill>
                <a:cs typeface="B Titr" panose="00000700000000000000" pitchFamily="2" charset="-78"/>
              </a:rPr>
              <a:t>رمان 1</a:t>
            </a:r>
            <a:endParaRPr lang="en-US" sz="1200" dirty="0">
              <a:solidFill>
                <a:schemeClr val="tx1"/>
              </a:solidFill>
              <a:cs typeface="B Titr" panose="00000700000000000000" pitchFamily="2" charset="-7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304543" y="2420524"/>
            <a:ext cx="868680" cy="33832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 smtClean="0">
                <a:cs typeface="B Titr" panose="00000700000000000000" pitchFamily="2" charset="-78"/>
              </a:rPr>
              <a:t>حذف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315969" y="3110683"/>
            <a:ext cx="868680" cy="33832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 smtClean="0">
                <a:cs typeface="B Titr" panose="00000700000000000000" pitchFamily="2" charset="-78"/>
              </a:rPr>
              <a:t>ویرایش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407154" y="3085682"/>
            <a:ext cx="4791456" cy="3883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sz="1200" dirty="0" smtClean="0">
                <a:solidFill>
                  <a:schemeClr val="tx1"/>
                </a:solidFill>
                <a:cs typeface="B Titr" panose="00000700000000000000" pitchFamily="2" charset="-78"/>
              </a:rPr>
              <a:t>رمان 2</a:t>
            </a:r>
            <a:endParaRPr lang="en-US" sz="1200" dirty="0">
              <a:solidFill>
                <a:schemeClr val="tx1"/>
              </a:solidFill>
              <a:cs typeface="B Titr" panose="00000700000000000000" pitchFamily="2" charset="-78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310129" y="3110683"/>
            <a:ext cx="868680" cy="33832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 smtClean="0">
                <a:cs typeface="B Titr" panose="00000700000000000000" pitchFamily="2" charset="-78"/>
              </a:rPr>
              <a:t>حذف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346959" y="3780545"/>
            <a:ext cx="868680" cy="33832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 smtClean="0">
                <a:cs typeface="B Titr" panose="00000700000000000000" pitchFamily="2" charset="-78"/>
              </a:rPr>
              <a:t>ویرایش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438144" y="3755544"/>
            <a:ext cx="4791456" cy="3883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sz="1200" dirty="0" smtClean="0">
                <a:solidFill>
                  <a:schemeClr val="tx1"/>
                </a:solidFill>
                <a:cs typeface="B Titr" panose="00000700000000000000" pitchFamily="2" charset="-78"/>
              </a:rPr>
              <a:t>رمان 3</a:t>
            </a:r>
            <a:endParaRPr lang="en-US" sz="1200" dirty="0">
              <a:solidFill>
                <a:schemeClr val="tx1"/>
              </a:solidFill>
              <a:cs typeface="B Titr" panose="00000700000000000000" pitchFamily="2" charset="-78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341119" y="3780545"/>
            <a:ext cx="868680" cy="33832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 smtClean="0">
                <a:cs typeface="B Titr" panose="00000700000000000000" pitchFamily="2" charset="-78"/>
              </a:rPr>
              <a:t>حذف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346959" y="4445703"/>
            <a:ext cx="868680" cy="33832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 smtClean="0">
                <a:cs typeface="B Titr" panose="00000700000000000000" pitchFamily="2" charset="-78"/>
              </a:rPr>
              <a:t>ویرایش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438144" y="4420702"/>
            <a:ext cx="4791456" cy="3883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sz="1200" dirty="0" smtClean="0">
                <a:solidFill>
                  <a:schemeClr val="tx1"/>
                </a:solidFill>
                <a:cs typeface="B Titr" panose="00000700000000000000" pitchFamily="2" charset="-78"/>
              </a:rPr>
              <a:t>رمان 4</a:t>
            </a:r>
            <a:endParaRPr lang="en-US" sz="1200" dirty="0">
              <a:solidFill>
                <a:schemeClr val="tx1"/>
              </a:solidFill>
              <a:cs typeface="B Titr" panose="00000700000000000000" pitchFamily="2" charset="-78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341119" y="4445703"/>
            <a:ext cx="868680" cy="33832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smtClean="0">
                <a:cs typeface="B Titr" panose="00000700000000000000" pitchFamily="2" charset="-78"/>
              </a:rPr>
              <a:t>ویرایش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3183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692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969264"/>
            <a:ext cx="12192000" cy="43669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483864" y="341566"/>
            <a:ext cx="4709160" cy="3383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275320" y="341566"/>
            <a:ext cx="868680" cy="33832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جستجو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3224" y="192344"/>
            <a:ext cx="206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 smtClean="0">
                <a:cs typeface="B Narm" panose="00000400000000000000" pitchFamily="2" charset="-78"/>
              </a:rPr>
              <a:t>فروشگاه کتاب</a:t>
            </a:r>
            <a:endParaRPr lang="en-US" sz="2400" dirty="0">
              <a:cs typeface="B Narm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257747"/>
            <a:ext cx="505967" cy="5059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4967" y="694441"/>
            <a:ext cx="1298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100" dirty="0" smtClean="0">
                <a:cs typeface="B Titr" panose="00000700000000000000" pitchFamily="2" charset="-78"/>
              </a:rPr>
              <a:t>ادمین</a:t>
            </a:r>
            <a:endParaRPr lang="en-US" sz="1100" dirty="0">
              <a:cs typeface="B Titr" panose="00000700000000000000" pitchFamily="2" charset="-7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423415" y="192344"/>
            <a:ext cx="0" cy="6367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455" y="322619"/>
            <a:ext cx="416562" cy="3762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02512" y="694441"/>
            <a:ext cx="1298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100" dirty="0" smtClean="0">
                <a:cs typeface="B Titr" panose="00000700000000000000" pitchFamily="2" charset="-78"/>
              </a:rPr>
              <a:t>سبد خرید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24598" y="1045228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050" dirty="0" smtClean="0">
                <a:solidFill>
                  <a:schemeClr val="bg1"/>
                </a:solidFill>
                <a:cs typeface="B Titr" panose="00000700000000000000" pitchFamily="2" charset="-78"/>
              </a:rPr>
              <a:t>تعریف تخفیف</a:t>
            </a:r>
            <a:endParaRPr lang="en-US" sz="105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87510" y="1045228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050" dirty="0" smtClean="0">
                <a:solidFill>
                  <a:schemeClr val="bg1"/>
                </a:solidFill>
                <a:cs typeface="B Titr" panose="00000700000000000000" pitchFamily="2" charset="-78"/>
              </a:rPr>
              <a:t>افزودن دسته جدید</a:t>
            </a:r>
            <a:endParaRPr lang="en-US" sz="105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29519" y="1045228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050" dirty="0" smtClean="0">
                <a:solidFill>
                  <a:schemeClr val="bg1"/>
                </a:solidFill>
                <a:cs typeface="B Titr" panose="00000700000000000000" pitchFamily="2" charset="-78"/>
              </a:rPr>
              <a:t>ویرایش کتاب</a:t>
            </a:r>
            <a:endParaRPr lang="en-US" sz="105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95556" y="1045228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050" dirty="0" smtClean="0">
                <a:solidFill>
                  <a:schemeClr val="bg1"/>
                </a:solidFill>
                <a:cs typeface="B Titr" panose="00000700000000000000" pitchFamily="2" charset="-78"/>
              </a:rPr>
              <a:t>افزودن کتاب</a:t>
            </a:r>
            <a:endParaRPr lang="en-US" sz="105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0026396" y="590001"/>
            <a:ext cx="1600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9004" y="632909"/>
            <a:ext cx="1014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100" dirty="0" smtClean="0">
                <a:cs typeface="B Titr" panose="00000700000000000000" pitchFamily="2" charset="-78"/>
              </a:rPr>
              <a:t>آنلاین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543180" y="1695328"/>
            <a:ext cx="2083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cs typeface="B Titr" panose="00000700000000000000" pitchFamily="2" charset="-78"/>
              </a:rPr>
              <a:t>مدیریت کاربران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93487" y="1045228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050" dirty="0" smtClean="0">
                <a:solidFill>
                  <a:schemeClr val="bg1"/>
                </a:solidFill>
                <a:cs typeface="B Titr" panose="00000700000000000000" pitchFamily="2" charset="-78"/>
              </a:rPr>
              <a:t>کاربران</a:t>
            </a:r>
            <a:endParaRPr lang="en-US" sz="105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72281" y="2493946"/>
            <a:ext cx="1923180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357361" y="2506323"/>
            <a:ext cx="110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Titr" panose="00000700000000000000" pitchFamily="2" charset="-78"/>
              </a:rPr>
              <a:t>نام</a:t>
            </a:r>
            <a:endParaRPr lang="en-US" sz="1200" dirty="0">
              <a:cs typeface="B Titr" panose="00000700000000000000" pitchFamily="2" charset="-78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62434" y="2481570"/>
            <a:ext cx="1923180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747514" y="2493947"/>
            <a:ext cx="110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Titr" panose="00000700000000000000" pitchFamily="2" charset="-78"/>
              </a:rPr>
              <a:t>نام خانوادگی</a:t>
            </a:r>
            <a:endParaRPr lang="en-US" sz="1200" dirty="0">
              <a:cs typeface="B Titr" panose="00000700000000000000" pitchFamily="2" charset="-7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472281" y="3085339"/>
            <a:ext cx="1923180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357361" y="3097716"/>
            <a:ext cx="110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Titr" panose="00000700000000000000" pitchFamily="2" charset="-78"/>
              </a:rPr>
              <a:t>نام کاربری </a:t>
            </a:r>
            <a:endParaRPr lang="en-US" sz="1200" dirty="0">
              <a:cs typeface="B Titr" panose="00000700000000000000" pitchFamily="2" charset="-7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62434" y="3072963"/>
            <a:ext cx="1923180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747514" y="3085340"/>
            <a:ext cx="110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Titr" panose="00000700000000000000" pitchFamily="2" charset="-78"/>
              </a:rPr>
              <a:t>پست سازمانی</a:t>
            </a:r>
            <a:endParaRPr lang="en-US" sz="1200" dirty="0">
              <a:cs typeface="B Titr" panose="00000700000000000000" pitchFamily="2" charset="-7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72281" y="3701485"/>
            <a:ext cx="1923180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357361" y="3713862"/>
            <a:ext cx="110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Titr" panose="00000700000000000000" pitchFamily="2" charset="-78"/>
              </a:rPr>
              <a:t>رمز عبور جدید</a:t>
            </a:r>
            <a:endParaRPr lang="en-US" sz="1200" dirty="0">
              <a:cs typeface="B Titr" panose="00000700000000000000" pitchFamily="2" charset="-78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862434" y="3689109"/>
            <a:ext cx="1923180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747514" y="3701486"/>
            <a:ext cx="110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Titr" panose="00000700000000000000" pitchFamily="2" charset="-78"/>
              </a:rPr>
              <a:t>تکرار رمز عبور</a:t>
            </a:r>
            <a:endParaRPr lang="en-US" sz="1200" dirty="0">
              <a:cs typeface="B Titr" panose="00000700000000000000" pitchFamily="2" charset="-7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302512" y="6013698"/>
            <a:ext cx="868680" cy="33832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ذخیره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045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39366810"/>
              </p:ext>
            </p:extLst>
          </p:nvPr>
        </p:nvGraphicFramePr>
        <p:xfrm>
          <a:off x="969264" y="228600"/>
          <a:ext cx="10122408" cy="662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4360" y="310896"/>
            <a:ext cx="2734056" cy="374904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rtl="1"/>
            <a:r>
              <a:rPr lang="fa-IR" dirty="0" smtClean="0">
                <a:cs typeface="B Titr" panose="00000700000000000000" pitchFamily="2" charset="-78"/>
              </a:rPr>
              <a:t>پیکربندی پروژه</a:t>
            </a:r>
            <a:endParaRPr lang="en-US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96724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6968" y="502920"/>
            <a:ext cx="105887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/>
              <a:t>توضیحات تکمیلی</a:t>
            </a:r>
          </a:p>
          <a:p>
            <a:pPr algn="r" rtl="1"/>
            <a:endParaRPr lang="fa-IR" dirty="0"/>
          </a:p>
          <a:p>
            <a:pPr algn="r" rtl="1"/>
            <a:r>
              <a:rPr lang="fa-IR" dirty="0" smtClean="0"/>
              <a:t>در این پروژه سه </a:t>
            </a:r>
            <a:r>
              <a:rPr lang="en-US" dirty="0" smtClean="0"/>
              <a:t>app</a:t>
            </a:r>
            <a:r>
              <a:rPr lang="fa-IR" dirty="0" smtClean="0"/>
              <a:t> بنام های </a:t>
            </a:r>
            <a:r>
              <a:rPr lang="en-US" dirty="0" smtClean="0"/>
              <a:t>account</a:t>
            </a:r>
            <a:r>
              <a:rPr lang="fa-IR" dirty="0"/>
              <a:t> </a:t>
            </a:r>
            <a:r>
              <a:rPr lang="fa-IR" dirty="0" smtClean="0"/>
              <a:t>، </a:t>
            </a:r>
            <a:r>
              <a:rPr lang="en-US" dirty="0" smtClean="0"/>
              <a:t>book</a:t>
            </a:r>
            <a:r>
              <a:rPr lang="fa-IR" dirty="0" smtClean="0"/>
              <a:t> و </a:t>
            </a:r>
            <a:r>
              <a:rPr lang="en-US" dirty="0" smtClean="0"/>
              <a:t>order</a:t>
            </a:r>
            <a:r>
              <a:rPr lang="fa-IR" dirty="0" smtClean="0"/>
              <a:t> ایجاد کرده ایم. </a:t>
            </a:r>
          </a:p>
          <a:p>
            <a:pPr algn="r" rtl="1"/>
            <a:r>
              <a:rPr lang="en-US" dirty="0" smtClean="0"/>
              <a:t>accounts</a:t>
            </a:r>
            <a:r>
              <a:rPr lang="fa-IR" dirty="0" smtClean="0"/>
              <a:t> : از این اپ جهت ایجاد مدل های مربوط به مشتری و کارمندان فروشگاه ( مدیر و کارمندان ساده) و مدیریت کاربران استفاده می شود. </a:t>
            </a:r>
            <a:endParaRPr lang="fa-IR" dirty="0"/>
          </a:p>
          <a:p>
            <a:pPr algn="r" rtl="1"/>
            <a:r>
              <a:rPr lang="fa-IR" dirty="0" smtClean="0"/>
              <a:t>مدل کارمندان (</a:t>
            </a:r>
            <a:r>
              <a:rPr lang="en-US" dirty="0" smtClean="0"/>
              <a:t>Staff</a:t>
            </a:r>
            <a:r>
              <a:rPr lang="fa-IR" dirty="0" smtClean="0"/>
              <a:t>) از مدل  </a:t>
            </a:r>
            <a:r>
              <a:rPr lang="en-US" dirty="0" err="1" smtClean="0"/>
              <a:t>AbstractUser</a:t>
            </a:r>
            <a:r>
              <a:rPr lang="fa-IR" dirty="0" smtClean="0"/>
              <a:t> ارث بری کرده است. </a:t>
            </a:r>
            <a:endParaRPr lang="en-US" dirty="0" smtClean="0"/>
          </a:p>
          <a:p>
            <a:pPr algn="r" rtl="1"/>
            <a:r>
              <a:rPr lang="en-US" smtClean="0"/>
              <a:t>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94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8368" y="2267712"/>
            <a:ext cx="10991088" cy="769441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rtl="1"/>
            <a:r>
              <a:rPr lang="fa-IR" sz="4400" dirty="0" smtClean="0">
                <a:cs typeface="B Narm" panose="00000400000000000000" pitchFamily="2" charset="-78"/>
              </a:rPr>
              <a:t>طراح کلی صفحات فروشگاه آنلاین کتاب</a:t>
            </a:r>
            <a:endParaRPr lang="en-US" sz="4400" dirty="0">
              <a:cs typeface="B Narm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0685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692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969264"/>
            <a:ext cx="12192000" cy="43669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483864" y="341566"/>
            <a:ext cx="4709160" cy="3383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275320" y="341566"/>
            <a:ext cx="868680" cy="33832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جستجو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3224" y="192344"/>
            <a:ext cx="206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 smtClean="0">
                <a:cs typeface="B Narm" panose="00000400000000000000" pitchFamily="2" charset="-78"/>
              </a:rPr>
              <a:t>فروشگاه کتاب</a:t>
            </a:r>
            <a:endParaRPr lang="en-US" sz="2400" dirty="0">
              <a:cs typeface="B Narm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257747"/>
            <a:ext cx="505967" cy="5059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4967" y="694441"/>
            <a:ext cx="1298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100" dirty="0" smtClean="0">
                <a:cs typeface="B Titr" panose="00000700000000000000" pitchFamily="2" charset="-78"/>
              </a:rPr>
              <a:t>ورود / ثبت نام</a:t>
            </a:r>
            <a:endParaRPr lang="en-US" sz="1100" dirty="0">
              <a:cs typeface="B Titr" panose="00000700000000000000" pitchFamily="2" charset="-7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423415" y="192344"/>
            <a:ext cx="0" cy="6367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455" y="322619"/>
            <a:ext cx="416562" cy="3762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02512" y="694441"/>
            <a:ext cx="1298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100" dirty="0" smtClean="0">
                <a:cs typeface="B Titr" panose="00000700000000000000" pitchFamily="2" charset="-78"/>
              </a:rPr>
              <a:t>سبد خرید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7019" y="1051182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050" dirty="0" smtClean="0">
                <a:solidFill>
                  <a:schemeClr val="bg1"/>
                </a:solidFill>
                <a:cs typeface="B Titr" panose="00000700000000000000" pitchFamily="2" charset="-78"/>
              </a:rPr>
              <a:t>کمک آموزشی</a:t>
            </a:r>
            <a:endParaRPr lang="en-US" sz="105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9931" y="1051182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050" dirty="0" smtClean="0">
                <a:solidFill>
                  <a:schemeClr val="bg1"/>
                </a:solidFill>
                <a:cs typeface="B Titr" panose="00000700000000000000" pitchFamily="2" charset="-78"/>
              </a:rPr>
              <a:t>روانشناسی</a:t>
            </a:r>
            <a:endParaRPr lang="en-US" sz="105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31940" y="1051182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050" dirty="0" smtClean="0">
                <a:solidFill>
                  <a:schemeClr val="bg1"/>
                </a:solidFill>
                <a:cs typeface="B Titr" panose="00000700000000000000" pitchFamily="2" charset="-78"/>
              </a:rPr>
              <a:t>رمان</a:t>
            </a:r>
            <a:endParaRPr lang="en-US" sz="105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97977" y="1051182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050" dirty="0" smtClean="0">
                <a:solidFill>
                  <a:schemeClr val="bg1"/>
                </a:solidFill>
                <a:cs typeface="B Titr" panose="00000700000000000000" pitchFamily="2" charset="-78"/>
              </a:rPr>
              <a:t>علوم دینی</a:t>
            </a:r>
            <a:endParaRPr lang="en-US" sz="105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0026396" y="590001"/>
            <a:ext cx="1600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9004" y="632909"/>
            <a:ext cx="1014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100" dirty="0" smtClean="0">
                <a:cs typeface="B Titr" panose="00000700000000000000" pitchFamily="2" charset="-78"/>
              </a:rPr>
              <a:t>آنلاین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581912" y="2068830"/>
            <a:ext cx="1245107" cy="1581912"/>
          </a:xfrm>
          <a:prstGeom prst="roundRect">
            <a:avLst/>
          </a:prstGeom>
          <a:solidFill>
            <a:srgbClr val="69BEC7"/>
          </a:solidFill>
          <a:ln>
            <a:solidFill>
              <a:srgbClr val="69BE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050" dirty="0" smtClean="0">
                <a:cs typeface="B Titr" panose="00000700000000000000" pitchFamily="2" charset="-78"/>
              </a:rPr>
              <a:t>کتاب های پر فروش</a:t>
            </a:r>
            <a:endParaRPr lang="en-US" sz="1050" dirty="0">
              <a:cs typeface="B Titr" panose="00000700000000000000" pitchFamily="2" charset="-7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187442" y="2068830"/>
            <a:ext cx="1245107" cy="1581912"/>
          </a:xfrm>
          <a:prstGeom prst="roundRect">
            <a:avLst/>
          </a:prstGeom>
          <a:solidFill>
            <a:srgbClr val="69BEC7"/>
          </a:solidFill>
          <a:ln>
            <a:solidFill>
              <a:srgbClr val="69BE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000" dirty="0" smtClean="0">
                <a:cs typeface="B Titr" panose="00000700000000000000" pitchFamily="2" charset="-78"/>
              </a:rPr>
              <a:t>کتاب های پر فروش</a:t>
            </a:r>
            <a:endParaRPr lang="en-US" sz="1000" dirty="0">
              <a:cs typeface="B Titr" panose="00000700000000000000" pitchFamily="2" charset="-7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792972" y="2068830"/>
            <a:ext cx="1245107" cy="1581912"/>
          </a:xfrm>
          <a:prstGeom prst="roundRect">
            <a:avLst/>
          </a:prstGeom>
          <a:solidFill>
            <a:srgbClr val="69BEC7"/>
          </a:solidFill>
          <a:ln>
            <a:solidFill>
              <a:srgbClr val="69BE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050" dirty="0" smtClean="0">
                <a:cs typeface="B Titr" panose="00000700000000000000" pitchFamily="2" charset="-78"/>
              </a:rPr>
              <a:t>کتاب های پر فروش</a:t>
            </a:r>
            <a:endParaRPr lang="en-US" sz="1050" dirty="0">
              <a:cs typeface="B Titr" panose="00000700000000000000" pitchFamily="2" charset="-7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403842" y="2068830"/>
            <a:ext cx="1245107" cy="1581912"/>
          </a:xfrm>
          <a:prstGeom prst="roundRect">
            <a:avLst/>
          </a:prstGeom>
          <a:solidFill>
            <a:srgbClr val="69BEC7"/>
          </a:solidFill>
          <a:ln>
            <a:solidFill>
              <a:srgbClr val="69BE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050" dirty="0" smtClean="0">
                <a:cs typeface="B Titr" panose="00000700000000000000" pitchFamily="2" charset="-78"/>
              </a:rPr>
              <a:t>کتاب های پر فروش</a:t>
            </a:r>
            <a:endParaRPr lang="en-US" sz="1050" dirty="0">
              <a:cs typeface="B Titr" panose="00000700000000000000" pitchFamily="2" charset="-7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581912" y="4313614"/>
            <a:ext cx="1245107" cy="1581912"/>
          </a:xfrm>
          <a:prstGeom prst="roundRect">
            <a:avLst/>
          </a:prstGeom>
          <a:solidFill>
            <a:srgbClr val="69BEC7"/>
          </a:solidFill>
          <a:ln>
            <a:solidFill>
              <a:srgbClr val="69BE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050" dirty="0" smtClean="0">
                <a:cs typeface="B Titr" panose="00000700000000000000" pitchFamily="2" charset="-78"/>
              </a:rPr>
              <a:t>کتاب های پر فروش</a:t>
            </a:r>
            <a:endParaRPr lang="en-US" sz="1050" dirty="0">
              <a:cs typeface="B Titr" panose="00000700000000000000" pitchFamily="2" charset="-7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187442" y="4313614"/>
            <a:ext cx="1245107" cy="1581912"/>
          </a:xfrm>
          <a:prstGeom prst="roundRect">
            <a:avLst/>
          </a:prstGeom>
          <a:solidFill>
            <a:srgbClr val="69BEC7"/>
          </a:solidFill>
          <a:ln>
            <a:solidFill>
              <a:srgbClr val="69BE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050" dirty="0" smtClean="0">
                <a:cs typeface="B Titr" panose="00000700000000000000" pitchFamily="2" charset="-78"/>
              </a:rPr>
              <a:t>کتاب های پر فروش</a:t>
            </a:r>
            <a:endParaRPr lang="en-US" sz="1050" dirty="0">
              <a:cs typeface="B Titr" panose="00000700000000000000" pitchFamily="2" charset="-7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792972" y="4313614"/>
            <a:ext cx="1245107" cy="1581912"/>
          </a:xfrm>
          <a:prstGeom prst="roundRect">
            <a:avLst/>
          </a:prstGeom>
          <a:solidFill>
            <a:srgbClr val="69BEC7"/>
          </a:solidFill>
          <a:ln>
            <a:solidFill>
              <a:srgbClr val="69BE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050" dirty="0" smtClean="0">
                <a:cs typeface="B Titr" panose="00000700000000000000" pitchFamily="2" charset="-78"/>
              </a:rPr>
              <a:t>کتاب های پر فروش</a:t>
            </a:r>
            <a:endParaRPr lang="en-US" sz="1050" dirty="0">
              <a:cs typeface="B Titr" panose="00000700000000000000" pitchFamily="2" charset="-7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403842" y="4313614"/>
            <a:ext cx="1245107" cy="1581912"/>
          </a:xfrm>
          <a:prstGeom prst="roundRect">
            <a:avLst/>
          </a:prstGeom>
          <a:solidFill>
            <a:srgbClr val="69BEC7"/>
          </a:solidFill>
          <a:ln>
            <a:solidFill>
              <a:srgbClr val="69BE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050" dirty="0" smtClean="0">
                <a:cs typeface="B Titr" panose="00000700000000000000" pitchFamily="2" charset="-78"/>
              </a:rPr>
              <a:t>کتاب های پر فروش</a:t>
            </a:r>
            <a:endParaRPr lang="en-US" sz="105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3221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692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69264"/>
            <a:ext cx="12192000" cy="43669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83864" y="341566"/>
            <a:ext cx="4709160" cy="3383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275320" y="341566"/>
            <a:ext cx="868680" cy="33832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جستجو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93224" y="192344"/>
            <a:ext cx="206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Narm" panose="00000400000000000000" pitchFamily="2" charset="-78"/>
              </a:rPr>
              <a:t>فروشگاه کتاب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Narm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257747"/>
            <a:ext cx="505967" cy="5059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4967" y="694441"/>
            <a:ext cx="1298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ورود / ثبت نام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423415" y="192344"/>
            <a:ext cx="0" cy="6367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455" y="322619"/>
            <a:ext cx="416562" cy="3762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02512" y="694441"/>
            <a:ext cx="1298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سبد خرید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7019" y="1051182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کمک آموزشی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9931" y="1051182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روانشناسی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31940" y="1051182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رمان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97977" y="1051182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علوم دینی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0026396" y="590001"/>
            <a:ext cx="1600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9004" y="632909"/>
            <a:ext cx="1014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آنلاین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144000" y="2375222"/>
            <a:ext cx="2048257" cy="23339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14078" y="3008424"/>
            <a:ext cx="110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نویسنده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14076" y="3408428"/>
            <a:ext cx="110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قیمت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14076" y="3783489"/>
            <a:ext cx="110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200" dirty="0" smtClean="0">
                <a:solidFill>
                  <a:prstClr val="black"/>
                </a:solidFill>
                <a:latin typeface="Calibri" panose="020F0502020204030204"/>
                <a:cs typeface="B Titr" panose="00000700000000000000" pitchFamily="2" charset="-78"/>
              </a:rPr>
              <a:t>موجودی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B Titr" panose="00000700000000000000" pitchFamily="2" charset="-7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42073" y="2577642"/>
            <a:ext cx="2083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نام </a:t>
            </a:r>
            <a:r>
              <a:rPr kumimoji="0" lang="fa-I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کتاب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302512" y="4370832"/>
            <a:ext cx="1431544" cy="33832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cs typeface="B Titr" panose="00000700000000000000" pitchFamily="2" charset="-78"/>
              </a:rPr>
              <a:t>افزودن به سبد</a:t>
            </a:r>
            <a:r>
              <a:rPr kumimoji="0" lang="fa-IR" sz="12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cs typeface="B Titr" panose="00000700000000000000" pitchFamily="2" charset="-78"/>
              </a:rPr>
              <a:t> خرید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B Titr" panose="00000700000000000000" pitchFamily="2" charset="-78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543180" y="1695328"/>
            <a:ext cx="2083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cs typeface="B Titr" panose="00000700000000000000" pitchFamily="2" charset="-78"/>
              </a:rPr>
              <a:t>مشاهده مشخصات کتاب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304932" y="4158550"/>
            <a:ext cx="110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200" dirty="0" smtClean="0">
                <a:solidFill>
                  <a:prstClr val="black"/>
                </a:solidFill>
                <a:latin typeface="Calibri" panose="020F0502020204030204"/>
                <a:cs typeface="B Titr" panose="00000700000000000000" pitchFamily="2" charset="-78"/>
              </a:rPr>
              <a:t>میزان تخفیف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486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692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69264"/>
            <a:ext cx="12192000" cy="43669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83864" y="341566"/>
            <a:ext cx="4709160" cy="3383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275320" y="341566"/>
            <a:ext cx="868680" cy="33832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جستجو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93224" y="192344"/>
            <a:ext cx="206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Narm" panose="00000400000000000000" pitchFamily="2" charset="-78"/>
              </a:rPr>
              <a:t>فروشگاه کتاب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Narm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257747"/>
            <a:ext cx="505967" cy="5059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4967" y="694441"/>
            <a:ext cx="1298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ورود / ثبت نام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423415" y="192344"/>
            <a:ext cx="0" cy="6367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455" y="322619"/>
            <a:ext cx="416562" cy="3762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02512" y="694441"/>
            <a:ext cx="1298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سبد خرید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7019" y="1051182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کمک آموزشی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9931" y="1051182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روانشناسی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31940" y="1051182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رمان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97977" y="1051182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علوم دینی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0026396" y="590001"/>
            <a:ext cx="1600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9004" y="632909"/>
            <a:ext cx="1014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آنلاین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085833" y="2375222"/>
            <a:ext cx="1106424" cy="12360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39958" y="2731620"/>
            <a:ext cx="1107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تعداد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639958" y="3056686"/>
            <a:ext cx="1107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میزان تخفیف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45546" y="3381752"/>
            <a:ext cx="1107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050" dirty="0" smtClean="0">
                <a:solidFill>
                  <a:prstClr val="black"/>
                </a:solidFill>
                <a:latin typeface="Calibri" panose="020F0502020204030204"/>
                <a:cs typeface="B Titr" panose="00000700000000000000" pitchFamily="2" charset="-78"/>
              </a:rPr>
              <a:t>قیمت نهایی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B Titr" panose="00000700000000000000" pitchFamily="2" charset="-7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67953" y="2375776"/>
            <a:ext cx="2083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نام کتاب 1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517395" y="6222788"/>
            <a:ext cx="868680" cy="33832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cs typeface="B Titr" panose="00000700000000000000" pitchFamily="2" charset="-78"/>
              </a:rPr>
              <a:t>ثبت سفارش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B Titr" panose="00000700000000000000" pitchFamily="2" charset="-78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543180" y="1695328"/>
            <a:ext cx="2083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cs typeface="B Titr" panose="00000700000000000000" pitchFamily="2" charset="-78"/>
              </a:rPr>
              <a:t>سبد خرید</a:t>
            </a:r>
            <a:endParaRPr lang="en-US" sz="1400" dirty="0">
              <a:cs typeface="B Titr" panose="00000700000000000000" pitchFamily="2" charset="-78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027176" y="3828483"/>
            <a:ext cx="10466833" cy="4572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0085833" y="4059324"/>
            <a:ext cx="1106424" cy="12360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39958" y="4415722"/>
            <a:ext cx="1107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تعداد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39958" y="4740788"/>
            <a:ext cx="1107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میزان تخفیف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645546" y="5065854"/>
            <a:ext cx="1107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050" dirty="0" smtClean="0">
                <a:solidFill>
                  <a:prstClr val="black"/>
                </a:solidFill>
                <a:latin typeface="Calibri" panose="020F0502020204030204"/>
                <a:cs typeface="B Titr" panose="00000700000000000000" pitchFamily="2" charset="-78"/>
              </a:rPr>
              <a:t>قیمت نهایی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B Titr" panose="00000700000000000000" pitchFamily="2" charset="-78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667953" y="4059878"/>
            <a:ext cx="2083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نام کتاب 2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1027175" y="5535480"/>
            <a:ext cx="10466833" cy="4572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397762" y="5905304"/>
            <a:ext cx="1107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050" noProof="0" dirty="0" smtClean="0">
                <a:solidFill>
                  <a:prstClr val="black"/>
                </a:solidFill>
                <a:latin typeface="Calibri" panose="020F0502020204030204"/>
                <a:cs typeface="B Titr" panose="00000700000000000000" pitchFamily="2" charset="-78"/>
              </a:rPr>
              <a:t>مجموع خرید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B Titr" panose="00000700000000000000" pitchFamily="2" charset="-78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517395" y="4989136"/>
            <a:ext cx="868680" cy="33832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200" dirty="0" smtClean="0">
                <a:solidFill>
                  <a:prstClr val="white"/>
                </a:solidFill>
                <a:latin typeface="Calibri" panose="020F0502020204030204"/>
                <a:cs typeface="B Titr" panose="00000700000000000000" pitchFamily="2" charset="-78"/>
              </a:rPr>
              <a:t>حذف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B Titr" panose="00000700000000000000" pitchFamily="2" charset="-78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517395" y="3272909"/>
            <a:ext cx="868680" cy="33832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200" dirty="0" smtClean="0">
                <a:solidFill>
                  <a:prstClr val="white"/>
                </a:solidFill>
                <a:latin typeface="Calibri" panose="020F0502020204030204"/>
                <a:cs typeface="B Titr" panose="00000700000000000000" pitchFamily="2" charset="-78"/>
              </a:rPr>
              <a:t>حذف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9668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692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69264"/>
            <a:ext cx="12192000" cy="43669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83864" y="341566"/>
            <a:ext cx="4709160" cy="3383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275320" y="341566"/>
            <a:ext cx="868680" cy="33832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جستجو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93224" y="192344"/>
            <a:ext cx="206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Narm" panose="00000400000000000000" pitchFamily="2" charset="-78"/>
              </a:rPr>
              <a:t>فروشگاه کتاب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Narm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257747"/>
            <a:ext cx="505967" cy="5059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4967" y="694441"/>
            <a:ext cx="1298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ورود / ثبت نام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423415" y="192344"/>
            <a:ext cx="0" cy="6367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455" y="322619"/>
            <a:ext cx="416562" cy="3762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02512" y="694441"/>
            <a:ext cx="1298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سبد خرید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7019" y="1051182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کمک آموزشی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9931" y="1051182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روانشناسی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31940" y="1051182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رمان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97977" y="1051182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علوم دینی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0026396" y="590001"/>
            <a:ext cx="1600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9004" y="632909"/>
            <a:ext cx="1014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آنلاین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922266" y="1721213"/>
            <a:ext cx="3840480" cy="46817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425186" y="2081749"/>
            <a:ext cx="1923180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10266" y="2094126"/>
            <a:ext cx="110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Titr" panose="00000700000000000000" pitchFamily="2" charset="-78"/>
              </a:rPr>
              <a:t>نام</a:t>
            </a:r>
            <a:endParaRPr lang="en-US" sz="1200" dirty="0">
              <a:cs typeface="B Titr" panose="00000700000000000000" pitchFamily="2" charset="-7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25186" y="2731660"/>
            <a:ext cx="1923180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310266" y="2744037"/>
            <a:ext cx="110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Titr" panose="00000700000000000000" pitchFamily="2" charset="-78"/>
              </a:rPr>
              <a:t>نام خانوادگی</a:t>
            </a:r>
            <a:endParaRPr lang="en-US" sz="1200" dirty="0">
              <a:cs typeface="B Titr" panose="00000700000000000000" pitchFamily="2" charset="-7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25186" y="3406324"/>
            <a:ext cx="1923180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310266" y="3418701"/>
            <a:ext cx="110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Titr" panose="00000700000000000000" pitchFamily="2" charset="-78"/>
              </a:rPr>
              <a:t>نام کاربری</a:t>
            </a:r>
            <a:endParaRPr lang="en-US" sz="1200" dirty="0">
              <a:cs typeface="B Titr" panose="00000700000000000000" pitchFamily="2" charset="-78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25186" y="4066715"/>
            <a:ext cx="1923180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310266" y="4079092"/>
            <a:ext cx="110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Titr" panose="00000700000000000000" pitchFamily="2" charset="-78"/>
              </a:rPr>
              <a:t>رمز عبور</a:t>
            </a:r>
            <a:endParaRPr lang="en-US" sz="1200" dirty="0">
              <a:cs typeface="B Titr" panose="00000700000000000000" pitchFamily="2" charset="-78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25186" y="4704441"/>
            <a:ext cx="1923180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310266" y="4716818"/>
            <a:ext cx="110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Titr" panose="00000700000000000000" pitchFamily="2" charset="-78"/>
              </a:rPr>
              <a:t>تکرار رمز عبور</a:t>
            </a:r>
            <a:endParaRPr lang="en-US" sz="1200" dirty="0">
              <a:cs typeface="B Titr" panose="00000700000000000000" pitchFamily="2" charset="-78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425187" y="5406503"/>
            <a:ext cx="2993026" cy="33832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ثبت نام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3150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692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69264"/>
            <a:ext cx="12192000" cy="43669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83864" y="341566"/>
            <a:ext cx="4709160" cy="3383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275320" y="341566"/>
            <a:ext cx="868680" cy="33832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جستجو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93224" y="192344"/>
            <a:ext cx="206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Narm" panose="00000400000000000000" pitchFamily="2" charset="-78"/>
              </a:rPr>
              <a:t>فروشگاه کتاب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Narm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257747"/>
            <a:ext cx="505967" cy="5059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4967" y="694441"/>
            <a:ext cx="1298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ورود / ثبت نام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423415" y="192344"/>
            <a:ext cx="0" cy="6367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455" y="322619"/>
            <a:ext cx="416562" cy="3762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02512" y="694441"/>
            <a:ext cx="1298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سبد خرید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7019" y="1051182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کمک آموزشی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9931" y="1051182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روانشناسی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31940" y="1051182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رمان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97977" y="1051182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علوم دینی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0026396" y="590001"/>
            <a:ext cx="1600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9004" y="632909"/>
            <a:ext cx="1014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آنلاین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922266" y="1721213"/>
            <a:ext cx="3840480" cy="46817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425186" y="2081749"/>
            <a:ext cx="1923180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10266" y="2094126"/>
            <a:ext cx="110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Titr" panose="00000700000000000000" pitchFamily="2" charset="-78"/>
              </a:rPr>
              <a:t>نام کاربری </a:t>
            </a:r>
            <a:endParaRPr lang="en-US" sz="1200" dirty="0">
              <a:cs typeface="B Titr" panose="00000700000000000000" pitchFamily="2" charset="-7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25186" y="2731660"/>
            <a:ext cx="1923180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310266" y="2744037"/>
            <a:ext cx="110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Titr" panose="00000700000000000000" pitchFamily="2" charset="-78"/>
              </a:rPr>
              <a:t>رمزعبور</a:t>
            </a:r>
            <a:endParaRPr lang="en-US" sz="1200" dirty="0">
              <a:cs typeface="B Titr" panose="00000700000000000000" pitchFamily="2" charset="-78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425187" y="3886725"/>
            <a:ext cx="2993026" cy="33832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ورود به فروشگاه کتاب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3887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692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969264"/>
            <a:ext cx="12192000" cy="43669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483864" y="341566"/>
            <a:ext cx="4709160" cy="3383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275320" y="341566"/>
            <a:ext cx="868680" cy="33832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جستجو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3224" y="192344"/>
            <a:ext cx="206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 smtClean="0">
                <a:cs typeface="B Narm" panose="00000400000000000000" pitchFamily="2" charset="-78"/>
              </a:rPr>
              <a:t>فروشگاه کتاب</a:t>
            </a:r>
            <a:endParaRPr lang="en-US" sz="2400" dirty="0">
              <a:cs typeface="B Narm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257747"/>
            <a:ext cx="505967" cy="5059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4967" y="694441"/>
            <a:ext cx="1298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100" dirty="0" smtClean="0">
                <a:cs typeface="B Titr" panose="00000700000000000000" pitchFamily="2" charset="-78"/>
              </a:rPr>
              <a:t>مشتری</a:t>
            </a:r>
            <a:endParaRPr lang="en-US" sz="1100" dirty="0">
              <a:cs typeface="B Titr" panose="00000700000000000000" pitchFamily="2" charset="-7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423415" y="192344"/>
            <a:ext cx="0" cy="6367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455" y="322619"/>
            <a:ext cx="416562" cy="3762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02512" y="694441"/>
            <a:ext cx="1298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100" dirty="0" smtClean="0">
                <a:cs typeface="B Titr" panose="00000700000000000000" pitchFamily="2" charset="-78"/>
              </a:rPr>
              <a:t>سبد خرید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7019" y="1051182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050" dirty="0" smtClean="0">
                <a:solidFill>
                  <a:schemeClr val="bg1"/>
                </a:solidFill>
                <a:cs typeface="B Titr" panose="00000700000000000000" pitchFamily="2" charset="-78"/>
              </a:rPr>
              <a:t>کمک آموزشی</a:t>
            </a:r>
            <a:endParaRPr lang="en-US" sz="105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9931" y="1051182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050" dirty="0" smtClean="0">
                <a:solidFill>
                  <a:schemeClr val="bg1"/>
                </a:solidFill>
                <a:cs typeface="B Titr" panose="00000700000000000000" pitchFamily="2" charset="-78"/>
              </a:rPr>
              <a:t>روانشناسی</a:t>
            </a:r>
            <a:endParaRPr lang="en-US" sz="105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31940" y="1051182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050" dirty="0" smtClean="0">
                <a:solidFill>
                  <a:schemeClr val="bg1"/>
                </a:solidFill>
                <a:cs typeface="B Titr" panose="00000700000000000000" pitchFamily="2" charset="-78"/>
              </a:rPr>
              <a:t>رمان</a:t>
            </a:r>
            <a:endParaRPr lang="en-US" sz="105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97977" y="1051182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050" dirty="0" smtClean="0">
                <a:solidFill>
                  <a:schemeClr val="bg1"/>
                </a:solidFill>
                <a:cs typeface="B Titr" panose="00000700000000000000" pitchFamily="2" charset="-78"/>
              </a:rPr>
              <a:t>علوم دینی</a:t>
            </a:r>
            <a:endParaRPr lang="en-US" sz="105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0026396" y="590001"/>
            <a:ext cx="1600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9004" y="632909"/>
            <a:ext cx="1014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100" dirty="0" smtClean="0">
                <a:cs typeface="B Titr" panose="00000700000000000000" pitchFamily="2" charset="-78"/>
              </a:rPr>
              <a:t>آنلاین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144000" y="1655064"/>
            <a:ext cx="2715768" cy="28163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755" y="1610775"/>
            <a:ext cx="1830255" cy="183025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731500" y="3645847"/>
            <a:ext cx="154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 smtClean="0">
                <a:cs typeface="B Titr" panose="00000700000000000000" pitchFamily="2" charset="-78"/>
              </a:rPr>
              <a:t>نام مشتری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397744" y="4720522"/>
            <a:ext cx="2208276" cy="3749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dirty="0" smtClean="0">
                <a:solidFill>
                  <a:schemeClr val="tx1"/>
                </a:solidFill>
                <a:cs typeface="B Titr" panose="00000700000000000000" pitchFamily="2" charset="-78"/>
              </a:rPr>
              <a:t>حساب کاربری</a:t>
            </a:r>
            <a:endParaRPr lang="en-US" sz="1400" dirty="0">
              <a:solidFill>
                <a:schemeClr val="tx1"/>
              </a:solidFill>
              <a:cs typeface="B Titr" panose="00000700000000000000" pitchFamily="2" charset="-7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427464" y="5344532"/>
            <a:ext cx="2208276" cy="3749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dirty="0" smtClean="0">
                <a:solidFill>
                  <a:schemeClr val="tx1"/>
                </a:solidFill>
                <a:cs typeface="B Titr" panose="00000700000000000000" pitchFamily="2" charset="-78"/>
              </a:rPr>
              <a:t>سفارشات</a:t>
            </a:r>
            <a:endParaRPr lang="en-US" sz="1400" dirty="0">
              <a:solidFill>
                <a:schemeClr val="tx1"/>
              </a:solidFill>
              <a:cs typeface="B Titr" panose="00000700000000000000" pitchFamily="2" charset="-7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427464" y="5968542"/>
            <a:ext cx="2208276" cy="3749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dirty="0" smtClean="0">
                <a:solidFill>
                  <a:schemeClr val="tx1"/>
                </a:solidFill>
                <a:cs typeface="B Titr" panose="00000700000000000000" pitchFamily="2" charset="-78"/>
              </a:rPr>
              <a:t>آدرس های من</a:t>
            </a:r>
            <a:endParaRPr lang="en-US" sz="1400" dirty="0">
              <a:solidFill>
                <a:schemeClr val="tx1"/>
              </a:solidFill>
              <a:cs typeface="B Titr" panose="00000700000000000000" pitchFamily="2" charset="-7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65657" y="2563354"/>
            <a:ext cx="5533027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060584" y="2575731"/>
            <a:ext cx="110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Titr" panose="00000700000000000000" pitchFamily="2" charset="-78"/>
              </a:rPr>
              <a:t>نام کاربری</a:t>
            </a:r>
            <a:endParaRPr lang="en-US" sz="1200" dirty="0">
              <a:cs typeface="B Titr" panose="00000700000000000000" pitchFamily="2" charset="-78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175504" y="3139278"/>
            <a:ext cx="1923180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060584" y="3151655"/>
            <a:ext cx="110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Titr" panose="00000700000000000000" pitchFamily="2" charset="-78"/>
              </a:rPr>
              <a:t>نام</a:t>
            </a:r>
            <a:endParaRPr lang="en-US" sz="1200" dirty="0">
              <a:cs typeface="B Titr" panose="00000700000000000000" pitchFamily="2" charset="-78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565657" y="3126902"/>
            <a:ext cx="1923180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450737" y="3139279"/>
            <a:ext cx="110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Titr" panose="00000700000000000000" pitchFamily="2" charset="-78"/>
              </a:rPr>
              <a:t>نام خانوادگی</a:t>
            </a:r>
            <a:endParaRPr lang="en-US" sz="1200" dirty="0">
              <a:cs typeface="B Titr" panose="00000700000000000000" pitchFamily="2" charset="-78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75504" y="3730671"/>
            <a:ext cx="1923180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060584" y="3743048"/>
            <a:ext cx="110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Titr" panose="00000700000000000000" pitchFamily="2" charset="-78"/>
              </a:rPr>
              <a:t>پست الکترونیک</a:t>
            </a:r>
            <a:endParaRPr lang="en-US" sz="1200" dirty="0">
              <a:cs typeface="B Titr" panose="00000700000000000000" pitchFamily="2" charset="-7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65657" y="3718295"/>
            <a:ext cx="1923180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450737" y="3730672"/>
            <a:ext cx="110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Titr" panose="00000700000000000000" pitchFamily="2" charset="-78"/>
              </a:rPr>
              <a:t>تلفن همراه</a:t>
            </a:r>
            <a:endParaRPr lang="en-US" sz="1200" dirty="0">
              <a:cs typeface="B Titr" panose="00000700000000000000" pitchFamily="2" charset="-7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25660" y="1720352"/>
            <a:ext cx="2083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cs typeface="B Titr" panose="00000700000000000000" pitchFamily="2" charset="-78"/>
              </a:rPr>
              <a:t>ویرایش اطلاعات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175504" y="4944550"/>
            <a:ext cx="1923180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060584" y="4956927"/>
            <a:ext cx="110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Titr" panose="00000700000000000000" pitchFamily="2" charset="-78"/>
              </a:rPr>
              <a:t>رمز عبور جدید</a:t>
            </a:r>
            <a:endParaRPr lang="en-US" sz="1200" dirty="0">
              <a:cs typeface="B Titr" panose="00000700000000000000" pitchFamily="2" charset="-78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65657" y="4932174"/>
            <a:ext cx="1923180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450737" y="4944551"/>
            <a:ext cx="110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Titr" panose="00000700000000000000" pitchFamily="2" charset="-78"/>
              </a:rPr>
              <a:t>تکرار رمز عبور</a:t>
            </a:r>
            <a:endParaRPr lang="en-US" sz="1200" dirty="0">
              <a:cs typeface="B Titr" panose="00000700000000000000" pitchFamily="2" charset="-78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565657" y="6005118"/>
            <a:ext cx="868680" cy="33832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ذخیره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3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692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969264"/>
            <a:ext cx="12192000" cy="43669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483864" y="341566"/>
            <a:ext cx="4709160" cy="3383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275320" y="341566"/>
            <a:ext cx="868680" cy="33832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جستجو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3224" y="192344"/>
            <a:ext cx="206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 smtClean="0">
                <a:cs typeface="B Narm" panose="00000400000000000000" pitchFamily="2" charset="-78"/>
              </a:rPr>
              <a:t>فروشگاه کتاب</a:t>
            </a:r>
            <a:endParaRPr lang="en-US" sz="2400" dirty="0">
              <a:cs typeface="B Narm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257747"/>
            <a:ext cx="505967" cy="5059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4967" y="694441"/>
            <a:ext cx="1298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100" dirty="0" smtClean="0">
                <a:cs typeface="B Titr" panose="00000700000000000000" pitchFamily="2" charset="-78"/>
              </a:rPr>
              <a:t>مشتری</a:t>
            </a:r>
            <a:endParaRPr lang="en-US" sz="1100" dirty="0">
              <a:cs typeface="B Titr" panose="00000700000000000000" pitchFamily="2" charset="-7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423415" y="192344"/>
            <a:ext cx="0" cy="6367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455" y="322619"/>
            <a:ext cx="416562" cy="3762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02512" y="694441"/>
            <a:ext cx="1298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100" dirty="0" smtClean="0">
                <a:cs typeface="B Titr" panose="00000700000000000000" pitchFamily="2" charset="-78"/>
              </a:rPr>
              <a:t>سبد خرید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7019" y="1051182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050" dirty="0" smtClean="0">
                <a:solidFill>
                  <a:schemeClr val="bg1"/>
                </a:solidFill>
                <a:cs typeface="B Titr" panose="00000700000000000000" pitchFamily="2" charset="-78"/>
              </a:rPr>
              <a:t>کمک آموزشی</a:t>
            </a:r>
            <a:endParaRPr lang="en-US" sz="105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9931" y="1051182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050" dirty="0" smtClean="0">
                <a:solidFill>
                  <a:schemeClr val="bg1"/>
                </a:solidFill>
                <a:cs typeface="B Titr" panose="00000700000000000000" pitchFamily="2" charset="-78"/>
              </a:rPr>
              <a:t>روانشناسی</a:t>
            </a:r>
            <a:endParaRPr lang="en-US" sz="105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31940" y="1051182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050" dirty="0" smtClean="0">
                <a:solidFill>
                  <a:schemeClr val="bg1"/>
                </a:solidFill>
                <a:cs typeface="B Titr" panose="00000700000000000000" pitchFamily="2" charset="-78"/>
              </a:rPr>
              <a:t>رمان</a:t>
            </a:r>
            <a:endParaRPr lang="en-US" sz="105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97977" y="1051182"/>
            <a:ext cx="109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050" dirty="0" smtClean="0">
                <a:solidFill>
                  <a:schemeClr val="bg1"/>
                </a:solidFill>
                <a:cs typeface="B Titr" panose="00000700000000000000" pitchFamily="2" charset="-78"/>
              </a:rPr>
              <a:t>علوم دینی</a:t>
            </a:r>
            <a:endParaRPr lang="en-US" sz="105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0026396" y="590001"/>
            <a:ext cx="1600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9004" y="632909"/>
            <a:ext cx="1014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100" dirty="0" smtClean="0">
                <a:cs typeface="B Titr" panose="00000700000000000000" pitchFamily="2" charset="-78"/>
              </a:rPr>
              <a:t>آنلاین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144000" y="1655064"/>
            <a:ext cx="2715768" cy="28163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755" y="1610775"/>
            <a:ext cx="1830255" cy="183025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731500" y="3645847"/>
            <a:ext cx="154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 smtClean="0">
                <a:cs typeface="B Titr" panose="00000700000000000000" pitchFamily="2" charset="-78"/>
              </a:rPr>
              <a:t>نام مشتری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397744" y="4720522"/>
            <a:ext cx="2208276" cy="3749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dirty="0" smtClean="0">
                <a:solidFill>
                  <a:schemeClr val="tx1"/>
                </a:solidFill>
                <a:cs typeface="B Titr" panose="00000700000000000000" pitchFamily="2" charset="-78"/>
              </a:rPr>
              <a:t>حساب کاربری</a:t>
            </a:r>
            <a:endParaRPr lang="en-US" sz="1400" dirty="0">
              <a:solidFill>
                <a:schemeClr val="tx1"/>
              </a:solidFill>
              <a:cs typeface="B Titr" panose="00000700000000000000" pitchFamily="2" charset="-7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427464" y="5344532"/>
            <a:ext cx="2208276" cy="3749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dirty="0" smtClean="0">
                <a:solidFill>
                  <a:schemeClr val="tx1"/>
                </a:solidFill>
                <a:cs typeface="B Titr" panose="00000700000000000000" pitchFamily="2" charset="-78"/>
              </a:rPr>
              <a:t>سفارشات</a:t>
            </a:r>
            <a:endParaRPr lang="en-US" sz="1400" dirty="0">
              <a:solidFill>
                <a:schemeClr val="tx1"/>
              </a:solidFill>
              <a:cs typeface="B Titr" panose="00000700000000000000" pitchFamily="2" charset="-7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427464" y="5968542"/>
            <a:ext cx="2208276" cy="3749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dirty="0" smtClean="0">
                <a:solidFill>
                  <a:schemeClr val="tx1"/>
                </a:solidFill>
                <a:cs typeface="B Titr" panose="00000700000000000000" pitchFamily="2" charset="-78"/>
              </a:rPr>
              <a:t>آدرس های من</a:t>
            </a:r>
            <a:endParaRPr lang="en-US" sz="1400" dirty="0">
              <a:solidFill>
                <a:schemeClr val="tx1"/>
              </a:solidFill>
              <a:cs typeface="B Titr" panose="00000700000000000000" pitchFamily="2" charset="-7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64876" y="4090785"/>
            <a:ext cx="5533027" cy="10792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059803" y="4103162"/>
            <a:ext cx="110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Titr" panose="00000700000000000000" pitchFamily="2" charset="-78"/>
              </a:rPr>
              <a:t>آدرس </a:t>
            </a:r>
            <a:endParaRPr lang="en-US" sz="1200" dirty="0">
              <a:cs typeface="B Titr" panose="00000700000000000000" pitchFamily="2" charset="-78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174723" y="2883246"/>
            <a:ext cx="1923180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059803" y="2895623"/>
            <a:ext cx="110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Titr" panose="00000700000000000000" pitchFamily="2" charset="-78"/>
              </a:rPr>
              <a:t>استان</a:t>
            </a:r>
            <a:endParaRPr lang="en-US" sz="1200" dirty="0">
              <a:cs typeface="B Titr" panose="00000700000000000000" pitchFamily="2" charset="-78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564876" y="2870870"/>
            <a:ext cx="1923180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449956" y="2883247"/>
            <a:ext cx="110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Titr" panose="00000700000000000000" pitchFamily="2" charset="-78"/>
              </a:rPr>
              <a:t>شهر</a:t>
            </a:r>
            <a:endParaRPr lang="en-US" sz="1200" dirty="0">
              <a:cs typeface="B Titr" panose="00000700000000000000" pitchFamily="2" charset="-78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74723" y="3474639"/>
            <a:ext cx="1923180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059803" y="3487016"/>
            <a:ext cx="110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 smtClean="0">
                <a:cs typeface="B Titr" panose="00000700000000000000" pitchFamily="2" charset="-78"/>
              </a:rPr>
              <a:t>کد پستی</a:t>
            </a:r>
            <a:endParaRPr lang="en-US" sz="1200" dirty="0">
              <a:cs typeface="B Titr" panose="00000700000000000000" pitchFamily="2" charset="-7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25660" y="1720352"/>
            <a:ext cx="2083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cs typeface="B Titr" panose="00000700000000000000" pitchFamily="2" charset="-78"/>
              </a:rPr>
              <a:t>آدرس جدید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565657" y="6005118"/>
            <a:ext cx="868680" cy="33832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ذخیره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2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515</Words>
  <Application>Microsoft Office PowerPoint</Application>
  <PresentationFormat>Widescreen</PresentationFormat>
  <Paragraphs>268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 Narm</vt:lpstr>
      <vt:lpstr>B Titr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Somayeh</dc:creator>
  <cp:lastModifiedBy>Somayeh</cp:lastModifiedBy>
  <cp:revision>52</cp:revision>
  <dcterms:created xsi:type="dcterms:W3CDTF">2021-08-08T17:41:06Z</dcterms:created>
  <dcterms:modified xsi:type="dcterms:W3CDTF">2021-08-11T09:42:37Z</dcterms:modified>
</cp:coreProperties>
</file>