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ink/ink2.xml" ContentType="application/inkml+xml"/>
  <Override PartName="/ppt/notesSlides/notesSlide2.xml" ContentType="application/vnd.openxmlformats-officedocument.presentationml.notesSlide+xml"/>
  <Override PartName="/ppt/ink/ink3.xml" ContentType="application/inkml+xml"/>
  <Override PartName="/ppt/notesSlides/notesSlide3.xml" ContentType="application/vnd.openxmlformats-officedocument.presentationml.notesSlide+xml"/>
  <Override PartName="/ppt/ink/ink4.xml" ContentType="application/inkml+xml"/>
  <Override PartName="/ppt/notesSlides/notesSlide4.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notesSlides/notesSlide5.xml" ContentType="application/vnd.openxmlformats-officedocument.presentationml.notesSlide+xml"/>
  <Override PartName="/ppt/ink/ink8.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notesSlides/notesSlide8.xml" ContentType="application/vnd.openxmlformats-officedocument.presentationml.notesSlide+xml"/>
  <Override PartName="/ppt/ink/ink12.xml" ContentType="application/inkml+xml"/>
  <Override PartName="/ppt/ink/ink13.xml" ContentType="application/inkml+xml"/>
  <Override PartName="/ppt/notesSlides/notesSlide9.xml" ContentType="application/vnd.openxmlformats-officedocument.presentationml.notesSlide+xml"/>
  <Override PartName="/ppt/ink/ink14.xml" ContentType="application/inkml+xml"/>
  <Override PartName="/ppt/ink/ink15.xml" ContentType="application/inkml+xml"/>
  <Override PartName="/ppt/notesSlides/notesSlide10.xml" ContentType="application/vnd.openxmlformats-officedocument.presentationml.notesSlide+xml"/>
  <Override PartName="/ppt/ink/ink16.xml" ContentType="application/inkml+xml"/>
  <Override PartName="/ppt/ink/ink17.xml" ContentType="application/inkml+xml"/>
  <Override PartName="/ppt/notesSlides/notesSlide11.xml" ContentType="application/vnd.openxmlformats-officedocument.presentationml.notesSlide+xml"/>
  <Override PartName="/ppt/ink/ink18.xml" ContentType="application/inkml+xml"/>
  <Override PartName="/ppt/notesSlides/notesSlide12.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6"/>
  </p:notesMasterIdLst>
  <p:sldIdLst>
    <p:sldId id="280" r:id="rId2"/>
    <p:sldId id="258" r:id="rId3"/>
    <p:sldId id="259" r:id="rId4"/>
    <p:sldId id="260" r:id="rId5"/>
    <p:sldId id="271" r:id="rId6"/>
    <p:sldId id="282" r:id="rId7"/>
    <p:sldId id="261" r:id="rId8"/>
    <p:sldId id="269" r:id="rId9"/>
    <p:sldId id="262" r:id="rId10"/>
    <p:sldId id="281" r:id="rId11"/>
    <p:sldId id="283" r:id="rId12"/>
    <p:sldId id="263" r:id="rId13"/>
    <p:sldId id="264" r:id="rId14"/>
    <p:sldId id="265" r:id="rId15"/>
    <p:sldId id="266" r:id="rId16"/>
    <p:sldId id="267"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Inter"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g1RiiH1V00hBFey73LGlFy9jFHe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B66428-CCDF-4948-82C9-E2B5FC74D3E3}" v="7" dt="2025-08-17T03:36:02.066"/>
  </p1510:revLst>
</p1510:revInfo>
</file>

<file path=ppt/tableStyles.xml><?xml version="1.0" encoding="utf-8"?>
<a:tblStyleLst xmlns:a="http://schemas.openxmlformats.org/drawingml/2006/main" def="{6D93F2BA-12AC-4E3E-8EDC-AAE0573C1F7D}">
  <a:tblStyle styleId="{6D93F2BA-12AC-4E3E-8EDC-AAE0573C1F7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59"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3" Type="http://customschemas.google.com/relationships/presentationmetadata" Target="metadata"/><Relationship Id="rId58"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56"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Mishra" userId="57c6469e-ac64-4888-811b-35f0aabddbad" providerId="ADAL" clId="{CBB66428-CCDF-4948-82C9-E2B5FC74D3E3}"/>
    <pc:docChg chg="addSld modSld">
      <pc:chgData name="Rahul Mishra" userId="57c6469e-ac64-4888-811b-35f0aabddbad" providerId="ADAL" clId="{CBB66428-CCDF-4948-82C9-E2B5FC74D3E3}" dt="2025-08-17T03:36:02.066" v="8"/>
      <pc:docMkLst>
        <pc:docMk/>
      </pc:docMkLst>
      <pc:sldChg chg="addSp">
        <pc:chgData name="Rahul Mishra" userId="57c6469e-ac64-4888-811b-35f0aabddbad" providerId="ADAL" clId="{CBB66428-CCDF-4948-82C9-E2B5FC74D3E3}" dt="2025-08-16T03:12:48.024" v="0"/>
        <pc:sldMkLst>
          <pc:docMk/>
          <pc:sldMk cId="0" sldId="258"/>
        </pc:sldMkLst>
        <pc:inkChg chg="add">
          <ac:chgData name="Rahul Mishra" userId="57c6469e-ac64-4888-811b-35f0aabddbad" providerId="ADAL" clId="{CBB66428-CCDF-4948-82C9-E2B5FC74D3E3}" dt="2025-08-16T03:12:48.024" v="0"/>
          <ac:inkMkLst>
            <pc:docMk/>
            <pc:sldMk cId="0" sldId="258"/>
            <ac:inkMk id="2" creationId="{380A66DB-0AF1-5135-6B6A-D0A9937BEA3F}"/>
          </ac:inkMkLst>
        </pc:inkChg>
      </pc:sldChg>
      <pc:sldChg chg="addSp">
        <pc:chgData name="Rahul Mishra" userId="57c6469e-ac64-4888-811b-35f0aabddbad" providerId="ADAL" clId="{CBB66428-CCDF-4948-82C9-E2B5FC74D3E3}" dt="2025-08-16T03:12:48.024" v="0"/>
        <pc:sldMkLst>
          <pc:docMk/>
          <pc:sldMk cId="0" sldId="259"/>
        </pc:sldMkLst>
        <pc:inkChg chg="add">
          <ac:chgData name="Rahul Mishra" userId="57c6469e-ac64-4888-811b-35f0aabddbad" providerId="ADAL" clId="{CBB66428-CCDF-4948-82C9-E2B5FC74D3E3}" dt="2025-08-16T03:12:48.024" v="0"/>
          <ac:inkMkLst>
            <pc:docMk/>
            <pc:sldMk cId="0" sldId="259"/>
            <ac:inkMk id="2" creationId="{9FA2F8C5-1812-3128-5DED-30032C1FE471}"/>
          </ac:inkMkLst>
        </pc:inkChg>
      </pc:sldChg>
      <pc:sldChg chg="addSp">
        <pc:chgData name="Rahul Mishra" userId="57c6469e-ac64-4888-811b-35f0aabddbad" providerId="ADAL" clId="{CBB66428-CCDF-4948-82C9-E2B5FC74D3E3}" dt="2025-08-16T03:12:48.024" v="0"/>
        <pc:sldMkLst>
          <pc:docMk/>
          <pc:sldMk cId="0" sldId="260"/>
        </pc:sldMkLst>
        <pc:inkChg chg="add">
          <ac:chgData name="Rahul Mishra" userId="57c6469e-ac64-4888-811b-35f0aabddbad" providerId="ADAL" clId="{CBB66428-CCDF-4948-82C9-E2B5FC74D3E3}" dt="2025-08-16T03:12:48.024" v="0"/>
          <ac:inkMkLst>
            <pc:docMk/>
            <pc:sldMk cId="0" sldId="260"/>
            <ac:inkMk id="2" creationId="{72D4C533-826B-68AC-BF88-8CC6FC821221}"/>
          </ac:inkMkLst>
        </pc:inkChg>
      </pc:sldChg>
      <pc:sldChg chg="addSp">
        <pc:chgData name="Rahul Mishra" userId="57c6469e-ac64-4888-811b-35f0aabddbad" providerId="ADAL" clId="{CBB66428-CCDF-4948-82C9-E2B5FC74D3E3}" dt="2025-08-16T03:26:02.448" v="1"/>
        <pc:sldMkLst>
          <pc:docMk/>
          <pc:sldMk cId="0" sldId="261"/>
        </pc:sldMkLst>
        <pc:inkChg chg="add">
          <ac:chgData name="Rahul Mishra" userId="57c6469e-ac64-4888-811b-35f0aabddbad" providerId="ADAL" clId="{CBB66428-CCDF-4948-82C9-E2B5FC74D3E3}" dt="2025-08-16T03:26:02.448" v="1"/>
          <ac:inkMkLst>
            <pc:docMk/>
            <pc:sldMk cId="0" sldId="261"/>
            <ac:inkMk id="3" creationId="{C9F83338-063C-83FC-C442-199E067BD731}"/>
          </ac:inkMkLst>
        </pc:inkChg>
      </pc:sldChg>
      <pc:sldChg chg="addSp">
        <pc:chgData name="Rahul Mishra" userId="57c6469e-ac64-4888-811b-35f0aabddbad" providerId="ADAL" clId="{CBB66428-CCDF-4948-82C9-E2B5FC74D3E3}" dt="2025-08-17T02:50:26.967" v="4"/>
        <pc:sldMkLst>
          <pc:docMk/>
          <pc:sldMk cId="0" sldId="263"/>
        </pc:sldMkLst>
        <pc:inkChg chg="add">
          <ac:chgData name="Rahul Mishra" userId="57c6469e-ac64-4888-811b-35f0aabddbad" providerId="ADAL" clId="{CBB66428-CCDF-4948-82C9-E2B5FC74D3E3}" dt="2025-08-16T03:56:28.170" v="2"/>
          <ac:inkMkLst>
            <pc:docMk/>
            <pc:sldMk cId="0" sldId="263"/>
            <ac:inkMk id="2" creationId="{AAE3D5E9-4E8B-4D59-CAA9-7525E741BA73}"/>
          </ac:inkMkLst>
        </pc:inkChg>
        <pc:inkChg chg="add">
          <ac:chgData name="Rahul Mishra" userId="57c6469e-ac64-4888-811b-35f0aabddbad" providerId="ADAL" clId="{CBB66428-CCDF-4948-82C9-E2B5FC74D3E3}" dt="2025-08-17T02:50:26.967" v="4"/>
          <ac:inkMkLst>
            <pc:docMk/>
            <pc:sldMk cId="0" sldId="263"/>
            <ac:inkMk id="3" creationId="{6F04767C-F639-4CB1-22E2-99010CAE6A12}"/>
          </ac:inkMkLst>
        </pc:inkChg>
      </pc:sldChg>
      <pc:sldChg chg="addSp">
        <pc:chgData name="Rahul Mishra" userId="57c6469e-ac64-4888-811b-35f0aabddbad" providerId="ADAL" clId="{CBB66428-CCDF-4948-82C9-E2B5FC74D3E3}" dt="2025-08-17T02:50:26.967" v="4"/>
        <pc:sldMkLst>
          <pc:docMk/>
          <pc:sldMk cId="0" sldId="264"/>
        </pc:sldMkLst>
        <pc:inkChg chg="add">
          <ac:chgData name="Rahul Mishra" userId="57c6469e-ac64-4888-811b-35f0aabddbad" providerId="ADAL" clId="{CBB66428-CCDF-4948-82C9-E2B5FC74D3E3}" dt="2025-08-16T03:56:28.170" v="2"/>
          <ac:inkMkLst>
            <pc:docMk/>
            <pc:sldMk cId="0" sldId="264"/>
            <ac:inkMk id="2" creationId="{7A266AD5-B6DD-EFF8-34DC-D87753C64CCE}"/>
          </ac:inkMkLst>
        </pc:inkChg>
        <pc:inkChg chg="add">
          <ac:chgData name="Rahul Mishra" userId="57c6469e-ac64-4888-811b-35f0aabddbad" providerId="ADAL" clId="{CBB66428-CCDF-4948-82C9-E2B5FC74D3E3}" dt="2025-08-17T02:50:26.967" v="4"/>
          <ac:inkMkLst>
            <pc:docMk/>
            <pc:sldMk cId="0" sldId="264"/>
            <ac:inkMk id="3" creationId="{F2081EBB-7A67-1CFB-90D7-C21531AE0214}"/>
          </ac:inkMkLst>
        </pc:inkChg>
      </pc:sldChg>
      <pc:sldChg chg="addSp">
        <pc:chgData name="Rahul Mishra" userId="57c6469e-ac64-4888-811b-35f0aabddbad" providerId="ADAL" clId="{CBB66428-CCDF-4948-82C9-E2B5FC74D3E3}" dt="2025-08-17T02:50:26.967" v="4"/>
        <pc:sldMkLst>
          <pc:docMk/>
          <pc:sldMk cId="0" sldId="265"/>
        </pc:sldMkLst>
        <pc:inkChg chg="add">
          <ac:chgData name="Rahul Mishra" userId="57c6469e-ac64-4888-811b-35f0aabddbad" providerId="ADAL" clId="{CBB66428-CCDF-4948-82C9-E2B5FC74D3E3}" dt="2025-08-16T03:56:28.170" v="2"/>
          <ac:inkMkLst>
            <pc:docMk/>
            <pc:sldMk cId="0" sldId="265"/>
            <ac:inkMk id="2" creationId="{08D2F0DA-6C40-2CD2-FE32-160FBC3F3DBB}"/>
          </ac:inkMkLst>
        </pc:inkChg>
        <pc:inkChg chg="add">
          <ac:chgData name="Rahul Mishra" userId="57c6469e-ac64-4888-811b-35f0aabddbad" providerId="ADAL" clId="{CBB66428-CCDF-4948-82C9-E2B5FC74D3E3}" dt="2025-08-17T02:50:26.967" v="4"/>
          <ac:inkMkLst>
            <pc:docMk/>
            <pc:sldMk cId="0" sldId="265"/>
            <ac:inkMk id="3" creationId="{A88A0622-35DB-74E7-6FB3-7D73D8567DF7}"/>
          </ac:inkMkLst>
        </pc:inkChg>
      </pc:sldChg>
      <pc:sldChg chg="addSp">
        <pc:chgData name="Rahul Mishra" userId="57c6469e-ac64-4888-811b-35f0aabddbad" providerId="ADAL" clId="{CBB66428-CCDF-4948-82C9-E2B5FC74D3E3}" dt="2025-08-16T03:56:28.170" v="2"/>
        <pc:sldMkLst>
          <pc:docMk/>
          <pc:sldMk cId="0" sldId="266"/>
        </pc:sldMkLst>
        <pc:inkChg chg="add">
          <ac:chgData name="Rahul Mishra" userId="57c6469e-ac64-4888-811b-35f0aabddbad" providerId="ADAL" clId="{CBB66428-CCDF-4948-82C9-E2B5FC74D3E3}" dt="2025-08-16T03:56:28.170" v="2"/>
          <ac:inkMkLst>
            <pc:docMk/>
            <pc:sldMk cId="0" sldId="266"/>
            <ac:inkMk id="2" creationId="{AB958C30-7C41-C717-D1D3-D631170162AD}"/>
          </ac:inkMkLst>
        </pc:inkChg>
      </pc:sldChg>
      <pc:sldChg chg="addSp">
        <pc:chgData name="Rahul Mishra" userId="57c6469e-ac64-4888-811b-35f0aabddbad" providerId="ADAL" clId="{CBB66428-CCDF-4948-82C9-E2B5FC74D3E3}" dt="2025-08-16T03:56:28.170" v="2"/>
        <pc:sldMkLst>
          <pc:docMk/>
          <pc:sldMk cId="0" sldId="267"/>
        </pc:sldMkLst>
        <pc:inkChg chg="add">
          <ac:chgData name="Rahul Mishra" userId="57c6469e-ac64-4888-811b-35f0aabddbad" providerId="ADAL" clId="{CBB66428-CCDF-4948-82C9-E2B5FC74D3E3}" dt="2025-08-16T03:56:28.170" v="2"/>
          <ac:inkMkLst>
            <pc:docMk/>
            <pc:sldMk cId="0" sldId="267"/>
            <ac:inkMk id="2" creationId="{8052BE94-1A8B-CEED-EE24-13B12DD3B7D0}"/>
          </ac:inkMkLst>
        </pc:inkChg>
      </pc:sldChg>
      <pc:sldChg chg="addSp">
        <pc:chgData name="Rahul Mishra" userId="57c6469e-ac64-4888-811b-35f0aabddbad" providerId="ADAL" clId="{CBB66428-CCDF-4948-82C9-E2B5FC74D3E3}" dt="2025-08-16T03:26:02.448" v="1"/>
        <pc:sldMkLst>
          <pc:docMk/>
          <pc:sldMk cId="3383183815" sldId="271"/>
        </pc:sldMkLst>
        <pc:inkChg chg="add">
          <ac:chgData name="Rahul Mishra" userId="57c6469e-ac64-4888-811b-35f0aabddbad" providerId="ADAL" clId="{CBB66428-CCDF-4948-82C9-E2B5FC74D3E3}" dt="2025-08-16T03:12:48.024" v="0"/>
          <ac:inkMkLst>
            <pc:docMk/>
            <pc:sldMk cId="3383183815" sldId="271"/>
            <ac:inkMk id="2" creationId="{997CC325-DCE1-A6C7-0785-D29D5CCAE597}"/>
          </ac:inkMkLst>
        </pc:inkChg>
        <pc:inkChg chg="add">
          <ac:chgData name="Rahul Mishra" userId="57c6469e-ac64-4888-811b-35f0aabddbad" providerId="ADAL" clId="{CBB66428-CCDF-4948-82C9-E2B5FC74D3E3}" dt="2025-08-16T03:26:02.448" v="1"/>
          <ac:inkMkLst>
            <pc:docMk/>
            <pc:sldMk cId="3383183815" sldId="271"/>
            <ac:inkMk id="3" creationId="{33C98E4C-73C5-E66C-939C-88031625F9F3}"/>
          </ac:inkMkLst>
        </pc:inkChg>
      </pc:sldChg>
      <pc:sldChg chg="addSp">
        <pc:chgData name="Rahul Mishra" userId="57c6469e-ac64-4888-811b-35f0aabddbad" providerId="ADAL" clId="{CBB66428-CCDF-4948-82C9-E2B5FC74D3E3}" dt="2025-08-17T03:09:05.392" v="7"/>
        <pc:sldMkLst>
          <pc:docMk/>
          <pc:sldMk cId="3895070441" sldId="272"/>
        </pc:sldMkLst>
        <pc:inkChg chg="add">
          <ac:chgData name="Rahul Mishra" userId="57c6469e-ac64-4888-811b-35f0aabddbad" providerId="ADAL" clId="{CBB66428-CCDF-4948-82C9-E2B5FC74D3E3}" dt="2025-08-17T03:09:05.392" v="7"/>
          <ac:inkMkLst>
            <pc:docMk/>
            <pc:sldMk cId="3895070441" sldId="272"/>
            <ac:inkMk id="3" creationId="{DA72F8C3-8E9F-CEE7-7F04-8294827BB8E0}"/>
          </ac:inkMkLst>
        </pc:inkChg>
      </pc:sldChg>
      <pc:sldChg chg="addSp">
        <pc:chgData name="Rahul Mishra" userId="57c6469e-ac64-4888-811b-35f0aabddbad" providerId="ADAL" clId="{CBB66428-CCDF-4948-82C9-E2B5FC74D3E3}" dt="2025-08-17T03:36:02.066" v="8"/>
        <pc:sldMkLst>
          <pc:docMk/>
          <pc:sldMk cId="13706813" sldId="273"/>
        </pc:sldMkLst>
        <pc:inkChg chg="add">
          <ac:chgData name="Rahul Mishra" userId="57c6469e-ac64-4888-811b-35f0aabddbad" providerId="ADAL" clId="{CBB66428-CCDF-4948-82C9-E2B5FC74D3E3}" dt="2025-08-17T03:36:02.066" v="8"/>
          <ac:inkMkLst>
            <pc:docMk/>
            <pc:sldMk cId="13706813" sldId="273"/>
            <ac:inkMk id="3" creationId="{042DBF50-CE9E-F159-D56E-AE04CE4A3B62}"/>
          </ac:inkMkLst>
        </pc:inkChg>
      </pc:sldChg>
      <pc:sldChg chg="addSp">
        <pc:chgData name="Rahul Mishra" userId="57c6469e-ac64-4888-811b-35f0aabddbad" providerId="ADAL" clId="{CBB66428-CCDF-4948-82C9-E2B5FC74D3E3}" dt="2025-08-17T03:36:02.066" v="8"/>
        <pc:sldMkLst>
          <pc:docMk/>
          <pc:sldMk cId="1925219316" sldId="274"/>
        </pc:sldMkLst>
        <pc:inkChg chg="add">
          <ac:chgData name="Rahul Mishra" userId="57c6469e-ac64-4888-811b-35f0aabddbad" providerId="ADAL" clId="{CBB66428-CCDF-4948-82C9-E2B5FC74D3E3}" dt="2025-08-17T03:36:02.066" v="8"/>
          <ac:inkMkLst>
            <pc:docMk/>
            <pc:sldMk cId="1925219316" sldId="274"/>
            <ac:inkMk id="3" creationId="{CD1D3F97-5F99-949F-7A6B-474B3F13E1F5}"/>
          </ac:inkMkLst>
        </pc:inkChg>
      </pc:sldChg>
      <pc:sldChg chg="addSp">
        <pc:chgData name="Rahul Mishra" userId="57c6469e-ac64-4888-811b-35f0aabddbad" providerId="ADAL" clId="{CBB66428-CCDF-4948-82C9-E2B5FC74D3E3}" dt="2025-08-17T03:36:02.066" v="8"/>
        <pc:sldMkLst>
          <pc:docMk/>
          <pc:sldMk cId="3013507917" sldId="275"/>
        </pc:sldMkLst>
        <pc:inkChg chg="add">
          <ac:chgData name="Rahul Mishra" userId="57c6469e-ac64-4888-811b-35f0aabddbad" providerId="ADAL" clId="{CBB66428-CCDF-4948-82C9-E2B5FC74D3E3}" dt="2025-08-17T03:36:02.066" v="8"/>
          <ac:inkMkLst>
            <pc:docMk/>
            <pc:sldMk cId="3013507917" sldId="275"/>
            <ac:inkMk id="3" creationId="{C64BBCD8-2EC6-ADA3-C3FC-F600DF0FF34B}"/>
          </ac:inkMkLst>
        </pc:inkChg>
      </pc:sldChg>
      <pc:sldChg chg="addSp">
        <pc:chgData name="Rahul Mishra" userId="57c6469e-ac64-4888-811b-35f0aabddbad" providerId="ADAL" clId="{CBB66428-CCDF-4948-82C9-E2B5FC74D3E3}" dt="2025-08-17T03:36:02.066" v="8"/>
        <pc:sldMkLst>
          <pc:docMk/>
          <pc:sldMk cId="416527584" sldId="277"/>
        </pc:sldMkLst>
        <pc:inkChg chg="add">
          <ac:chgData name="Rahul Mishra" userId="57c6469e-ac64-4888-811b-35f0aabddbad" providerId="ADAL" clId="{CBB66428-CCDF-4948-82C9-E2B5FC74D3E3}" dt="2025-08-17T03:36:02.066" v="8"/>
          <ac:inkMkLst>
            <pc:docMk/>
            <pc:sldMk cId="416527584" sldId="277"/>
            <ac:inkMk id="3" creationId="{B16EED87-098C-0406-9027-367D2E2F833E}"/>
          </ac:inkMkLst>
        </pc:inkChg>
      </pc:sldChg>
      <pc:sldChg chg="addSp">
        <pc:chgData name="Rahul Mishra" userId="57c6469e-ac64-4888-811b-35f0aabddbad" providerId="ADAL" clId="{CBB66428-CCDF-4948-82C9-E2B5FC74D3E3}" dt="2025-08-17T03:36:02.066" v="8"/>
        <pc:sldMkLst>
          <pc:docMk/>
          <pc:sldMk cId="1424513546" sldId="278"/>
        </pc:sldMkLst>
        <pc:inkChg chg="add">
          <ac:chgData name="Rahul Mishra" userId="57c6469e-ac64-4888-811b-35f0aabddbad" providerId="ADAL" clId="{CBB66428-CCDF-4948-82C9-E2B5FC74D3E3}" dt="2025-08-17T03:36:02.066" v="8"/>
          <ac:inkMkLst>
            <pc:docMk/>
            <pc:sldMk cId="1424513546" sldId="278"/>
            <ac:inkMk id="3" creationId="{5D41E6C4-F94D-8880-D919-524B41F39A96}"/>
          </ac:inkMkLst>
        </pc:inkChg>
      </pc:sldChg>
      <pc:sldChg chg="addSp">
        <pc:chgData name="Rahul Mishra" userId="57c6469e-ac64-4888-811b-35f0aabddbad" providerId="ADAL" clId="{CBB66428-CCDF-4948-82C9-E2B5FC74D3E3}" dt="2025-08-17T03:36:02.066" v="8"/>
        <pc:sldMkLst>
          <pc:docMk/>
          <pc:sldMk cId="505842155" sldId="279"/>
        </pc:sldMkLst>
        <pc:inkChg chg="add">
          <ac:chgData name="Rahul Mishra" userId="57c6469e-ac64-4888-811b-35f0aabddbad" providerId="ADAL" clId="{CBB66428-CCDF-4948-82C9-E2B5FC74D3E3}" dt="2025-08-17T03:36:02.066" v="8"/>
          <ac:inkMkLst>
            <pc:docMk/>
            <pc:sldMk cId="505842155" sldId="279"/>
            <ac:inkMk id="3" creationId="{9FEE3766-9E98-366D-4A83-984B2D3CFCCA}"/>
          </ac:inkMkLst>
        </pc:inkChg>
      </pc:sldChg>
      <pc:sldChg chg="addSp">
        <pc:chgData name="Rahul Mishra" userId="57c6469e-ac64-4888-811b-35f0aabddbad" providerId="ADAL" clId="{CBB66428-CCDF-4948-82C9-E2B5FC74D3E3}" dt="2025-08-16T03:12:48.024" v="0"/>
        <pc:sldMkLst>
          <pc:docMk/>
          <pc:sldMk cId="3604557798" sldId="280"/>
        </pc:sldMkLst>
        <pc:inkChg chg="add">
          <ac:chgData name="Rahul Mishra" userId="57c6469e-ac64-4888-811b-35f0aabddbad" providerId="ADAL" clId="{CBB66428-CCDF-4948-82C9-E2B5FC74D3E3}" dt="2025-08-16T03:12:48.024" v="0"/>
          <ac:inkMkLst>
            <pc:docMk/>
            <pc:sldMk cId="3604557798" sldId="280"/>
            <ac:inkMk id="4" creationId="{5A2FEE65-95FF-8D81-F4A5-4A9B89A076BB}"/>
          </ac:inkMkLst>
        </pc:inkChg>
      </pc:sldChg>
      <pc:sldChg chg="addSp">
        <pc:chgData name="Rahul Mishra" userId="57c6469e-ac64-4888-811b-35f0aabddbad" providerId="ADAL" clId="{CBB66428-CCDF-4948-82C9-E2B5FC74D3E3}" dt="2025-08-17T02:50:26.967" v="4"/>
        <pc:sldMkLst>
          <pc:docMk/>
          <pc:sldMk cId="2335515343" sldId="281"/>
        </pc:sldMkLst>
        <pc:inkChg chg="add">
          <ac:chgData name="Rahul Mishra" userId="57c6469e-ac64-4888-811b-35f0aabddbad" providerId="ADAL" clId="{CBB66428-CCDF-4948-82C9-E2B5FC74D3E3}" dt="2025-08-16T03:26:02.448" v="1"/>
          <ac:inkMkLst>
            <pc:docMk/>
            <pc:sldMk cId="2335515343" sldId="281"/>
            <ac:inkMk id="3" creationId="{2B354447-A87C-06AE-2462-724A28A6DEDC}"/>
          </ac:inkMkLst>
        </pc:inkChg>
        <pc:inkChg chg="add">
          <ac:chgData name="Rahul Mishra" userId="57c6469e-ac64-4888-811b-35f0aabddbad" providerId="ADAL" clId="{CBB66428-CCDF-4948-82C9-E2B5FC74D3E3}" dt="2025-08-17T02:50:26.967" v="4"/>
          <ac:inkMkLst>
            <pc:docMk/>
            <pc:sldMk cId="2335515343" sldId="281"/>
            <ac:inkMk id="4" creationId="{6ED91316-2AF4-940C-6681-038B8886496F}"/>
          </ac:inkMkLst>
        </pc:inkChg>
      </pc:sldChg>
      <pc:sldChg chg="addSp new">
        <pc:chgData name="Rahul Mishra" userId="57c6469e-ac64-4888-811b-35f0aabddbad" providerId="ADAL" clId="{CBB66428-CCDF-4948-82C9-E2B5FC74D3E3}" dt="2025-08-17T02:50:26.967" v="4"/>
        <pc:sldMkLst>
          <pc:docMk/>
          <pc:sldMk cId="439245661" sldId="282"/>
        </pc:sldMkLst>
        <pc:inkChg chg="add">
          <ac:chgData name="Rahul Mishra" userId="57c6469e-ac64-4888-811b-35f0aabddbad" providerId="ADAL" clId="{CBB66428-CCDF-4948-82C9-E2B5FC74D3E3}" dt="2025-08-17T02:50:26.967" v="4"/>
          <ac:inkMkLst>
            <pc:docMk/>
            <pc:sldMk cId="439245661" sldId="282"/>
            <ac:inkMk id="3" creationId="{5E88C670-AEB0-4361-D9CF-058F20D9A488}"/>
          </ac:inkMkLst>
        </pc:inkChg>
      </pc:sldChg>
      <pc:sldChg chg="addSp new">
        <pc:chgData name="Rahul Mishra" userId="57c6469e-ac64-4888-811b-35f0aabddbad" providerId="ADAL" clId="{CBB66428-CCDF-4948-82C9-E2B5FC74D3E3}" dt="2025-08-17T02:58:44.016" v="6"/>
        <pc:sldMkLst>
          <pc:docMk/>
          <pc:sldMk cId="782100132" sldId="283"/>
        </pc:sldMkLst>
        <pc:inkChg chg="add">
          <ac:chgData name="Rahul Mishra" userId="57c6469e-ac64-4888-811b-35f0aabddbad" providerId="ADAL" clId="{CBB66428-CCDF-4948-82C9-E2B5FC74D3E3}" dt="2025-08-17T02:58:44.016" v="6"/>
          <ac:inkMkLst>
            <pc:docMk/>
            <pc:sldMk cId="782100132" sldId="283"/>
            <ac:inkMk id="3" creationId="{1A7E2349-A23C-9CA4-4E8C-0F0EDD83A713}"/>
          </ac:inkMkLst>
        </pc:inkChg>
      </pc:sldChg>
    </pc:docChg>
  </pc:docChgLst>
  <pc:docChgLst>
    <pc:chgData name="Rahul Mishra" userId="57c6469e-ac64-4888-811b-35f0aabddbad" providerId="ADAL" clId="{265FC2D2-CC87-43FE-AB13-9B96B9CEE4AA}"/>
    <pc:docChg chg="addSld modSld">
      <pc:chgData name="Rahul Mishra" userId="57c6469e-ac64-4888-811b-35f0aabddbad" providerId="ADAL" clId="{265FC2D2-CC87-43FE-AB13-9B96B9CEE4AA}" dt="2025-01-18T03:51:10.324" v="10"/>
      <pc:docMkLst>
        <pc:docMk/>
      </pc:docMkLst>
      <pc:sldChg chg="addSp">
        <pc:chgData name="Rahul Mishra" userId="57c6469e-ac64-4888-811b-35f0aabddbad" providerId="ADAL" clId="{265FC2D2-CC87-43FE-AB13-9B96B9CEE4AA}" dt="2025-01-18T03:20:15.504" v="6"/>
        <pc:sldMkLst>
          <pc:docMk/>
          <pc:sldMk cId="0" sldId="258"/>
        </pc:sldMkLst>
      </pc:sldChg>
      <pc:sldChg chg="addSp">
        <pc:chgData name="Rahul Mishra" userId="57c6469e-ac64-4888-811b-35f0aabddbad" providerId="ADAL" clId="{265FC2D2-CC87-43FE-AB13-9B96B9CEE4AA}" dt="2025-01-18T03:20:15.504" v="6"/>
        <pc:sldMkLst>
          <pc:docMk/>
          <pc:sldMk cId="0" sldId="259"/>
        </pc:sldMkLst>
      </pc:sldChg>
      <pc:sldChg chg="addSp">
        <pc:chgData name="Rahul Mishra" userId="57c6469e-ac64-4888-811b-35f0aabddbad" providerId="ADAL" clId="{265FC2D2-CC87-43FE-AB13-9B96B9CEE4AA}" dt="2025-01-18T03:20:15.504" v="6"/>
        <pc:sldMkLst>
          <pc:docMk/>
          <pc:sldMk cId="0" sldId="260"/>
        </pc:sldMkLst>
      </pc:sldChg>
      <pc:sldChg chg="addSp">
        <pc:chgData name="Rahul Mishra" userId="57c6469e-ac64-4888-811b-35f0aabddbad" providerId="ADAL" clId="{265FC2D2-CC87-43FE-AB13-9B96B9CEE4AA}" dt="2025-01-18T03:30:26.724" v="7"/>
        <pc:sldMkLst>
          <pc:docMk/>
          <pc:sldMk cId="0" sldId="261"/>
        </pc:sldMkLst>
      </pc:sldChg>
      <pc:sldChg chg="addSp">
        <pc:chgData name="Rahul Mishra" userId="57c6469e-ac64-4888-811b-35f0aabddbad" providerId="ADAL" clId="{265FC2D2-CC87-43FE-AB13-9B96B9CEE4AA}" dt="2025-01-18T03:42:50.206" v="9"/>
        <pc:sldMkLst>
          <pc:docMk/>
          <pc:sldMk cId="0" sldId="262"/>
        </pc:sldMkLst>
      </pc:sldChg>
      <pc:sldChg chg="addSp">
        <pc:chgData name="Rahul Mishra" userId="57c6469e-ac64-4888-811b-35f0aabddbad" providerId="ADAL" clId="{265FC2D2-CC87-43FE-AB13-9B96B9CEE4AA}" dt="2025-01-18T03:42:50.206" v="9"/>
        <pc:sldMkLst>
          <pc:docMk/>
          <pc:sldMk cId="0" sldId="263"/>
        </pc:sldMkLst>
      </pc:sldChg>
      <pc:sldChg chg="addSp">
        <pc:chgData name="Rahul Mishra" userId="57c6469e-ac64-4888-811b-35f0aabddbad" providerId="ADAL" clId="{265FC2D2-CC87-43FE-AB13-9B96B9CEE4AA}" dt="2025-01-18T03:42:50.206" v="9"/>
        <pc:sldMkLst>
          <pc:docMk/>
          <pc:sldMk cId="0" sldId="264"/>
        </pc:sldMkLst>
      </pc:sldChg>
      <pc:sldChg chg="addSp">
        <pc:chgData name="Rahul Mishra" userId="57c6469e-ac64-4888-811b-35f0aabddbad" providerId="ADAL" clId="{265FC2D2-CC87-43FE-AB13-9B96B9CEE4AA}" dt="2025-01-18T03:42:50.206" v="9"/>
        <pc:sldMkLst>
          <pc:docMk/>
          <pc:sldMk cId="0" sldId="265"/>
        </pc:sldMkLst>
      </pc:sldChg>
      <pc:sldChg chg="addSp">
        <pc:chgData name="Rahul Mishra" userId="57c6469e-ac64-4888-811b-35f0aabddbad" providerId="ADAL" clId="{265FC2D2-CC87-43FE-AB13-9B96B9CEE4AA}" dt="2025-01-18T03:42:50.206" v="9"/>
        <pc:sldMkLst>
          <pc:docMk/>
          <pc:sldMk cId="0" sldId="266"/>
        </pc:sldMkLst>
      </pc:sldChg>
      <pc:sldChg chg="addSp">
        <pc:chgData name="Rahul Mishra" userId="57c6469e-ac64-4888-811b-35f0aabddbad" providerId="ADAL" clId="{265FC2D2-CC87-43FE-AB13-9B96B9CEE4AA}" dt="2025-01-18T03:51:10.324" v="10"/>
        <pc:sldMkLst>
          <pc:docMk/>
          <pc:sldMk cId="0" sldId="267"/>
        </pc:sldMkLst>
      </pc:sldChg>
      <pc:sldChg chg="addSp">
        <pc:chgData name="Rahul Mishra" userId="57c6469e-ac64-4888-811b-35f0aabddbad" providerId="ADAL" clId="{265FC2D2-CC87-43FE-AB13-9B96B9CEE4AA}" dt="2025-01-18T03:30:26.724" v="7"/>
        <pc:sldMkLst>
          <pc:docMk/>
          <pc:sldMk cId="561754838" sldId="269"/>
        </pc:sldMkLst>
      </pc:sldChg>
      <pc:sldChg chg="addSp">
        <pc:chgData name="Rahul Mishra" userId="57c6469e-ac64-4888-811b-35f0aabddbad" providerId="ADAL" clId="{265FC2D2-CC87-43FE-AB13-9B96B9CEE4AA}" dt="2025-01-18T03:20:15.504" v="6"/>
        <pc:sldMkLst>
          <pc:docMk/>
          <pc:sldMk cId="3383183815" sldId="271"/>
        </pc:sldMkLst>
      </pc:sldChg>
      <pc:sldChg chg="addSp">
        <pc:chgData name="Rahul Mishra" userId="57c6469e-ac64-4888-811b-35f0aabddbad" providerId="ADAL" clId="{265FC2D2-CC87-43FE-AB13-9B96B9CEE4AA}" dt="2025-01-18T03:51:10.324" v="10"/>
        <pc:sldMkLst>
          <pc:docMk/>
          <pc:sldMk cId="3895070441" sldId="272"/>
        </pc:sldMkLst>
      </pc:sldChg>
      <pc:sldChg chg="modSp mod">
        <pc:chgData name="Rahul Mishra" userId="57c6469e-ac64-4888-811b-35f0aabddbad" providerId="ADAL" clId="{265FC2D2-CC87-43FE-AB13-9B96B9CEE4AA}" dt="2025-01-18T02:24:32.522" v="5" actId="20577"/>
        <pc:sldMkLst>
          <pc:docMk/>
          <pc:sldMk cId="3604557798" sldId="280"/>
        </pc:sldMkLst>
      </pc:sldChg>
      <pc:sldChg chg="addSp new">
        <pc:chgData name="Rahul Mishra" userId="57c6469e-ac64-4888-811b-35f0aabddbad" providerId="ADAL" clId="{265FC2D2-CC87-43FE-AB13-9B96B9CEE4AA}" dt="2025-01-18T03:42:50.206" v="9"/>
        <pc:sldMkLst>
          <pc:docMk/>
          <pc:sldMk cId="2335515343" sldId="281"/>
        </pc:sldMkLst>
      </pc:sldChg>
    </pc:docChg>
  </pc:docChgLst>
  <pc:docChgLst>
    <pc:chgData name="Rahul Mishra" userId="57c6469e-ac64-4888-811b-35f0aabddbad" providerId="ADAL" clId="{6424A59E-B2A5-4291-B458-00A34E9A64B2}"/>
    <pc:docChg chg="custSel addSld delSld modSld">
      <pc:chgData name="Rahul Mishra" userId="57c6469e-ac64-4888-811b-35f0aabddbad" providerId="ADAL" clId="{6424A59E-B2A5-4291-B458-00A34E9A64B2}" dt="2024-08-10T17:30:34.461" v="6" actId="27636"/>
      <pc:docMkLst>
        <pc:docMk/>
      </pc:docMkLst>
      <pc:sldChg chg="del">
        <pc:chgData name="Rahul Mishra" userId="57c6469e-ac64-4888-811b-35f0aabddbad" providerId="ADAL" clId="{6424A59E-B2A5-4291-B458-00A34E9A64B2}" dt="2024-08-10T17:30:23.290" v="2" actId="47"/>
        <pc:sldMkLst>
          <pc:docMk/>
          <pc:sldMk cId="109857222" sldId="256"/>
        </pc:sldMkLst>
      </pc:sldChg>
      <pc:sldChg chg="delSp modSp add mod setBg delDesignElem">
        <pc:chgData name="Rahul Mishra" userId="57c6469e-ac64-4888-811b-35f0aabddbad" providerId="ADAL" clId="{6424A59E-B2A5-4291-B458-00A34E9A64B2}" dt="2024-08-10T17:30:34.461" v="6" actId="27636"/>
        <pc:sldMkLst>
          <pc:docMk/>
          <pc:sldMk cId="3604557798" sldId="280"/>
        </pc:sldMkLst>
      </pc:sldChg>
    </pc:docChg>
  </pc:docChgLst>
  <pc:docChgLst>
    <pc:chgData name="Rahul Mishra" userId="57c6469e-ac64-4888-811b-35f0aabddbad" providerId="ADAL" clId="{6EF124DA-4818-42B7-9011-34774EE9BF54}"/>
    <pc:docChg chg="undo custSel addSld delSld modSld">
      <pc:chgData name="Rahul Mishra" userId="57c6469e-ac64-4888-811b-35f0aabddbad" providerId="ADAL" clId="{6EF124DA-4818-42B7-9011-34774EE9BF54}" dt="2024-07-29T06:50:42.918" v="285" actId="478"/>
      <pc:docMkLst>
        <pc:docMk/>
      </pc:docMkLst>
      <pc:sldChg chg="addSp delSp modSp add mod setBg delDesignElem">
        <pc:chgData name="Rahul Mishra" userId="57c6469e-ac64-4888-811b-35f0aabddbad" providerId="ADAL" clId="{6EF124DA-4818-42B7-9011-34774EE9BF54}" dt="2024-07-29T06:50:42.918" v="285" actId="478"/>
        <pc:sldMkLst>
          <pc:docMk/>
          <pc:sldMk cId="109857222" sldId="256"/>
        </pc:sldMkLst>
      </pc:sldChg>
      <pc:sldChg chg="add del">
        <pc:chgData name="Rahul Mishra" userId="57c6469e-ac64-4888-811b-35f0aabddbad" providerId="ADAL" clId="{6EF124DA-4818-42B7-9011-34774EE9BF54}" dt="2024-07-27T18:00:26.285" v="235" actId="47"/>
        <pc:sldMkLst>
          <pc:docMk/>
          <pc:sldMk cId="0" sldId="257"/>
        </pc:sldMkLst>
      </pc:sldChg>
      <pc:sldChg chg="modSp mod">
        <pc:chgData name="Rahul Mishra" userId="57c6469e-ac64-4888-811b-35f0aabddbad" providerId="ADAL" clId="{6EF124DA-4818-42B7-9011-34774EE9BF54}" dt="2024-07-27T07:25:20.273" v="61" actId="255"/>
        <pc:sldMkLst>
          <pc:docMk/>
          <pc:sldMk cId="0" sldId="258"/>
        </pc:sldMkLst>
      </pc:sldChg>
      <pc:sldChg chg="modSp mod">
        <pc:chgData name="Rahul Mishra" userId="57c6469e-ac64-4888-811b-35f0aabddbad" providerId="ADAL" clId="{6EF124DA-4818-42B7-9011-34774EE9BF54}" dt="2024-07-27T07:24:16.314" v="49" actId="1076"/>
        <pc:sldMkLst>
          <pc:docMk/>
          <pc:sldMk cId="0" sldId="259"/>
        </pc:sldMkLst>
      </pc:sldChg>
      <pc:sldChg chg="modSp mod">
        <pc:chgData name="Rahul Mishra" userId="57c6469e-ac64-4888-811b-35f0aabddbad" providerId="ADAL" clId="{6EF124DA-4818-42B7-9011-34774EE9BF54}" dt="2024-07-27T10:06:14.966" v="66" actId="255"/>
        <pc:sldMkLst>
          <pc:docMk/>
          <pc:sldMk cId="0" sldId="260"/>
        </pc:sldMkLst>
      </pc:sldChg>
      <pc:sldChg chg="modSp mod">
        <pc:chgData name="Rahul Mishra" userId="57c6469e-ac64-4888-811b-35f0aabddbad" providerId="ADAL" clId="{6EF124DA-4818-42B7-9011-34774EE9BF54}" dt="2024-07-27T10:32:56.648" v="71" actId="255"/>
        <pc:sldMkLst>
          <pc:docMk/>
          <pc:sldMk cId="0" sldId="261"/>
        </pc:sldMkLst>
      </pc:sldChg>
      <pc:sldChg chg="delSp modSp mod">
        <pc:chgData name="Rahul Mishra" userId="57c6469e-ac64-4888-811b-35f0aabddbad" providerId="ADAL" clId="{6EF124DA-4818-42B7-9011-34774EE9BF54}" dt="2024-07-27T10:36:35.922" v="91" actId="1076"/>
        <pc:sldMkLst>
          <pc:docMk/>
          <pc:sldMk cId="0" sldId="262"/>
        </pc:sldMkLst>
      </pc:sldChg>
      <pc:sldChg chg="delSp modSp mod">
        <pc:chgData name="Rahul Mishra" userId="57c6469e-ac64-4888-811b-35f0aabddbad" providerId="ADAL" clId="{6EF124DA-4818-42B7-9011-34774EE9BF54}" dt="2024-07-27T10:38:05.277" v="105" actId="1076"/>
        <pc:sldMkLst>
          <pc:docMk/>
          <pc:sldMk cId="0" sldId="264"/>
        </pc:sldMkLst>
      </pc:sldChg>
      <pc:sldChg chg="modSp mod">
        <pc:chgData name="Rahul Mishra" userId="57c6469e-ac64-4888-811b-35f0aabddbad" providerId="ADAL" clId="{6EF124DA-4818-42B7-9011-34774EE9BF54}" dt="2024-07-27T10:56:08.817" v="106" actId="1076"/>
        <pc:sldMkLst>
          <pc:docMk/>
          <pc:sldMk cId="0" sldId="265"/>
        </pc:sldMkLst>
      </pc:sldChg>
      <pc:sldChg chg="modSp add del mod">
        <pc:chgData name="Rahul Mishra" userId="57c6469e-ac64-4888-811b-35f0aabddbad" providerId="ADAL" clId="{6EF124DA-4818-42B7-9011-34774EE9BF54}" dt="2024-07-29T06:50:33.417" v="284" actId="47"/>
        <pc:sldMkLst>
          <pc:docMk/>
          <pc:sldMk cId="0" sldId="268"/>
        </pc:sldMkLst>
      </pc:sldChg>
      <pc:sldChg chg="delSp modSp mod">
        <pc:chgData name="Rahul Mishra" userId="57c6469e-ac64-4888-811b-35f0aabddbad" providerId="ADAL" clId="{6EF124DA-4818-42B7-9011-34774EE9BF54}" dt="2024-07-27T10:34:37.146" v="83" actId="255"/>
        <pc:sldMkLst>
          <pc:docMk/>
          <pc:sldMk cId="561754838" sldId="269"/>
        </pc:sldMkLst>
      </pc:sldChg>
      <pc:sldChg chg="modSp add del mod">
        <pc:chgData name="Rahul Mishra" userId="57c6469e-ac64-4888-811b-35f0aabddbad" providerId="ADAL" clId="{6EF124DA-4818-42B7-9011-34774EE9BF54}" dt="2024-07-29T06:50:33.417" v="284" actId="47"/>
        <pc:sldMkLst>
          <pc:docMk/>
          <pc:sldMk cId="0" sldId="270"/>
        </pc:sldMkLst>
      </pc:sldChg>
      <pc:sldChg chg="del">
        <pc:chgData name="Rahul Mishra" userId="57c6469e-ac64-4888-811b-35f0aabddbad" providerId="ADAL" clId="{6EF124DA-4818-42B7-9011-34774EE9BF54}" dt="2024-07-27T07:14:44.870" v="9" actId="47"/>
        <pc:sldMkLst>
          <pc:docMk/>
          <pc:sldMk cId="615051662" sldId="270"/>
        </pc:sldMkLst>
      </pc:sldChg>
      <pc:sldChg chg="modSp mod">
        <pc:chgData name="Rahul Mishra" userId="57c6469e-ac64-4888-811b-35f0aabddbad" providerId="ADAL" clId="{6EF124DA-4818-42B7-9011-34774EE9BF54}" dt="2024-07-27T10:29:19.607" v="67" actId="255"/>
        <pc:sldMkLst>
          <pc:docMk/>
          <pc:sldMk cId="3383183815" sldId="271"/>
        </pc:sldMkLst>
      </pc:sldChg>
      <pc:sldChg chg="addSp modSp new mod">
        <pc:chgData name="Rahul Mishra" userId="57c6469e-ac64-4888-811b-35f0aabddbad" providerId="ADAL" clId="{6EF124DA-4818-42B7-9011-34774EE9BF54}" dt="2024-07-27T17:51:45.849" v="121" actId="1076"/>
        <pc:sldMkLst>
          <pc:docMk/>
          <pc:sldMk cId="3895070441" sldId="272"/>
        </pc:sldMkLst>
      </pc:sldChg>
      <pc:sldChg chg="addSp delSp modSp add mod">
        <pc:chgData name="Rahul Mishra" userId="57c6469e-ac64-4888-811b-35f0aabddbad" providerId="ADAL" clId="{6EF124DA-4818-42B7-9011-34774EE9BF54}" dt="2024-07-27T17:53:38.816" v="151" actId="688"/>
        <pc:sldMkLst>
          <pc:docMk/>
          <pc:sldMk cId="13706813" sldId="273"/>
        </pc:sldMkLst>
      </pc:sldChg>
      <pc:sldChg chg="addSp modSp add mod">
        <pc:chgData name="Rahul Mishra" userId="57c6469e-ac64-4888-811b-35f0aabddbad" providerId="ADAL" clId="{6EF124DA-4818-42B7-9011-34774EE9BF54}" dt="2024-07-27T17:54:42.027" v="166" actId="14100"/>
        <pc:sldMkLst>
          <pc:docMk/>
          <pc:sldMk cId="1925219316" sldId="274"/>
        </pc:sldMkLst>
      </pc:sldChg>
      <pc:sldChg chg="addSp delSp modSp add mod">
        <pc:chgData name="Rahul Mishra" userId="57c6469e-ac64-4888-811b-35f0aabddbad" providerId="ADAL" clId="{6EF124DA-4818-42B7-9011-34774EE9BF54}" dt="2024-07-27T17:55:54.180" v="183" actId="14100"/>
        <pc:sldMkLst>
          <pc:docMk/>
          <pc:sldMk cId="3013507917" sldId="275"/>
        </pc:sldMkLst>
      </pc:sldChg>
      <pc:sldChg chg="addSp modSp add mod">
        <pc:chgData name="Rahul Mishra" userId="57c6469e-ac64-4888-811b-35f0aabddbad" providerId="ADAL" clId="{6EF124DA-4818-42B7-9011-34774EE9BF54}" dt="2024-07-27T17:56:44.940" v="197" actId="14100"/>
        <pc:sldMkLst>
          <pc:docMk/>
          <pc:sldMk cId="4013798284" sldId="276"/>
        </pc:sldMkLst>
      </pc:sldChg>
      <pc:sldChg chg="addSp modSp add mod">
        <pc:chgData name="Rahul Mishra" userId="57c6469e-ac64-4888-811b-35f0aabddbad" providerId="ADAL" clId="{6EF124DA-4818-42B7-9011-34774EE9BF54}" dt="2024-07-27T17:57:27.271" v="208" actId="688"/>
        <pc:sldMkLst>
          <pc:docMk/>
          <pc:sldMk cId="416527584" sldId="277"/>
        </pc:sldMkLst>
      </pc:sldChg>
      <pc:sldChg chg="addSp modSp add mod">
        <pc:chgData name="Rahul Mishra" userId="57c6469e-ac64-4888-811b-35f0aabddbad" providerId="ADAL" clId="{6EF124DA-4818-42B7-9011-34774EE9BF54}" dt="2024-07-27T17:58:00.456" v="218" actId="14100"/>
        <pc:sldMkLst>
          <pc:docMk/>
          <pc:sldMk cId="1424513546" sldId="278"/>
        </pc:sldMkLst>
      </pc:sldChg>
      <pc:sldChg chg="addSp modSp add mod">
        <pc:chgData name="Rahul Mishra" userId="57c6469e-ac64-4888-811b-35f0aabddbad" providerId="ADAL" clId="{6EF124DA-4818-42B7-9011-34774EE9BF54}" dt="2024-07-27T17:58:54.502" v="232" actId="1076"/>
        <pc:sldMkLst>
          <pc:docMk/>
          <pc:sldMk cId="505842155" sldId="279"/>
        </pc:sldMkLst>
      </pc:sldChg>
      <pc:sldChg chg="add del">
        <pc:chgData name="Rahul Mishra" userId="57c6469e-ac64-4888-811b-35f0aabddbad" providerId="ADAL" clId="{6EF124DA-4818-42B7-9011-34774EE9BF54}" dt="2024-07-27T18:05:15.930" v="278" actId="47"/>
        <pc:sldMkLst>
          <pc:docMk/>
          <pc:sldMk cId="2302345596" sldId="280"/>
        </pc:sldMkLst>
      </pc:sldChg>
      <pc:sldChg chg="add del">
        <pc:chgData name="Rahul Mishra" userId="57c6469e-ac64-4888-811b-35f0aabddbad" providerId="ADAL" clId="{6EF124DA-4818-42B7-9011-34774EE9BF54}" dt="2024-07-29T06:50:33.417" v="284" actId="47"/>
        <pc:sldMkLst>
          <pc:docMk/>
          <pc:sldMk cId="1848721818" sldId="281"/>
        </pc:sldMkLst>
      </pc:sldChg>
      <pc:sldChg chg="add del">
        <pc:chgData name="Rahul Mishra" userId="57c6469e-ac64-4888-811b-35f0aabddbad" providerId="ADAL" clId="{6EF124DA-4818-42B7-9011-34774EE9BF54}" dt="2024-07-27T18:00:24.717" v="234" actId="47"/>
        <pc:sldMkLst>
          <pc:docMk/>
          <pc:sldMk cId="0" sldId="282"/>
        </pc:sldMkLst>
      </pc:sldChg>
      <pc:sldChg chg="modSp add del mod">
        <pc:chgData name="Rahul Mishra" userId="57c6469e-ac64-4888-811b-35f0aabddbad" providerId="ADAL" clId="{6EF124DA-4818-42B7-9011-34774EE9BF54}" dt="2024-07-29T06:50:33.417" v="284" actId="47"/>
        <pc:sldMkLst>
          <pc:docMk/>
          <pc:sldMk cId="0" sldId="283"/>
        </pc:sldMkLst>
      </pc:sldChg>
      <pc:sldChg chg="modSp add del mod">
        <pc:chgData name="Rahul Mishra" userId="57c6469e-ac64-4888-811b-35f0aabddbad" providerId="ADAL" clId="{6EF124DA-4818-42B7-9011-34774EE9BF54}" dt="2024-07-29T06:50:33.417" v="284" actId="47"/>
        <pc:sldMkLst>
          <pc:docMk/>
          <pc:sldMk cId="0" sldId="284"/>
        </pc:sldMkLst>
      </pc:sldChg>
      <pc:sldChg chg="modSp add del mod">
        <pc:chgData name="Rahul Mishra" userId="57c6469e-ac64-4888-811b-35f0aabddbad" providerId="ADAL" clId="{6EF124DA-4818-42B7-9011-34774EE9BF54}" dt="2024-07-29T06:50:33.417" v="284" actId="47"/>
        <pc:sldMkLst>
          <pc:docMk/>
          <pc:sldMk cId="0" sldId="285"/>
        </pc:sldMkLst>
      </pc:sldChg>
      <pc:sldChg chg="add del">
        <pc:chgData name="Rahul Mishra" userId="57c6469e-ac64-4888-811b-35f0aabddbad" providerId="ADAL" clId="{6EF124DA-4818-42B7-9011-34774EE9BF54}" dt="2024-07-29T06:50:33.417" v="284" actId="47"/>
        <pc:sldMkLst>
          <pc:docMk/>
          <pc:sldMk cId="0" sldId="286"/>
        </pc:sldMkLst>
      </pc:sldChg>
      <pc:sldChg chg="modSp add del mod">
        <pc:chgData name="Rahul Mishra" userId="57c6469e-ac64-4888-811b-35f0aabddbad" providerId="ADAL" clId="{6EF124DA-4818-42B7-9011-34774EE9BF54}" dt="2024-07-29T06:50:33.417" v="284" actId="47"/>
        <pc:sldMkLst>
          <pc:docMk/>
          <pc:sldMk cId="0" sldId="287"/>
        </pc:sldMkLst>
      </pc:sldChg>
      <pc:sldChg chg="modSp add del mod">
        <pc:chgData name="Rahul Mishra" userId="57c6469e-ac64-4888-811b-35f0aabddbad" providerId="ADAL" clId="{6EF124DA-4818-42B7-9011-34774EE9BF54}" dt="2024-07-29T06:50:33.417" v="284" actId="47"/>
        <pc:sldMkLst>
          <pc:docMk/>
          <pc:sldMk cId="0" sldId="288"/>
        </pc:sldMkLst>
      </pc:sldChg>
      <pc:sldChg chg="modSp add del mod">
        <pc:chgData name="Rahul Mishra" userId="57c6469e-ac64-4888-811b-35f0aabddbad" providerId="ADAL" clId="{6EF124DA-4818-42B7-9011-34774EE9BF54}" dt="2024-07-29T06:50:33.417" v="284" actId="47"/>
        <pc:sldMkLst>
          <pc:docMk/>
          <pc:sldMk cId="0" sldId="289"/>
        </pc:sldMkLst>
      </pc:sldChg>
      <pc:sldChg chg="delSp add del mod">
        <pc:chgData name="Rahul Mishra" userId="57c6469e-ac64-4888-811b-35f0aabddbad" providerId="ADAL" clId="{6EF124DA-4818-42B7-9011-34774EE9BF54}" dt="2024-07-29T06:50:33.417" v="284" actId="47"/>
        <pc:sldMkLst>
          <pc:docMk/>
          <pc:sldMk cId="0" sldId="290"/>
        </pc:sldMkLst>
      </pc:sldChg>
      <pc:sldChg chg="modSp add del mod">
        <pc:chgData name="Rahul Mishra" userId="57c6469e-ac64-4888-811b-35f0aabddbad" providerId="ADAL" clId="{6EF124DA-4818-42B7-9011-34774EE9BF54}" dt="2024-07-29T06:50:33.417" v="284" actId="47"/>
        <pc:sldMkLst>
          <pc:docMk/>
          <pc:sldMk cId="0" sldId="291"/>
        </pc:sldMkLst>
      </pc:sldChg>
      <pc:sldChg chg="add del">
        <pc:chgData name="Rahul Mishra" userId="57c6469e-ac64-4888-811b-35f0aabddbad" providerId="ADAL" clId="{6EF124DA-4818-42B7-9011-34774EE9BF54}" dt="2024-07-29T06:50:33.417" v="284" actId="47"/>
        <pc:sldMkLst>
          <pc:docMk/>
          <pc:sldMk cId="0" sldId="292"/>
        </pc:sldMkLst>
      </pc:sldChg>
      <pc:sldChg chg="modSp add del mod">
        <pc:chgData name="Rahul Mishra" userId="57c6469e-ac64-4888-811b-35f0aabddbad" providerId="ADAL" clId="{6EF124DA-4818-42B7-9011-34774EE9BF54}" dt="2024-07-29T06:50:33.417" v="284" actId="47"/>
        <pc:sldMkLst>
          <pc:docMk/>
          <pc:sldMk cId="0" sldId="293"/>
        </pc:sldMkLst>
      </pc:sldChg>
      <pc:sldChg chg="modSp add del mod">
        <pc:chgData name="Rahul Mishra" userId="57c6469e-ac64-4888-811b-35f0aabddbad" providerId="ADAL" clId="{6EF124DA-4818-42B7-9011-34774EE9BF54}" dt="2024-07-29T06:50:33.417" v="284" actId="47"/>
        <pc:sldMkLst>
          <pc:docMk/>
          <pc:sldMk cId="0" sldId="294"/>
        </pc:sldMkLst>
      </pc:sldChg>
      <pc:sldChg chg="add del">
        <pc:chgData name="Rahul Mishra" userId="57c6469e-ac64-4888-811b-35f0aabddbad" providerId="ADAL" clId="{6EF124DA-4818-42B7-9011-34774EE9BF54}" dt="2024-07-29T06:50:33.417" v="284" actId="47"/>
        <pc:sldMkLst>
          <pc:docMk/>
          <pc:sldMk cId="0" sldId="295"/>
        </pc:sldMkLst>
      </pc:sldChg>
      <pc:sldChg chg="modSp add del mod">
        <pc:chgData name="Rahul Mishra" userId="57c6469e-ac64-4888-811b-35f0aabddbad" providerId="ADAL" clId="{6EF124DA-4818-42B7-9011-34774EE9BF54}" dt="2024-07-29T06:50:33.417" v="284" actId="47"/>
        <pc:sldMkLst>
          <pc:docMk/>
          <pc:sldMk cId="0" sldId="296"/>
        </pc:sldMkLst>
      </pc:sldChg>
      <pc:sldChg chg="modSp add del mod">
        <pc:chgData name="Rahul Mishra" userId="57c6469e-ac64-4888-811b-35f0aabddbad" providerId="ADAL" clId="{6EF124DA-4818-42B7-9011-34774EE9BF54}" dt="2024-07-29T06:50:33.417" v="284" actId="47"/>
        <pc:sldMkLst>
          <pc:docMk/>
          <pc:sldMk cId="0" sldId="297"/>
        </pc:sldMkLst>
      </pc:sldChg>
      <pc:sldChg chg="modSp add del mod">
        <pc:chgData name="Rahul Mishra" userId="57c6469e-ac64-4888-811b-35f0aabddbad" providerId="ADAL" clId="{6EF124DA-4818-42B7-9011-34774EE9BF54}" dt="2024-07-29T06:50:33.417" v="284" actId="47"/>
        <pc:sldMkLst>
          <pc:docMk/>
          <pc:sldMk cId="0" sldId="298"/>
        </pc:sldMkLst>
      </pc:sldChg>
      <pc:sldChg chg="modSp add del mod">
        <pc:chgData name="Rahul Mishra" userId="57c6469e-ac64-4888-811b-35f0aabddbad" providerId="ADAL" clId="{6EF124DA-4818-42B7-9011-34774EE9BF54}" dt="2024-07-29T06:50:33.417" v="284" actId="47"/>
        <pc:sldMkLst>
          <pc:docMk/>
          <pc:sldMk cId="0" sldId="299"/>
        </pc:sldMkLst>
      </pc:sldChg>
      <pc:sldChg chg="add del">
        <pc:chgData name="Rahul Mishra" userId="57c6469e-ac64-4888-811b-35f0aabddbad" providerId="ADAL" clId="{6EF124DA-4818-42B7-9011-34774EE9BF54}" dt="2024-07-29T06:50:33.417" v="284" actId="47"/>
        <pc:sldMkLst>
          <pc:docMk/>
          <pc:sldMk cId="0" sldId="300"/>
        </pc:sldMkLst>
      </pc:sldChg>
      <pc:sldChg chg="add del">
        <pc:chgData name="Rahul Mishra" userId="57c6469e-ac64-4888-811b-35f0aabddbad" providerId="ADAL" clId="{6EF124DA-4818-42B7-9011-34774EE9BF54}" dt="2024-07-29T06:50:33.417" v="284" actId="47"/>
        <pc:sldMkLst>
          <pc:docMk/>
          <pc:sldMk cId="0" sldId="301"/>
        </pc:sldMkLst>
      </pc:sldChg>
      <pc:sldChg chg="add del">
        <pc:chgData name="Rahul Mishra" userId="57c6469e-ac64-4888-811b-35f0aabddbad" providerId="ADAL" clId="{6EF124DA-4818-42B7-9011-34774EE9BF54}" dt="2024-07-29T06:50:33.417" v="284" actId="47"/>
        <pc:sldMkLst>
          <pc:docMk/>
          <pc:sldMk cId="0" sldId="302"/>
        </pc:sldMkLst>
      </pc:sldChg>
      <pc:sldChg chg="add del">
        <pc:chgData name="Rahul Mishra" userId="57c6469e-ac64-4888-811b-35f0aabddbad" providerId="ADAL" clId="{6EF124DA-4818-42B7-9011-34774EE9BF54}" dt="2024-07-29T06:50:33.417" v="284" actId="47"/>
        <pc:sldMkLst>
          <pc:docMk/>
          <pc:sldMk cId="0" sldId="303"/>
        </pc:sldMkLst>
      </pc:sldChg>
      <pc:sldChg chg="add del">
        <pc:chgData name="Rahul Mishra" userId="57c6469e-ac64-4888-811b-35f0aabddbad" providerId="ADAL" clId="{6EF124DA-4818-42B7-9011-34774EE9BF54}" dt="2024-07-29T06:50:33.417" v="284" actId="47"/>
        <pc:sldMkLst>
          <pc:docMk/>
          <pc:sldMk cId="0" sldId="304"/>
        </pc:sldMkLst>
      </pc:sldChg>
      <pc:sldChg chg="modSp add del mod">
        <pc:chgData name="Rahul Mishra" userId="57c6469e-ac64-4888-811b-35f0aabddbad" providerId="ADAL" clId="{6EF124DA-4818-42B7-9011-34774EE9BF54}" dt="2024-07-29T06:50:33.417" v="284" actId="47"/>
        <pc:sldMkLst>
          <pc:docMk/>
          <pc:sldMk cId="0" sldId="305"/>
        </pc:sldMkLst>
      </pc:sldChg>
      <pc:sldMasterChg chg="delSldLayout">
        <pc:chgData name="Rahul Mishra" userId="57c6469e-ac64-4888-811b-35f0aabddbad" providerId="ADAL" clId="{6EF124DA-4818-42B7-9011-34774EE9BF54}" dt="2024-07-27T07:14:44.870" v="9" actId="47"/>
        <pc:sldMasterMkLst>
          <pc:docMk/>
          <pc:sldMasterMk cId="0" sldId="2147483648"/>
        </pc:sldMasterMkLst>
        <pc:sldLayoutChg chg="del">
          <pc:chgData name="Rahul Mishra" userId="57c6469e-ac64-4888-811b-35f0aabddbad" providerId="ADAL" clId="{6EF124DA-4818-42B7-9011-34774EE9BF54}" dt="2024-07-27T07:14:44.870" v="9" actId="47"/>
          <pc:sldLayoutMkLst>
            <pc:docMk/>
            <pc:sldMasterMk cId="0" sldId="2147483648"/>
            <pc:sldLayoutMk cId="1509187474" sldId="2147483660"/>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2:59:12.638"/>
    </inkml:context>
    <inkml:brush xml:id="br0">
      <inkml:brushProperty name="width" value="0.05292" units="cm"/>
      <inkml:brushProperty name="height" value="0.05292" units="cm"/>
      <inkml:brushProperty name="color" value="#FF0000"/>
    </inkml:brush>
  </inkml:definitions>
  <inkml:trace contextRef="#ctx0" brushRef="#br0">16194 9842 2901 0,'-6'-5'504'16,"1"0"-130"0,1 1-72-16,4 4-50 0,-8-3-40 0,8 3-23 15,-10 10-17-15,5 2-24 0,-3 9-13 16,1 11-13-16,-1 1-4 0,0 2-16 0,6 4-11 0,1-3-7 0,-1 2-8 31,2-8-19-31,0-4-2 0,2-2-12 0,-1 0-17 16,-1-5-11-16,2-2-12 0,-2-2-12 0,2-2-9 0,-2 0-6 15,2-3-10-15,0-1-15 16,-2-3-28-16,2 0-40 0,-2-6-40 0,0 0-44 0,0 0-25 31,0 0-11-31,0 0-12 0,-2-29 3 0,4 4 16 16,-2-14 26-16,4 1 33 0,2-5 42 16,-2 5 42-16,1-3 43 0,2 2 47 0,-3 6 59 15,3 4 46-15,-6 7 47 0,3 5 30 16,-2 2 18-16,2 3 11 0,-2 0 2 0,-1 3-7 15,1 4 3-15,-2 5 10 0,10-7-5 16,-10 7-18-16,15 2-12 0,-15-2-29 0,21 12-15 0,-6-2-33 16,8 7 10-16,2-1-19 0,2 2-9 15,-3 3 12-15,-1-1-11 0,-2-4-9 16,1 3-4-16,-8-3-9 0,-3-5-12 0,0-1 2 16,-2 2-5-16,-4-4-9 0,4 0 2 15,-7-1 0-15,-1-1 9 0,-1-6 5 16,-3 15 1-16,-6-7-1 0,4-1-4 0,-6 2-8 0,-5-4-3 15,1 0-6-15,-4-2-5 16,-1-1-3-16,-2-4-8 0,1 0-7 0,5 0-14 0,-6-5-12 16,5 5-20-1,0-5-21-15,1 4-29 0,2-3-38 0,2 3-32 0,0 0-42 16,3 1-59-16,-1-1-87 16,5-1-85-16,-1 1-101 0,6 3-140 0,-6-11-88 0,6 11 78 15,10-14-586-15,1 8-717 0</inkml:trace>
  <inkml:trace contextRef="#ctx0" brushRef="#br0" timeOffset="215.68">16525 9726 3417 0,'-2'-12'142'0,"-1"3"48"0,-1 1 34 0,2 4 28 15,2 4 5-15,0 0-5 0,0 0 3 0,0 0 8 16,0 0-10-16,0 0-19 0,9 35-25 15,2-14-17-15,0 7-20 0,2 3-20 0,2 0-29 16,0 1-29-16,1-1-59 0,-1-2-49 16,0 2-60-16,3-2-65 0,-3-5-66 0,-4-3-78 15,-3-4-76-15,-1-3-72 0,3 0-115 16,-5-3-140-16,4-2 51 0,-4-2-502 0,2 0-606 0</inkml:trace>
  <inkml:trace contextRef="#ctx0" brushRef="#br0" timeOffset="530.71">16874 9912 3066 0,'0'-5'133'16,"0"5"60"-16,0 0 46 0,0 0 33 16,0 0 21-16,0 0 5 0,0 0 5 15,-12 22-28-15,12-12-35 0,0 1-39 16,5-1-18-16,-1 2-12 0,1 1-24 0,3-1-39 16,-1 0-34-16,5-1-33 0,-3-3-27 15,3 0-18-15,-1-4-15 0,1 0-2 0,0-4 1 16,-12 0 4-16,16-4 5 0,-4 0 3 0,-3-4 6 15,-3 0 14-15,1-3 23 16,-3-1 15-16,-1 0 10 0,-3-8 7 0,-3 2 1 0,-4-12-3 0,-4-4-6 16,-1 3-2-1,0 11-10-15,1 3-3 0,-1 1-15 0,3 9-34 0,-2 5-30 16,-3 4-47 0,1 5-52-16,-6 13-80 0,-1 3-85 0,2 4-93 15,0-1-91-15,7-4-111 0,6 0-81 0,1-8 61 0,4-2-480 16,4-5-564-16</inkml:trace>
  <inkml:trace contextRef="#ctx0" brushRef="#br0" timeOffset="805.66">17059 9927 3025 0,'9'-1'82'0,"-9"1"75"0,0 0 49 16,4 10 44-16,-2-3 39 0,-2 3 37 16,0 5-1-16,0 2-10 15,0 3-1-15,3 3-18 0,-1 5-24 0,0 10-26 16,1 3-18-16,6 9 0 0,2 1-18 15,2-1-23-15,-1-2-18 0,2-1-14 0,-3-11-20 0,0 1-14 16,-2-1-9-16,-2-2-6 0,1-9-14 16,-7-6-5-16,3-1-3 15,-4-3 8-15,0-1-10 0,-4-1-82 0,1 2 0 0,-5-5 0 16,-3 0 0-16,-1-5 0 16,-2-4 0-16,-4-1 0 0,-2-1 0 0,-3-4 0 15,-12-5 0-15,0-3 0 0,5 1 0 0,-3 1 0 0,5-3 0 0,-1 1 0 0,7 3 0 31,-5-6-430-31,8 3-148 0,2 1-132 16,3-3-161-16,1 1 75 0,5 1 89 0,2-1-687 16,5-1-847-16</inkml:trace>
  <inkml:trace contextRef="#ctx0" brushRef="#br0" timeOffset="1135.73">17238 9941 3748 0,'-1'-5'147'0,"-3"0"35"16,4 5 15-16,-4-7 11 0,4 7 17 0,0 0 16 15,0 0 14-15,0 0-24 0,0 0-19 16,0 0-13-16,0 0-23 0,9 32-39 16,-3-24 10-16,1 2-37 0,7 1 2 0,-3-3-20 15,3-2-26-15,1 2-35 0,-1-1-15 0,-3-3-8 16,0 2 1-16,1-4-9 15,-12-2 0-15,18 0 1 0,-18 0 2 0,14-10 0 16,-10 5 2-16,0-1 7 0,-4-6 11 16,0 0 5-16,-4-7 4 0,-5-12 1 0,-3 2 2 0,-3-2-9 0,3 6 7 15,1 6-8 1,2 5-14-16,-3 5-11 0,2 6-26 0,-2 5-32 0,0 3-54 16,-1 6-70-1,-5 3-101-15,3 9-125 0,0 4-159 0,3 0-196 0,6-4 67 16,4-3 77-16,2-5-505 0,8-5-593 0</inkml:trace>
  <inkml:trace contextRef="#ctx0" brushRef="#br0" timeOffset="1585.56">17599 10121 3064 0,'-12'-18'182'16,"12"18"47"-16,-8-5 26 15,8 5 13-15,-3-6-8 0,3 6-21 0,-2-6-27 16,2 6-18-16,0 0-22 0,2-9-17 0,-2 9-21 16,3-5-15-16,-3 5-19 0,4-9-15 15,0 3-13-15,-4 6-11 16,3-9 0-16,-3 1-10 0,3 0-4 0,-6-4-3 0,2 1-4 16,-5-5 2-16,4-3 0 15,-9-10 4-15,7 5 5 0,-9-7 0 0,2 3-2 16,1 8 5-16,-2 1 10 0,3 4-7 15,2 1-6-15,-4 4-7 0,4 3-4 0,0 2-4 16,-1 2-13-16,2-1-3 0,6 4-12 16,-8-5-9-16,8 5 2 0,2-9-5 0,6 2-9 15,6-1-9-15,-2-2-4 0,8-2 3 16,-1 5 2-16,2-1 3 0,-6 6 11 16,0-1 30-16,3 6 21 0,-4-1 19 0,2 6 24 15,1 1 14-15,-3 7 3 0,2 5-5 16,4 3-7-16,-6 0-8 0,-2 2-9 15,1-1-11-15,1 1-15 0,-5-4-36 0,-1-7-37 16,0 5-50-16,0-4-48 0,-3 1-50 16,2-5-58-16,-1-3-68 0,1 1-62 0,-4 0-63 15,1-5-84-15,0 1-122 0,-1-2-63 16,-3-4 68-16,0 0-509 0,9 2-601 0</inkml:trace>
  <inkml:trace contextRef="#ctx0" brushRef="#br0" timeOffset="1820.66">17859 9656 3395 0,'0'0'156'0,"-2"-6"23"0,2 6 30 0,0 0 33 0,0 0 17 0,0 0-5 0,11 24-16 16,-6-13-24-16,1 3-24 0,-1 1-16 16,4 3-14-16,2-1-24 0,-4 1-18 0,0-1-25 15,5 0-43-15,-4-3-41 16,-3-2-54-16,5 1-64 0,-6-4-80 0,4-1-89 15,-5 3-86-15,1-6-105 0,2 0-115 16,-6-5-47-16,3 3 63 0,-3-3-398 0,0 0-443 16</inkml:trace>
  <inkml:trace contextRef="#ctx0" brushRef="#br0" timeOffset="1935.65">17787 9322 2539 0,'-7'-7'22'0,"-1"0"29"0,4 3 6 0,0 0-5 15,4 4 2 1,-5-5-17-16,5 5-35 0,-4-7-63 0,4 7-95 16,-4-7-129-16,4 7-169 15,0 0-178-15,0 0-130 0</inkml:trace>
  <inkml:trace contextRef="#ctx0" brushRef="#br0" timeOffset="2685.72">17988 9252 2065 0,'0'0'205'0,"0"0"29"15,0 0 25-15,15 9 25 16,-8 3 10-16,5 5-17 0,3 12-28 16,8 10-23-16,-4 2-24 0,0 5-20 15,-2 1-21-15,2 0-21 0,-4 0-30 0,-4-7-25 16,0-1-19-16,-4-3-10 0,0 1-6 15,-3-6-5-15,2-2-6 0,-6-9 1 0,1-1-5 16,-1-6-2-16,0-1 4 0,0-1-4 16,-3-3-4-16,-1-1-2 0,0-3-4 0,-1-1-4 15,5-3-2-15,-16 0-7 0,16 0 1 16,-24-10-6-16,7 0-2 0,-1 1-3 0,1-1-5 16,2 3-2-16,-2 0-6 0,1 4-7 15,5-1-7-15,0 1-14 0,1 1-10 16,3 0-16-16,7 2-16 0,-13-3-19 0,13 3-7 15,-5-6 4-15,5 6 5 0,12-15 1 0,1 3-4 16,8-11 5-16,4-1 0 0,6-10 13 16,-1-3 12-16,3-4 22 0,-5-6 61 15,1 0 49-15,-2-2 48 0,-7 2 24 16,-1 3 18-16,-8 9 25 0,1 4 36 0,-4 5 39 0,-3 7 3 0,-3 5-1 16,0 3-9-1,-2 4-17-15,0 1-18 0,0 6-5 16,0 0 3-16,0 0 1 0,-23 33-3 0,12-2-17 0,0 5-15 0,-1 13-11 15,1-1-17 1,1 1-15-16,7-8-21 0,-4 1-107 0,4 0 0 0,1-3 0 16,2 0 0-16,0-7 0 15,2 4 0-15,-1-14 0 0,3 0 0 0,3-3 0 0,-4-2 0 16,3-3 0 0,-2-2 0-16,-1-4 0 0,3-3 0 0,0-3 0 0,-6-2 0 15,0 0 0-15,34-20 0 0,-13 2 0 16,-4 1 0-16,3-3 0 0,-6 5 0 15,-1 3 0-15,-1 1 0 0,-2 3 0 0,-3 1 0 16,3 2 0-16,-2 1 0 0,-8 4 0 16,14 2 0-16,-14-2 0 0,20 8 0 0,-13 0 0 15,2 2 0-15,-4 0 0 0,2 4 0 16,3-4 0-16,-4 2 0 0,0-2 0 16,-3 1 0-16,5-3 0 0,-5 2 0 15,-1-3 0-15,7 0 0 0,-6-2 0 0,-1 0 0 16,-2-5 0-16,9 5 0 0,-9-5-93 0,0 0-682 0,0 0-174 15,0 0 77-15,20-12 94 16,-13 6-829-16,6-5-1046 0</inkml:trace>
  <inkml:trace contextRef="#ctx0" brushRef="#br0" timeOffset="3195.67">18718 9588 4189 0,'-12'-5'89'0,"0"3"43"0,5 2 22 0,7 0 32 0,0 0 42 0,-8 12 35 0,6-5 14 15,2 3 9-15,0 2-7 0,4 1-11 16,-3 0-20-16,4 3-14 0,1-1-18 0,-1 0-24 16,1 2-17-16,-3-2-18 0,3-1-16 15,0 1-13-15,-2-1-13 0,2-3-11 0,-3-2-12 0,-1 1-54 16,2-1-38-16,1-2 0 0,-5-1 0 0,3-2 0 15,-3-4 0 1,4 7 0-16,-4-7 0 0,0 0 0 0,5-17 0 0,-3 5 0 16,6-5 0-16,-5 3 0 15,-1-3 0-15,5 2 0 0,-4 3 0 16,-1 2 0-16,2 1 0 0,0-1 0 0,-3 5 0 16,-1 5 0-16,8-5 0 0,-8 5 0 0,0 0 0 15,0 0 0-15,0 0 0 0,21 14 0 16,-14-10 0-16,-3 0 0 0,3 1 0 15,-7-5 0-15,7 8 0 0,-1-6 0 0,-6-2 0 16,5 6 0-16,-5-6 0 0,7 2 0 16,-7-2 0-16,0 0 0 0,22-12 0 0,-15 1 0 15,3 1 0-15,-2 2 0 16,-1-3 0-16,2 5 0 0,0-2 0 0,-4 0 0 0,3 4 0 16,-3 1 0-16,-5 3 0 15,18-3 0-15,-18 3 0 0,14 3 0 0,-5 0 0 16,-2 5 0-16,2-2 0 0,3 0 0 0,-2 0 0 0,1 1 0 0,1 1 0 0,3-2 0 15,-3 2 0-15,0-5 0 16,1-1-27-16,-1 2-302 0,-2 0-107 16,-1-2-123-1,-1 0-177-15,-8-2-107 0,11 4 87 0,-11-4-776 0,10 4-977 16</inkml:trace>
  <inkml:trace contextRef="#ctx0" brushRef="#br0" timeOffset="3845.65">15096 11755 4223 0,'-49'16'-18'0,"-4"-2"13"0,-7 5-2 0,-1-2 26 0,0 2 43 0,2-1 30 16,4 0 31-1,15-8 15-15,6-2 15 0,7 2 9 0,6-6 2 0,8-1-11 16,1 1-15-16,5-1-9 0,1 0-12 0,6-3-14 15,0 0-10-15,29-11-5 0,24-6-10 16,35-13-8-16,20-4-8 0,21-10-5 0,56-29-17 16,25-6-14-16,19-10-14 15,22 0-2-15,26-2 4 0,18-11-3 0,17-1 2 16,15 4 5-16,2 2 15 0,-2 5 8 16,-21 6 15-16,-15 5 12 0,-27 9 13 15,-38 5-10-15,-37 12-4 0,-67 16-1 16,-23 7-8-16,-32 8 3 0,-14 3 35 0,-8 2 14 15,-18 4 9-15,-4 3-4 0,-10 2-8 16,-1-2-13-16,-4 6-9 0,-5 0-12 0,-3-1-25 16,0 7-40-16,0-13-86 0,0 8-111 15,0 5-146-15,-13-7-192 0,3 6-250 16,-1 1-39-16,-5 4 91 0,-7 2-754 0,-15 6-926 0</inkml:trace>
  <inkml:trace contextRef="#ctx0" brushRef="#br0" timeOffset="5295.6">16356 11725 1887 0,'2'-6'601'0,"-2"6"-207"0,2-7-119 16,-2 7-81-16,0 0-18 16,0 0 20-16,0 0 22 0,-7 27 4 0,-2-5 8 0,-4 11 2 15,0 13 0-15,-2 3 0 0,2-1-5 0,-3 2-1 16,5-3-15-16,3-8-6 16,-2-3-15-16,5-4-12 15,1-4-3-15,2-8-6 0,4-1-13 0,2-2-9 0,-1-3-7 16,7-1-7-16,2-1-8 15,1-6-13-15,4-3-10 0,10 0-11 0,2-6-9 16,12 0-10-16,3-5-8 0,-2 0-9 16,2-1-6-16,-4-1-8 0,-2 0-7 0,-4 1-2 15,-7 5-1-15,-6-2-4 0,-6 1 1 0,-2 4-28 16,-1-3 0-16,-3 2 0 0,0 0 0 16,-9 2 0-16,14-3 0 0,-14 3 0 0,11-2 0 15,-11 2 0-15,0 0 0 16,14-1-106-16,-14 1-152 0,8-4-115 0,-8 4-134 15,0 0-152-15,5-3-192 0,-5 3 77 0,0 0 79 16,0 0-655-16,0 0-804 0</inkml:trace>
  <inkml:trace contextRef="#ctx0" brushRef="#br0" timeOffset="5567.41">16792 12136 4038 0,'-3'-3'83'0,"3"3"-6"0,0 0 12 16,0 0 23-16,0 0 34 0,0 0 21 0,0 0 6 16,21 17 1-16,-10-9 0 0,-2 3 5 0,3-1 2 15,-1 5-7-15,-2-1-20 16,2 3-6-16,-6 1-1 16,1-1-5-16,-3-1-17 0,-3 1-16 0,-1 1-6 15,-5 1-12-15,0-1-13 0,-1 2-5 16,-1-3-8-16,-1-2-31 0,-3-3-33 0,4 0-50 15,-1-2-56-15,2-3-78 0,-3-2-104 16,0-1-102-16,5-3-109 0,5-1-129 0,-11 0-96 16,11 0 64-16,0 0-537 0,0 0-661 15</inkml:trace>
  <inkml:trace contextRef="#ctx0" brushRef="#br0" timeOffset="6475.69">17744 11844 3124 0,'0'0'-26'0,"0"0"55"15,0 0 44-15,-3-8 38 0,3 8 38 0,0 0 25 0,0 0 14 16,0-8 2-16,0 8-1 0,0 0-5 16,0 0-1-16,-2-9-4 0,2 9 2 15,0 0 1-15,0 0 4 0,7-7-2 16,-7 7 2-16,0 0-5 0,0 0-10 0,0 0-4 16,0 0-27-16,0 0-1 0,0 0-1 15,0 0-4-15,5 38-6 0,-3-12-13 16,0 9-12-16,2 4-4 0,-3 0-13 0,1-2-8 15,0 1-5-15,2-4-8 0,-2-6-7 16,0-4-10-16,0-3-3 0,-2-3-9 16,2-1-24-16,-2-1-28 0,2-3-39 0,-2-3-42 0,0-3-48 15,0 3-63-15,0-6-72 0,0-4-89 0,0 0-79 0,0 0-98 32,0 0-112-32,0 0-65 0,-18-21 77 0,15 5-541 15,-3-1-653-15</inkml:trace>
  <inkml:trace contextRef="#ctx0" brushRef="#br0" timeOffset="6702.45">17590 11701 3222 0,'-11'-5'121'16,"2"2"58"-16,2-1 29 0,7 4 28 0,-12-4 15 16,12 4 21-16,-11-2 1 15,11 2-12-15,0 0-19 0,-8-4-17 0,8 4-20 16,0 0-25-16,19-7-15 0,-2 2-10 0,5-2-29 0,0-1-46 15,1 0-52-15,7-1-71 16,-3 3-76-16,-2-1-81 0,-3 2-96 0,-1 1-84 0,-3 2-95 16,0 4-117-1,4 6-73-15,-8 0 62 0,4 5-437 0,-7 7-512 16</inkml:trace>
  <inkml:trace contextRef="#ctx0" brushRef="#br0" timeOffset="6967.87">17639 12475 3463 0,'-8'6'388'0,"3"-2"29"15,-2-2 16-15,7-2 21 0,0 0 19 16,-5 7-13-16,5-7-4 0,0 0-30 0,0 0-40 16,0 0-37-16,0 0-30 0,0 0-152 15,37-19-167-15,-15 11 0 0,6-4 0 0,3 0 0 0,-3 2 0 0,5-1 0 16,-8 3 0-16,-2 1 0 0,5-5 0 15,-1 2-77 1,-1-6-401-16,-1 1-84 0,-4 1-100 0,-1 2-73 16,-5-1-65-16,0 1 76 0,0-4-689 15,3-7-863-15</inkml:trace>
  <inkml:trace contextRef="#ctx0" brushRef="#br0" timeOffset="7185.8">18262 11637 4353 0,'0'-12'258'0,"-5"2"51"16,2 1 34-16,1 4 21 0,2 5 4 16,-4-7-14-16,4 7-29 0,0 0-21 0,0 0-7 0,-2 24-12 15,2 0-31-15,4 14-22 16,2 1-87-16,4 17-145 0,-3-2 0 16,4 3 0-16,3-4 0 0,1-3 0 15,1-4 0-15,-2-1 0 0,0-8 0 0,-3-6 0 16,0 0 0-16,-2-9 0 0,-4-2-37 15,3-6-261-15,-3 1-56 0,2-7-72 0,-4-2-66 0,-3-2-75 16,0-4-96-16,0 0-96 0,0 0 64 0,0 0-631 16,0 0-784-16</inkml:trace>
  <inkml:trace contextRef="#ctx0" brushRef="#br0" timeOffset="7353.62">18256 12169 3731 0,'-15'-2'168'15,"15"2"74"-15,-23 0 56 0,23 0 73 16,-17 2 35-16,17-2 17 0,0 0-2 15,-14-2-23-15,14 2-39 0,0 0-38 0,0 0-28 16,0 0-45-16,0 0-29 0,0 0-51 0,38-7-69 16,-1 2-99-16,3-4-137 0,13-8-159 15,8 0-196-15,0-1-231 0,-1 2-158 16,0-1 86-16,-7 4 86 0,-7 5-696 0,-2 2-858 16</inkml:trace>
  <inkml:trace contextRef="#ctx0" brushRef="#br0" timeOffset="7535.68">19163 11826 4291 0,'0'0'221'15,"-6"-9"25"-15,6 9 24 0,-3-5 9 0,3 5-9 0,0 0-12 16,0 0-9-16,0 0-20 16,0 0-21-16,19 28-24 0,-10-10-32 0,6 6-64 15,-3-1-72-15,-1 7-84 0,3-1-96 16,-5 0-110-16,2-10-108 0,-2 3-94 0,0-5-105 15,-4-2-141-15,-1-1 60 0,3-6-573 16,0 1-698-16</inkml:trace>
  <inkml:trace contextRef="#ctx0" brushRef="#br0" timeOffset="7695.79">19369 11697 3340 0,'-7'-14'207'0,"1"4"68"16,-1 1 37-16,2 5 28 0,-1-2 16 15,6 6-1-15,-11-3-22 0,11 3-32 0,0 0-32 16,0 0-30-16,0 0-57 0,-17 9-94 16,17-5-135-16,0-4-155 0,5 15-208 0,4-7-241 15,-4 1-104-15,4 3 70 0,2 2-623 16,-2-4-767-16</inkml:trace>
  <inkml:trace contextRef="#ctx0" brushRef="#br0" timeOffset="8065.84">19615 11613 3514 0,'-8'-7'76'0,"5"1"49"15,-1 4 29-15,4 2 15 0,0 0 16 16,0 0 4-16,-18 7-7 0,13 1-18 0,-3 4-6 16,2 3-17-16,0 1-16 0,3 4-27 15,1-3-42-15,2 2-56 0,0 1-55 0,2-5-33 16,1 2-3-16,8-1 9 0,-2 2 9 0,-2-4 27 0,7 2 40 15,-1-1 47 1,3-1 46-16,2 5 38 0,0-2 27 0,-4-4 31 0,-3-1 25 16,0 5 25-16,-4-1 30 15,0-3 8-15,-2-4 8 0,-3 3 4 0,-2 2 1 0,-2-2 0 16,-3 2-9 0,2 1-15-16,-5-1-192 0,3 0-68 0,-3-2 0 0,-4 5 0 15,1-3 0-15,-1-4 0 16,-1 3 0-16,1-4 0 0,-4-1 0 0,3-1 0 0,-1-2 0 15,3 1 0-15,-3-6 0 16,5 0 0-16,-2-4-264 0,-5-1-428 0,7-2-253 16,0 0 79-16,0-3 94 0,6 3-810 0,-1 1-1024 15</inkml:trace>
  <inkml:trace contextRef="#ctx0" brushRef="#br0" timeOffset="8845.69">20588 11833 4837 0,'-2'-5'201'16,"2"5"-6"-16,-1-7-10 16,1 7 1-16,0-7-9 0,0 7 14 0,0 0-3 0,0 0-13 0,0 0-15 0,23 14-14 31,-18-6-18-31,3 4-7 0,-5 2-5 0,4 0-5 15,-3 1-11-15,-4 0-17 0,-2 2-3 16,-2 4-7-16,-1-1 2 0,-2 1-13 0,-2-1-7 16,0 0-5-16,-4-3-2 0,2-2-8 0,-1-3-8 0,3-1-18 15,-2-6-16 1,3-4-19-16,0-1-18 0,-3-8-11 0,2-4-13 16,1-7-10-16,0-2-15 0,5 0 4 15,3 1 0-15,-2 1 0 0,4 0 9 0,0 1 10 16,-1 2 2-16,1 4 8 0,2 0 8 0,-2 2 12 15,1 3 13-15,4 0 21 16,-2 2 15-16,3 3 9 0,-8 2 9 0,13-1-3 16,-13 1-1-16,0 0-1 15,27 6 0-15,-17-2 0 0,1 1 6 0,0 0-8 16,-3 0 8-16,1 0-1 0,3-1-8 16,-6 1 12-16,1 0 14 0,1 0 3 0,-5 0 8 15,-3-5-3-15,13 5-2 0,-13-5-1 16,9 7 0-16,-9-7-5 0,3 4 0 0,-3-4-6 15,0 0-4-15,10 6-5 0,-10-6-2 16,0 0-3-16,6 4 1 0,-6-4 0 0,0 0-9 0,6 6 6 16,-6-6-3-16,0 0 6 0,0 0-6 15,0 0-2-15,0 0 0 0,0 0-9 16,0 0-14-16,0 0 0 16,0 0 0-16,9 3 0 0,-9-3 0 0,0 0 0 15,0 0 0-15,0 0 0 0,0 0 0 16,0 0 0-16,0 0 0 0,0 0 0 0,21-3 0 15,-21 3 0-15,0 0 0 0,20 0 0 0,-20 0 0 16,16 1 0-16,-5 1 0 0,-1-1 0 0,3 2 0 16,-13-3 0-16,18 2 0 15,-7 2 0-15,-2 0 0 0,3-2 0 0,1 0 0 0,-2-2 0 16,3 0 0-16,1 0 0 16,-15 0 0-16,32-4 0 0,-14 0 0 0,-1-1 0 0,0-2 0 15,1 0 0 1,-6 0 0-16,2-1 0 0,-1-1 0 0,-2 1 0 0,1-1 0 15,-1 0 0-15,-3 2 0 0,-2-1 0 16,0 1-156-16,-1 0-183 0,-3 0-131 0,-2 2-155 16,0 5-220-16,-2-13 48 0,2 6 80 0,0 7-726 15,0-11-892-15</inkml:trace>
  <inkml:trace contextRef="#ctx0" brushRef="#br0" timeOffset="9345.79">22224 11284 4288 0,'0'0'80'0,"-12"0"26"0,12 0 29 0,-19 12 30 0,4 2 41 0,-2 11 34 16,-1 1 34-16,0 16 23 0,-2 0 9 15,6 3-1-15,1 1-5 0,6-7-17 16,3-1-28-16,4-4-18 0,6 2-25 15,-1-3-15-15,4-2-17 0,0-2-55 0,2-1-125 0,3-9 0 16,-1-2 0-16,3-2 0 0,-2-3 0 0,0-3 0 16,7-5-67-16,-4 0-255 0,4-4-114 0,2 0-87 15,2-5-101 1,9-3-119-16,2-5-37 0,-1-2 78 0,-3-5-656 0,6-5-814 16</inkml:trace>
  <inkml:trace contextRef="#ctx0" brushRef="#br0" timeOffset="9647.36">22636 11539 3685 0,'-2'-10'106'0,"-5"3"75"15,5 2 55-15,2 5 33 16,-12-6 52-16,12 6 26 0,-18 0 10 0,18 0-4 16,-22 12-15-16,10-2-32 0,3 1-28 15,-3 7-26-15,2-1-27 16,7 0-21-16,1-2-36 0,2 1-39 0,3-1-52 16,7 3-63-16,2-3-61 0,2-3-64 15,2-2-37-15,-1-2-17 0,3-3-5 0,-4-3 12 16,4-2 19-16,-7-2 20 0,6 0 30 15,-2-5 34-15,1-1 29 0,-5 0 35 0,1-4 31 16,-5 1 31-16,3-7 34 0,-3 1 22 16,0-4 12-16,-4-1 7 0,1 2 9 15,-4-1-9-15,0 0-14 0,-2 3-8 0,-2 0-18 16,3 3-15-16,-3 1-23 0,-1 4-36 16,0 2-47-16,-5 4-72 0,5 3-95 0,5 1-100 15,-16 0-142-15,16 0-164 0,-13 5-210 16,8 1-11-16,-2 0 92 0,5-2-714 0,2-4-882 15</inkml:trace>
  <inkml:trace contextRef="#ctx0" brushRef="#br0" timeOffset="10195.79">23009 11375 4430 0,'0'0'253'15,"0"0"37"-15,0 0 34 0,0 0 30 16,0 0 13-16,0 0-4 0,0 0-22 0,-8 26-36 15,8-13-29-15,2-1-26 0,2 5-16 16,-2-1-36-16,0-3-26 0,0 3-138 0,-1-2-34 16,1-2 0-16,2 0 0 0,-4 0 0 15,2-4 0-15,-2 3 0 0,0-4 0 16,2-2 0-16,-2-5 0 0,0 0 0 0,0 0 0 16,0 0 0-16,13-21-41 0,-5 2-68 15,1-10 13-15,3 0 15 0,-1 0-11 0,-1 6 26 16,-2 7 5-16,-3 3 16 0,5-1 16 0,-7 5 19 15,4 2-7-15,-2-1 20 16,3 6 13-16,-8 2-4 0,11 0 7 0,-11 0 7 0,14 6-8 16,-13-1-1-16,7 3 0 15,-5 3-1-15,6-2-4 0,-5 1-4 0,1 1-5 16,-1 1-3-16,-1-2 1 16,1-3-8-16,0 1-1 0,-1-4-9 0,0 2-11 15,-3-6 4-15,6 7-17 0,-6-7-10 0,0 0-11 16,0 0-8-16,23-19-13 0,-14 6-1 0,2-7 1 15,3-7 6-15,5 0 1 0,-6-2 7 0,2 1 12 16,3 0 17-16,-3 6 26 16,-3 4 14-16,-3 6 17 0,-2 2 36 15,3 6 29-15,-2 4 11 0,-8 0 31 0,13 8 13 16,-8 3 2-16,2 2-4 0,-4 5-9 0,3 2-15 16,-2 3-10-16,-1 0-9 15,3 4-12-15,-2-4-16 0,0 0-48 16,-2-3-16-16,5-1 0 0,-3-3 0 0,2-2-72 0,-3-1-41 15,-1-5-43-15,5 0-49 0,-4 0-60 16,3-5-74-16,-6-3-91 0,5 4-90 16,-5-4-107-16,0 0-138 0,0 0 72 15,0 0-670-15,0 0-816 0</inkml:trace>
  <inkml:trace contextRef="#ctx0" brushRef="#br0" timeOffset="10715.88">23680 10128 3709 0,'-10'-30'67'0,"3"9"55"0,0 5 45 0,2 3 25 16,1 5 9-16,2-1 5 0,1 4 2 16,1 5 11-16,0 0 23 0,-4 39 7 0,8 14 8 15,5 12-8-15,8 24-19 0,2 11-21 0,4 4-22 16,2 11-16-16,3 9 5 0,5 3 1 0,-1 5-12 0,0-2-18 31,-1-5-17-31,-4-7-20 0,-2-4-34 0,-2-11-32 16,-8-5-36-16,-4-6-51 0,-3-27-26 0,-4-4-23 0,-4-12-30 15,2-8-25 1,-2-6-28-16,0-6-38 0,-2-12-48 0,-2-4-67 16,0-4-51-16,1-4-35 15,3-5-68-15,0 0-97 0,0 0-96 0,-11-24 41 0,8 2-490 16,-5-14-593-16</inkml:trace>
  <inkml:trace contextRef="#ctx0" brushRef="#br0" timeOffset="10945.59">23914 11214 2890 0,'2'-17'-18'15,"0"6"63"-15,0 1 56 0,1 2 41 0,1 3 23 16,3-1 14-16,2 2 14 0,0 2 3 16,4 2-3-16,5 2-1 15,3 6 1-15,7 5-2 0,-1 5 0 0,-1 4 1 16,-3 2 8-16,-3 3 16 0,-6 1 11 16,-2 1 10-16,-8 3-2 0,-2-3-2 0,-6-2-15 15,1 5-20-15,-9-2-21 0,0 0-21 16,3-9-26-16,-1-4-34 0,3-2-47 0,-3-3-58 15,2-4-69-15,1-1-77 0,-1-3-68 16,8-4-86-16,0 0-91 0,-15-15-91 0,7-5-114 16,1-14-122-16,5-5 45 0,4-4-589 15,2 1-732-15</inkml:trace>
  <inkml:trace contextRef="#ctx0" brushRef="#br0" timeOffset="11227.38">24307 11067 3495 0,'7'2'68'0,"-1"5"77"0,-3-2 49 0,3 3 37 15,-1 1 34-15,-2 0 24 0,-1 2 15 16,4 3-5-16,-3-1-4 0,3 1-21 16,-1 1-26-16,2 1-25 0,0-3-27 0,1 1-17 15,-1-2-20-15,1-2-20 0,4 1-21 16,-3-3-26-16,3 1-30 0,1-4-26 0,-1-2-47 16,-3-1-12-16,0-2-22 0,-9 0-15 15,27-8-11-15,-13 4 1 0,-1-6 7 0,2-2 10 16,-3-3 8-16,-3-3 17 0,3-10 9 15,-7 3 14-15,1-7 7 0,-4-4-1 16,-2 3 6-16,0-2-2 0,-2 3-16 0,-2 8-14 16,1-1-32-16,-1 9-54 0,-3 2-60 15,2 1-76-15,-3 9-74 0,-1 3-70 0,-3 2-88 16,12-1-151-16,-18 12-36 0,6-2 68 16,2 1-465-16,1 2-536 0</inkml:trace>
  <inkml:trace contextRef="#ctx0" brushRef="#br0" timeOffset="12085.67">25160 10067 3342 0,'-9'-14'209'16,"3"4"-3"-16,2 3-9 0,0 3-10 15,4 4 7-15,0 0 11 0,-11 21 15 0,3 15 14 16,1 14 9-16,3 9 7 16,2 11-5-16,4 5-4 0,2 5-5 0,-1 19-20 0,7 2-25 15,-2-23-13-15,-4 1-22 0,3-4-18 0,-3-2-29 16,0-5-19-16,0-3-30 0,0-7-27 0,-3-9-20 15,-1-7-37-15,0-13-34 0,0-1-32 16,0-3-35-16,0-7-38 16,0-3-46-16,0-5-70 0,2-3-63 0,-2-3-61 15,0-4-69-15,0 0-79 0,0 0-70 16,0 0-17-16,-2-33-525 0,-1 14-628 0</inkml:trace>
  <inkml:trace contextRef="#ctx0" brushRef="#br0" timeOffset="12246.01">25086 11093 3009 0,'-11'-12'67'16,"-1"2"110"-16,0 3 73 0,3 3 67 0,2-2 56 0,-2 3 50 0,2-1 30 31,7 4 2-31,-13-7-13 0,13 7-21 0,-7-5-27 0,0 2-33 16,7 3-29-16,0 0-33 15,0 0-33-15,12-10-114 0,5 5-152 0,1-1 0 16,5-1 0-16,9-4 0 0,0-1-248 16,-1-1-227-16,3 0-133 0,-2 1-148 0,1-1-81 15,-8 5 87-15,5-3-786 16,-10 3-981-16</inkml:trace>
  <inkml:trace contextRef="#ctx0" brushRef="#br0" timeOffset="12595.96">25490 10845 4461 0,'0'0'140'0,"0"-6"29"15,0 6 30 1,0 0 38-16,0 0 44 0,0 0 14 0,0 0-6 16,4 16-14-16,0-7-26 0,-1 3-23 15,1 2-22-15,0 3-35 0,-1-3-16 0,0 3-14 16,-1 2-17-16,-2-2-11 0,0 1-13 15,-2 0-7-15,-2-1-11 0,0-2-9 0,-2 1-8 16,1-1-9-16,-3-1-39 0,-2-3-15 16,1 1 0-16,-2-3-4 0,-1-2-64 0,1-5-39 15,11-2-25-15,-21-6-25 0,11-6-22 16,3-5-2-16,-1-5 9 0,0-10 16 16,8 3 21-16,0 3 25 0,2 2 30 0,2 3 26 15,-1 4 22-15,-1 4 26 16,7 1 19-16,-4 5 26 0,4 3 21 0,0 3 13 0,0-2 0 0,-9 3 1 15,27 11-10-15,-11-3-12 0,6 5-1 0,1 3-25 16,4-2-30 0,-3 7-29-16,-3 0-31 0,2-4-51 0,-6-2-63 0,-4-3-79 15,-2 0-104-15,2-3-92 16,-4 1-135-16,0-2-145 0,-2-2 68 16,2-3-591-16,-2 0-716 0</inkml:trace>
  <inkml:trace contextRef="#ctx0" brushRef="#br0" timeOffset="13195.8">25858 9533 3820 0,'-9'-1'131'16,"9"1"-2"-16,-10 18 8 0,8 7 40 0,4 15 40 15,3 22 29-15,5 14 15 0,7 27 6 0,2 5-5 16,4 7-16-16,1-1-19 0,5 3-27 16,-4-4-24-16,-6-1-20 0,0-9-33 0,-5-6-61 15,-3-3-17-15,-6-24-31 0,6-4-23 16,-10-4-18-16,1-16-12 0,2-7-15 0,-4-6-10 16,0-10-10-16,2-1-14 0,0-9-20 15,-2-2-20-15,1-4-24 0,1-6-32 0,-2-1-31 0,0 0-25 0,0 0-17 16,12-24-12-16,-12 6 0 15,4-7 22-15,-4 0 22 16,-4-16 27-16,-2-1 27 0,-2-9 32 0,-3-2 32 16,-6 3 34-16,0 6 37 0,1 13 43 15,0 3 28-15,-4 7 27 0,-1 10 23 16,5 4 23-16,-4 5 26 0,2 4 25 0,-2 1 22 16,1 4 10-16,6 0 4 0,-3 1-12 15,9 1-9-15,1-1-12 0,6-1-13 0,2 0-12 16,7-4-13-16,3 1-11 15,9-6-18-15,2 0-10 0,13-10-18 0,12-3-18 0,-1-4-6 0,-1-3-7 16,1 1 2 0,0-1-3-16,-6 4 13 0,-9 4 12 0,-1 2 21 0,-8 5 28 15,-4 5 23 1,-2 2 15-16,-1 6 18 0,0 2 9 0,0 4 2 0,-1 3-4 0,1 11-13 16,-4 1-21-16,1 2-11 15,-6 2-16-15,0 0-10 0,-1 2-12 0,0-5-57 16,-6-5-32-16,4 1 0 0,-2-1 0 15,-2-4-97-15,2-3-84 0,0 0-80 16,-1-6-92-16,-1 0-112 0,0-3-114 0,0-3-159 16,0-4-45-16,0 0 83 0,0 0-672 15,0 0-826-15</inkml:trace>
  <inkml:trace contextRef="#ctx0" brushRef="#br0" timeOffset="13346.03">26580 10338 3638 0,'-6'-16'155'0,"2"5"60"0,2 3 18 16,-1-1 7-16,1 4-7 0,0 1-17 16,2 4-15-16,-4-7-35 0,4 7-49 0,0 0-81 15,0 0-110-15,0 0-165 16,0 0-212-16,0 0-230 0,10 29 51 0,-5-10 60 0,3 12-384 0,2 6-433 16</inkml:trace>
  <inkml:trace contextRef="#ctx0" brushRef="#br0" timeOffset="14025.71">26755 10692 2921 0,'-15'4'193'15,"4"1"13"-15,-1 2 2 0,3 3 13 16,-3 4 12-16,1 3 6 15,2 2-3-15,0 0-16 0,4 1-9 0,1 2-16 0,4-2-16 0,0-1-16 16,4 5-14-16,-1-1-11 16,2 0-15-16,2-4-10 0,1-1-13 15,-1-4-8-15,3-2-9 0,1-3-14 0,2-2-8 16,-1-3-2-16,1-4-12 0,-13 0-4 16,25-6-5-16,-7-1-3 0,-5 0-6 15,3-5 2-15,-4-2-5 0,-1-1-2 0,0-2 0 16,-2-2 2-16,-5 4 5 0,-3-4 3 0,-1 0 4 0,-1 1 3 15,-3-2-3 1,-3 1 0-16,-4 1-2 0,4 2-5 0,-4 0-1 0,-1 4-6 0,1 4-9 16,0 1 0-1,-3 0 0-15,1 4-5 0,1 1 1 0,12 2 2 0,-22 5-3 16,10 0-1-16,2 2-2 16,1 0 2-16,4 2 0 0,-4 0 5 0,8-1 8 15,1 0-2-15,0-8 3 0,7 15-3 16,-1-6 0-16,7-6 5 0,1 1-13 0,5 0 6 15,-2-4-6-15,3-2 3 0,0 0-6 16,3-2 3-16,-3-1-7 0,2-2 7 0,-3 2 0 16,-2 2 2-16,-4-2 7 15,0 0 11-15,1 1 19 0,-3 3 4 0,0-1 6 16,0 2 2-16,-11 0 5 0,18 3-4 16,-10-1-1-16,2 3-4 0,-1 1-4 0,-2 1-5 15,3-3-5-15,-2 1-5 0,-1 0-40 0,3 1 0 0,-2 0 0 0,-8-6 0 31,16 4 0-31,-5-3 0 0,-11-1 0 16,18 0 0-16,-18 0 0 0,25-5 0 0,-13 1 0 0,-1 0 0 16,-2 0 0-16,3 1 0 0,-1 0 0 0,-11 3 0 15,16-4 0-15,-16 4 0 0,0 0 0 16,20 7 0-16,-14-4 0 16,0 3 0-16,-2 0 0 0,2-1 0 0,-6-5 0 15,9 12 0-15,-4-8 0 0,2 0 0 16,-2-2-250-16,-5-2-248 0,13 2-140 0,-13-2-142 15,25-4-55-15,-9-4 86 0,-9 5-761 16,6-6-957-16</inkml:trace>
  <inkml:trace contextRef="#ctx0" brushRef="#br0" timeOffset="14616.45">27515 10632 4539 0,'-13'0'158'0,"13"0"38"0,0 0 41 0,0 0 52 0,0 0 36 0,-1 21 3 15,1-13-15-15,1 0-19 0,-1 2-31 16,2 0-28-16,0 0-19 0,0 2-27 0,-2 0-18 16,-2 0-16-16,0 0-22 0,0 2-15 15,-1 0-86-15,-6 4-32 0,-4-4 0 0,2 1 0 16,-10 5 0-16,-2-3 0 0,1-2 0 16,2-3 0-16,3-5 0 0,4-3 0 0,0-2 0 15,-1-4-9-15,14 2-101 0,-19-7 10 16,11-3 6-16,7-2 14 0,1-1 5 15,1-3 1-15,5-1 18 0,4 0 0 0,-1 2 8 0,4 0 1 16,1 2 8-16,1 2 9 16,-1 2 4-16,-1 2 2 0,2 0 1 0,-2 2 9 15,3 0-2-15,-1 0-4 0,-1 0 6 0,-1 0-15 0,2-2-33 16,-2-2-33-16,5 1-34 16,-2-4-22-16,2-3-10 0,0-7 4 15,2-1 4-15,-4-4 13 0,-2-4 16 0,-1-6 19 16,-3-2 25-16,2-14 30 0,-7-7 23 15,3-11 44-15,-4 1 41 0,-2-5 57 16,-2 0 48-16,0 11 25 0,0 15 2 0,-4 8-4 0,4 11-15 16,-2 9-16-16,-2 7-11 0,-4 11-12 15,1 5-7-15,-4 11-11 0,-7 18-10 16,4 19-8-16,0 10-10 16,6 6-8-16,5 2-5 0,3 5-11 15,3-1-8-15,5-1-5 0,6-6-11 0,0-5-18 0,8-2-20 16,4-3 0-16,5-7 0 0,1-5 0 15,2-3 0-15,1-6 0 0,-1-7 0 0,-6-8 0 16,-1-5 0-16,-4-8 0 16,-2-2 0-16,-2-4 0 0,0 0 0 0,0-4 0 0,-2-4 0 15,4 1-135-15,-4-3-162 16,-1 0-91-16,-3 1-101 0,-6 2-113 16,1 3-156-16,-5-1-18 0,-3 5 82 15,0 0-684-15,0 0-832 0</inkml:trace>
  <inkml:trace contextRef="#ctx0" brushRef="#br0" timeOffset="15200.91">28465 9285 4157 0,'-16'-26'151'0,"5"7"5"0,-1 6-6 15,3 1-1-15,-2 4 1 0,1 8 4 0,-3 4 11 16,-8 18 14-16,-2 24 25 16,0 19 12-16,6 36 22 0,6 16 8 0,5 18-3 15,10 8-17-15,5 10-22 0,11 1-23 16,12 33-17-16,-4-43-19 0,3 1-30 16,-6-1-39-16,-5-6-18 0,1-6-18 15,1-6-15-15,-4-12-16 0,-6-12-18 0,-3-26-26 16,-3-5-16-16,-4-11-9 0,0-13-14 0,-2-8-10 15,0-12-42-15,0-4-46 0,0-11-51 0,0-4-69 0,-2-5-83 16,2-3-35 0,0 0-112-16,-8-20-157 0,8 0-29 15,-3-18 82-15,-1-6-515 0,-1-19-609 0</inkml:trace>
  <inkml:trace contextRef="#ctx0" brushRef="#br0" timeOffset="15465.68">28480 10449 3349 0,'-2'-5'136'0,"-2"0"17"0,4 5 5 0,0 0 19 0,0 0 36 0,0 0 28 16,18 18 19-16,-7 0 20 0,8 7 15 15,-2 6-10-15,1 0-10 16,0 8-18-16,-4-4-15 0,-5-2-15 16,-3 4-13-16,-5-6-17 0,-2 7-15 15,-7-1-14-15,1-4-17 0,-5 0-18 0,-3-1-26 16,-3-2-10-16,2-3-31 0,-2-2-30 15,4-9-38-15,0-2-54 0,1-7-56 0,1-3-51 16,3-2-61-16,-3-4-75 0,0-4-87 16,3-6-88-16,0-4-105 0,2-2-168 0,4 0 31 15,3-1 78-15,3 3-554 0,-2-2-655 0</inkml:trace>
  <inkml:trace contextRef="#ctx0" brushRef="#br0" timeOffset="15925.69">28867 10872 3470 0,'7'4'136'0,"1"0"21"16,-4-2 9-16,-4-2 18 16,0 0 30-16,0 0 28 0,0 0 12 0,0 0 10 0,0 0-11 15,0 0-26-15,0 0-22 16,19-6-23-16,-14 1-21 0,4-2-23 0,-4-2-28 16,3-1-18-16,-1-4-5 0,1 1-13 15,0-7-12-15,-5 0-6 0,3-2-3 0,-4-4-3 16,-2-10-8-16,-4-3-6 0,-1-1-2 15,-5-10 0-15,-4 3-11 0,3 9 9 16,-3 2-12-16,3 7 8 0,0 6-5 16,-1 10 6-16,3 3 2 0,-5 6 3 0,1 6-1 15,-6 5-2-15,0 3 3 0,0 4-4 0,-2 5 0 16,8-4-3-16,4-1-4 16,0-3-2-16,7-1-6 0,2-4 4 0,9 1-9 15,-9-7 0-15,24 0-2 0,-1-4-3 16,11-4-2-16,5-6-4 0,6-3 1 0,-5 3 3 15,-3 1-8-15,-3 1 8 16,-2 1-8-16,-5 5 3 0,-7 4-9 0,-2 2 4 0,0 3 7 0,-2 7-5 16,0 4 14-1,-3 1 4-15,4 11 3 0,-2 3 4 0,-7 5 3 16,2-2-7-16,-3 2 1 0,-3-1 2 0,-1-4-5 16,-3-4-1-16,2 1 1 0,0-2-6 15,-2 0-4-15,2 0-20 0,-2-7-14 0,2-2-38 0,-2-3-39 16,2 2-59-16,1-4-73 0,-2 0-86 0,3-6-100 15,-4-4-62 1,11 2-114-16,-11-2-143 0,20-12 65 0,0-9-604 0,3-2-741 16</inkml:trace>
  <inkml:trace contextRef="#ctx0" brushRef="#br0" timeOffset="16233.64">29525 10374 3305 0,'3'-19'-4'0,"-3"4"75"0,0 1 49 15,0 5 40-15,-1 2 35 0,1 7 39 16,-2-9 31-16,2 9 13 0,0 0 21 0,0 0-4 15,0 0-8-15,-29 25-11 0,21-8-35 0,2 1-21 16,3 3-21-16,-1 1-23 16,6-1-24-16,-2 5-20 0,3-2-36 0,3-4-33 15,0 1-37-15,5-4-31 0,1-3-29 16,1-1-26-16,-1-5-26 0,1 2-22 0,4-8-20 16,-3 3-12-16,-1-8-8 15,3 3 13-15,-4-4 12 0,-1-2 25 0,3-4 31 0,-3 1 23 16,2 3 28-16,-6-6 29 0,-2 1 27 15,-1-1 23-15,-2-3 7 0,-2-2 10 0,-2-2-2 16,-2 2 0-16,-1-6-13 16,-2 5-6-16,-6 1-7 0,4 6-9 0,-3 3-26 15,-3 1-36-15,3 4-51 0,-1 6-75 16,-3 0-108-16,2 3-139 0,-3 7-178 0,2-1-158 16,5 0 66-16,5 2-601 15,7-4-723-15</inkml:trace>
  <inkml:trace contextRef="#ctx0" brushRef="#br0" timeOffset="16460.5">30144 10303 3583 0,'-15'-4'53'0,"-3"4"39"0,1 4 37 15,-2 3 37-15,-7 9 33 0,2 4 24 0,1 8 20 16,5 1-6-16,0 3-13 0,7 2-25 0,4 2-18 15,0 2-18-15,7-1-23 16,0-10-34-16,4-2-44 0,3 6-57 0,2-2-66 16,2 0-77-16,-1-11-85 0,1-3-85 15,-2-2-101-15,3-5-120 0,-1-2-125 0,2-2 51 0,-1-2-445 0,-1-2-520 32</inkml:trace>
  <inkml:trace contextRef="#ctx0" brushRef="#br0" timeOffset="16865.5">30490 10456 2888 0,'-4'6'144'0,"-1"-1"34"0,1-3 13 16,4-2 22-16,-3 9 25 15,3-9 26-15,0 0 12 0,-2 11-6 0,2-11-17 0,0 0-18 0,0 0-27 16,14 3-37-16,-14-3-18 0,0 0-23 15,24-11-28-15,-13 5-30 16,1-2-22-16,-3-2-24 0,3-1-21 16,1-5-12-16,-2 1-4 0,6-8 3 15,-7 3 8-15,-3 0 7 0,1-4 12 0,-4 3 7 0,-2-1 13 16,-2 5 8-16,0 0 5 0,-6 2 6 0,-2 3 3 0,1 6 7 16,-6 4 6-16,-3 2 19 15,-6 6 10-15,-10 11 16 16,-4 12 6-16,6 0 1 0,-2 10 5 0,8-1-6 15,6 3-1-15,6-5-1 0,5-2-2 0,3-5-11 16,6-4-12-16,1-2-7 16,6 0-20-16,0-5-34 0,6 5-39 0,1-9-64 0,-2-2-58 0,2-7-62 15,2-2-70 1,-2-3-78-16,4-3-91 0,2-2-85 0,6-7-96 16,7-2-137-16,-5-5 20 0,7-8 86 15,-3-2-546-15,0 0-647 0</inkml:trace>
  <inkml:trace contextRef="#ctx0" brushRef="#br0" timeOffset="17183.59">30984 10060 3135 0,'4'-14'9'0,"-4"4"51"0,-4 0 35 15,3 4 34-15,1 6 30 16,-9-9 23-16,9 9 15 0,-11-2 1 0,11 2-4 16,-21 9-5-16,8-1-6 0,-1 6-11 15,1 2-11-15,2 0-20 0,-1 1-14 0,5 0-15 16,3-2-9-16,-2 4-19 0,8-2-10 0,0 1-9 0,2 4-4 15,0-1-5-15,1 0 11 16,1 0 9-16,0 1 35 0,-2 1 31 16,-1-2 10-16,1 5 23 0,-2-4 8 0,-4 3 5 0,-2-1 14 15,-1 9 15-15,-5-4 10 16,-3-4 3-16,-3 1-7 0,0 0-111 0,0-3-112 0,3-7 0 16,2-2 0-1,-1-3 0-15,3-1 0 0,-4 0 0 0,6-4 0 0,-2-1 0 16,2-4 0-16,-4-1 0 0,11 0 0 0,-14-6 0 15,6-2 0-15,2-2 0 0,0-5-325 16,2 1-297-16,1-1-111 16,1-3-143-16,2 1 81 0,4 1-851 0,-1-1-1084 15</inkml:trace>
  <inkml:trace contextRef="#ctx0" brushRef="#br0" timeOffset="17565.54">31383 9997 4275 0,'-2'-8'-67'16,"2"8"62"-16,-9-11 42 0,4 9 31 0,-3-2 41 15,8 4 42-15,-23 2 30 0,7 2 26 16,-7 3 19-16,-12 5 22 0,-4 9-24 0,-6 5-2 16,6-1-6-16,-4 2-14 0,3 2-20 15,10 0-17-15,5-5-18 0,8-2-11 0,9-1-12 16,4-3-11-16,4-4-13 0,9 1-7 15,-2 3-12-15,6-3-10 0,6 8-3 16,1-4-10-16,0 1-3 0,-4-4 0 0,-1-1-5 16,-1 1 5-16,-3-1 7 15,0 2 10-15,-5-2 15 0,-2 1 24 0,-4 1-99 0,0 0-12 16,-9 2 0-16,4 0 0 16,-10 6 0-16,-2-1 0 0,0-3 0 0,-2-2 0 0,-4 2 0 15,6-8 0-15,-3 0 0 16,-4 0 0-16,0-1 0 0,8-5 0 0,-7 1 0 0,1-4 0 15,4-1 0-15,0-1 0 0,4 0 0 16,0-2 0-16,14 0 0 0,-19-4-849 16,11 3-115-16,8 1 97 0,0 0-1007 0,-13-4-1299 15</inkml:trace>
  <inkml:trace contextRef="#ctx0" brushRef="#br0" timeOffset="19295.64">27975 11414 4787 0,'2'8'-122'0,"-2"-8"70"0,0 0 33 32,0 0 23-32,0 0 13 0,0 0 21 0,-14 3 23 0,14-3 19 15,0 0 16-15,-14-11 4 16,5 2-4-16,2-3-3 0,0-5-4 0,-3-3-9 16,4-11-9-16,-3-5-5 0,3 0-6 0,-1-7-5 15,3-14-2-15,-3 0-7 16,6-7-4-16,1-5-3 0,0-9-4 0,-2 0-7 0,0-2-10 15,-4-23-6-15,1 1-9 16,-2-3-8-16,-6-2 6 0,1-5 0 0,-2-2 0 0,-3-8-5 16,-1-1 0-16,-3-5 1 0,3 3-1 15,-2 8 1-15,0 4 14 0,1 6 0 0,-3 9-2 16,9 29 1 0,0 1 2-16,3 1 3 0,-3 6 4 0,3 8-3 0,1 5 6 15,5 6 4-15,-3 4 1 16,-1 2 1-16,2 9-3 0,2 5-1 15,3-1 7-15,-3 0-6 0,0 6 4 16,4 0 2-16,-2 1 8 0,0 3 3 0,1 1 0 0,-4 0 4 16,5 2-2-16,-2-2 6 0,0 4-11 15,2-1 3-15,0 0-9 0,-2-1-2 16,2 10 0-16,0-15-3 0,0 9 3 16,0 6-3-16,0-13-1 0,-1 6 1 0,1 7 2 15,0-10-4-15,0 10 9 0,-2-9-4 0,2 9-6 16,0-8 2-16,0 8-1 0,0 0-5 15,0-11 0-15,0 11-5 0,0 0 0 0,-2-6-3 16,2 6 0-16,0 0-1 0,0 0-3 16,0-9-5-16,0 9 7 0,0 0 1 15,0 0-9-15,0 0 5 0,0 0-2 16,2-9 6-16,-2 9-2 0,0 0-4 0,0 0 3 16,0 0-1-16,0 0 2 0,0 0-3 0,2-6-23 0,-2 6-27 0,0 0-52 31,1-5-78-31,-1 5-118 0,11-14-152 0,-8 4-155 15,7 1-192-15,-5 1 85 0,2-2 70 0,-2 2-537 16,-1 3-638-16</inkml:trace>
  <inkml:trace contextRef="#ctx0" brushRef="#br0" timeOffset="20395.99">27628 7671 939 0,'-17'-11'477'16,"2"0"-156"-16,-2 5-72 16,1-2-46-16,-7 4-33 15,-2 0-17-15,1 2-13 0,-2 4-7 0,-10 3 7 16,-3 6-3-16,-7 6-1 0,4 3 2 0,0 6-22 0,5 0-8 15,10-1-16-15,-2-3-9 16,8 1-6-16,6 0-10 0,3-4-4 16,6-2 1-16,6-3-7 15,0-2-7-15,13 3 1 0,-1-2-7 0,13 5-3 0,8 0-5 16,3-5-1-16,8 5-4 0,-6-3-5 16,-6-1-7-16,1 3 3 0,-7-1 2 0,-5-5 18 15,-6 1 29-15,-5-4 44 0,0 7 36 0,-6-3 27 16,-3 0 21-16,-2-1 11 15,-5 3 22-15,-6 1-17 0,1 3-2 0,-10 0-12 0,4-2-14 16,-10 3-16-16,2-4-19 16,-1 1-13-16,2-6-17 0,1-2-8 15,5 0-12-15,0-4-16 0,4-1-37 0,0-3-49 16,1-3-74-16,-3-3-69 0,5-4-78 0,0-7-106 16,4-4-96-16,5-17-104 0,9-2-136 15,6-10-69-15,6-1 72 0,2-2-572 0,7 4-693 16</inkml:trace>
  <inkml:trace contextRef="#ctx0" brushRef="#br0" timeOffset="20595.75">27739 7325 3523 0,'15'-21'99'15,"-1"8"45"-15,-5 0 26 0,-4 3 7 16,1 4 13-16,-1 0-3 16,-5 6 8-16,0 0 19 0,0 0 40 0,-7 33 18 15,0 1 6-15,-3 17-5 0,-2 4-7 0,-1 6-19 16,4 5-21-16,1 5-22 0,1 1-21 15,1 0-20-15,2 1-13 0,2-1-22 0,1-2-50 16,1-6-47-16,0-6-67 0,3-3-77 0,1-12-72 0,2-2-83 16,-5-5-92-1,5-1-84-15,-1-13-87 0,0-4-99 16,1-2-101-16,-1-4 62 0,3-5-584 0,-2-2-715 16</inkml:trace>
  <inkml:trace contextRef="#ctx0" brushRef="#br0" timeOffset="20779.25">27741 8081 3784 0,'-20'-16'157'0,"6"6"30"0,-2 2 35 16,5-1 35-1,2 3 41-15,-2 0 24 0,4 0 3 0,1 4-4 0,6 2-25 16,-12-9-25-16,11 3-27 16,1 6-26-16,0 0-22 0,10-10-38 0,5 6-59 0,15-8-98 15,8 3-117 1,14-3-127-16,-1-1-166 0,3-3-199 0,0 3-204 15,2-5 58-15,-3 1 84 0,-3 1-603 16,-1 1-734-16</inkml:trace>
  <inkml:trace contextRef="#ctx0" brushRef="#br0" timeOffset="21135.69">28241 7894 3720 0,'-7'8'103'0,"2"-7"15"0,1 2 6 16,4-3 3-1,0 0 19-15,-7 4 17 0,7-4 19 0,0 0 4 0,0 0-8 16,0 0-16-16,12 6-15 0,-12-6-17 16,18-1-14-16,-18 1-21 0,22-5-25 15,-6-1-15-15,-3-1-9 0,-1 2-9 16,1-4-8-16,-4 3-5 0,-1-3-1 16,0 1 0-16,-5-2-6 0,1-1-2 0,-2-1 6 15,-4 2 1-15,-2 0-3 0,-1 1-4 0,-4 4 0 16,-3 2 0-16,-3 3-1 15,-5 3-2-15,-12 7 4 0,2 2 6 0,1 5-2 0,4 1 6 16,2 6-6-16,4 1 4 16,6 1-1-16,1 3 4 0,9-3 11 0,-1-3 2 0,6-6-1 15,2 7-3-15,5-7-7 16,7 7-3-16,4-6-18 0,-1-4-24 16,4-6-40-16,2-1-62 0,1-3-76 15,3-7-103-15,12-3-97 0,-4-4-123 0,11-5-149 0,-8 3-2 16,2-9 77-16,-8 4-445 0,-2-3-510 0</inkml:trace>
  <inkml:trace contextRef="#ctx0" brushRef="#br0" timeOffset="21395.51">28848 7062 3037 0,'-12'-25'106'0,"1"4"25"0,3 2 23 15,-1 4 15 1,1 3 16-16,0 0-4 0,3 4-11 0,-3 7-3 15,8 1 23-15,-16 22 20 0,5 15-1 16,0 17 21-16,4 13-4 0,-3 28-17 0,1 8-24 16,-3 2-18-16,-1 2-15 0,-7-1-19 0,0-6-21 15,-1-4-38-15,-1-5-46 0,9-20-41 16,1-9-48-16,-1-2-48 0,2-8-57 0,6-14-63 0,-4-4-40 16,8-9-33-16,1-8-30 15,1-5-49-15,1-4-59 0,5-4-99 0,-7-4-46 0,11-4 48 16,-11 4-301-16,18-20-322 15</inkml:trace>
  <inkml:trace contextRef="#ctx0" brushRef="#br0" timeOffset="21631.39">28699 7914 2175 0,'8'-24'26'0,"-4"8"53"0,0 3 38 0,-4 2 19 16,1 5 27-16,-1 0 18 0,0 0-1 16,0 6 19-16,0 0 20 0,0 0 15 0,0 0-5 15,0 0-3-15,0 0-12 0,0 0-15 16,20 18-9-16,-17-10-13 0,1 2-12 0,0 3-13 0,0-2-16 15,-3 3-12-15,-1-1-2 0,-1 7 1 0,-3-3 8 16,-4 1-1 0,0 1 5-16,-1-1-12 0,-4-1-13 0,-1-1-8 15,-6 1-11-15,0 0-9 0,3-7-38 16,2-3-54-16,-3-4-67 0,7-1-97 16,11-2-135-16,-19-12-139 0,13-2-190 15,6-5-101-15,8-1 80 0,4-9-586 0,4 5-706 16</inkml:trace>
  <inkml:trace contextRef="#ctx0" brushRef="#br0" timeOffset="21795.54">28962 7974 3835 0,'0'0'217'0,"0"0"26"0,0 0 21 16,0 0 38-16,0 0 27 0,0 0-3 0,0 0-27 0,0 0-30 0,14 0-24 15,-14 0-34 1,24-6-61-16,-8 2-72 0,-2-3-116 15,10 2-137-15,-3-2-180 0,-1-1-209 0,12-2-215 0,-5-2 62 16,-4 1 73-16,0 3-545 16,-1-3-654-16</inkml:trace>
  <inkml:trace contextRef="#ctx0" brushRef="#br0" timeOffset="22263.47">29360 7077 3211 0,'-7'-16'84'16,"0"4"41"-16,1 3 2 0,-1 6-13 0,7 3-7 16,0 0 11-16,-12 20 14 0,2 13 2 15,4 9 4-15,0 18-17 0,3 10-5 16,1 3-14-16,-2 7-8 0,0 0-15 16,1-1-35-16,-6-3-33 0,4-2-37 0,-3 0-18 15,-3-7-19-15,-3 0 0 0,3-6 9 0,-1-5-2 16,-2-9 7-16,4-14 13 0,2-2 0 15,1-9 11-15,1-3 17 0,1-5 19 0,3-6 13 16,0 0-1-16,2-8 3 16,0 0 0-16,0 0-3 0,0 0 3 0,24-28 3 0,-3-2 5 15,6-10 7-15,0 0 6 16,3-1 2-16,1 2 1 0,-1 4 7 0,-7 11 5 16,-2 2 4-16,-8 6-5 15,2 8-1-15,-1 3 2 0,-5 1 5 0,1 4 15 16,-10 0 5-16,13 12-1 0,-5-4-4 0,-3 6-8 0,-1 4-8 15,-2-7-7-15,-2 10-5 16,2 2-2-16,-6 0 8 0,-5 13 6 0,-2-5 5 0,-5 0 5 16,1-2 5-16,-2 0 12 15,-3-4-19-15,2-2-11 0,-2-2-10 0,2-3-8 16,6-8-34-16,-1-1-48 16,1 1-74-16,3-8-99 0,1 2-142 15,1-4-182-15,7 0-216 0,-8-10 52 16,9-1 85-16,6-9-500 0,8-9-581 0</inkml:trace>
  <inkml:trace contextRef="#ctx0" brushRef="#br0" timeOffset="22481.52">29902 7711 3470 0,'-2'-8'219'0,"0"-2"-9"0,2 10-16 0,0 0-1 0,0 0 39 0,0 0 28 15,-19 25 21-15,6 6-12 0,-3 2-23 16,-1 16-25-16,2 5 2 0,-2 4-30 15,-4 2-16-15,-2 1-24 0,2 2-9 16,0 0-25-16,-6 19-33 0,8-22-27 0,0-2-42 16,0-4-47-16,2-2-50 0,2-5-59 15,5-14-65-15,-2-2-76 0,5-6-74 0,1-8-57 16,1-5-81-16,1-2-95 16,2-5-80-16,1-3 63 0,1-2-457 0,0 0-532 15</inkml:trace>
  <inkml:trace contextRef="#ctx0" brushRef="#br0" timeOffset="22655.91">29588 7931 3195 0,'-2'-17'163'0,"0"5"5"15,2 2-6-15,0 7 18 0,0 3 23 16,0 0 9-16,0 0-11 0,0 0-15 0,0 0-18 16,18 17-14-16,-6-8-23 15,3 3-18-15,3-2-40 0,-4 2-58 0,6-1-92 16,-2-3-117-16,2 2-133 0,3-2-168 0,0-4-163 0,-3 3 69 15,3-1-426-15,4-3-490 0</inkml:trace>
  <inkml:trace contextRef="#ctx0" brushRef="#br0" timeOffset="22845.57">30275 8074 3192 0,'-11'-1'228'0,"11"1"6"0,-11 0-3 16,11 0-4-16,0 0-8 0,-9-4-15 0,9 4-24 0,0 0-30 16,16-14-60-16,-3 9-77 0,6-3-100 15,12-6-139-15,-2 1-153 0,1 1-209 16,6-5-17-16,-4 1 69 0,1-3-330 16,9-4-351-16</inkml:trace>
  <inkml:trace contextRef="#ctx0" brushRef="#br0" timeOffset="23195.59">31037 7406 2325 0,'0'-9'41'0,"0"3"28"15,0 6 20-15,0 0 24 0,-11-2 39 0,11 2 17 0,-21 11 9 16,6-2 7 0,-10 10 1-16,0 2 3 0,-9 8 2 0,3 6-5 15,1 2-8-15,-1 0-15 16,5-1-15-16,9-7-14 0,-1 0-11 0,6-1-15 15,3-5-7-15,4-3-7 0,5-3-10 16,1-2-4-16,3 1 0 0,3-2 1 16,0-1 0-16,0 3 4 0,4-1 6 0,0-1 8 15,-4-1 6-15,0-1 10 0,-1 2 12 0,1 2-7 0,-6-6 15 16,-1 4 19-16,0-3 12 16,0 4 17-16,-5-1 11 0,-4 1 1 15,2-1 2-15,-6 2-15 0,1-3-19 16,-3-1-15-16,1 1-17 0,2-4-58 0,-2-2-73 15,-1-1 0-15,-1-2 0 0,1-1 0 16,0-2 0-16,-2-3 0 0,0-2-206 0,2-1-139 16,-1-7-112-16,3-5-112 0,6-3-155 15,2-4-99-15,5-5 75 0,8-8-721 0,5-11-917 16</inkml:trace>
  <inkml:trace contextRef="#ctx0" brushRef="#br0" timeOffset="23482.17">31322 7037 4089 0,'-2'-12'25'15,"2"5"49"-15,-2 2 31 16,2 5 20-16,-2-9 21 0,2 9 33 0,0 0 26 0,0 0 28 16,-16 31 25-16,3 2 4 15,1 13-3-15,-1 9-19 0,1 7-17 0,1 6-19 0,2 3-17 16,2 1-22-16,-2-1-16 0,2-1-17 15,0 1-13-15,-4-3-28 0,0 0-37 16,2-5-31-16,-3-6-33 0,1-5-33 0,0-3-39 16,1-11-37-16,2-4-49 0,1-5-56 15,2-8-67-15,1-3-78 0,1-4-71 0,-1-4-108 16,2-3-138 0,2-2-12-16,0-5 71 0,0 0-476 0,0 0-572 0</inkml:trace>
  <inkml:trace contextRef="#ctx0" brushRef="#br0" timeOffset="23645.89">31092 7982 3043 0,'-9'-8'151'0,"2"4"63"0,1-2 30 16,6 6 25-16,-8-7 23 0,8 7 31 15,0 0 23-15,-7-6-4 0,7 6-22 16,0 0-27-16,-4-6-30 0,4 6-29 0,0 0-28 16,0 0-48-16,0 0-74 15,13-8-97-15,-1 4-121 0,-1 2-153 0,3-2-186 0,2 0-228 0,4-1-65 16,0 1 89-1,0 0-592-15,-3 0-729 0</inkml:trace>
  <inkml:trace contextRef="#ctx0" brushRef="#br0" timeOffset="24165.9">31350 7843 3804 0,'-3'-4'107'16,"3"4"9"-16,0 0 5 0,0 0 3 0,0 0 10 0,0 0 5 16,24-8-2-16,-11 6-5 0,2 2-16 15,5-2-13-15,3-4-12 16,2 5-10-16,-1-4-14 0,2 2-16 0,-1-2-13 16,2 1-6-16,0-1-2 0,5-3 2 15,-5 2-11-15,-7 1-2 0,0 0-1 0,-3 2-5 16,0-3 3-16,-3 2-5 0,-3 1-1 15,-2 2-1-15,1-1-7 0,-10 2 2 16,15-2-4-16,-15 2 0 0,9-4 4 16,-9 4 11-16,0 0 16 0,0 0 14 0,0 0 17 15,0 0 10-15,0 0 18 0,0 0 14 0,0 0 11 0,0 0 12 0,-34 8 16 32,23-4 13-32,-6 0 8 0,2 4 12 0,-6 0 1 15,2 1-4-15,-8 8-1 0,2-3-11 16,2 4-5-16,7-4-11 0,0 1-13 0,5-1-13 15,-1 3-45-15,4 0-74 0,7-1 0 16,-1-1 0-16,4 0 0 16,1 1 0-16,6 1 0 0,2-3 0 0,2-3 0 15,2 1 0-15,0-6 0 0,4 0 0 16,3-5 0-16,-2-1 0 0,5-1 0 0,2-3 0 16,-2-1-21-16,11-4-161 0,-4 1 14 15,-1-4 14-15,-3-1-1 0,-5 3-10 16,-4 1-9-16,-3 3-31 0,-4-1-49 0,0 2-51 15,-2 1-72-15,-5-1-88 0,-5 5-134 16,4-4-132-16,-4 4 63 0,0 0-546 0,0 0-676 16</inkml:trace>
  <inkml:trace contextRef="#ctx0" brushRef="#br0" timeOffset="24460.58">32579 7008 3552 0,'-6'-9'83'0,"-1"12"7"0,7-3 40 0,-18 11 62 16,7 8 52-16,-4 11 52 0,-6 14 14 0,4 9 17 16,-4 3 14-16,-5 25 0 0,-1 1-17 15,0 4-26-15,2 3-30 0,2-3-26 0,0 1-27 16,-1 2-22-16,6-21-46 0,4-2-55 0,-2 0-72 15,-2-7-78-15,5-2-94 16,-1-3-67-16,2-7-66 0,1-9-56 0,0-5-54 16,4-10-37-16,1-5-53 0,5-5-84 15,-1-6-103-15,2-4 22 0,0-3-522 0,0 0-639 16</inkml:trace>
  <inkml:trace contextRef="#ctx0" brushRef="#br0" timeOffset="24695.56">32238 7867 3297 0,'7'-24'82'15,"2"6"57"-15,-2 5 40 0,2 4 29 0,1 1 37 16,4 3 27 0,-2 1 20-16,4 2 8 0,1 2-1 0,-2 4-13 0,7 3-11 15,-2 5-16-15,3 5-11 16,-8 0-10-16,-1 0-12 0,-1 8-12 16,-5-4-13-16,-4 2-3 0,-4-5-1 15,-2 3 2-15,-5-1-3 0,-2 1-55 16,0-4-141-16,-10 6 0 0,2-9 0 0,-4 4 0 15,-1-7 0-15,2-1 0 0,-1-6 0 0,1 0 0 0,2 0 0 16,-1-4-483-16,-1-2-256 0,0-1-199 16,0-1 89-16,4-1 91 15,-4-3-747-15,-3 1-950 0</inkml:trace>
  <inkml:trace contextRef="#ctx0" brushRef="#br0" timeOffset="26175.77">17351 14299 6104 0,'2'-16'55'0,"2"5"-39"0,-2 5-27 16,-1 4 34-16,-1 2 56 0,0 0 23 0,17 23 21 0,-5-5-27 15,3 10-9-15,2-2-8 16,5 4-3-16,3 4-4 0,-1-6 5 0,4 3-13 15,-3-11-4-15,0 1-4 0,2-3-1 0,-7-9-6 16,0-1 4-16,-6-4 2 16,2-2 6-16,2-2 10 0,-4-6 8 0,6-2 1 15,2-9-1-15,-1-4-5 0,1-6-1 0,-6 0-12 0,-2-6-4 16,-3-3-6-16,1 0-2 16,-3-16-11-16,-1 11-6 15,-5-11-16-15,-1 7-16 0,-2 0-13 0,0 6-68 16,0 2-49-16,2 9-44 0,3 9-72 0,-2 3-82 0,-3 5-91 15,2 1-60-15,2 4-76 16,0 2-143-16,-4 4-62 0,5-5 80 0,-5 5-554 16,12-2-696-16</inkml:trace>
  <inkml:trace contextRef="#ctx0" brushRef="#br0" timeOffset="26512.87">18132 13902 3503 0,'0'0'36'0,"0"0"3"0,-22 2 8 0,22-2 17 16,-23 12 30-16,12-3 3 0,0 3 5 16,4 6-3-16,1 2 0 0,5 2-9 0,1 2-6 15,3 10-12-15,5-3-8 16,-1-2-7-16,5-3-3 0,1-6-8 0,6 1-1 0,-2-6-4 0,2-3-4 16,5-4-13-1,-2-4-6-15,-3-2-9 0,4-4-8 0,2-2 2 0,-5-1 1 0,4-1 7 16,-7 0 2-16,-2-4 10 0,-6 2 10 15,1-3 18-15,-1 1 12 16,-7-2 7-16,-2 0-6 0,-2-3-5 0,-1 0-6 0,-6-4-9 16,-3 0-4-16,-7-5-5 15,2 1-7-15,-7 5-17 0,4 1-27 0,1 5-41 16,-3 3-47-16,8 5-63 0,-4 4-70 16,2 4-76-16,-6 5-110 0,5 0-194 15,2 4 22-15,4 0 65 0,-1 5-276 0,3-3-292 16</inkml:trace>
  <inkml:trace contextRef="#ctx0" brushRef="#br0" timeOffset="26745.86">18264 13970 2577 0,'-4'-15'171'15,"1"6"10"-15,0 0 1 0,3 1-4 0,-2 4-15 16,2 4-19-16,0 0-8 15,5-8-2-15,-5 8-13 0,0 0-10 0,37 18-13 0,-13-3-9 0,1 5-8 16,2-3-18-16,2 3-12 0,-1-1-38 16,-1-3-51-16,0-1-44 15,4 0-36-15,-3-1-32 0,-8-4-27 16,-2-1-34-16,-5-5-43 0,-3 2-60 0,1-3-113 16,-2-1-90-16,-2 0 44 0,-7-2-116 15,0 0-90-15</inkml:trace>
  <inkml:trace contextRef="#ctx0" brushRef="#br0" timeOffset="27005.9">18501 13304 1821 0,'-13'-22'228'0,"2"6"0"0,3 4 12 0,2 2 2 15,-1 0-11-15,3 5-24 0,4 5 4 16,0 0 36-16,0 0 19 0,-1 29-7 0,8 7-14 15,4 11-15-15,7 7-20 0,3 4-32 16,4 0-9-16,-1 2-16 0,4 0-14 0,8 13-15 16,-5-18-28-16,-1 1-37 0,1 0-49 15,-1-6-47-15,-3-1-44 0,-4-3-54 16,0-3-57-16,-1-2-45 0,-8-11-33 16,-1-1-39-16,-2-6-48 0,-4-5-58 0,-2-6-80 15,1-3-75-15,1-1 48 0,-4-4-217 16,-3-4-231-16</inkml:trace>
  <inkml:trace contextRef="#ctx0" brushRef="#br0" timeOffset="27196.81">19022 13912 2306 0,'2'-32'213'0,"0"6"39"0,2 8 38 15,-4 2 19-15,0 4-2 0,0 4-6 16,0-1-24-16,2 2-23 0,-2 7 5 0,0 0-19 0,0 0-15 0,0 0-23 31,28 25-14-31,-17 2-22 0,3 2-16 0,-3 2-13 0,-1-1-23 0,0 2-34 0,-7-1-53 16,5 2-65-1,-4 0-73-15,-1-6-79 0,-3-6-91 0,2-2-86 0,-4-2-101 16,2-4-154 0,-2 0-51-16,2-7 75 0,0 0-405 0,0-6-479 0</inkml:trace>
  <inkml:trace contextRef="#ctx0" brushRef="#br0" timeOffset="27375.5">19116 13575 3029 0,'-10'-17'133'0,"-2"5"11"16,5 0 15-16,2 5 18 16,-2 0-6-16,3 2-12 0,4 5-17 15,-9-10-25-15,9 10-52 0,-4-5-71 16,4 5-93-16,0 0-122 0,0 0-177 0,0 0-206 0,0 0 55 16,0 0-274-16,13 20-309 15</inkml:trace>
  <inkml:trace contextRef="#ctx0" brushRef="#br0" timeOffset="27845.79">19422 13147 2552 0,'0'0'141'16,"12"15"35"-16,-9-1 23 0,6 18 14 0,-2 4 4 15,2 14 0-15,0 4-1 0,3 4 1 16,0 1-18-16,-2-1-12 0,-1 1-22 0,0-1-14 16,0-3-15-16,2-3-14 0,-6-10-13 15,2-2-11-15,-1-4-11 0,1-4-6 0,-6-8-7 16,5-4-11-16,-4-6-4 0,0-1 3 16,-1-4-10-16,1-2-16 0,0-4-15 15,-2-3-20-15,0 0-15 0,0 0-9 0,0 0-6 16,0 0-9-16,6-29-2 0,-8 12 3 15,-4-3 4-15,1-1 1 0,-3-1 7 0,-2 2-4 16,-1 4 4-16,-5 3-3 0,3 6 7 16,-4 5-4-16,-5 7 5 0,-11 7 8 15,1 5 7-15,2 4 13 0,-4 10 12 0,12-4 10 0,3 2 0 0,8 0 6 16,2-4-4 0,4-1 5-16,7-5-8 0,1 1 3 0,8-1-4 15,-2-4-1-15,5-1-2 16,0-2-2-16,6-2 2 0,-4-5-3 0,4-1 1 15,-2-4-5-15,4-2 0 0,1-2-6 16,2-1 0-16,-5-1-2 0,-1-1-8 16,1 2-23-16,-9 1-42 0,3-3-67 0,-5 2-101 15,-2 1-107-15,-1 2-138 0,-6 2-217 0,0 0 57 0,0 0 65 16,0 0-366-16,14 8-417 16</inkml:trace>
  <inkml:trace contextRef="#ctx0" brushRef="#br0" timeOffset="29195.69">20541 13594 3024 0,'-6'-21'231'0,"-2"4"-10"16,3 5 8-16,-1 2-10 16,4 5-26-16,2 5-7 0,0 0 20 0,0 0 18 0,-1 25 15 15,4-3-36-15,8 9-14 16,3 5-20-16,10 8-14 0,5-3-14 0,1-4-11 15,6 1 2-15,-2-5-30 0,-4-3-21 16,-3-9-19-16,-5-1-9 0,-2-6-1 0,-8-4-2 16,2-2-3-16,-3-6 3 15,0 0-6-15,-11-2 9 0,20-2 1 0,-13-6 1 0,3-2-4 16,0-2 9-16,5-12-14 16,-2-4-1-16,0-1-9 0,-1-7-6 0,1-11 0 15,3-3-5-15,-3-1-2 0,-1-7 2 0,1 2-9 0,-6 0-20 16,2 1-23-1,-2 1-27-15,-2 16-36 0,-1 5-36 0,0 6-50 0,-1 9-65 16,-3 1-102-16,0 8-113 0,2 1-125 16,-2 2-163-16,2 0 65 0,-2 6-566 15,0 0-706-15</inkml:trace>
  <inkml:trace contextRef="#ctx0" brushRef="#br0" timeOffset="29527.69">21196 13329 3652 0,'0'0'109'0,"0"0"-7"0,-11 7-12 16,9-3-2-16,0 2 27 0,2 6 29 0,0 5 12 15,4 5-8-15,2 11-12 0,-1 1-11 16,4 2-15-16,-2-4-6 0,-2 4-17 0,5-4-8 0,2-3-8 0,-1-3-7 16,2-6-5-1,1-6-4-15,-3 1-7 0,3-7 2 16,-2-2-9-16,1-2-5 0,-1-2 1 0,1-2-3 0,-13 0 2 15,25-8 11-15,-13 4 11 16,-1-4 14-16,-1-3 19 0,-2-3 6 16,-2 1 13-16,-3-3 8 0,-1-3-16 15,-2-1-6-15,-4-4-9 0,1-11-15 0,-8 1-6 16,2 0-5-16,-2 0-10 0,-1 5-4 16,3 1-33-16,-2 10-38 0,-1 3-48 0,3 7-52 15,-1 6-63-15,0 0-86 0,10 2-113 0,-22 10-139 0,8-4-238 16,3 2 59-1,1 1 79-15,4 1-491 0,1-4-586 0</inkml:trace>
  <inkml:trace contextRef="#ctx0" brushRef="#br0" timeOffset="29995.8">21474 13611 3235 0,'-2'8'94'0,"1"2"4"0,1-10 7 0,-4 7 17 16,4-7 25-16,0 7 13 15,0-7-11-15,0 0-10 0,0 0-11 0,5 7-14 16,-5-7-13-16,13 2-16 0,-13-2-24 16,0 0-33-16,0 0-24 0,24-6-8 15,-14 0 1-15,-5-1-5 0,3-1 0 0,-5-6 3 0,4 0 13 16,-4-3 17-16,-3-2 9 16,0-5 8-16,-1-2-2 0,-5-9 6 0,0 2 0 0,-2-2-2 15,1 6 4-15,-1 5-6 0,0 5 2 16,3 6-3-16,-3 1-9 0,1 3-4 15,-2 5-1-15,-2 3-4 0,11 1-3 0,0 0 0 0,-25 10-1 0,18-5-4 32,2 4-2-32,1-4-1 0,4-5 3 0,0 0-3 0,11 10-1 15,-11-10-18-15,32-5-23 16,2-7-16-16,2-2 4 0,5-6 7 0,1-1 3 16,-14 4 13-16,5 2 17 15,-7 1 11-15,-2 4 9 0,-10 3 2 16,2 2-7-16,-3 3 28 0,-1 2 17 0,3 2 0 0,-10 7 1 0,5 1-8 15,0 4 0-15,-7 4-5 16,3 3-7-16,-1 1-6 0,-1 0-2 0,5 12-20 16,-8-8-21-16,3 1-33 15,2-5-24-15,-5 2-31 0,5-4-29 16,-4-3-49-16,1-1-58 0,-2-5-66 0,1 0-96 16,2-4-130-16,0-2-88 0,-1-3 52 15,-3-2-330-15,0 0-373 0</inkml:trace>
  <inkml:trace contextRef="#ctx0" brushRef="#br0" timeOffset="30407.35">22113 13256 2502 0,'0'-9'202'0,"3"1"27"16,-3-1-4-16,0 9-6 0,0-10-10 0,0 10-19 0,0 0-23 0,-3-11-26 0,3 11-44 0,0 0-49 16,0 0-40-16,0 0-39 15,0 0-33-15,0 0-19 0,0 0-33 0,0 0-21 16,4 25-13-16,-4-19 1 0,0-6 7 0,2 11 11 15,-2-11 18-15,0 8 20 16,0-8 22-16,4 7 14 0,-4-7 9 0,0 0 13 16,0 0 12-16,0 0 11 0,0 0 11 15,18-10 8-15,-13 5 14 0,-5 5 3 0,9-14 10 16,-3 6 14-16,-3 1 19 0,3-2 21 16,0 1 22-16,-2-1 20 0,4 2 21 0,-7 0 18 15,3 1 16-15,0-2 8 0,-4 8 3 0,3-9-9 16,-3 9-7-16,4-6-14 15,-4 6 13-15,0 0 9 0,0 0 8 0,0 0-2 0,7 33 0 16,-9-14-10-16,0 16-8 16,-5 7-12-16,2 9-18 0,-2 3-13 0,-3-2-16 0,2 2-11 15,1-1-15 1,-1 1-8-16,5-11-20 0,-3-3-3 0,-1-2-16 0,2-2-18 16,-1-9-28-16,5-3-23 15,1-5-36-15,-2-2-47 0,0-3-55 16,2-1-79-16,0-4-94 0,-2-1-115 0,0-2-121 0,2-6-159 0,0 0 54 0,0 0-586 15,0 0-723-15</inkml:trace>
  <inkml:trace contextRef="#ctx0" brushRef="#br0" timeOffset="30615.59">22037 13421 3678 0,'-7'-20'138'0,"3"2"42"0,-1 6 41 0,3 3 44 0,-1-1 37 0,1 4 1 0,2 6-14 0,0-12-27 16,0 12-25-1,0-5-22-15,0 5-19 16,0 0-18-16,0 0-19 0,0 0-13 0,0 0-15 0,23 23-23 16,-18-11-37-16,-1 1-59 0,5 3-80 15,-2 3-91-15,-2-1-120 0,1 2-144 0,-1 0-158 16,-1-1-202-16,3-3 74 0,-4 1 77 0,3-5-544 0,-1-2-641 16</inkml:trace>
  <inkml:trace contextRef="#ctx0" brushRef="#br0" timeOffset="31355.95">22260 13174 3642 0,'-2'-10'225'0,"2"3"16"0,0 7 13 16,-2-10 1-16,2 10 21 0,0 0-3 16,0 0-10-16,0 0-19 0,0 0-21 0,19 19-23 15,-11-5-15-15,-5 0-18 16,5 5-20-16,-2 0-16 0,2 0-13 0,-5-2-11 15,3-2-10-15,-2-1-16 0,-1 0-15 0,2-2-9 0,-3-2 1 0,1-3-15 32,-3 1-4-32,2-1-15 0,-2-7-15 0,8 5-18 0,-8-5-11 15,0 0-11-15,0 0 3 16,15-14-5-16,-11 6 3 0,2-1 4 0,-3-3 6 16,3 2 9-16,-1 0 17 0,2 1 12 15,-5 3 2-15,1-1 7 0,-3 7-5 0,4-11-3 16,-4 11 7-16,7-3 13 15,-7 3 0-15,0 0-2 0,0 0-5 0,0 0-3 16,0 0-2-16,25 7-2 0,-25-7-1 0,13 5-8 16,-4-2 1-16,-9-3-5 0,16 0-15 0,-16 0-12 15,25-5-12-15,-12-2 4 0,3 1-1 0,-1-6 3 16,0 0 3-16,-2 0 3 16,5-2 11-16,-5-1-8 0,1-2 4 0,-3 0 11 15,1 1 12-15,-3-1-5 0,-2 5 10 0,3 2 6 0,-4-1 1 0,0 5-4 31,-3-4 3-31,3 4 0 0,-2 0-3 16,-4 6-6-16,8-7-4 0,-4 3 1 0,-4 4 0 16,0 0-5-16,0 0 3 0,11-4-5 15,-11 4 0-15,0 0 0 0,0 0 6 0,9-4-3 16,-9 4 2-16,0 0 2 0,8-6 2 16,-8 6 0-16,6-6 2 0,-6 6 3 15,5-5 4-15,-5 5 0 0,0 0-3 0,8-6-6 16,-8 6-4-16,0 0 4 0,0 0 11 0,17 15 5 15,-11-1 11-15,-3 9 13 0,7 10-40 16,-4 6-16-16,2 11 0 0,-5 6 0 0,6 5 0 16,7 2 0-16,3 5 0 15,2-4 0-15,0 0 0 0,2-2 0 0,-4-8 0 0,-4 0 0 16,2-4 0-16,-3-4 0 16,-7-10 0-16,-1-4 0 0,-4-4 0 0,0-8 0 0,-1 0 0 0,-4-2 0 31,-5 1 0-31,-3-1 0 0,-4 3 0 0,-9-1 0 0,0-2 0 15,-4-2 0-15,-4-3 0 0,-6 1 0 0,1-4 0 16,-3 0 0-16,-1-3 0 16,3-1 0-16,10-5 0 0,5-1 0 0,4-1 0 0,2-1 0 15,0-3 0-15,-1-1 0 16,6 0-967-16,-2-1 9 0,3 2 103 16,0 1-985-16,-2-3-1267 0</inkml:trace>
  <inkml:trace contextRef="#ctx0" brushRef="#br0" timeOffset="32076">24017 13325 5451 0,'-6'1'68'0,"6"-1"7"0,0 0 15 0,0 0 17 0,-9-10 2 0,9 1 4 15,0 9-10 1,7-25-8-16,4 7-7 0,3-7-18 0,5-5-7 15,4-5-18-15,-2-6-20 0,4-3-25 16,-1 1-20-16,-1-6-14 0,0-1-15 0,2-4-9 0,-2-2-8 16,-2 2 1-16,-4 2-1 0,2 6 10 0,-7 14 6 15,-1 1 2 1,-6 14 2-16,4-1 0 0,-6 7 5 0,-1 3 3 0,-2 6 3 16,0 2 8-16,0 0 3 15,0 0 3-15,-7 20 6 0,2-7 4 0,3 5 4 16,0-1 6-16,2 4 8 15,4 2 8-15,1 1 12 0,6 5 13 0,2-3 8 16,4 0 3-16,6-5 4 0,-2 4 12 16,0-3 3-16,-2 1 17 0,2 0 23 0,-4 0 27 15,1-1 19-15,-11 0 34 0,2-3 30 16,-7-2 28-16,0 4 20 0,-4 1 16 0,-1 0 10 16,-8 6-155-16,-3 0-139 0,-1-2 0 15,-3-1 0-15,-1-1 0 0,0-2 0 0,-2-1 0 16,6-7 0-16,0-4 0 0,2-2 0 15,-1-1 0-15,-1-2 0 0,3-1 0 0,-1-6 0 16,2 0 0-16,-3-6 0 0,1-4-384 16,-2-12-385-16,5 2-169 0,1-7 96 0,1 5 91 15,8 1-782-15,0 6-977 0</inkml:trace>
  <inkml:trace contextRef="#ctx0" brushRef="#br0" timeOffset="32695.64">24760 12843 4444 0,'0'8'-26'0,"0"-2"48"0,2 1 39 0,2-3 38 0,-4-4 24 0,6 8 5 16,-3-5-7-16,3 0-12 16,-6-3-8-16,15 2-15 0,-3-2-16 0,-12 0-20 0,21-5-23 0,-6 0-30 15,-2-3-28-15,6 0-22 0,-3-3-10 16,-2-3-5-16,0-1 1 15,-1-2 13-15,-1 0 4 0,-3-2 10 0,-1 2 10 0,-4 0 22 16,-3 2 8 0,4 1 7-16,-5 2 6 0,-2 4-2 0,-2 1 5 0,-2 3 8 0,6 4 11 0,-20 2 15 31,0 8 12-31,-1 7 10 0,-4 5 10 0,5 2 2 16,0 5 1-16,7 0 2 15,3 1 1-15,8-5 3 0,1-2 0 0,4 0-4 16,6-3-6-16,2-3-3 0,2-1-16 15,12-1-5-15,-6-6 1 0,2-6-10 16,1-1-19-16,5-4-19 0,0-1-23 0,11-10-17 0,-4 0-17 0,1-3-8 16,7-7-21-16,-3-3-13 0,0-1-6 0,-5-7-9 0,-1-2-2 0,-5-3-4 31,-1-7 5-31,-5-6-2 16,3-4 3-16,-2-6-5 0,0-20-10 0,-4-9-7 15,-5-3 6-15,-5-1 11 0,-3 16 14 16,-5-1 5-16,-1 1 16 0,0 7 39 0,-5 14 39 15,-1 18 28-15,1 8 29 0,-4 11 12 0,-2 13 30 0,-2 8 41 16,13 0 36 0,-30 27 22-16,12 1 15 0,7 9 18 0,-1 14-17 0,9 8-3 15,-1 1-12-15,6 0-23 0,3 2-14 0,6-4-16 16,1 2-24 0,-1-2-7-16,3-4-23 0,-1-1-35 15,3-6-36-15,-5-9-27 0,-1-2-31 0,1-2-36 0,-1 0-39 16,0-5-40-16,-5-7-42 0,1-7-55 0,-2-1-68 15,-3-4-71-15,-1-3-99 0,4 0-148 16,-2-2-70-16,-2-5 77 16,2 5-504-16,-2-5-597 0</inkml:trace>
  <inkml:trace contextRef="#ctx0" brushRef="#br0" timeOffset="32883.56">25328 12346 3396 0,'-11'-7'203'16,"1"2"18"-16,2 3 31 0,8 2 39 0,0 0 64 15,0 0 38-15,0 0 16 0,0 0-5 0,0 0-22 16,0 0-34-16,19 19-33 0,-6-19-36 0,3 0-47 0,4 0-56 0,2-7-73 31,1 0-97-31,7-5-111 0,3-2-126 16,-7-1-152-16,3-2-162 0,-4 2-198 0,-7 1-72 16,0 3 88-16,-5 2-707 0,-1 2-884 15</inkml:trace>
  <inkml:trace contextRef="#ctx0" brushRef="#br0" timeOffset="33445.61">26468 12421 4399 0,'-14'3'185'0,"3"2"-2"0,-4 6 16 0,-8 7 31 0,2 0 25 0,-1 2 17 0,9 0 2 0,4-3-8 15,1 1-13-15,2-1-25 16,6 1-17-16,2-1-24 0,7 0-16 0,0 0-19 0,4-1-17 15,2-3-16-15,2-1-26 0,2-3-34 0,5-3-35 16,-1 1-29-16,-3-5-29 16,-1-2-21-16,4-2-11 0,0-1-4 0,-2-4 3 0,0 2 5 0,-2-5 10 15,-4-2 10 1,2-2 16-16,-5-3 21 0,-5-4 20 0,1-10 20 16,-5-2 5-16,-1-4 9 0,-5-1 2 15,-3 2-7-15,-1 0-6 0,-3 5 0 0,4 8-6 16,0 5-10-16,-1 5-5 0,1 3-10 15,1 4-30-15,-5 4-46 0,2 1-82 16,8 1-97-16,0 0-116 0,-21 12-124 0,17-3-125 16,1-1-195-16,1 1 68 0,2 1 76 15,2 0-571-15,1 0-697 0</inkml:trace>
  <inkml:trace contextRef="#ctx0" brushRef="#br0" timeOffset="33755.92">26965 12335 3744 0,'0'0'127'15,"0"0"39"-15,5 9 34 0,-2-2 34 0,-3 1 22 16,0 4 9-16,0 0-21 16,2 3-14-16,-2 3-24 0,2-1-23 0,-2 1-21 15,2 0-16-15,-1 0-10 0,-1-1-20 16,0-3-11-16,0-2-3 0,-1 3-12 16,-1-4-13-16,2-1-2 0,-2 0-7 15,-3-4-1-15,3-1-5 0,2-5 3 0,-5 6 6 16,5-6 4-16,0 0 16 0,0 0 8 15,-11-27 4-15,11 8 3 0,0-7-5 0,4-16-7 0,3-11-8 16,3-7-11-16,3-7-8 0,0-2 6 0,3 1-49 16,-2 3-24-1,4 5 0-15,-2 6 0 0,0 6 0 0,-3 13-80 0,1 6-88 16,-5 6-65-16,3 6-88 16,-2 7-93-16,-1 3-99 0,1 3-110 0,-3 4-172 0,-7 0 58 15,13 13 84-15,-9 4-590 0,-2 6-704 0</inkml:trace>
  <inkml:trace contextRef="#ctx0" brushRef="#br0" timeOffset="33918.78">26916 12416 3648 0,'-12'10'139'0,"3"-3"29"0,-1-2 38 0,4 0 40 16,0-2 36-16,6-3 35 0,0 0-2 16,0 0-33-16,0 0-34 0,0 0-56 0,0 0-93 15,33-13-97-15,-3 1-126 0,2-2-160 0,4-1-216 0,7-8-235 16,0-2 43-16,4-1 77 15,-4 1-471-15,0-4-558 0</inkml:trace>
  <inkml:trace contextRef="#ctx0" brushRef="#br0" timeOffset="34145.54">27897 11751 3392 0,'-7'10'221'0,"-2"0"33"15,2 11 38-15,-6 9 38 0,4 6 20 0,-2 6-11 16,4 9-28 0,3-6-26-16,-3 7-33 0,2-7-24 0,5-2-28 0,0 0-27 15,0-1-43-15,0-5-48 16,0-6-68-16,0-7-66 0,2 2-66 16,1-6-66-16,-3-3-82 0,2-3-65 15,-2 0-69-15,0-4-83 0,2-3-107 0,-2-7-77 0,-2 7 62 16,2-7-469-16,0 0-545 0</inkml:trace>
  <inkml:trace contextRef="#ctx0" brushRef="#br0" timeOffset="34325.54">27632 11829 3312 0,'-13'-20'197'0,"1"3"24"0,6 3 42 16,3 1 37-16,1 3 4 0,5-2 23 0,5-1-9 0,11-7-18 0,10 0-28 31,3 3-30-31,14-2-28 0,1 0-28 0,9 1-56 0,-2 2-73 15,1 4-91-15,-12 5-82 0,-3 5-95 0,-8 6-103 16,5 4-92-16,-6 5-95 16,-9 7-150-16,-3 6-22 0,-9 8 76 15,-8 3-471-15,-12 16-540 0</inkml:trace>
  <inkml:trace contextRef="#ctx0" brushRef="#br0" timeOffset="34515.98">27644 12541 3289 0,'-16'9'178'16,"5"-1"20"-16,4-2 24 0,0-2 28 0,7-4 18 16,-5 8-2-16,5-8-27 0,0 0-20 15,0 0-34-15,21 0-49 0,-21 0-62 0,36-10-76 16,-15 2-77-16,10-5-84 16,-1-3-82-16,2-1-70 0,4-9-86 0,0 0-87 15,-7 2-93-15,2-5 19 0,1 0-352 16,-11 5-396-16</inkml:trace>
  <inkml:trace contextRef="#ctx0" brushRef="#br0" timeOffset="34845.96">28060 12216 2521 0,'9'-6'92'0,"-6"1"55"0,-3 5 37 16,2-7 40-16,-2 7 48 0,0 0 43 0,0 0 27 15,0 0 23-15,0 0-7 0,0 0-15 16,-2 27-18-16,2-17-32 0,0-4-29 16,0 3-22-16,0-1-24 0,2-2-27 15,-2 3-15-15,4 0-18 0,-4-2-21 0,0-7-17 16,4 12-23-16,-2-8-11 0,-2-4-7 0,1 10-11 0,-1-10-9 15,0 0-12-15,4 7-15 16,-4-7-9-16,0 0-8 0,0 0-7 0,0 0-2 16,14-17 3-16,-9 9-9 15,3 0 3-15,-3-1 4 0,2 2 1 0,-2-2 20 0,3 5-5 16,-5-4 5-16,-3 8 8 16,10-5-2-16,-10 5 5 0,10-4 5 0,-10 4-1 0,0 0-3 15,0 0-8-15,20 7-22 0,-11-3-10 0,-2 0 0 0,0 2 0 31,5-2 0-31,-2 0-57 0,1-3-69 16,-11-1-42-16,26-1-35 0,-8-3-32 0,-1 0-35 16,2-4-37-16,0-1-53 0,5-5-33 15,1-5-29-15,4-4-28 0,2-11-12 0,-5-4-23 16,3-5-8-16,-2-5-10 0,-2-4-605 16,-1-3-577-16</inkml:trace>
  <inkml:trace contextRef="#ctx0" brushRef="#br0" timeOffset="35295.65">28720 11483 2854 0,'4'-36'-32'16,"-2"8"69"-16,-2 8 30 0,0 2 42 15,-2 5 32-15,0 3 30 0,-4 3 26 0,3 3 28 16,3 4 29-16,0 0 21 0,-22 20 31 16,10 6 23-16,-1 7 0 0,2 17-3 0,0 7-8 15,-3 6-19-15,0 8-21 0,-8 19-19 16,3 4-27-16,-3 2-24 0,-1 4-19 16,-2 3-19-16,5-6-15 0,4-4-21 0,-4-5-20 15,7-20-20-15,1-4-22 0,-1-9-20 16,2-2-23-16,3-14-29 0,3-13 0 0,-1-4 0 15,2-5 0-15,1-2-37 0,-1-8-48 16,4-3-19-16,0-4-11 0,0 0-7 16,0 0-9-16,-5-27-10 0,7 2-3 0,1-12 5 15,2-15 8-15,7-8 11 16,0-2 7-16,6-2 4 0,9-21 1 0,1 7 4 0,-1 17 7 0,0 6 13 16,-2 10 20-1,-5 5 18-15,-2 13 23 0,-5 2 23 0,1 10 21 16,-3 3 26-16,0 6 21 0,-1 2 31 0,-3 4 20 15,-7 0 24-15,20 8 19 16,-13 5 8-16,1-1 2 0,-1 6-5 0,-5 1-7 0,2 4-6 16,-2 2-11-16,-2 1-5 15,-2-2 5-15,1 2-32 0,-4-3-111 0,-4 6 0 16,0 0 0-16,-4-5 0 0,2-6 0 16,0-2 0-16,-3-1 0 0,-2-5 0 0,0 0 0 0,1-4 0 15,0-3 0 1,2-3 0-16,-1-2 0 0,-1-5-222 0,-1-1-375 0,7-6-196 15,-2-3-94-15,1-4 85 0,4 0-861 0,4 5-1100 0</inkml:trace>
  <inkml:trace contextRef="#ctx0" brushRef="#br0" timeOffset="36035.8">28675 12351 4621 0,'0'0'30'16,"2"4"40"-16,-2-4 39 0,0 0 31 0,0 0 35 0,13 4 12 0,-13-4 0 0,0 0-18 0,25-4-19 16,-13 0-20-1,2-1-27-15,5-4-31 0,-2-2-39 0,6-4-22 16,4-3-26-16,-3 1-16 0,-1-7-2 0,0-1-5 16,1 2 4-16,-6-5 3 15,1 0 6-15,1 3 7 0,-7 2 11 16,-2 3 15-16,-1 9 23 0,-3-3 11 0,-1 7 3 15,-2 1 5-15,-4 6 14 0,1-5 24 0,-1 5-2 0,0 0 7 16,0 0 6 0,-11 32-1-16,6-16-3 0,-1 4-9 0,2 3-6 0,0 0-10 15,-2 1 3-15,5-3-6 0,-1 4-12 16,0-7-4-16,2-1 1 0,0 0-9 0,4-1-7 16,-3-4-2-1,5 0-8-15,0-3-16 0,4-1-15 0,-1-4-16 0,3-1-19 16,1-5-23-16,2-1-13 0,2-4-13 0,3-5-6 0,5-4 1 0,-1-5 9 31,-1-1 4-31,-2-3 10 0,-3-3 8 16,0 2 12-16,1-6 17 0,-6 0 17 0,-2 6 17 15,0 7 18-15,-2 4 16 0,-4 3 12 16,1 3 7-16,-1 1 13 0,-5 8 28 0,0 0 26 16,0 0 24-16,0 0 1 0,0 0-6 15,-7 33-8-15,5-17-9 0,-2 1-9 16,3 2-9-16,-1-3-11 0,0 2-7 0,2-4-10 15,2 2-21-15,0-5-55 0,1 3 0 16,3-4 0-16,0-1 0 0,4-2 0 0,-1 0 0 0,5-6-128 0,-3-2-49 16,4-1-33-16,2-3-24 15,4-2-15-15,6-7-16 16,2-3 8-16,7-10 14 0,-2-7 22 16,-4-3 24-16,-1-3 33 0,0-7 20 0,-4-8 26 15,-3-7 11-15,1-22 10 0,2-4 13 16,-9-4 12-16,8 2 7 0,-7 4 33 0,-8 19 35 15,1 17 34-15,-8 12 17 16,2 16 23-16,-8 8 52 0,2 7 47 0,-2 6 65 0,4 1 38 16,-13 25 16-16,-1 13 3 0,-1 20-14 15,-2 10-15-15,-3 15-21 0,0 6-22 0,-3-3-16 16,1 4-19-16,2-3-144 16,5-19-47-16,0-6 0 0,4 0 0 0,3-7 0 0,4-11 0 15,0-2 0-15,0-5 0 16,1-10 0-16,1-6-113 0,0-5-228 0,2-4-113 15,2-3-124-15,2-5-144 0,-3-2-108 0,-1-2 80 0,0 0-748 0,0 0-943 32</inkml:trace>
  <inkml:trace contextRef="#ctx0" brushRef="#br0" timeOffset="36211.6">29503 12026 4564 0,'-3'-10'231'0,"-1"4"78"0,0 1 62 0,4 5 56 0,-2-12 42 0,2 12-3 16,8-6-28-16,-8 6-44 0,18-6-38 15,0 4-190-15,1-1-166 0,5 0 0 0,-1 0 0 16,2-1 0-16,2 2 0 0,0-4 0 16,0 2-501-16,-3 0-356 0,1 0-59 15,0-1 91-15,-4 3-907 0,-3 4-1164 16</inkml:trace>
  <inkml:trace contextRef="#ctx0" brushRef="#br0" timeOffset="36377.81">29915 12223 5392 0,'-12'-1'312'0,"12"1"-27"15,-14-4-29-15,14 4-27 16,-9-2-20-16,9 2-46 0,0 0-94 0,0 0-158 0,-11-1-192 16,11 1-248-16,0 0-284 15,0 12 61-15,0-12 79 0,-2 10-612 0,1 0-744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2:45:28.129"/>
    </inkml:context>
    <inkml:brush xml:id="br0">
      <inkml:brushProperty name="width" value="0.05292" units="cm"/>
      <inkml:brushProperty name="height" value="0.05292" units="cm"/>
      <inkml:brushProperty name="color" value="#FF0000"/>
    </inkml:brush>
  </inkml:definitions>
  <inkml:trace contextRef="#ctx0" brushRef="#br0">18969 4635 2074 0,'0'0'37'0,"-16"-2"-23"0,16 2-10 15,-15-5 4-15,10 2-8 0,-5-1 2 0,0 0-10 16,-1 0-14-16,-1 0-19 16,1 0-36-16,0-1-43 0,-1 1-43 0,1 1-77 0,-1-4-260 15,5 3-4-15</inkml:trace>
  <inkml:trace contextRef="#ctx0" brushRef="#br0" timeOffset="149.69">18548 4542 1387 0,'-22'0'10'0,"8"-1"14"0,0-2 8 16,3 3 3-16,0-2 1 0,-2 2 0 0,13 0 3 16,-18-1-3-16,10 0-2 0,8 1-5 15,-19 0-13-15,19 0-28 0,-15 1-44 16,5 0-58-16,1 4-67 0,-1-1-279 0,-1 1 33 15</inkml:trace>
  <inkml:trace contextRef="#ctx0" brushRef="#br0" timeOffset="316.42">18071 4913 1267 0,'-8'10'-5'15,"-1"-2"11"-15,4-1 5 0,-4 0 8 0,6-2 1 16,-3-1-4-16,6-4 7 0,-7 12-7 15,3-7-4-15,-1 1-12 0,4 3-34 0,-1-2-32 16,2 2-43-16,-2-3-63 0,4 4-170 16,1 1 144-16</inkml:trace>
  <inkml:trace contextRef="#ctx0" brushRef="#br0" timeOffset="453.18">18155 5278 938 0,'4'15'15'15,"-3"-1"12"-15,1-3 16 0,-2 0 14 16,0-1 17-16,0-1 9 0,0 1 10 0,0-2-4 15,-2 1 0-15,2 1-6 0,0 0-10 16,0-1-8-16,-1 1-6 0,1 0-30 0,0 2-34 16,0-2-53-16,0 1-65 0,1-1-96 15,3 2-262-15,3-7 14 0</inkml:trace>
  <inkml:trace contextRef="#ctx0" brushRef="#br0" timeOffset="601.37">18504 5680 1332 0,'6'9'4'0,"-3"-6"4"16,-1 2 14-16,-2-5 17 0,8 7 4 16,-8-7-1-16,0 0-2 0,3 7 0 15,-3-7-7-15,7 6-17 0,-7-6-44 0,7 3-51 16,-7-3-66-16,19 1-89 0,-9 2-152 16,-10-3 103-16</inkml:trace>
  <inkml:trace contextRef="#ctx0" brushRef="#br0" timeOffset="3084.1">29869 5946 1159 0,'-21'-3'325'15,"3"1"-78"-15,4-2-41 0,3 3-18 16,-1-1 5-16,12 2 17 0,-13-5 1 0,13 5-30 16,0-7-10-16,0 7-6 0,15-10-9 15,9 6-18-15,17 3-18 0,8 2-9 0,14-1-9 16,4 4-11-16,4 1-10 0,-3-2-9 16,-2 2-7-16,-6 1-5 0,-14-6-5 15,-7 1-4-15,-8-1-7 0,-8-1 1 0,-8 1-7 16,-5 0-7-16,-10 0 0 0,0 0-4 15,-23-11 0-15,-19 1-3 0,-19 0 6 0,-8-1 6 16,-1 3 7-16,-4-2 11 16,-1 1 8-16,1 1 8 0,3 3 6 0,5-2 3 15,5 2 1-15,15-1 0 0,7 4-8 16,11-2-7-16,9 4-6 0,4 0-7 0,5 3 0 16,10-3 1-16,0 0-1 0,0 0-7 15,50 26-5-15,1-4-4 0,12-3-2 0,27 6-6 16,5-6-4-16,-1 3-3 0,-18-5 1 15,-6-4-3-15,-7-3-4 0,-8 2-1 16,-19-6 4-16,-9-4-4 0,-11-4-3 0,-5-2 1 16,-11 0 0-16,0 4 6 0,-25-16 9 15,-19-5 10-15,-7-2 5 0,-8-1 12 0,-2 0 2 16,1 0 3-16,3 2-7 16,6 2 0-16,5 3-5 0,14 3-1 0,7 4 1 0,6 4-10 15,7 1-3-15,1-1-5 16,6 4-8-16,5 2-2 0,0 0-25 0,0 0-28 15,0 0-38-15,39 9-49 0,-4 1-60 16,5-2-69-16,11 4-68 0,3 0-65 0,-1 0-75 16,3 0-92-16,-5 0-152 0,-9 0 72 15,-6-3-383-15,-5 1-487 0</inkml:trace>
  <inkml:trace contextRef="#ctx0" brushRef="#br0" timeOffset="3715.65">30551 6353 2992 0,'0'0'54'0,"0"0"35"0,-34 3 28 16,7-1 7-16,-14 3 27 0,-20 2 22 0,-4 0 9 16,-2 0 5-16,3-2 0 0,-6 1-10 15,6 3-15-15,1 0-18 0,4-1-14 16,3 0-13-16,13-2-10 0,5 1-10 15,4 1-10-15,7-2-10 0,6-1-17 16,1 0-19-16,9-4-9 0,4 3-9 0,7-4-20 16,0 0-28-16,0 0-12 0,0 0-3 15,20-21-3-15,11 4 6 0,11-3 4 0,5-2-2 16,7 1 5-16,-4 5-1 0,-1-2 2 16,-12 12 6-16,-8 4-1 0,-7 4 1 0,-7 2 6 15,0 0 11-15,-3 8 8 0,-4-2-1 16,-3 3 1-16,-1 3-3 0,-1 3 6 15,-1 2-3-15,5 12-1 0,0-2-22 0,2-2-40 16,5-2-63-16,5 2-75 0,0-4-80 16,0-4-103-16,4-3-134 0,-4-2-104 15,-4-7 69-15,1 1-245 0,-3-5-283 16</inkml:trace>
  <inkml:trace contextRef="#ctx0" brushRef="#br0" timeOffset="4998.78">28421 6903 2415 0,'10'-8'142'16,"-3"-1"52"-16,1 3 25 0,-5 1 9 15,1 2-4-15,-4 3-7 0,0 0 17 0,0 0 49 16,0 0 20-16,-24 28 23 0,1-4-11 15,-9 6-6-15,-3 7-14 0,-3-3-13 0,0 2-7 16,-2 0-18-16,-1-1-17 0,5-2-22 16,4 0-13-16,0-4-21 0,9-6-15 15,0 1-10-15,8-7-15 0,4-4-10 16,0-1-9-16,4 0-30 0,2 0-95 0,1 0 0 16,4-3 0-16,2 4 0 0,1-4 0 15,7 1 0-15,0 0 0 0,3-1 0 16,1-1 0-16,-2 0 0 0,6-1 0 0,-3-2 0 15,2-1 0-15,-2 1 0 0,1-2 0 16,-5 0 0-16,0 0 0 0,-1 0 0 0,-1-3 0 16,-9 0 0-16,13 4 0 0,-13-4 0 15,12 0 0-15,-12 0 0 0,6 4 0 16,-6-4-64-16,0 0-493 0,7 2-153 0,-7-2-212 16,0 0 75-16,0 0 99 0,0 0-729 0,0 0-925 15</inkml:trace>
  <inkml:trace contextRef="#ctx0" brushRef="#br0" timeOffset="5985.06">28763 7258 3954 0,'0'0'-99'0,"0"0"64"0,-11 20 43 16,4-6 31-16,-4 2 25 0,-8 7 35 15,-1 2 17-15,-5-2 5 0,-5 8-1 0,-6 1 4 16,1-5 2-16,7-6 5 15,-5 0 6-15,3 0 6 0,0-3-5 0,-1-1-2 16,1-2-12-16,-1-1-12 0,8-6-7 16,5 2-16-16,2-6 0 0,5-2-6 0,1-2-9 15,10 0-8-15,-10-16-1 0,12 4-15 16,6-8-10-16,9-13 0 0,12-6-6 0,5 0-5 16,4 4-3-16,1 2-4 0,-11 14-2 15,-1-1 0-15,-7 6 6 0,-2 6 1 0,-3 3 4 16,0-1 8-16,-4 5 31 0,3 2-14 15,-14-1 17-15,24 10 18 0,-6-2-12 16,-1 2 2-16,6 5-4 0,3 2-10 16,5 1-5-16,-2-3-3 0,1-1-7 0,1-2-5 15,1-3 0-15,-4-1-6 0,-3-4-5 16,4-1 1-16,-2-3-5 0,2-3-6 16,5-5 1-16,-2-1-2 0,-1-3-3 0,-5-5-4 15,1-1 8-15,-7-2 5 0,4-5 6 16,-5 0 4-16,-4-3 3 0,-5 6 0 0,-5 5-4 15,-1 1-4-15,-8 4-12 0,-3 1 3 16,-7 5-4-16,-7 1-3 0,1 2 1 0,-4 3-5 16,1 3-1-16,2 2 2 0,1 0-6 15,0 4 5-15,9 1-2 0,4 1 10 0,4 2-18 16,8 1-6-16,4 3 0 0,10 7 0 16,7 0 0-16,8 5 0 0,0 3 0 0,-6-3 0 15,-4-4 0-15,-1 0 0 16,-7 3 0-16,-1 1 0 0,-10-5 0 0,-3-2 0 15,-4-3 0-15,-1 4 0 0,-10 6 0 16,-7-4 0-16,-1 0 0 0,-5-3 0 0,-4-4 0 16,-5-3 0-16,1-3 0 0,-2-1 0 15,1-5 0-15,-1 2 0 0,8-6 0 0,3 0 0 16,3-1 0-16,4-2 0 0,0-5 0 16,6 0 0-16,1-3 0 0,10-8 0 0,9-3 0 15,16-21 0-15,17-2 0 0,25-15-370 16,14-1-218-16,5-2-20 0,13-1 18 15,-1 4 65-15,-3 4 119 0,-7 6 87 16,-9 5 86-16,-21 12 94 0,-3 4 68 16,-13 0 95-16,-8 7 72 0,-5 3 69 0,-8 5 53 15,-5 0 48-15,-3 3 30 0,-1 1 12 16,-1 1-10-16,-3 0-24 0,-1 4-31 0,-6 3-16 16,0 0 22-16,7 17 7 0,-11 1-4 15,-7 17-7-15,-4 13-17 0,-6 7-24 0,-4 0-204 16,-5 3 0-16,-4 18 0 0,-1 3 0 15,0-4 0-15,13-14 0 0,3-1 0 0,-1-2 0 16,2-2 0-16,0-6 0 16,6-5 0-16,-2-10 0 0,1-2 0 0,1-4 0 15,1-9-126-15,1-2-171 0,5-7 14 16,-3-2 11-16,0-3 27 0,3-5 26 0,5-1 19 16,-14-13 25-16,6 1 30 0,5-8 26 15,-5-14 34-15,6-1 28 0,2-6 27 0,2 5 32 16,2 2 42-16,-4 7 31 0,2 7 25 15,0 2 17-15,-2 5-4 0,0 0 3 0,2 4-8 16,-2 2-20-16,1-3-15 0,-1 4-12 16,0 6-8-16,4-8-11 0,2 5-51 0,-6 3-78 15,25 4-108-15,0-3-153 16,12 5-162-16,6-3-209 0,2 3-40 0,12-1 74 16,3 4-546-16,2-1-692 0</inkml:trace>
  <inkml:trace contextRef="#ctx0" brushRef="#br0" timeOffset="6616.16">30304 7825 3341 0,'0'0'101'16,"0"0"52"-16,0 0 44 0,0 0 25 15,-40-6 24-15,40 6 30 0,0 0 23 0,-11-2 0 16,11 2 6-16,0 0 25 0,0 0 1 16,-12 8-1-16,12-8-13 0,-6 8-20 15,6-8-8-15,-4 8-17 0,4-8-11 0,0 7-14 16,0-7-169-16,0 0-78 0,-1 10 0 15,1-10 0-15,0 0 0 0,0 0 0 16,0 0 0-16,1 10 0 0,-1-10 0 16,0 0 0-16,0 0 0 0,36-10 0 0,-7-2 0 15,7-3 0-15,9-6 0 0,-2 4 0 16,-5 3 0-16,-6 4 0 0,0-1 0 0,-7 5 0 16,-7-1 0-16,-3 6 0 0,-3-1 0 15,-12 2 0-15,16 7 0 0,-7 2 0 0,-6 2 0 16,1 1 0-16,-4 3 0 0,0 3 0 15,-4-1 0-15,4 2 0 0,-1-1 0 0,-1-1 0 16,-3 2 0-16,3-4 0 16,0-1 0-16,2-2 0 0,0 0 0 0,0-3 0 15,7-1 0-15,-2-2 0 0,5 0 0 16,3-3 0-16,2-3 0 0,7-3 0 0,0-1 0 16,10-4 0-16,3-2 0 0,-2 0 0 15,-10 5 0-15,-1-1 0 0,-7 0 0 0,-2 2 0 16,-2 3 0-16,0-3 0 0,-4 4 0 15,-7 0 0-15,0 0 0 0,7 11 0 0,-5-5 0 16,-4 1 0-16,2 2 0 0,-1 4 0 16,-1-1 0-16,0-3 0 0,2 5 0 0,0-1 0 15,0 1 0-15,4 0 0 0,1 1 0 16,3-2 0-16,2-1 0 0,1 0 0 0,3-4 0 16,-1 1 0-16,0-4 0 15,2-2 0-15,-6 1 0 0,7-4 0 0,-3-2 0 16,1-2 0-16,-1 0 0 0,3-9 0 15,-4 0 0-15,6-13 0 0,-3 1 0 0,-1-8 0 16,-1-1 0-16,-3 0 0 0,-3-1 0 16,-3-1 0-16,-4 8 0 0,-2 3 0 0,-5 2 0 15,0 2 0-15,-2 3 0 0,0 5 0 16,-2 1-57-16,2 6-502 0,0 2-135 0,0 2-241 16,9 2 82-16,-7-5 91 0,7 5-711 15,0 0-921-15</inkml:trace>
  <inkml:trace contextRef="#ctx0" brushRef="#br0" timeOffset="7031.12">31826 7393 4295 0,'16'-29'44'0,"-2"4"70"0,-3 7 72 16,-2 3 67-16,-4 3 54 0,4 3-1 16,-6 1-23-16,-1 3-26 0,-2 5 28 0,0 0 31 15,-14 22-5-15,-6 4-3 0,-7 11-8 16,-1 9-5-16,-6 4-3 0,-11 16-253 0,2-3-39 15,7-10 0-15,-12 11 0 0,12-14 0 16,-5 1 0-16,3-3 0 0,-3-2 0 0,3-1 0 16,-3-2 0-16,5-5 0 15,4-5 0-15,5-8 0 0,2-3 0 0,5-3 0 0,4-6 0 16,3-1 0-16,1-5 0 16,5-2 0-16,1-3 0 0,6-2 0 0,0 0 0 0,-5-17 0 15,6 1 0-15,7-6 0 16,1-8 0-16,3-1 0 0,-5 4 0 0,-1 7 0 15,-2 3 0-15,-4 3 0 0,-6 2 0 16,-5 5 0-16,-7-3 0 0,-1 6 0 0,-7 4 0 16,-1 1 0-16,-9 4 0 0,3 7 0 15,4 1 0-15,4 3 0 0,5-3 0 0,4 5 0 16,5-1 0-16,4 1 0 0,3-4 0 16,2 2 0-16,2-2 0 0,6 0 0 15,1-1 0-15,9-1 0 0,3-1 0 16,2-5-318-16,6 0-689 0,12-3 65 0,4-3 97 15,6-2-882-15,14-1-1161 0</inkml:trace>
  <inkml:trace contextRef="#ctx0" brushRef="#br0" timeOffset="7383.55">31659 7991 4913 0,'-21'4'-86'15,"2"1"61"-15,3-2 47 0,3 1 40 0,1 0 40 16,3 0 27-16,2-1 14 15,7-3 11-15,-12 6 19 0,8-1 23 0,4-5 4 16,0 9-11-16,0-9-14 0,7 9-19 16,6-4-14-16,-2-4-16 0,2 3-10 0,0-4-8 15,3 0 1-15,-1-2 15 0,2-1 7 16,2-2 9-16,-3 2 21 0,-2-5 8 0,-3 4 1 16,-4 0-19-16,-7 4-110 0,2-8-41 15,-2 8 0-15,-25-13 0 0,2 9 0 0,-15-4 0 16,0 4 0-16,-5 2 0 0,11-1 0 15,3 3 0-15,6 3 0 0,-1 1 0 0,5 2 0 16,6 2 0-16,4 3 0 16,0 0 0-16,8 4 0 0,2-4 0 0,8 3 0 15,0 2 0-15,6-3 0 0,8 6 0 16,6 0 0-16,1-4 0 0,4 1 0 0,0-4 0 16,7 1 0-16,-1-4-457 0,-2-2-322 15,-2 1-174-15,-1 1 93 0,-6 1-889 16,-6 0-1180-16</inkml:trace>
  <inkml:trace contextRef="#ctx0" brushRef="#br0" timeOffset="7698.82">32267 8499 4785 0,'0'0'-28'0,"-16"12"85"15,3-8 68-15,-8 3 60 0,-15-3 61 16,-9 1 46-16,-21 3 52 0,-14-7 36 15,-34-6 23-15,-17-2 29 0,-20-1 10 0,-11-8-2 16,-61-9-352-16,-17-10-88 0,-12-2 0 16,-4-6 0-16,3-6 0 0,13 2 0 0,12 5 0 15,13 5 0-15,58 8 0 0,11 5 0 16,15 3 0-16,22 9 0 0,34 7 0 0,10 3 0 16,15 2 0-16,10 4 0 0,12 0 0 15,7 2 0-15,6 1 0 0,6 0 0 0,3 0 0 16,3 1 0-16,6 1 0 0,1 3 0 15,3 0 0-15,0 2 0 0,4-3 0 16,2 3 0-16,-1 0 0 0,-1-2-1026 0,-2 2 70 16,-2-1 99-16,2-1-963 0,-8-2-1248 15</inkml:trace>
  <inkml:trace contextRef="#ctx0" brushRef="#br0" timeOffset="13263.88">25172 9014 4627 0,'-4'-12'403'0,"-2"2"-101"15,4 1-33-15,1 0-35 0,-3 2 59 0,2 1 13 16,2 6-9-16,0-11-21 0,0 11-3 16,-2-8-16-16,2 8-24 0,0 0-28 0,0 0-17 15,0 0-160-15,0 0-28 0,-4 25 0 16,2-2 0-16,0 2 0 0,0 13 0 15,4 2 0-15,-2-1 0 0,0 1 0 16,2-3 0-16,-4 1 0 0,0-2 0 0,0-7 0 16,0-2 0-16,1-6 0 0,-3 1 0 15,2-5 0-15,-2-2 0 0,1-1 0 0,3-4 0 16,-5-5 0-16,1 1 0 0,2-2 0 16,2-4 0-16,0 0-131 0,-12-13-554 0,10 1-140 15,0-5-68-15,-2-7 97 0,2-12-857 16,2-3-1091-16</inkml:trace>
  <inkml:trace contextRef="#ctx0" brushRef="#br0" timeOffset="13548.19">25092 8872 4808 0,'-5'-15'34'15,"4"3"59"-15,1 6 45 0,-2-2 41 0,2 8 32 0,-2-9 14 16,2 9-4-16,0 0 3 16,14-4-4-16,-14 4-6 0,32 10-18 0,-1 5-12 15,1 3-16-15,8 10-8 0,-2 2-5 16,0 3-11-16,-2 5-10 0,0-1-12 0,-11 4-12 15,0 5-9-15,-4 0-3 0,-13-7-46 16,-2 4-52-16,-8 1 0 0,-2 1 0 0,-8 6 0 16,-1 1 0-16,-6-6 0 0,-5 1 0 15,2-6 0-15,-8-3 0 0,-1-5 0 16,-3-4 0-16,1 0 0 0,7-10 0 0,-1-3 0 16,6-5 0-16,2-5 0 0,4-2 0 0,-3-6 0 15,4 0 0-15,-2-3 0 16,3-3-54-16,-1-2-399 0,5-2-62 0,1-5-51 15,5 5-109-15,5-8-144 0,-1 1 72 16,5 2-737-16,3-2-930 0</inkml:trace>
  <inkml:trace contextRef="#ctx0" brushRef="#br0" timeOffset="13830.56">25948 9285 4303 0,'0'-12'133'0,"0"3"40"0,1 1 28 16,-1 2 13-16,0 6 17 0,0 0-1 15,2-12-15-15,-2 12-5 0,0 0-9 0,0 0-10 16,6 26-16-16,-6-5-18 0,-2 15-14 16,-4 7-12-16,-6 13-16 0,1 0-8 15,0 5-14-15,-3-1-11 0,1-4-8 0,1 2-8 16,0-8-7-16,-1 0-15 0,2-12-32 15,0-4-50-15,-1-2-37 0,7-8-52 0,-1-7-63 16,3-3-83-16,-1-6-114 0,-2-5-118 16,6-3-130-16,-8 0-124 0,8 0 69 0,-6-16-630 15,3 2-777-15</inkml:trace>
  <inkml:trace contextRef="#ctx0" brushRef="#br0" timeOffset="14030.2">25740 9261 4085 0,'-8'-14'270'0,"2"4"54"0,0 3 19 16,4 0 28-16,2 7 9 0,0 0 7 16,0 0-3-16,0 0-9 0,-9 21-22 0,9-8-31 15,4 4-31-15,-2 6-29 16,1 1-218-16,3-1-44 0,-1 1 0 0,0-1 0 0,4 6 0 16,2-6 0-16,-4-5 0 15,4-1 0-15,-4-5-258 0,5-3-243 0,-4-4-158 16,3-5-220-16,5 0 56 0,-2-6 89 15,4-3-741-15,-1-4-923 0</inkml:trace>
  <inkml:trace contextRef="#ctx0" brushRef="#br0" timeOffset="14414.83">26157 9176 4471 0,'0'0'220'0,"0"0"20"15,0 0 42-15,-12 23 30 0,10-11 42 16,1 4 15-16,-1 1-7 0,0 8-29 15,0 1-30-15,0 12-32 0,2-1-25 0,-2 3-24 16,2-3-16-16,0-6-206 0,-1 4 0 16,-1-6 0-16,0-7 0 0,2-3 0 0,-2 0 0 15,0-6 0-15,-1-1 0 0,3 0 0 16,0-3 0-16,-2-4 0 0,2-5 0 0,0 0 0 16,0 0 0-16,0 0 0 0,7-26 0 15,-3 6 0-15,1-14 0 0,4-6 0 0,2 1 0 16,0 2 0-16,-2 2 0 0,3 4 0 15,-5 8 0-15,-1 6 0 0,-1 2 0 0,-1 5 0 16,4 3 0-16,0 2 0 0,-8 5 0 16,13 1 0-16,-13-1 0 0,15 18 0 15,-5-5 0-15,-3 9 0 0,1 7 0 16,2 2 0-16,-3 1 0 0,-1-2 0 0,2 3 0 16,-3-7 0-16,-1-4 0 0,2 0 0 15,-3-5 0-15,1-1 0 0,-2-3 0 0,3-2 0 16,-2-5 0-16,3-2 0 0,1-4-244 15,-7 0-565-15,16-9-140 0,-9-1 94 0,4-5-959 16,1-1-1242-16</inkml:trace>
  <inkml:trace contextRef="#ctx0" brushRef="#br0" timeOffset="14832.31">26495 9394 5559 0,'-11'-3'244'0,"6"-3"35"0,5 6 24 15,-9-3 24-15,9 3 23 0,0 0-24 16,0 0-17-16,0 0-12 0,0 0-100 0,0 19-197 16,3-6 0-16,5 1 0 0,2 5 0 15,-5 3 0-15,5 7 0 0,-3-6 0 0,-2 0 0 16,-2-1 0-16,-3-3 0 0,2 0 0 16,-4-1 0-16,0-1 0 0,2 0 0 0,-6-1 0 15,0-3 0-15,-3-1 0 0,0 2 0 16,-3-9 0-16,-3 3 0 0,5-6 0 15,-5-2 0-15,-1-6 0 0,2-3 0 16,-2-15 0-16,1-5 0 0,10-3 0 0,-4 1 0 16,8 5 0-16,-1 4 0 0,2 7-56 15,2-2 1-15,-1 6 36 0,6 3 38 0,-3 2 27 16,3 2 19-16,-7 4-65 0,21 6 0 16,-8 1 0-16,3 5 0 0,2 5 0 0,4 4 0 15,-1 1 0-15,1-1 0 0,-3 1 0 16,3-1 0-16,-2 0 0 0,-1-1 0 0,-6-5 0 15,3-1 0-15,-5-5 0 0,-1 3 0 16,-1-6-163-16,1 0-411 0,-2-4-130 16,-8-2-198-16,15 0 88 0,-15 0 81 15,16-9-730-15,-7 0-911 0</inkml:trace>
  <inkml:trace contextRef="#ctx0" brushRef="#br0" timeOffset="15363.11">26699 9381 4543 0,'-12'-9'293'15,"8"5"26"-15,4 4 18 0,-7-6 39 16,7 6 37-16,0 0 0 0,0 0-6 0,-4 17-26 16,4-3-30-16,4 3-25 15,-1 4-294-15,3 1-32 0,-1 9 0 0,4 0 0 0,-4-4 0 16,1-5 0-16,-3 0 0 0,1-2 0 16,0-4 0-16,-2 3 0 0,1-7 0 15,-3 0 0-15,5 0 0 0,-5-4 0 16,2 0 0-16,-2-8 0 0,2 8 0 0,-2-8 0 15,0 0 0-15,0 0 0 0,3-24 0 16,-3 7 0-16,4-4 0 0,0-4 0 0,-1 1 0 16,1 2 0-16,3 3 0 0,-5 3 0 15,-1 4 0-15,3 0 0 0,0 6 0 0,-1 2 0 16,-3 4 0-16,0 0 0 0,0 0 0 16,20 22 0-16,-15-8 0 0,5 5 0 0,-3-2 0 15,1 2 0-15,-2-3 0 0,-1 0 0 16,1 1 0-16,-1-5 0 0,2-1 0 15,-3-1 0-15,-1-1 0 0,3-3 0 16,-2-2 0-16,-4-4 0 0,9 2 0 0,-9-2 0 16,16-11 0-16,-9-1 0 0,3-7 0 15,5-6 0-15,-4-3 0 0,3 1 0 0,-1 0 0 16,-1-2 0-16,-5 12-36 0,-1 3 15 16,-3 2 31-16,3 3 15 0,-1 3-3 0,-2 6-22 15,-3 0 0-15,0 0 0 0,0 0 0 16,21 12 0-16,-15 1 0 0,0 3 0 0,-3-1 0 15,3 0 0-15,-1 1 0 0,1 1 0 16,0-3 0-16,0-3 0 0,-2 1 0 16,-1 0 0-16,5-5 0 0,-5 2 0 15,4-4 0-15,-2 0 0 0,3-2-251 0,-5 1-195 16,-3-4-74-16,13 3-73 0,-13-3-80 16,9 4-99-16,-9-4 42 0,0 0-701 0,0 0-880 15</inkml:trace>
  <inkml:trace contextRef="#ctx0" brushRef="#br0" timeOffset="15549.32">27185 9527 3677 0,'9'-23'-19'15,"-4"1"90"-15,1 3 56 0,-1 3 51 16,2 3 55-16,-1 1 45 0,-5 1 38 0,5 5-1 16,-1 0 5-16,-5 6-5 0,11-2-10 15,-11 2-15-15,0 0-15 0,13 14-28 16,-10 1-24-16,1-1-20 0,0 3-33 0,-3 2-47 16,1 4-58-16,-2-1-56 0,3-1-72 15,-6 3-69-15,3 0-76 0,3-4-85 16,-6-1-95-16,6 0-90 0,-3-5-111 0,2 0-160 15,0-5 33-15,3-5 80 0,1 0-544 16,3-3-645-16</inkml:trace>
  <inkml:trace contextRef="#ctx0" brushRef="#br0" timeOffset="15686.96">27477 9348 3494 0,'2'-19'183'0,"-2"5"61"16,0 3 46-16,-2 2 35 0,2 2 30 15,0 7 13-15,-5-7-10 0,5 7-32 0,0 0-35 16,0 0-32-16,0 0-60 15,0 0-75-15,-25 14-115 0,19-5-131 0,1-1-163 0,-1 4-191 16,2 0-247-16,-4 0-20 16,6 0 69-16,1 3-619 0,-1 3-752 0</inkml:trace>
  <inkml:trace contextRef="#ctx0" brushRef="#br0" timeOffset="15897.9">27560 9469 3710 0,'0'0'143'0,"-23"11"53"16,15 1 42-16,-4 5 47 0,3 2 31 16,-4 9 9-16,3 1-23 0,1 0-31 0,3-4-25 15,2-4-31-15,4 0-29 0,0-3-34 16,0 3-52-16,2-3-28 0,2-1-44 16,0 0-51-16,-1-3-53 0,3 1-63 15,-1-5-79-15,0-2-100 0,1 0-114 0,-1-2-141 16,2-2-148-16,2-4 64 0,-9 0-577 15,15 0-696-15</inkml:trace>
  <inkml:trace contextRef="#ctx0" brushRef="#br0" timeOffset="16733.96">27691 9631 3696 0,'-7'-7'247'0,"1"0"53"16,0 2 46-16,6 5 32 0,-8-6 18 0,8 6-1 15,0 0-24-15,0 0-23 0,0 0-31 16,0 0-35-16,0 0-26 0,0 0-26 0,0 25-24 16,2-15-27-16,0 0-19 0,-2 3-76 15,0-1-84-15,0 1 0 0,-2-1 0 0,-2 1 0 16,1-1 0-16,-3 2 0 0,0-1 0 16,-4-3 0-16,3 1 0 0,1-3 0 0,-3-4 0 15,1-1-70-15,8-3-121 16,0 0 4-16,-20-10 8 0,16 0 15 0,-3-2 15 0,7-1 20 15,3 0 16-15,-1-4 18 16,2 0 19-16,1 5 23 0,1-1 22 0,-1 3 26 16,4 4 18-16,-2 0 9 0,0 2 13 15,-7 4 21-15,20 2 3 0,-20-2 15 0,24 10 0 16,-10-3-4-16,-1 2-5 0,2 2-18 16,2-2-7-16,-3 0-34 0,-1-1-40 0,1-3-41 15,-3 1-27-15,3-4-28 0,-2 0-25 16,1-2-29-16,5-4-33 0,-5-4-29 0,4-5-9 15,7-6-9-15,-4-5 8 0,1-8 12 16,0-9 9-16,-2-7 16 0,-2-7 22 0,3-9 19 16,-2-23 23-16,2-6 32 15,-6-1 25-15,0 0 38 0,-4 18 43 0,-5 3 51 16,-3 9 44-16,-2 21 44 0,0 12 37 16,2 7 28-16,-4 7 29 0,-4 7 24 0,1 5 26 15,-3 3 13-15,8 2 6 0,-19 14-11 16,10-1-11-16,1 11-17 0,2 11-19 0,4 5-10 15,2 11-14-15,0 11-14 0,4 4-17 16,0-1-19-16,-2 4-15 0,2-2-15 16,-2 0-16-16,0-2-26 0,-2-2-24 0,0-2-48 15,1-13-9-15,1-4 0 0,2-3-15 16,2-5-55-16,-3-8-25 0,4-7-22 0,-4-5-22 16,5-6-22-16,-3-3-18 0,6-7-25 15,-11 0-20-15,25-15-17 0,-3-11-28 16,3-12-13-16,0-11-3 0,0-8 8 15,5-19 21-15,-1-9 24 0,-4-2 26 0,0-4 34 16,-1-2 26-16,-5 2 36 0,-1 4 52 16,-4 17 68-16,-3 2 54 0,2 10 29 0,-4 19 12 15,0 8 0-15,-5 9 4 0,-3 12 28 16,-1 8 20-16,0 2 14 0,0 0 14 0,-13 55 12 16,6-6-3-16,-3 13 1 0,2 6 12 15,1 7 12-15,2 1-6 0,-2 3-14 0,2 3-20 16,3-2-18-16,0 2-17 15,2-5-13-15,4-5-8 0,-3-2-16 0,5-8-16 16,-1-2-27-16,0-16-31 0,-1-3-46 16,-2-4-54-16,-1-12-74 0,1-4-82 0,4-7-111 15,-2-7-118-15,2-4-160 0,-6-3-229 16,17-12 70-16,4-10 85 0,8-10-643 0,5-9-784 16</inkml:trace>
  <inkml:trace contextRef="#ctx0" brushRef="#br0" timeOffset="16962.84">29240 9327 4081 0,'-18'6'218'0,"4"2"41"0,-9 9 58 16,1 10 54-16,-5 10 45 0,-2 10 26 0,2 2 0 16,1 6-33-16,-1-1-37 0,4 8-32 15,1 2-37-15,-2-2-82 0,-4 18-221 0,8-19 0 16,6-6 0-16,-4 1 0 0,5-5 0 15,-3-3 0-15,3-2 0 0,2-7 0 0,-1-8 0 16,3 1 0-16,2-10-263 0,-3-5-159 16,4-3-50-16,0-7-50 0,-1-6-68 15,7-1-75-15,0 0-87 0,-17-23 71 16,11-9-620-16,0-12-758 0</inkml:trace>
  <inkml:trace contextRef="#ctx0" brushRef="#br0" timeOffset="17133.34">28790 9643 3550 0,'7'-29'30'0,"-5"8"80"16,-2 6 81-16,0 6 84 0,0 6 89 15,0 3 54-15,0 0 36 0,0 0 14 16,0 41 10-16,0-17-27 0,0 1-19 0,1 1-34 16,-1 12-32-16,4-1-160 0,0 0-206 15,-2-8 0-15,0-5 0 0,-1 0 0 0,3-2 0 16,0-5 0-16,0-1 0 0,-2-6-544 16,2 1-344-16,-2-2-20 0,-2-3 89 0,2 2-892 15,-2 0-1146-15</inkml:trace>
  <inkml:trace contextRef="#ctx0" brushRef="#br0" timeOffset="18795.84">29839 9960 6556 0,'-4'-9'249'0,"4"1"-111"0,0 8-84 16,-2-10-19-16,2 10-5 0,0 0 17 15,0 0 35-15,0 0 31 0,0 0 2 0,0 0 2 16,2 39-5-16,-2-20-9 0,0 5-8 15,0-3-4-15,-4 4-4 0,4 0 1 0,-1-1-9 16,-3-2-79-16,1 0 0 0,-1-5 0 16,3-2 0-16,-3-3 0 0,2 0 0 15,0-1 0-15,0-3 0 0,2-1 0 0,0-7 0 16,0 0 0-16,0 0 0 0,0 0 0 16,0 0 0-16,-9-29 0 0,9 10 0 15,2-3 0-15,0-2 0 0,2 0 0 16,1 5 0-16,1 2 0 0,-5 4 0 0,6 0 0 15,-2 3 0-15,1 2 0 0,1 1 0 16,1 2 0-16,0 5 0 0,-8 0 0 0,19 0 0 16,-9 2 0-16,1 4 0 0,0 0 0 15,-1 0 0-15,-1 1 0 0,1-3 0 0,0 4 0 16,-3-4 0-16,0 2 0 0,-1-2 0 16,1-1 0-16,-2 1 0 0,-5-4 0 0,9 4 0 15,-9-4 0-15,0 0 0 16,22-9 0-16,-11-5 0 0,3-2 0 0,2-7 0 15,4 0 0-15,-4-1 0 0,4 3 0 16,-8 4 0-16,-1 7 0 0,-2-1 0 0,-4 4 0 16,1 4 0-16,2 1 0 0,-8 2 0 15,15 2 0-15,-8 3 0 0,4 0 0 0,-2 6 0 16,0-1 0-16,-3-2 0 0,4 5 0 16,-3-1 0-16,2-1 0 0,0-1 0 0,0 4 0 15,-2-3 0-15,1-5-198 0,-2 4-270 16,2-5-70-16,-3 0-80 0,1-2-90 0,-6-3-88 15,12 2 68-15,-12-2-679 0,0 0-859 16</inkml:trace>
  <inkml:trace contextRef="#ctx0" brushRef="#br0" timeOffset="20032">30506 9856 3912 0,'0'0'28'16,"9"1"42"-16,-9-1 32 0,0 0 40 0,14 14 30 15,-10-7 34-15,-1 0 23 0,3 3 20 16,-2 1 7-16,1-2 4 0,0 3 0 15,-2 4 2-15,1-3 4 0,0 3 1 0,-4-3-12 16,0 1-13-16,-2 1-15 0,0-3-8 16,-3 2-17-16,-2-1-20 0,0-3-12 0,-2 1-157 15,1-4-13-15,-2-2 0 0,3-2 0 16,7-3 0-16,-17 1 0 0,17-1 0 16,-18-13 0-16,9 1 0 0,1-7 0 15,0-1 0-15,5-3 0 0,-1 1 0 0,4 3 0 16,0 2 0-16,0 3 0 0,2 0 0 15,0 7 0-15,3-3 0 0,3 5 0 0,-8 5 0 16,19 2 0-16,-19-2 0 0,27 13 0 16,-12-6 0-16,0 5 0 0,3 0 0 0,-3 3 0 15,8 1 0-15,-7-3 0 0,0-1 0 16,-5 0 0-16,-1-6 0 0,0 1 0 0,-1-3 0 16,-4 2 0-16,6-2 0 0,-11-4 0 15,12 0 0-15,-12 0 0 0,22-12 0 16,-9 2 0-16,1-5 0 0,-2 1 0 0,6-11 0 15,0 0 0-15,-2 0 0 0,-3 7 0 16,-1 2 0-16,-3 4 0 0,-1 0 0 16,-3 4 0-16,2 3 0 0,-4 3 0 0,-3 2 0 15,0 0 0-15,0 0 0 0,21 10 0 16,-18-1 0-16,4-1 0 0,-2 1 0 0,1 1 0 16,0 0 0-16,-1 3 0 0,3-5 0 15,-2 0 0-15,1 1 0 0,1-1 0 0,-2-6 0 16,2 4 0-16,-8-6 0 0,14 3 0 15,-3-3 0-15,-11 0 0 0,18-9 0 0,-6 3 0 16,-1-5 0-16,-2 1 0 0,3 0 0 16,-1-2 0-16,-1 1 0 0,0 3 0 0,-5 1 0 15,3 0 0-15,-5 2 0 16,6 1 0-16,-9 4 0 0,7-1 0 0,-7 1 0 16,0 0 0-16,9 10 0 0,-5-3 0 15,0 0 0-15,-2 1 0 0,-1-1 0 0,4 2 0 16,-3-2 0-16,2-1 0 0,-1-1 0 15,1 1 0-15,2-3 0 0,-6-3 0 0,14 3 0 16,-14-3 0-16,16 0 0 0,-4-5 0 16,-3 0 0-16,2 0 0 0,0-3 0 0,2-4 0 15,-1-4 0-15,4 2 0 0,-5-1 0 16,3 0 0-16,-3-2 0 0,-2 8 0 16,0-3 0-16,-2 2 0 0,1 3 0 0,-5 2 0 15,4 2 0-15,-7 3 0 0,0 0 0 16,0 0 0-16,5 13 0 0,-3-5 0 15,-2 6 0-15,0 0 0 0,0 1 0 0,0 2 0 16,2 1 0-16,0 0 0 0,0 2 0 16,-1 1 0-16,3-3 0 0,0 1 0 0,-2-5 0 15,1-1 0-15,-3-1 0 0,5-1 0 16,-5-5 0-16,2 2 0 0,0 0 0 16,-2-8 0-16,2 12 0 0,-2-12 0 0,0 0 0 15,0 0 0-15,0 0 0 0,0 0 0 16,0 0 0-16,0 0 0 0,9-32 0 0,-6 27 0 15,-1-3 0-15,-2 8 0 0,7-10 0 16,-7 10 0-16,0 0 0 0,0 0 0 16,0 0 0-16,4 25 0 0,-11-3 0 0,-2 12 0 15,1 5 0-15,-4 9 0 0,-2 1 0 16,3-3 0-16,-3-3 0 0,1-4 0 0,-1-3 0 16,1-2 0-16,-5-3 0 0,4-3 0 15,2-6 0-15,2-7 0 0,1-3 0 16,5-2 0-16,-2-3 0 0,4-4 0 0,2-3 0 15,0 0 0-15,12-18 0 0,1 0 0 16,6-9 0-16,12-11 0 0,3-1 0 16,10 0 0-16,-4 2 0 0,0 6 0 0,-2 4 0 15,1 1 0-15,-11 12 0 0,0 2-24 16,-5 2-12-16,-7 3 4 0,-1 2 16 0,-3 2 8 16,-5-1 18-16,2 1 20 0,-1 0 22 15,0-1-28-15,-8 4-24 0,13-5 0 16,-13 5 0-16,11-5 0 0,-11 5 0 0,10-7 0 15,-4 4 0-15,-6 3 0 0,7-7 0 16,-7 7 0-16,0 0 0 0,0 0 0 0,0 0 0 16,0 0 0-16,16 12 0 0,-16-7 0 15,0 2 0-15,0-7 0 0,0 13 0 0,2-4 0 16,-2-2 0-16,0-2 0 0,0 3 0 16,0-8 0-16,1 6 0 0,-1-6 0 15,0 0 0-15,2 6 0 0,-2-6-99 16,0 0-428-16,0 0-132 0,0 0-161 0,0 0-37 15,0 0 92-15,-5 7-753 0,5-7-964 16</inkml:trace>
  <inkml:trace contextRef="#ctx0" brushRef="#br0" timeOffset="21162.33">26952 10827 4513 0,'-2'-13'99'0,"0"3"27"16,0 3 29-16,2 3 25 0,0 4 32 0,0-10 25 16,0 10 26-16,0 0 36 0,0 0 21 15,-6 29 2-15,0 4-13 0,3 7-34 0,-3 1-21 16,2 1-23-16,1 1-22 0,-1-2-22 16,-3 3-187-16,4-4 0 0,-3 2 0 15,1-1 0-15,-5-2 0 0,0-1 0 0,1-2 0 16,-7-1 0-16,3-5 0 0,1-5 0 15,-1-4 0-15,2-7 0 0,4-7 0 16,-3-2 0-16,1-5-38 0,9 0-181 0,-24-15 2 16,15-4 5-16,-5-11 17 0,5-4 20 15,0-5 19-15,0 0 18 0,0-1 18 0,2-3 22 16,3 5 24-16,2 9 21 0,1 8 14 16,2-1 6-16,3 5 9 0,2 3 9 15,6-3 7-15,8-2 4 0,9 4 4 0,1 0-3 16,8 1 0-16,10-3 0 0,4-2 0 15,-1 2-2-15,-2 0-1 0,-5-3-4 0,-7 6 1 16,-7-6 0-16,1 4 9 0,-9-6 4 16,-1 2 13-16,-10 3 13 0,0 0 11 15,-10 2 11-15,-1-1 14 0,0-1-1 16,-3 2 12-16,-6 1-1 0,4 0 2 0,-3 4 1 16,-3 3 0-16,1 2 11 0,-1 5-7 15,-5 5 6-15,2 5-6 0,-8 13-5 0,6 4-1 16,0 6-13-16,7 2-5 0,1-1-3 15,7 4-3-15,-1 0-14 0,5-2 5 0,5 0-7 16,3-1-1-16,1-6 3 0,1 1-9 16,1-6-1-16,-3-5-10 0,0-3-2 0,-1-5-1 15,-3-5 1-15,4 0-14 16,3-4 2-16,-3-4-16 0,7-2-3 0,-3-4 6 0,-1 1 9 16,-1-7-4-16,-1 6 14 15,0 0 10-15,-2 2 13 0,-3 0 5 0,0 3 5 16,-7 3-16-16,0 0-28 0,24 6 0 15,-16 1 0-15,1 3 0 0,2-1 0 0,3 5 0 16,1 0 0-16,1 0 0 0,-4-3 0 16,6 2 0-16,-1-5 0 0,2 2 0 0,-4-4 0 15,2-1 0-15,3-4 0 0,-4 1 0 16,4-2 0-16,-4-3 0 0,4-2 0 0,-3 1 0 16,2-1 0-16,-3-2 0 0,-2 2 0 15,2-3-305-15,-3 2-176 0,1-3-85 0,-3-1-109 16,0 0-175-16,1 1 88 15,-3 1 80-15,1-4-634 0,-2 3-774 0</inkml:trace>
  <inkml:trace contextRef="#ctx0" brushRef="#br0" timeOffset="22294.85">28833 11021 3936 0,'3'-8'66'15,"-1"6"-1"-15,-2 2 1 0,0 0 23 16,20 12 31-16,-11 0 26 0,-4 0 19 0,5 5 13 15,-6 0 19-15,4 4 18 0,-6-4 26 16,-2 7 15-16,-2 1 9 0,-6 8-8 0,-2 0-8 16,-1-2-11-16,-5 2-8 0,2-4-20 15,-6-2-19-15,2-1-18 0,-4-3-15 0,5-8-16 16,4-3-10-16,-1-3-14 0,5-5-30 16,-2-2-88-16,11-2 0 0,-29-11 0 0,13-5 0 15,2-12 0-15,-2-4 0 0,5-4 0 16,2 0 0-16,0 1 0 0,7 10 0 15,1 2 0-15,1 6 0 0,0 5 0 16,1 1 0-16,1 3 0 0,5 4 0 0,-2 4 0 16,-5 0 0-16,19 4 0 0,-5 4 0 15,0 1 0-15,4 5 0 0,3 3 0 0,5 3 0 16,1 0 0-16,2-1 0 0,-1 0 0 16,3 0 0-16,-3-4 0 0,1 0 0 0,-2-1-147 15,-4-4-105-15,-7-3-66 0,-2-1-84 16,1-4-107-16,-3-2-107 0,1 0-156 0,1-2 11 15,-1-5 81-15,4-3-590 16,7-10-730-16</inkml:trace>
  <inkml:trace contextRef="#ctx0" brushRef="#br0" timeOffset="22712.4">29516 10446 3822 0,'0'-23'150'0,"0"4"52"0,-1 5 69 15,-1 3 51-15,0 1 30 0,0 2 8 0,0 2-20 16,2 6-14-16,0 0 21 0,0 0 8 15,-7 32-1-15,3 9-21 0,-6 14-25 0,4 9-42 16,1 4-183-16,-1 4-83 0,3 3 0 16,-6 2 0-16,6-1 0 0,-3-5 0 0,2-6 0 15,3-4 0-15,-3-5 0 0,0-14 0 16,0-2 0-16,2-9 0 0,2-9 0 16,-2-3 0-16,0-4 0 0,0-1 0 15,2-4 0-15,0-2 0 0,0-4 0 0,0-4 0 16,0 0 0-16,0 0 0 0,0 0 0 15,-17-26 0-15,12 11 0 0,-7-4 0 0,-5-7 0 16,0 1 0-16,-5 2 0 0,-1 5 0 16,-4 6 0-16,4 4 0 0,-2 7 0 0,-2 4 0 15,-9 8 0-15,2 4 0 0,-2 9 0 16,1 5 0-16,14-1 0 0,4 1 0 0,4 1 0 16,3 0 0-16,6-4 0 0,4-3 0 15,2 0 0-15,4-1 0 0,3-4 0 0,9 7 0 16,0-6 0-16,0-5 0 0,0-6 0 15,6-1 0-15,-5-5 0 0,6-1 0 16,1-4 0-16,9-6 0 0,1-2 0 16,2-5 0-16,8-4-499 0,-3-6-468 0,1-4 51 15,-2 1 91-15,4-4-870 0,-6-2-1130 16</inkml:trace>
  <inkml:trace contextRef="#ctx0" brushRef="#br0" timeOffset="23111.09">29953 10626 4933 0,'-3'-16'122'0,"1"3"35"16,-1 7 30-16,-1 0 35 0,4 6 34 16,0 0 64-16,0 0 43 0,-11 24 15 0,2 6-5 15,-1 10-21-15,1 13-27 0,-2 2-122 16,0 3-203-16,6 4 0 0,-3-2 0 16,3-4 0-16,-1-1 0 0,2-11 0 0,2-2 0 15,0-3 0-15,-2-4 0 0,4-6 0 16,-1-4 0-16,1-7 0 0,-2-3 0 0,2-1 0 15,0-2 0-15,0-2 0 0,-2-2 0 16,2-8 0-16,-2 7 0 0,2-7 0 0,0 0 0 16,0 0 0-16,0 0 0 0,-7-32 0 15,-2 13 0-15,4 0 0 0,-4 2 0 0,-1 0 0 16,0 5 0-16,1 2 0 16,-4 3 0-16,1 4 0 0,-3 6 0 0,-2 2 0 15,-3 5 0-15,-4 7 0 0,1 4 0 16,0 5 0-16,6-1 0 0,0 1 0 0,4 0 0 15,3-3 0-15,2-3 0 0,5-5 0 16,1 2 0-16,2-1 0 0,2-4 0 0,3 1 0 16,1 0 0-16,4-6 0 0,3-2 0 15,0-2 0-15,4 0 0 0,5-5 0 0,0-3 0 16,1-1-455-16,7-4-497 0,-3 2 37 16,-8 2 90-16,0 1-890 0,-1 3-1150 0</inkml:trace>
  <inkml:trace contextRef="#ctx0" brushRef="#br0" timeOffset="23528.61">29945 11587 4418 0,'0'0'43'0,"0"0"69"0,-9 6 25 0,9-6 21 15,0 0 33-15,0 0 39 0,0 0 36 16,0 0-9-16,0 0-22 0,0 0-23 0,0 0-26 16,0 0-14-16,0 0-13 0,0 0-14 15,0 0 0-15,7-24 2 0,0 15-2 0,-4-1-5 16,1-2-8-16,2-4-4 0,-3-6-4 15,1 0-4-15,3-13-5 0,-4-3-41 0,1-3-74 16,0 2 0-16,-4 3 0 0,1 9 0 16,-1 5 0-16,0 5 0 0,0 4 0 15,0 0 0-15,0 4 0 0,-3 1 0 16,3 8 0-16,-8-2 0 0,8 2 0 0,0 0 0 16,0 0 0-16,0 0 0 0,0 0 0 15,-15 14 0-15,15-14 0 0,0 0 0 0,0 0 0 16,36 5 0-16,-17-8 0 0,2 1 0 15,0 0 0-15,0 0 0 0,-2 2 0 16,0 0 0-16,0 0 0 0,0 4 0 0,-4 2 0 16,3 5 0-16,-3 2 0 0,-4 4 0 15,-1 1 0-15,-5 2 0 0,3 1 0 0,-3 2 0 16,-5-5 0-16,4 1 0 16,-1-2 0-16,-3-2 0 0,0-2 0 0,0 0 0 15,2-1 0-15,0-4-164 0,-2 1-379 16,1-3-93-16,-1-6-139 0,4 8-76 0,-4-8 81 15,0 0-744-15,0 0-960 0</inkml:trace>
  <inkml:trace contextRef="#ctx0" brushRef="#br0" timeOffset="24094.78">30400 11265 4086 0,'0'0'5'0,"0"0"56"0,0 0 38 15,0 17 29-15,0-17 38 0,3 12 32 0,-1-5 27 16,0 0 10-16,2 2-21 0,-1-4-10 15,-3-5-15-15,8 8-4 0,-5-3-11 16,-3-5-13-16,16 4-9 0,-16-4-15 16,19-2-14-16,-19 2-19 0,21-7-7 0,-12 2-11 15,-1 1-4-15,5-7-7 0,-3 2-7 16,2-3-5-16,-3-4-5 0,0 1-2 0,1-4 5 16,-2-3 9-16,-1-7 12 0,-1 4 4 15,-4 1 8-15,2 4 0 0,-4 1 4 0,0 6-10 16,-2 1-9-16,0 1-71 0,-2 5-8 15,4 6 0-15,-15 0 0 0,15 0 0 0,-29 23 0 16,10 1 0-16,0 6 0 0,2-1 0 16,4 1 0-16,1 2 0 0,5-1 0 15,3-7 0-15,4-4 0 0,2 0 0 16,1-6 0-16,7 1 0 0,0-4 0 0,1-3 0 16,5-1 0-16,-3-4 0 0,6-6 0 15,-1 2 0-15,15-10 0 0,-1-1 0 0,3-3 0 16,-1-1 0-16,-1-2 0 0,-3-3 0 15,-1 1 0-15,-4 1 0 0,-3 2 0 16,-4 5 0-16,-6 1 0 0,0 5 0 0,-4-1 0 16,-3 5 0-16,-5 2 0 0,0 0 0 15,0 0 0-15,6 23 0 0,-8-6 0 16,-3 3 0-16,-3 13 0 0,1-1 0 0,0 5 0 16,0-6 0-16,1 6 0 0,-1-4 0 15,0 1 0-15,2-2 0 0,-1-6 0 16,1-5 0-16,-1-1 0 0,3-4 0 0,-4-1 0 15,2-1 0-15,-5-1 0 0,5 1 0 16,-4-3 0-16,2-3 0 0,-4-2 0 0,-1 0 0 16,3-3 0-16,-2 0 0 0,-1 0 0 15,1-2 0-15,0 1-638 0,-3 0-352 0,3-2-1242 16,11 0-1635-16</inkml:trace>
  <inkml:trace contextRef="#ctx0" brushRef="#br0" timeOffset="26377.42">28738 13251 1503 0,'-12'2'674'0,"-1"-2"-270"15,13 0-96-15,-22-2-27 0,22 2-4 16,-12-5 5-16,12 5-14 0,-13-6-25 0,13 6-3 16,-7-8-22-16,3 1-19 0,6-1-13 15,-2 8-8-15,9-18-16 0,0 7-4 16,0 2-15-16,4-2-7 0,1 5-6 0,1-1-24 15,0 3-11-15,4 3-4 0,2 1-14 16,-2 1-8-16,14 7 1 0,-5 7-9 16,1 2-4-16,-2 5-9 0,-5 4-6 15,-4 3 1-15,-6 3-8 0,-5 6 6 0,-5-1-3 16,-4 4 3-16,-6-2 0 0,-2-1 5 16,-5 8 13-16,2-12 6 0,2-3 20 0,-3-2 10 15,5-7 9-15,-1-5 1 0,6-2 1 16,0-3-4-16,0-3-7 0,1 1-7 0,1 0-11 15,0-4-7-15,0 1-8 0,2-7-5 16,2 10-27-16,-2-10-30 0,11 8 0 16,-3-5 0-16,7-3 0 0,5 0 0 15,5-3 0-15,-3-3-47 0,12-2-158 0,3-4-66 16,-1 0-69-16,0-5-81 0,5-3-88 16,0-6-110-16,-12 4-169 0,-2-2 27 15,-5-1 78-15,-3-3-523 0,-6-1-671 0</inkml:trace>
  <inkml:trace contextRef="#ctx0" brushRef="#br0" timeOffset="26744.45">28905 12640 3314 0,'-44'-6'-44'0,"-7"6"29"0,-18 12 39 16,1 6 42-16,-18 13 47 16,4 12 31-16,1 8 33 0,6 18 23 0,4 10 20 15,6 10 12-15,10 11 12 0,7 6 21 16,16-2 12-16,9 3 10 0,17-6 7 0,14 1-7 15,15-5 4-15,15-6 0 0,15-9-11 16,17-11-18-16,16-7-24 0,16-14-21 0,8-10-23 16,10-10-20-16,-2-9-20 0,2-11-149 15,-3-6-5-15,-9-10 0 0,-6-11 0 0,-11-5 0 16,-3-7 0-16,-12-7 0 0,-21 4 0 16,6-18 0-16,-20 8 0 0,-6-4 0 0,-10-4 0 15,-8-4 0-15,-9-4 0 0,-10-7 0 16,-11-1 0-16,-16-16 0 0,-10-3 0 15,-4 3 0-15,-12 2 0 0,-8 8 0 0,-4 8 0 16,-6 14 0-16,15 19 0 0,-11 6 0 16,-2 15 0-16,-1 12 0 0,3 7 0 15,4 11-95-15,8 1-115 0,8 10-63 16,9 2-82-16,9 2-102 0,14-4-109 0,9-7-175 16,11-4-62-16,2-1 74 0,16 3-619 15,6-1-802-15</inkml:trace>
  <inkml:trace contextRef="#ctx0" brushRef="#br0" timeOffset="27396.14">29961 13387 4209 0,'-4'-10'240'0,"0"4"-23"15,4 6-14-15,-3-11-4 0,3 11-3 0,0 0 18 16,0 0 16-16,0 0-4 0,0 0-18 15,18 24-21-15,-8-11-16 0,-2 0-17 16,3 3-10-16,-4-3-12 0,2 1-9 0,-2-1-14 16,-2 3-9-16,1-4-6 0,-2-1-8 15,0-1-8-15,0 0-7 0,-2-1-4 0,0-3-2 16,0 0 9-16,-2-6 24 0,0 0-6 16,0 0-11-16,0 0-10 0,12-37-19 15,2 8-52-15,-1-1 0 0,5 1 0 16,-2 1 0-16,2 6 0 0,-7 5 0 0,1 3 0 15,-3 5 0-15,2 4 0 0,3 2 0 16,-3 1 0-16,5 2 0 0,1 4 0 0,2 0 0 16,2 1 0-16,-2 4 0 0,2 2 0 15,-2-3 0-15,0 1 0 0,-1-1 0 16,-6-3 0-16,2 2 0 0,-3-3 0 0,-1 0 0 16,-3-2 0-16,1 1-210 0,0-1-79 15,-8-2-43-15,0 0-27 0,19-5-9 16,-13-3 13-16,-1-2 32 0,3-4 39 0,0-1 45 15,-1-3 48-15,1-1 54 0,-1 6 50 16,-1-1 45-16,-5 4 33 0,6-1 23 16,-3 6 25-16,-1 0 33 0,-3 5 31 0,0 0 20 15,0 0 11-15,22 10-1 0,-15-1 3 16,0 3-9-16,3 2-9 0,2 1-10 0,-1 0-5 16,3 1-12-16,4 5-9 0,0-5-7 15,-2-6-7-15,4-3-6 0,1 3-9 16,-5-6-1-16,4-4-6 0,-4 0 0 0,6 0-8 15,-5-6-2-15,4 0-1 0,-4-1 1 16,1-5-4-16,-5 4 7 0,-4-4-8 0,-1 0 5 16,-2 0-10-16,-3 0-3 0,-4-2 4 15,-3-3-11-15,-3 0 0 0,-7-8-8 16,-8 1-7-16,0 3-39 0,-4 4-34 16,-5 7-51-16,2 3-59 0,3 7-64 0,-3 1-96 15,0 1-121-15,-5 5-182 0,2 3-116 16,1 2 73-16,12-1-533 0,4-3-685 0</inkml:trace>
  <inkml:trace contextRef="#ctx0" brushRef="#br0" timeOffset="27812.09">31255 12364 3781 0,'0'-13'201'0,"-2"1"-3"0,-1 5-10 15,3 7 32-15,0 0 100 0,0 0 45 0,-3 44 19 16,-6 6-12-16,1 7-12 0,-2 7-24 16,3 2-20-16,-1 4-29 0,3 1-27 0,1-1-24 15,-3-3-23-15,6-4-59 0,-1-3-154 16,2-11 0-16,0-4 0 0,0-3 0 0,0-4 0 16,0-9 0-16,0-7 0 0,0-3 0 15,2-4 0-15,-4-3 0 0,2-1 0 16,0-2 0-16,0-9 0 0,0 9 0 15,0-9 0-15,0 0 0 0,0 0 0 0,0 0 0 16,-19-17 0-16,9 5 0 0,-5 0 0 16,1 0 0-16,0 2 0 0,-4 5 0 15,0 1 0-15,0 4 0 0,0 4 0 0,-4 6 0 16,-6 5 0-16,5 10 0 0,0 0 0 16,0 4 0-16,8 2 0 0,0 0 0 0,1 0 0 15,5-2 0-15,3-5 0 0,4-5 0 16,2-2 0-16,6-3 0 0,0-1 0 0,1-6 0 15,7 0 0-15,-1-5-119 0,4-4-533 16,5-5-225-16,12-7-32 0,0-4 94 0,7-3-824 16,1-3-1077-16</inkml:trace>
  <inkml:trace contextRef="#ctx0" brushRef="#br0" timeOffset="28444.13">31445 13326 4323 0,'-7'7'23'0,"1"-2"46"16,2-2 21-16,4-3 46 0,-2 9 49 16,2-9 57-16,0 0 14 0,0 0 5 0,0 0-23 15,0 0-20-15,19 2-24 0,-19-2-19 16,22-12-15-16,-9 3-20 0,-2 1-13 16,4-4-23-16,-4-2-12 0,3-3-15 15,-4 0-6-15,-1-2-4 0,-1-2-6 16,0 1-3-16,-5-3-9 0,1 7-1 0,-2-1-3 15,0 0-13-15,-4 8-8 0,-2 2-1 16,4 7-11-16,-15 0 8 0,15 0-1 0,-26 19 1 16,2 3 12-16,1 5 0 0,2 2 11 15,3 2 10-15,0 2 12 0,3-3 7 0,3 1 0 16,3 0-2-16,3-7-1 0,5-5-45 16,1-1-24-16,1-3 0 0,5-1 0 15,3-5 0-15,1-1 0 0,3-6 0 0,5-2 0 16,4-2 0-16,8-10 0 0,6-3 0 15,2-11 0-15,-1-4 0 0,3-3 0 16,-1-4 0-16,1-4 0 0,-4-5 0 16,-2-2 0-16,-2-3 0 0,-3 0 0 0,-2 1 0 15,-4 6 0-15,-9 12 0 0,2 4 0 16,-7 7 0-16,0 5 0 0,-6 5 0 0,1 5 0 16,-4 6 0-16,0 0 0 0,0 0 0 15,0 0 0-15,-23 42 0 0,14-9 0 0,-3 1 0 16,4 0 0-16,-1 2 0 0,5-2 0 15,1-5 0-15,3-6 0 0,2 2 0 16,-2 0 0-16,1 1 0 0,5 6 0 0,-2-6 0 16,1 6 0-16,-1-5 0 0,-2-1 0 15,-2-2 0-15,-2 2 0 0,0-1 0 16,-7 10 0-16,-2-4 0 0,-5-2 0 16,-3 0 0-16,-2-3 0 0,0-4 0 0,-2 0 0 15,-2-3 0-15,-4-3 0 0,4-5 0 16,0-2 0-16,2-2 0 0,-1-3 0 0,-2-2 0 15,3-2 0-15,-3-4 0 0,1 0 0 16,-9-6-521-16,3-1-503 0,8 1 112 0,2 2-1038 16,0 4-1370-16</inkml:trace>
  <inkml:trace contextRef="#ctx0" brushRef="#br0" timeOffset="28996.87">29067 14684 5299 0,'0'-26'-78'0,"0"4"46"0,-2 4 41 16,2 5 48-16,0 5 50 0,2-2 29 0,-2 5 25 16,0 5 7-16,0 0 68 0,0 0 34 15,17 22 12-15,-3 8 3 0,3 15-4 0,2 6-5 16,-2 7-10-16,0 5-11 0,0-2-42 15,-2 3-213-15,-2-4 0 0,3-2 0 0,-3-1 0 16,-1-3 0-16,-3-2 0 0,-1-9 0 16,-5-3 0-16,2-5 0 0,-3 2 0 15,0-8 0-15,-4-6 0 0,2-3 0 0,-2-2 0 16,-3-1-480-16,3-6-111 0,-1-1-105 16,-3-3-166-16,1-6 47 0,-3 1 74 15,8-2-622-15,-17-7-816 0</inkml:trace>
  <inkml:trace contextRef="#ctx0" brushRef="#br0" timeOffset="29194.04">28962 15344 4073 0,'-7'-4'208'0,"7"4"20"0,0 0 33 16,0 0 24-16,0 0 29 0,0 0 49 0,0 0 17 16,0 0-12-16,9 29-23 0,5-15-31 15,6 11-32-15,1-1-31 0,4-1-23 0,0 2-42 16,1-1-81-16,-1-4-105 15,2 1-7-15,-2-4-177 0,2-2-108 0,-1-1-100 16,-2-6-97-16,-8-2-100 0,4-4-154 16,-4-4-67-16,0 0 76 0,0-3-610 15,2-5-799-15</inkml:trace>
  <inkml:trace contextRef="#ctx0" brushRef="#br0" timeOffset="29412.06">29589 15149 3571 0,'-3'-8'127'0,"-6"8"63"0,9 0 43 15,-14 13 67-15,-2 3 91 0,-3 9 48 0,2 5 15 16,-10 7-3-16,5 4-17 0,-1 0-25 16,0 2-35-16,8-8-37 0,-3-3-38 15,7 1-117-15,1-2-182 0,3-2 0 16,-1-6 0-16,3-2 0 0,-2-4 0 0,4 0 0 16,1-5 0-16,0 3 0 0,0-5 0 15,-2-1 0-15,4 0-35 0,-1-2-421 0,-3 1-101 16,-2-5-88-16,6-3-140 0,0 0-53 15,-12 2 86-15,12-2-650 0,-11-9-855 16</inkml:trace>
  <inkml:trace contextRef="#ctx0" brushRef="#br0" timeOffset="30793.26">28727 16453 4317 0,'0'-11'176'16,"7"-3"-9"-16,0 0 37 0,4-3 31 15,11-2 28-15,1-1-5 0,4 5-16 0,-2-1-28 16,6 5-21-16,-4 5-20 0,-4 3-11 16,0 1-20-16,0 4-17 0,-1 3-12 15,3 1-9-15,-5 3-9 0,-4 5-8 16,-2 1-7-16,-5 4-7 0,-3 1-5 0,-3 3 6 15,-4 3 5-15,-9 9-3 0,1-1 1 16,-8 9-10-16,-3 0-5 0,0-3-5 16,2-9-8-16,4-2-7 0,1-7-5 0,6-5 0 15,2-5-6-15,-1-1-19 0,2-3-12 16,3 0 0-16,1-1 0 0,0-7 0 0,7 12 0 16,0-2 0-16,4-4 0 0,5 1 0 15,-3 1 0-15,6 2 0 0,1 0 0 16,4 5 0-16,3 1 0 0,-4 1 0 0,-4-4 0 15,-2 1 0-15,-2 0 0 16,-2-1 0-16,-2-1 0 0,-2 2 0 0,-2-1 0 16,-1 0 0-16,-3 2 0 0,2-3 0 15,-8 2 0-15,0-1 0 0,-1 1 0 0,-7 4 0 16,-3-3 0-16,-1-1 0 0,-8 3 0 16,-2-1 0-16,5-3 0 0,0-6 0 0,3-4 0 15,2-1 0-15,-3-6 0 0,2-6-288 16,4-3-323-16,3-9-34 0,5-1-25 15,6-6-17-15,1-11-30 0,9-7-838 0,1 0-999 16</inkml:trace>
  <inkml:trace contextRef="#ctx0" brushRef="#br0" timeOffset="31080.68">29152 16692 3962 0,'16'-19'-157'0,"-7"4"48"15,-1 4 33-15,0 3 49 16,-2 3 51-16,-1 3 72 0,-5 2 37 0,0 0 39 16,23 9 23-16,-14 1 15 0,4 5 6 15,-2 2 17-15,5 9-18 0,0 1-21 16,-1-1-14-16,0 0-8 0,7 0-16 0,-4 1-25 15,3-2-5-15,2-2-16 0,4-4-13 16,2-3-4-16,-1-4-7 0,-3-4-12 0,-4-4-6 16,-2-3-6-16,0-2 6 0,2-4-3 15,-3-4-14-15,-2-3 5 0,-3-2 6 16,1-3 2-16,-7-2 2 0,-1-1 0 16,-4-3-7-16,-2-2-3 0,-4-12-5 15,-7 1-6-15,-7-8-1 0,-2 1-6 0,-5 2-7 16,0 4-7-16,4 12-1 0,1 3-21 15,-5 7-31-15,3 6-34 0,4 5-37 0,-1 8-42 16,-12 7-52-16,2 2-60 0,3 5-78 16,2 3-99-16,2 4-150 0,3 5-220 15,3-4 77-15,7-4 77 0,5-3-445 0,6-2-561 16</inkml:trace>
  <inkml:trace contextRef="#ctx0" brushRef="#br0" timeOffset="31478.29">29917 16397 3002 0,'0'0'145'0,"0"0"21"15,0 0 13-15,0 0 29 0,8 24 37 16,-5-9 18-16,3 4-6 0,1 5-14 16,4 5-19-16,0 0-18 0,0 0-17 0,-1 0-18 15,-1-6-15-15,-2-4-15 0,4-2-17 16,-4-1-16-16,0-1-9 0,-1-3-19 0,2-3-22 15,-2 0-29-15,-1-1-24 0,1-5-18 16,-6-3-21-16,0 0-14 0,0 0-8 0,29-17-5 16,-20 2-1-16,5-11 0 15,-3-3 7-15,3-2 5 0,-3 2 1 0,2 4 9 16,-3 4 6-16,-5 5 4 0,3 5 8 16,-1 1 20-16,1 5 17 0,-2 2 9 15,-6 3 0-15,17 2-2 0,-17-2 0 0,21 12-2 16,-9-3-4-16,-1-1-1 0,2 2-12 15,1-2-25-15,-1 1-35 0,2-1-46 0,0 0-38 16,1-4-32-16,-5 2-26 0,3-4-25 16,-3-2-22-16,2-2-26 0,-1-1-29 15,-1-2-30-15,3-3-47 0,-3-2-43 0,0 1-40 16,-1-8-394-16,-1-1-338 0</inkml:trace>
  <inkml:trace contextRef="#ctx0" brushRef="#br0" timeOffset="31760.57">30536 16334 2355 0,'0'-4'33'0,"0"4"49"0,0 0 35 15,0 0 34-15,0 0 36 0,0 33 21 0,0-19 12 16,0 1 8-16,0 0-6 0,0-1-10 16,2 1-12-16,4 1-10 0,-1-3-12 0,4-1-14 15,0-7-18-15,0-1-6 0,5-2-19 16,-1-4-11-16,4-2-12 0,2-4-30 16,0-4-25-16,1 0-21 0,2-5-21 0,-3-2-12 15,-4 4 1-15,-1-1 2 0,-7 5 6 16,1-3-1-16,-7 1 4 0,2 2 6 15,-6-1 2-15,0-2-1 0,-5 1 2 16,-3-3-1-16,-3-1-5 0,-6-3-2 0,3 5-20 16,-3 3-28-16,2 3-33 0,-4 1-45 15,3 5-48-15,1 6-53 0,-11 7-63 16,-1 9-104-16,3 4-164 0,0 2-69 0,0 8 64 16,9-5-264-16,2-1-312 0</inkml:trace>
  <inkml:trace contextRef="#ctx0" brushRef="#br0" timeOffset="32176.16">31299 15433 2920 0,'-8'-17'399'0,"1"3"15"0,-2 7-11 16,8-1-7-16,-5 7 6 0,6 1 1 15,0 0-2-15,-7 32-19 0,1 4-27 0,1 7-29 16,0 12-30-16,-1 6-29 0,-1 1-22 16,5 1-4-16,-2 3-25 0,1-4-91 0,0-1-125 15,3-5 0-15,-2-10 0 0,2-3 0 16,2-6 0-16,1-8 0 0,-1-5 0 0,-2-5 0 16,0-4 0-16,1 0 0 15,-1-6 0-15,0-2 0 0,0-7 0 0,0 0 0 16,0 0 0-16,0 0 0 0,0 0 0 15,0 0 0-15,0 0 0 0,-13-27 0 16,5 17 0-16,1-1 0 0,-3 1 0 0,0 3 0 16,-1 4 0-16,-3 1 0 0,14 2 0 15,-30 9 0-15,13 1 0 0,-4 8 0 0,2 1 0 16,2 5 0-16,1 3 0 0,3 2 0 16,6-6 0-16,1 0 0 0,0-1 0 15,4-3 0-15,0 0 0 0,4-2 0 16,0-3 0-16,2-4 0 0,-1 0 0 0,6-7-167 0,0-1-458 15,-9-2-219-15,34-11-77 16,-7-5 95-16,3-1-809 0,1-4-1074 16</inkml:trace>
  <inkml:trace contextRef="#ctx0" brushRef="#br0" timeOffset="32812.26">31487 16248 4662 0,'-7'2'119'0,"7"-2"41"0,0 0 49 16,-15 4 63-16,15-4 33 0,0 0 12 0,0 0-15 16,0 0-25-16,0 0-32 15,0 0-23-15,0 0-26 0,34-13-34 0,-23 5-37 16,0 0-30-16,1-4-39 0,-3 3-19 16,2-7-20-16,2 2-9 0,-4-1-6 15,-2-1-5-15,0 1 4 0,-4 0 2 0,3 3-2 16,-4-1-5-16,0 3 1 0,-2 5-7 15,0 5 5-15,0 0-2 0,0 0 2 0,0 0 2 16,-36 24 3-16,23-8-2 0,-1 9 4 16,1 2-2-16,4-4 2 0,2-3 0 15,0 3 4-15,3-2 4 0,2-4 4 0,2 0 5 16,0-3 6-16,4-2 2 0,0 0 3 16,3-6-2-16,2 0-2 0,3-5-7 15,-12-1 5-15,31-7-8 0,-13-1 0 16,11-7 1-16,-1-5-8 0,8-7-7 0,1-4-1 15,-4-3-6-15,-3-2-4 0,3-5 13 16,-5-2 3-16,-3 0 3 0,-3-2 5 0,0-1 10 16,-3 5 5-16,-4 8 12 0,-8 9-16 15,1 7-26-15,-2 3 0 0,-2 4 0 16,-4 3 0-16,0 7 0 0,0 0 0 0,0 0 0 16,0 0 0-16,-23 26 0 0,13-7 0 15,-1 10 0-15,-1 0 0 0,5-2 0 0,3-6 0 16,0-1 0-16,4-3 0 15,2 4 0-15,2 2 0 0,0-1 0 0,-1 1 0 16,3-1 0-16,2 7 0 0,2-5 0 16,-7-4 0-16,3 3 0 0,-4 0 0 0,-1 4 0 15,-1-1 0-15,0 11 0 0,-3-3 0 16,-5 2 0-16,-1 0 0 0,-3-3 0 16,-5-1 0-16,2 0 0 0,-7-3 0 0,4-2 0 15,-5-2 0-15,0-4 0 0,-1-2 0 16,1-2 0-16,-4-2 0 0,4-6 0 0,6-5 0 15,2-3 0-15,2-6 0 0,1-4 0 16,4-4 0-16,4-3-1007 0,6-4 14 16,4-1-1112-16,5-6-1517 0</inkml:trace>
  <inkml:trace contextRef="#ctx0" brushRef="#br0" timeOffset="33028.74">32158 16399 5374 0,'10'5'-38'15,"-10"-5"94"-15,-4 12 69 0,4-12 69 16,-21 26 67-16,-11 3 79 0,-6 6 35 0,-8 0 5 16,-27 11 15-16,-5-1-11 0,-4 1-39 15,-3-1-345-15,-1-3 0 0,-2 1 0 0,2-4 0 16,4 0 0-16,2-7 0 0,16-6 0 16,7 0 0-16,3-6 0 0,6-1 0 15,12-2 0-15,3-3 0 0,5-1-206 16,8-1-764-16,8-6 5 0,2-3 97 15,5 2-894-15,5-5-1194 0</inkml:trace>
  <inkml:trace contextRef="#ctx0" brushRef="#br0" timeOffset="38709.46">27026 12441 2148 0,'3'-8'199'0,"8"-3"-33"0,-2 0-25 15,5-7-8-15,4 0 2 16,3-2 15-16,-4 4 0 0,-1 7-17 0,-5-1-12 16,-1 1-11-16,-3 3-12 0,3 4-12 15,-10 2-1-15,15 0 9 0,-15 0 4 16,10 17 11-16,-9 0 13 0,-4 7 7 0,-6 13 2 15,-5 11 3-15,-8-3 0 0,2 3-5 16,-3 0-3-16,-2-1-9 0,7 1-9 0,-4-2-2 16,7-3-10-16,3-10-5 0,5 0-1 15,3-6-2-15,6-5 11 0,2-3 12 16,5 1 16-16,5-6 1 0,3-6 17 16,6-1-6-16,2-2-14 0,5-5-13 0,12-1-11 15,-3-3-8-15,2-1-3 0,-7 0-3 16,-7-2 16-16,-7 2 16 0,-4-2 9 0,-3 0-1 15,-5-2-4-15,-4-1-3 0,-6-1-9 16,-6-3-7-16,-14-5-11 0,-7-2-44 0,-12 1-49 16,-6-2 0-16,-1 5 0 0,-2-1 0 15,-2 1 0-15,-2-1 0 0,2 1 0 0,5 0 0 16,11 4 0-16,4-5 0 0,2 1 0 16,3-1 0-16,4-1 0 0,3-4 0 15,7 5 0-15,8-1 0 0,3 1 0 0,4 3 0 16,3-3 0-16,4 3 0 0,13-5 0 15,5 1 0-15,5 5 0 0,2 4 0 0,4 1 0 16,6 2 0-16,0 4-342 16,4 3-214-16,1 2-143 0,2-1-205 0,-1-1 79 15,-3 0 85-15,1 2-663 0,-6-2-855 16</inkml:trace>
  <inkml:trace contextRef="#ctx0" brushRef="#br0" timeOffset="39160.87">27588 12147 3912 0,'-5'-19'-5'0,"-7"2"65"16,4 0 50-16,3 6 41 16,-3 1 41-16,2 0 17 0,2 1 10 0,1 2-28 15,3 7-21-15,0 0-6 0,0 0 6 0,0 0 3 16,-2 22-5-16,4-5-10 16,-1 8-8-16,7 11-9 0,-2 3-16 0,0 2-15 15,-1 0-3-15,1 2-13 0,-1 0-8 16,-3-4-12-16,3 2-4 0,-5-8-10 0,0-8-2 15,2 1-4-15,-4-7-9 0,2 0-1 16,0-5-8-16,-2 0 4 0,2-2 2 0,0-3-2 16,0-5-4-16,0-4-4 0,4 6-3 15,-4-6-6-15,0 0-4 0,15-26 1 16,-3 1-4-16,1-4-4 0,1-2-1 16,8 2 1-16,-5 0 0 0,0 0-8 0,2 5-1 15,-4 7-10-15,1 5 2 0,-3 2-4 16,0 4 7-16,-2 5-1 0,3 2-2 0,-4 5 8 15,1 3-5-15,-3 3 1 0,-1 1 3 16,-3 4-1-16,-2 6 7 0,0-5-1 0,-2 3 0 16,-2 3-2-16,-2 1-1 0,1-2-2 15,-3 0 4-15,0-1 0 0,0-1-4 0,-3-4 2 16,1 1 1-16,0-1 2 0,2-3-5 16,-5-2-24-16,6-2-31 0,-3-3-51 0,-2 2-51 15,5-4-63-15,-3-2-82 16,8-3-99-16,-10 2-86 0,10-2-102 0,0 0-164 15,-2-15 29-15,8 6 61 0,0-4-437 16,5-3-567-16</inkml:trace>
  <inkml:trace contextRef="#ctx0" brushRef="#br0" timeOffset="39525.48">28141 12301 3076 0,'17'-19'25'0,"-6"1"45"0,-1 6 30 15,-2 5 9-15,-1-1-1 0,-1 6 23 0,-6 2 34 16,0 0 17-16,13 12 1 0,-7 1-5 15,-6 7-14-15,2 5-5 0,-4 12-14 0,-2 1-9 16,-4 1-10-16,1-1-12 0,1-1-12 16,-4-1-11-16,3-2-8 0,-4-1-11 15,7-8-6-15,-6 7-7 0,1-10-20 16,3-5-22-16,1-3-31 0,-1 0-31 16,1-2-22-16,2-4-33 0,-5-1-45 0,5-3-49 15,3-4-30-15,-10 2-18 0,10-2 3 16,-10-14 17-16,7 0 24 0,-1-8 17 0,-4-13 20 15,5-4 33-15,-4-2 39 0,4 2 41 16,-1-1 41-16,-2 6 52 0,3 8 49 0,-1 7 21 16,0 4 1-16,2 3-8 0,1 0-9 15,-2 5-12-15,3 7 1 0,0 0-1 0,0 0-9 16,0 0-5-16,0 0-7 16,0 0-9-16,0 0-10 0,0 0-37 0,14 32-67 15,-7-20-79-15,0 2-85 0,2-2-112 16,0 0-153-16,-2 0-103 0,4-2 58 15,-4-1-222-15,-2-6-243 0</inkml:trace>
  <inkml:trace contextRef="#ctx0" brushRef="#br0" timeOffset="39742.37">28311 11958 2173 0,'0'-40'71'16,"0"9"49"-16,0 7 49 0,-2 5 48 0,-3 6 9 15,5 1-8-15,-2 2-16 0,2 5-22 16,0 5 12-16,0 0-3 0,0 0-11 15,-1 29-13-15,1-4-13 0,3 10-25 16,4 2-11-16,-2 3-11 0,1 1-11 0,-1-1-10 16,1 1-11-16,0 0-27 0,0-2-37 15,-2-1-54-15,-2-1-62 0,-1-8-67 0,-1-2-66 16,0-2-68-16,0-5-88 0,0 0-122 16,0-2-67-16,0-4 56 0,0-3-221 0,0-3-240 15</inkml:trace>
  <inkml:trace contextRef="#ctx0" brushRef="#br0" timeOffset="39892.04">28297 12310 2210 0,'-6'-7'70'0,"3"0"30"0,-1 0 29 15,4 7 39-15,-4-9 13 0,4 9-8 16,-2-8-20-16,2 8-18 0,0 0-14 0,10-12-18 16,-3 4-42-16,0 3-71 0,4-1-72 15,0 0-81-15,0-2-103 0,3-1-141 0,2 1-118 16,-2 2 47-16,-5 2-91 0,2 2-71 15</inkml:trace>
  <inkml:trace contextRef="#ctx0" brushRef="#br0" timeOffset="40441.87">28528 12328 1683 0,'0'0'78'0,"2"11"9"0,-2-11 30 0,3 5 27 15,-3-5 29-15,0 0 20 0,8 4 12 16,-8-4-2-16,0 0-14 0,17 0-17 15,-17 0-16-15,17-4-10 0,-5-1-12 0,-5 0-12 16,6-4-8-16,-2 2-11 0,-4 0-11 16,2-5 1-16,-1-2-4 0,-4 1-1 0,2-8-7 15,-3 5 1-15,-1-4-9 0,-2 5 1 16,0 1-8-16,-2 3-2 0,2-2-2 0,-3 6-7 16,-3 2-9-16,6 5-4 0,-17 0 3 15,17 0-2-15,-29 17-3 0,16-2-4 0,-5 8-6 16,6-5-3-16,1 0-1 0,8 1-1 15,-3-3-1-15,6-3 4 0,0 3 2 16,4-4 4-16,-1-1 10 0,6 0 7 16,0-3 6-16,6-4 3 0,-1-1-1 0,2-2-3 15,4-2 0-15,3-5-2 0,0 0-9 16,7-8-1-16,5-3-6 0,-3-1-4 16,-5-3-4-16,9-8-2 0,-4-2 1 0,-1-2-1 15,-5 1-6-15,-9 4 17 0,-1 3 17 16,-3 7 20-16,-5 5 5 0,-2 1 12 15,-3 7-32-15,1-1-13 0,-4 6-1 0,0 0-2 16,0 0-6-16,0 0 0 0,-6 28-5 0,6-16-3 16,0 5-1-16,2 0-4 0,0 2-1 15,4 1 3-15,-1 2 1 0,3-3-2 16,0 1 4-16,5 5-1 0,1 0-4 16,-3-4 8-16,0-3-8 0,-1-1 2 0,-4 0-8 15,-1-3 3-15,-5 4 2 0,-2 1-11 16,-3 2 0-16,-11 8-15 0,-4-2-27 0,-11 6-42 15,-1-2-52-15,-3 0-60 0,-3-2-77 16,-4 0-98-16,0-1-109 0,-4-3-118 16,-2-3-179-16,1-1 60 0,3-6-569 0,8-3-731 15</inkml:trace>
  <inkml:trace contextRef="#ctx0" brushRef="#br0" timeOffset="40691.1">27386 13229 3684 0,'-43'20'4'0,"8"-5"44"0,9-3 52 0,4-3 38 16,9-4 42-16,1-1 36 0,7-1 10 16,5-3 13-16,0 0-13 0,0 0-13 15,74-34-16-15,8-2 1 0,17-2-19 0,12-10-22 16,11-2-7-16,0-3-42 0,0-2-53 16,1 0-59-16,1 1-41 0,2-2-22 0,-6 1-55 15,-6 1-88-15,-3 2-82 0,-16 4-29 16,-14 9 2-16,-27 12 16 0,-7 5 22 0,-17 7-8 15,-9 3-16-15,-6 7-26 16,-8 2-74-16,-3 4-142 0,-4-1 37 0,0 0-159 16,-18 23-165-16</inkml:trace>
  <inkml:trace contextRef="#ctx0" brushRef="#br0" timeOffset="40928.08">27289 13704 2347 0,'-23'12'312'0,"4"-2"25"0,7-8 20 0,5-6-16 16,7 4-17-16,13-23 8 0,22-16 1 16,30-14 11-16,20-9-10 0,22-3-17 15,51-20-38-15,5-3-31 0,2 8-28 16,-2-6-23-16,-6 5-58 0,-43 21-73 0,-9 0-72 16,-8 4-63-16,-5 3-55 0,-10 3-40 15,-14 7-14-15,-18 14 2 0,-8 3 9 0,-13 9 9 16,-8 3-13-16,-6 6-23 0,-6 1-32 15,-5 2-24-15,2 3-43 0,-6 2-74 0,0 0-134 16,0 0-131-16,0 0 57 0,-27 19-301 16,11-7-360-16</inkml:trace>
  <inkml:trace contextRef="#ctx0" brushRef="#br0" timeOffset="43825.05">27131 16406 2883 0,'-4'-11'296'0,"3"4"-31"16,1 7-27-16,0 0-3 0,0 0 36 15,-11 26 46-15,9-4 15 0,2 15-2 16,-3 1-17-16,5 3-22 0,-1 2-28 0,7-1-25 16,-2 8-20-16,4 1-24 0,1-3-19 15,-1-9-23-15,1 0-14 0,-2-4-27 0,5 0-45 16,-1-4-72-16,-6-2-83 0,5-4-86 15,-1-2-82-15,-3-6-86 0,-2-2-82 0,2-6-82 16,-3-2-97-16,3-3-167 0,-8-4 80 16,0 0-485-16,19-15-642 0</inkml:trace>
  <inkml:trace contextRef="#ctx0" brushRef="#br0" timeOffset="44308.6">27373 16556 3403 0,'6'-25'-23'0,"-5"5"20"0,3 4 13 16,0 3 15-16,0 5 25 0,2-1 57 0,0 5 27 15,3 2 24-15,-9 2 13 0,0 0 7 16,32 14 6-16,-16-3 0 0,-5 3-2 16,0 3-4-16,1 3-4 0,-3-1-10 0,-1 1-13 15,0 1-8-15,-1-1-13 0,1 1-11 16,-3-1-17-16,4-1-11 0,-2-2-8 0,0-2-12 16,1-3-7-16,-3 0-8 15,6-3-8-15,-2-1-17 0,2-7-30 0,1-1-33 16,3-5-40-16,2-6-31 0,6-9-23 15,-2-3-4-15,2-4-5 0,-2 0 1 16,-3-2 11-16,2 3 11 0,-9 5 9 0,-1 6 12 16,-3 3 4-16,-1 3 15 0,0 0 18 15,0 2 15-15,-4 1 12 0,0-1 8 0,-2 7 5 16,7-11 10-16,-5 6 20 0,-2 5 16 16,7-10 9-16,-1 6 6 0,0 0 6 0,0-4 2 15,-1 0 10-15,5-1-2 0,-2-1-1 16,-1 0-9-16,4-2-3 15,0 0-5-15,-4 0-2 0,2 0-10 0,0-2-2 16,0 3-7-16,-4-2-7 0,3 1-4 16,-5 2-1-16,1 0-1 0,-2 1 0 0,-2 1-3 15,0-1 1-15,-6 1-4 0,3-2 0 16,-5 2-4-16,-2 3 1 0,-1 1 0 0,0 0-4 16,-5 2 0-16,3 2-2 0,-4 4-1 15,-2 2-18-15,0 5-25 0,-6 9-34 16,-2 3-48-16,2 0-59 0,1 3-55 0,1-2-49 15,2-2-44-15,6-5-77 0,3-3-142 16,1-4-58-16,4-3 57 0,3-3-191 16,4-4-238-16</inkml:trace>
  <inkml:trace contextRef="#ctx0" brushRef="#br0" timeOffset="44524.47">28146 15898 1983 0,'0'0'29'0,"-3"-10"13"0,3 10-2 0,-6-7-5 16,6 7-7-16,0 0 0 0,0 0-3 16,-11-2-5-16,11 2-9 0,0 0-20 0,0 0-38 15,-16 15-54-15,13-9-65 16,-3 2-101-16,2-1-295 0,-2 1-63 0</inkml:trace>
  <inkml:trace contextRef="#ctx0" brushRef="#br0" timeOffset="44974.61">27708 17137 2173 0,'-12'0'322'15,"9"-6"-25"-15,3 6-26 0,10-31-8 16,16-12 9-16,24-15 10 0,18-7 2 0,11-3 4 16,5 2 14-16,3 2-24 0,5 5-25 15,-4 6-40-15,-5 1-21 0,-7 9-18 0,-16 10-21 16,-3 4-14-16,-8 0-16 0,-1 5-27 15,-8 2-40-15,-10 5-34 0,-1 3-34 0,-10 2-38 16,-2 4-37-16,-2-1-40 0,-5 4-46 16,-1-2-62-16,1 2-72 0,-4-2-71 15,-3 2-113-15,3-3-207 0,-2 6 26 16,-4 2 79-16,0 0-302 0,0 0-376 16</inkml:trace>
  <inkml:trace contextRef="#ctx0" brushRef="#br0" timeOffset="46056.83">27895 13952 2699 0,'0'0'55'0,"0"0"-11"0,0 0 1 16,4 35 29-16,-6 2 26 0,-4 15 13 0,5 4 2 15,-1 4-6-15,2-2 6 0,3 3-2 16,3-5 2-16,5-1-12 0,5-2-4 0,0-5-8 16,4-1-7-16,3-4-11 15,2-6-11-15,2-3-4 0,0-3-9 0,-2-7-3 16,2-4-12-16,0 0-35 0,1-2-46 15,1 0-69-15,-4-4-74 0,2 2-92 16,-7-7-118-16,-4-5-201 0,-5 2 55 0,-6-6-207 16,-5 0-243-16</inkml:trace>
  <inkml:trace contextRef="#ctx0" brushRef="#br0" timeOffset="46441.13">27908 13883 2089 0,'8'0'-39'0,"-8"0"16"0,15 13 40 0,-8 0 38 0,6 15 41 15,-1 5 21-15,4 13 11 0,-1 3 6 16,-1 4-2-16,-1 0-8 0,2 5-9 16,-4 0-7-16,4 0-14 0,1-2-16 15,-3-6 8-15,3-1-11 0,-2-4-9 16,4-3-9-16,-3-7-10 0,0-2-35 0,3-2-35 15,-1-2-43-15,-2-3-48 0,4-2-48 16,-3-6-51-16,-4-6-66 0,0-1-109 0,0-2-119 16,-1-3-111-16,-3-2-116 0</inkml:trace>
  <inkml:trace contextRef="#ctx0" brushRef="#br0" timeOffset="46890.49">28241 14226 1806 0,'9'29'-5'0,"-7"13"5"15,-6 14 1-15,-4 3-4 0,-2 2 5 16,3-5-1-16,-3-1-2 0,2-3 1 16,5-6-8-16,1-6-22 0,4 3-41 0,-2-4-53 15,3-2-99-15,5-2-235 0,2-6 35 16</inkml:trace>
  <inkml:trace contextRef="#ctx0" brushRef="#br0" timeOffset="56855.27">26041 16511 4985 0,'0'0'138'0,"0"0"-83"16,0-9 2-16,0 9 22 0,0 0 59 0,0 0 52 15,-32-4 29-15,5 2-7 0,-19 4-14 16,-17 0-6-16,-6 2-14 0,-11 0-13 0,-3 3-16 16,-24 2-2-16,0-2-9 0,23-1-8 15,4 3-8-15,4-1-8 0,10 4-12 16,7-4-13-16,3 1-8 0,16 3-11 0,3-2-8 15,7 0-8-15,0-1-12 0,6 1-21 16,8-1-21-16,-2-1-35 0,3-1-69 16,2 0-64-16,0 0-61 0,0-1-61 15,-1-1-72-15,1-1-81 0,3 1-89 0,-1-5-125 16,0 0-137-16,11 0 71 0,-14-5-566 16,14 5-748-16</inkml:trace>
  <inkml:trace contextRef="#ctx0" brushRef="#br0" timeOffset="57138.66">25067 16343 3933 0,'2'-9'152'0,"-2"9"-7"0,-12-7 9 15,12 7 40-15,0 0 53 0,-56 18 52 16,9 2 42-16,-8 3 19 0,-10 7 2 16,-15 5-9-16,1 3-9 0,0 0-17 15,7 3-24-15,13-10-4 0,3-2-21 16,6-1-178-16,5-4-100 0,17-5 0 0,1-2 0 15,10-2 0-15,5-3 0 0,7 0 0 16,6 0 0-16,1-2 0 0,8 5 0 0,5-3 0 16,12 2 0-16,4 1 0 0,1-3 0 15,2-3 0-15,4 1 0 0,3 3 0 0,-5-5 0 16,1 0 0-16,-1 2 0 0,-1-2 0 16,-3 1-206-16,-9-4-520 0,-2-2-182 0,-4 1 11 15,-3-1 79-15,-7-1-759 0,-7-2-1018 16</inkml:trace>
  <inkml:trace contextRef="#ctx0" brushRef="#br0" timeOffset="57772.2">21755 17118 4847 0,'8'-22'205'0,"1"5"-39"0,7-10-15 15,4 1-14-15,8-5-6 0,3 8 15 16,-2 4 34-16,-3 2 13 0,-6 5-3 0,-4 5-12 16,-2 3-8-16,-3 6 4 0,-11-2 22 15,16 19 8-15,-10-2 2 0,-8 4 3 16,0 2 2-16,-5 13-6 0,-4 2-113 0,0 1-92 15,2-4 0-15,1 0 0 0,6-10 0 16,-2-4 0-16,4 1 0 0,4-3 0 0,-2-2 0 16,3-2 0-16,5-3 0 15,5 0 0-15,6-5 0 0,6-5 0 0,4-4 0 0,8-7 0 16,13-8 0-16,0-5 0 0,-1-7 0 16,0 0 0-16,1-5-190 0,-3-2-181 15,-3-5 0-15,-2 1 7 0,-4 0 36 16,-5 4 32-16,-5 6 31 0,-10 9 51 15,-4 4 38-15,-3 3 43 0,-5 2 48 0,2 6 45 16,-7 0 52-16,-3 6 57 0,0 0 33 16,0 0 29-16,-3 29 32 0,-5-10 31 0,-4 10 21 15,1 0 14-15,4 2 6 0,0-4-3 16,7-1-9-16,5-1-11 0,0 6-10 0,7 0-13 16,-1-11-14-16,2 4-13 15,9-4-74-15,-6-4-88 0,4-6 0 0,-4-5 0 16,4-1 0-16,-1-6 0 0,5-3 0 15,7-7 0-15,-3-5 0 0,-3-2 0 16,-2-3 0-16,-8 0 0 0,-7-1 0 0,-6 3 0 16,-5-3-80-16,-8-8-47 0,-3-2-11 15,-9-9-13-15,-4 2-11 0,-6 3-12 0,3 6-12 16,-1 9-4-16,3 7-6 0,-6 3-7 16,3 4-23-16,4 8-23 0,-1 0-45 0,-10 8-62 15,-2-2-97-15,6 5-148 0,-1 4-104 16,2 3 59-16,1 2-393 0,5-5-512 15</inkml:trace>
  <inkml:trace contextRef="#ctx0" brushRef="#br0" timeOffset="58188.74">21860 16566 3299 0,'-52'17'223'0,"-1"18"-10"0,-14 25-6 16,4 14 23-16,4 14 52 0,6 1 61 15,11 5 36-15,9 1 16 0,17-3-4 0,14-15-15 16,15-3-16-16,17 10-30 0,24-9-27 16,16-9-26-16,18-14-27 0,9-9-25 15,19-13-117-15,12-13-108 0,6-14 0 16,-3-8 0-16,-4-13 0 0,-7-7 0 0,-3-10-196 15,-13-6-107-15,-8-5-3 0,-14-7 0 16,-13-1 16-16,-8-9 32 0,-18 0 20 16,-14 5 72-16,-10-4 49 0,-8-5 33 0,-11-5 20 15,-11-20 13-15,-12-6 7 0,-11-7-2 16,-20-1 8-16,-8 0 7 0,-35-25-3 0,11 39 4 16,-9 17-1-16,-3 15 7 0,-7 22-8 15,3 19 7-15,-9 27-5 0,0 18 2 0,7 24-17 16,7 17-31-16,1 7-32 0,11 7-51 15,10 9-78-15,8-1-102 0,15-2-151 16,15-4-177-16,12-21 62 0,12-6-311 16,5-1-397-16</inkml:trace>
  <inkml:trace contextRef="#ctx0" brushRef="#br0" timeOffset="61139.01">3941 11730 1561 0,'1'-14'413'16,"3"-1"-145"-16,2-1-43 0,1-1-14 15,5-1-14-15,5-7-9 0,0 5 7 0,1-1-12 16,2 1 11-16,5 0 5 0,-2 2-9 16,6 1-10-16,0 1-17 0,-3 3-14 15,2-2-14-15,-7 5-15 0,-3 3-13 0,-5 1-16 16,-1 3-44-16,-1-1-61 0,-4 3-91 16,-7 1-113-16,0 0-134 0,14 5-199 0,-14-5-93 15,6 9 72-15,-3-2-299 0,1 2-354 16</inkml:trace>
  <inkml:trace contextRef="#ctx0" brushRef="#br0" timeOffset="61638.96">6517 10655 2692 0,'-12'-12'137'0,"7"1"16"0,1 0-5 16,2-1-7-16,4 0 3 0,4-3 7 15,7 1 9-15,6-9 3 0,6 2-14 0,3 4-15 16,5 2-10-16,3 3-14 0,-2 5-14 16,-4 7-9-16,-3 3-9 0,7 8-7 0,-3 6-5 15,-2 6-8-15,-8 5-5 0,-4 5 0 16,-6 5-5-16,-7 3 7 0,-6-2 11 0,0 6 14 16,-9 4 15-16,1-10 14 15,-5 8 11-15,-2-5 15 0,6-8 15 0,2-4 9 16,0-7-2-16,6-5 13 0,-1-1-2 15,0-3 7-15,2-3 11 0,2 1 10 0,2-3-5 16,0 0-8-16,4-2-16 0,1 0-17 16,3-4-15-16,3 0-11 0,6-2-20 0,6-5-45 15,10-4-63-15,2-6-84 0,10-5-84 16,3-4-86-16,0-10-94 0,2-3-91 16,11-14-52-16,-4-9-54 0,-4-5-39 0,-6-8-61 15,-5-5-59-15,-7-4-599 0,-13-1-766 16</inkml:trace>
  <inkml:trace contextRef="#ctx0" brushRef="#br0" timeOffset="61955.13">7498 10139 3338 0,'-21'-43'-140'0,"-9"2"45"16,-12 6 39-16,-8 2 25 0,-11 10 32 0,-5 6 40 16,-8 6 31-16,-1 10 26 0,-4 7 12 15,-19 13 27-15,-3 12 21 0,6 12 23 0,1 13 27 16,7 10 13-16,3 11 24 0,4 12 17 16,7 7 13-16,8 4 16 0,8 5 8 0,14 2-4 15,14-2-3-15,17-1-11 0,22-4-7 16,19-6-4-16,18-6-15 0,16-9-20 15,21-12-26-15,13-12-14 0,14-12-17 0,11-11-86 16,3-12-92-16,3-14 0 0,-3-10 0 16,-8-10 0-16,-6-11 0 0,-11-8 0 15,-3-9 0-15,-11-2 0 0,-13-7 0 16,-10-8 0-16,-12 0 0 0,-19 6 0 0,-5-8 0 16,-7-2 0-16,-11-8 0 0,-9-5 0 15,-9-19 0-15,-16 3 0 0,-11 2-20 0,-14 6-2 16,-13 9-4-16,-4 12 5 0,-15 13-7 15,-9 16-22-15,-10 17-28 0,11 14-30 0,-21 16-51 16,2 12-63-16,-2 8-86 0,8 10-128 16,8 6-165-16,11 3-237 0,14 1 57 0,6 2 89 15,24-11-601-15,6-1-751 0</inkml:trace>
  <inkml:trace contextRef="#ctx0" brushRef="#br0" timeOffset="62370.32">8007 10728 3943 0,'-34'0'162'0,"7"0"26"16,4 0 27-16,4 2 45 0,6-4 63 15,4-1-3-15,7-1-19 0,2 4-17 0,36-29-16 16,42-6-17-16,21-1-24 0,27-5-24 16,55-12-20-16,9 6-32 0,6-1-31 15,-1 3-61-15,-52 11-96 0,-6 1-102 16,-8 6-109-16,-9-1-136 0,-10 2-135 0,-12 1-199 16,-4-4-77-16,-28 8 85 0,4 3-619 15,-11-1-786-15</inkml:trace>
  <inkml:trace contextRef="#ctx0" brushRef="#br0" timeOffset="62672.16">9862 9862 3941 0,'-11'-6'49'16,"2"0"30"-16,11 2 26 15,-2 4 29-15,18-7 32 0,-2 3 27 0,5 2 17 16,6 4 0-16,11 2-12 0,1 6-18 15,1-2-16-15,1 16-11 0,0-1-19 0,-1 6-5 16,-8 3-14-16,-3 2-8 0,-13-2-5 16,-2 0-4-16,-7 1 5 0,-3-1 9 0,-6-1 8 15,-5 8 3-15,-7-4-2 0,-6 6 2 16,-5 0-12-16,-6-4-10 0,-3 0-9 16,-4-3-9-16,-2-1-3 0,-2-2-19 0,-1-4-29 15,4-2-67-15,10-9-94 0,2-1-110 16,7-5-148-16,4-4-186 0,5-6-233 15,4-4 4-15,7 4 85 0,-3-17-657 16,11-1-829-16</inkml:trace>
  <inkml:trace contextRef="#ctx0" brushRef="#br0" timeOffset="63124.39">11148 9600 4072 0,'7'-22'45'16,"1"6"8"-16,3 3 9 0,-1 3-1 0,3-1-2 16,0 4 6-16,-1 1 4 15,3 6-2-15,-1 0-1 0,3 4-9 0,2 7-3 16,1 6-5-16,2 5-3 0,-7 1-6 16,-4 6-4-16,-3 0 1 0,-8 0-5 0,-6 6-3 15,-8 12 2-15,-6-2-9 0,-3 1 1 16,1-3-1-16,2-2 3 0,5-9 23 0,0-3 25 15,8-4 21-15,-2-7 28 0,7-1 23 16,2-2 29-16,2-3 33 0,0 2 10 0,6-2 12 16,-2-1 7-16,3 1 1 0,3-1-1 15,1 1-5-15,3 1-7 0,-1 1-6 16,-2-2-11-16,0 0-36 0,2 2-171 16,-1-2 0-16,-1 0 0 0,-3 1 0 0,-1-1 0 15,-3-1 0-15,-1 1 0 0,-3-2 0 16,-2-2 0-16,0 5 0 0,-2-1 0 0,-5 2 0 15,-6-1 0-15,-3 3 0 0,-5 1 0 16,-3-2 0-16,-3-1 0 0,2-4 0 16,2-3 0-16,2-2 0 0,3-1 0 0,0-4 0 15,1-4 0-15,0-1 0 0,2-7 0 16,5-3 0-16,4-2-67 0,8-2-991 0,6-14 105 16,5-2 102-16,12-4-939 0,4-2-1218 15</inkml:trace>
  <inkml:trace contextRef="#ctx0" brushRef="#br0" timeOffset="63420.75">11727 9747 4824 0,'3'-3'-84'0,"-3"3"47"0,0 0 74 15,0 0 75-15,0 0 53 0,-11 25 55 16,2-12 36-16,2 6 22 0,-5 8 5 0,3 4-9 16,5-5-21-16,2-1-21 0,4 1-24 15,5 6-18-15,6-1-19 0,5 1-17 0,1-7-15 16,3 0-12-16,3-7-15 0,2 0-27 15,2-5-24-15,-3-4-18 0,7-2-23 16,-5-2-19-16,-3-7-6 0,-2 2-6 16,1-2 6-16,0-3 1 0,-3 0 4 0,-5-4 8 15,0-1-12-15,-5-2 10 0,-3-2-8 16,-5-1 4-16,-5-2-3 0,1-5-1 0,-14-11-7 16,-5-7 6-16,-8 2-7 0,-3 1-24 15,-5 1-27-15,-3 3-45 0,-6 4-61 0,-4 6-58 16,-1 11-77-16,-7 2-94 0,10 10-95 15,-12 6-126-15,-2 4-187 0,5 6 70 16,5 1 75-16,5 0-527 0,16-2-652 0</inkml:trace>
  <inkml:trace contextRef="#ctx0" brushRef="#br0" timeOffset="63786.83">11241 9373 3500 0,'-47'-15'36'0,"-11"1"42"0,-2 11 41 16,-9 5 23-16,-2 8 32 0,-17 18 27 0,0 9 24 16,4 14 23-16,-1 12 9 0,11 7 8 15,7 7-4-15,16 4 9 0,12 5 3 0,17-1 1 16,19-15-6-16,16 3-11 0,23 14-15 16,19-7-19-16,21-6-21 0,17-12-21 0,12-9-25 15,8-14-71-15,1-8-61 16,-2-12-48-16,-4-7-43 0,-22-12-24 0,0-7-14 15,16-10-11-15,-7-5-10 0,-3-4 2 16,-8-6 11-16,-9-5 16 0,-19 4 18 0,-6 0 35 16,-7-6 28-16,-7-7 25 0,-4-7 8 15,-14 0 8-15,-9-5 9 0,-11-2-4 16,-10-5 2-16,-19-17-13 0,-19 0 2 0,-15 10-6 16,-17 6-1-16,-13 10-9 0,-7 14-32 15,-9 13-42-15,-2 12-57 0,-2 14-94 0,5 11-144 16,1 13-187-16,11 3-249 0,2 5 51 15,28-2 79-15,7-6-556 0,9 4-688 0</inkml:trace>
  <inkml:trace contextRef="#ctx0" brushRef="#br0" timeOffset="64253.46">12390 10392 3737 0,'-32'-2'138'0,"3"2"17"0,4 0 16 15,9 0 15-15,-4 2 27 0,7-4 30 0,13 2 38 16,-15 0 25-16,15 0 10 15,0 0-13-15,74-9-20 0,33-5-29 0,25-3-30 16,24-3-22-16,65-7-31 0,7-2-34 16,-5 0-65-16,-17-2-73 0,-55 10-64 0,-5 3-39 15,-5 0-48-15,-11 5-67 0,-18-1-79 16,-11 2-73-16,-30 4-64 0,-10-1-79 0,-3 0-135 16,-22 3-60-16,-12 1 72 0,-7-2-464 15,-6 2-572-15</inkml:trace>
  <inkml:trace contextRef="#ctx0" brushRef="#br0" timeOffset="64524.34">14287 9714 3485 0,'-9'-3'249'0,"9"3"-12"0,-5-4-12 15,5 4 1-15,0 0 16 0,0 0 35 16,0 0 9-16,25 11 1 0,-8-1-8 0,12 7-14 15,2 3-27-15,3 7-22 0,-2 4-19 16,0 2-24-16,-5 3-13 0,-8 3-14 0,-5-5-17 16,-9 0-8-16,-3 5-10 0,-6-3-10 15,-3 1-11-15,-7-1-6 0,-9 5-9 0,-6 0-10 16,-1-2-13-16,-3-2-44 0,-4-2-31 16,-1-6-69-16,-2-4-74 0,9-6-84 15,-6-4-116-15,7-4-130 0,1-8-166 16,9-3-178-16,2-5 89 0,0-4 74 0,8-2-582 15,4-7-719-15</inkml:trace>
  <inkml:trace contextRef="#ctx0" brushRef="#br0" timeOffset="65036.47">15241 9740 3776 0,'23'-14'99'0,"-1"8"18"16,-6 0 22-16,0 6 19 0,-3 0 17 15,0 2 11-15,1 4 5 0,-2 3-2 16,2 4-13-16,1 0-13 0,1 10 2 0,-7-2-5 16,-2-3-7-16,-3 0 11 0,-4 1-8 15,3 1-4-15,-10 1-11 0,0-1 6 0,2 2-15 16,-1-5-12-16,2-3-16 0,2-2-8 16,0 0-14-16,2-3 2 0,2-1-9 0,4-3-17 15,5-3-37-15,5-4-44 0,4-3-37 16,12-9-25-16,11-7-15 0,-2-4-6 0,4 0-1 15,-4 1 13-15,3 3 7 0,-12 2 9 16,-5 6 4-16,-6 3 5 0,-3 4 5 16,-5 3 8-16,-2 3 24 0,-3 3 26 15,-1 3 26-15,-1 2 27 0,0 4 10 0,-5 0 21 16,-1 3 10-16,2 3 9 0,0-1 4 16,1 1 6-16,1-1-6 0,3 1 0 0,0-1-4 15,7 1-11-15,-1-3-5 0,5-3-8 16,-2-2-4-16,6-3-9 0,3-3-17 0,-3-4-28 15,3-1-46-15,11-4-23 0,-1 0-17 16,-1-5 2-16,-4 0 6 0,-5-1 5 0,-1-5 3 16,-1-2 14-16,-9 1-3 0,-3-4 8 15,-1-10-2-15,-5-3 12 0,-5-7-1 16,-2-4 3-16,-9-9 1 0,-4 1 2 0,-8 7-3 16,-5 7-4-16,-8 5 4 0,-16 12-32 15,-5 8-42-15,-12 7-48 0,-4 12-59 16,-8 7-72-16,-21 10-80 0,-2 6-102 0,7 3-145 15,4 1-101-15,12 2 65 0,26-7-501 16,13-1-609-16</inkml:trace>
  <inkml:trace contextRef="#ctx0" brushRef="#br0" timeOffset="65391.98">15153 9399 3370 0,'-49'29'57'16,"-18"21"74"-16,0 9 60 0,6 6 38 16,8 3 33-16,9 7 34 0,16 5 15 0,19-13 0 15,14 3-11-15,26 14-25 0,20-5-30 16,12-6-19-16,11-6-51 0,5-6-46 0,4-8-58 16,-7-11-44-16,7-6-28 0,-19-12-27 15,7-5-36-15,2-7-33 0,-1-6-25 0,-4-6-12 16,0-8 7-16,0-4 6 0,-5-5 16 15,-4-8 19-15,-5-4 16 0,2-9 12 0,3-19 19 16,-7-7 8-16,-7-9 18 16,-6-5 13-16,-3-13 8 0,-10-2 0 0,-2-10-4 15,-12-3 1-15,-10-1-2 0,-11 11-3 16,-12 13-1-16,-12 24-2 0,-22 4-1 0,-19 17-4 16,3 18-34-16,-12 11-86 0,-7 9-142 15,-28 11-173-15,3 0-244 0,11 5 51 0,4 3 70 16,30-6-369-16,4-1-416 0</inkml:trace>
  <inkml:trace contextRef="#ctx0" brushRef="#br0" timeOffset="65853.88">16588 9668 3044 0,'-65'-3'290'0,"16"2"6"0,9 1 9 0,7 0 15 16,8 0 25-16,11 0 27 0,3-2 28 15,11 2 15-15,0 0-7 0,63-16-16 0,35 1-27 16,35-2-40-16,30-2-31 0,61 0-34 15,-3-1-19-15,1 4-122 0,-51 6-119 0,1 1 0 16,-9 3 0-16,-8-1 0 0,-10 0 0 16,-20 4 0-16,-10-1-167 0,-33 2-187 15,-12-1-87-15,-5 0-47 0,-21 1-62 16,-6-2-83-16,-15 0-162 0,-8-3 74 0,-5 3-654 16,-4-4-828-16</inkml:trace>
  <inkml:trace contextRef="#ctx0" brushRef="#br0" timeOffset="66119.64">18685 9163 4093 0,'-8'-6'78'15,"2"6"12"-15,3-4 7 0,3 4 26 0,0 0 29 16,0 0 31-16,0 0 24 0,26 10 12 16,9 1 1-16,10 9-14 0,1 4-30 15,4 0-20-15,-3 7-11 0,-1 0-4 16,-4 4-6-16,-6-1-21 0,-7 7-17 0,-5 0-7 15,-11-7-5-15,-4 2-9 0,-9-4 0 16,-10 6-26-16,-9 8 13 0,-8-2-9 0,-3-1-2 16,-10-2-11-16,-4 0-28 0,-19 5-36 15,7-12-52-15,-3-2-48 0,0-4-69 0,-2-6-88 16,2-5-111-16,5-5-117 0,7-8-208 16,8-8-24-16,3-3 88 0,7-7-549 0,8-8-666 15</inkml:trace>
  <inkml:trace contextRef="#ctx0" brushRef="#br0" timeOffset="66489.49">19638 9136 3327 0,'0'-16'159'16,"-2"2"7"-16,-2 5 11 0,4-1 23 15,-2 2 22-15,2 2 23 0,0 6 20 16,-3-8 5-16,3 8-20 0,0 0-22 0,0 0 17 16,0 0 30-16,-3 39 4 0,6 0-8 15,-6 10-7-15,-1 16-9 0,0 4-11 0,-5 4-12 16,2-3-17-16,-2 3-23 0,0-3-18 15,-2 0-138-15,6-3-36 0,-4-1 0 0,0-8 0 16,4-2 0-16,1-13 0 0,0-4 0 16,1-2 0-16,2-11 0 0,-1-6 0 0,0-3-187 15,2-3-279-15,2-4-120 0,0-3-157 16,-1-5-119-16,-1-2 86 0,0 0-779 0,23-17-997 16</inkml:trace>
  <inkml:trace contextRef="#ctx0" brushRef="#br0" timeOffset="66819.5">20004 9408 4533 0,'0'0'98'0,"0"0"21"0,-31 12 47 16,8 8 57-16,0 5 50 0,-1 2 32 0,-3 8 21 16,4 2 8-16,7-6-2 0,7 1-18 15,3 3-28-15,8-8-24 0,2-2-16 16,5 6-30-16,5 1-58 0,6-5-158 0,-4 1 0 15,7-6 0-15,0-5 0 0,-1 0 0 16,0-7 0-16,-3-4 0 0,0-3 0 16,-4-3 0-16,7-1 0 0,-6-3 0 0,2 0 0 15,-5-6 0-15,-2 3 0 0,1-10 0 16,-7-1 0-16,-1-3 0 0,-2-5 0 0,-9-16 0 16,-5-10 0-16,-7 0 0 0,-4-3 0 15,-4 1 0-15,-2 9 0 0,-5 3 0 0,-2 9 0 16,0 8 0-16,-8 5 0 15,8 9 0-15,-6 8 0 0,3 6-364 0,-2 2-187 16,-1 4-87-16,5 6-174 0,4-4-14 0,6 5 92 16,10-8-717-16,8 0-900 0</inkml:trace>
  <inkml:trace contextRef="#ctx0" brushRef="#br0" timeOffset="67170.63">19554 9024 4198 0,'-47'14'0'0,"-13"18"52"0,-18 26 64 16,-6 13 62-16,-4 9 49 0,12 6 43 15,10 2 25-15,9 1 29 0,14 2 17 0,19-2 4 16,17-15-3-16,21-2-11 0,19 11-26 16,20-8-13-16,16-3-48 0,9-14-21 15,3-12-115-15,5-7-108 0,-17-15 0 16,0-4 0-16,1-12 0 0,-1-7 0 0,1-4 0 15,-1-8 0-15,-1-7 0 0,-3-5 0 16,0-4 0-16,10-14 0 0,-11-5 0 0,-5-4 0 16,-3-9 0-16,-13-6 0 0,-3-5 0 15,-8-13 0-15,-7-6 0 0,-5-6 0 0,-13-4 0 16,-11 22-9-16,-7-22-38 0,-15 10-16 16,-17 13-31-16,-6 12-6 0,-12 16-36 0,2 20-15 15,-8 13-41-15,-9 8-70 16,-10 9-113-16,-17 8-124 0,4 12-203 0,6 7-100 15,11 6 94-15,19-8-670 0,6 3-831 16</inkml:trace>
  <inkml:trace contextRef="#ctx0" brushRef="#br0" timeOffset="67653.85">20865 9919 4335 0,'-17'-5'324'0,"5"1"-20"15,5 0-22-15,-1 0-8 0,8 4-9 0,0-10 0 16,17-1 5-16,25-9 6 0,21-1 1 16,40-4-10-16,19 4-15 0,13 1-24 0,14 3-28 15,7 3-14-15,2 3-23 0,0 1-140 16,-7 4-23-16,-15 1 0 0,-18 1 0 0,-33 0-32 16,-7 2-200-16,-9 0-84 0,-19 0-105 15,-9 2-88-15,-7-3-89 0,-9 2-157 0,-5-3-18 16,-7 2 82-16,-6 0-623 15,-2-1-772-15</inkml:trace>
  <inkml:trace contextRef="#ctx0" brushRef="#br0" timeOffset="67919.96">22492 9238 4057 0,'0'0'190'16,"0"0"-23"-16,0 0 8 0,0 0 43 0,15 2 37 15,-1 7 31-15,5 3 16 0,5 8 0 16,7 3-6-16,3 8-11 0,3 2-19 0,-5 2-26 16,-1 2-23-16,-2 3-24 0,-4 1-17 15,-13-6-18-15,-1 2-15 0,-7-1-19 16,-4 3-12-16,-5 0-83 0,-8 11-29 0,-12-3 0 16,-8 3 0-16,-6-2 0 0,-19 6 0 15,-3-3-162-15,13-12-114 0,0-4-85 16,-1-5-88-16,8-2-62 0,9-11-94 0,3-4-168 15,6-6 25-15,7-2 88 0,3-5-580 16,8 0-702-16</inkml:trace>
  <inkml:trace contextRef="#ctx0" brushRef="#br0" timeOffset="69255.21">23510 9333 3611 0,'0'0'61'0,"-6"-11"1"0,2 6 20 16,4 5 25-16,-2-10 19 0,2 10 19 16,-3-7 15-16,3 7 7 0,0 0 27 15,0 0 42-15,0 0 30 0,9 26 17 0,-3-2-8 16,2 11-5-16,-4 6-8 0,-1 2-10 15,1 1-11-15,-2-1-18 0,-2-1-21 16,0-1-20-16,0-3-15 0,0-4-20 0,0-7-16 16,-2-2-26-16,-4-2-16 0,3-1-21 15,-5-2-32-15,2 1-33 0,-2-4-45 0,1-5-51 16,0 0-54-16,-2-4-55 0,2-2-68 16,0-4-91-16,7-2-80 0,0 0-72 0,-16-9-97 15,12-3-173-15,4-2 75 0,2-5-647 16,4-5-809-16</inkml:trace>
  <inkml:trace contextRef="#ctx0" brushRef="#br0" timeOffset="69819.97">23665 9174 3381 0,'0'0'-139'16,"2"12"54"-16,-2-12 45 0,-16 20 43 0,-1 6 53 16,-2 3 57-16,-6 10 32 0,0 2 27 15,5 3 23-15,0-1 14 0,9-6 14 0,7 1 9 16,4-8 4-16,4 6-1 0,9 1 0 16,7-7-7-16,3 4-15 0,8-3-13 0,-1-8-15 15,2-3-17-15,0-7-19 0,2-1-17 16,2-4-5-16,-5-3-26 0,-4-5 2 0,-2 0-18 15,1-5-8-15,7-3 13 16,-6-4 11-16,0-2 6 0,-4-5-6 0,-3-6-3 0,-7-4-4 16,-4-5-5-16,-6-5-1 15,-6-4-10-15,-1-2-7 0,-5-11-9 0,-4 4-5 16,-3 7-5-16,-3 4-6 0,-1 12-7 16,-5 7-8-16,-8 7-7 0,-6 8-3 0,-9 7-18 15,-15 8-3-15,-2 8 0 0,-1 6 0 16,-15 12 0-16,5 4 0 0,5 1-69 0,16-4-60 15,8 0-60-15,4-1-59 0,13-5-69 16,10-4-87-16,2 1-85 0,11-5-89 0,5-6-179 16,5 1 20-16,3-7 70 15,3 3-560-15,9-3-689 0</inkml:trace>
  <inkml:trace contextRef="#ctx0" brushRef="#br0" timeOffset="70220.49">23834 8768 3211 0,'-25'-22'13'0,"-13"-2"17"0,-5 5 13 15,-2 12 20-15,-7 11 57 0,-12 8 39 16,-21 24 52-16,-5 17 40 0,2 18 38 16,-3 11 29-16,7 10 17 0,-11 42 16 0,34-26 1 15,13 3-1-15,14 3-9 0,17-3-10 16,19 1-13-16,14-6-26 0,27-5-23 0,15-10-25 15,15-7-26-15,9-10-145 0,12-10-74 16,-1-13 0-16,-2-14 0 0,-5-9 0 0,-17-14 0 16,-3-8 0-16,1-12 0 0,-3-3 0 15,-4-7 0-15,0-5 0 0,-2-8 0 0,-6-6 0 16,5-19 0-16,-17 5 0 0,-4-21 0 16,-6-9 0-16,-11-10 0 0,-9-11 0 15,-16-7 0-15,-9-2 0 0,-15-11 0 0,-13-2 0 16,-14 8 0-16,-11 4 0 0,-15 17 0 15,-10 12 0-15,-9 25 0 0,-15 19 0 16,-8 17 0-16,-13 23 0 0,-11 14 0 0,-41 27 0 16,3 16-226-16,14 18-512 0,22 5-220 15,47-11 88-15,10 5 92 0,14 4-794 0,13-1-1013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2:57:04.328"/>
    </inkml:context>
    <inkml:brush xml:id="br0">
      <inkml:brushProperty name="width" value="0.05292" units="cm"/>
      <inkml:brushProperty name="height" value="0.05292" units="cm"/>
      <inkml:brushProperty name="color" value="#FF0000"/>
    </inkml:brush>
  </inkml:definitions>
  <inkml:trace contextRef="#ctx0" brushRef="#br0">8854 2377 2781 0,'-12'-11'95'15,"-3"5"-41"-15,8-3 23 0,-4 4 52 0,4-3 21 16,1 4 21-16,1-1-10 0,5 5-26 15,-12-10-21-15,12 10-16 0,0 0-13 16,0 0-4-16,-9 15 12 0,7 9-1 16,0 17 3-16,2 19-5 0,0 11 19 0,2 6 9 15,-4 5-5-15,-4 17-11 0,5-16-18 16,-8 14-13-16,5-18 5 0,3-4-13 0,-3-3-6 16,-2-7-3-16,5-3-6 0,-5-5-5 15,3-13-3-15,1-7-1 0,-1 0-7 16,-1-13-9-16,2-2-30 0,0-8-44 0,2-2-68 15,-2-3-79-15,2-9-109 0,-1 1-121 16,1-1-162-16,0 0-61 0,0-35 61 0,1-2-305 16,9-13-378-16</inkml:trace>
  <inkml:trace contextRef="#ctx0" brushRef="#br0" timeOffset="563.46">8856 2369 2461 0,'-11'-1'44'0,"4"-3"14"0,7 4-4 0,-13-1-4 0,13 1-6 15,-12-3 0 1,12 3-1-16,-6-2-2 0,6 2-2 0,0 0 0 0,0 0 7 16,0 0 6-16,24-6-1 0,-3 5-10 0,20 2 3 15,9-2-7-15,17 1-2 16,9 1-7-16,9-1-1 0,30 0-3 0,12-4-1 0,13 2 13 15,12 0-9 1,12 0-4-16,11-2-4 0,7-3-1 0,52 5 1 0,-49 0 0 16,52-2-5-16,-51 8 1 15,1 0 1-15,49-1-4 0,-57 1-1 0,2 4-3 16,48 0-2-16,-56 1 3 0,-4-1-5 0,7-2-1 0,1 0 3 16,4 0-1-1,60 2 17-15,-55-6 24 0,66 1 21 0,2-6-13 16,6 3 1-16,7-2-4 15,-2 2-14-15,-1-3 3 0,7 1-8 0,-6-3 5 16,-5 7-13-16,-3-2 4 0,-2 0-15 16,-9-2-2-16,-2 2-9 0,-4 2 3 0,-55-2 0 15,59-2-7-15,-54 2-3 0,54 2-4 16,-2-2 18-16,-55-2-5 0,62-2-2 0,-5 1-1 16,-5 3-7-16,-53-4 1 0,56-1 4 0,-1 2 1 15,-57-1-2-15,1 3 1 16,6 1-3-16,-6-3 1 0,-2 6 2 0,-4-3 3 15,-6 3-5-15,-8-1 4 16,-11 1-2-16,-7 1-2 0,-11-2 3 0,-6 2 3 0,-12 4 6 16,-28-8-15-16,-4 3 12 15,-2-6-10-15,-7 3 0 0,-6-2-16 16,-8-2-23-16,-18 4-33 0,-6-3-44 0,-8-2-72 0,-15-1-111 16,0 3-119-16,-9-3-129 0,-7 4 58 15,0 2-147-15,0 0-137 0</inkml:trace>
  <inkml:trace contextRef="#ctx0" brushRef="#br0" timeOffset="2343.66">8782 3820 1867 0,'0'0'87'0,"-11"0"9"16,11 0-6-16,0 0-10 0,0 0-10 16,-11-2-4-16,11 2 0 0,0 0 8 15,0 0-4-15,0 0-8 0,0 0-7 0,0 0-6 16,0 0-10-16,0 0 1 0,0 0-5 15,35-6 1-15,-15 4 2 0,10 2-2 0,15-2 4 16,6 4-1-16,21-4-1 16,2 2 1-16,10 2-5 0,6-2-9 0,26 2 1 15,10-4-1-15,14 0-1 0,8-6 7 16,20-3 7-16,0-3 7 0,54-2-1 0,-3-1 15 16,-41 5-4-16,53-5-11 0,-11 0 0 0,-46 5-5 0,3 0-5 15,4 7-3 1,50-3-3-16,-54 6-9 0,2 0 3 0,4 4-1 15,0 0-4-15,4 1 5 0,47 5-7 16,-54-4-2-16,-4 0-7 0,5-4-4 0,0 0 8 16,10 0-4-16,-4-2-2 15,51-2-9-15,-61 3-7 0,2-3 4 0,0 1 3 16,2-1-3-16,0-1-2 0,-7 0 7 16,-7 2-4-16,-2-1 3 0,-9 2-4 0,-4-6 3 15,-7 3 0-15,-1-2-1 0,2-1-1 0,-11-1-8 16,-2 0 12-16,-5 1-3 15,-4 1 4-15,-2 0-2 0,-8 0 8 0,-1 0 3 16,-2 2-7-16,-23 0-3 0,0-1 6 16,2 2-2-16,-4 0-7 0,0 0 8 0,-2 2-8 15,0 0 4-15,-3-2 2 16,-4 2 5-16,-3 2-2 0,-1-1 1 0,-5-1-7 16,-3 1 1-16,-2 2 1 0,-3 1 0 15,-10 1 4-15,-1 3-7 0,-1-4 5 16,13 6 7-16,0-1-6 0,-3-2 1 0,1 3 6 15,2-1-11-15,0 0 9 0,2-2-3 16,1 1 5-16,3-3-2 0,-1 2 5 16,2-2 5-16,-4 1-1 0,5-2 5 0,-5-1-11 15,7-1 11-15,0 2-6 0,1 0 7 16,3-2 0-16,-1-2-1 0,-1 2-7 0,0-2 5 16,-1 1-4-16,1-1 2 0,-2 0-1 15,1 2-8-15,-6 0 3 0,0 2 5 16,-15 0 0-16,-3-4-7 0,-5 2 21 0,0-2 5 15,-13 0 10-15,1 2 6 0,-5 2 0 16,0-2-7-16,8 2-2 0,9 0-5 16,2-2-14-16,7 1 7 0,11 3 3 0,3-1-9 15,2 2-7-15,2 2 1 0,-2-2-2 16,2 4-8-16,-6-2-3 0,-3 1 1 0,-16-1-5 16,-2-2-1-16,-3-1-2 0,-13 1 1 15,-4 0 5-15,-7-3-3 0,-3 1 17 16,7 0-1-16,1 0 3 0,-5-1 15 15,4 0 11-15,-1 2 2 0,2-3-3 0,3 3 3 16,-4-1 4-16,0 1-3 0,0 2 0 0,-5-3 2 16,-2-2-3-16,-2 3-1 15,1-1 1-15,-2-2 6 0,-10-1 8 0,15 5 4 16,-15-5 9-16,11 0 10 0,-11 0 12 16,0 0 13-16,13 2 10 0,-13-2 10 0,0 0-11 15,12-5-14-15,-10-1-11 16,4-6-9-16,-3-4-15 0,5-5-12 0,4-9-3 15,-1-5-7-15,5-12-9 0,-2-3-3 0,0-7-5 16,7-9-7-16,4-22-9 0,-1-5-7 16,3-4-4-16,6-5-3 0,1-3-3 0,0 1 3 15,-2 1-4-15,2 6-4 16,-1 0 6-16,-5 10 1 0,-6 21 2 0,-5 8 8 16,0 5 8-16,-1 9 4 0,-5 11-4 0,-4 4 9 15,1 7-5-15,-2 5 5 0,-2 2-8 16,-3 3 2-16,3 3 1 0,-2-1-8 15,2 2-6-15,-4 1 4 0,3 1 1 16,-1 0-9-16,-2 6-1 0,2-10-7 0,-2 10 0 16,5-7 3-16,-5 7 2 0,2-6 3 15,-2 6-8-15,1-8-2 0,-1 8 4 0,0 0 3 16,4-6-2-16,-4 6 0 0,0 0 2 16,4-6 1-16,-4 6-8 15,0 0-19-15,2-5-33 0,-2 5-43 0,0 0-65 16,0 0-85-16,0 0-112 0,0 0-130 15,0 0-136-15,0 0-144 0,0 0 83 0,0 0-519 16,-20 17-671-16</inkml:trace>
  <inkml:trace contextRef="#ctx0" brushRef="#br0" timeOffset="3563.52">10601 2414 3088 0,'1'-8'-143'0,"1"4"33"16,-2 4 36-16,0-10 32 15,2 5 38-15,-2 5 35 0,0 0 26 0,-4-12 22 16,4 12 7-16,0 0 22 0,0-11 13 0,0 11-10 0,0 0 5 16,0 0-13-1,0-10-6-15,0 10-21 0,0 0-12 0,0 0-11 0,0 0-3 16,0 0 2-16,-1 33 13 15,-3 6 4-15,-2 23 10 0,3 9 14 0,-1 5 18 16,2 8 10-16,4 29 9 16,2 1 5-16,3-1 0 0,0-3-1 0,4-4 1 15,-2-5 11-15,0-6-7 0,1-24-11 16,-2-6 0-16,-1-1 3 0,0-11 11 0,-3-10 7 16,3-4-15-16,-4-4 4 0,-1-10-2 15,2-6 2-15,-2-4 3 0,0-1 5 16,-1-3 5-16,1 1 12 0,-2-4 4 15,2 0 5-15,-2-1-4 0,0-7-1 16,2 11-10-16,-2-11-33 0,0 9-124 0,0-9 0 16,0 0 0-16,0 0 0 0,0 0 0 15,0 0 0-15,0 0 0 0,0 0 0 16,0 0 0-16,-22-14-281 0,15 7-97 0,5 3-98 0,-1-6-100 16,1 3-118-16,0-3-145 15,-2 0 74-15,4 1-657 0,-3-3-874 0</inkml:trace>
  <inkml:trace contextRef="#ctx0" brushRef="#br0" timeOffset="4693.96">9463 3057 3703 0,'-13'-5'-75'0,"5"1"46"0,8 4 31 16,-13-6 38-16,7 2 36 15,6 4 36-15,-10-10 20 0,7 6 16 0,3 4 6 16,-8-8-4-16,8 8-15 0,-1-10-12 15,1 10-12-15,5-12-12 0,2 5-10 0,7-3-7 16,1 3-11-16,6 0-8 16,3 0-4-16,-2 3-10 0,-1 4-2 0,0 0-7 15,3 4-2-15,-1-1-4 0,-1 4-4 16,-6 0-1-16,-2 1-2 0,-3 0 4 0,-1 7 2 16,-2-3 11-16,-5 3 5 15,-3 2-9-15,-1 2 7 0,-5 2 6 0,-4 8 2 16,-3-4 0-16,0 4 4 0,1-9 13 0,3-3 3 15,-2-2 8-15,2-3 10 0,6-1 0 16,-5-3 3-16,5-2-6 0,-1 2-5 0,-1-3-9 16,5-5-10-16,-4 10-20 15,4-10 1-15,0 11 1 0,4-4-4 16,1-1-5-16,0 3-4 0,5 1 0 16,-3 1 1-16,3 1 2 0,-1-1-2 0,-3 1 6 15,1 3 5-15,2-2 21 0,-8 0 23 16,3 1 17-16,-2 1 13 0,-4 2 2 0,-2 1 8 15,-6 1 2-15,-3 6-44 0,-8 2-89 16,1-4 0-16,-3-1 0 0,-4-2 0 0,0-3 0 16,0-4 0-16,1-1 0 15,2-5 0-15,0-2 0 0,5-2 0 0,2-2 0 16,-2-1 0-16,1-4 0 0,2 3 0 0,2-1-179 16,1-2-267-16,4 3-108 0,0-3-147 15,4-1-200-15,5-2 83 0,0 7 96 0,5-13-594 16,6 4-774-16</inkml:trace>
  <inkml:trace contextRef="#ctx0" brushRef="#br0" timeOffset="5446.06">11140 2752 3759 0,'-2'-14'38'15,"-1"2"28"-15,-1 2 26 16,2 0 34-16,0 5 28 0,2 5 9 0,-3-9-5 16,3 9-18-16,0 0-8 0,0 0 29 0,-5 22 1 15,1-3-5-15,2 5-10 0,1 1-36 16,-1 10 0-16,4-5-5 0,-1 5-3 0,3 0-5 15,2-9-9-15,0-5-10 16,3 9-2-16,4-3-13 0,1-8 2 0,-1-4-1 0,1-3-4 16,3-5-2-16,2-5-9 15,4-2-2-15,1-5-6 0,11-6-2 0,-1-2-1 16,1-4-4-16,-5-1-4 0,1-2 4 16,-7-2-7-16,-1 2 0 0,-6 5 0 15,-4 3 2-15,-3 3-9 0,-1 1-6 0,-3 2-11 0,1 4 1 16,-7 2-1-16,0 0 12 15,0 0 3-15,14 19-3 0,-12-6 12 0,-2 3-8 0,2 4 0 16,0 3 2 0,-2 4-1-16,2-3-2 0,-2 2 5 0,2-3-2 15,-1 4-1-15,-1-5-12 0,2 2-24 16,0-7-49-16,0 0-71 0,1 0-80 0,-1-3-89 16,-1 0-116-16,-1 1-144 0,2-1-253 0,0-2 85 15,0 1 76-15,2-1-488 16,-1 2-610-16</inkml:trace>
  <inkml:trace contextRef="#ctx0" brushRef="#br0" timeOffset="5829.54">12657 2541 3484 0,'-7'-17'132'15,"1"3"12"-15,2 5 32 16,0-1 35-16,0 3 36 0,4 7 15 0,-4-10-7 16,4 10-32-16,0-7-21 0,0 7 8 0,0 0 19 15,6 39 17-15,1 2 2 0,4 14 7 16,0 9 14-16,-4 3-11 0,5 7-15 15,-3 1-7-15,5 16-7 0,-5-19-15 16,2-4-20-16,0-2-170 0,-4-4-24 0,0-4 0 16,-1-5 0-16,-1-12 0 0,0-4 0 15,-3 0 0-15,2-12 0 0,-2-4 0 0,-2-5 0 16,1-3 0-16,-1-2 0 0,0-4 0 16,0 3 0-16,0-10 0 0,0 8 0 15,0-8 0-15,0 0 0 0,0 0-492 0,0 0-361 16,0 0-88-16,0 0 89 0,-14-22-867 15,7 14-1151-15</inkml:trace>
  <inkml:trace contextRef="#ctx0" brushRef="#br0" timeOffset="6730.38">14705 2317 4964 0,'-3'-12'-25'15,"-3"5"30"-15,4-1 19 0,2 8 25 0,-2-10 25 16,2 10 21-16,0 0 16 0,0-7 3 16,0 7-16-16,0 0 7 0,0 0 49 0,4 36 40 15,2 3 17-15,-5 19 6 0,4 10 3 0,-1 5 2 16,-1 7-2-16,-1 23-12 15,2-3-1-15,0-19-20 0,-1 0-15 0,1-4-18 16,3-4-11-16,-4-2-75 0,3-7-68 16,-3-6 0-16,3-13 0 0,-2-5 0 15,-1-4 0-15,-3-9 0 0,2-8 0 16,-2-1 0-16,3-4 0 0,-3 0 0 0,0-6 0 16,2 0 0-16,-2-1 0 0,0-7 0 0,0 0 0 0,0 0 0 15,0 0 0-15,-2 7 0 16,2-7 0-16,0 0 0 0,0 0-433 0,0 0-255 15,0 0-190-15,0 0 2 16,2-25 79-16,-2 25-740 0,-2-11-981 0</inkml:trace>
  <inkml:trace contextRef="#ctx0" brushRef="#br0" timeOffset="7793.69">15807 2565 4266 0,'0'0'-14'0,"0"0"27"0,0 0 25 0,0 0 40 16,-32 25 41-16,13 2 50 15,-14 16 40-15,-3 3 35 0,-14 19 19 0,2-2 9 0,1 3 5 16,11-16-7-16,8 1-20 15,1-5-6-15,7-2-10 0,4-1-11 0,8-10-15 16,8-6-12-16,0-4-3 0,6-1-8 16,1-3-11-16,8 3-94 0,5-7-80 15,-3-4 0-15,3-3 0 0,5-3 0 16,2-5 0-16,-2 0 0 0,2-2 0 0,0-1 0 16,-3-4 0-16,-3 2 0 0,-2-3 0 0,-6-1 0 0,-1-1 0 15,-4-2 0-15,-6-3 0 16,-1-2 0-16,-4 0 0 0,-5-1 0 0,-4-1 0 0,1 1 0 15,-5 3 0 1,2 1 0-16,-2 1 0 0,-1 3 0 0,-2 3 0 0,2 3 0 16,-6 3 0-16,0 1 0 15,0 6 0-15,-6 6 0 0,1 5-484 0,6-1-141 16,6 0-158-16,9-5-113 0,1 0 93 0,8-3-761 0,5 0-1008 16</inkml:trace>
  <inkml:trace contextRef="#ctx0" brushRef="#br0" timeOffset="8112.32">16657 2460 4834 0,'-8'-21'265'0,"4"6"7"0,3 5-6 16,-1 2-9-16,0 1-7 0,2 7-12 15,0 0-13-15,0 0 43 0,0 0 42 16,2 56-1-16,0 1-4 0,3 7-29 0,0 11-160 16,0 0-116-16,3 21 0 0,-5-18 0 15,5 3 0-15,-4-2 0 0,4-3 0 16,-5-2 0-16,3-6 0 0,-2-5 0 0,-3-6 0 16,-1-13 0-16,0-2 0 0,0-12 0 15,0-3 0-15,-1-9 0 0,2 0 0 0,-2-6 0 16,1 1 0-16,0-3 0 0,-2-4-58 15,0-1-661-15,2-5-195 0,0 0 3 0,0 0 88 16,0 0-798-16,0 0-1060 0</inkml:trace>
  <inkml:trace contextRef="#ctx0" brushRef="#br0" timeOffset="8943.68">17366 2771 4690 0,'0'0'-39'0,"-17"-2"41"0,17 2 38 0,0 0 42 15,-15 2 44 1,15-2 32-16,0 0 26 0,0 0 5 0,-13 3-4 0,13-3 4 16,0 0 19-16,0 0 11 15,0 0-4-15,0 0-16 0,39-5-17 0,-14 0-21 16,13 1-16-16,-2 1-11 0,-3 3-16 0,-7 0-14 0,3 3-14 16,3 8-4-1,-3 6-4-15,-6 5-2 0,-4 7 16 0,-6 3 11 0,0 14 14 16,-6-4-83-1,-3 1-38-15,-6 2 0 0,-3-1 0 0,1-1 0 0,-1-2 0 0,-1-3 0 16,3-3 0 0,-3-3 0-16,1-6 0 0,4-6 0 0,-3-3 0 0,2-1 0 15,0-3 0-15,0-1 0 16,2-3 0-16,0-1 0 0,-1 1 0 0,1-2 0 16,0 0 0-16,0-7-106 0,1 6-860 15,-1-6-3-15,10 2 88 0,-10-2-911 16,0 0-1221-16</inkml:trace>
  <inkml:trace contextRef="#ctx0" brushRef="#br0" timeOffset="9293.7">19001 2307 4900 0,'0'-15'123'0,"0"5"-10"16,0 1 10-16,0 3 23 0,0 6 12 0,2-12 0 15,-2 12-13-15,0 0 3 16,0 0 51-16,7 50 25 0,-5-9-4 0,8 19-4 16,-2 8 1-16,-1 4-6 0,2 5-6 0,3 18-1 15,0-1-13-15,-2-18-8 0,-7 0-76 16,1-2-107-16,0-3 0 0,-4-5 0 0,-2-4 0 15,-2-5 0-15,1-10 0 16,-4-4 0-16,3-7 0 0,-1 0 0 0,1-9 0 16,0-8 0-16,3-3 0 0,-1-3 0 15,0-2 0-15,0 0 0 0,2-6 0 0,0-5-376 16,0 0-264-16,0 0-186 0,0 0-70 0,0 0 89 16,0 0-773-16,20-23-1022 15</inkml:trace>
  <inkml:trace contextRef="#ctx0" brushRef="#br0" timeOffset="9943.54">20669 2282 4564 0,'2'-6'-26'0,"-1"-3"40"16,-2 3 32-16,1 6 23 15,0 0 23-15,0-8 18 0,0 8 5 0,0 0-6 0,0 0 46 16,0 25 77-16,0 14 36 0,1 20 9 0,-1 12-13 16,2 8-5-16,-2 24 4 15,6 1 2-15,-3-1-6 16,6-2-13-16,-4-3-18 0,1-20-21 0,-1-3-32 15,3 1-175-15,-4-7 0 0,0-4 0 16,2-7 0-16,-6-14 0 0,2-3 0 0,-2-11 0 16,0-6 0-16,1-5 0 0,-2-2 0 15,2-3 0-15,-1 0 0 0,-1-6 0 16,2 1 0-16,-1-4 0 0,0-5 0 0,0 0 0 16,0 0 0-16,0 0 0 0,0 0-39 15,0 0-621-15,13-24-190 0,-10 12-72 0,3 0 91 16,-6 0-832-16,2-2-1099 0</inkml:trace>
  <inkml:trace contextRef="#ctx0" brushRef="#br0" timeOffset="11723.79">22184 2477 4478 0,'-31'-3'-119'0,"28"-2"12"0,3 5 11 0,-11-5 18 15,11 5 34-15,0 0 35 16,-7-9 29-16,7 9 20 0,-4-5-4 0,4 5-13 15,0 0 3-15,0 0-4 16,10-11-3-16,5 5 8 0,23-3-10 0,21-5 2 0,13 3-26 16,26-11 7-1,5 5-12-15,13-3-12 0,17-3 5 0,18 6 6 0,15-3 0 16,57-1 1-16,-2-1 2 16,-40 15 5-16,42-8 4 0,-48 8-5 0,-9-3 5 15,-6-2-6-15,-13 5 6 0,-20-5-7 0,-16 5 6 0,-33 2 15 16,-13 0 10-1,-17 0 11-15,-9-1 39 0,-8 5 30 0,-6-2 1 0,-6 1 5 16,0 2-1-16,-4-2 1 16,-4-1 9-16,3 1 6 0,-14 2 7 0,19-2-1 0,-19 2-12 15,14 0-8 1,-14 0-25-16,0 0-12 0,18 9-3 0,-11 3-5 16,-6 7-1-16,1 18-4 0,-4 6-4 0,-4 18-6 0,-5 5 1 15,0 8 8-15,-7 20 27 16,5-2 35-16,1-17 20 0,3 22 19 0,-2-4 11 0,3-19 2 15,4-4-6 1,-2-5-4-16,3-3-3 0,-1-8 3 0,-2-11-7 16,5-6-13-16,-1-8-5 0,-5-7-62 15,5-4-76-15,2-4 0 0,-1-2 0 0,-3 1 0 0,2-4 0 16,-2 0 0-16,3-2 0 0,-1-2 0 16,2-5 0-16,-12 11 0 0,4-8 0 15,-1-1 0-15,-7 2 0 0,0-4 0 0,-6 0 0 16,-8 3 0-16,-12 0 0 15,-2-3 0-15,-7 2 0 0,-10 2 0 0,-4-4 0 0,-2 0 0 16,-1 0 0 0,-2-3 0-16,-3 2 0 0,-1 1 0 0,-7 0 0 0,-3-2 0 15,-5 2 0-15,-32 2 0 16,0-2 0-16,1 1 0 0,8 2 0 0,18-3 0 0,7 2 0 16,1-2 0-16,3 2 0 0,11 0 0 0,8-2 0 15,14 2 0-15,6-2 0 16,12-2 0-16,5 2 0 0,8 2 0 0,0-2 0 15,4 0 0-15,2 0 0 0,-1 0 0 16,3 0 0-16,11 0 0 0,-23 2 0 0,10 0 0 16,1-1 0-16,-1 0 0 15,-3 2 0-15,1 0 0 0,1-2 0 0,0 3 0 16,-4 0 0-16,3-2 0 0,2 2 0 16,0-2 0-16,2 2 0 0,-2-2 0 15,2 1 0-15,-1 0 0 0,1 0 0 0,4 1 0 0,-5 0 0 16,3 0 0-16,-2 2 0 15,-3-1 0-15,3 0 0 0,-3 2 0 0,1-2 0 16,-3 2 0-16,5-4 0 0,0 2 0 16,-1 1 0-16,3-3 0 0,-2-1 0 15,2 2 0-15,2-2 0 0,7-2 0 16,-11 6 0-16,5-5 0 0,6-1 0 0,-10 4 0 16,10-4 0-16,0 0 0 0,-9 3 0 0,9-3 0 0,0 0 0 15,0 0 0-15,0 0 0 16,-16-8 0-16,14 2 0 0,0-1-279 0,2-1-774 15,-1-2 108-15,2-2 100 16,-1 0-879-16,4 0-1157 0</inkml:trace>
  <inkml:trace contextRef="#ctx0" brushRef="#br0" timeOffset="13213.68">23421 2663 4440 0,'-5'-7'-207'0,"5"7"40"15,0 0 37-15,0 0 45 0,0 0 44 16,-2-10 44-16,2 10 28 0,0 0 22 0,0 0 5 16,-5-6 1-16,5 6 6 0,0 0 4 0,0 0-5 15,0 0 3 1,-4-6 2-16,4 6-4 0,0 0 2 0,0 0-4 0,0 0-2 16,0 0 5-16,0 0-2 0,0 0 4 0,0 0 5 15,0 0 3-15,0 0 6 0,0 0-1 16,-4-7 2-16,4 7-2 15,0 0 1-15,0 0-6 0,0 0-2 0,0 0-3 16,0 0-7-16,0 0-6 0,0 0-3 16,0 0-6-16,0 0-4 0,0 0-5 15,0 0-2-15,0 0-5 0,0 0-2 0,0 0 6 16,0 0-2-16,0 0-1 0,0 0 2 16,0 0 0-16,0 0 7 0,0 0 7 0,0 0 12 15,0 0-7-15,0 0 10 0,0 0-8 16,0 0 1-16,0 0 8 0,0 0 11 15,0 0-6-15,0 0 7 0,0 0-8 0,0 0-2 16,0 0-7-16,0 0-7 16,0 0 0-16,-3-8-6 0,3 8-5 0,0 0 1 0,0 0-13 15,0 0-3-15,0 0 8 16,0 0-16-16,0 0 3 0,0 0 0 0,0 0 0 16,0 0 4-16,0 0 7 0,0 0 2 0,0 0-1 15,0 0 5-15,0 0 0 16,0 0 7-16,0 0-9 0,0 0 6 0,0 0-4 0,0 0 1 15,0 0 1-15,0 0-2 16,0 0-3-16,0 0 3 0,0 0-4 0,0 0-4 0,0 0 1 16,0 0-4-1,0 0-29-15,0 0 0 0,0 0 0 0,0 0 0 0,0 0 0 16,0 0 0-16,0 0 0 0,0 0 0 0,0 0 0 16,0 0 0-16,0 0 0 15,0 0 0-15,0 0 0 0,0 0 0 0,0 0 0 0,2 25 0 16,-4-5 0-1,2 17 0-15,-6 2 0 0,4 0 0 0,0 6 0 0,-2-4 0 16,-2 2 0-16,1-1 0 16,-3-3 0-16,3 0 0 0,-2-3 0 0,2-4 0 0,-1-8 0 15,3-5 0 1,-1-3 0-16,0-2 0 0,2-4 0 0,2-1 0 0,-2-1 0 16,0-2 0-16,2-6 0 15,0 10 0-15,0-10 0 0,0 0 0 0,0 0 0 0,0 0-365 16,0 0-405-16,-2-24-198 0,6 13 100 0,0-1 86 15,4-2-727-15,-3 2-956 16</inkml:trace>
  <inkml:trace contextRef="#ctx0" brushRef="#br0" timeOffset="13673.6">23737 2710 4490 0,'0'-16'97'0,"0"2"41"0,0 4 48 15,2 0 60-15,0-2 25 0,1 1 5 16,3 1-14-16,6 0-18 0,-1-2-27 0,5 5-21 16,-2-1-20-16,6 6-17 0,-2-1-13 15,3 6-21-15,3-1-10 0,-3 8-11 16,-3 1-7-16,5 8-13 0,-6 3-3 0,-5-2-8 16,-8 0-3-16,-2-2-6 0,-6 5-3 15,-5 10 3-15,-7-4 8 0,-4 1 5 0,-3 7-77 16,-1-11 0-16,1 0 0 0,5-1 0 15,-2-4 0-15,7-6 0 0,3-3 0 0,3 0 0 16,1-4 0-16,6 1 0 0,2-1 0 16,2 3 0-16,3-1 0 0,5-2 0 15,-1 3 0-15,1 1 0 0,1-1 0 0,2 2 0 16,-3 3 0-16,1-2 0 0,-4 3 0 0,0 1 0 16,-4-3 0-16,-1 3 0 0,-6-2 0 15,0 1 0-15,-3 4 0 0,-6-1 0 16,0-4 0-16,-4 9 0 0,-6-5 0 15,2 0 0-15,-4-2 0 0,-4-5 0 0,-1-1 0 16,3-3 0-16,0-5 0 0,2 0 0 16,0-4 0-16,3 0 0 0,-1-3 0 0,-1 0 0 15,6 1 0-15,-2 2 0 16,-45-17-24-16,40 10-1048 0,5 2 111 16,-3 0-1125-16,-2 1-1498 0</inkml:trace>
  <inkml:trace contextRef="#ctx0" brushRef="#br0" timeOffset="14743.63">9826 1527 3211 0,'-4'-13'233'0,"1"-1"-6"0,1 3 15 0,0-1-20 16,2 0 16-16,-1 4 23 0,-1-1 7 15,0 3-10-15,0-2-35 0,2 8-20 0,-4-10-25 16,4 10-24-16,0 0 4 15,-11 24 5-15,3 9-2 0,0 9 0 0,3 11 8 16,-2 1-5-16,-2 0-11 0,7-8-8 16,1-3 0-16,-1 2-4 0,0-4-3 0,4-1-4 15,-4-9-6-15,4-6-9 16,0-2-10-16,-2-4-24 0,0-3-85 0,1 2 0 16,-1-5 0-16,0-3 0 0,2-1 0 0,-2 1 0 15,0-2 0-15,0 0 0 0,0-8 0 16,0 9 0-16,0-9 0 0,-3 6 0 0,3-6 0 15,0 0-321-15,0 0-111 16,0 0-108-16,0 0-146 0,0 0-201 0,5-23 69 16,7 15 89-16,-3-2-556 15,7-1-744-15</inkml:trace>
  <inkml:trace contextRef="#ctx0" brushRef="#br0" timeOffset="15144.64">11124 1695 3830 0,'5'-15'74'16,"1"1"12"-16,-1 3 10 0,3 0 22 15,-1 2 19-15,1 1 3 0,0 1-13 0,-1 4-8 16,-7 3-15-16,19 0-7 0,-6 7-6 15,1 4-9-15,-1 7-5 0,3 5 1 16,-7 6 13-16,-3-3 22 0,-5 1 34 0,-2 7 37 16,-7 0 17-16,1 0 15 15,-3-3 5-15,0 0 7 0,1-7 1 0,4-6 1 0,-2-4-3 16,4 0-5-16,1-1 4 0,0-5-5 16,0 0-42-16,2 0-179 0,0-8 0 15,9 9 0-15,3-7 0 0,3 0 0 16,4-2 0-16,6-2 0 0,-1 0 0 15,1-2 0-15,0 1 0 0,0 1 0 0,2-2 0 16,-4 0 0-16,-3 0 0 0,-2 4 0 16,-5-3-154-16,3 2-429 0,-5-1-131 0,1-2-227 15,-1 2 79-15,0-1 88 16,-11 3-642-16,17-1-867 0</inkml:trace>
  <inkml:trace contextRef="#ctx0" brushRef="#br0" timeOffset="15873.79">13263 1436 4064 0,'0'0'-74'0,"2"-12"5"16,2 7 9-16,1-3 14 0,5 2 9 15,0 0 15-15,3 2 0 0,0 1 11 0,0 1 4 16,3 4 6-16,1-1-8 15,-2 3 4-15,0 4 5 0,1-2 2 0,1 5 6 0,-5 1 13 16,-3 0 28-16,-4 1 35 16,4 5 26-16,-6 5 19 0,-3-2 20 0,-1 3 23 15,-8 10 16-15,2-3 7 16,-1-2 1-16,-4 0 2 0,7-9-19 0,-1-3-14 16,4-3-13-16,2-2-17 0,0-1-1 0,0-1-8 0,4 1-5 15,5 1-8-15,2-2-6 16,1-1-12-16,6 3 7 0,0 0-11 0,4-3-8 15,-7 2-10-15,2 1-4 16,-1-2-5-16,-3 0 3 0,-6 1-1 0,3 3 13 16,-4-3 13-16,-1 5 13 0,-5-1 14 15,-1 1 6-15,-7 4 19 0,-2-3 4 0,-5 10-4 16,-2-4-53-16,-4 0-91 0,0 3 0 0,-2-6 0 16,6-3 0-16,3-4 0 15,-4-2 0-15,0-1 0 0,1-6 0 0,0 2 0 16,2-4 0-16,0-2 0 0,-1 0 0 15,1-5-393-15,3 2-338 0,3-2-244 0,4-2 93 16,-1 0 96-16,6 0-719 16,0 7-950-16</inkml:trace>
  <inkml:trace contextRef="#ctx0" brushRef="#br0" timeOffset="16303.71">14837 1634 4670 0,'-1'-16'290'0,"-1"6"8"0,-2 1 16 0,1 3 4 16,3 6-6-16,-2-10-23 0,2 10-36 0,0 0-27 15,0 0-9-15,0 0-13 0,-1 30-20 16,2-6-18-16,1 2-23 0,5 8-13 15,-4 3-15-15,7-4-53 0,-5 0-62 16,5-4 0-16,0-5 0 0,-3-5 0 0,2-3 0 16,0-5 0-16,0 0 0 0,-4-3 0 15,7-4 0-15,-2-2 0 0,-10-2 0 16,21-2 0-16,-10-3 0 0,2-2 0 0,1-2 0 16,-5-1 0-16,3-2 0 0,-3 2 0 15,0 0 0-15,2 3 0 0,-6 0 0 0,1 1 0 16,-6 6 0-16,9-4 0 0,-9 4 0 15,0 0 0-15,0 0 0 0,17 8 0 16,-15-1 0-16,4 2 0 0,-2 1 0 0,-1 0 0 16,3-1 0-16,-2 1 0 0,0 0 0 15,2-3 0-15,-5 0 0 0,5-1 0 0,-2 0 0 16,-2 1 0-16,1-4-367 0,-3-3-240 16,10 3-222-16,-10-3-98 0,10 2 103 15,-10-2-753-15,0 0-1019 0</inkml:trace>
  <inkml:trace contextRef="#ctx0" brushRef="#br0" timeOffset="16893.38">17384 1200 4603 0,'-9'-16'11'0,"5"7"27"0,-3-1 43 0,2 5 27 16,-3 0 23-16,8 5 14 0,-17 0 11 0,2 8 18 15,-12 6 7-15,0 7 14 0,-9 7 3 16,-1 8-6-16,5 1-20 0,1 3-13 0,9-1-12 15,8-8-20-15,9 2-13 16,7-6-10-16,9 4-9 0,8-4-9 0,14 4-7 16,3-3-8-16,1-4-9 0,8 1-5 15,-5-2 1-15,-12-5-10 0,1-1-8 0,-4 3 2 16,-4-3-4-16,-6-1-3 0,-6 1 9 0,-1-3 21 16,-4-2 18-16,-4 3 14 15,-2 0 12-15,-1-1-63 0,-6 1-46 16,-2 4 0-16,-4 3 0 0,-8-1 0 0,6-5 0 15,-8 0 0-15,3 1 0 0,-2-6 0 16,3-1 0-16,3-2 0 0,-4-2 0 16,3-3 0-16,2 2 0 0,-2-2-285 0,1-1-492 15,6 0-209-15,-1 0 92 0,-1 0 98 16,14-2-719-16,-17 4-959 0</inkml:trace>
  <inkml:trace contextRef="#ctx0" brushRef="#br0" timeOffset="17509.43">19923 1392 4279 0,'7'-12'41'15,"-5"3"26"-15,-1 2 16 0,-1 2 29 0,0 5 29 16,0-6 13-16,0 6 9 16,0 0 15-16,0 0 12 0,-44 31-2 0,17-8-4 15,-3 12-6-15,-3 4-8 0,8 3-6 16,0 2-10-16,1-1-5 0,7-2-22 0,8-4-6 15,3-6-12-15,6-2-10 0,8-6-10 16,3 4-9-16,2-1-8 0,8-2-1 16,0-5-13-16,4-3-3 0,-4-6-9 0,-2-2 3 15,-4-3-2-15,0 1-1 16,-3-3 0-16,-3 0 2 0,1-1 16 0,-10-2 8 0,10 2 9 16,-10-2-3-16,0 0 4 0,0 0-26 0,-2-16-56 15,2 16 0-15,-18-18 0 16,7 6 0-16,-2-2 0 15,0 4 0-15,1-1 0 0,0 3 0 0,1-1 0 0,1 3 0 16,1 2 0-16,5 0-129 0,4 4-283 0,-12-1-160 16,12 1-218-16,0 0-102 15,0 0 86-15,-5 12-755 0,5-12-1004 0</inkml:trace>
  <inkml:trace contextRef="#ctx0" brushRef="#br0" timeOffset="17843.59">21594 1492 3764 0,'-18'-12'-585'0,"-1"-1"26"16,-16 1-332-16,7 11-374 0,-92-31 3813 16,93 24-2146-16,8 1-24 0,4 2-10 0,4 0 11 15,0 0 0-15,8 1-18 16,-3 0-37-16,6 4-37 0,-2-8-31 0,8 0-26 15,8-1-23-15,4 1-28 16,5 3-13-16,4 3-24 0,-4 2-15 0,4 5-11 16,3 5-10-16,-2 9-8 0,-1 4-10 15,2 10-10-15,-4 4-10 0,-8 6-5 0,0-1-9 16,-5-5-5-16,-1-2-5 0,-4 1-8 16,2-3-5-16,-2 0-6 0,-2-7-31 15,1-5-43-15,-2-6-65 0,-1 2-66 16,4-2-71-16,-3-4-88 0,-3-1-101 0,3-2-110 15,2-2-136-15,-5-1-123 0,-1-5 77 16,13 3-593-16,-13-3-783 0</inkml:trace>
  <inkml:trace contextRef="#ctx0" brushRef="#br0" timeOffset="18023.63">21625 1728 4076 0,'-11'-2'236'0,"11"2"46"0,-13-1 48 15,13 1 49-15,0 0 46 16,-16-2 18-16,16 2-14 0,0 0-10 0,-7-4-19 15,7 4-42-15,0 0-36 0,0 0-230 16,0 0-92-16,25-10 0 0,3 0 0 0,12-4 0 16,14-1 0-16,0-6 0 15,5 2-53-15,0-1-589 0,1-1-280 0,-3 2 17 16,-4-1 95-16,3 5-843 0,-7-4-1089 0</inkml:trace>
  <inkml:trace contextRef="#ctx0" brushRef="#br0" timeOffset="18493.39">23522 1034 4560 0,'14'-16'-28'0,"0"3"11"0,3 2 7 15,0 1 13-15,3 0 25 0,-4 5 25 16,2 0 13-16,-3 5 20 0,0 3 14 0,0 2 24 15,3 8 15-15,-2 8 13 16,-4 7 5-16,-4 4 4 0,-8-1 8 0,-8 8 19 16,-5 9 0-16,-6-1 7 15,-4-1-2-15,2 0-4 0,-2-3-9 0,8-8-11 0,1-2-18 16,3-7-16-16,4-1-13 0,3-8-14 0,4 0-9 16,2-5-8-16,3-4-8 15,6 0-11-15,3-3-27 16,3-5-21-16,2-2-14 0,1 0 3 0,0-5 5 15,-1-1 1-15,-1-2 14 0,-1-3 26 16,-4-1 5-16,-3-2-64 0,-7-5 0 0,-3-4 0 16,-2 2 0-16,-9-12 0 0,-10-4 0 15,-6 0 0-15,2 3 0 0,0 9 0 16,-1 2 0-16,5 7 0 0,4 1 0 0,4 5 0 16,3 0 0-16,0 7 0 0,5-3 0 15,-1 1 0-15,3 2 0 0,3 5 0 0,-2-9 0 16,2 9 0-16,9-4 0 0,0 2 0 15,5 0 0-15,3 2 0 0,2 0 0 0,1 2 0 16,57 8-843-16,-50-3-147 0,0 5 101 16,-7-1-971-16,9 1-1285 15</inkml:trace>
  <inkml:trace contextRef="#ctx0" brushRef="#br0" timeOffset="20413.49">14959 5296 3159 0,'0'0'243'0,"2"-15"-51"16,0 7-30-16,4-5-19 0,3 1 7 0,5-3-2 15,0 3-4-15,4 0-13 0,3 3-3 16,1 3-7-16,0 4-2 0,-3 2-7 16,6 4-3-16,-5 0-11 0,3 4-4 0,2 3 1 15,-4 3 1-15,-6-2 1 16,-5 3 5-16,-2 3 16 0,-4-1 7 0,-4 0 29 0,-7 5 27 16,-6 10-9-16,-6 6-5 0,-7 6-4 15,-3-4-7-15,-1-3 1 0,1-2 13 0,10-9 8 16,3-7 7-16,7-4 2 0,0-4-10 15,3-3-16-15,2-1-64 0,4 0-97 16,0-7 0-16,13 13 0 0,-2-7 0 0,3 0 0 16,3 0 0-16,2 2 0 0,3 3 0 15,-6-3 0-15,5 5 0 0,-6-3 0 0,1 2 0 16,-5-1 0-16,-1-1 0 0,-2 5 0 16,-3-3 0-16,-3 0 0 0,-4 2 0 15,2-3 0-15,-5 5 0 0,-5-1 0 0,-4 1 0 16,0-3 0-16,-9 3 0 0,-2-1 0 15,-4-1 0-15,4-4 0 0,3-3 0 0,-3-4 0 16,-2-1 0-16,0-2 0 16,1-5 0-16,-7-3 0 0,5-6 0 0,1-5-621 15,8-5-284-15,7-5-11 0,3-9 101 16,7-1-863-16,8-17-1114 0</inkml:trace>
  <inkml:trace contextRef="#ctx0" brushRef="#br0" timeOffset="20723.81">14974 5005 4337 0,'-15'-9'-70'16,"-6"6"51"-16,-4 3 28 0,-11 9 33 0,-14 7 47 16,-2 12 55-16,-18 17 46 15,6 13 23-15,-3 9 25 0,4 10 40 0,0 10 2 16,8 4 3-16,6 4-6 0,12 2-9 0,10-3-16 0,14 1-19 16,13-20-19-16,16 13-22 15,18-9-34-15,17-13-11 0,20-10-16 16,12-13-18-16,15-14-36 0,5-13-58 15,-17-11-53-15,24-11-42 0,-1-13-15 16,-2-12 12-16,-3-6-1 0,-7-13 5 0,-7-5 9 16,-10-3 9-16,-10-6 22 0,-10 0 32 15,-12-7 30-15,-12 1 22 0,-20 7 12 16,-6-2 11-16,-10-2-1 0,-12-3-7 0,-12-13-6 16,-13-4-11-16,-11 7-10 0,-13 5 1 15,-9 9-6-15,-2 15-16 0,2 11-30 0,5 21-29 16,-6 13-56-16,-3 9-62 0,-1 13-89 15,-20 13-108-15,7 12-119 0,9 7-176 0,2 9-183 16,9 6 65-16,5 7 102 0,6 2-603 16,5 1-732-16</inkml:trace>
  <inkml:trace contextRef="#ctx0" brushRef="#br0" timeOffset="21123.57">14644 6309 3826 0,'22'-21'148'0,"-7"5"16"0,-4 5 1 0,-1 3 12 0,-4 1 14 16,0 0 12-16,-5 4 10 0,-1 3 18 0,0 0 9 15,-28 30 9-15,-6 3-11 16,-13 12 2-16,-17 22 5 15,-6 3 10-15,-9 8 5 0,-5-1-1 0,-6 7-14 0,1-1-5 16,-30 29-23-16,22-28-32 0,6 0-185 0,1 0 0 16,5-2 0-16,3-3 0 15,5-4 0-15,7-7 0 0,9-8 0 0,18-16 0 16,4-5 0-16,5-4 0 0,7-10 0 0,9-4 0 16,0-5 0-16,7-5 0 0,4-1 0 15,-4-4 0-15,6 1 0 0,-1-3 0 0,3-1 0 16,3-3 0-16,0 0-119 15,0 0-586-15,0 0-192 0,0 0 18 0,0 0 96 16,-6-20-852-16,6 20-1074 0</inkml:trace>
  <inkml:trace contextRef="#ctx0" brushRef="#br0" timeOffset="21673.82">12736 7874 4493 0,'5'-6'-14'0,"1"5"43"0,-6 1 18 16,0 0 52-16,0 0 64 0,7 15 55 0,-7-1 32 0,-4 6 11 16,1 13 8-16,-3 4 7 15,3-1-5-15,1 3 2 0,-5-2-4 0,7 1-7 16,0-9-12-16,0-2-21 0,2-3-21 15,3-1-17-15,-2-1-44 0,7-3-147 0,1-2 0 16,1-1 0-16,4-6 0 0,7-3 0 0,2-5 0 16,11-6 0-16,4-6 0 15,10-7 0-15,0-2 0 0,-3-3 0 0,-3 1 0 16,-9 4 0-16,-7 1 0 0,-8 4 0 16,-4 7 0-16,-3 1 0 0,-5 4 0 0,-8 0 0 15,13 12 0-15,-13 1 0 0,0 5 0 16,-1 8 0-16,-5 11 0 0,0 4 0 15,-6 8 0-15,7-9 0 0,-2-1 0 0,-1-2 0 16,3-1 0-16,4-7 0 0,-1-5 0 16,0-3 0-16,0-1 0 0,4-7 0 0,-2 1 0 15,0-3 0-15,4 2 0 16,-4-5 0-16,1-1 0 0,1 0-221 0,-2-7-485 16,0 0-209-16,0 0 53 0,0 0 84 0,0 0-824 0,16-24-1041 15</inkml:trace>
  <inkml:trace contextRef="#ctx0" brushRef="#br0" timeOffset="22043.59">12956 7662 4606 0,'-37'-10'49'0,"-6"10"21"16,-12 8 32-16,-3 9 55 0,2 12 67 0,-11 18 59 16,2 14 39-16,9 14 29 15,8 13 22-15,3 10-6 0,5 13 7 0,10 6-16 16,9 4-1-16,6 4-159 15,13-3-198-15,9-2 0 0,13-8 0 0,9-7 0 0,7-7 0 16,11-10 0-16,4-11 0 16,12-13 0-16,6-12 0 0,4-11 0 0,-11-20 0 15,10-13 0-15,7-14 0 0,20-19 0 16,0-16 0-16,0-17 0 0,-3-10 0 0,-5-7 0 16,-10-10 0-16,-6-2 0 0,-14-6 0 15,-11-2 0-15,-14-5 0 0,-16-1 0 16,-18-2 0-16,-17-3 0 0,-19-2 0 0,-14 1 0 15,-15 3 0-15,-12 6 0 0,-9 16 0 16,-8 15 0-16,-1 21 0 0,-2 18 0 0,12 21 0 16,-1 13 0-16,-20 11 0 15,7 13 0-15,7 11 0 0,8 9 0 0,12 3 0 0,13 3 0 16,3 3 0-16,22-7-621 0,3-1-350 16,6-2 58-16,10-4 120 0,6-8-871 0,2-3-1101 15</inkml:trace>
  <inkml:trace contextRef="#ctx0" brushRef="#br0" timeOffset="23593.59">14673 6500 4500 0,'0'0'-55'16,"0"0"48"-16,0 0 20 0,0 0 41 0,0 0 25 16,-2 17 30-16,2-17 4 15,0 0-1-15,0 0-7 0,0 0-17 0,0 0-9 16,0 0-10-16,0 0-9 0,0 0-6 0,-4 9-8 16,4-9-37-16,12 11-55 0,-8-2-79 15,5 4-115-15,-1 0-123 0,2 3-188 0,-1 0-100 16,0 4 73-16,5 5-400 15,1-1-454-15</inkml:trace>
  <inkml:trace contextRef="#ctx0" brushRef="#br0" timeOffset="23760.87">15117 7062 3004 0,'2'4'175'0,"-2"-4"12"0,6 6 9 15,-6-6 14-15,0 6 10 0,0-6-2 16,0 0-17-16,0 0-23 0,3 8-21 0,-3-8-17 15,2 7-12-15,5-1-28 0,-4 1-62 16,5 1-86-16,-3 0-135 0,7 6-127 16,-1 2-154-16,4 6-169 0,-5-1 38 0,1-5-398 15,3 12-469-15</inkml:trace>
  <inkml:trace contextRef="#ctx0" brushRef="#br0" timeOffset="23903.76">15453 7536 3081 0,'0'0'193'0,"2"5"20"0,-2-5 9 0,0 0 10 16,0 0 3-16,0 0-17 16,0 0-25-16,0 0-22 0,0 0-31 0,0 0-49 0,0 0-69 15,5 4-104-15,3-1-140 16,2-2-166-16,-3 4-219 0,2 2-5 0,3 0 84 16,1 7-347-16,8 3-358 0</inkml:trace>
  <inkml:trace contextRef="#ctx0" brushRef="#br0" timeOffset="24073.56">15892 7890 2497 0,'-3'9'234'0,"3"-9"31"0,-6 5 5 0,6-5 8 0,0 0 13 16,0 0-2-16,-9 6-19 0,9-6-36 0,0 0-42 16,0 0-71-16,-2 5-95 0,2-5-120 15,0 0-142-15,7 10-159 0,-5-3-202 0,2 0-7 16,0 1 75-16,-1 5-326 15,-2 1-338-15</inkml:trace>
  <inkml:trace contextRef="#ctx0" brushRef="#br0" timeOffset="24242.8">15937 8197 2856 0,'0'0'366'0,"-6"7"33"0,6-7 29 16,0 0 23-16,0 0 11 0,-5 7-11 0,5-7-35 15,0 0-57-15,0 0-39 0,0 0-36 16,0 0-57-16,0 0-77 15,0 0-111-15,7 5-134 0,-7-5-166 0,0 0-182 16,9 4-195-16,-9-4-166 0,0 0 68 16,8 2 98-16,-8-2-584 0,0 0-685 0</inkml:trace>
  <inkml:trace contextRef="#ctx0" brushRef="#br0" timeOffset="26240.67">13435 3810 3248 0,'-16'10'-23'0,"5"-3"41"0,-1 0 28 15,5-4 14 1,7-3 8-16,-8 0-3 0,8 0-10 0,0 0 5 0,0 0-6 15,4-20-4-15,3 8-4 16,9-4-13-16,6-6 3 0,3-3-10 16,4 2 3-16,9-1-9 0,-10 5 1 15,1 2-4-15,0 1-9 0,-12 6-7 0,-2 3 0 16,-3 4-5-16,-4 4-3 0,-8-1 2 16,1 11 9-16,-8-1-4 0,-11 11 6 15,-2 0-8-15,-9 2 10 0,-6 3 10 0,9-3 16 16,0-5 10-16,6-4-8 0,7-3 2 15,3 0-8-15,1-1-8 0,3-3 10 0,5-2 20 16,1-5 24-16,0 0 7 0,14 6-5 16,6-10-6-16,19-3-11 0,11-5-2 15,4-4-11-15,-3 2 0 0,0-3-10 16,-13 8-5-16,-3-1-1 0,-11 3 0 0,-2 0-3 16,-9 1 1-16,-1 4-6 0,-7-1 1 0,-5 3-4 15,0 0-3-15,0 0 1 0,0 0-2 16,-53 5-6-16,30 1 4 0,-1-2-7 0,0 2-39 15,9-2-63-15,0-2-90 16,8 0-90-16,0 1-112 0,7-3-240 0,0 0-2 16,0 0 73-16,0 0-242 0,23 15-286 15</inkml:trace>
  <inkml:trace contextRef="#ctx0" brushRef="#br0" timeOffset="27373.31">12702 9478 821 0,'3'-4'352'0,"-3"4"-132"0,2-5-68 0,-2 5-34 16,0 0-22-16,0 0-15 0,0 0-5 15,0 0 3-15,0 0 20 0,0 0 18 16,-52 25 17-16,18 6 26 0,-7 1 15 0,-6 11 23 16,-14 13 19-16,-3 4 28 0,-11 10 5 0,-5 3 4 15,-4 4-5-15,0 5-5 0,-4 6-7 16,-28 24-11-16,2 0-19 0,2 2-1 15,26-31-27-15,-4 5-2 0,4 3-21 16,-24 25 0-16,30-37-10 0,4-1-1 0,5-3-7 16,5-3-1-16,1-4-14 0,4-2 3 15,2-4-7-15,5-5 3 0,15-17 8 0,1-2 4 16,2-5-7-16,13-9-9 0,-1-3-8 0,7-5-8 16,4-3-9-16,4-4-5 15,-2-2-12-15,6 0-6 0,-1 0-4 16,-1-1-10-16,3-2-7 0,-2-2-14 0,6-2-35 15,-6 7-23-15,6-7-99 0,-3 5-87 0,3-5-91 0,0 0-121 16,0 0-144 0,0 0-164-16,0 0-96 0,0 0 87 0,0 0-711 0,15-13-897 15</inkml:trace>
  <inkml:trace contextRef="#ctx0" brushRef="#br0" timeOffset="28413.4">10216 12214 3689 0,'11'-10'-95'0,"-5"0"32"16,-2 3 30-16,-3 1 21 0,-1 6 9 15,-5-6 6-15,5 6 15 0,0 0 32 16,-34 11 31-16,1 8 26 0,-11 11 13 0,-3 7 7 16,-14 19 11-16,0 4 6 0,0 3 3 0,6 0-3 15,1-1-3-15,14-13 1 0,6-1 0 16,4-4-3-16,1-4 1 0,8-1 4 0,8-8 0 15,1-1 4-15,6-8-7 16,4-4-1-16,1-2 9 0,1-4-2 0,5 0 11 16,2-2-8-16,9-3-4 0,5-2-8 15,2-3-15-15,3-2-15 0,15-7-10 16,2-1-6-16,-3-4-8 0,-3 1-9 16,-3 1-4-16,-7 0-8 0,-8 0-4 15,-2 1-7-15,-4-3-4 0,-6-1-1 0,0 1-12 16,-7-1 1-16,-4 0-7 0,-4-4 2 15,-3 4-10-15,-7-3-6 0,2 4 3 0,-15 1-3 16,8 2-4-16,-2 4-3 0,2 1-17 16,-3 3-19-16,3 1-35 0,2 1-60 0,0 3-71 15,0 1-96-15,6 0-134 0,-2 2-141 16,3-2-201-16,3 0-29 0,5-1 73 0,6-4-649 16,-5 2-825-16</inkml:trace>
  <inkml:trace contextRef="#ctx0" brushRef="#br0" timeOffset="28793.29">9890 12005 4049 0,'-38'-8'67'0,"-2"4"0"0,-6 10 13 16,-13 6 39-16,0 16 52 0,-16 13 44 15,7 12 48-15,3 12 23 0,10 13 20 16,8 10-11-16,4 6-12 0,11 4-23 15,11 0-15-15,10-2-11 0,12-17-18 0,11-5-18 16,16 13-19-16,15-14-13 0,10-7-16 16,12-11-12-16,11-10-15 0,8-13-42 15,11-10-81-15,-13-13 0 0,6-9 0 16,24-9 0-16,-5-10 0 0,-6-8 0 16,-8-7 0-16,-5-10-9 0,-10-1-64 0,-11-7 8 15,-12-3 10-15,-15 4 14 0,-12-4 1 16,-4-3 24-16,-15-10 3 0,-9-3 6 15,-9-1 9-15,-16-25 1 0,-15 2 2 0,-12 1-2 16,-11 6-3-16,-7 6-7 0,-7 6 6 16,5 13-2-16,-8 11-1 0,4 18-5 0,12 16-10 15,-6 10-40-15,6 16-88 0,-5 5-123 16,6 13-184-16,-10 13-239 0,21-8-165 0,0 2 83 0,9-4-785 16,7 0-1002-16</inkml:trace>
  <inkml:trace contextRef="#ctx0" brushRef="#br0" timeOffset="29440">12544 9769 3970 0,'0'-18'-121'0,"2"5"38"0,-4-1 33 0,2 4 39 0,0 1 39 16,0 1 48-16,-1 0 35 15,-1-2 26-15,2 1 22 0,0 3 17 0,0-2 7 16,0 8-3-16,-2-12-23 0,4 7-19 0,-2 5-4 0,0 0 12 16,46 26 17-16,-5 12 8 15,20 20 16-15,6 13-2 0,12 12-4 0,5 9-2 16,25 29-5-16,-23-25-18 0,17 28-9 15,-28-30-17-15,-7-1-14 16,-1-2-7-16,-5-4-11 0,-2 0-15 0,-5-2-3 16,-7-10-12-16,-3-6-6 0,-12-18-3 15,-7-5-8-15,-2-4-5 0,-8-10-8 0,0-4-2 16,-5-8-15-16,-3-1-33 0,2-7-55 16,-7-2-82-16,3-1-102 0,-3-4-166 0,-3 0-187 15,0-5-236-15,0 0 42 0,0 0 93 16,0 0-665-16,0 0-823 0</inkml:trace>
  <inkml:trace contextRef="#ctx0" brushRef="#br0" timeOffset="29723.57">13661 11399 4190 0,'-26'11'183'0,"2"-5"36"16,6 0 35-16,0 0 82 0,7-2 34 15,-1-1 22-15,5 1 3 0,7-4-6 0,-13 3-9 16,13-3-50-16,0 0-29 15,0 0-29-15,0 0-92 0,42 1-180 0,-16 1 0 0,14 4 0 16,-1 0 0 0,1 5 0-16,-4 6 0 0,0 7 0 0,-10 2 0 0,1 6 0 0,-2 5 0 15,-10-2 0 1,-3 1 0-16,-1 1 0 0,-2-1 0 0,0 4 0 0,-6-2 0 16,1-1 0-16,2 1 0 0,-5-4 0 15,1-5 0-15,0-4 0 0,0-2 0 0,-2-1 0 16,0-5-147-16,0 1-609 0,-2-1-182 0,0-5 58 15,0-1 109-15,1-3-827 16,-1-3-1039-16</inkml:trace>
  <inkml:trace contextRef="#ctx0" brushRef="#br0" timeOffset="29907.36">13781 11970 4902 0,'-11'-4'247'0,"3"2"26"15,8 2 36-15,0 0 46 0,-11-4 38 0,11 4 24 16,0 0-25-16,0 0-12 0,0 0-36 15,0 0-165-15,38-13-179 16,-15 9 0-16,0-2 0 0,9-4 0 0,3-1 0 16,-1 0 0-16,-6-5 0 0,5 3 0 15,-5-3-416-15,3-3-344 0,-1 0-173 0,-3-1 84 16,2-2 109-16,-11 3-788 0,3-2-973 16</inkml:trace>
  <inkml:trace contextRef="#ctx0" brushRef="#br0" timeOffset="30243.66">13803 11351 4538 0,'-56'10'95'0,"-1"12"53"0,-15 21 64 0,4 3 75 0,7 10 46 16,5 3 44-16,6 8 26 0,9 5 8 16,2 4 19-16,10 4-12 0,18-11-20 15,11-1-257-15,9 5-141 0,15 11 0 0,10-6 0 16,10-7 0-16,11-8 0 0,5-5 0 15,3-13 0-15,-7-15 0 0,-3-4 0 0,1-9 0 16,-9-9 0-16,3-6 0 16,10-14 0-16,-3-7 0 0,-1-8 0 0,0-6 0 0,11-14 0 15,-19 8 0-15,-5-10 0 16,-5 0 0-16,1-3 0 0,-11-9 0 0,-3-2 0 16,-7-1 0-16,-8-6 0 0,-8-6 0 0,-13-18 0 15,-9 5 0-15,-6 5 0 0,-12 9 0 16,-8 8 0-16,-8 11 0 0,-1 22 0 0,-9 10 0 15,-12 9 0-15,0 9 0 16,-7 8 0-16,3 7 0 0,7 7 0 0,2 2-826 16,4 4-155-16,10 1 112 0,6 1-1007 15,9 0-1299-15</inkml:trace>
  <inkml:trace contextRef="#ctx0" brushRef="#br0" timeOffset="37637.99">17280 10963 5364 0,'0'0'45'0,"0"0"-30"15,0 0-5-15,0 0 7 0,0 0 42 0,-25-1 25 0,25 1-4 16,-7-2-15-1,7 2-12-15,0 0-6 0,-11-3-11 0,11 3-8 0,0 0-41 16,0 0-66-16,-6-4-84 16,6 4-112-16,0 0-102 0,0 0-171 0,32 2-112 0,-15-4 48 15,6-3-468 1,13-4-552-16</inkml:trace>
  <inkml:trace contextRef="#ctx0" brushRef="#br0" timeOffset="37853.78">19498 10868 3487 0,'2'6'279'15,"-2"-6"11"-15,0 0 5 0,0 0 4 16,0 0-24-16,0 0-15 0,0 0-30 0,0 0-26 16,0 0-17-16,0 0-28 0,0 0-13 15,-32-6-22-15,32 6-70 0,0 0-80 0,0 0-92 16,0 0-121-16,0 0-125 0,0 0-147 15,0 10-189-15,0-10 38 0,-4 7 84 0,4-7-473 16,0 0-525-16</inkml:trace>
  <inkml:trace contextRef="#ctx0" brushRef="#br0" timeOffset="39335.64">9387 13607 2846 0,'15'-10'-53'0,"-4"3"32"15,-3 2 30 1,-2 2 16-16,-2-1 3 0,-4 4 2 0,0 0 20 0,0 0 40 16,-19 24 38-16,-16 10 31 0,-2 9 20 15,-23 21 16-15,-2 8 13 0,-8 9 9 16,0 4 16-16,-4 5 4 0,1 7 5 0,3-1-1 15,2-1-14-15,3-5-13 16,3 0-18-16,8-9-7 0,4 2-21 0,8-6-18 0,14-16-11 16,3-5-17-16,1-1-12 15,6-4-14-15,0-3-5 0,7-10-12 0,-1-2-11 0,1-6-9 16,6-3-6 0,-2-8-9-16,4-1-16 0,-3-3-77 0,2-2-65 0,2-1-69 15,-3-4-82-15,3 1-98 0,-2-2-126 0,3-4-162 16,1-3-96-16,-12 8 59 15,6-6-512-15,6-2-663 0</inkml:trace>
  <inkml:trace contextRef="#ctx0" brushRef="#br0" timeOffset="39573.33">8034 15636 3645 0,'-12'10'105'15,"7"-2"-5"-15,-1 1-7 16,1 5 42-16,-4 7 19 0,2 10 2 0,-1 3 5 16,3 0-15-16,1 2-12 15,4 1-11-15,0 4-15 0,4-2-10 0,3 2-12 16,3-2-9-16,0 1-10 0,1-4-12 0,0-2-83 0,3-1-79 16,-3-6-91-16,1-7-80 15,-1-3-81-15,-4-8-108 0,4-1-155 0,-4-8 14 0,-7 0-336 16,13-12-424-1</inkml:trace>
  <inkml:trace contextRef="#ctx0" brushRef="#br0" timeOffset="39913.64">8276 15853 2641 0,'13'-17'-3'0,"-2"2"12"16,1 5 10-16,-1 1 14 0,0 4 31 16,-4 3 24-16,-7 2 24 0,17-1 30 0,-17 1 7 0,13 7 24 15,-5-1 3-15,-1 0 9 16,2 7 8-16,-6-3 7 0,1 2-6 0,1 1-10 15,-5 2-19-15,4 0-15 0,-2-1-11 16,3 1-14-16,-3-1-11 0,5-2 1 16,0 0 1-16,2 0-3 0,4-1 0 0,-2-1-25 15,5 0-3-15,5 1-10 0,6 1-3 16,6-2-5-16,-1 1-8 0,4 2 7 0,1-3-15 16,-3 4-1-16,-2-1 4 0,-3 1 0 15,-2 1 7-15,-7 4 6 0,-4-3 14 0,-5-1 10 16,-2 1 6-16,0 2 4 15,-6-1 7-15,-1-2-3 0,-4 1-6 0,0 3-12 16,-10 1-3-16,-1 3-11 0,-6 0-7 16,-1-5-7-16,-5 0-10 0,-2-3-12 0,-4-3-69 15,6-4-102-15,2-2-102 0,-1-3-121 16,3-3-119-16,-2 0-157 0,-2-2-203 16,3-1 60-16,-1-2 95 0,-6-7-521 0,4-4-666 0</inkml:trace>
  <inkml:trace contextRef="#ctx0" brushRef="#br0" timeOffset="40303.71">8009 15619 3519 0,'-32'17'1'0,"-9"13"38"16,3 16 38-16,-11 20 51 0,11 13 68 15,3 12 28-15,9 12 49 0,9 7 27 0,9 1 15 16,14 0 1-16,9 0-5 15,8-6-10-15,11-5-25 0,8-5-23 0,11-6-23 16,8-13-15-16,12-7-20 0,7-12-19 16,8-15-17-16,5-11-15 0,4-13-17 0,-8-16-22 15,21-14-40-15,-1-13-53 16,-5-16-42-16,-2-9-43 0,-10-10-21 16,-8-10 14-16,-9-5 5 0,-14-9 10 0,-14-7 7 0,-15-5 14 15,-18-4 2-15,-18-2 20 0,-21-4 24 16,-21 2 7-16,-17-4 11 0,-43-27-8 15,-12 4 1-15,-9 13-1 0,-9 13-9 16,25 37 3-16,-3 12 1 0,1 17-7 16,8 16-2-16,18 19-3 0,-20 16 7 0,8 21 1 15,10 13-13-15,8 9-5 0,13 8-93 16,14 5-118-16,11 4-153 0,16-13-195 0,11-1-288 16,9-1 77-16,9-15 88 0,2-5-595 15,6-2-752-15</inkml:trace>
  <inkml:trace contextRef="#ctx0" brushRef="#br0" timeOffset="43704.96">13412 5138 839 0,'5'-12'193'16,"-5"12"-54"-16,0 0-9 0,4-5-5 0,-4 5-4 15,0 0-16-15,2-7-15 0,-2 7-11 16,0 0-8-16,0 0-5 0,0 0-5 0,0 0 1 16,0 0 11-16,2-5 11 0,-2 5 7 15,0 0 5-15,0 0 7 0,0 0-2 16,0 0 5-16,0 0 3 0,0 0-2 0,0 0 3 15,0 0 0-15,0 0 10 0,0 0 7 16,0 0 6-16,0 0 6 0,0 0 4 0,0 0-6 16,-4-8-14-16,4 8 5 15,0 0-14-15,0 0-10 0,0 0 9 0,-4-6-14 16,4 6-7-16,0 0-16 0,0 0-5 0,0 0-1 0,0 0 1 16,-12 26 5-16,12-6 8 15,-7 4 1-15,1 10 7 0,5 2 14 0,-3 3-1 0,2-1 5 16,-2 1-6-1,6-1 0-15,-4-1 4 0,4-8-5 16,-2-5 0-16,2 1-6 0,0-8-7 0,-2 0-12 16,0-3-8-16,2-2-8 0,-2-2 9 0,2 0-20 0,-4-3-5 15,2 2-6 1,0-9-6-16,-2 12-5 0,2-12-10 0,-2 8-24 16,-2-4-67-16,4-4-76 0,-10 7-80 0,10-7-103 15,-9 1-105-15,9-1-143 0,-11-1-156 16,11 1 45-16,-16-9-560 0,13 3-710 15</inkml:trace>
  <inkml:trace contextRef="#ctx0" brushRef="#br0" timeOffset="44123.47">13217 4952 3543 0,'-20'2'-101'0,"-2"6"39"0,-3 9 39 0,-3 7 48 15,-12 14 53-15,6 4 38 16,-2 7 34-16,5 5 21 0,5 5 17 0,3 3 10 0,3 1-1 16,9 1 16-16,7-4 2 15,10-2 3-15,5-5 8 0,10-4 6 0,10-4-1 16,8-6-3-16,9-6-17 0,6-4-21 0,11-8-20 15,7-7-13-15,1-6-16 0,2-6-18 16,4-2-11-16,-5-10-10 0,-1-7-12 0,-7-2-7 16,-5-5-11-16,-1-3-8 15,-13-8-10-15,-7 0-2 0,-5-6-10 16,-11-1-1-16,-9-4-4 0,-6-4-10 0,-10 4-4 0,-9-12 1 16,-11-3-4-16,-15-11-5 0,-9 4-4 15,-12-1-6-15,-6 10-3 0,-7 6 0 0,-2 14-4 16,10 17-1-16,-7 8-4 15,-2 11-37-15,-1 10-59 0,-2 10-70 0,-14 17-77 16,4 7-119-16,8 10-136 0,5 9-193 16,1 3-118-16,15 2 77 15,1-1-691-15,11 3-880 0</inkml:trace>
  <inkml:trace contextRef="#ctx0" brushRef="#br0" timeOffset="45223.5">11354 7850 3683 0,'0'0'-76'0,"-20"-6"47"0,15 5 44 15,5 1 38-15,-11-11 52 0,5 8 44 0,0-5 32 16,6 8 17-16,-12-7 13 16,11 0 9-16,-5 2-1 0,6 5-3 0,-4-12-4 15,4 12-4-15,-8-8-16 0,8 8-19 16,-4-4-19-16,4 4-14 0,-3-5-11 16,3 5-22-16,0 0-8 0,0 0-13 0,-6-9-5 0,6 9-13 15,0 0-2-15,0 0-12 16,0 0 3-16,0 0-14 0,-4-7 7 0,4 7-6 15,0 0-4-15,0 0 4 0,0 0-13 16,0 0 24-16,0 0 7 0,0 0 13 0,0 0 12 16,0 0 16-16,-9-4 7 15,9 4 13-15,0 0 12 0,0 0-12 0,13-17-28 16,-2 7-95-16,9-3 0 0,3-3 0 0,4 0 0 0,-1 5 0 16,-2 3 0-16,-1 3 0 15,-3 4 0-15,0 5 0 0,3 2 0 0,2 9 0 0,0 7 0 16,-6 4 0-1,-6 6 0-15,-1 2 0 0,-11 4 0 0,-1 3 0 0,-1 1 0 16,-5-1 0-16,0 1 0 16,1-5 0-16,-2 0 0 0,2-10 0 0,3-5 0 0,0-5 0 15,2-3 0 1,-2 0 0-16,2-4 0 0,0-1 0 0,4-1 0 16,-2-3 0-16,3 0 0 0,-5-5 0 15,14 2 0-15,-14-2 0 0,0 0 0 0,27-12 0 16,-14 4 0-16,1-6 0 0,4-8-423 15,0-4-223-15,0-8-125 0,4-6-78 0,-5-4 66 16,-2-5-822-16,-3 0-1045 0</inkml:trace>
  <inkml:trace contextRef="#ctx0" brushRef="#br0" timeOffset="45563.34">11624 7316 4307 0,'-34'-3'-125'0,"-8"10"40"0,-15 8 49 15,0 11 71-15,-18 16 67 0,5 10 58 0,3 10 64 16,3 10 43-16,6 7 30 0,7 8 7 15,4 11 7-15,11 1-2 0,10 4-12 0,9-4-10 16,13 3-11-16,8-22-15 16,15 11-33-16,11-4-14 0,13-12-14 0,8-12-22 15,10-8-15-15,9-11-146 0,6-8-17 16,-5-19 0-16,3-7 0 0,7-9 0 0,-2-10 0 16,25-15 0-16,-7-7 0 0,-6-15 0 0,-7-7 0 0,-5-9 0 15,-11-8 0 1,-9 0 0-16,-10-7 0 0,-13-6 0 0,-9-4 0 0,-17 15 0 15,-6-6 0-15,-14-21 0 16,-13 3 0-16,-11-1 0 0,-16 6 0 0,-11 3 0 0,-12 6 0 16,-10 11 0-1,-5 19 0-15,-7 14 0 0,-3 20 0 0,19 20 0 0,-20 17 0 16,1 13 0-16,5 18 0 0,8 10 0 0,4 5 0 16,15 7-21-16,11 2-599 0,6 2-347 15,10-6 76-15,12-17 108 0,9-2-887 0,9-10-1105 16</inkml:trace>
  <inkml:trace contextRef="#ctx0" brushRef="#br0" timeOffset="47603.51">8335 11788 2885 0,'-10'-15'194'16,"3"3"-6"-1,1 2-19-15,3 4-42 0,-3 3-39 0,6 3 39 0,0 0 49 16,-16 19 16-16,5 10 11 15,-1 10 3-15,1 12-3 0,2 4-1 0,6-11-1 0,3 2-3 16,5-2 5 0,4 6 7-16,-2-12-10 0,5-3-8 0,3 0-7 0,5-8-6 15,-4-1-2-15,5-5-7 16,-3-5 1-16,-1-8-19 0,0-5-15 0,0-1-10 0,2-4-14 16,4-4-10-16,6-6-13 15,1-7-10-15,-4-2 2 0,-3 1-10 0,1-3-8 16,-8 1-9-16,0 4-3 0,-5 7-34 0,-3-2-18 15,0 5 0-15,-3 1 0 16,-1 6 0-16,-4 1 0 0,0 0 0 16,7 18 0-16,-5-1 0 0,1 7 0 0,-1 3 0 15,1 8 0-15,3 2 0 0,-2 4 0 16,1-2 0-16,4-3 0 0,-4-2 0 0,4-2 0 16,1-1 0-16,-4-8 0 0,1-4 0 15,-1 0 0-15,-1-7 0 0,-1 0 0 16,0-4-120-16,1-1-212 0,-4-3-163 0,-1-4-180 15,0 0-192-15,0 0 58 0,0 0 88 16,4-29-698-16,-4 12-870 0</inkml:trace>
  <inkml:trace contextRef="#ctx0" brushRef="#br0" timeOffset="47953.29">8282 11606 4047 0,'-46'23'10'0,"-5"10"50"0,-10 23 55 0,-5 14 41 15,10 14 41-15,4 4 51 16,6 6 47-16,8 7 27 0,9 6 4 0,11-3-26 16,11-3-19-16,14-21-12 0,11 12-5 15,17-3-14-15,9-9-15 0,17-12-13 0,13-10-21 16,10-10-21-16,9-13-16 0,8-12-115 0,6-13-49 0,-15-12 0 16,20-15 0-1,-4-7 0-15,-2-8 0 0,-9-9 0 0,-10-9 0 0,-13-5 0 16,-11-9 0-16,-17-6 0 15,-15-7 0-15,-18 10 0 0,-15-7 0 0,-15-20 0 0,-15-7 0 16,-12 5 0 0,-14 0 0-16,-8 3 0 0,-13 4 0 0,-2 9 0 0,1 11 0 15,-3 13 0-15,2 15 0 16,12 21 0-16,-3 15 0 0,2 10 0 0,-3 9 0 0,6 11 0 16,6 4 0-16,-4 16 0 15,24 0-150-15,9 5-301 0,7 6-167 0,-11 118-317 16,47-132 107-1,5-7 85-15,9-10-776 0,16 7-964 0</inkml:trace>
  <inkml:trace contextRef="#ctx0" brushRef="#br0" timeOffset="48503.66">12184 11422 4419 0,'-7'-15'-10'0,"-2"5"10"0,-4 6 14 0,2-2 31 16,-2 6 47-16,-6 2 42 0,-4 2 21 0,-8 10 16 16,-1 4-1-16,3 4-12 15,5 2 4-15,0 3-6 0,4 4-11 0,7-2-11 16,9-3 0-16,4-4-7 0,8-1-3 15,7 4-5-15,8 2-13 0,5-7-5 0,12 6-14 16,-6-9-5-16,0 0-6 16,0 2-10-16,-5-3-14 0,0 4-1 0,-4-3-9 15,0 2-1-15,-8-2 4 0,-6-2 12 16,-3-1 23-16,-4 1 21 0,-3 4 19 0,-1-2 7 16,-7 4-4-16,-4 8-5 0,-5-4-10 15,0-1-7-15,-9-4-43 0,0 0-58 16,-6-2 0-16,1-3 0 0,-3-1 0 15,1-6 0-15,3-2 0 0,6-5 0 16,-2-1 0-16,1-2-295 0,-8-8-269 0,2-3-216 16,-1-6-107-16,6-5 78 0,4-5-843 15,8-3-1088-15</inkml:trace>
  <inkml:trace contextRef="#ctx0" brushRef="#br0" timeOffset="48835.3">11769 11451 4595 0,'-25'6'-50'0,"-9"11"69"0,-8 16 67 16,-17 20 67-16,-1 10 57 0,6 7 69 16,4 8 42-16,10 2 20 0,8 4 7 0,16-14-12 15,13-2-14-15,10 0-16 16,20 12-16-16,12-8-32 0,17-10-23 0,5-6-93 0,14-10-142 16,0-11 0-16,-10-11 0 0,4-10 0 15,-2-7 0-15,-1-5 0 0,-3-11 0 16,2-5 0-16,-6-8 0 0,0-7 0 0,-3-3 0 15,-6-4 0-15,-7-7 0 0,-3-1 0 16,-6-10 0-16,-7-4 0 0,-10-6 0 0,-8-6 0 16,-9-1 0-16,-7-4 0 0,-12-21 0 15,-8 0 0-15,-15 5 0 0,-8 2 0 0,-14 8 0 16,-5 9 0-16,-11 16 0 0,-5 13 0 0,-6 17 0 16,10 18 0-16,-1 10 0 15,3 11 0-15,-18 13 0 0,12 15-529 0,12 0-435 0,23-2 55 16,2 2 104-1,12 0-890-15,1 5-1130 0</inkml:trace>
  <inkml:trace contextRef="#ctx0" brushRef="#br0" timeOffset="54869.33">9366 1291 2197 0,'-33'7'89'0,"7"0"-40"0,3-2-22 15,2 0-3-15,6-2 40 16,1 1 24-16,5-3 39 0,9-1-13 0,0 0 7 0,0 0 16 16,31-22-11-16,14-2-11 15,12-5-10-15,27-5-9 0,9-5-11 0,4-5-2 16,1 0-9-16,-2 4-9 0,-7 1-11 0,-8 7-1 16,-20 6-14-16,-5 5-1 15,-6 2 0-15,-16 5-5 0,-4 2-11 0,-6 5-1 16,-10 1-19-16,0 0-42 0,-5 4-28 15,-1-1-36-15,-8 3-35 0,0 0-50 0,0 0-69 16,7 11-152-16,-7-11-170 16,-4 10 51-16,4-10-73 0,0 0-101 0</inkml:trace>
  <inkml:trace contextRef="#ctx0" brushRef="#br0" timeOffset="55133.86">11117 1082 1882 0,'-5'1'129'15,"5"-1"-1"-15,0 0-11 0,0 0 22 16,0 0 18-16,28-24-8 0,-1 7 4 16,15-3-7-16,2-1-10 0,7-3-14 0,6-1-15 15,2 4-10-15,-2-1-4 0,-7 1-18 16,1 4 14-16,-5-1-24 0,-12 7-19 0,-5 0 1 15,-8 2-53-15,-6 3-45 0,-1 1-43 16,-5 3-48-16,0-1-62 0,-3-1-102 16,-6 4-215-16,8-3-25 0,-8 3 51 0,0 0-20 15,0 0-18-15</inkml:trace>
  <inkml:trace contextRef="#ctx0" brushRef="#br0" timeOffset="55419.03">12883 1042 1536 0,'-37'14'130'0,"4"-2"0"0,5-2 3 16,4-3 7-16,8-2 6 15,2 0 17-15,5-1 32 0,1-2 8 0,8-2 6 16,0 0-19-16,0 0-20 0,0 0-18 15,56-18-17-15,-9 3-5 0,8-1-17 0,6-1-17 16,-2 0-8-16,1-2-9 16,-7 5-11-16,-2-1-54 0,-10 1-66 0,-7 1-67 15,-2 3-66-15,-7 3-67 0,-6 0-95 16,-4 0-251-16,-4 1 29 0,1 3 65 0,-6 0-38 16,-6 3-46-16</inkml:trace>
  <inkml:trace contextRef="#ctx0" brushRef="#br0" timeOffset="55721.14">14555 1313 1921 0,'-34'5'200'0,"7"0"-7"16,6-5 2-16,6 4 28 0,4-1 46 16,1-3 33-16,10 0-7 0,0 0-27 0,0 0-25 15,0 0-29-15,40-27-23 16,7 11-19-16,10-2-17 0,4-1-16 0,2 2-18 16,1-2-9-16,-6 3-15 0,-1 2-61 0,-3 1-76 15,-16 2-95-15,-4 2-90 0,-5 4-83 16,-10-3-100-16,-1 5-148 0,-7-2-99 0,-2 1 60 15,-2 0-230-15,-7 4-310 16</inkml:trace>
  <inkml:trace contextRef="#ctx0" brushRef="#br0" timeOffset="56083.88">16457 1214 2425 0,'-20'7'67'0,"8"-1"23"0,2-2 5 0,3-4-7 16,7 0-11-16,0 0-9 0,0 0-4 16,0 0 52-16,40-29-8 0,-12 15-17 15,16-5-11-15,6 1-4 0,3-2-10 0,4 2-11 16,0 0-1-16,-4 1-1 0,1 3-7 16,-11 4-7-16,-4 0-42 0,-1 1-64 0,-4 1-70 15,-7-1-89-15,-6 4-130 0,-4 0-213 16,1 0 23-16,-7 0-85 0,-2 0-128 15</inkml:trace>
  <inkml:trace contextRef="#ctx0" brushRef="#br0" timeOffset="56403.48">19826 1579 1971 0,'-7'-3'135'15,"7"3"-13"-15,0 0-11 0,0 0-12 0,11-20 37 16,3 11 17-16,2-3-9 0,11-2-16 15,7-1-8-15,7 1-9 0,12-1-16 0,4 1-12 16,6 3-7-16,0-1-7 16,-2 6-8-16,1-4-18 0,-3 5-58 0,-10 0-69 15,-1 4-99-15,-7-3-150 0,3 2-240 16,-12 0 26-16,-7-1-107 0,2 0-150 0</inkml:trace>
  <inkml:trace contextRef="#ctx0" brushRef="#br0" timeOffset="56663.79">21922 1407 2001 0,'0'0'76'0,"0"0"-8"16,0 0-4-16,31-17 27 0,-15 15 22 0,-2-4 8 16,4 0-15-16,0 1-6 0,0 0-8 15,1 3-17-15,-2 1-1 0,1-1-43 16,-4 2-88-16,4 0-96 0,-3 0-162 0,-1 0-217 16,-3 2-133-16,0 1-161 0</inkml:trace>
  <inkml:trace contextRef="#ctx0" brushRef="#br0" timeOffset="57922.72">12701 6096 2343 0,'0'0'381'16,"0"0"-35"-16,-12-12-29 15,11 7-33-15,1 5 0 0,-6-14 10 0,4 6-3 0,0 1-27 16,2-1-28 0,-1 2-19-16,-1-2-27 0,-3 1-19 0,3 1-21 15,2-2-54-15,0 8-74 0,0-8-93 16,0 8-111-16,0 0-131 0,0 0-177 0,2-7-203 16,-2 7 43-16,0 0 82 0,0 0-425 15,0 0-469-15</inkml:trace>
  <inkml:trace contextRef="#ctx0" brushRef="#br0" timeOffset="58283.54">10663 7991 3190 0,'0'0'258'0,"0"0"-25"0,0 0-25 0,0 0 7 15,0 0 27-15,0 0 26 0,0 0 6 16,0 0-33-16,0 0-21 0,0 0-27 0,0 0-35 0,0 0-5 15,0 0-13-15,0 0-19 16,0 0-69-16,0 0-91 0,0 0-87 0,0 0-115 16,0 6-124-16,0 0-173 15,-1 2-155-15,-5 1 48 0,-3 7 78 0,-3 1-437 0,-8 9-480 16</inkml:trace>
  <inkml:trace contextRef="#ctx0" brushRef="#br0" timeOffset="58615.67">7963 11493 3308 0,'0'0'322'0,"-2"-7"-30"0,2 7-33 16,0 0-8-16,-3-8 40 0,3 8 19 16,0 0-27-16,-10-4-2 0,10 4-25 0,-5-3-25 15,5 3-26-15,0 0-19 0,-9-3-25 16,9 3-19-16,0 0-16 0,0 0-30 0,0 0-65 15,0 0-82-15,0 0-88 0,0 0-115 16,0 0-128-16,0 0-154 0,0 0-213 0,0 0 32 16,0 0 71-16,0 0-564 0,0 0-673 15</inkml:trace>
  <inkml:trace contextRef="#ctx0" brushRef="#br0" timeOffset="59219.4">13073 11013 4076 0,'0'0'480'0,"4"4"-45"0,-4-4-39 16,0 0-3-16,0 0 24 0,0 0 10 15,0 0-1-15,0 0-25 0,0 0-40 16,0 0-34-16,0 0-275 0,0 0-52 0,0 0 0 16,0 0 0-16,0 0 0 0,0 0 0 15,0 0 0-15,0 0 0 0,0 0 0 0,0 0 0 16,0 0 0-16,0 0-159 0,5 4-577 15,-5-4-190-15,0 4 63 0,0-4 92 0,-4 14-840 16,-3-2-1050-16</inkml:trace>
  <inkml:trace contextRef="#ctx0" brushRef="#br0" timeOffset="61333.58">18693 11457 4802 0,'-2'-18'64'16,"2"7"14"-16,-2 2 12 0,0 0 28 15,0 3 15-15,-1-1 19 0,2 0-6 0,-3 2 3 16,-2-1-7-16,5-2-18 0,-3 1-7 16,0 3-17-16,4 4-9 0,-4-10-8 0,3 6-20 15,1 4-103-15,0-9-144 0,0 9-204 16,11-7-306-16,3 2-54 0,20-2 78 0,9 0-598 15,25 6-728-15</inkml:trace>
  <inkml:trace contextRef="#ctx0" brushRef="#br0" timeOffset="61483.53">21545 11623 3483 0,'-13'-14'-92'0,"-4"3"8"0,-1-1-14 0,-7-3-57 15,0 1-119-15,3 1-219 0,-4 0 33 16,2 3-162-16,8 3-119 0</inkml:trace>
  <inkml:trace contextRef="#ctx0" brushRef="#br0" timeOffset="62393.39">6489 15666 2559 0,'-16'-12'30'15,"5"-1"35"-15,3 4 2 0,2 0 54 0,2-2-39 16,4-3-11-16,4-5 3 0,6-8 8 16,9-2-5-16,9-4 5 0,6 6-4 0,-3 5 5 15,4 7-7-15,-1 7 0 16,-1 5-14-16,-9 6 7 0,9 8-10 0,-5 11 15 16,-5 7 25-16,-10 4 24 0,-5 8 11 0,-8 3 16 0,-6 12 11 15,-6-4 17-15,-1 1 10 16,-6 0 4-16,2-4-6 0,-2-7-10 0,8-8-17 15,3-1-9-15,-2-10 0 16,8-4 10-16,-1-6 3 0,5-1 3 0,-1-4 3 16,3 1-14-16,6-4-15 0,1-5-14 15,9 0-10-15,0-6-12 0,1-2-6 0,-1-1-12 16,-4-2-4-16,-4-2-9 16,0 4-8-16,-11-3-8 0,-1 0-5 15,-5-1-10-15,-7-7-1 0,-9-3-7 0,-3-2-2 16,-11-4 4-16,-3 0-13 0,1 0 3 15,7 6-7-15,1 1-2 0,5 1 0 0,3 1-4 16,5 3-1-16,3 4-7 0,6-5-44 16,3 1-74-16,3 3-76 0,6-5-71 0,6-9-79 15,7 5-77-15,7 1-81 0,2-2-132 16,0 3-177-16,2 0 61 0,-1 3-625 16,1 6-825-16</inkml:trace>
  <inkml:trace contextRef="#ctx0" brushRef="#br0" timeOffset="62813.58">6437 15230 3834 0,'-63'0'-27'0,"-3"13"12"15,-6 9 23-15,-16 21 56 0,7 18 46 0,6 11 44 0,7 10 17 16,9 3 31-16,10 7 25 15,8 9 21-15,13-4 9 0,15 0-4 0,17-14-11 16,11 12-9-16,19-8-18 16,15-8-12-16,16-11-14 0,14-13-11 0,8-9-19 0,16-14-10 15,11-16-16-15,12-12-11 16,3-10-16-16,0-17-13 0,-9-13-13 0,-10-9-6 16,-15-8-18-16,-15-3-7 0,-15-8 0 0,-15-5-11 0,-25 11-2 15,-16-7 2-15,-14-5-11 16,-26-25-4-16,-15-2-4 0,-15-4-7 15,-9 2 0-15,-36-27 3 0,21 35-3 16,-6 4 0-16,0 6-4 0,-4 11-2 0,4 14-3 16,-1 17-4-16,1 17-4 0,15 19-8 15,-1 13-32-15,-14 15-73 0,10 17-79 0,8 15-104 16,8 13-138-16,8 7-159 16,15 6-290-16,8-5 82 0,13-13 98 0,8-5-638 15,6 0-802-15</inkml:trace>
  <inkml:trace contextRef="#ctx0" brushRef="#br0" timeOffset="66953.37">20154 5124 1488 0,'-2'-8'265'16,"0"3"-54"-16,1-2-23 0,1-2-12 0,-2 3 10 15,-2-5-9-15,4 3 18 16,-5-1-1-16,5-1 10 0,0 1 7 0,0 1 7 0,-1 1-2 16,1 7 0-16,0-12-8 15,-2 9-8-15,2 3-15 0,-4-9-15 0,4 9 24 16,0 0 40-16,0 0 16 0,2 36 12 0,0 0 14 16,0 5-3-16,-1 6 3 15,1 13-5-15,1 0-8 0,1 2-2 0,1 0-12 0,1-4-16 16,-1 0-17-16,1-7-191 15,-1-8-25-15,-2-4 0 0,-1 0 0 0,4-6 0 0,-5-6 0 16,1-3 0 0,0-3 0-16,-2-7 0 0,4 3 0 0,-4-5 0 0,0-1 0 15,0 1 0-15,2-4 0 16,-2 1 0-16,0-9 0 0,0 10 0 0,0-10 0 0,0 0 0 16,0 0 0-16,0 0 0 0,0 0 0 0,0 0 0 15,0 0 0-15,-2-31-247 16,4 19-647-16,1-1-51 15,6-1 95-15,-2-3-937 0,6-1-1217 0</inkml:trace>
  <inkml:trace contextRef="#ctx0" brushRef="#br0" timeOffset="67366.41">22085 5118 4675 0,'0'-14'8'0,"0"1"33"16,2 2 5-16,2 1-2 0,-1 0-9 16,6-2 25-16,4 3 29 0,-1-1 12 0,3 5 2 0,3 3-5 15,-1 2 1-15,5 7 0 0,9 8-4 16,-6 7 19-16,0 4 9 0,-8 6 26 0,-4 1 25 15,-5 6 17-15,-8 0 19 16,-6 2 1-16,-7 7 8 0,-1 0-2 0,3-11-2 0,-3 0 7 16,3-4 3-16,2-1 3 15,-1-3-128-15,3-9-100 0,1-2 0 0,2-5 0 16,2-1 0-16,1-3 0 0,2-1 0 0,5-3 0 16,3 1 0-16,11-3 0 0,3-3 0 15,16-3 0-15,1-3 0 0,14-3 0 0,-2-4 0 16,-2 1 0-16,0-1 0 0,2-5 0 15,-1 1 0-15,0-1-832 0,-1-3-149 0,-1 1 109 16,1-5-1001-16,-4 2-1296 16</inkml:trace>
  <inkml:trace contextRef="#ctx0" brushRef="#br0" timeOffset="67798.61">23748 4907 5403 0,'-6'-11'-25'0,"1"5"37"16,1 0 9-16,4 6 2 0,2-10 2 15,-2 10 22-15,7-7 11 0,-7 7 5 0,18-2-3 16,-18 2-5-16,20 2-8 0,-4 3-1 16,1 1-4-16,-2 4 3 0,0 2 5 0,-1 1 5 15,-3 5-9-15,-3 1 9 0,-4 2 19 0,-6 3-9 16,-2 10 2-16,-6-2-6 15,-1 4-6-15,4-5-4 0,-5 0-3 0,6-6 11 16,3-5 16-16,1-1 19 0,2-2-2 16,3 0-18-16,3-1 2 0,1 0-8 0,2 2-4 15,4-1-12-15,4 7 1 16,3 2-13-16,4-5-2 0,-3 4-1 0,-3-1-9 16,4-1 0-16,-7 2 3 0,-2 0-5 0,-4-2-3 0,0-1 4 15,-6-5-4-15,1 4 2 16,-2-4 11-16,-2 0 18 0,-4 0 10 15,1 0 8-15,-6-1-2 0,2 3 0 16,-6-4-7-16,-3-1-5 0,-11 4-5 0,-3-1-7 16,-4-5-23-16,-2-1-23 0,-8-1 0 15,4-4 0-15,0-1-15 0,0-3-208 0,13-4-146 16,6-3-212-16,12-5-329 0,5-7 61 16,14-14 96-16,11-14-774 0,17-5-973 15</inkml:trace>
  <inkml:trace contextRef="#ctx0" brushRef="#br0" timeOffset="68183.7">24989 4872 4508 0,'0'-11'85'0,"-2"5"40"0,0-2 16 0,2 8 14 16,0 0 22-16,0 0 91 0,0 0 41 0,0 0 19 15,0 0-3-15,-6 37-20 16,6-15-18-16,0 2-16 0,2 10-20 15,4 0-23-15,-1 0-19 0,6 0-18 16,1-5-163-16,2 0-28 0,5-4 0 0,2-1 0 0,4-3 0 16,4-6 0-16,-1-5 0 15,0-1 0-15,-5-6 0 0,-4-5 0 0,6-2 0 16,-2 0 0-16,5-11 0 0,-1-5 0 16,-2-1 0-16,0-3 0 0,-7-5 0 0,0 4 0 15,-1 1 0-15,-5 5 0 0,-3 6 0 0,-1 0 0 16,0 5 0-16,-3 1 0 15,1 2 0-15,-5 2 0 0,-1 3 0 0,0 0 0 16,0 0 0-16,0 0 0 16,14 18 0-16,-12-6 0 0,0 0 0 15,0 2 0-15,0 1 0 0,1 1 0 0,-1-1 0 16,2 0 0-16,-2 1 0 0,0-1 0 16,-1-3 0-16,4 3 0 0,-1-1 0 0,-2-2 0 15,1 3-836-15,3-5-130 0,-2 4 75 16,1-4-979-16,5-1-1294 0</inkml:trace>
  <inkml:trace contextRef="#ctx0" brushRef="#br0" timeOffset="68568.58">26545 4611 5058 0,'-5'-11'-56'16,"-1"3"37"-16,3 2 2 0,-3 4 6 15,6 2 51-15,0 0 47 0,0 0 46 0,-41 12 41 16,25 1 29-16,2 3-8 16,-5 5 3-16,2 4 4 0,6 2-3 0,3-3 0 0,7-3-3 15,1 2-6-15,5-2-12 16,4 12-16-16,9-4-16 0,0 2-12 0,7 5-11 0,-2-10-15 16,0 3-10-16,0 0-11 0,0-2-6 15,-4 2-8-15,-2-2-43 0,-2 6-30 16,-3-2 0-16,-5 0 0 0,-2-1 0 15,-4-7 0-15,-2 3 0 0,-4 0 0 0,-1 4 0 16,-5 2 0-16,-1-5 0 0,3-4 0 0,0-5 0 16,-3-3 0-16,1 1 0 15,-2-3 0-15,-1 1 0 0,1-6 0 0,-3-1 0 16,2-1 0-16,0-4 0 0,1 0 0 16,-1-6 0-16,1-4-925 0,6-5-45 0,5-5 108 15,9-15-986-15,20-9-1274 0</inkml:trace>
  <inkml:trace contextRef="#ctx0" brushRef="#br0" timeOffset="68913.52">29152 4293 5447 0,'-7'-15'54'0,"-4"4"13"16,-1 7 6-16,-1 5 24 0,-6 6 55 0,-14 8 62 0,-10 15 40 15,-5 8 25 1,-15 16 12-16,4 9-7 0,3 4-10 0,11 2-13 0,5-1-13 16,16-9-52-16,8-1-196 15,8 3 0-15,3-3 0 0,7-12 0 0,3 9 0 16,8-6 0-16,3-3 0 0,0-15 0 16,2 1 0-16,1-6 0 0,2-6 0 15,-2-7 0-15,1-2 0 0,-6-6 0 16,2-4 0-16,-3-1 0 0,-1-1 0 0,-1-4 0 15,0-4 0-15,-1-6 0 0,-2-7 0 16,-1-9 0-16,-3 2 0 0,-4 4 0 0,-2-2 0 16,0 1 0-16,-2 4 0 0,1 1 0 15,-5 6 0-15,0 3 0 0,-1 3 0 16,-4 3 0-16,-5 1-246 0,5 3-792 0,0 2 103 16,13 0 110-16,-29 9-925 0,14 1-1183 15</inkml:trace>
  <inkml:trace contextRef="#ctx0" brushRef="#br0" timeOffset="69963.57">20138 7986 1385 0,'5'-18'481'0,"-1"4"-129"16,-1 3-40-16,-3 0-20 0,2 2-4 0,-2 2-2 16,0 2-14-16,0 5-35 0,0 0-5 15,0-8-2-15,0 8 71 0,0 0 35 0,-12 34 17 16,5 3-6-16,-4 18-11 0,-1 6-16 15,1 3-11-15,0 5-3 0,0 1-5 0,8 1-36 16,-1-4-23-16,0-2-20 16,4-8-36-16,0-9-186 0,2-4 0 0,2-3 0 15,-2-3 0-15,0-2 0 0,-1-11 0 16,1-4 0-16,1-1 0 0,1-6 0 0,-4-3 0 16,2-1 0-16,-1 1 0 0,-1-5 0 0,0-6 0 0,2 11 0 15,-2-11 0 1,6 1 0-16,-6-1 0 0,0 0 0 0,11-18-204 0,-5 6-657 15,7-5-81-15,7-6 88 16,2 0-959-16,1-2-1240 0</inkml:trace>
  <inkml:trace contextRef="#ctx0" brushRef="#br0" timeOffset="72299.22">21843 8313 5153 0,'-16'-4'-122'0,"5"-2"71"0,3 4 43 16,0-4 51-16,5 1 34 0,-1-3 17 0,2-2 24 16,2-2 3-16,8-3 7 15,3-2-9-15,12-5 0 0,5 3-4 0,5 0-15 16,1 5-6-16,5 3-3 0,-3 4-12 16,-4 7-9-16,4 3-8 0,-4 8 7 0,3 2 4 15,-9 10 10-15,-2 5 15 0,-12 3 18 16,-5 6 14-16,-12 5 15 0,-8 13 13 15,-13-1 10-15,-3 2 10 0,-7-2 5 16,4-5 4-16,3-5 6 0,0-2-185 16,10-12-8-16,2-4 0 0,5-7 0 0,7-4 0 15,1-2 0-15,6-3 0 0,5-4 0 16,7 1 0-16,9-1 0 0,13-2 0 0,6-3 0 16,2-1 0-16,1-1 0 0,5-5 0 15,-3 2 0-15,1-1 0 0,-4 0 0 0,-2 2 0 16,-6-3 0-16,-3 3 0 0,-8 2 0 15,-7-1 0-15,2 0 0 0,-7 2 0 0,0-2 0 16,-2 0 0-16,0 1 0 0,-11 1 0 16,16-4 0-16,-8 4 0 0,-8 0 0 0,12-3 0 15,-12 3 0-15,9-3 0 0,-9 3 0 16,5-6 0-16,-1 1 0 0,-4 5-458 0,5-12-541 16,-5 4 99-16,2-1-1084 0,-1-1-1402 15</inkml:trace>
  <inkml:trace contextRef="#ctx0" brushRef="#br0" timeOffset="72913.38">24251 8075 5163 0,'4'-17'-204'0,"0"6"51"0,-4-4 50 15,2 3 44-15,-1 1 51 0,3-3 51 16,1 2 36-16,-1-1 32 0,-1-1 27 15,-1 3 20-15,0-2 9 0,-2 4 6 0,2 1-12 16,-2 1-15-16,0 7-18 0,0 0 2 16,0 0 71-16,0 0 28 0,-11 32 2 0,-3 14-3 15,1 8-1-15,3 4-5 16,0 2-5-16,5 2-4 0,-1 0-3 0,6 0-67 0,6-4-143 16,1-4 0-16,5-6 0 0,-1-1 0 0,2-12 0 15,3-6 0-15,-1 0 0 16,2-8 0-16,-4-5 0 0,5-5 0 0,-3-5 0 0,2-4 0 15,4-6 0-15,12-7 0 16,1-3 0-16,4-12 0 0,-2-4 0 16,-4-1 0-16,-1-6 0 0,-5-2 0 0,1-6 0 15,-4 4 0-15,1 2 0 0,-12 10 0 0,-1 7 0 16,0 5 0-16,-6 5 0 0,1 2 0 0,-4 6 0 16,-2 4 0-1,0 0 0-15,0 0 0 0,-11 35 0 0,1-5 0 16,4 6 0-16,-3-1 0 0,3 5 0 15,1-1 0-15,1 2 0 0,-1 0 0 0,3-2 0 16,2 0 0-16,-2-10 0 0,2-1 0 16,0-6 0-16,0-2 0 0,0-1 0 0,2-4 0 15,0-1 0-15,-2-1 0 0,2-2-420 16,1-2-518-16,-1-2 26 0,0-1 88 0,-1-2-909 16,-1-4-1167-16</inkml:trace>
  <inkml:trace contextRef="#ctx0" brushRef="#br0" timeOffset="73333.52">26611 8204 5164 0,'-7'-18'93'0,"4"2"2"15,-5 4 20-15,3 4 47 0,-4 1 51 0,-3 3 15 0,-3 4 13 16,-10 4 7-16,-9 6-9 16,-2 5-2-16,-11 7 8 0,6 8-1 0,-2 1-12 0,7 4-10 15,6 0-9 1,7 2-213-16,10-5 0 0,4 2 0 0,9-5 0 0,7 7 0 16,8-1 0-16,8 2 0 0,7-1 0 0,3-1 0 15,-1-2 0-15,2-2 0 0,-2 0 0 16,-7-7 0-16,0-2 0 15,-3 2 0-15,-8-1 0 0,0-4 0 0,-6-1 0 16,-5-3 0-16,-3-1 0 0,-3 3 0 16,-7 1 0-16,-7 5 0 0,-3 2 0 0,-5-4 0 15,-9-4 0-15,0 0 0 16,-9 0 0-16,3-5 0 0,-1-1 0 0,2-3 0 0,-1 1 0 16,-1-3 0-16,5 0 0 0,6-2 0 15,5-2 0-15,3-2 0 0,0 2 0 0,3-4 0 16,1 2 0-16,2-2 0 0,5-4-517 15,1 0-464-15,4 2-1295 0,0-4-1677 0</inkml:trace>
  <inkml:trace contextRef="#ctx0" brushRef="#br0" timeOffset="73993.85">27647 8374 6304 0,'46'-20'-348'0,"2"2"35"15,1 6 36-15,-5 3 40 0,-2 5 45 16,-10 4 34-16,-3 4 23 0,3 7 62 0,-7 8 83 16,-8 5 59-16,-7 10 49 0,-8 6 34 15,-14 13 32-15,-9 2 31 0,-9 0 33 16,-4-2 17-16,-15 10 19 0,13-13 4 0,2-2-4 16,6-5-7-16,6-3-17 0,9-5-3 15,8-2-5-15,3-9-12 0,8-5-23 0,7-4-217 16,13-1 0-16,9-7 0 0,5-4 0 15,5-8 0-15,7-5 0 0,0-4 0 0,-9-5 0 16,1-3 0-16,-7-2 0 16,-13 1 0-16,-7-4 0 0,-6-4 0 0,-9 2 0 0,-9-9 0 15,-16-11 0-15,-13-1 0 16,-23-8 0-16,-12 3 0 0,-1 5 0 0,-3 9 0 0,16 14 0 16,4 2 0-16,8 2 0 0,13 11 0 15,12-1 0-15,5 5 0 0,6 1 0 16,5 4 0-16,6 3 0 0,0 0 0 0,31-7 0 15,8 5 0-15,15 4 0 0,12 0 0 16,8 3 0-16,-2 5 0 0,-2 0-600 0,1 4-389 16,-5 5 111-16,19 10-1069 15,-1 10-1366-15</inkml:trace>
  <inkml:trace contextRef="#ctx0" brushRef="#br0" timeOffset="75247.36">20222 8320 4954 0,'-28'-21'-327'16,"-1"2"35"-16,2 1 33 0,2 5 23 0,1 1 28 16,3 3 20-16,8 1 18 15,-1 3 40-15,3 0 37 0,2-1 30 0,3 3 14 16,2-1 3-16,4 4 6 0,-2-8 1 0,2 8 7 16,21-8 1-16,14-1 2 0,16-3 4 15,12-4 2-15,29-6 3 0,16-2 2 0,22-3-2 16,69-12 8-16,34 2 2 15,31-1-3-15,30-1 7 0,40 2-1 0,22 2-4 16,35 3 7-16,17 4-4 0,15 6 9 16,7 7-6-16,4 10 1 0,0 3 5 0,-17 2-1 15,-13 3 3-15,-15 4-2 16,-23 2-2-16,-25 1-2 0,-19-3 6 0,-19-1-2 16,-23-4-1-16,-27-2 4 0,-63-2-5 15,-18 0 1-15,-5-2-2 0,-19 0 0 16,-11-1 10-16,-19-3 1 0,-30 4-2 0,-10 2-2 0,-13 0-1 0,-18 1-1 15,-12 1-3 1,-7 3 0-16,-5 3 0 0,4 11 3 0,-6 5-2 0,-8 7 25 16,-3 12 1-16,-7 16 3 15,-3 7 22-15,-2 6-1 0,2 1-4 0,-1 7-3 0,2 2-6 16,6 1-1-16,0 15 52 0,3-20-6 0,3 13-5 16,2-19 20-1,-1-2-1-15,1-1-7 0,2-3-13 0,-2-6-2 16,1-5-6-16,-1-3-4 0,-4-13-11 15,-3-5-3-15,-2-6-11 0,-3-7 1 0,1-3-3 16,-6-2 0-16,-2-1-1 0,-7 3-5 16,-12 3-4-16,-9-2-8 0,-16-2-2 0,-13 3 4 15,-9-3-1-15,-27 5-5 16,-20-1-2-16,-15-2-1 0,-24 2 1 0,-61 3-2 0,-11 2 0 16,-23-3 17-16,-18 0 30 0,-16 0 15 15,-18-1 10-15,-20-1 16 0,-14 0 0 16,-13-1 3-16,-16 1 3 0,-3 4-9 0,-15-1-14 15,-4 3 1-15,-5 4-13 0,0 0-2 16,3 2-8-16,7 6-12 0,10-1 2 0,7 2-9 16,19 0-7-16,17-1-3 15,19 5 1-15,24-1-1 0,26-4 24 0,26 1 4 16,25-4 6-16,63-10-10 0,12 2-2 0,13-4-6 16,13 0-5-16,32-8-3 0,9-4 2 15,12 1-10-15,15-5 5 0,11 0 5 0,10-4 3 16,-2 0 0-16,9-1-5 15,1-1-3-15,0-3-5 0,-1-1 0 0,1-5-6 16,0 0-1-16,2-8-4 0,-3-10 1 16,1-4-2-16,5-6-8 0,1-17-1 0,3-5-4 15,1-10 3-15,0-10-8 16,4-25 1-16,-2-10 0 0,2-7-4 0,1 1 3 16,-1 0 2-16,4-6-8 0,2 1 2 0,1 2-3 15,2 9 3-15,1 13-4 0,-2 26 1 16,-3 9-29-16,0 8-26 0,0 19-45 0,-1 5-60 0,-5 10-84 15,3 10-66 1,0 5-56-16,-2 6-74 0,-2 3-179 0,0 0-51 0,10 17 73 16,-5-2-410-16,5 4-486 15</inkml:trace>
  <inkml:trace contextRef="#ctx0" brushRef="#br0" timeOffset="75598.88">20829 8402 2913 0,'3'-66'-24'0,"3"16"40"0,-6 7 38 16,0 4-5-16,3 10 42 0,-3 7-6 15,0 2-7-15,-3 9-11 0,3 4-4 16,0 7 64-16,0 0 33 0,-2 36 14 15,4 17 8-15,10 17-9 0,4 29-12 0,6 9-15 16,4 14-12-16,1 4-6 16,2 8-14-16,0 3-9 0,-3 3-10 0,0-1-11 15,-1-4-7-15,-4-5-9 0,-1-6-5 0,-4-12-7 16,-4-6-7-16,0-11-6 0,-5-27-40 16,-2-7-66-16,4-7-76 0,-6-16-94 15,5-5-88-15,-3-12-114 0,6-9-215 0,0-6 53 16,3-10 58-16,19-10-331 0,9-16-353 15</inkml:trace>
  <inkml:trace contextRef="#ctx0" brushRef="#br0" timeOffset="75843.63">23714 8078 2601 0,'3'-28'95'16,"-1"6"38"-16,0 7-15 0,1 2-11 0,-1 4-10 0,-4 8 64 15,2 1 62-15,-7 30 40 16,-4 23 16-16,4 17 4 0,-9 32-8 0,5 10-24 16,6 8-22-16,-6 6-22 15,4 7-16-15,0-4-18 0,-1-1-12 0,4-5-23 0,-4-7-12 16,5-7-14-16,-5-10-11 0,6-24-20 0,-1-7-5 16,-2-3-88-16,1-6-76 15,2-13-82-15,-1-5-103 0,-3 0-116 0,1-7-145 16,-1-10-189-16,0-7 72 0,0-6 80 15,1-5-473-15,-3-6-518 0</inkml:trace>
  <inkml:trace contextRef="#ctx0" brushRef="#br0" timeOffset="82815.23">14351 7149 1645 0,'12'-3'353'16,"-5"2"-96"-1,-7 1-38-15,10-4-37 0,-10 4-13 0,7-2 6 16,-7 2 9-16,0 0 2 0,6-5 22 15,-6 5 1-15,0-6-6 0,0 6-8 0,0-11-6 0,0 11-12 16,-2-11-17 0,0 4-14-16,0 1-15 0,-3-2-13 0,-1 0-13 0,-4 1-10 15,-3-2-6-15,-1 0-12 16,-6 0-11-16,-8-2-1 0,-7 2-8 0,0-1-7 0,-3 1-1 16,0-1-8-16,-5 0-6 0,-9-3 0 0,1 2-6 15,-9-1-3-15,-1 0-4 16,-5 0-3-16,-1 1-7 0,-6 1 3 0,-2 5-7 15,-6-3 4-15,0 4-4 0,-3 2 0 16,-4-2 4-16,0 2-4 0,-7 2 0 0,-23 2 1 16,3 0-5-16,-1 0 6 15,2-4-8-15,23 2 0 0,-25-2 2 16,5 0 4-16,19 2-5 0,-1 0 0 0,-20-3 1 16,22 3-3-16,-4 0 3 0,-22 7-5 15,4 1 0-15,-2 2 0 0,2 1-3 0,1 2 7 16,2-1-2-16,-1 5 2 0,3 0-1 15,-5 2-2-15,-2 3-1 0,5 0-3 0,-2 4 6 16,3 0-2-16,-1 4-1 0,4 0 6 16,2 0-3-16,2 2 0 0,5 0 0 0,0 3 0 15,4-1-1-15,-2 1-2 16,4 5 1-16,-1-1 0 0,2 6 0 0,-3 1 2 0,2 1-5 16,-5 1 8-16,2-2-7 0,5-1 4 15,4 0 0-15,2-3-1 0,-1 3 0 0,5-4 2 16,4 1-2-16,3-2-2 0,1 6 6 15,4-2-6-15,1 0-2 0,1 0 3 16,1 3 0-16,-1-1-2 0,2 3 2 0,13-10 0 16,-11 13 0-16,2 2 1 0,4 0-2 15,-3 1 2-15,5-1-1 0,9-9-3 0,-15 9 0 16,4-1 2-16,10-10-2 0,-13 11 0 16,1 1 3-16,2 3-3 0,-1 1 2 15,5-2 0-15,0-1 0 0,6-11-3 0,5 3 6 16,-13 11-2-16,13-12 0 0,-10 13 0 15,11-9 0-15,-9 9 0 0,8-9 0 0,2-2-4 16,0 1 5-16,-8 13-4 16,12-9 2-16,-8 14 3 0,12-11-3 0,-3 0 3 15,3-3 0-15,-7 18-1 0,13-15 1 16,-3 0 1-16,2-1-2 0,2-1 2 0,0 2-3 16,1-1 2-16,0-3-1 0,-1 0 0 15,3 2-2-15,-1-4 2 0,1 1 3 16,0 0-4-16,3 1 0 0,-3 1 0 0,4 4-2 15,-2-2 2-15,1 4-2 0,3-2 6 16,2 2-1-16,-1 2-5 0,4 0 3 16,2-2 1-16,1-2-2 0,0 2-1 15,4-2 2-15,2-1-2 0,-2-11 5 0,2 12-4 0,0-12-1 16,4 12-2-16,-1-3 4 0,-1 1 0 16,-1-10 1-16,1 10-1 0,2-9 3 15,1 8 0-15,-3-2-8 0,2 2 6 16,3-2 0-16,0 2 4 0,2-3 0 0,0 2 0 15,5-1-5-15,-1-1 6 0,3-3 1 16,0 1-3-16,6 0-5 0,-3 3 4 0,1-3-3 16,4 4 3-16,-3 2 0 0,-1 4 2 15,-1-2-1-15,1 0-1 0,0 2-2 16,1 4 1-16,-3-2-1 0,0 1 1 0,0-2-2 16,-3 1 2-16,4 0-1 0,-2-4 2 15,2-1 0-15,1-6 0 0,-2 0 0 0,2-5-2 16,-1-3 1-16,-4-9-1 0,6 7 0 15,-3-10 4-15,4 0-4 0,-3-2 4 16,1 1-1-16,7 4-5 0,0 1 2 0,-8-6-1 16,12 7-1-16,-2 0 4 0,-3 4-3 15,1-1-1-15,1 2 1 0,0 3-2 16,-1 0 2-16,6 0 1 0,-5 1 2 0,5-2-4 0,-3 0 5 16,7-2 2-16,-1-3 4 15,0-1-1-15,2 1 5 0,0-2 1 0,2 0-4 16,2-2 2-16</inkml:trace>
  <inkml:trace contextRef="#ctx0" brushRef="#br0" timeOffset="85563.73">14683 6442 2742 0,'-14'-9'-124'16,"3"3"8"-16,2-1 4 0,1 1 9 0,-2 1 15 15,5 2 8-15,-1-1 9 0,6 4 4 16,-8-3 7-16,8 3 10 0,0 0 15 0,0 0 4 16,0 17 11-16,6-6 1 0,-2 2 27 15,5 1 0-15,-3-1 22 0,-1 1-1 0,6 0 18 16,-6-2 9-16,1-2-4 0,-3-1 25 15,-1-1-4-15,4-1-7 0,-3 1-2 16,-2 4-7-16,3-3 43 0,0 1-5 16,0 5-8-16,1-1 45 0,4 6-5 0,5 5-16 15,3 3-6-15,0 3-14 0,5-4 9 16,-6 2-26-16,5 2-1 0,-1-2-7 0,-4-3-9 16,4 1-8-16,-4-5-1 0,-2-1-2 15,-3-8-11-15,-1-2 3 0,-4-2-3 16,2 0 2-16,-3-3-1 0,1 0-4 0,-3-1 43 0,-3-5-4 15,0 0-5-15,0 0-9 16,0 0-4-16,0 0-8 0,-9-28-2 0,-7 5-7 16,-4-3-6-16,1-1-3 15,-2 0 0-15,-2 2-4 0,4 2-2 0,4 8-4 0,3 2-2 16,1 3-4-16,4 2-3 0,1 5-1 16,0 3 2-16,6 0-1 0,-10 13 24 15,8 4 9-15,4 7-5 0,6 12 25 0,7 8-4 0,6 4 4 16,7-1 2-1,1 0-1-15,8-1-4 0,-1-2-8 0,0-3-5 16,2-2-7-16,0-2 0 0,1-2-4 16,-7-5-6-16,-5-7 1 0,-7-1-7 0,5-3 0 0,-7-4-3 15,-7-3 0 1,0-4-4-16,-3-1-2 0,-2 0 1 0,-3-2-5 0,-3-5-4 16,6 6 1-16,-6-6-12 0,0 0-14 0,-27-18-6 15,-2-1 1-15,-7-11-4 0,-5-8-3 16,-18-15 0-16,-2-7-3 0,-6-7 2 15,4 2 2-15,1-2 5 0,2 0-1 16,9 9 4-16,8 13-1 0,7 6 4 0,7 8 3 16,7 7 1-16,7 9-1 0,4 4 3 15,-1 3 0-15,2 1 3 0,7 3 1 0,3 4 5 16,0 0 0-16,0 0 2 0,1 18 33 0,11-3 4 16,9 14 30-1,15 6 2-15,8 0 19 0,19 17 2 0,3 6 11 16,8 6 0-16,3 5-13 0,3 0-3 0,2 9-6 15,6 6-4-15,-1 3 31 0,-1 2-1 16,22 31-10-16,-24-34-1 0,0 8-8 16,-5-1-13-16,0 0-2 0,-4-2-10 0,-5-6-4 15,-1 0-2-15,-6-7 4 0,-2-2 32 16,-6-5-11-16,0-7-15 0,-3-2-4 0,-12-16-12 16,0 2-3-16,-3-3 3 0,-1-4 25 0,-6-2-15 15,-1-5-2-15,-5-6-1 16,-3-2-3-16,-2-4-6 0,-4-5-8 0,-1-1-2 0,-3-6-12 15,0 3 12-15,-1-4-10 16,0 0 0-16,-3-4 5 0,-1 0-8 0,0-2-3 0,1 2 6 16,-7-5-12-1,10 5 3-15,-10-5-10 0,5 6 2 0,-5-6 2 0,0 0-10 16,9 7-11-16,-9-7-72 16,3 3-81-16,-3-3-85 0,0 0-111 0,2 5-114 0,-2-5-149 15,0 0-160-15,-7 9 53 0,-2-6 89 0,0 2-573 16,0 0-677-16</inkml:trace>
  <inkml:trace contextRef="#ctx0" brushRef="#br0" timeOffset="86481.53">16613 9102 3557 0,'-47'-15'0'0,"1"13"2"0,2 8-1 16,-6 19 13-16,-16 24 46 0,3 14 24 16,6 19 42-16,3 9 18 0,11 9 21 0,9 3 20 15,11 4 18-15,13 1 18 0,18-5-2 16,17-3 6-16,16-9-4 0,26-9-16 0,17-9-17 16,18-13-7-16,15-7-24 0,8-16-18 15,8-6-14-15,-2-18-10 0,-2-11-14 0,-2-15-5 16,-5-6-25-16,-11-9-3 0,-12-9-16 15,-13-6-12-15,-13-11-11 0,-17-6-10 0,-11-6 3 16,-20 6-3-16,-11-9-2 16,-12-10-1-16,-13-25-1 0,-12-8-11 0,-7-6 3 0,-21-6-4 15,-31-30 15-15,-4 8-3 16,12 43 0-16,-8 9-5 0,-6 12-6 0,-4 14-6 0,-1 22 0 16,2 17-8-16,12 19-36 0,1 17-48 15,-20 15-52-15,7 19-59 0,4 11-73 16,11 16-79-16,5 11-60 0,9 5-74 0,10 9-151 15,10 1-38-15,17 2 73 0,10-6-482 16,9-20-559-16</inkml:trace>
  <inkml:trace contextRef="#ctx0" brushRef="#br0" timeOffset="87093.64">16801 10704 3436 0,'0'0'208'0,"0"0"-20"0,-7 17-20 0,9 6-10 16,0 16 11-16,-2 9 32 15,2 13 17-15,-2 0 6 0,0 3-6 0,0-1-16 0,0 4-18 16,1 1-13-16,6-1-19 0,0 1-15 16,-1-8-10-16,1-1-15 0,3-5-16 0,0-2-13 15,-5-12-78-15,4-4-91 0,0-2-104 16,-6-9-120-16,3-3-118 0,-2-7-154 15,-1 1-115-15,-3-6 45 0,0-3-543 0,0-7-658 16</inkml:trace>
  <inkml:trace contextRef="#ctx0" brushRef="#br0" timeOffset="87963.64">16874 13230 3852 0,'-7'-17'340'0,"2"5"-43"0,4 4-27 0,-1 3-24 16,2 5-20-16,0 0 56 0,3 29 23 16,6 7 10-16,-2 15-30 0,4 3-20 0,1 6-28 15,5 1-24-15,0-1-19 0,5-2-20 0,-4 0-19 16,3-5-19-16,1-2-15 15,-4-5-14-15,-4-12-15 0,-3-5-60 0,0-7-55 16,-1-6-54-16,-6-6-46 0,2-5-49 16,-5-3-46-16,-1-2-38 0,0 0-25 0,-1-19-7 15,-3 2 13-15,-2-7 18 16,-4-16 14-16,3-11 16 0,-6-9 14 0,5-2 17 16,-2 0 20-16,8 3 25 0,1 14 27 0,2 2 26 15,1 8 19-15,0 6 20 0,4 10 11 16,-2 7 18-16,4 0 25 0,-5 7 17 0,5 5 31 15,-8 0 20-15,19 5 20 16,-4 7 19-16,4 7 17 0,3 7 21 0,-6 4 20 16,4 2 35-16,-4 9 28 0,-2-6 18 15,-3 2 10-15,1 1 0 0,-4-1-11 0,-5-1-17 16,5 1-20-16,-5-4-20 0,6-6-18 16,-4-7-14-16,3 3-10 15,3 4-18-15,4-3-11 0,2 0-13 0,4 0-9 16,2 1-37-16,1 0-53 0,-2-2 0 15,3 2 0-15,-6-1 0 0,2 2 0 0,-6-1 0 16,3 3 0-16,-9 1 0 0,-2 0 0 16,-5-4 0-16,-4 0 0 0,-3 8 0 0,-6-2 0 15,-3 2 0-15,-3 0 0 0,-2-4 0 16,-3 0 0-16,2-1 0 0,-3-6 0 0,0-2 0 16,4-6 0-16,4-5 0 0,-1-6 0 15,3-3 0-15,0-5 0 0,3-7 0 0,-1-15 0 16,11-4-444-16,6-10-279 0,9-10-124 15,11-4-8-15,11-16 76 0,5 1-766 0,-3 0-989 16</inkml:trace>
  <inkml:trace contextRef="#ctx0" brushRef="#br0" timeOffset="88293.41">17774 13468 4326 0,'4'-31'44'0,"0"10"33"16,-4 2 27-16,0 3 48 0,0 6 23 16,0 3 22-16,0 7-3 0,-8-9-8 0,8 9 19 15,0 0 10-15,-40 26 1 16,18-1-4-16,-3 14-14 0,-2 0-5 0,2 4-11 15,2 1-9-15,4-1-17 0,13-5-16 0,0-3-4 16,15-1-14-16,5-5-10 0,8-3-15 16,2-1-12-16,4-3-5 0,5-3-11 0,2 0-9 15,-3-2-4-15,10 5-27 16,-3-1-29-16,4 4 0 0,-2 0 0 0,-1-1 0 16,-8-5 0-16,-3 0 0 0,2 3 0 0,-7-1 0 15,0 1 0-15,-7 2 0 0,-4 0 0 16,-2-2 0-16,-4-2 0 0,-5 1 0 0,-2-1 0 15,-4 3 0-15,-5 8 0 16,-2-3 0-16,-2 1 0 0,-2-4 0 0,-7-1 0 16,-1 0 0-16,1-5 0 0,-1-3 0 15,0-7 0-15,5-8 0 0,-2-5 0 0,-5-11 0 16,4-9 0-16,3-17 0 0,5-5-892 0,4-12-59 0,9-3 73 16,8-7-982-1,4-4-1286-15</inkml:trace>
  <inkml:trace contextRef="#ctx0" brushRef="#br0" timeOffset="88473.45">18073 13576 4869 0,'12'-30'53'15,"-7"11"71"-15,-3 5 15 0,2 4 4 0,-2 3 20 0,-1 2 57 16,-1 5 50 0,0 0 55-16,0 0 29 0,22 20-1 0,-11-4-19 0,6 13-33 15,3 0-24-15,4 7-27 16,-3 1-234-16,0-6-16 0,-2-2 0 0,-2 3 0 0,3-6 0 16,-4 3 0-16,0-5 0 0,-3-6 0 0,-2 0 0 15,-3-5 0-15,0-1 0 16,-1-2 0-16,-1-3-145 0,-3-2-404 0,2-3-97 15,-5-2-113-15,0 0-74 0,0 0 63 16,0 0-757-16,-19-31-971 0</inkml:trace>
  <inkml:trace contextRef="#ctx0" brushRef="#br0" timeOffset="88644.68">17893 13491 4329 0,'-27'-25'89'0,"2"9"41"0,7 1 29 0,7 6 35 16,4 1 53-16,-2 2 70 15,6-2 19-15,3 1-1 0,5-6-12 16,9-2-30-16,11-8-26 0,17-4-27 0,8-2-25 15,0 0-24-15,2 2-32 0,0 4-85 16,-7 3-99-16,-7 5-121 0,-3 1-123 0,-3 3-152 16,-8 7-169-16,0 0-216 0,-9 4 17 15,-2 0 65-15,1 4-680 0,-3-1-856 16</inkml:trace>
  <inkml:trace contextRef="#ctx0" brushRef="#br0" timeOffset="89013.69">16801 12959 4221 0,'-91'52'113'0,"-2"18"19"0,-27 50 31 16,6 22 45-16,12 20 48 0,15 12 41 0,15 10 28 16,24 0 5-16,35-37-2 15,24-3-14-15,26-7-17 0,48 28-21 0,43-25-21 0,34-21-22 16,26-30-24-16,22-18-24 15,12-26-136-15,9-20-49 0,-1-17 0 0,-54-12 0 0,49-21 0 16,-9-18 0 0,-24-15-31-16,-20-13-81 0,-22-12 9 0,-49 3 0 0,6-38 3 15,-40 24-9-15,-22-8 18 16,-12-15 11-16,-24-11 11 0,-12-14 8 0,-28-54 9 0,-11-3 8 16,-17-4 9-16,-26-3 3 0,-19-8 6 0,-16 3 1 15,-15 7-3-15,-14 11 12 16,-5 30-9-16,2 43 3 0,-1 40 1 0,33 44 0 15,-10 33 2-15,-9 28 1 0,-44 40 1 16,4 34-1-16,2 22-23 0,3 16-94 0,7 12-115 16,7 15-122-16,13 1-142 15,20 3-226-15,14-8 22 0,14-10 77 0,15-7-550 16,29-38-656-16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51:35.806"/>
    </inkml:context>
    <inkml:brush xml:id="br0">
      <inkml:brushProperty name="width" value="0.05292" units="cm"/>
      <inkml:brushProperty name="height" value="0.05292" units="cm"/>
      <inkml:brushProperty name="color" value="#FF0000"/>
    </inkml:brush>
  </inkml:definitions>
  <inkml:trace contextRef="#ctx0" brushRef="#br0">22444 929 1267 0,'-5'-3'303'0,"5"3"-89"0,-13-5-51 16,13 5-22-16,0 0-9 15,-6-8-8-15,6 8-26 0,0 0-19 16,33-17-3-16,1 9 5 0</inkml:trace>
  <inkml:trace contextRef="#ctx0" brushRef="#br0" timeOffset="2879.38">22521 945 3204 0,'-14'-10'-50'0,"10"8"15"0,4 2 8 0,-11-7 15 0,6 2 30 0,5 5 23 16,-6-8 25-16,6 8 20 0,-6-4 3 0,6 4-7 0,0 0-1 16,-8-7-1-16,8 7-2 15,0 0-3-15,0 0-11 0,-1-8-1 0,1 8-6 16,0 0-5-16,0 0 11 0,0 0 3 16,34 4-6-16,-9-2-4 0,2 0 0 0,1-1-6 0,14 2 0 15,-2-3-6-15,0 3 1 16,0-2-9-16,-8-1-2 15,-1 0-1-15,-3-1-5 0,1 1 6 0,0-3 4 0,-3 0 0 0,-1 2 11 16,0-3 4 0,-3 0 7-16,-4 4 6 0,1 0-3 0,-6-2-1 15,0 0-4-15,-1 0-6 0,-12 2-3 16,21-2-7-16,-11 0-7 0,-10 2-5 0,15 0 0 0,-15 0-6 0,13 2 0 31,-13-2-5-31,15 8-2 0,-6-4-1 0,-2 4-4 0,-2 5 2 16,3 1 2-1,-5 3-1-15,1 3 6 0,1 4 5 0,-3 2 3 0,0 8-9 16,-2-3 1-16,0-7-2 16,-2 2 0-16,2-2 1 0,-2-3 1 0,2-3-2 15,0 2 3-15,0-5 8 0,0-1 9 16,0-3 4-16,0 0 9 0,0-3 8 16,0 0 18-16,0-8 21 0,0 13 20 0,0-6 8 15,0-7 9-15,-5 8-1 0,5-8-5 0,-2 10-8 0,2-10-10 16,-3 5-16-16,3-5-12 0,-13 6-8 15,1-5-12-15,-7 1-4 0,-8 3-8 0,-9-1-11 32,-6 1 5-32,-3 0-4 0,-3 0-4 0,-13 2-6 15,1-2-3-15,10-2 2 0,0-3-10 16,0 4 2-16,5-4-6 0,0 2 2 0,7 0-4 16,6-1 0-16,5-1-2 0,7 3 0 15,-1-3 0-15,-1 0-4 0,4 0-1 16,-1 2-2-16,3 0 0 0,1-2-3 0,-1 1 3 15,3-1 2-15,13 0-3 0,-23 2-2 0,14 0 2 0,9-2-2 16,-17 2 3-16,17-2-6 0,-11 0 9 16,11 0-4-16,0 0 4 15,-18 2-4-15,18-2 5 0,0 0-2 0,0 0 0 16,-17 0-1-16,17 0 1 0,0 0 6 16,0 0-6-16,0 0 1 0,-14 1 11 0,14-1 6 15,0 0 7-15,0 0 3 16,0 0-36-16,0 0 0 0,0 0 0 0,-12-5 0 15,12 5 0-15,-8-13 0 0,4 2 0 0,-2-3 0 16,0-6 0-16,1-4 0 16,-1-12 0-16,3-4 0 0,1 1 0 0,0-2 0 15,2 1 0-15,0 1 0 0,2 1 0 16,2 2 0-16,-3 7 0 0,1 4 0 0,2 0 0 0,0 4 0 16,-3 3 0-16,1 1 0 15,2 1 0-15,-2 1 0 0,2 3 0 0,-4 0 0 0,4 2 0 16,2 1 0-1,-4 0 0-15,-1 2 0 0,1 2 0 0,-2-1 0 16,0 6 0-16,4-9 0 0,-4 9 0 16,4-8 0-16,-4 8 0 0,1-6 0 0,-1 6 0 15,0-5 0-15,0 5-52 0,0 0-23 0,4-7 3 16,-4 7-7-16,0 0 12 16,0 0 9-16,3-5 3 0,-3 5 5 0,0 0 2 15,0 0-8-15,0 0-17 16,0 0-30-16,2-7-40 0,-2 7-54 0,0 0-78 0,0 0-90 15,0 0-92-15,0 0-145 0,0 0-236 0,-20 24 99 16,7-7-549 0,-4 7-747-16</inkml:trace>
  <inkml:trace contextRef="#ctx0" brushRef="#br0" timeOffset="3587.6">22451 1514 3345 0,'0'0'-84'0,"0"0"29"0,0 0 8 0,0 0 13 0,0 0 17 0,0 0 27 0,0 0 27 15,-59 13 25-15,22 3 21 0,-14 5 11 0,-4 6 20 16,-22 10-7-16,-1 1 16 0,0 1 14 0,0 2 12 16,0-2 7-16,-5 0 0 15,9 1 4-15,-2-1 3 0,4-1 2 16,14-6-8-16,5 0 2 0,2-1-12 15,1-2-11-15,9 1-13 0,0-1-13 0,5-1-6 0,5-8-11 16,6-1-4-16,1-4-12 0,5-1-1 0,3-4-11 16,3-1-1-16,2-2-6 15,1 0-2-15,1-4-4 0,2 2-9 0,7-5-14 16,-16 2-43-16,16-2-61 0,0 0-90 16,-19-4-113-16,19 4-121 0,-3-8-142 0,0 3-228 15,3 5 64 1,0 0 86-16,0 0-366 0,0 0-463 0</inkml:trace>
  <inkml:trace contextRef="#ctx0" brushRef="#br0" timeOffset="4253.25">20805 2383 3035 0,'-20'-3'160'0,"4"-1"23"15,4 3 29-15,12 1 53 0,-18-2 44 0,18 2 42 16,-13-2-5-16,13 2-14 0,-7-3-27 0,7 3-33 16,0 0-25-16,0 0-27 0,20-14-21 15,12 4-25-15,9 0-15 0,2 5-23 0,5-1-26 16,1 2-24-16,3 2-27 16,-5-2-27-16,-1 8-25 0,-4 0-8 0,-3 6 0 0,-7 1-7 0,-1 3 0 15,-6 5-3 1,-5 1 3-16,-3 3 2 0,-6-2 8 15,-3 9-5-15,0 2 2 0,-2 3 3 0,-4 0 13 16,1 3 6-16,-3-1 4 0,0 0-1 16,0 1-1-16,-2 0 4 0,2-4 7 0,-1-5 4 15,-3-4 1-15,0-1 1 0,2 1 3 16,-4-4 0-16,2-3 6 0,0-3 8 0,3-1 13 16,-5-1 11-16,2-3 19 15,1 0 5-15,-6-1 4 0,-2-1-17 0,-2 1-92 16,-8-2 0-16,-6-2 0 0,-9 3 0 15,-3-1 0-15,-8 0 0 0,-10 0 0 0,4 1 0 16,-5-1 0-16,11-2 0 0,1 0 0 0,1 1 0 0,0-3 0 16,6 0 0-1,1 1 0-15,5-2 0 0,8 0 0 0,4-1 0 0,3 2 0 16,0-3 0-16,3 0 0 16,2 0 0-16,13 0 0 0,-24 3 0 0,24-3 0 15,-16 0 0-15,16 0 0 16,-14-6 0-16,7-3 0 0,-1-1 0 0,3-5 0 15,-1-6 0-15,1-13 0 0,4-4 0 0,1-8 0 0,6-15 0 16,3-2 0 0,4-3 0-16,5-1 0 0,0 4 0 0,2 5 0 0,-3 5 0 0,4 6 0 0,-8 12 0 31,-2 3 0-31,3 4 0 0,-4 6 0 0,-5 5 0 0,3 5 0 16,-7 1 0-16,6 3 0 0,-5-1 0 15,1 2 0-15,-1 2 0 0,0 0 0 0,-2 5 0 16,0 0 0-1,0 0-191-15,0 0-235 0,0 0-103 0,13 12-135 0,-6-4-236 16,-2 5 71-16,2-1 94 0,6 4-597 0,10 1-789 0</inkml:trace>
  <inkml:trace contextRef="#ctx0" brushRef="#br0" timeOffset="4782.37">22544 1771 3776 0,'-16'-6'24'0,"4"1"9"0,-1 3-8 0,4-2 22 0,9 4 33 0,-11-6 33 0,11 6 16 0,0 0-8 16,-8-4-15-16,8 4-8 0,0 0 4 0,28 14 14 15,19 3 15-15,12 6-3 0,30 14-3 16,16 2-2-16,9 9-16 0,8 3-11 0,6 3-3 0,-3 4-7 0,30 19-6 16,-43-19-12-1,-3 0-3-15,-4-2-3 0,-2-3 5 16,-6-2 6-16,-7-3 11 0,-12-4 9 0,-21-15 7 16,-4-4-2-16,-7-4-15 0,-16-7 0 15,-1 1 4-15,-10-7 13 0,-4-2-10 0,-1 2-5 16,-5-4-8-16,-2 0-12 15,4 0-24-15,-11-4-52 0,9 5-77 0,-9-5-95 16,4 2-108-16,-4-2-129 0,0 0-150 16,-12 14-245-16,0-8 69 0,-2 1 76 0,-2 3-475 15,1-3-612-15</inkml:trace>
  <inkml:trace contextRef="#ctx0" brushRef="#br0" timeOffset="5365.57">24139 2830 3578 0,'-19'-6'226'0,"5"4"-2"16,7 0 29-16,7 2 66 0,-14-5 45 15,14 5 17-15,-9-3 1 0,9 3-18 0,0 0-40 16,2-9-34-16,-2 9-32 0,30-8-24 0,-3 6-24 16,3 2-25-16,15 2-20 15,-2 4-21-15,1 3-18 0,4 6-15 0,-3 2-58 16,-4 4-53-16,-7 6 0 0,-9-3 0 15,-2 5 0-15,-7 3 0 0,2 9 0 0,-5 5 0 0,-4-5 0 16,1 0 0-16,-4 0 0 0,-1 3 0 16,1-3 0-16,-2 1 0 15,0-2 0-15,0-3 0 0,0 1 0 16,-4-9 0-16,0-2 0 0,0-4 0 0,-2-2 0 16,-2 0 0-16,2-5 0 0,-4 2 0 15,-5-1 0-15,0 0 0 0,-14 0 0 16,-4-1 0-16,-7-5 0 0,-8-1 0 0,-17-4 0 0,-8-2 0 0,-5-3 0 15,-2-4 0-15,-3 1 0 16,2-3 0-16,2 4 0 16,5-3 0-16,9 0 0 0,13 2 0 0,6 1 0 0,8 1 0 15,5 0 0-15,8 0 0 16,3 0 0-16,0 0 0 0,3-2 0 0,1 2 0 16,3 0 0-16,11 0 0 0,-16-2 0 15,16 2 0-15,-12-3 0 0,6 0 0 0,2-4 0 16,4-2 0-16,0-3 0 15,6-10 0-15,-1-9 0 0,6-7 0 0,9-9 0 16,-1-11 0-16,2-1 0 0,2-3 0 0,2 2 0 0,0 1 0 16,-1 8 0-1,-3 1 0-15,-4 9 0 0,-2 10 0 0,1 6 0 0,-9 6 0 16,3 3 0-16,-7 5 0 16,4 0 0-16,-4 2 0 0,1 2 0 0,0 1 0 15,-2 0 0-15,-1 2 0 0,-1 4 0 16,8-4 0-16,-8 4-502 0,0 0-322 0,0 0-131 15,0 0 115-15,0 0-884 0,0 0-1158 0</inkml:trace>
  <inkml:trace contextRef="#ctx0" brushRef="#br0" timeOffset="6307.54">21010 3417 4573 0,'0'-10'-128'0,"1"1"40"0,-2 2 25 0,1 7 39 0,0-11 22 15,0 11 25-15,0 0 21 0,0-10 14 16,0 10 2-16,-4-8-2 0,4 8-1 16,0 0 15-16,-21 12 25 0,-6 10 27 15,-15 12 16-15,-17 15 21 0,-9 7 37 0,-13 6 20 16,-8 5 18-16,-12 5 15 0,-30 23 3 0,-1 5 4 0,-3-1 13 16,-3-5 9-16,39-26 7 15,2-1 6-15,8-7-5 0,8-2-93 0,13-6-195 16,20-11 0-16,5-5 0 0,5-4 0 15,9-7 0-15,6-4 0 0,5-6 0 16,6-1 0-16,0-6 0 0,2-1 0 0,5 0 0 16,-3-4 0-16,5 1 0 15,3-4 0-15,-11 3 0 0,11-3 0 0,0 0-422 16,0 0-341-16,0 0-168 0,0 0 73 16,0 0 93-16,11-20-749 0,-11 20-960 0</inkml:trace>
  <inkml:trace contextRef="#ctx0" brushRef="#br0" timeOffset="6865.66">18621 4847 4540 0,'-24'6'104'0,"7"-4"20"0,4 0 29 0,3 2 48 16,2-2 63-16,1 0 27 15,7-2 12-15,0 0-8 0,0 0-22 0,0 0-28 16,23-10-27-16,17 2-22 0,15-1-17 0,12 5-19 15,5 0-20-15,3 2-19 0,0 6-21 16,-2 2-8-16,-8 5-24 0,-4 5-16 0,-7 3-4 16,-11 6-24-16,-7 4-24 15,-4 4 0-15,-8 6 0 0,-10-5 0 0,-2 4 0 0,-2 0 0 16,-7 1 0-16,-1 2 0 16,-2 1 0-16,0-3 0 0,-2 0 0 0,0 1 0 0,1-3 0 15,-3 0 0 1,-2-4 0-16,1 0 0 0,-4-8 0 0,-2 7 0 0,-2-3 0 15,-4-3 0-15,-6-1 0 0,-6-1 0 0,-1-3 0 16,-14 1 0-16,0-5 0 0,-3-2 0 16,2-9 0-16,4-2 0 15,-4-4 0-15,-2-8 0 0,-8-6 0 0,4-11 0 16,3-6 0-16,5-5 0 0,2-5 0 16,9-1 0-16,3-3 0 0,4-2 0 0,10 1 0 15,6 5 0-15,9-2 0 0,4 4 0 16,1-3 0-16,5 7 0 0,2 2 0 15,1 4 0-15,2 1 0 0,6 2 0 0,-2 3 0 0,-1 2 0 0,-2 6 0 16,-3 3 0-16,3 0 0 0,-3 2 0 16,-1 1 0-16,1 0 0 15,-4 0 0-15,1 5 0 0,-3-3 0 0,1 2 0 0,-3 0 0 16,0-1 0 0,1 3 0-16,-6 3 0 0,7-5 0 0,-7 5 0 0,5-5 0 15,-5 5 0-15,0 0 0 16,6-4 0-16,-6 4-314 0,0 0-708 0,0 0 93 0,0 0 98 15,0 0-902-15,0 0-1165 16</inkml:trace>
  <inkml:trace contextRef="#ctx0" brushRef="#br0" timeOffset="7367.73">20682 3800 5023 0,'-2'-4'-22'0,"2"4"36"0,-4-8 41 0,4 8 45 0,0 0 38 0,-4-11 41 0,4 11 25 16,0 0 7-16,0 0-13 0,2-9-14 0,-2 9-14 15,0 0-4-15,58 32 15 0,-5 2-19 16,28 17-8-16,13 14-8 0,9 15-11 15,30 24-13-15,-13 5-9 0,-34-18-13 0,20 33-7 16,-34-25 2-16,2 1 24 0,-3 3 10 0,-7-2-107 16,-3-8-22-16,-7-3 0 0,-13-9 0 0,-12-22 0 15,-6-5 0-15,-4-8 0 16,-7-12 0-16,-3-4 0 0,-2-8 0 16,-1-5 0-16,-1-5 0 0,-4-2 0 0,1-5 0 15,-2-5 0-15,0 0 0 0,0 0 0 16,0 0 0-16,-19-17 0 0,6 3 0 0,-1-1-450 15,-7-5-454-15,-1-3-23 0,-2 5 109 0,0-1-914 0,-1 5-1164 16</inkml:trace>
  <inkml:trace contextRef="#ctx0" brushRef="#br0" timeOffset="7838.41">21610 5274 5310 0,'-9'2'281'0,"9"-2"35"15,-8 3 36-15,8-3 34 0,0 0 25 0,0 0-17 16,0 0-18-16,0 0-31 0,40-10-325 16,0 5-20-16,3 1 0 0,5 3 0 15,-2 1 0-15,2 3 0 0,-7 4 0 0,2 5 0 16,-7 3 0-16,2 9 0 0,-6 4 0 16,-5 6 0-16,-10-2 0 0,-6 4 0 0,-1 2 0 15,-6 3 0-15,-4 4 0 16,0-3 0-16,-4 0 0 0,-2 1 0 15,1-2 0-15,-3-4 0 0,-4 2 0 0,-1-7 0 16,0 3 0-16,-1-4 0 0,-4-6 0 16,-1 2 0-16,-4-3 0 0,-6-1 0 0,-13 0 0 15,-2-4 0-15,-11-5 0 0,-4-1 0 0,-10-5 0 16,-3-4 0-16,-2-4 0 0,3-4 0 0,6-4 0 16,6-1 0-16,19 1 0 15,0-5 0-15,7 0 0 0,5-4 0 0,7-8 0 0,6-6 0 16,7-3 0-1,10-5 0-15,9-14 0 0,11-5 0 0,4 2 0 0,7 3 0 16,3 5 0-16,-2 4 0 0,3 3 0 0,-5 5 0 16,1 5 0-16,-9 9 0 0,-3 1 0 15,-4 5 0-15,-4 4 0 0,-3 3 0 0,2 3 0 16,-7-1 0-16,2 0 0 16,0 4 0-16,-2-3 0 0,-5 6 0 15,4-5 0-15,-4 5 0 0,0 0 0 0,0 0-1015 16,-19-3 63-16,6 1-1165 0,-5 2-1526 0</inkml:trace>
  <inkml:trace contextRef="#ctx0" brushRef="#br0" timeOffset="8459.23">24169 3623 5712 0,'10'-7'-79'0,"-4"3"37"0,-1-2 23 0,-5 6 33 0,8-5 37 0,-8 5 36 16,0 0 21-16,4-6 10 0,-4 6-8 0,0 0-6 0,0 0 27 0,-13 36 30 15,-14 7 20-15,-6 8-5 0,-13 24-21 16,-5 7-1-16,-2 6 0 15,-4 2-4-15,-4 1-7 0,1 1-8 16,1-1-4-16,6-5-9 0,2-4-3 0,3-8-5 16,6-4-113-16,12-18-1 0,-1-4 0 0,6-5 0 15,2-6 0-15,7-8 0 0,-4-8 0 16,7-3 0-16,3-6 0 0,1-2 0 16,3-3 0-16,1-5-358 0,0 1-278 15,5-3-223-15,0 0-19 0,0 0 97 0,0 0-810 16,0 0-1033-16</inkml:trace>
  <inkml:trace contextRef="#ctx0" brushRef="#br0" timeOffset="9081.54">23432 4737 4219 0,'-7'-13'-183'0,"3"1"-2"16,-3 3-2-16,6 2 14 0,-5 2 14 0,2 2 16 0,-1-1 6 15,5 4-6-15,-20 0 9 16,20 0 6-16,-26 7 16 0,7 0 10 0,-2 3 20 16,1-1 32-16,0 1 39 0,1-1 42 15,-4-2 42-15,2 3 42 0,2-2 52 16,-1-1 39-16,6 0 31 0,-2-2 24 0,5 0 17 16,2 1 11-16,0-2-9 0,9-4 16 15,-11 6 22-15,11-6 19 0,0 0-9 0,18 10-13 16,6-9-26-16,17-2-34 15,20-3-29-15,9-2-24 0,6 1-31 0,0-6-27 16,-2 4-35-16,-6 0-24 0,-18 4-13 0,-2 3-9 0,-6 2-7 0,-1 3-4 16,-7 3 2-1,-6 5 3-15,-3 3 18 0,-6 8 14 0,-5 1 12 16,-3 6 9-16,-6 2 16 16,-1 4-92-16,-4 3-34 0,-2 0 0 15,0 5 0-15,0-2 0 0,1 0 0 16,-3-3 0-16,2 1 0 0,0-12 0 0,0-4 0 15,1-2 0-15,1-5 0 0,-4-1 0 0,1-1 0 16,-1-1 0-16,-3 2 0 0,-4 1 0 16,-10 3 0-16,-6 3 0 0,-11-2 0 0,-8 2 0 15,-5-4 0-15,-3-1 0 0,-3-5 0 16,2-4 0-16,8-3 0 0,0-2 0 0,4-5 0 16,0-2 0-16,2-1 0 15,5-6 0-15,2-2 0 0,1-3 0 0,7-5 0 0,1-4 0 16,1-4 0-16,12-6 0 15,1-3 0-15,11-3 0 0,2-2 0 0,10-9 0 0,7 2 0 16,4-1 0-16,4 2 0 16,1 1 0-16,3 5 0 0,-1 5 0 0,3 3 0 15,-10 8 0-15,2 1 0 0,-3 3 0 0,3 2 0 16,-8 5 0-16,0 0 0 0,-1 3 0 16,-3-2 0-16,-1 4-404 0,0-2-423 15,-2-1-108-15,-4 3 104 0,2 3-935 16,-1-1-1198-16</inkml:trace>
  <inkml:trace contextRef="#ctx0" brushRef="#br0" timeOffset="9563.54">24556 3716 4465 0,'-14'3'-164'0,"0"0"58"0,3-1 43 0,-3-1 44 0,4 4 51 16,10-5 51-16,-13 2 43 0,13-2 29 0,-13 4 21 15,5-1 9-15,8-3 24 0,-3 13 42 16,3-6 7-16,1 5 5 0,5 2-9 16,9 13-11-16,13 3-17 0,15 6-21 0,8 2-19 15,25 13-17-15,5 5-28 0,4 2-12 16,6 2-16-16,2-1-10 0,-7 4-19 16,-1-1-13-16,-5 4-8 0,-6-3-3 15,-1-3 0-15,-10 0-10 0,-4-9 1 0,-18-9-6 16,-3-6 11-16,-4-5-25 0,-11-7-31 15,1-4 0-15,-10-2 0 0,-2-7 0 16,-1 0 0-16,-3-4 0 0,-3 0 0 0,2-1 0 16,-2-3 0-16,-5-3 0 0,8 9 0 15,-6-6-271-15,-2-3-141 0,0 0-167 0,0 0-211 0,0 0-62 16,0 0 85-16,-13 6-770 0,13-6-982 0</inkml:trace>
  <inkml:trace contextRef="#ctx0" brushRef="#br0" timeOffset="10091.27">25446 4986 4469 0,'-32'-7'391'0,"7"3"23"0,4 2 44 0,7 0 49 0,0-3 7 16,4 1-8-16,0 2-26 15,10 2-47-15,0-8-414 0,0 8-19 0,48-15 0 0,3 1 0 16,15 4 0-1,6 3 0-15,2-3 0 0,-1 10 0 0,-5-2 0 0,-5 2 0 16,-4 6 0-16,-17 1 0 0,-4 5 0 0,-5 4 0 16,-5 3 0-16,-7 8 0 0,-6 4 0 15,-5 3 0-15,-7 2 0 0,3 6 0 16,-8-1 0-16,0 2 0 0,-2 1 0 16,1 0 0-16,-5 9 0 0,5-10 0 0,-3-1 0 15,0-3 0-15,2 1 0 0,-2-6 0 16,5-7 0-16,-3-5 0 0,2-4 0 0,-2-3 0 15,3-1 0-15,-1-3 0 0,-1 1 0 0,-3-3 0 16,-1 1 0-16,-6 0 0 16,-8-4 0-16,-12 2 0 0,-9-4 0 15,-3-2 0-15,-7 0 0 0,-15-4 0 0,3-2 0 0,-3 0 0 16,3-2 0-16,1 0 0 0,4 0 0 0,12-1 0 0,10 0 0 31,2 0 0-31,9 0 0 0,2 0 0 0,5-4 0 0,2-3 0 0,5-3 0 16,1-11 0-1,8 1 0-15,5-1 0 0,5-13 0 0,10-6 0 0,8-2 0 16,2 3 0-16,6 3 0 0,-3 6 0 0,1 4 0 16,-9 9 0-16,-1 5 0 15,-4 4 0-15,-4 3 0 16,-2 2 0-16,2 0 0 0,-4 5 0 0,-2-1 0 0,3 0 0 16,-2 4 0-16,-3-2 0 0,-5 4 0 0,8-4 0 15,-8 4-1002 1,0 0 50-16,-35-7 91 0,9 2-967 0,-18 2-1256 15</inkml:trace>
  <inkml:trace contextRef="#ctx0" brushRef="#br0" timeOffset="11214.15">23972 987 5222 0,'0'0'-83'0,"-22"-2"59"0,22 2 58 0,-7 2 58 0,7-2 66 15,0 0 53-15,0 0 37 0,0 0 21 16,0 0 9-16,0 0-4 0,0 0-12 0,32-11-23 15,8 2-21-15,1-2-23 0,17 0-21 16,-1 1-17-16,-2-4-27 0,1 2-29 16,-4-1-65-16,-13 3-36 0,-3 1 0 0,-7 3-87 15,-10 0-108-15,-2 1-86 0,-3 2-85 16,-5-1-59-16,-1 2-74 0,-8 2-87 16,0 0-162-16,0 0-47 0,-48 22 85 15,11-9-480-15,1 3-655 0</inkml:trace>
  <inkml:trace contextRef="#ctx0" brushRef="#br0" timeOffset="11413.64">24004 1136 3198 0,'-12'10'101'0,"3"-5"54"0,1 4 52 16,5-5 51-16,-1 1 58 15,4-5 60-15,-9 6 27 0,9-6 25 0,0 0 20 16,0 0 27-16,0 0-19 16,39 2-37-16,5-8-41 0,15 0-34 0,5 0-115 15,7-2-229-15,0-1 0 0,-5 1 0 16,-5 0 0-16,-3-1 0 0,-19 5 0 0,-6 0 0 0,-8 0 0 15,-4 4 0-15,-6-3 0 0,0 2 0 0,-4 1 0 32,-1 0-436-32,-10 0-85 0,10 4-113 0,-10-4-218 15,0 0-1-15,-23 17 91 0,-4-3-644 0,-5 1-857 16</inkml:trace>
  <inkml:trace contextRef="#ctx0" brushRef="#br0" timeOffset="12047.73">19365 2182 3595 0,'-16'13'-28'0,"5"-3"52"0,0-3 49 0,6-2 35 0,-4-2 47 0,9-3 55 0,-5 10 47 0,5-10 45 15,-4 4 18-15,4-4 13 0,0 0-9 16,0 0-6-16,0 0-15 0,0 0-23 15,58-14-27-15,-21 2-27 0,1 0-23 0,14-5-24 16,2 2-24-16,-6 1-46 0,4-1-65 0,-14 4-91 16,1-1-107-16,-7 2-99 15,1 0-101-15,-8 1-121 0,-9 3-138 0,0 0-234 0,-9 0 65 16,1 4 98-16,-8 2-518 16,0 0-666-16</inkml:trace>
  <inkml:trace contextRef="#ctx0" brushRef="#br0" timeOffset="12277.77">19470 2467 3604 0,'-12'14'220'0,"3"-6"51"0,1 1 34 0,2-4 47 15,3-2 37-15,3-3 34 0,-10 6 18 16,10-6-1-16,0 0-14 0,0 0-31 16,0 0-32-16,0 0-47 0,0 0-70 0,0 0-246 15,49-19 0-15,-10 7 0 0,6-7 0 0,7 0 0 0,2 2 0 16,-2 0 0-1,-3 0 0-15,-6 0 0 0,-6 5 0 0,-7 0-90 16,-6 3-368-16,-4 1-122 0,-6 1-125 0,-7 1-187 16,0-1 69-16,-3 4 80 15,0-1-583-15,-4 4-784 0</inkml:trace>
  <inkml:trace contextRef="#ctx0" brushRef="#br0" timeOffset="12797.62">24187 2728 3774 0,'-4'-5'18'0,"4"5"-10"15,0 0-17-15,7-9-7 0,-1 5-10 0,1 0-2 0,4-1-7 0,0-1-37 0,2 0-54 16,2 4-71-16,5-4-109 0,-4 2-162 0,7 0-46 0,2-1 59 16,-3 0-72-1,3 0-30-15</inkml:trace>
  <inkml:trace contextRef="#ctx0" brushRef="#br0" timeOffset="12987.65">24684 2666 1959 0,'0'0'446'0,"-13"0"12"0,13 0 16 16,0 0-12-16,0 0 6 0,0 0-4 0,18-20-25 16,2 13-36-16,8-7-43 0,5-2-39 15,3 1-55-15,10-3-67 0,-1-2-88 16,1 2-114-16,1 0-114 0,-11 4-109 0,1 3-106 15,-2-2-111-15,-9 5-135 0,-9 1-182 0,-3 4 56 0,-7 1-543 16,-7 2-709-16</inkml:trace>
  <inkml:trace contextRef="#ctx0" brushRef="#br0" timeOffset="13193.7">24560 2856 3410 0,'-19'11'192'15,"4"-2"72"-15,6-1 45 0,-2-2 84 16,4 0 54-16,3-2 60 0,4-4 38 0,0 0 9 15,0 0-25-15,0 0-43 0,46-4-46 0,-6-4-325 0,11-5-115 16,4 0 0-16,6-5 0 16,-1 1 0-16,-1-2 0 15,-4 0 0-15,-1 1 0 0,-4 2 0 0,-13 4 0 16,-2 6 0-16,-15-1 0 0,-1 1-338 0,-8 3-430 16,-2 1-193-16,-9 2 87 0,0 0 97 15,0 0-744-15,0 0-967 0</inkml:trace>
  <inkml:trace contextRef="#ctx0" brushRef="#br0" timeOffset="14087.59">17802 4601 4259 0,'-9'12'56'0,"1"-6"23"0,3 0 24 0,-1-3 31 0,6-3 50 16,-2 7 49-16,2-7 76 0,0 0 27 15,0 0 28-15,23 5 9 0,0-10-14 0,15-7-28 0,13-4-39 16,7-7-26-16,1 2-25 0,-2-4-21 0,-1-2-168 0,2-2-52 31,-3 1 0-31,-1-1 0 0,-4 2 0 16,-9 0 0-16,1 2 0 0,-8 9-261 0,-5 2-57 0,-5-3-76 16,-10 6-76-16,-3 3-56 0,-7 0-85 0,-2 6-119 15,-2 2-14 1,0 0 87-16,0 0-527 0,-31 12-648 0</inkml:trace>
  <inkml:trace contextRef="#ctx0" brushRef="#br0" timeOffset="14357.53">17932 4811 3601 0,'-10'10'241'0,"6"-1"33"0,1-1 8 16,-3-5 46-16,6-3 50 15,-2 8 46-15,2-8 33 0,0 0 22 0,0 0-12 0,36-8-24 16,0-1-38-1,12-12-42-15,12-1-314 0,1-1-49 0,3-4 0 16,17-9 0-16,-19 8 0 0,18-5 0 16,-23 8 0-16,-3 4 0 0,-9 1 0 0,-10 5 0 0,-4 3 0 15,-11 1 0-15,-3 5 0 0,-4-1 0 0,-1 3 0 16,-2-1 0-16,-5 1 0 16,3 3 0-16,-8 1 0 0,6-4 0 0,-6 4 0 15,0 0-159-15,0 0-467 0,0 0-141 16,0 0-132-16,0 0 85 0,0 0-861 0,-21 14-1112 0</inkml:trace>
  <inkml:trace contextRef="#ctx0" brushRef="#br0" timeOffset="14842.15">21544 4760 5186 0,'0'0'290'16,"0"0"21"-16,0 0 24 0,0 0 43 0,0 0 38 0,0 0 3 0,0 0-25 15,30-7-35-15,1-5-256 0,-1 0-103 0,2-2 0 16,3-1 0-16,-1-1 0 16,-4 0 0-16,4 2 0 0,-3-4 0 0,-1 3 0 15,-3 1-560-15,-6 3-182 0,-8 5-170 0,-2 0 68 16,-8 4 96-16,-3 2-743 0,0 0-939 15</inkml:trace>
  <inkml:trace contextRef="#ctx0" brushRef="#br0" timeOffset="15028.51">21357 4996 4485 0,'-16'11'154'0,"7"-6"53"0,1 1 35 16,-2 0 69-16,7-3 58 0,3-3 46 15,-8 5 43-15,8-5-3 0,0 0-6 16,0 0-29-16,33-1-194 0,-8-5-226 15,11-6 0-15,3 2 0 0,11-5 0 0,4-6 0 16,0 0 0-16,-4 0 0 0,4-2 0 0,-9 3-16 16,0-3-744-16,-11 9-203 0,-4-3 81 0,-1 3 98 0,-11 5-844 15,2-1-1066-15</inkml:trace>
  <inkml:trace contextRef="#ctx0" brushRef="#br0" timeOffset="15489.83">22980 4596 4679 0,'-17'0'122'0,"17"0"22"0,0 0 10 0,-11-4 16 0,11 4 48 0,0 0 57 0,0 0 16 0,30-18-4 0,-9 11-24 0,12-5-29 0,1 2-26 0,2-1-29 31,0 1-43-31,1-5-58 0,-3 5-90 0,0-4-94 0,0 4-93 16,-1-2-111-16,1 2-136 15,-11 0-125-15,-6 4-194 0,-4 1 18 0,-3 2 73 16,-7 3-553-16,-3 0-690 0</inkml:trace>
  <inkml:trace contextRef="#ctx0" brushRef="#br0" timeOffset="15677.59">22889 4811 3729 0,'-13'10'232'0,"1"-1"27"15,3-1 36 1,1-5 35-16,5 1 58 0,3-4 55 0,-3 5 38 0,3-5 5 15,0 0-32-15,0 0-39 0,35-1-41 0,-19-5-69 16,19 1-305-16,-1-7 0 0,3-2 0 16,1 1 0-16,7-8 0 0,-3 3 0 0,-7 0 0 15,-3 3-497-15,-5 0-194 16,0 1-212-16,-7 4 56 0,-4 1 92 16,-5 1-775-16,1 4-974 0</inkml:trace>
  <inkml:trace contextRef="#ctx0" brushRef="#br0" timeOffset="16807.58">21488 493 4322 0,'4'-6'-129'0,"-2"-3"40"0,0 2 53 0,-2 7 55 0,1-12 53 0,-1 12 40 0,0-8 25 0,0 8 11 16,4-9-7-16,-4 9-10 0,0 0-15 16,2-10-17-16,-2 10-14 0,0 0-10 15,0 0-4-15,0 0-1 0,-6 36 13 16,5-12 0-16,-5 18 4 0,1-3 0 0,-1 1 12 16,-1 3 18-16,6-1-4 0,-3-5-3 15,0-1 6-15,2-1-15 0,1-7 6 16,-1-7 9-16,2-1-13 0,-2-3 0 15,-2-3-10-15,4-1 0 0,-2-1-19 0,2-3-4 16,0-1-4-16,-2-1 0 0,2-7 2 16,0 14-12-16,0-14-4 0,0 10-11 0,0-10-56 15,0 0-122-15,0 0-130 0,0 2-127 0,0-2-130 0,0 0-226 16,0 0-90 0,0 0 89-16,0 0-531 0,-37-2-742 0</inkml:trace>
  <inkml:trace contextRef="#ctx0" brushRef="#br0" timeOffset="17278.16">19725 1685 3756 0,'13'-9'-8'0,"-1"4"0"0,0 0-1 0,-1 2 7 0,-1 1 2 0,-10 2 12 0,16 5 1 0,-7 0 13 0,-4 6 21 0,1 4 13 0,-6 2 23 16,-4 7 21 0,-1 11 24-16,-9-2 17 0,-8 9 17 15,11-7 16-15,-3-3 27 0,-2 0-1 16,3-1 14-16,3-2-14 0,2-5 14 0,5-7 11 0,1-2 17 16,2-1 17-16,4-4 7 15,5 0-3-15,6-1-18 0,10-3-23 0,11-2-22 16,8-2-25-16,4-2-18 15,15-6-39-15,0 0-83 0,-2-2-64 0,1-1-149 16,-3 1-134-16,-1-4-145 0,-13 6-151 0,-1 1-209 0,-6-2-50 16,-9 4 103-16,-8 1-665 15,-1 4-877-15</inkml:trace>
  <inkml:trace contextRef="#ctx0" brushRef="#br0" timeOffset="17839.64">24547 1713 4144 0,'0'0'-3'0,"4"-6"18"0,-4 6 18 0,7-6 28 0,-7 6 27 0,18-6 14 15,-7 3 6-15,2 1-2 0,2 0-9 16,-2 4-9-16,7-2-6 15,-3 3-7-15,2 1-8 0,0 4-8 16,0 0-3-16,-2 4-7 0,-2-3 8 16,-1 5 4-16,-7 1 13 0,-1-1 9 0,-4-2 30 15,-2 3 20-15,-6 0 23 16,-9 9 26-16,0 0 6 0,-6-2-9 0,6-6-10 0,4-3 4 16,-2-3-3-16,6 1-5 15,2-3-8-15,-3 0-9 0,3-2-7 0,2-1-6 0,3-5-4 0,-2 14 0 31,4-6-3-31,1 0-38 0,0-2-90 0,3 5 0 16,-2-3 0-16,-1 2 0 0,3-1 0 0,-4 2 0 0,-1-2 0 16,-1 2 0-1,-1-1 0-15,-1 3 0 0,-6 2 0 0,-3 2 0 0,-6 5 0 0,-6-3 0 16,0-2 0-16,-3-2 0 16,-8 3 0-16,0-5 0 0,0-1 0 15,-6 1-54-15,4-3-775 0,-6-2-160 16,-16 7 98-16,0-1-955 0,-7 7-1272 15</inkml:trace>
  <inkml:trace contextRef="#ctx0" brushRef="#br0" timeOffset="18489.23">19066 3442 4802 0,'0'0'-162'0,"-29"9"54"0,24-1 54 0,-5 1 56 0,0 7 58 16,1 2 47-16,2 5 40 0,-4 5 36 0,4-3 16 0,3-1 13 16,1-2 13-16,3 1 5 15,0-3-3-15,0 0 0 0,3-4-20 0,-1 2-13 16,4-3-20-16,-1-1-15 16,6-1-12-16,-4-2-9 0,4-4-14 0,3-3-7 15,1-1-16-15,2-7-7 0,8-3-8 16,6-5-13-16,-3-5-12 0,3-4-6 15,-4-1-10-15,-5-2 3 0,1 2-8 0,-6 1-9 0,-2 6-31 0,-6 4 0 16,2 0 0 0,-6 5 0-16,1 3 0 0,-6 3 0 0,0 0 0 0,0 0 0 15,-10 36 0-15,1-7 0 0,-3 3 0 16,1 3 0-16,1 3 0 16,2 0 0-16,5 3 0 0,-5-2 0 15,7-1 0-15,-3-1 0 0,4-11 0 0,0 0-130 0,4-3-109 16,-3-5-89-16,-1-1-116 15,4-5-141-15,3-4-209 0,1 0-25 0,0-3 100 16,3-3-687-16,3-2-857 0</inkml:trace>
  <inkml:trace contextRef="#ctx0" brushRef="#br0" timeOffset="19012.12">22033 3689 4162 0,'0'-8'152'0,"-2"-2"9"0,1 3 3 0,1 7 23 0,-11-9 30 0,4 6 50 0,-4 1 1 0,11 2-3 0,-32 2-9 32,8 3-18-32,3 2-14 0,1 1-15 0,1 4-14 15,1-1-18-15,3 1-15 0,1 2-17 0,7-1-13 16,3 1-9-16,2-3-13 15,4 4-12-15,4 0-21 0,1-2-5 0,3 3-7 0,1 0-4 0,3-1-57 16,-1-1-4 0,-2 0 0-16,-1-2 0 0,0-2 0 0,-3 3 0 15,0-4 0-15,-6 1 0 0,-1 2 0 0,0 2 0 0,-8 0 0 16,-3 3 0-16,-8 2 0 16,4-1 0-16,-8-1 0 15,-2 3 0-15,0-1 0 0,-1-4 0 0,3-5 0 16,3-3 0-16,-1 0 0 0,6 0 0 15,3-4 0-15,-1 1 0 0,4-3 0 16,4 1-641-16,5-2-276 0,0 0 5 0,0 0 108 16,0 0-868-16,0 0-1109 0</inkml:trace>
  <inkml:trace contextRef="#ctx0" brushRef="#br0" timeOffset="19387.5">23068 4032 4150 0,'0'0'-230'0,"0"0"58"0,9-2 26 0,-9 2 20 0,0 0 14 0,0 0 6 0,4-5 12 0,-4 5 7 16,0 0-7-16,0 0-23 0,0 0-34 0,0 0-43 16,0 0-46-16,0 0-62 0,0 0-371 15,0 0-169-15</inkml:trace>
  <inkml:trace contextRef="#ctx0" brushRef="#br0" timeOffset="19895.37">23037 4055 1633 0,'0'0'-128'0,"0"0"13"16,0 0 14-16,0 0 19 16,0 0 19-16,0 0 9 0,0 0 19 0,0 0 10 0,17-13 17 15,-17 13 24 1,7-4 20-16,-7 4 22 0,0 0 12 0,7-6 14 0,-7 6 15 15,5-7 16-15,-5 7 11 0,8-2 15 0,-8 2 10 16,6-6 17-16,-6 6 14 0,0 0 17 16,0 0 2-16,6-7 8 0,-6 7-3 0,0 0-13 15,0 0 3-15,0 0 14 16,0 0 1-16,-31 36 6 0,8-11 3 0,-7 9-2 16,-1 2-2-16,5 1 8 0,-1 1 3 15,2 1 0-15,6-10 2 16,4 3-7-16,2 0-5 0,4-1-7 0,2-7-9 15,3 0-8-15,4-5-11 0,4-2 0 16,0 0-15-16,0-1-10 0,7-1-10 16,0-5-16-16,3-3-15 0,3-3-15 0,1-2-6 15,1-2-11-15,-2-4-2 0,-2 0-49 16,2-1-33-16,-3-4 0 0,-3 1 0 0,-2-4 0 16,-1-2 0-16,-2 2 0 0,-4-1 0 15,-2 1 0-15,0-2 0 0,-6 1 0 0,4 4 0 16,-6 0 0-16,3 1 0 0,-5 1 0 15,-2 1 0-15,-1 5-61 0,2-2-187 0,11 3-66 16,-27 8-109-16,12-4-145 16,0 1-222-16,5-2-39 0,2 2 97 0,8-5-705 0,0 0-888 15</inkml:trace>
  <inkml:trace contextRef="#ctx0" brushRef="#br0" timeOffset="20257.41">25496 3719 4471 0,'-9'-10'232'0,"0"2"-24"0,7 3-6 0,1-2 25 0,1 7 18 0,3-11 1 0,6 4-13 15,5 0-31-15,9 0-19 0,13 0-21 0,2 6-17 0,-2 2-13 16,1 4-16-16,-1 2-14 16,-3 7-11-16,-6 6-7 0,-9 8 0 0,-2 3-3 0,-11 6 6 15,-5 5 13 1,-2 2 12-16,-11 15 14 0,1-3 5 0,-2 3-8 16,-2-5-57-16,-1 0-66 0,3-7 0 15,3 1 0-15,2-11 0 0,-1-4 0 0,-1-3 0 16,5-6 0-16,3-5 0 15,-2-5 0-15,1-2-223 0,2-4-218 0,2-1-115 0,-1-4-116 16,1-3-171-16,0 0 52 0,0 0 81 16,0 0-635-16,15-28-801 0</inkml:trace>
  <inkml:trace contextRef="#ctx0" brushRef="#br0" timeOffset="20417.79">25645 4241 4257 0,'0'0'372'16,"-11"4"42"-16,11-4 66 0,-3 8 51 0,3-8 18 0,0 0-26 0,0 0-47 0,0 0-44 15,17 11-275-15,-2-12-157 16,4-3 0-16,5 0 0 16,1-4 0-16,7 2 0 0,2-6 0 0,-3 4-44 15,-7 0-617-15,-1 4-221 0,-6-1-22 0,-4 1 105 0,-5 1-868 16,-8 3-1103-16</inkml:trace>
  <inkml:trace contextRef="#ctx0" brushRef="#br0" timeOffset="22557.38">27727 1177 4505 0,'-7'-22'-136'0,"-1"2"14"0,4 6 19 0,1 0 52 0,1 4 48 0,-3-2 57 0,3 3 33 0,1-4 29 16,1 4 22-16,-2 2 9 15,2-1 6-15,0 8 2 0,0-12-11 0,0 12-19 16,-2-11-17-16,2 11-11 0,0-6-10 16,0 6-12-16,0 0-11 0,0 0-6 0,0 0-4 0,0 0-3 15,-6 27 11-15,6 0 1 0,0 14 9 0,-1 5 10 16,-3 12 11 0,4 12 11-16,-6 7 14 0,3 22 4 0,-6 4 9 0,2 2-7 15,-2 9-1-15,-7 2-12 16,-1 4-13-16,0 0-10 0,-3 6-6 0,0-4 0 15,1 3-11-15,2-4-8 0,-1-1 1 0,1-2-7 0,0-6-4 16,2-5-2 0,-4-6-5-16,1-4-3 0,4-7 12 0,0-20 15 0,3 1 14 15,-1-2 8-15,-1-6-8 16,2-1-84-16,1-6 0 0,0-1 0 16,5-13 0-16,-3-2 0 0,4-3 0 15,0-3 0-15,0-5 0 0,4-6 0 0,-1-7 0 0,-1-1 0 16,2-2 0-16,-2-1 0 15,2-2 0-15,0-3 0 0,0 2 0 0,0-9 0 0,0 12 0 16,0-12 0-16,2 5 0 0,-2-5 0 16,0 0 0-16,0 0 0 0,0 0 0 0,0 0 0 15,17-14 0-15,-15 9-38 0,2-2-571 16,-4 0-170-16,0 7-144 0,-2-12 87 16,-2 6-867-16,-2-2-1136 0</inkml:trace>
  <inkml:trace contextRef="#ctx0" brushRef="#br0" timeOffset="22879.41">26723 3705 5254 0,'-13'-14'237'0,"2"7"-12"0,2-3 13 0,4 3 23 0,1 4 5 15,4 3-13-15,0 0-10 0,0 0 12 16,0 0 10-16,32 25-1 0,6 7-25 0,10 2-48 16,6 2-191-16,12 14 0 0,1-2 0 15,-6 0 0-15,-16-9 0 0,-2-2 0 0,-7 2 0 16,-6-3 0-16,-7-10 0 0,0 1 0 0,-6-4 0 0,-3-5 0 16,-5-5 0-16,-1-2 0 0,-1-3 0 15,-2-1 0-15,-2-2 0 16,-3-5 0-16,6 5 0 0,-6-5 0 0,0 0-143 15,9-15-336-15,-7 6-127 0,0-3-190 16,1-5-72-16,2 2 102 0,1-6-776 16,-3 3-985-16</inkml:trace>
  <inkml:trace contextRef="#ctx0" brushRef="#br0" timeOffset="23127.58">27716 3631 4616 0,'-6'-7'138'0,"6"7"25"0,-19 4 36 0,0 5 69 16,-6 9 48-16,-11 11 36 0,-1 4 18 16,-2 2 9-16,1 1 3 0,4 3-23 15,0 0-34-15,3 1-28 0,2-3-270 0,4 4-27 16,10-12 0-16,-2 3 0 0,3-3 0 16,3-3 0-16,0 3 0 15,3-9 0-15,0-5 0 0,5-1 0 0,1-1 0 16,-2-4 0-16,0 2-381 0,3-4-168 15,-6-1-100-15,7-6-174 0,-5 1-7 0,5-1 92 16,0 0-698-16,-17-16-885 0</inkml:trace>
  <inkml:trace contextRef="#ctx0" brushRef="#br0" timeOffset="27377.43">11536 1464 3091 0,'-12'0'121'0,"-2"1"-4"0,4 1-3 0,-2 2 9 0,12-4-11 0,-12 4 13 0,12-4 15 0,-12 2 7 16,12-2 0-16,0 0 15 15,-6 6 19-15,6-6 17 0,0 0 4 0,23 6-3 0,-2-6-7 16,10 0-18-16,10-6-23 0,7 3-14 0,10-6-15 16,-11 5-3-16,-1 1-18 15,-1-1-10-15,0 4-14 0,-6 3-11 0,-3 1-8 16,-1 6-9-16,-9 5-3 16,-1 3-3-16,-3 5-3 0,-8 2 0 0,0 5 1 0,-5 0-10 15,-5-2 0 1,0 6-1-16,-2-5 2 0,-1-2-4 0,-1 0-4 0,-1 8 0 15,-3 2-1-15,2-8-5 16,-2-4-15-16,3-1-3 0,-9 9 6 0,2-3-2 16,1-7 1-16,-3-3 5 0,3 1 3 0,-9 4 2 15,0 4 3-15,-4-5 9 16,-3 1 6-16,-2-4 15 0,-3-1-2 0,-7-3 0 16,-8 4 4-16,-1-2-3 0,8-9 2 15,-4-2 2-15,2-2-2 0,6-4-3 0,1-2 0 0,-8-8 3 16,7-5-2-16,0-3-4 15,-1-13-2-15,8 2-7 0,0-9-2 16,3-5-7-16,8-4-1 0,5 6-7 0,7-6-3 16,1-1-4-16,4-9 0 0,5 0-5 15,2 3 0-15,3 1 5 0,1 1-6 0,6 4-3 16,-1 3-4-16,3 6-3 16,-2 8 4-16,-1 0-12 0,2 2-22 0,-2 5-33 0,0 1-43 15,-2 4-43-15,-3 7-54 16,-1 2-53-16,3-1-44 0,-4 4-63 0,1 3-61 15,1-1-104-15,-1 5-182 0,-1 1-45 0,-1 5 92 16,-3 6-452-16,-7 9-591 16</inkml:trace>
  <inkml:trace contextRef="#ctx0" brushRef="#br0" timeOffset="27773.4">11477 2389 3041 0,'4'-9'36'0,"0"0"23"0,-1 2 14 0,-3 7 20 0,0-10 21 0,0 10 10 0,0 0 11 15,0 0 5-15,0 0 19 0,0 0 32 0,-32 26 19 0,0 6 13 16,-8 6-8 0,-3 7 5-16,-20 15 16 0,-3 2 13 0,-2-2 2 15,0 3-3-15,-1-3-10 0,6-1-2 16,-2-5-5-16,19-11-11 0,0-2-16 16,5-1-11-16,3-5-18 0,4-2-16 0,7-8-17 15,2-4-16-15,5-5-10 0,8-3-10 16,0-5-78-16,0 2-28 0,1-2 0 15,1-2 0-15,1-4 0 0,9-2 0 0,-17 0-117 16,17 0-192-16,-17-6-98 0,9 3-99 0,0-2-118 16,4 1-203-16,-3 0 23 0,7 4 91 15,0 0-608-15,0 0-778 0</inkml:trace>
  <inkml:trace contextRef="#ctx0" brushRef="#br0" timeOffset="28207.6">10274 3488 3907 0,'-9'4'149'0,"6"0"29"0,3-4 20 15,-8 6 30-15,8-6 40 0,0 0 21 0,0 0 4 0,0 0-5 0,0 0-18 16,31-17-30-16,-1 3-23 16,8 2-24-16,10-5-19 15,3 2-18-15,-7 5-17 0,-2 3-18 0,0 2-14 16,-9 5-11-16,-8 4-14 0,13 4-9 15,-8 5-8-15,-1 5-2 0,-5 5-9 16,-5 2-2-16,-1 6-2 0,-4 1-6 0,-3 4-5 0,0-1 4 16,-8 2 1-16,1-1 8 15,-4-5-33-15,0-3-19 0,-2 8 0 16,-2-3 0-16,-5 0 0 0,3-6 0 16,-2-5 0-16,-3 6 0 0,-1-9 0 0,-1-3 0 0,-1-2 0 0,-4-1 0 15,0-3 0 1,-4-2 0-16,3-6 0 0,-2-4 0 0,-14-10 0 15,1-5 0-15,-4-15 0 0,0-7 0 0,3-5 0 16,5-4 0-16,10 0 0 0,0-1 0 16,4 4 0-16,9 5 0 0,3 2 0 15,4 7 0-15,2 6 0 0,6-8 0 16,-2 7 0-16,5-1 0 0,0 6-35 0,1 5-254 0,9-1-71 16,2-1-87-16,0 3-117 15,4 1-170-15,-4 3-98 0,-5 6 93 0,3 2-686 16,-1-1-877-16</inkml:trace>
  <inkml:trace contextRef="#ctx0" brushRef="#br0" timeOffset="28587.6">11544 2489 4272 0,'-20'-12'90'0,"0"1"-10"0,4 2 28 0,5 4 41 0,4-2 39 0,0 3 23 0,0 1-5 0,2 0-26 16,5 3-17-16,0 0-16 0,0 0-6 0,23 13 10 15,27 6-13-15,14 2-9 16,37 8-13-16,17-5-2 0,13-4-51 15,9-1-55-15,-2-1-51 16,-9-5-48-16,-2 3-55 0,-8-3-20 0,-15-1 9 0,-25-1 14 16,-9-4 8-16,-9-2 13 0,-22 0 13 15,-2-2 8-15,-10 1 13 0,-5-2 12 0,-4-2 11 16,-5 3-3-16,-5-3 7 0,-8 0-26 16,11 2-52-16,-11-2-79 0,0 0-105 0,0 0-160 15,0 0-159-15,-27 12 52 16,8-2-295-16,1-3-367 0</inkml:trace>
  <inkml:trace contextRef="#ctx0" brushRef="#br0" timeOffset="29074.07">12802 3006 3004 0,'-14'-2'393'0,"5"-3"8"15,9 5 16-15,-11-7 3 0,9 2-20 0,2 5-23 16,6-15-26-16,1 3-34 0,8-2-28 0,12-1-30 16,1 1-31-16,6 2-21 0,3 5-22 15,3-1-22-15,2 8-15 0,-2 2-23 16,-4 8-15-16,-3 5-15 0,-3 3-13 16,-3 6-10-16,4 12-5 0,-8 4-11 0,-7 6-31 15,0 3-25-15,-5 3 0 16,-2 1 0-16,1 0 0 0,-4 1 0 0,1-1 0 0,-3-9 0 15,2 0 0-15,-5-6 0 0,1 0 0 0,1-9 0 16,-1-3 0-16,-2-5 0 16,-2-1 0-16,-1-1 0 0,1-4 0 0,-1 1 0 15,-3-2 0-15,3-3 0 0,-7 1 0 16,-2-2 0-16,-3-6 0 0,-9 2 0 16,-1-6 0-16,-13-6 0 0,-9-2 0 15,-1-13 0-15,-6-6 0 0,2-3 0 0,11-9 0 16,3-3 0-16,7-5 0 0,10-7 0 15,10-4 0-15,4-2 0 0,7 2 0 0,13 0 0 16,-1 4 0-16,12 7 0 0,0 4 0 0,3 7 0 16,2 5 0-16,-2 11 0 15,-3 1 0-15,2 4 0 0,-4 6 0 16,-3 2 0-16,-4 4 0 0,-2 1 0 0,1 0 0 16,-1 4 0-16,-1 0-536 0,-7 1-233 0,4 1-173 0,-7 7 86 15,0 2-874 1,-6 2-1164-16</inkml:trace>
  <inkml:trace contextRef="#ctx0" brushRef="#br0" timeOffset="29707.59">10580 3885 4529 0,'4'-10'-32'0,"-4"1"64"0,2 2 15 0,-2 7 20 0,0-10 40 0,0 10 44 0,2-8 43 0,-2 8 37 0,0 0 1 16,0-10-18-16,0 10-13 15,0 0-2-15,0 0 40 0,25 39 24 0,-5 0 2 16,10 9-7-16,6 5-21 0,20 16-10 16,7 0-12-16,8-3-5 0,3 2-105 0,2-5-105 15,-2-3 0-15,-2-2 0 0,-4-3 0 0,-3-6 0 16,-22-11 0-16,-1-3 0 15,-4-4 0-15,-13-7 0 0,0-6 0 0,-8-2 0 0,-6-4 0 16,1-4 0 0,-5-1 0-16,1 0 0 0,-5-2 0 0,4 0 0 15,-7-5 0-15,7 7 0 0,-5-4 0 16,-2-3 0-16,0 0 0 0,0 0 0 0,0 0 0 0,0 0 0 16,0 0-617-16,0 0-373 15,0 0 85-15,0 0 91 0,-17-17-841 0,17 17-1091 16</inkml:trace>
  <inkml:trace contextRef="#ctx0" brushRef="#br0" timeOffset="30207.5">11527 4574 5012 0,'-17'-7'130'0,"2"-1"-2"0,7 2 29 0,-2-2 53 15,7 1 23-15,1 1 0 16,2 6-15-16,13-21-20 0,8 6-24 0,11-4-16 16,15 2-13-16,5-1-19 15,7 5-9-15,2 2-17 0,4 5-38 0,-1 4-17 0,-6 6-25 0,-5 6-20 16,-1 7-20-1,-7 8-2-15,-6 4-2 0,-6 8 24 0,-7 3-19 16,-3 5 13-16,-10 4 1 0,0-2 30 0,-7-7 19 16,0 3 22-16,-4-3 17 15,-4 0 14-15,1-3 11 0,-6 4 18 0,-2-2 3 0,0-3 6 0,-7-2-127 16,1-2-8 0,-4-3 0-16,-4-4 0 0,-6-1 0 0,-2-5 0 0,-5-3 0 0,-1-7 0 31,-7-1 0-31,2-8 0 0,-4-8 0 0,-11-7 0 15,4-5 0-15,-1-9 0 0,11-6 0 16,0-6 0-16,7-7 0 0,6-7 0 0,6 0 0 16,11 1-68-16,4 1-96 0,7 12 1 15,4 2-11-15,7 3-19 0,1 2-27 0,5 3-38 16,0 5-52-16,3 5-57 0,1 0-47 16,1 3-85-16,4 7-136 0,-3 2-90 0,9 0 84 15,-1 4-502-15,-2 1-610 0</inkml:trace>
  <inkml:trace contextRef="#ctx0" brushRef="#br0" timeOffset="30590.85">12306 4492 3395 0,'-15'0'317'0,"4"0"1"0,11 0 43 0,-17-3 20 0,17 3 37 0,-8-7-20 0,8 7-23 0,9-19-41 31,15-5-36-31,15-9-31 0,28-13-27 0,10-5-29 16,7-1-38-16,2-3-48 0,2-1-53 15,2-6-57-15,-6 3-51 0,-6 5-33 16,-9 4-23-16,-19 16-28 0,-7 3-18 0,-5 5-8 16,-9 8-4-16,-10 4 4 0,-4 5-3 15,-3 1 3-15,-7 2 2 0,1-1-7 0,-4 4-27 16,-2 3-36-16,0 0-54 0,0 0-52 16,-22-3-80-16,22 3-123 0,-34 12-155 0,14-3 64 15,-9 6-412-15,-1 5-500 16</inkml:trace>
  <inkml:trace contextRef="#ctx0" brushRef="#br0" timeOffset="30775.47">12920 4055 3365 0,'0'0'376'15,"0"0"-31"-15,0 0-28 16,-26-5-9-16,26 5-19 0,-6-5-21 0,6 5-29 15,-5-7-36-15,5 7-76 0,0-10-101 0,0 10-125 16,9-15-160-16,-4 9-205 0,5-2-274 16,-3 1 49-16,1 2 83 0,0-1-417 0,-8 6-498 15</inkml:trace>
  <inkml:trace contextRef="#ctx0" brushRef="#br0" timeOffset="32687.4">16028 3192 2850 0,'0'0'173'0,"0"0"-9"0,0 0-19 0,0-17-29 0,-2 11-11 16,-1-4-4-1,-5-2 0-15,-4-5 19 0,-8-4 16 0,-10-12 4 0,-11-3 7 16,-8-5 0-16,-19-12 0 16,-11-5-6-16,-11 4-11 0,-7-1-9 0,-13 0-13 0,-14 6-7 15,-14 1-13 1,-39-6-5-16,36 17-9 0,-6 6-6 0,2 0-6 15,10 7-9-15,6 5-1 0,16 4-9 0,33 5-3 0,13 1-9 16,18 6-1-16,5-2-9 16,10 5-11-16,9 0-26 0,0 3-42 15,0 2-52-15,3-1-72 0,4 1-103 0,-1-1-113 16,4 2-221-16,1-3-75 0,3-1 81 16,2 1-364-16,9-3-455 0</inkml:trace>
  <inkml:trace contextRef="#ctx0" brushRef="#br0" timeOffset="32957.82">14291 2027 3014 0,'7'-25'188'0,"-2"7"19"0,-1 4 20 0,3 3 4 15,-6-1-14-15,-1 6-20 0,0-1-20 16,0 7-2-16,0 0 34 0,0 0 28 0,-57 30 26 15,15 0 0-15,-7 10-9 0,-16 11 15 0,-1-1-4 0,17-11-21 16,3-3-16 0,10-2-17-16,6-2-11 15,8-3-17-15,11 0-14 0,8-5-15 0,3-2-15 16,5 0-17-16,11 7-50 0,4-3-77 16,5-2-122-16,4 0-125 0,1-5-133 0,3-1-134 15,-3 1-197-15,-3-2-156 0,0-1 94 16,-9 4-739-16,-4-3-963 0</inkml:trace>
  <inkml:trace contextRef="#ctx0" brushRef="#br0" timeOffset="34287.49">15960 956 4528 0,'0'-11'92'0,"0"4"3"0,-2 0-12 0,2 7-9 0,0 0-7 0,0 0 7 0,0 0 50 0,-14 21 47 0,-1 11 38 31,0 16 10-31,-2 7-15 0,-1 4-17 16,6 4 1-16,-2 0-15 0,1 4-18 0,1-4-15 15,4-1-15-15,-1-5-13 0,5-14-3 16,1-4-17-16,-2-3-5 0,1-9-20 15,3-5-38-15,-1-5-47 0,-2-3-64 0,4-5-57 16,-4-3-80-16,4-2-105 0,0-4-72 0,0 0-70 16,0 0-95-16,-5-21-170 0,5 1 4 0,-2-19 72 0,2-4-395 15,-2-14-522 1</inkml:trace>
  <inkml:trace contextRef="#ctx0" brushRef="#br0" timeOffset="34459.75">15677 955 3292 0,'-4'-7'250'0,"3"0"31"0,1 7 25 0,-4-10 17 16,4 10 36-16,-4-8-4 16,4 8-16-16,2-8-29 0,-2 8-30 0,14-12-33 15,1 3-24-15,4 3-28 16,15-2-44-16,1 1-71 0,2 1-109 0,1 4-129 0,-4 2-149 16,3 2-133-1,1 4-178-15,-2 5-217 0,-5 5 86 0,-4 3-562 16,-4 2-769-16</inkml:trace>
  <inkml:trace contextRef="#ctx0" brushRef="#br0" timeOffset="36157.83">16110 1730 3980 0,'-1'4'163'0,"1"-4"25"0,0 12 49 0,0-12 74 0,0 0 50 0,3 8 23 0,-3-8 9 0,0 0-5 0,10 6-9 16,-10-6-5 0,0 0-18-16,0 0-38 0,21-4-25 0,-21 4-227 15,16-5-66-15,-16 5 0 0,16-5 0 16,-8 1 0-16,-8 4 0 0,13-8 0 0,-2-1 0 0,-5 1 0 0,1-4 0 15,-3-1 0-15,1-3 0 16,-2-1 0-16,-3-3 0 16,-1-2 0-16,-1-1 0 15,-5 1 0-15,4 3 0 0,-7-1 0 0,1 3 0 0,-3 1 0 0,1 5 0 16,2 2 0 0,-5 2 0-16,3-3 0 0,3 4 0 0,0 1 0 15,3 1 0-15,5 4 0 0,-10-8 0 16,7 2 0-16,3 6 0 0,-2-8 0 0,2 8 0 15,16-17 0-15,0 5 0 0,15-5 0 0,5 1 0 16,0 3 0-16,-4-1 0 16,-3 7 0-16,-4 2 0 0,-2 2 0 0,-5 1 0 15,2 4 0-15,-4 1 0 16,2 4 0-16,-4 3 0 0,2 2 0 0,2 10 0 0,-2 4 0 16,-4 2 0-16,-2-6 0 0,-1 9 0 15,-2 0 0-15,3 2 0 0,-8-10 0 16,2 0 0-16,2-1 0 0,-3-2 0 0,1-2 0 15,0-3 0-15,-2-3 0 0,2 0 0 16,0-2 0-16,-1-1-467 0,-1-1-183 0,2-8-201 16,-4 0-48-16,16 0 107 0,-16 0-749 15,22-14-986-15</inkml:trace>
  <inkml:trace contextRef="#ctx0" brushRef="#br0" timeOffset="36509.37">16817 1475 4254 0,'0'0'-3'0,"0"0"49"0,0 0 35 0,0 0 45 0,0 0 45 0,-28 10 27 16,28-10 18-16,0 0 16 15,0 0-2-15,0 0-6 0,0 0-16 0,0 0-10 16,12 15-20-16,-12-15-13 16,20 2-20-16,-11 0-15 0,-9-2-9 0,21 0-22 15,-21 0-11-15,23-4-6 0,-13 0-22 16,0 2-14-16,-5-3-14 0,3-1-13 0,-4 0-10 15,-4 6-5-15,1-14-5 0,-1 14-3 0,-3-11-2 16,3 11-2-16,-13-4-4 16,13 4 3-16,-25 0 1 0,7 6 0 0,3 0 0 15,-4 3 13-15,1 3-5 0,4 1 8 0,-6 9 4 0,7-5 5 16,2-2 3 0,1 1 0-16,6 1 7 0,-3-4 3 15,5 1-3-15,0 0 1 0,4-2-7 0,4 0 1 16,-1 0-5-16,4-4-47 0,4 2-78 15,-1-6-100-15,4 0-130 0,3 0-118 0,0-4-150 0,0 0-225 0,2-4 66 32,-2-2 91-32,2-1-528 0,-4 0-665 0</inkml:trace>
  <inkml:trace contextRef="#ctx0" brushRef="#br0" timeOffset="36890.33">17202 1459 3444 0,'-12'1'122'16,"12"-1"35"-16,0 0 15 0,0 0 6 0,0 0 15 15,0 0 16-15,0 0 16 16,0 0-10-16,0 0-16 0,0 0-16 0,0 0-20 16,39-12-21-16,-26 8-7 0,0-4-17 15,-1 3-10-15,-3 2-9 0,1-4-9 16,0 0-18-16,-5 0-14 15,1 1-9-15,-2-2-12 0,-4 8-10 0,1-11-5 16,-1 11-6-16,-9-9-2 0,0 6-1 0,9 3-4 0,-34 6-1 16,0 6 0-16,2 2-1 15,-8 8 7-15,12 0-2 0,1 1 9 0,5 4 6 0,2 0 22 16,5 3 4 0,4 0 13-16,3-7 9 0,6-2 3 0,4-2-1 15,4-1 5-15,5 2-9 0,8 1-7 16,8-5-3-16,4-3-23 0,1-1-38 15,-2-7-71-15,6-2-67 0,-7-1-79 16,0-4-100-16,-3 0-124 0,-1-2-151 0,0-2-217 0,10-2 62 16,-3-1 87-16,-5 1-470 0,-7-4-596 15</inkml:trace>
  <inkml:trace contextRef="#ctx0" brushRef="#br0" timeOffset="37225.78">18159 1059 3403 0,'-15'-8'80'0,"-1"3"11"0,1 3 22 0,-2 2 37 0,-3 3 40 16,-14 6 30-16,-2 5 14 0,-5 6 17 0,-2 7 9 15,7 2 18-15,4 2-1 0,5 2 0 0,10-2-9 0,3-2-18 0,3 2 0 0,8-4-13 0,3-4-26 32,2-3-14-32,7 8-15 0,-2-6-21 0,5-3-13 15,5 1-18 1,2 0-35-16,2-8-61 0,0-2-80 0,-2-6-118 16,4 2-137-16,2-4-145 0,-3-2-162 15,0-2-245-15,-1 0 23 0,-3 1 97 0,-4 1-630 16,-14 0-816-16</inkml:trace>
  <inkml:trace contextRef="#ctx0" brushRef="#br0" timeOffset="37491.99">17556 1765 4114 0,'-9'2'411'0,"9"-2"-1"0,-9 6 27 0,9-6 63 16,0 0 16-16,0 0-29 0,0 0-42 15,38 4-39-15,-17-4-45 0,19-2-257 0,6 2-104 0,6-2 0 16,9-4 0-16,6 4 0 0,-8 0 0 16,-11-1 0-16,-6 3 0 15,-10 0-468-15,-5-4-205 0,0 4-226 0,-8 0 13 16,-2 0 103-16,-3 0-741 15,-14 0-970-15</inkml:trace>
  <inkml:trace contextRef="#ctx0" brushRef="#br0" timeOffset="38187.71">19302 819 3999 0,'-1'-18'-144'15,"-10"-2"23"-15,2 5 20 0,0-2 31 0,-5 2 46 16,-4-4 18-16,-6 2 26 0,1 6 10 16,-2 5 9-16,-11 2 26 0,2 4 1 0,-7 7-3 15,-11 8 14-15,-2 8 23 0,7 4 26 16,-5 9 23-16,7 5 36 0,3 2-1 15,6 3 6-15,3 1-9 0,10 4 4 0,7 0-5 16,4 2-3-16,8-11-12 0,6 1-5 16,12 3-18-16,0-1 3 0,11-3-25 15,8-6-5-15,3-2-10 0,0-9-12 16,-4-7-4-16,0-3-10 0,4-5-2 16,-11-6-9-16,-2-1-3 0,-1-3 4 0,-3-3 6 15,-2-1 8-15,-2-2 7 0,-2-4-1 0,1-1-2 0,-3-4-5 16,-3-2-5-16,-3-4-6 15,-3 4-12-15,-2-10-6 0,-4 3-9 16,-1 4 2-16,-3 0 0 0,-4 2-9 16,3 6-5-16,2 2-4 0,-4 3-4 0,-1 0 4 15,1 3-2-15,0 0 2 16,2 2 1-16,9 2-14 0,-11-7-15 0,11 7 0 0,0 0 0 16,0 0 0-16,17-14 0 0,2 10 0 15,6 2 0-15,6 0 0 0,-3-1 0 16,3 2 0-16,-4-1 0 0,-5 4 0 0,-1-2 0 15,0 6 0-15,-2-2 0 0,-4 4 0 16,0 2 0-16,-5 1 0 0,1 1 0 0,-5 1 0 16,-1 2 0-16,0-1 0 0,-1 1 0 15,-2-3 0-15,0 5 0 0,-1-5 0 16,-1 0-31-16,0 0-413 0,2 3-127 0,0-6-172 0,0 1-157 16,2 0 84-1,-1-4-778-15,6-3-1034 0</inkml:trace>
  <inkml:trace contextRef="#ctx0" brushRef="#br0" timeOffset="39193.32">19605 1413 4459 0,'-12'4'73'0,"12"-4"35"0,-11 4 26 0,11-4 23 0,-5 1 8 0,5-1-1 0,0 0-9 0,0 0-24 16,0 0-18-16,0 0-32 15,0 0-40-15,0 0-35 0,0 0-21 0,0 0-19 0,21-17-4 16,-15 9-7-16,-3-1-2 16,3-3 1-16,-4 2 7 0,-1-2 3 0,-2-5 0 15,-3 2 14-15,-2-1 4 16,1 3 4-16,-5-4 2 0,-1 1 3 0,1 4 5 0,-4-1 4 0,0 1 9 16,-2-1 9-1,3 5 5-15,-1 0 10 0,3 0 4 0,0-1 10 0,3 5 4 0,0 0 11 16,8 4 6-1,-9-10 5-15,7 6 2 0,2 4-11 0,0 0-2 16,9-15-4-16,4 10-6 0,11-4-3 16,8 0-4-16,-2 1-4 0,4 1-5 15,-3 2 0-15,-8 0-1 0,-2 3 5 0,-4 0 0 16,-1 2 3-16,-3 2 10 0,0 0 20 16,-1 3-6-16,-3 0 9 0,3 4-1 0,-5 1-8 15,1 4-3-15,-2-1-5 16,-2 3-4-16,-1 0-6 0,1-2-5 0,-2 1-3 15,0 2-5-15,0-5-11 0,1 0-22 0,-1 0-17 16,2-2-21-16,2-1-20 0,-2-3-13 16,3 0-18-16,1-5-13 0,-8-1-10 15,19 0-4-15,-8-3-2 0,3-4 9 16,-1-1 5-16,3-6 12 0,-3-1 9 0,1 1 6 16,-3 0 15-16,0-1 23 15,-3 5 17-15,0 0 14 0,-5 3 12 0,5 1 9 0,-5 0 2 0,1 4 5 31,-4 2-4-31,8-6-3 0,-8 6 0 0,6-6 8 0,-6 6 4 0,0 0 4 16,0 0 4-16,0 0-5 0,0 0-4 16,23 12-5-16,-17-10 0 15,-6-2-10-15,14 6-24 0,-4-4-24 0,-2 0-27 16,-8-2-32-16,23-4-34 16,-8-2-40-16,2-2-24 0,2-1-6 0,-2-3-2 0,6-7-2 15,-4-8 2-15,2-4-11 0,0-12 5 0,-4-4-3 16,-1-10-4-16,-5-4 8 15,-4-3 29-15,2-1 31 0,-6-1 41 16,1 8 41-16,-4 13 39 0,-4 8 24 16,2 8 25-16,-1 8 18 0,-2 7 9 0,1 4 23 15,-1 3 39-15,-3 6 16 0,8 1 24 16,-15 13 17-16,7 8 7 0,-3 16 15 16,3 15 6-16,0 6-1 0,5 8-15 15,-3 2-12-15,3-1-12 0,1 1-15 0,-5 0-19 16,4 0-10-16,-3-8-16 0,0-2-7 15,3-4-10-15,-3-15-11 0,4-3-13 16,-1-7-10-16,0-7-6 0,-1-3-1 0,2-3-7 0,2-5-9 0,-1 1-11 16,1-3-23-1,-2-4-35-15,2-5-24 0,0 0-16 0,0 0-9 16,0 0-8-16,23-24 12 0,-7 2 6 16,4-2 24-16,-1 0 15 0,0 0 14 0,0 2 10 0,-4 7 20 0,-3 3 20 31,-3 3 9-31,-2 1 13 0,2 6 20 0,-9 2 26 15,9-2 16-15,-9 2 7 0,0 0-9 0,9 14-4 16,-7-7-5-16,0 1-18 0,0 0-8 16,-2 1-39-16,3 1-53 15,-1-1-71-15,-1 0-101 0,-1-1-94 0,2 1-105 16,-2-3-149-16,0 1-207 0,2 0 63 16,-2-7-483-16,2 10-640 0</inkml:trace>
  <inkml:trace contextRef="#ctx0" brushRef="#br0" timeOffset="39487.86">20518 1392 3551 0,'-32'5'103'0,"-6"3"-3"0,-14 4 17 15,-5 1 45-15,-8 5 56 0,-3-1 54 16,-25 5 30-16,-7 0 5 0,-6-2-4 15,-7 1-19-15,-7-1-16 0,-10 1-10 0,-4 1-30 0,-4 2-11 0,-13 5-31 16,1 0-9 0,-3 2-19-16,3 3-20 0,6-2-9 0,8 7-15 15,5-1-19-15,20-2-35 0,7 1-24 16,13-1-40-16,8-1-50 0,22-10-46 16,3 0-38-16,8-1-34 0,2-1-41 15,14-3-33-15,0-5-40 0,4-1-57 0,9-4-61 16,0-5-98-16,7-3-148 0,3-2-74 15,2-2 69-15,9 2-465 0,-12-10-588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2:46:52.612"/>
    </inkml:context>
    <inkml:brush xml:id="br0">
      <inkml:brushProperty name="width" value="0.05292" units="cm"/>
      <inkml:brushProperty name="height" value="0.05292" units="cm"/>
      <inkml:brushProperty name="color" value="#FF0000"/>
    </inkml:brush>
  </inkml:definitions>
  <inkml:trace contextRef="#ctx0" brushRef="#br0">2174 6292 2176 0,'2'-1'230'0,"-2"1"-38"0,4-5-37 0,-4 5-3 16,0 0-1-16,0 0 4 16,0 0 5-16,2-11 5 0,-2 11 10 0,0 0 9 15,0 0-2-15,0 0-4 0,0 0-3 16,0 0-6-16,0 0-5 0,0 0-1 0,0 0-1 16,0 0-4-16,0 0-3 0,0 0-11 15,0 0-12-15,-14-7-16 0,14 7-12 0,-21-2-8 16,6-1-16-16,-4 3-9 0,-4-2-7 15,-5 4-10-15,-12 1-3 0,-1 1-9 16,-2 4-3-16,-2 0-7 0,-5 5-3 16,0 1 0-16,4 1-5 0,0 5-8 0,8-5 2 15,-4 11-5-15,2 1 7 0,0 2-8 16,6 5 9-16,0-1-2 0,1 0-17 16,4 0 2-16,5 4-1 0,3-6 6 0,5 2-8 15,-4 9-2-15,2 4 6 0,7-8 2 16,-1 10 1-16,1 2 0 0,4-7 1 15,3 2-3-15,4-1 0 0,4 0 2 0,-1-1 0 16,5 0-5-16,4 3-1 0,1-8 1 16,1-2 1-16,0-3 0 0,4-1 2 0,-3 1-1 15,4-4 1-15,-2-1 0 0,0-1 8 16,2-4 12-16,-5-3 22 0,0-5 28 16,-2-1 31-16,3 0 18 0,1 0 1 15,4 2-6-15,0 0-9 0,-5-1-5 16,6 3 0-16,-4-1-11 0,-4-2-10 0,-1 2-4 15,-3 2-10-15,1 9-5 0,-2 5 1 16,-8 4-55-16,-3 6-12 0,-4 10 0 0,-4 7 0 16,-7-1 0-16,-2 3 0 0,-5 2 0 15,-6 12 0-15,6-15 0 0,-11 12 0 0,10-17 0 16,-1-1 0-16,0-4 0 0,2-5 0 16,3-8 0-16,6-6 0 0,1-7 0 15,5-4 0-15,3-8 0 0,1-1 0 0,3-5 0 16,-1 0 0-16,-1 0 0 0,3-4 0 15,2-3 0-15,0 0 0 0,0 0 0 16,0 0 0-16,0 0 0 0,0 0 0 16,20-14 0-16,-13 13 0 0,7 1 0 0,1 3 0 15,4 8 0-15,6 11 0 0,8 20 0 16,3 30 0-16,-6 18 0 0,-3 14 0 16,-9 17 0-16,0 7 0 0,-5 3 0 0,-3 2 0 15,-3 0 0-15,1-2 0 0,-1-1 0 16,3 1 0-16,-4-8 0 0,1-9 0 0,1 0 0 15,2-3 0-15,1-4 0 0,-2 2 0 16,1-4 0-16,0-2 0 0,1-3 0 16,1-3 0-16,1-4 0 0,-1-19 0 15,2-6 0-15,2-3 0 0,1-4 0 0,6-7 0 16,4-6 0-16,-1-10 0 0,3-6 0 16,-2-15 0-16,5-4 0 0,2-11 0 0,8-7 0 15,13-9 0-15,3-7 0 16,1-4 0-16,2-1 0 0,-2-2 0 0,-4 2 0 15,-4 1 0-15,-7 4 0 0,-11 8 0 0,-6 1 0 16,-7 2 0-16,-4 4 0 0,-5 1 0 16,-1 2 0-16,-3-1 0 0,1 1 0 0,-8 3 0 15,7-4 0-15,-7 4 0 0,0 0 0 16,0 0 0-16,0 0-176 0,0 0-875 0,0 0 104 16,0 0-1099-16,-25-8-1461 15</inkml:trace>
  <inkml:trace contextRef="#ctx0" brushRef="#br0" timeOffset="1233.04">1292 6878 4887 0,'0'0'368'0,"6"6"-36"0,-6-6-33 16,0 0-18-16,0 0-21 15,1 6-29-15,-1-6-29 0,0 0-24 0,0 0-25 16,0 0-14-16,0 0-15 0,0 0-10 15,0 0-13-15,0 0-11 0,0 0 9 16,-7 10-7-16,7-10-6 0,0 0-11 0,-35-8-5 16,2-4-60-16,-10-7-10 0,-5-8 0 15,-1-7 0-15,-8-17 0 0,0-11 0 0,-1-6 0 16,5-6 0-16,2-10 0 0,3-10 0 16,0-1 0-16,4-1 0 0,8 5 0 0,4 7 0 15,13 20 0-15,2 8 0 16,1 4 0-16,7 13 0 0,2 2 0 15,0 5 0-15,5 6 0 0,2 5-35 0,4 0-95 16,1 0-45-16,2 3-60 0,4 0-73 16,3 1-73-16,4 7-83 0,0 1-97 0,0 8-192 15,2 4-22-15,7 9 86 0,-1 9-564 16,-1 6-715-16</inkml:trace>
  <inkml:trace contextRef="#ctx0" brushRef="#br0" timeOffset="1616.71">229 5584 3828 0,'-22'5'155'15,"5"-3"-9"-15,6 0-13 0,11-2 6 0,-16-2 4 16,16 2-8-16,0 0 6 0,0 0 7 16,0 0-6-16,30-17 0 0,13 9-10 0,8-4-5 15,8 5-8-15,0 3-12 0,-7 4-9 16,9 4-3-16,-6 3-14 0,-1 6-7 16,-13-1-7-16,1 7-3 0,-10 1-1 0,-3 3-2 15,-6 2 13-15,-4 4-5 16,-2 0 4-16,-5 0 5 0,-1 2-10 0,-4-1-5 15,-3-4-15-15,-1-4 1 0,-3-5-19 16,0 2-38-16,-3-5-42 0,1-2-58 16,0-4-87-16,-3-3-97 0,5-5-114 0,0 0-128 15,-21-17-201-15,11 0 9 0,1-1 82 16,2-3-442-16,0 0-558 0</inkml:trace>
  <inkml:trace contextRef="#ctx0" brushRef="#br0" timeOffset="1866.42">1070 5083 3453 0,'0'0'299'16,"-3"-6"-7"-16,3 6-15 0,0 0-4 0,0 0 30 16,0 0 9-16,0 0 2 0,13 34-18 15,-7-13-27-15,7 4-21 0,4 2-25 0,0 0-25 16,1 0-20-16,-2-1-39 0,2-1-47 15,-1 1-60-15,-6-7-74 0,0-4-70 0,-2-1-59 16,-4-2-66-16,1-4-44 0,-1 4-54 16,-1-6-64-16,-4 0-73 0,0-6-95 15,0 0-119-15,-7 4 27 0,7-4-442 16,-18-12-571-16</inkml:trace>
  <inkml:trace contextRef="#ctx0" brushRef="#br0" timeOffset="2249.3">973 4959 2854 0,'-5'-14'-36'15,"-1"4"40"-15,2 0 23 0,4 1 19 0,-1 0 26 16,1 1 38-16,0-1 37 0,3-1 17 16,5 0 22-16,3-1 13 0,3 1-8 0,0 2-15 15,0 3-15-15,1 1-13 0,3 2-10 16,2 2-10-16,-1 2-8 0,4 2-17 16,-2 1-6-16,-2 4-4 0,-1 2-12 0,-4 2 2 15,0 3-1-15,-4 1-3 16,-3 1-4-16,-2 5-4 0,-1 2-3 0,-4 2-7 15,-2 9-9-15,2-6-5 0,-2-5-3 16,2-7-9-16,0 1-5 0,0-5-6 16,2-2-2-16,0-1-5 0,5-1 1 0,0-3 0 15,2-1 3-15,3 2 6 0,3-2 12 16,3 1 19-16,-2-3 17 0,2 0 15 0,2 4 10 16,3-4 34-16,0 4 9 0,-1 0 7 15,0-1-4-15,-1 3 1 0,-3 1 3 16,-4 2 1-16,0 1-3 0,-3-4-2 15,-1 2-15-15,-4 0-10 0,1 2-14 16,-5-2-35-16,0 2-72 0,-2-1 0 0,-2-1 0 16,-1-2 0-16,-3 1-64 0,-2-3-195 15,-2-2-108-15,3-2-117 0,-3-4-108 0,10 0-137 16,-19-8-110-16,7-4 85 0,1-5-642 16,4-2-847-16</inkml:trace>
  <inkml:trace contextRef="#ctx0" brushRef="#br0" timeOffset="2586.88">1477 5138 3892 0,'3'-6'41'0,"1"-2"46"16,0 2 52-16,-4 6 45 0,13-7 41 16,-3 3 27-16,-1 0 29 15,5 0-4-15,-1 2-2 0,0 2-12 0,-13 0-12 16,32 6-13-16,-14 0-13 0,1 3-10 16,-2 1-2-16,0 3-9 0,-4 0-11 0,-3 0-15 15,2 2-15-15,-3-1-15 0,-6 3-12 16,1-2-25-16,-1 0-111 0,-1-4 0 0,-2 2 0 15,-2-2 0-15,-3-3 0 0,0 1 0 16,-3-4 0-16,8-5 0 0,-21-2-111 16,6-5-32-16,-6-10 8 0,-2-3 13 0,5-3 13 15,0 0 10-15,7 1 7 0,1 7 8 16,4 1-1-16,2 4 14 0,4 1 4 0,0-1 14 16,4 3 8-16,6 0 12 15,0 2 3-15,-1 0 3 0,5 4 6 0,-1 1 7 16,2 0-7-16,-15 0-14 0,31 6-47 15,-15-6-64-15,0 3-78 0,-1-1-81 16,-1-2-83-16,1 0-67 0,-2 0-91 0,0-2-107 16,-2-1-8-16,1-3-473 0,1-2-602 15</inkml:trace>
  <inkml:trace contextRef="#ctx0" brushRef="#br0" timeOffset="2801.81">1877 4874 3029 0,'-4'-9'15'15,"0"3"56"-15,0 2 32 0,4 4 28 0,0 0 26 16,0 0 27-16,0 0 26 15,-21 17 19-15,16-5 5 0,0 3-5 0,3 3-8 16,1 0-15-16,1-5-19 0,0 6-22 16,1-3-10-16,1-1-20 0,3 0-13 0,0 1-10 15,-1-6-13-15,2 4-21 0,-1-6-22 16,4 1-24-16,-4-2-38 0,2-1-36 16,-7-6-49-16,13 0-50 0,-13 0-58 0,18-8-52 15,-11-1-54-15,5-1-47 0,-4-4-43 16,1-1-39-16,-4-4-40 0,2-1-18 0,-5-4-17 15,-2-3-331-15,-2-11-325 0</inkml:trace>
  <inkml:trace contextRef="#ctx0" brushRef="#br0" timeOffset="2999.44">1895 4571 2266 0,'-11'-33'8'0,"4"9"45"15,-1 7 44-15,2 3 24 16,0 1 40-16,3 4 12 0,1 1 8 0,-2 4 13 16,4 4 14-16,0 0 19 0,0 0 23 15,7 40-17-15,1-9-16 0,6 4-13 16,-3-2-9-16,3 4-12 0,0-2-19 0,0 0-10 15,1-1-20-15,1-3-11 0,-3 0-10 16,0-2-12-16,2-2-22 0,-2-2-20 0,-1-7-44 16,-2-1-56-16,-1-1-66 0,-1-4-83 15,1-1-98-15,1 2-106 0,2-1-162 16,-5 1-126-16,0 1 57 0,1 1-406 0,0 1-504 16</inkml:trace>
  <inkml:trace contextRef="#ctx0" brushRef="#br0" timeOffset="3250.12">2132 4938 2909 0,'0'0'287'0,"-21"0"68"0,21 0 28 0,-15-1 12 0,15 1-5 15,-8-6-6-15,8 6-14 0,-5-8-27 16,5-4-25-16,3-3-28 0,3-9-35 0,1-10-27 15,7 1-28-15,-1-2-42 16,-2-1-52-16,1 4-69 0,-1-2-88 16,-3 11-87-16,-2 3-65 0,0 6-64 0,-3 2-50 15,-1 3-50-15,2 3-60 0,-4 4-75 16,0 2-106-16,0 0-90 0,0 0 54 0,-11 21-440 16,5-7-554-16</inkml:trace>
  <inkml:trace contextRef="#ctx0" brushRef="#br0" timeOffset="3416.66">2117 4925 3281 0,'0'0'139'16,"7"13"22"-16,1-9 26 15,4 4 18-15,-3 1 8 0,2-1-2 0,3-1-18 16,-1 0-20-16,4-2-15 0,-4 0-38 16,3-1-58-16,-3-3-74 0,3 1-95 15,-5-2-115-15,2-3-118 0,-1-1-186 0,1-3-120 16,-1 0 67-16,-1 1-330 0,-2-3-389 15</inkml:trace>
  <inkml:trace contextRef="#ctx0" brushRef="#br0" timeOffset="3984.75">2515 4857 2948 0,'-16'6'312'0,"16"-6"6"0,-9 4 4 0,9-4 5 15,0 0-5-15,-11 3-3 0,11-3 2 16,-2 6-8-16,2-6-20 0,0 0-27 16,8 12-24-16,-8-12-22 0,14 6-22 0,-2-4-24 15,-2-2-15-15,-10 0-27 0,28 0-30 16,-13-4-37-16,1-2-28 0,-3 2-32 0,1-2-14 16,-3 0-13-16,-4-1 11 0,1-1-1 15,-2-2 1-15,-4-1 8 0,-2 1-5 16,-2-3 5-16,-4-3 0 0,-6-13-6 0,-4 0 13 15,0 2 8-15,5 6 9 16,0 3 11-16,1 6-6 0,2 1 2 0,-1 1-3 16,3 2-6-16,0 3-12 0,-1 1 5 15,7 4-4-15,0 0 0 0,0 0-4 0,-22 14-4 16,19-9-8-16,3-5-4 0,-6 8 0 16,6-8 0-16,0 7 8 0,0-7-2 0,9 7 6 15,-9-7 3-15,16 9 3 0,-7-5 10 16,7 4 12-16,6 9 8 0,3 1 11 15,-2 3-2-15,2 6 14 0,-2-1 13 0,3 10 13 16,-3 3 2-16,0 5 4 16,-1-5 1-16,-2 4-24 0,1 1-68 0,0 1 0 15,-8-9 0-15,7 5 0 0,-7-6 0 16,-1-4 0-16,-1 1 0 0,-4-3 0 0,-1-5 0 16,-4-5 0-16,0 0 0 0,-4 5 0 15,-8 7 0-15,-1 0 0 0,-4-2 0 0,-4-6 0 16,-4 2 0-16,-2-7 0 0,-2-2 0 15,0-9 0-15,2-5 0 0,-9-9 0 16,2-9 0-16,0-2 0 0,-3-11-382 0,11 4-149 16,1-2-85-16,6-1-89 0,1 2-142 15,1-3 87-15,8 7-719 0,1 0-928 0</inkml:trace>
  <inkml:trace contextRef="#ctx0" brushRef="#br0" timeOffset="4917">2691 4979 3923 0,'0'0'63'0,"7"-4"68"16,-7 4 32-16,0 0 30 0,0 0 41 16,0 0 59-16,0 0 20 0,17 6 5 0,-17-6-12 15,0 0-26-15,10 7-31 0,-10-7-23 16,0 0-22-16,13 1-20 0,-13-1-23 16,14 2-26-16,-14-2-37 0,18-5-34 0,-8 0-35 15,3-2-15-15,-4-1-14 0,3-1 3 16,-6 0 6-16,1-2-1 0,-1-3 3 0,-4-3 0 15,-2-3 2-15,-2 1 1 0,0-5 11 16,-7-8 12-16,3 8-6 0,1 3 8 16,-2 8-2-16,2-1 5 0,-1 2-1 15,1 3-9-15,1 4-5 0,4 5-1 0,0 0-9 16,0 0 2-16,-18 19-4 0,18-9-1 16,-1-1-3-16,1 1-5 0,1-1 3 15,1-1 0-15,2 1-3 0,1-4 5 0,2 0 3 16,-7-5 1-16,15 6 1 0,-15-6 5 15,19-4 0-15,-8 0-21 0,1-4 0 0,1-1 0 16,-2 1 0-16,1-1 0 16,-1 1 0-16,-5 3 0 0,4-2 0 0,-3 3 0 15,-7 4 0-15,17-1 0 0,-17 1 0 16,18 6 0-16,-9 0 0 0,-1 0 0 16,3 6 0-16,-1-5 0 0,0 3 0 0,-1-1 0 15,0 2 0-15,0-3 0 0,-2-1 0 16,-2 0 0-16,1-2 0 0,1-1 0 0,-7-4 0 15,12 4 0-15,-12-4 0 0,0 0 0 16,22-14 0-16,-13 4 0 0,-2-3 0 0,-1-1-30 16,1-5-1-16,3-1 3 0,-4 1 6 15,-1 0 0-15,1 4 1 0,-1 1 2 16,0 4 1-16,-1-1 6 0,0 3-3 0,-1 2 10 16,-3 6 4-16,8-4 2 15,-8 4 3-15,0 0 0 0,0 0-3 0,19 20 5 16,-12-11-3-16,-3 1-8 0,3 2-2 15,0 0-16-15,-2-4-15 0,3 3-32 0,-3-3-35 16,4-1-36-16,-6 0-30 0,3-5-30 16,-6-2-25-16,0 0-32 0,25-14-16 0,-16-2-13 15,4-9 8-15,1-6 16 0,-3-3 27 16,1-2 36-16,-8-3 41 0,1-5 49 16,-3 1 55-16,-2-1 47 0,-4-14 53 0,-1-5 53 15,1 7 47-15,-2 0 41 0,-2 4 48 16,5 15 19-16,-1 12 6 0,-2 7-3 15,5 3-7-15,-1 3-16 0,0 7-15 16,2 5-10-16,0 0-13 0,-3 27-17 0,8-4-20 16,-3 15-18-16,1 3-10 0,6 9-15 15,-1 1-94-15,0-10-21 0,1-1 0 16,6 5 0-16,-3-12 0 0,-3 1 0 0,1-4 0 16,0-8 0-16,-3-2 0 0,-1-5 0 15,1-3 0-15,0 0 0 0,-4-1 0 0,1-3 0 16,0-2 0-16,-1 0 0 0,-3-6 0 15,0 0 0-15,0 10 0 0,0-10 0 0,0 0 0 16,-14 5 0-16,14-5 0 0,-22 2 0 16,13 2 0-16,-3-2 0 0,1 2 0 15,-3 4 0-15,3-2 0 0,0 1 0 16,1 1 0-16,2 0 0 0,-3 2 0 0,6-3 0 16,-2 5 0-16,2-2-96 0,1 0-134 15,0 2-102-15,1-2-123 0,-1 6-170 0,0-3-254 16,2 1 68-16,0 0 89 0,2 5-652 15,2-6-829-15</inkml:trace>
  <inkml:trace contextRef="#ctx0" brushRef="#br0" timeOffset="5317.42">4108 4443 4250 0,'-6'-43'278'0,"4"11"19"0,-3 6 8 0,1 9 20 16,2 5 16-16,1 0 19 0,-1 4 12 16,-3 5 2-16,5 3-17 0,-17 13-20 0,-9 26-18 15,-12 33-43-15,-5 16-276 0,-2 9 0 16,-3 12 0-16,-3 9 0 0,1 6 0 0,-14 33 0 15,17-39 0-15,-2-4 0 16,5-4 0-16,4-5 0 0,3-10 0 0,4-6 0 16,8-27 0-16,9-3 0 0,4-4 0 15,0-3 0-15,4-17 0 0,1-2 0 0,1-10 0 16,4-3 0-16,1-6 0 0,-3-5 0 16,1 0 0-16,1-4 0 0,2-5 0 0,0 0 0 15,0 0 0-15,0 0 0 0,0 0 0 16,-7-27 0-16,7 13 0 0,-4-2-172 0,0 0-875 15,3-1 95-15,-3-3 97 0,2 5-902 16,0-2-1187-16</inkml:trace>
  <inkml:trace contextRef="#ctx0" brushRef="#br0" timeOffset="7265.62">4072 5296 5030 0,'0'0'92'0,"0"0"53"15,-4-8 46-15,4 8 50 0,0 0 30 0,-4-7 34 16,4 7 15-16,0 0 2 0,0 0-7 16,0 0-17-16,-7-5-19 0,7 5-27 0,0 0-122 15,0 0-130-15,0 0 0 0,-6-5 0 16,6 5 0-16,0 0 0 0,0 0 0 0,0 0 0 15,0 0 0-15,0 0 0 0,-2-7 0 16,2 7 0-16,0 0 0 0,0 0 0 0,0 0 0 16,0 0 0-16,0 0 0 15,0 0 0-15,0 0 0 0,0 0 0 0,0 0 0 16,0 0 0-16,0 0 0 0,0 0 0 16,2 34 0-16,2-12 0 0,0 3 0 15,3 10 0-15,1 5 0 0,2 11 0 0,1-3 0 16,-4-8 0-16,3-1 0 0,-2 0 0 15,-3-4 0-15,3-4 0 0,-1-6 0 0,-5-3 0 16,5-5 0-16,-6 0 0 0,1-5 0 16,2-2 0-16,-2-2 0 0,1-1 0 0,-3 0 0 15,0-7 0-15,0 0 0 0,0 0 0 16,0 0 0-16,0 0 0 0,0 0 0 0,-1-44 0 16,-3 8 0-16,-2-5 0 0,1 0 0 15,-4-11 0-15,6 11 0 0,1 3 0 16,0 11 0-16,4 3 0 0,-4 7 0 15,4 5 0-15,0 3 0 0,1 1 0 16,-3 8 0-16,14-2 0 0,-14 2 0 0,27 8 0 16,-10 1 0-16,2-1 0 0,1 2 0 15,7 3 0-15,-4-1 0 0,0-4 0 0,-4 2 0 16,2-1 0-16,-1-3 0 0,-6 0 0 16,0-1 0-16,-3-3 0 0,-1 1 0 0,-10-3 0 15,15 4 0-15,-15-4 0 16,15-4 0-16,-15 4 0 0,12-14 0 0,-8 4 0 15,-1-5 0-15,-3-3 0 0,0 0 0 16,-1-8 0-16,-9-7 0 0,2-4 0 0,-7-12 0 16,1 5 0-16,1 6 0 0,2 6 0 15,3 9 0-15,3 6 0 0,-3 5 0 0,1-2 0 16,3 7 0-16,-1 1-381 0,0 0-92 16,5 6-102-16,-6-2-135 0,6 2-125 15,0 0 63-15,0 0-740 0,0 0-957 0</inkml:trace>
  <inkml:trace contextRef="#ctx0" brushRef="#br0" timeOffset="7732.55">4588 5370 4535 0,'0'0'201'0,"2"8"30"15,-2-8 33-15,2 5 32 0,-2-5 36 0,5 8 28 16,-5-8 4-16,7 8-16 0,-7-8-27 15,11 4-35-15,-11-4-26 0,18 0-22 16,-18 0-83-16,18-6-155 0,-6 4 0 0,-3-2 0 16,2-2 0-16,0 1 0 0,-4 0 0 15,0 0 0-15,-1-4 0 0,-1 2 0 0,-2 1 0 16,-3-3 0-16,0 1 0 0,0 8 0 16,-4-14 0-16,0 9 0 0,0-2 0 15,4 7 0-15,-13-3 0 0,13 3 0 16,0 0 0-16,-21 10 0 0,12 0 0 0,0 5 0 15,0 4 0-15,2 10 0 0,3-1 0 16,2-3 0-16,4-2 0 0,2 0 0 0,1 9 0 16,6-5 0-16,5-1 0 0,-1-4 0 15,2-6 0-15,-1-6 0 0,3 0 0 16,0-3 0-16,1-2 0 0,0-3 0 0,-1 0 0 16,0-4 0-16,-4 0 0 0,2 2 0 15,-3-2 0-15,-1 2 0 0,-13 0 0 0,25 0 0 16,-25 0 0-16,19 0 0 0,-19 0 0 15,17 0 0-15,-17 0 0 0,16 0 0 16,-16 0 0-16,9-1 0 0,-9 1 0 16,0 0-156-16,15 0-481 0,-15 0-166 0,0 0-90 15,0 0 84-15,0 0-855 0,0 0-1101 16</inkml:trace>
  <inkml:trace contextRef="#ctx0" brushRef="#br0" timeOffset="8666.36">5101 5345 4979 0,'-9'3'120'0,"9"-3"28"0,-6 5 29 16,6-5 53-16,-4 5-9 0,4-5 10 0,0 0-11 15,0 0-18-15,1 8-19 0,-1-8-22 16,0 0-8-16,9 6-25 0,-9-6-17 0,0 0-22 15,15 0-19-15,-15 0-15 0,0 0-10 16,0 0-6-16,19-2-2 0,-19 2-4 0,0 0 2 16,11-4-4-16,-11 4 1 0,7-5-2 15,-7 5 7-15,0 0 12 0,0 0-4 16,5-10 4-16,-5 10-1 0,0-8-8 16,0 8-1-16,0 0 0 0,-6-14-4 15,6 14-2-15,-6-7-16 0,6 7-17 0,-6-7 0 16,6 7 0-16,-11-5 0 0,5 2 0 15,6 3 0-15,-19-2 0 0,10 2 0 0,-5 0 0 16,1 2 0-16,0-2 0 0,0 3 0 16,-1-1 0-16,3 1 0 0,0 0 0 0,-1 3 0 15,2 1 0-15,1-1 0 0,1 3 0 16,2 1 0-16,3 0 0 0,-1 2 0 0,0 1 0 16,6 0 0-16,0-1 0 0,0 0 0 15,5 2 0-15,0-3 0 0,6-3 0 16,-2-2 0-16,2 2 0 0,2-4 0 0,-1-4 0 15,3 0 0-15,0-2 0 0,2-2 0 16,-2 1 0-16,3 0 0 0,-4-1 0 16,4 0 0-16,-7 0 0 0,2 2 0 15,-2-1 0-15,-2 2 0 0,-11 1 0 0,18-3 0 16,-18 3 0-16,16-4 0 0,-16 4 0 16,13-4 0-16,-13 4 0 0,11-4 0 0,-8-2 0 15,2-1 0-15,-3-1 0 0,2-1 0 16,-4 0 0-16,-2-6 0 0,-2 1 0 0,2-3 0 15,-3 0 0-15,-2 2 0 0,3 1 0 16,-3 2 0-16,2 2 0 0,-4 0 0 0,2 3 0 16,-1 2 0-16,-1 0 0 15,9 5 0-15,-14-4 0 0,14 4 0 0,0 0 0 16,-21 4 0-16,21-4 0 0,-9 5 0 16,9-5 0-16,-2 10 0 0,2-3 0 0,0-7 0 15,9 12 0-15,0-5 0 0,-2-2 0 16,2 2 0-16,3-6 0 0,-1 3 0 15,-11-4 0-15,25-2 0 0,-12-1 0 0,3-2 0 16,2-4 0-16,0-1 0 0,-5-2 0 16,3 0 0-16,-4-2 0 0,-3-2 0 15,-2 3 0-15,1-4 0 0,-5 0 0 0,3 2 0 16,-4-3 0-16,-1 3 0 0,4 2 0 16,-3 1 0-16,0 2 0 0,0 2 0 15,-1 0 0-15,-1 8 0 0,2-8 0 0,-2 8 0 16,0 0 0-16,11-3 0 0,-11 3 0 15,0 0 0-15,23 20 0 0,-11-8 0 0,-2 4 0 16,1 2 0-16,0-1 0 0,3 10 0 16,2-1 0-16,-4-1 0 0,1-1 0 0,-1-2 0 15,-2-5 0-15,-3 0 0 0,0-3 0 16,0 0 0-16,-2-1 0 0,1-1 0 0,-1-3 0 16,-1-1 0-16,0 0 0 0,2-4 0 15,-6 2 0-15,0-6-453 0,0 0-262 16,6 3-124-16,-6-3-21 0,0 0 90 15,0 0-779-15,0-24-992 0</inkml:trace>
  <inkml:trace contextRef="#ctx0" brushRef="#br0" timeOffset="8915.44">5408 4717 4341 0,'-19'-42'64'16,"5"13"41"-16,1 0 40 0,1 8 45 16,3 5 58-16,2 3 56 0,1 3 33 0,0 0 9 15,2 1-1-15,0 3-28 0,4 6-21 16,0 0-2-16,0 0 10 0,0 0-5 0,18 23-43 15,0 8-256-15,6 8 0 0,2 7 0 16,1 5 0-16,-2 2 0 0,-1 0 0 16,1 1 0-16,0 1 0 0,-2-4 0 0,2 0 0 15,1-1 0-15,-1-3 0 0,0-1 0 16,-2-5 0-16,-5-10 0 0,4-1 0 16,-9-2 0-16,4-3 0 0,2-2 0 0,-6-5 0 15,-2-7-721-15,-2-3-198 0,0-2 35 16,3-6 83-16,-12 0-854 0,24-12-1092 15</inkml:trace>
  <inkml:trace contextRef="#ctx0" brushRef="#br0" timeOffset="9165.37">6087 4712 4854 0,'-9'-7'161'15,"4"2"37"-15,5 5 18 0,-8-5-9 0,8 5 19 16,0 0 18-16,0 22 3 0,0-2-1 15,4 14-23-15,4 7-30 0,-1 14-22 16,3 8-16-16,-1 0-20 0,2 2-29 0,1-2-32 16,0 0-39-16,-2-4-39 0,1 0-51 15,-4-10-28-15,2-5-34 0,-4-3-27 0,2-4-29 16,-3-2-26-16,-2-8-38 0,0-5-36 16,-2-5-44-16,0-3-50 0,-2-4-55 0,0-1-43 15,-2-6-92-15,4-3-101 0,0 0 58 16,-17-12-427-16,8-3-502 0</inkml:trace>
  <inkml:trace contextRef="#ctx0" brushRef="#br0" timeOffset="9317.91">5931 5063 2888 0,'-7'-21'87'0,"0"4"65"15,1 5 45-15,3 4 48 0,-2-1 32 16,1 4 27-16,4 5 35 0,0 0-3 0,0 0-35 16,0 0-26-16,0 0-27 0,0 0-30 15,0 0-32-15,21 24-71 0,-13-17-87 0,2 2-101 16,-1-1-135-16,0 1-189 0,4-3-239 15,-2 1-86-15,0 0 68 0,1 0-539 16,-1 0-656-16</inkml:trace>
  <inkml:trace contextRef="#ctx0" brushRef="#br0" timeOffset="9717.7">6603 4448 3954 0,'-16'0'452'0,"2"5"-19"0,3 2-11 16,2 3 5-16,4 3 13 0,3 1 3 15,0 3-26-15,4 3-17 0,5 9-36 0,8 1-34 16,4 0-221-16,-1-3-109 0,2 0 0 16,3-1 0-16,2-2 0 0,-3-2 0 15,-2-1 0-15,-2-6 0 0,-7-3 0 16,-2 0 0-16,1-5 0 0,-3 2 0 0,-1-2 0 15,-1-1 0-15,0-3 0 0,-5-3 0 16,2 4 0-16,-2-4 0 0,0 0 0 0,0 0 0 16,2-15 0-16,-2 6 0 0,3 0 0 15,1 0 0-15,2 1 0 0,1-2 0 0,1 3 0 16,2 2 0-16,-3 5 0 0,-7 0 0 16,27 4 0-16,-11-1 0 0,-2 4 0 15,6 2 0-15,-6-2 0 0,6 1 0 0,-5 1 0 16,2-1 0-16,0 2 0 0,-1-5 0 15,-4 2 0-15,1-2 0 0,-4 1 0 16,0-2 0-16,-1-2 0 0,2-2-546 16,-10 0-132-16,14-2-141 0,-14 2-43 0,16-10 96 15,-9 4-771-15,5-2-982 0</inkml:trace>
  <inkml:trace contextRef="#ctx0" brushRef="#br0" timeOffset="10067.82">7208 4671 4295 0,'0'0'59'0,"0"0"52"16,0 0 44-16,0 0 43 0,0 0 55 15,0 0 44-15,0 0 10 0,10 20-5 16,-10-20-17-16,2 9-24 0,0-3-28 0,-2-6-23 16,4 9-20-16,-4-9-18 15,5 9-16-15,-5-9-16 0,0 8-13 0,0-8-16 16,-1 9-18-16,1-9-16 0,-8 10-25 16,1-7-24-16,-2 1-27 0,-2 1-31 0,0-2-43 15,-3-3-34-15,14 0-29 0,-26-3-11 16,11 1-3-16,-1-1 7 0,3-4 10 0,2 2 15 15,1 1 9-15,1-1 10 0,3 2 24 16,6 3 21-16,0 0 30 0,0 0 21 16,0 0 21-16,0 0 24 0,0 0 8 0,0 0 18 15,33 17 4-15,-21-10-7 0,2-2-3 16,1 0-16-16,3 0-6 0,-2-1-39 0,-2-3-43 16,1-1-43-16,-1-1-48 15,1 1-57-15,-2-4-49 0,-2-1-65 0,-1 0-44 16,0-4-34-16,-3-3-31 0,-1-1-42 15,-3-3-56-15,1-1-68 0,0-4-11 0,1-2-398 16,-4-4-465-16</inkml:trace>
  <inkml:trace contextRef="#ctx0" brushRef="#br0" timeOffset="10531.34">7296 4491 2545 0,'-4'-28'22'0,"2"6"79"15,-1 6 73-15,-1 3 54 0,2 1 43 0,2 7 34 16,0 5 35-16,0 0 37 0,0 0 6 16,0 0 4-16,0 0-7 0,17 30-15 0,-5-4-28 15,1 6-20-15,-1 3-22 16,6 10-28-16,-4-12-26 0,3 11-23 0,-1-10-23 0,-4 0-22 15,2-1-25-15,1-1-28 16,1-2-118-16,-1-5-2 0,0 0 0 0,-4-8 0 16,-1-3-90-16,-2-2-78 0,1-1-42 15,0-1-37-15,-3-4-16 0,0-4 5 0,2-2 17 16,-8 0 27-16,0 0 39 0,16-12 45 16,-5 3 59-16,-10-3 59 0,3-6 55 15,2-1 59-15,-1-4 57 0,-1 0 42 0,1 5 25 16,-4 4 21-16,1 3 26 0,0-2 19 15,-2 3 14-15,2 4-76 0,-2 6-230 0,0 0 0 16,0 0 0-16,0 0 0 16,20 17 0-16,-15-3 0 0,0 1 0 0,1 3 0 15,-1 2 0-15,-1-3 0 0,0 0 0 16,2 0 0-16,-4-1 0 0,0-4 0 0,0-1 0 16,2-1 0-16,-3-1 0 0,-1-2 0 15,0-7 0-15,0 0 0 0,0 0 0 0,-11 0 0 16,11 0 0-16,-10-24 0 0,6-1 0 15,-1-16 0-15,-1-14 0 0,1-10 0 0,0 0 0 16,2-5 0-16,1 2 0 16,0-2 0-16,0 2 0 0,0 10 0 0,2 12 0 15,2 7 0-15,-2 10 0 0,0 7 0 0,0 5 0 16,0 4 0-16,0-1 0 0,0 1 0 0,0 5 0 16,0 1-425-16,0 7-96 15,0 0-112-15,0 0-124 0,0 0-64 0,-6 34 74 16,5-8-711-16,-1 10-907 0</inkml:trace>
  <inkml:trace contextRef="#ctx0" brushRef="#br0" timeOffset="10681.79">7595 4619 4046 0,'0'23'24'0,"-1"-1"45"0,1-7 46 15,-2-3 40-15,4 0 43 0,-1-5 32 0,-1 0 35 16,0-7-32-16,11 7-17 0,-11-7-43 16,0 0-54-16,18-11-66 0,-11 4-77 0,5 1-94 15,-4-1-114-15,-1 2-123 0,2 0-141 16,-6 3-207-16,-3 2 68 0,0 0 71 0,0 0-378 15,9 17-421-15</inkml:trace>
  <inkml:trace contextRef="#ctx0" brushRef="#br0" timeOffset="11166.06">6919 5430 3211 0,'-14'20'496'15,"5"3"19"-15,2 10 21 0,1 1 24 0,2 0 4 16,4 4-34-16,0-1-31 16,4-4-45-16,3 2-43 0,1-4-44 0,4 0-319 15,1 1-48-15,1-6 0 0,-3-1 0 16,0-4 0-16,-4-4 0 0,2 0 0 0,-4-3 0 16,-1 0 0-16,-1-4 0 0,3 1 0 15,-4 1 0-15,1-6 0 0,-6 2 0 0,3-8 0 16,-4 7 0-16,4-7-199 0,0 0-13 15,0 0 18-15,-15-21 18 0,12 4 17 0,-4-7 22 16,5-1 22-16,2-1 13 0,0 6 14 16,0 1 20-16,2 0 17 0,1 2 9 0,3 2 17 15,-3 3 8-15,3 1 9 0,1 1 13 16,3 0 7-16,0 5 5 0,-1-2 3 0,5 4 2 16,-1 1 19-16,-1-4 4 15,1 4 11-15,-1 2 16 0,-3 0 17 0,-9 0 20 16,18 2 17-16,-9 2 9 0,-2 3-4 15,-3-2-12-15,-2 2-6 0,-2 3-19 0,-4 2-15 16,-4-1-9-16,2 3-23 0,-5-1-15 16,4-3-34-16,-6 2-35 0,2-4-35 0,0 1-37 15,-3-1-21-15,3-1-27 0,2-3-29 16,-1-3-21-16,10-1-29 0,-17-1-31 16,5-4-37-16,3-1-39 0,4 0-53 0,-4-3-69 15,4 1-95-15,1-1-131 0,0 1 76 16,4-1-492-16,2 0-577 0</inkml:trace>
  <inkml:trace contextRef="#ctx0" brushRef="#br0" timeOffset="11481.23">7303 5571 3508 0,'-13'18'299'15,"4"1"13"-15,2 0 46 0,-3 0 19 16,0 1 10-16,5 1-10 0,-1-1-18 15,5-3-26-15,1-3-32 0,0-2-29 0,1 1-40 16,5-5-31-16,1 0-40 16,4-5-37-16,1-1-40 0,-12-2-35 0,21-5-34 0,-6 1-26 15,-2-4-11-15,3 2-15 16,-5-5-10-16,3 3 8 0,-5-2 4 0,0 2 10 16,-2 1 20-16,0-1 10 0,-7 2 22 15,0 6 12-15,-3-14 10 0,-6 5-4 0,2-1 1 16,-4 0-10-16,-1-1-6 0,1-1-13 15,2 4-30-15,-2-1-29 0,-2 1-49 0,4 3-52 16,-1 0-59-16,1 3-64 0,1-2-87 16,1 3-82-16,7 1-86 0,-16-4-81 0,11 1-135 15,5 3 57-15,-4-4-591 0,4 4-731 16</inkml:trace>
  <inkml:trace contextRef="#ctx0" brushRef="#br0" timeOffset="11865">7514 5668 3792 0,'2'6'109'0,"-2"-6"30"0,0 0 24 16,2 6 20-16,-2-6 14 0,0 0 6 15,0 0-1-15,0 0-16 0,0 0-12 0,0 0-18 16,0 0-3-16,0 0-19 0,0 0-13 16,0 0 7-16,3-27-8 0,-6 19 14 0,-4-6-16 15,0 0-2-15,-4-1-13 16,-3-9-4-16,1-2-5 0,0-1-8 0,-4-2-9 15,-1 3-5-15,1-2-1 0,0 4-8 16,2 1 1-16,1 6 2 0,5 2-1 0,3 5-2 16,1 2 2-16,-2-1-1 0,2 2-6 15,1 2-6-15,4 5-8 0,-4-11-3 16,4 11-2-16,4-11-3 0,0 5 0 0,3-1 4 16,3 1-1-16,1 1 8 0,2 1 14 15,-1 4 15-15,-12 0-34 0,29 5-42 0,-14 0 0 16,2 6 0-16,-1 2 0 0,-3 1 0 15,6 10 0-15,-4-2 0 0,1 5 0 0,-3-2 0 16,-2-4 0-16,5 3 0 16,-9-5 0-16,0 1-194 0,5-3-86 0,-6-3-61 15,0-4-95-15,-3-1-100 0,6 4-129 16,-4-6-157-16,-1-2 102 0,3-5-707 0,-7 0-879 16</inkml:trace>
  <inkml:trace contextRef="#ctx0" brushRef="#br0" timeOffset="12397.47">7760 4561 4345 0,'-12'-8'182'0,"-3"0"23"0,3 5 34 16,1 2 60-16,11 1 44 0,-16 16 37 16,11 3 22-16,1 16 16 0,6 4-5 15,5 16-26-15,7 3-12 0,6 3-172 16,0 3-203-16,8 14 0 0,-3-17 0 0,0-1 0 15,-2-5 0-15,1-1 0 0,0-2 0 16,-1-2 0-16,-4-7 0 0,1-2 0 0,-6-9 0 16,-1-2 0-16,-2-1 0 0,-1-6 0 15,-4-6 0-15,-1-5 0 0,-1 1 0 0,-2-4 0 16,2-2 0-16,-1 1 0 0,-6-3-186 16,3-5-1-16,-10 6 7 0,10-6 15 0,-21-6 16 15,5 1 21-15,-13-8 14 0,-2-1 17 16,-1 0 14-16,-2 2 14 0,2 2 21 15,5 1 26-15,7 3 23 0,6 1 9 16,0 3 19-16,1-2 18 0,6 4 31 0,7 0 25 16,0 0 27-16,-22 4 16 0,22-4 2 15,0 0-5-15,0 0 5 0,0 0-13 0,23-16-14 16,-1-3-8-16,3-7-37 0,10-8-76 16,-1-9 0-16,1 6 0 0,1-6 0 0,0 9 0 15,-2 5 0-15,-7 4 0 0,-2 8 0 16,-2 1 0-16,-5 4 0 0,2 7 0 0,-7 4 0 15,4 6 0-15,-2 4 0 0,3 2 0 16,-4 5 0-16,4 7 0 0,1 1 0 16,-6 1 0-16,0 2 0 0,1-1 0 0,-3 1 0 15,-1-4 0-15,-4-3 0 0,1-1 0 16,-3-2-60-16,0 0-284 0,-1-5-100 16,-1 1-98-16,1-1-122 0,-1-5-160 15,-2-1 60-15,0-6 88 0,4 6-641 0,-4-6-775 16</inkml:trace>
  <inkml:trace contextRef="#ctx0" brushRef="#br0" timeOffset="12564.8">8236 4981 3826 0,'-17'-27'134'0,"1"-2"46"0,0 6 45 15,2 5 37-15,3 1 56 0,-1 5 36 16,2 4 17-16,1-1-12 0,2 3-33 0,-2-1-36 16,4 0-36-16,-1 1-55 0,6 6-72 15,-5-6-93-15,5 6-102 0,0 0-124 16,0 0-145-16,0 0-154 0,0 0-209 15,0 0-76-15,11 32 74 0,-4-15-656 16,4 0-813-16</inkml:trace>
  <inkml:trace contextRef="#ctx0" brushRef="#br0" timeOffset="13164.1">8628 5061 4046 0,'-23'13'213'15,"5"-2"60"-15,-5 8 52 0,-2-2 38 16,-2 4 34-16,7 0 17 0,0-2 8 0,5-5-3 16,3 3-36-16,5-5-27 0,1-2-38 15,5-2-56-15,1 3-262 0,1-5 0 16,5 3 0-16,3-2 0 0,1-4 0 0,3-1 0 16,0 0 0-16,5-4 0 0,-1-3 0 15,5-2 0-15,-2 0 0 0,1-1 0 0,-2-1 0 16,-6 1 0-16,0-4 0 0,-1 0 0 15,-4 5 0-15,-3-3 0 0,-1-2 0 16,-4-1 0-16,-2 1 0 0,-2-2 0 0,-5 1 0 16,-3-3 0-16,-1 3 0 0,-4 1 0 15,-2 1 0-15,-2 5 0 0,-2 2 0 16,0 4 0-16,-3 2 0 0,-9 6 0 0,1 4 0 16,1 5 0-16,3 0 0 0,3 0 0 15,3 5 0-15,6-8 0 0,7 1 0 0,-1-5 0 16,5 2 0-16,3-3 0 0,2-1 0 15,4-1 0-15,6-4 0 0,-1-1 0 0,-7-2 0 16,32-5 0-16,-3-7 0 0,2-3 0 16,-5 1 0-16,3-6 0 0,0 0 0 0,-3-1 0 15,1-1 0-15,-2 1 0 0,-5 1 0 16,-2 6 0-16,-5 1 0 0,-3 4 0 0,-1 1 0 16,1 1 0-16,-2 0 0 0,-1 3 0 15,-7 4 0-15,13-5 0 0,-13 5 0 16,16 2 0-16,-16-2 0 0,27 8 0 15,-13-1 0-15,0-1 0 0,1-1 0 0,3 0 0 16,-2-2 0-16,2 1 0 0,0-4 0 16,4 0 0-16,-3-4 0 0,3-1 0 0,-1-2 0 15,3-1 0-15,-5-3 0 0,-1 1 0 16,0 0 0-16,-5 1 0 0,3 2 0 0,-7 1 0 16,2 1 0-16,-3-1 0 0,0 0-111 15,-3 4-685-15,1-2-150 0,-6 4 67 0,7-6 98 16,-7 6-810-16,8-5-1032 0</inkml:trace>
  <inkml:trace contextRef="#ctx0" brushRef="#br0" timeOffset="13864.93">9042 5533 4826 0,'-9'-8'209'0,"1"0"63"0,2 2 43 0,0 3 21 16,6 3 4-16,0 0-2 0,0 0-3 16,0 0-8-16,0 30-14 0,4-9-18 0,5 8-49 15,5 0-207-15,1-1-39 0,-1 1 0 16,3-4 0-16,-4 0 0 0,-2-3 0 0,2-5 0 15,-6 2 0-15,0-5 0 0,-1-2 0 16,-1 0-60-16,0-3-300 0,-3-1-73 0,2 0-43 16,-6-4-50-16,2-4-39 15,-11 5-59-15,11-5-45 0,0 0-18 0,-23-16-602 16,9 1-749-16</inkml:trace>
  <inkml:trace contextRef="#ctx0" brushRef="#br0" timeOffset="14080.58">9017 5649 3446 0,'-9'-24'-34'15,"5"4"69"-15,2 1 61 0,0 4 55 16,4-2 57-16,-2 6 38 0,8-3 38 0,-1 4 43 15,6 2 7-15,3 5 5 0,3 1-5 16,5 4-8-16,11 6-5 0,1 4-14 16,4 10-15-16,-4 4-16 0,-4 1-19 0,-7-1-15 15,-5 3-21-15,-4 4-38 0,-2 0-183 16,-8 0 0-16,-1 4 0 0,-5-6 0 0,-1 3 0 16,-5 0 0-16,-3 0 0 15,-5-3 0-15,-1 2 0 0,-1-3 0 0,-5-3 0 16,-1-4 0-16,-1-3 0 0,-2-3 0 15,2-9-313-15,4-8-189 0,-4-5-121 0,2-6-158 16,-6-7-49-16,3-5 77 0,3-2-740 16,10-2-939-16</inkml:trace>
  <inkml:trace contextRef="#ctx0" brushRef="#br0" timeOffset="14581.36">9433 5734 4171 0,'0'0'12'0,"-4"4"23"0,4-4 24 16,0 0 14-16,0 0 24 0,0 0 22 0,0 0 11 16,0 0 1-16,0 0-7 0,0-29-14 15,2 12-7-15,2-1-6 0,-1-5 5 0,-3-3 16 16,0 1 14-16,-5-13 10 0,-1-3 6 15,-4-10 6-15,-3-5 0 0,-2 3-1 0,-2 4 1 16,5 13-6-16,1 3-1 0,-2 6 0 16,6 5-2-16,0 5-2 0,3 5-1 15,-1 1-11-15,3 4-14 0,2 7-12 16,0 0-14-16,0 0-6 0,0 0-10 16,18 41-9-16,-2-16-4 0,5 2-6 0,0 0-43 15,0 1-13-15,2-3 0 0,1 0 0 16,-1-2 0-16,-2 0 0 0,3-5 0 0,-10-3 0 15,2-1 0-15,-5-6 0 0,3-1 0 16,-3 1 0-16,-2-2 0 0,0-2 0 0,4 0 0 16,-8 0 0-16,-5-4 0 0,14 5 0 15,-14-5 0-15,11 2 0 0,-11-2 0 0,9 4 0 16,-9-4 0-16,0 0 0 0,0 0 0 16,0 0 0-16,0 0 0 0,0 0 0 15,0 0 0-15,0 0 0 0,0 0 0 16,-34 2 0-16,21 5 0 0,-3 3 0 0,-9 6 0 15,5 4 0-15,-1 4 0 0,1 0-586 16,2-1-305-16,2 0-14 0,3-4 94 0,5-7-889 16,3-4-1134-16</inkml:trace>
  <inkml:trace contextRef="#ctx0" brushRef="#br0" timeOffset="15181.02">9941 5382 5110 0,'-15'0'146'0,"15"0"21"0,-11 0 22 0,11 0 35 15,-12-4 23-15,12 4 4 0,-7-3-12 16,7 3-23-16,-8-3-27 0,8 3-36 0,-5-12-31 15,5 3-35-15,0-1-21 0,4-4-30 16,-3-3-20-16,-1 0-9 0,4-7-9 0,-4-2 5 16,0 0 1-16,-2-7 3 15,-1-6 4-15,-6 3 10 0,0 1 23 0,-4-14 9 16,-3-1 10-16,-5 0 12 0,4 1 7 16,-2 7 9-16,4 9 5 0,1 3 17 0,3 8-48 15,2 7-65-15,1 5 0 0,2 6 0 16,6 4 0-16,0 0 0 0,-5 19 0 0,8-4 0 15,3 4 0-15,10 9 0 0,-2-1 0 16,9 0 0-16,2-2 0 0,8 4 0 16,-6-8 0-16,-1-6 0 0,-4 0 0 15,2-2 0-15,-7-5 0 0,2-1 0 0,-4-2 0 16,-2 0 0-16,1-1 0 0,-5-1 0 0,1-1 0 16,-10-2 0-16,13 5 0 0,-5-4 0 15,-8-1 0-15,9 5 0 0,-9-5 0 16,0 0 0-16,8 4 0 0,-8-4 0 15,0 0 0-15,0 0 0 0,-21 12 0 0,12-9 0 16,-3-1 0-16,-3 3 0 0,1-1 0 16,1-3 0-16,-1 1 0 0,2 0 0 0,-1-1 0 15,-1 1 0-15,1-2 0 0,4 2 0 16,-2 1 0-16,0 2 0 0,3 1 0 0,1 0 0 16,-1 5 0-16,5-1 0 0,-5 0 0 15,6 2 0-15,1-1-325 0,-2-2-134 0,3-1-54 16,0-2-78-16,3 2-134 15,0-1-74-15,5-2 89 0,-8-5-674 0,7 4-837 16</inkml:trace>
  <inkml:trace contextRef="#ctx0" brushRef="#br0" timeOffset="15634.54">10127 4660 4101 0,'-29'-37'81'0,"-5"0"15"16,-9 0 1-16,-4 2 1 15,-4 4 7-15,-7 11 7 0,-5 6 6 0,-5 14 2 16,-7 14-5-16,-24 20-5 0,-8 19-12 16,-1 16-5-16,-31 36-6 0,-2 16-2 0,9 25-8 15,8 20 13-15,16 13 10 0,15 2 39 16,22-6 61-16,31-42 23 0,19-5 8 0,13-4-4 15,18-6-4-15,9-6-9 0,13-11-10 16,14-13-16-16,13-14-25 0,14-10-9 0,11-19-28 16,11-11-37-16,11-22-62 0,11-12-27 15,-3-17-50-15,1-20-68 0,-11-9-80 0,0-9-68 16,-7-8-69-16,-14-4-52 0,-7-8-21 16,-15-8-1-16,-9-3 4 0,-8-2 12 15,-8-3 33-15,-11-4 38 0,-8-4 48 16,-8 0 49-16,-7 14 48 0,-13-21 42 0,-10 1 32 15,-10 1 22-15,-5 1 19 0,-14 2 11 16,-7 1 7-16,-8 10 10 0,-7 9 13 16,-10 24 1-16,-4 18-1 0,11 27 2 0,-10 14-1 15,-20 25-11-15,1 14-16 0,-1 19-16 16,0 14-22-16,10 10-28 0,7 7-42 0,12 5-74 16,15 3-160-16,12-3-65 0,12-3-120 15,14-6-75-15</inkml:trace>
  <inkml:trace contextRef="#ctx0" brushRef="#br0" timeOffset="15832.06">9551 6270 2206 0,'22'-11'511'15,"1"-11"-42"-15,12-10-44 0,3-7-48 0,13-21-45 16,6-8-50-16,6 0-36 0,0-2-79 15,4-1-93-15,-5 3-110 0,4 2-148 16,2 7-155-16,-1 2-201 0,1 6-92 0,-3 2 60 16,-13 14-376-16,-1 0-426 0</inkml:trace>
  <inkml:trace contextRef="#ctx0" brushRef="#br0" timeOffset="18165.88">30979 6756 4665 0,'9'-19'40'0,"0"2"-43"0,2 3 0 16,7 2-3-16,9-3 8 0,3 1 10 16,4 7 18-16,-1 2 13 0,-6 6-2 0,9 8 1 15,-2 10 14-15,3 13 13 0,-7 11 10 16,-8 8 11-16,-6 13 12 0,-12 8 17 0,-12 7 16 15,-13 22 23-15,-7 2 18 0,-9 1 22 16,1 0 9-16,-4-7 4 0,0 4-2 0,2-2-2 16,6-7-24-16,5-1-10 0,10-20-14 15,5-5-15-15,5-3-14 0,-1 1-12 16,8-6-12-16,2 2-10 0,4-3-4 0,0-1-12 16,3 1-49-16,-2 0-31 0,3 1 0 15,-2 0 0-15,1-2 0 0,1 4 0 16,-2-5 0-16,1 8 0 0,-2-7 0 0,0 2 0 15,-4-3 0-15,3 1 0 0,-2-12 0 16,-3-1 0-16,-1 3 0 0,0-4 0 16,0 1 0-16,-3-2 0 0,-3 2 0 0,-4-4 0 15,1 1 0-15,-4-2 0 0,-7 3 0 16,-1-2 0-16,5-8 0 0,-11 4 0 0,6-8 0 16,0-4 0-16,2 3 0 0,-2-6 0 15,8-5 0-15,1-4 0 0,1-3 0 16,1-1-943-16,2-4-14 0,2-1 95 15,6-2-984-15,0 0-1273 0</inkml:trace>
  <inkml:trace contextRef="#ctx0" brushRef="#br0" timeOffset="19166.43">24879 9532 5249 0,'0'-9'112'0,"-3"1"37"0,3 8 6 16,-4-9-7-16,4 9 1 0,0 0 49 0,0 0 56 15,0 33 35-15,2-10 15 0,0 13-16 16,-2 5-17-16,3 2-7 0,-1 3-30 0,-2 1-107 16,1-1-127-16,-1 1 0 0,0-5 0 15,2-5 0-15,-4-6 0 0,2-6 0 0,0-6 0 16,0-1 0-16,0-2 0 0,0-3-20 16,-1-3-435-16,1-5-83 0,0-5-64 0,-5 2-60 15,5-2-89-15,0 0 7 0,-9-14-759 16,5 2-949-16</inkml:trace>
  <inkml:trace contextRef="#ctx0" brushRef="#br0" timeOffset="19546.61">24821 9687 3939 0,'0'-19'-29'0,"0"4"55"15,0 1 15-15,2 2 12 0,0 2 18 0,2 3 30 16,3-1 30-16,2 3 29 0,3 1 14 16,1 3 9-16,7 2 6 0,3 4 4 0,6 7 2 15,1 0 3-15,1 5-16 0,-8 2 0 16,4 2-9-16,-5 1 14 0,1 1 8 0,-14-3 10 15,-2-1 1-15,-3 4 4 0,-4-6 0 16,-4 5 3-16,-3 9-18 0,-4-2-13 0,-3 0-8 16,-5-2-122-16,4 0-52 0,2-10 0 15,3-3 0-15,2-2 0 0,5-1 0 16,-3-2 0-16,4-4 0 0,2-1 0 16,0-4 0-16,9 13 0 0,1-9 0 0,2 0 0 15,1 2 0-15,4 2 0 0,2 1 0 16,2-1 0-16,-2 1 0 0,2 1 0 0,4 7 0 15,-8-3 0-15,-4 0 0 0,-3-2 0 16,-2 1 0-16,-3-1 0 0,-1 2 0 0,-2 0 0 16,-4 0 0-16,-6 2 0 0,-1 1 0 15,-1 1 0-15,-5-5 0 0,-4 8 0 0,-4-3 0 16,2-6 0-16,2-5 0 0,-2 1 0 16,-1-4 0-16,0 1 0 0,3-4 0 15,-1-2 0-15,0-1 0 0,3-1 0 16,2-3-262-16,4 0-724 0,2 1 67 0,8-1 90 15,1 0-938-15,0 6-1197 0</inkml:trace>
  <inkml:trace contextRef="#ctx0" brushRef="#br0" timeOffset="20046.79">25487 10123 5422 0,'-14'-5'266'16,"3"2"4"-16,0 1 4 0,11 2 24 16,0 0 20-16,-16-2 23 0,16 2 4 15,-8-1-35-15,8 1-27 0,0 0-219 16,0 0-64-16,27-16 0 0,-6 8 0 0,9-6 0 0,2 2 0 16,3-2 0-16,-5 0 0 15,2 2 0-15,-3 1-69 0,-4 1-504 0,-6 4-183 16,-8 0-147-16,0 4 84 0,-6 2-906 15,-5 0-1157-15</inkml:trace>
  <inkml:trace contextRef="#ctx0" brushRef="#br0" timeOffset="20429.5">26109 9457 5000 0,'-2'-10'122'15,"2"3"32"-15,0 1 21 0,0 6 22 16,0-8 36-16,0 8 33 0,0 0 20 0,0 0-1 15,0 0 5-15,0 0 18 0,0 0-18 16,8 39-21-16,0-5-20 0,0 6-182 0,-3 2-67 16,2 10 0-16,-5-6 0 15,4 7 0-15,-3-6 0 0,-2-5 0 0,-1 1 0 16,0-1 0-16,0-1 0 0,-1-3 0 16,-2-8 0-16,1-5 0 0,-2-4 0 0,2 0 0 15,1-2 0-15,-1-7-440 0,0 0-213 16,2-2-119-16,-2-3-83 0,2-3 82 0,0-4-825 15,0 0-1038-15</inkml:trace>
  <inkml:trace contextRef="#ctx0" brushRef="#br0" timeOffset="20596.91">26018 9948 4537 0,'-8'-3'313'0,"8"3"3"0,-12-6 24 15,12 6 29-15,-5-4 5 0,5 4-11 16,0 0-27-16,0 0-35 0,0 0-27 0,0 0-27 15,14-11-64-15,-3 8-80 0,5-3-103 16,0 1-119-16,7-1-142 0,-1-1-171 0,1 2-189 16,10-6-240-16,2 1 59 0,-5 5 86 15,-6 3-727-15,3 2-894 0</inkml:trace>
  <inkml:trace contextRef="#ctx0" brushRef="#br0" timeOffset="21045.56">26534 10142 4340 0,'-13'4'191'0,"3"-1"10"16,1-1 3-16,9-2 2 0,-13 3 20 0,13-3 11 15,0 0-7-15,0 0-18 0,0 0-24 16,0 0-17-16,0 0-18 0,7-19-24 0,3 9-16 16,-1 0-8-16,-1-2-10 0,0-2-4 15,-1 2-1-15,-2-2 9 0,-3 0 6 0,3-3 7 16,-3-1-5-16,-4-2 7 0,-3-4 4 15,3-10 3-15,-7 2-3 0,2 1-3 0,-2 8-115 16,0 6 0-16,2-1 0 0,0 7 0 16,-6 1 0-16,6 2 0 0,-2 6 0 15,9 2 0-15,-21 0 0 0,8 5 0 16,-1 0 0-16,1 4 0 0,6-2 0 0,-4-2 0 16,8 1 0-16,3-6 0 0,-2 11 0 15,2-11 0-15,17 3 0 0,0-3 0 0,10-3 0 16,9-4 0-16,6 0 0 0,0 0 0 15,-2-1 0-15,-2 4 0 0,-7-1 0 0,-4 3 0 16,-5 2 0-16,-1 2 0 0,-1 0 0 16,-6 3 0-16,4 0 0 0,-5 4 0 0,1-1 0 15,-5 1 0-15,2 3 0 0,-6 0 0 16,6-2 0-16,-6 0 0 0,3 0 0 16,-5-1 0-16,6 0 0 0,-6-3 0 0,5 3 0 15,-5-2-689-15,3 0-178 0,-2-1-27 16,2-4 101-16,-6-2-890 0,11 6-1118 15</inkml:trace>
  <inkml:trace contextRef="#ctx0" brushRef="#br0" timeOffset="21412.91">27192 9859 4692 0,'0'0'268'0,"-18"7"1"15,13-4 40-15,-2 1 33 0,7-4 23 0,-13 3-1 16,13-3-15-16,-7 5-33 15,7-5-25-15,0 0-31 0,0 0-25 0,-4 5-104 16,4-5-131-16,0 0 0 0,0 0 0 16,22 2 0-16,-22-2 0 0,0 0 0 0,27-5 0 15,-18 3 0-15,-2-4 0 0,0 2 0 16,4-1 0-16,-8 0 0 0,3-4 0 0,-2 1 0 16,-4 1 0-16,0-2 0 0,-2 0 0 15,-2 1 0-15,-5 3 0 0,-1 0 0 0,-3 5 0 16,-7 3 0-16,-2 4 0 0,-11 7 0 15,2 5 0-15,7-1 0 0,-1 5 0 0,8 2 0 16,0 1 0-16,5 2 0 16,7-5 0-16,1-3 0 0,4-1 0 0,2-2 0 0,2 0 0 15,3 0 0-15,5-2 0 16,-1-1 0-16,3-3 0 0,1-5 0 0,0-1 0 16,4 0 0-16,-2-3 0 0,2-2 0 15,0-3-40-15,3-4-406 0,10-5-127 0,-2-3-154 16,3-1-137-16,-1-3 87 0,-3 0-843 15,-3 1-1060-15</inkml:trace>
  <inkml:trace contextRef="#ctx0" brushRef="#br0" timeOffset="21762.3">27550 9806 4217 0,'-8'7'98'0,"1"-2"61"0,-1 2 29 16,3-2 18-16,0 2 8 0,5-7 30 15,-5 13 25-15,5-4-6 0,0-9-18 0,3 9-22 16,6-4-13-16,0-3-28 0,2-2-18 16,3 0-19-16,2-2-27 0,2-3-12 0,1-2-20 15,0 0-20-15,-2-1-13 0,0-3-15 16,-3 3-11-16,-3-1-3 0,-2-1-16 0,1 0-15 16,-4-2 10-16,-4 1-1 0,-2 1-4 15,-2-4 4-15,-4 3-3 0,1 2 0 0,-5 4 0 16,-1 1 6-16,11 4 8 15,-29 6-16-15,10 6-3 0,-4 5 8 0,4 6-1 16,1 3 1-16,6-7-3 0,0 0-3 16,6 1 5-16,0 1-3 0,1 0-3 0,1-3-4 15,2-1-26-15,1-2-35 0,1-1-51 16,0-3-66-16,1-1-82 0,5-2-106 0,-2 0-125 16,5-4-159-16,1-1-99 0,-3-2 77 15,6-1-641-15,3-1-779 0</inkml:trace>
  <inkml:trace contextRef="#ctx0" brushRef="#br0" timeOffset="21979.91">28385 10099 4192 0,'-6'11'385'0,"2"0"31"0,-1 1 21 0,-2-1 28 16,2 2 15-16,-4 3-2 0,-1 1-28 15,0 0-35-15,1 0-39 0,-2 2-279 0,-7 6-97 16,5-7 0-16,0-1 0 0,-4 4 0 15,-4-1 0-15,1-4 0 0,0 3 0 0,-3-2 0 16,-4-3 0-16,0-1 0 0,2-3 0 16,5-1-503-16,-13 0-166 0,9-1-196 15,1-3 15-15,0 0 98 0,6-1-796 16,-1-2-992-16</inkml:trace>
  <inkml:trace contextRef="#ctx0" brushRef="#br0" timeOffset="22280.41">28779 9825 4639 0,'0'-10'205'0,"2"1"18"15,-2 4 9-15,0 5 3 0,0 0 14 0,0 0 26 16,0 0 21-16,0 0 3 0,14 32-16 16,-12-11-24-16,0 6-26 0,-2-1-37 0,-2 14-23 15,-3-2-28-15,3 1-39 0,-1-2-48 16,-1-2-63-16,-4-1-70 0,7 0-80 0,-3-6-77 16,0-8-98-16,2-3-103 0,1 1-97 15,-2-3-112-15,1-5-139 0,0-1 52 0,2-4-697 16,0-5-878-16</inkml:trace>
  <inkml:trace contextRef="#ctx0" brushRef="#br0" timeOffset="22717.4">28869 9731 4125 0,'0'-22'122'0,"-2"6"31"0,0 4 12 16,2-1 4-16,0 5 11 0,4-2 18 15,1-1 16-15,6 1 4 0,1 2 0 0,6 2-10 16,0 3-14-16,6 5-16 0,8 5-8 15,0 7-12-15,-1 4-8 0,-4 6-11 16,-8 4-10-16,-1 1-6 0,-6 2-5 0,-2 5-7 16,-9 0-10-16,-1 0 6 0,-3 1 11 15,-6 0 12-15,-3-2 12 0,-5-2 7 0,-6 7-145 16,-6-6-4-16,1-2 0 16,3-6 0-16,1-4 0 0,4-3 0 0,4-5 0 15,5-4 0-15,6-1 0 0,-2-3 0 16,5 2 0-16,2-8 0 0,7 10 0 0,-1-4 0 15,-1-1 0-15,2 3 0 0,1-2 0 16,-2 4 0-16,2-3 0 0,-3 3 0 0,1-2 0 16,-1 2 0-16,0 1 0 0,-1 3 0 15,-4-1 0-15,0 1 0 0,-2 3 0 0,-7 2 0 16,2-1 0-16,-8 7 0 0,-2-3 0 16,-5 0 0-16,4-2 0 0,-5-4 0 0,2-3 0 15,2-1 0-15,-2-5 0 0,0 0 0 16,-4-2 0-16,4-3 0 0,-2-2 0 0,4 0 0 15,1-4 0-15,0 1 0 16,1-2 0-16,2-4 0 0,9-3 0 0,6-3-760 16,6-5-211-16,9-8 97 0,11-4-1026 15,9-2-1322-15</inkml:trace>
  <inkml:trace contextRef="#ctx0" brushRef="#br0" timeOffset="23098.16">29528 9711 5161 0,'6'-18'-49'15,"-4"2"50"-15,-2 4 28 0,2 3 31 16,-4 1 27-16,0 3 20 0,2 5 21 0,-7-7 7 16,7 7 1-16,-24 8-7 15,3 4-2-15,-7 4 1 0,-7 9 1 0,-1 4 0 16,0 2-5-16,0 1-7 0,8-2-18 16,6-2-8-16,7-2-9 0,5-6-7 0,10-1-10 15,4-4-4-15,6 3-3 0,3-3-9 16,3-1-2-16,6 3-9 0,-2-3 2 0,-4-4 5 15,2 3 17-15,-3 2 20 0,0-3 15 16,1 2 21-16,-3 1 19 0,0 0 8 16,-1 1-23-16,-3 1-122 0,-2 2 0 0,0-6 0 15,-5 4 0-15,-4-1 0 0,-5 1 0 16,2 4 0-16,-6-3 0 0,-7 7 0 16,0-4 0-16,-2-1 0 0,-5 1 0 0,0-6 0 15,-1-1 0-15,4-2 0 0,2-6 0 0,1-1 0 16,2-1 0-16,1-4 0 0,3-4 0 15,-2-1 0-15,6-3 0 0,3-4 0 16,4-7 0-16,8-15-58 0,9-12-478 0,14-12-19 16,13-13-5-16,5 1-23 0,6 8-33 15,-8 15-21-15,0 6 58 0,3 8-804 16</inkml:trace>
  <inkml:trace contextRef="#ctx0" brushRef="#br0" timeOffset="23265.82">29624 9813 3729 0,'26'-12'62'0,"-5"7"109"16,-7 8 69-16,-3 4 47 0,-3 2 49 15,-2 6 37-15,-1 4 38 0,1 3 25 0,-3 13 0 16,1-2-1-16,-4 6-12 0,2-1-43 15,-2 1-35-15,2 0-218 0,-1-1-127 16,-1-1 0-16,3-2 0 0,1-8 0 0,-2-2 0 16,2-3 0-16,-3-3 0 0,-1-2 0 15,4-3 0-15,-2-2 0 0,2 0 0 0,-3-3 0 16,1-3-84-16,-2-6-481 0,2 2-74 16,-2-2-90-16,0 0-97 0,0 0 61 15,-5-17-794-15,1 1-1001 0</inkml:trace>
  <inkml:trace contextRef="#ctx0" brushRef="#br0" timeOffset="23446.86">29629 9850 4580 0,'0'-27'43'0,"2"7"23"0,0 3 42 16,1 5 62-16,1 1 93 0,5 1 77 0,0 1 47 15,2 1 26-15,3 0 18 16,-1 0-33-16,2 2-27 0,2-1-32 0,2-1-57 16,3 3-282-16,-2-2 0 0,3 2 0 15,-4 0 0-15,2 4 0 0,-4 1 0 0,1 0 0 16,-2 3 0-16,0 3-313 0,1 3-305 15,-3 4-210-15,-1 2-42 0,-2-1 86 0,1 3-841 16,2 5-1064-16</inkml:trace>
  <inkml:trace contextRef="#ctx0" brushRef="#br0" timeOffset="23629.33">30289 9993 4916 0,'-4'12'212'0,"0"1"58"0,-2 1 40 0,-2 7 44 16,5 1 43-16,-5 9 40 0,-2 0-6 15,5 3-25-15,-5-1-34 0,3 2-286 0,-5-2-86 16,1 2 0-16,-5 1 0 0,2-4 0 16,-6-1 0-16,-7 5 0 0,0-2 0 0,4-8 0 15,-12 1 0-15,7-5 0 0,-15 1 0 16,7-6-637-16,-16-5-306 0,2-1 61 16,3-4 93-16,0-4-891 0,3-1-1116 0</inkml:trace>
  <inkml:trace contextRef="#ctx0" brushRef="#br0" timeOffset="24629.21">20781 10804 6242 0,'-15'0'194'16,"15"0"-111"-16,-11 0-58 0,11 0 29 16,0 0 49-16,-14 3 62 0,8 4 22 0,1 1-6 15,-1 3-16-15,2 1-11 0,-2 2-14 16,0-1-15-16,3 1-12 0,-1 1-12 0,0-1-9 16,1-1-25-16,1-2-67 0,-5 0 0 15,5-1 0-15,1-2 0 0,-1 1 0 0,0-4 0 16,2-5 0-16,-4 5 0 0,4-5-52 15,0 0-19-15,-11-19-4 0,9 3 2 0,-1-8 14 16,-4-11 9-16,3-7 10 0,-1 3 10 16,1 0 16-16,4 6 14 0,0 10 6 0,2-2 0 15,0 8 0-15,0 3 2 0,1 5 7 16,1 0 12-16,3 2 8 0,-4 1 10 16,5 4 4-16,-8 2-2 0,0 0 0 0,23 6-3 15,-16-1 1-15,2 0-5 0,3 3-3 16,-4-2-30-16,-1 1-7 0,2 2 0 0,0-2 0 15,-4-1 0-15,5 1 0 0,-7-2 0 16,3 0 0-16,-2-1 0 0,0-1 0 0,-4-3 0 16,8 6 0-16,-8-6 0 0,0 0 0 15,0 0 0-15,21-7-52 0,-16-2-6 16,6 0 5-16,-3 1 3 0,-2 1 5 16,4-1 4-16,-5 2 7 0,2 0 7 0,4 2 10 15,-4 3 3-15,-7 1 5 0,21 5 5 16,-4 1 1-16,0 5-3 0,0 2 2 0,10 4-3 15,-4 2-2-15,2 2-10 0,-2-1-14 16,-1-1-21-16,-1 0-27 0,-1-3-19 0,-7-3-20 16,1-2-26-16,-5-2-38 0,2 1-51 15,-6-3-70-15,6-1-77 0,-6 0-92 0,1-4-106 16,-1 1-136-16,-5-3 55 0,0 0-587 16,0 0-708-16</inkml:trace>
  <inkml:trace contextRef="#ctx0" brushRef="#br0" timeOffset="24830.33">21458 10626 3875 0,'0'0'503'0,"0"0"-24"16,0 0-8-16,0 0-23 0,0 0-11 16,0 0-19-16,0 0-46 0,0 0-33 0,0 0-38 15,0 0-47-15,0 0-75 0,14-5-95 16,6 1-112-16,-1-4-116 0,2 0-127 0,-2-2-148 15,8-3-146-15,1-3-163 0,-4 1-96 16,-6 3 82-16,0-1-768 0,-7 3-955 0</inkml:trace>
  <inkml:trace contextRef="#ctx0" brushRef="#br0" timeOffset="25261.46">21747 10322 4674 0,'-8'-2'262'0,"8"2"7"15,-14 8 18-15,7 2 17 0,3 0 14 16,4 3-5-16,-1 1-14 0,2 5-21 0,-1 2-27 16,4 1-28-16,5 9-21 0,-2-7-22 15,2 3-21-15,1-4-35 0,0-7-76 16,-1 2-48-16,1-3 0 0,5-1 0 16,-4-5 0-16,1-2 0 0,-5-2 0 0,4-3 0 15,1-2 0-15,-12 0-28 0,22-5 0 16,-11-4 5-16,3-4 3 0,0-2 2 0,-3-1 6 15,9-5-5-15,-9 1 19 0,-1 5 3 16,-1 5-1-16,1-1 8 0,-5 1 0 0,3 3 3 16,0 2 9-16,-3 2 2 0,5 2 3 15,-10 1-12-15,15 0-17 0,-15 0 0 0,17 4 0 16,-9 0 0-16,1-1 0 0,2-1 0 16,2-2 0-16,-1 0 0 0,2-2 0 0,-1 0 0 15,7-3 0-15,-4-4 0 0,6-1 0 16,-3 2 0-16,-2-4 0 0,6-7 0 15,-9 4 0-15,2 1 0 0,-3-1 0 0,-1-1 0 16,-3 1 0-16,-1 1 0 0,-5-3 0 16,4-1 0-16,-5 1 0 0,0-2 0 0,-4 1 0 15,0-1 0-15,2 3-176 0,0 2-261 16,-5 6-87-16,2-1-95 0,-1 6-133 0,4 3-41 16,0 0 77-16,-13 2-704 0,13-2-870 15</inkml:trace>
  <inkml:trace contextRef="#ctx0" brushRef="#br0" timeOffset="25611.79">22442 10185 4285 0,'13'-2'185'15,"-13"2"63"-15,16-2 48 0,-6 6 46 16,-10-4 38-16,17 7 23 0,-10-2 2 0,4 0 10 16,-2 3-15-16,0 3-21 0,-1 3-18 15,2-2-269-15,-7 3-92 0,3 1 0 0,-4 3 0 16,-2-2 0-16,-2 3 0 0,-6 1 0 15,3 1 0-15,-9 4 0 0,-3-2 0 0,2-7 0 16,-6 1 0-16,2-2 0 0,-1-4 0 16,4-4 0-16,-2-4 0 0,5-4 0 0,-2-5 0 15,0-7 0-15,3-5 0 0,1-11 0 16,3-4 0-16,5-4-148 0,5 7 3 16,1-4 29-16,3 9 30 0,-1 6 36 15,3 6 32-15,0 3 33 0,1 3 21 0,2 4 16 16,0 2 18-16,-11 0 9 0,26 8 0 15,-13-2-7-15,0 3-5 0,3 3-9 0,-1 0-23 16,-1 1-35-16,-2 2 0 0,-1-5-78 16,2 4-112-16,-4-4-103 0,3-1-132 0,-3 3-138 15,5-2-173-15,-1-3-77 0,2 3 76 16,4-3-745-16,-1 0-928 0</inkml:trace>
  <inkml:trace contextRef="#ctx0" brushRef="#br0" timeOffset="25862.31">23003 9895 4578 0,'-2'-19'273'0,"1"4"22"0,-3 6 9 15,1 4 31-15,3 5 20 0,0 0 11 16,-5 22-5-16,1 2-15 0,-3 16-38 0,-1 14-19 16,0 5-38-16,2 6-121 0,-1 2-130 15,1 6 0-15,1 0 0 0,-4-3 0 0,4 3 0 16,-1-9 0-16,1-1 0 0,-1 0 0 15,2-9 0-15,0-13 0 0,2-3 0 0,-2-4-59 16,3-7-270-16,-1-10-75 0,2 0-59 16,0-5-55-16,-4-10-66 0,4-2-101 0,0 0-61 15,0 0 79-15,0 0-604 16,-5-38-730-16</inkml:trace>
  <inkml:trace contextRef="#ctx0" brushRef="#br0" timeOffset="26013.13">22820 10103 3393 0,'-3'-24'8'0,"-4"6"92"15,3 5 60-15,3 5 54 0,-3 4 24 0,4 4 16 16,0 0-2-16,0 0-14 0,-7 21-16 16,8-3-22-16,-1 1-24 0,4 4-18 0,2 0-38 15,-5 1-57-15,3 2-68 0,3-4-82 16,-4 1-120-16,5-2-120 0,-5-1-150 16,5 1-201-16,-2-3 53 0,4-5 64 0,-3-1-401 15,2-2-441-15</inkml:trace>
  <inkml:trace contextRef="#ctx0" brushRef="#br0" timeOffset="26245.81">23416 9278 3208 0,'-7'-7'409'0,"-1"5"17"0,8 2 16 15,0 0 5-15,-11 24-4 0,9-7-8 16,2 9-46-16,2 13-34 0,0 4-33 0,4 13-37 15,-3 0-32-15,3 2-41 0,-2 0-39 16,-1-5-50-16,-1-7-61 0,3-1-74 16,-3 0-62-16,0 1-74 0,-1-6-74 15,-1 3-75-15,-1-6-89 0,-3 2-86 0,-3-5-97 16,2 2-143-16,-4-4-23 0,-1-1 73 16,2-7-595-16,3-7-717 0</inkml:trace>
  <inkml:trace contextRef="#ctx0" brushRef="#br0" timeOffset="26428.23">23308 10072 3308 0,'-2'-15'47'0,"0"7"91"0,2-1 47 0,-3 5 47 16,3 4 38-16,-2-10 24 0,2 10 22 15,0 0 9-15,2-10-2 0,-2 10-27 16,5-5-27-16,-5 5-30 0,11-2-25 16,-1 0-51-16,-10 2-60 0,17-8-75 0,-8 6-80 15,3-2-83-15,1-2-91 0,-1 4-103 16,-1-3-97-16,2 1-117 0,-1 2-154 0,-1 0 39 15,3 2 74-15,-14 0-470 0,19 4-528 16</inkml:trace>
  <inkml:trace contextRef="#ctx0" brushRef="#br0" timeOffset="26845.16">23547 10057 2795 0,'-2'10'138'0,"-3"-2"85"0,1-2 35 0,4-6 25 15,-2 11 25-15,2-11 12 0,0 9 11 16,0-9-11-16,0 0-21 0,4 9-28 0,-4-9-26 15,0 0-21-15,16 0-20 0,-16 0-18 16,16-9-21-16,-7 0-14 0,-2 3-5 0,1-5-12 16,2-3-5-16,-5 2-5 0,3-1-5 15,-5-5-10-15,1 1 1 0,0-4-10 0,-2-3-6 16,-1 1-12-16,-1-3-10 0,0 2-3 16,-1 2-6-16,-1 3-11 0,0 2-8 0,-2 3-21 15,2 2-23-15,2 2 0 0,-3 3 0 16,-3 2 0-16,6 5 0 0,-10 0 0 0,10 0 0 15,0 0 0-15,-18 7 0 16,14-5 0-16,4-2 0 0,0 0 0 0,0 0 0 16,0 0 0-16,0 0 0 0,0 0 0 15,0 0 0-15,36 0 0 0,-36 0 0 0,16 3 0 16,-2 2 0-16,-3 4 0 0,1 1 0 16,0 4 0-16,-1 3 0 0,-1 3 0 0,-5 1 0 15,5 6 0-15,-5 0 0 0,0-2 0 16,-2-4 0-16,-1 1 0 0,2-3 0 0,-4-2 0 15,4 0 0-15,-2 0 0 0,-1-4 0 16,-1 1 0-16,2-3 0 0,4-3-16 16,-4 1-816-16,0-2-110 0,0-2 71 15,-2-5-1010-15,8 5-1304 0</inkml:trace>
  <inkml:trace contextRef="#ctx0" brushRef="#br0" timeOffset="27228.59">23968 9881 5158 0,'-9'-5'35'0,"9"5"73"0,0 0 43 0,0 0 46 16,0 0 17-16,0 0 19 0,0 0-3 15,0 0-6-15,0 0-26 0,0 0-18 16,0 0-16-16,20 12-19 0,-20-12-16 0,19-3-15 16,-8-1 4-16,-1 1-17 0,2-2-17 15,-3 0-19-15,4-2-14 0,-1-4-13 16,-5 1-6-16,2 0-7 0,0-1 2 0,-4-2-4 15,3-1 0-15,-6 2-6 0,-1 1 3 16,-1-1-7-16,0 4 0 0,0 3-8 0,0 5 3 16,-13-1-3-16,13 1 2 0,-12 12-4 15,3 0 1-15,0 5-1 0,1 2 7 0,-3 10 6 16,3-5-16-16,1 6 0 0,-2-4 0 16,9 1 0-16,-1-4 0 0,1-3 0 0,0 1 0 15,1 0 0-15,3-1 0 0,1-4 0 16,-2-1 0-16,5-1 0 0,-3-2 0 0,5 0 0 15,-4-6 0-15,1 3 0 0,5-2 0 16,-2-2 0-16,1-3 0 0,-4-2 0 16,-7 0-588-16,20-5-162 0,-9 0-162 0,4-8 89 15,-4-2 87-15,13-7-754 0,-8-4-938 16</inkml:trace>
  <inkml:trace contextRef="#ctx0" brushRef="#br0" timeOffset="28277.87">17468 10495 4403 0,'-1'9'45'16,"2"-3"3"-16,-1 0 7 0,0-6 29 15,3 10 38-15,-1-7 40 0,-2-3 37 0,0 0 29 16,0 0 10-16,0 0 7 0,2 10-7 16,-2-10-6-16,0 0-6 0,0 0-9 0,0 0-17 15,15-29-20-15,-10 14-15 16,4-9-22-16,-4-7-5 0,4-5-25 0,-1-3-19 0,-2-15-35 16,4-4-21-16,-7-2-20 15,-1-1-18-15,2-2-11 0,-2 3-6 0,-8 2 3 16,4 17 15-16,0 4-8 0,-1 11 8 15,1 6 2-15,0 3-3 0,0 6-3 0,2 8 4 16,0 3 14-16,0 0 12 0,11 31 2 16,0-1-2-16,7 15-4 0,5 1 0 0,4 0 0 15,3 0-5-15,6-2-3 0,2-5-3 16,4 0 0-16,-2-3-4 0,4-3 1 0,-2-6 4 16,-2-3-4-16,-10-7 3 0,-1 1 7 15,-9-9 6-15,-4 1 3 0,-5-3-28 0,-1-2 0 16,0 0 0-16,-5-3 0 15,-5-2 0-15,0 0 0 0,0 0 0 0,0 0 0 16,-28 0 0-16,3 0 0 0,-6-2 0 16,-9 2 0-16,-5-1 0 0,1-1 0 0,0 2 0 15,-2 2 0-15,6-2 0 0,8 0 0 16,7 0 0-16,8 0-102 0,-2 1-249 0,5-2-93 16,1-1-74-16,4-4-87 0,4 0-140 15,4-4-36-15,2 1 85 0,8-11-647 0,7-5-799 16</inkml:trace>
  <inkml:trace contextRef="#ctx0" brushRef="#br0" timeOffset="28560.89">18136 9900 3954 0,'12'-3'103'15,"-7"1"57"-15,-5 2 48 0,0 0 43 16,0 0 52-16,7 15 26 0,-7-10 27 0,0-5 13 16,-3 16-9-16,3-6-11 0,-2 2-9 15,0 0-7-15,2 3-29 0,0-2-20 0,0-1-96 16,4-1-188-16,-1 4 0 0,-1-3 0 15,5-2 0-15,-2-2 0 0,3 0 0 0,-3 2 0 16,4-5 0-16,2-3 0 0,-11-2 0 16,18-2 0-16,-2-5 0 0,0-3 0 0,4-11 0 15,1-1 0-15,-2-5 0 0,-6 0 0 16,0 0 0-16,-2-2 0 0,-8 1 0 16,1 6 0-16,0 0 0 0,-6 3 0 15,4 2 0-15,-2 3 0 0,-2 1-306 0,0 1-216 16,0 2-49-16,0 2-90 0,0 2-160 15,1-1 56-15,1-1 88 0,1 0-639 0,3-3-772 16</inkml:trace>
  <inkml:trace contextRef="#ctx0" brushRef="#br0" timeOffset="28844.39">18538 9528 3913 0,'8'-1'136'16,"-8"1"65"-16,0 0 57 0,0 0 55 0,19 13 16 16,-11-4 36-16,1 1 11 0,-2 2 4 15,5 5-5-15,1-1-5 0,-1 1-11 0,-1 1-26 16,-2 1-13-16,2 2-157 15,-4-3-163-15,0 3 0 0,1 1 0 0,-5-2 0 16,4-1 0-16,-3 0 0 0,-3-4 0 16,3 0 0-16,-2-3 0 0,2-2 0 0,-2-1 0 15,-1 0 0-15,1-2 0 0,2-1 0 16,-4-6 0-16,6 11 0 0,-2-8 0 0,-4-3 0 16,9 3 0-16,-9-3 0 0,0 0 0 15,23-1 0-15,-23 1 0 0,13-9 0 0,-4 4 0 16,-2-2 0-16,0-1 0 0,3-1 0 15,-2 0 0-15,-1 3 0 0,-3-1 0 0,3 0-343 16,-3 2-326-16,3-1-112 0,-7 6-85 16,7-4 77-16,-7 4-824 0,0 0-1053 15</inkml:trace>
  <inkml:trace contextRef="#ctx0" brushRef="#br0" timeOffset="29195.01">19419 9315 4856 0,'-2'-13'200'16,"0"3"21"-16,-1 3 0 0,3 0 3 0,0 7 31 15,0 0 59-15,0 0 44 0,14 27 33 16,-6-5 15-16,2 16-19 0,3 11-29 0,0 6-358 16,0 3 0-16,0-4 0 0,-1 1 0 15,-1-2 0-15,1-2 0 0,-4-1 0 0,-3-12 0 16,3-2 0-16,-5-2 0 0,-1-6 0 16,0-4 0-16,-2-6 0 0,4-1 0 0,-4-3 0 15,0 1 0-15,0-5 0 0,-4-2 0 16,2-2-389-16,-1-4-141 0,3-2-44 0,0 0-36 15,-22 0-30-15,11-6-22 0,-2-2-12 16,-2-2-725-16,-7 3-850 0</inkml:trace>
  <inkml:trace contextRef="#ctx0" brushRef="#br0" timeOffset="29344.85">19335 9968 3662 0,'-20'-3'-66'0,"6"0"68"0,1 1 54 0,4 0 54 16,9 2 40-16,-13-2 33 0,13 2 34 16,-6-8 25-16,6 8 20 0,-2-9 11 0,2 9-16 15,10-18-29-15,1 3-20 0,5 1-23 16,2-7-36-16,6 2-48 0,-1-1-60 0,3 1-70 15,0 2-85-15,1-2-105 0,4 3-135 16,-3 0-137-16,5 2-222 0,-9 5 57 0,-4 1 63 16,-4 5-458-16,4 1-525 15</inkml:trace>
  <inkml:trace contextRef="#ctx0" brushRef="#br0" timeOffset="29761.14">19964 9755 2965 0,'-9'5'271'15,"9"-5"52"-15,-5 7 9 0,1-5 0 0,4-2 7 16,0 0 7-16,0 0 3 0,-9 5-13 16,9-5-27-16,0 0-29 0,0 0-26 0,0 0-21 15,0 0-26-15,0 0-24 0,0 0-18 16,0 0-18-16,6-25-21 0,-5 16-14 0,-1-5-14 16,-1-1-10-16,-1-3-9 0,-4-7-7 15,-4-7-6-15,-1-4-6 0,0 2-9 16,-10-9-7-16,3 10-20 0,1 3-24 15,2 4 0-15,4 8 0 0,0 3 0 0,0 7 0 16,2 2 0-16,4 4 0 0,5 2 0 16,0 0 0-16,0 0 0 0,-14 9 0 0,14-9 0 15,5 11 0-15,5-6 0 0,3-1 0 16,10 2 0-16,2-2 0 0,0-2 0 0,2 0 0 16,4-2 0-16,7 4 0 0,-2 2 0 15,-8-1 0-15,6 3 0 0,-3 4 0 0,-2 1 0 16,-5 7 0-16,1 2 0 0,-4 4 0 15,-4 1 0-15,-4 2 0 0,1 2 0 16,-3 0 0-16,-2-2 0 0,2 0 0 0,-6-5 0 16,2-1 0-16,-3-4 0 0,0 1 0 15,-1-5 0-15,0 1 0 0,1-1 0 0,-2-3 0 16,2-1 0-16,-3-3 0 16,1 1 0-16,-2-3-735 0,0 0-237 0,0-6 93 15,2 10-1027-15,-2-10-1329 0</inkml:trace>
  <inkml:trace contextRef="#ctx0" brushRef="#br0" timeOffset="29893.92">20430 9828 4703 0,'-1'5'-309'0,"-1"4"34"0,-2-2 3 0,2 1-12 16,0-1-17-16,0-2-45 0,2-5-39 15,2 12-49-15,-2-12-279 0,6 4-207 0</inkml:trace>
  <inkml:trace contextRef="#ctx0" brushRef="#br0" timeOffset="30143.7">20513 9828 1988 0,'1'-9'53'16,"-1"1"42"-16,0-2 29 0,0-2 23 0,0 0 31 15,0 0 31-15,0 4 25 16,-1 0 7-16,-3 2-9 0,4 6-14 0,-7-3-13 0,7 3-8 16,0 0-3-16,-12 11 0 15,8-2-1-15,-2 0-10 0,4 1-17 0,1-3-14 16,1-1-20-16,0-6-9 0,1 14-17 15,1-7-9-15,4-1-14 0,-1-2-12 0,3 0-14 16,-3-1-14-16,-5-3-8 0,18 0-10 16,-9 0-14-16,-9 0-14 0,19-3-15 0,-9 1-28 15,2-2-25-15,-1 1-33 0,0-2-32 16,1 2-48-16,-3-3-64 0,0 1-62 0,2 2-80 16,-2-3-112-16,-2 2-127 0,2 4 60 15,-9 0-375-15,0 0-424 0</inkml:trace>
  <inkml:trace contextRef="#ctx0" brushRef="#br0" timeOffset="30446.4">18437 11001 3172 0,'-82'28'458'0,"13"-3"-12"0,4-6-25 16,13-2-25-16,11-5-8 0,11-2 7 15,8-3 5-15,9-4-4 0,13-3-17 0,0 0-24 16,42-18-36-16,26-6-34 0,45-12-29 16,70-22-131-16,23-6-125 0,21-5 0 15,3-6 0-15,-4 0 0 0,-18-2 0 16,-25 7 0-16,-60 24-167 0,-7 0-121 0,-15 7 13 16,-13 4 24-16,-23 10 13 0,-11 4 21 15,-11 3-6-15,-13 3-1 0,-8 5-4 0,-11 2-2 16,-6 1-14-16,-3 3-11 0,-2 4-16 15,0 0-62-15,-20-6-83 0,4 6-161 0,-9 4-26 16,1 1 67-16,-13 7-354 0,-8 2-371 16</inkml:trace>
  <inkml:trace contextRef="#ctx0" brushRef="#br0" timeOffset="36961.24">15148 9492 2240 0,'0'0'1098'15,"0"0"-402"-15,0 0-193 0,0 0-94 16,0 0-39-16,-31 29-29 0,17-1-7 0,-8 2-15 15,-1 10 12-15,0 6 14 0,-4 3-22 16,3 6-1-16,1-3-23 0,4 0-38 16,4-4-261-16,7-9 0 0,4-2 0 15,8-8 0-15,4 2 0 0,7-4 0 0,2-7 0 16,10-5 0-16,0-7 0 0,11-5 0 16,3-8 0-16,6-2 0 0,5-12 0 0,4 2 0 15,-6-4 0-15,-3 3 0 0,-9 3 0 16,-3 2 0-16,-5 3 0 0,-5 2 0 0,-6 0 0 15,-4 4 0-15,-4-1 0 0,0 3-413 16,-6 0-299-16,-5 2-125 0,11 0-16 0,-11 0 89 16,0 0-805-16,0 0-1010 0</inkml:trace>
  <inkml:trace contextRef="#ctx0" brushRef="#br0" timeOffset="37192.62">15539 9828 4865 0,'-8'-10'271'15,"6"5"-4"-15,2 5 14 0,8-5 7 16,-8 5 13-16,0 0 7 0,25 3-11 0,-14 1-26 16,2 4-23-16,1 4-29 0,-2 3-17 15,6 8-23-15,-9-1-17 0,3 9-130 0,-6-1-32 16,-2-1 0-16,-6-5 0 0,-2 1 0 16,-1 10 0-16,-8-1 0 0,-1 0 0 0,-9 4 0 15,-4-3 0-15,-6-2 0 16,-3 2 0-16,0-3 0 0,-10-2 0 0,5-5 0 15,-6 0-368-15,4-2-365 0,9-8-199 16,2-1 84-16,5-7 91 0,5-2-792 0,10-5-991 16</inkml:trace>
  <inkml:trace contextRef="#ctx0" brushRef="#br0" timeOffset="37694.36">11434 9939 4568 0,'-8'-18'107'16,"0"4"10"-16,1 4-1 0,1 3 26 0,3 9 34 15,3-2 23-15,-9 30 16 0,7 10-32 16,2 9-19-16,4 12-2 0,4 4-14 0,4 0-20 16,-1 1-6-16,1-2-24 0,-1-4-21 15,-2-3-41-15,3-4-47 0,-3-4-54 16,0-12-59-16,-2-4-69 0,-2-8-88 15,-1-6-73-15,0-3-62 0,-2-5-88 0,0-4-114 16,-1-3-35-16,-1-4 70 0,0 0-423 16,0 0-480-16</inkml:trace>
  <inkml:trace contextRef="#ctx0" brushRef="#br0" timeOffset="37859.26">11239 10218 2973 0,'-17'-23'128'15,"2"1"33"-15,-2-2 26 0,5 5 30 16,8-1 10-16,-1-4 5 0,1 1-16 0,4-2-20 15,2-12-12-15,7 1-24 0,3 4-15 16,10-8-16-16,3 4-16 0,4 6-39 0,1 7-74 16,1 5-97-16,-1 7-125 0,-3 5-129 15,-4 6-132-15,-2 0-153 0,-2 3 55 16,8 2-430-16,3 2-486 0</inkml:trace>
  <inkml:trace contextRef="#ctx0" brushRef="#br0" timeOffset="38075.8">12026 10149 3285 0,'-13'19'332'0,"3"-1"12"0,4 2 32 16,1 0 18-16,1 1 10 0,2 0-13 16,2-3-32-16,0 6-34 0,4-2-34 15,3 1-31-15,-5-1-25 0,7-1-34 16,-6-1-70-16,3 1-78 0,-2-4-104 0,1 3-108 15,-3-1-115-15,-2-2-114 0,-2-3-111 16,0 3-117-16,0-2-148 0,1-1 69 0,-5-1-643 16,2-5-795-16</inkml:trace>
  <inkml:trace contextRef="#ctx0" brushRef="#br0" timeOffset="38228.37">11904 10024 3516 0,'-15'-42'92'0,"0"8"72"16,-12-4 28-16,8 6 21 0,-2 6 16 0,0 1 8 15,4-1-26-15,3 9-24 0,3 2-21 0,4 3-39 16,0 2-77-16,7 3-89 16,0-1-112-16,7 2-135 0,2 0-134 0,9 2-237 15,0 2 40-15,5 2 71 0,4 4-362 16,-2 4-388-16</inkml:trace>
  <inkml:trace contextRef="#ctx0" brushRef="#br0" timeOffset="38725.46">12173 10049 2941 0,'-4'18'285'0,"3"-1"13"16,-3-2 14-16,0-3 38 16,1 2 28-16,3 1 0 0,-2-1-14 0,2 0-28 0,2 1-30 15,3 2-27-15,1-1-25 16,-5 1-23-16,7-1-28 0,-3-1-18 0,4-1-18 16,-6-1-19-16,3 1-13 0,-2-2-12 15,-1-3-12-15,3 1-13 0,-3-2-7 0,2-2-8 16,1-1-8-16,-6-5-15 0,0 0-60 15,0 0 0-15,20-23 0 0,-10 6 0 0,-1-1 0 16,7-9-1-16,-7 8-39 0,2 4 0 16,0 3 7-16,-4 0 6 0,-2 6 0 0,1 0 4 15,0 4 8-15,-6 2 16 16,0 0 4-16,17 8 4 0,-10-2 7 0,-1 3-4 0,1-1 0 16,-2 2 2-16,2 2-4 15,-1-5-2-15,-1 3 5 0,6-2-10 0,-6-2-2 16,-1 1-2-16,1-2 1 0,-1 0-7 15,5-1 0-15,-9-4 6 0,9 0 0 0,-9 0-6 16,13-10 2-16,-7 2-5 0,3-7 3 16,2 1 4-16,0-3 3 0,-4 4 0 0,0 1 6 15,1 0 10-15,-3 3 10 16,4 1 8-16,-6 4 15 0,3-2-29 0,-6 6-20 16,11 0 0-16,-11 0 0 0,0 0 0 0,29 10 0 15,-21-3 0-15,3-1 0 0,0 3 0 16,1 0 0-16,1-3 0 0,1 1 0 15,1-1 0-15,-3-2 0 0,-1-2 0 0,2-2-32 16,-3 0-206-16,1-2-52 0,0-1-73 16,1-6-76-16,-1 1-88 0,-2-1-90 15,2 1-162-15,-4-6 52 0,2 2 84 0,1-3-560 16,-2 1-666-16</inkml:trace>
  <inkml:trace contextRef="#ctx0" brushRef="#br0" timeOffset="39109.76">12859 10110 3629 0,'-1'9'223'15,"-4"-1"42"-15,5-2 41 0,0 1 43 0,0-7 29 16,6 9 1-16,-2-7-14 0,-4-2-31 16,0 0-31-16,27-2-29 0,-27 2-29 0,24-9-27 15,-8 2-27-15,-3-3-12 0,2-2-38 16,0-1-26-16,-1-1-29 0,-1-1-15 0,-3 1-7 15,-1-3-4-15,-5 3-44 0,1 1-16 16,-6-1 0-16,-3-1 0 0,0 1 0 0,-3 2 0 16,-3 4 0-16,-1 5 0 0,-5 6 0 15,-4 5 0-15,-11 8 0 0,1 17 0 0,-3 2 0 16,8 2 0-16,6 4 0 16,8-5 0-16,4-2 0 0,0-1 0 0,5-3 0 15,9-5 0-15,-4 6 0 0,8-4 0 16,0-6 0-16,3-4 0 0,-1-3 0 0,3-1 0 15,1-2 0-15,0-3 0 0,4-1 0 16,0 0 0-16,-6-2 0 0,2-2 0 0,1 1 0 16,-4-1 0-16,2 1 0 0,4-3-531 15,-8 1-187-15,1 1-180 0,-1 1 58 0,-1-1 95 16,3 2-772-16,-3 4-961 0</inkml:trace>
  <inkml:trace contextRef="#ctx0" brushRef="#br0" timeOffset="42924.68">12677 10880 5841 0,'-12'5'186'0,"0"0"-128"0,7-7-35 16,5 2-4-16,0 0-10 0,29-37-4 16,8 4-2-16,26-16 9 0,18-5 7 0,7-6-3 15,16 2 0-15,2 3-4 0,7 0-5 16,-1 1-38-16,-4 8-51 0,-11 3-52 0,-16 4-55 16,-26 14-51-16,-7 3-34 0,-17 9-21 15,-11 4-2-15,-8 4 22 0,-8 5 30 0,-4 0 51 16,0 0 61-16,-34 12 60 0,-14 3 62 15,-8 7 39-15,-7 1 34 0,-23 8 32 16,3 2 30-16,-6-2 49 0,21-8 50 0,10-2 56 16,6-4 27-16,16-5 14 0,4-2-4 15,11-2-20-15,5-7-23 0,9-4-30 16,7 3-25-16,0 0-22 0,42-33-26 16,7 7-27-16,16-1-18 0,24-9-53 0,8-1-63 15,1 0-78-15,-3-1-112 0,-9 3-122 16,-8 2-130-16,-23 9-104 0,-7 2-104 0,-11 4-103 15,-9 3 53-15,-8 1-610 0,-6 6-758 16</inkml:trace>
  <inkml:trace contextRef="#ctx0" brushRef="#br0" timeOffset="43808.83">13536 9588 3978 0,'0'0'153'0,"-20"19"-5"0,6 10 18 0,-8 11 21 16,1 4 29-16,3-3 24 0,-2 9 7 15,7-2-8-15,3-9-6 0,4-4-30 0,6-4-11 16,6 2-24-16,4-12-14 0,3 7-18 16,7-5-13-16,0-6-18 0,7 0-38 0,-6-10-47 15,0-2-84-15,-1-2-88 0,-2-6-118 16,5-1-131-16,-3-6-124 0,7-5-166 0,-5 3-30 15,-8-1 76-15,0-2-548 0,3-9-656 16</inkml:trace>
  <inkml:trace contextRef="#ctx0" brushRef="#br0" timeOffset="44807.48">13767 9761 3638 0,'-23'11'198'0,"9"-4"10"15,-3 3 15-15,1 2 26 0,-2 2 53 16,2-1 22-16,1 1 7 0,3 0-20 15,-1 1-26-15,6 2-39 0,1 2-26 0,2-2-17 16,2-2-16-16,6-3-25 0,1 2-15 16,5 3-14-16,5-6-16 0,3-1-26 0,-2-2-33 15,0-4-32-15,5-3-29 0,-6-1-32 16,5-1-26-16,-4-3-14 0,2-2-2 0,-3-2 10 16,-2 0 5-16,-2 0 10 0,0-3 0 15,-8 3 10-15,1-3 3 0,-4 3 1 16,0 0 9-16,-4-1-3 0,1 2 20 15,-4 2 12-15,0 1 5 0,-1 1 10 0,-2 2 5 16,10 1 9-16,-18-2 9 0,18 2 2 16,-18-2-5-16,13 2 4 0,5 0-3 0,0 0-5 15,-17-2-9-15,17 2 5 0,0 0 1 16,0 0-1-16,0 0 1 0,0 0-8 0,0 0-3 16,26-14-4-16,-12 9 5 0,1-3-2 15,0-4-8-15,5 1 5 0,-2 1-5 16,2-2 0-16,-4 3-6 0,4 0 5 0,-8 2 2 15,2 0-5-15,-3 1 1 0,1 2 2 16,-2 0-6-16,-10 4-3 0,14-3 8 16,-5 1 2-16,-9 2 4 0,11-3-13 0,-11 3 5 15,0 0-5-15,17-2-2 0,-17 2 2 16,0 0 5-16,11-3-7 0,-11 3 7 0,0 0-6 16,18-2-5-16,-18 2-2 0,13-4-5 15,-4 1-19-15,3-4-18 0,-1-1-20 0,2 1-1 16,-1-5 4-16,-1 0 1 0,1 3 5 15,-2-2 7-15,-1 2 6 0,-2 1 4 0,2 1 6 16,-4 1 5-16,2 0 2 0,-3 1 5 16,-4 5 7-16,9-9-2 0,-9 9 3 15,5-5 1-15,-5 5 2 0,0 0 2 16,13 0 4-16,-13 0 5 0,14-3-6 0,-14 3 3 16,16-1-1-16,-5-1-2 0,0 0 2 15,0-3-5-15,3 0 1 0,-1-2-1 0,-1-1 0 16,-3 0-5-16,2-2 6 0,-4 0-5 15,3-4 9-15,-6 0 5 0,0 1 1 0,-2-5 1 16,-2 0 15-16,-4-7 7 0,0 2 9 16,2-2 19-16,-5-6 7 0,2 6 25 0,2 9 5 15,3 1 18-15,-4 3-5 0,2 2-8 16,2 6 0-16,0 4 20 0,0 0 13 0,14 26 0 16,-5 6 0-16,2 17-3 15,1 1 4-15,-2 5 0 0,1-1-45 0,1 0-79 16,-3-2 0-16,0-13 0 0,1 2 0 15,0-7 0-15,-1-2 0 0,1-1 0 0,-3-9 0 16,-3-4 0-16,3-3 0 0,-5-5 0 16,2 0 0-16,0-6 0 0,0 0 0 0,-4-4 0 15,0 0 0-15,0 0 0 0,15-14 0 16,-9 5 0-16,-4-5 0 0,1-4 0 0,4-3 0 16,-5-1 0-16,-1 3 0 0,-1 2 0 15,2 3 0-15,-2 1 0 0,2 2 0 16,0 1 0-16,0 2 0 0,1 2 0 15,1 0 0-15,2 4 0 0,-6 2 0 0,12-3 0 0,-12 3 0 16,13 0 0-16,-13 0 0 16,15 4 0-16,-7-1 0 0,-3 1 0 0,4 0 0 15,-4-2 0-15,1 4 0 0,-3 0 0 16,1-1 0-16,0 0 0 0,-4-5 0 0,2 10 0 16,-4-5 0-16,2-5 0 0,-2 10 0 15,2-10 0-15,-6 7 0 0,6-7-296 0,-7 4-139 16,7-4-78-16,-12 0-73 0,12 0-77 15,-15 0-125-15,15 0 66 0,-21-5-702 0,10 1-876 16</inkml:trace>
  <inkml:trace contextRef="#ctx0" brushRef="#br0" timeOffset="47293.93">10384 15888 5113 0,'0'-22'243'0,"0"1"-49"0,-4 4-51 0,6 2 28 16,-4 6 65-16,2 0 37 0,0 1-3 16,-2 1-19-16,2 7-31 0,-2-10 4 0,2 10 21 15,0 0 2-15,0 0-8 0,-2 39-117 16,2-15-122-16,0 4 0 0,4 6 0 0,-2 2 0 15,2-1 0-15,-3-6 0 0,1-2 0 16,2-5 0-16,0 0 0 0,0 0 0 16,-2-4 0-16,0-5 0 0,-2 1 0 0,4-4 0 15,-3-1 0-15,-1 0 0 0,4-3 0 16,-4-6 0-16,2 7 0 0,-2-7 0 0,0 0 0 16,0 0 0-16,6-38 0 0,-5 13 0 15,3-10 0-15,3 3 0 0,-4 4 0 16,5 7 0-16,-5 1 0 0,3 5 0 15,-1 1 0-15,0 1 0 0,1 5 0 0,-1-2 0 16,3 6 0-16,0 1 0 0,-8 3 0 16,18-2 0-16,-18 2 0 0,22 5 0 0,-11-3 0 15,1 2 0-15,-3-1 0 0,2 2 0 16,-1-3 0-16,-10-2 0 0,17 6 0 0,-10-5 0 16,-7-1 0-16,14 3 0 0,-14-3 0 15,0 0 0-15,25-12 0 0,-14 2 0 16,0-3 0-16,9-10 0 0,-1 1 0 15,-6 3 0-15,1 4 0 0,1 3 0 0,-4 2 0 16,2 1 0-16,0 5 0 0,1 4 0 16,7 2 0-16,2 5 0 0,7 3 0 15,4 4 0-15,1 1 0 0,0 1 0 0,-3 1 0 16,2-2 0-16,-1 1 0 0,-5 1 0 16,-5-7 0-16,-6 0-289 0,0-1-94 0,-2-3-65 15,-1-2-58-15,-3 0-82 0,-2-2-118 16,-9-2-83-16,14-2 81 0,-14 2-576 0,11-6-742 15</inkml:trace>
  <inkml:trace contextRef="#ctx0" brushRef="#br0" timeOffset="47673.67">11540 15445 3459 0,'-7'-16'116'0,"-2"7"19"0,-3-2-2 16,0 4 23-16,3 3 37 0,-3 1 37 15,-1-1 31-15,13 4 16 0,-32 4 2 0,13 7-9 16,-10 7-15-16,2 5-17 0,0 0-18 16,5 6-20-16,1-2-23 0,3 1-13 15,5 0-16-15,8-7-17 0,5-1-5 0,5-3-21 16,5-1-18-16,7 7-13 0,10-4-18 16,2-2-9-16,1-3-9 0,2-2-3 0,3 1-5 15,-3-2 1-15,-2 0-10 16,-5-4 3-16,-2 2-1 0,-6-2 1 0,3 1 8 15,-6-2 27-15,0 5 38 0,-5-2 37 16,2 1-28-16,-7 2-106 0,1-1 0 0,-5 2 0 16,-5 2 0-16,0 3 0 0,-6-1 0 15,-1 0 0-15,-7 3 0 0,-4 0 0 0,5-5 0 16,0-4 0-16,-1-1 0 0,0-5 0 16,3 2 0-16,-3-4 0 0,2 1 0 15,3-7-28-15,2 1-526 0,-1-4-72 0,1-4-75 16,4-2-120-16,5-3 14 15,1-3-776-15,4-3-1024 0</inkml:trace>
  <inkml:trace contextRef="#ctx0" brushRef="#br0" timeOffset="47874.13">11647 15441 4276 0,'15'-29'-25'0,"1"3"49"16,-5 5 34-16,-2 6 52 0,1 2 39 0,0 5 46 16,-3 4 51-16,3 4 47 0,-10 0 14 15,32 29-11-15,-13 0-22 0,2 12-28 16,-1 5-23-16,-4 2-22 0,0 1-18 15,1-1-21-15,-5-1-17 0,-5-9-18 0,2-1-11 16,-1-4-29-16,0-2-45 0,-3-9-46 0,-1-4-54 16,2-4-55-16,-4 0-60 15,-1-6-66-15,-1-2-98 0,0-6-94 0,0 0-105 16,0 0-132-16,0 0-95 0,0 0 63 16,-9-24-563-16,4 8-723 0</inkml:trace>
  <inkml:trace contextRef="#ctx0" brushRef="#br0" timeOffset="48041.31">11617 15357 3887 0,'-8'-13'222'0,"2"5"10"0,4 1 11 16,2-2 41-16,0 9 44 0,9-13 29 0,0 4-5 15,5-3-26-15,4 3-30 0,13-3-30 16,-3 2-37-16,6 0-29 0,2 3-71 16,2-1-103-16,-1 3-111 0,-3 5-110 15,-7 0-141-15,1 1-161 0,7 3-198 0,-1 4-120 16,-12 1 88-16,10 6-643 0,-6 0-823 15</inkml:trace>
  <inkml:trace contextRef="#ctx0" brushRef="#br0" timeOffset="48626.31">12754 14260 4252 0,'-5'-15'218'15,"-5"5"-24"-15,2 4-21 0,2 6-7 0,6 0 35 16,-23 41 76-16,7 17 58 0,-5 27 52 16,-3 14 29-16,8 18 15 0,0 11-6 0,7 8-18 15,3 5-98-15,4 3-309 16,6-7 0-16,5-8 0 0,5-4 0 0,1-5 0 0,4-5 0 16,3-8 0-16,-2-8 0 15,-1-12 0-15,-2-17 0 0,-1-8 0 0,-3-2 0 16,-5-6 0-16,-1-15 0 0,-3-3 0 15,0-9 0-15,-2-3 0 0,-2-5 0 0,-2-3 0 16,0 0 0-16,0-1 0 0,-2-5 0 16,-3-1 0-16,0-1 0 0,2 0 0 0,-2-4 0 15,-3 0 0-15,10-4 0 0,-17-6 0 16,8 0-616-16,-2-6-309 0,4 1-1 16,1-3 90-16,-1-4-826 0,3-3-1100 0</inkml:trace>
  <inkml:trace contextRef="#ctx0" brushRef="#br0" timeOffset="55739.45">14022 15221 4249 0,'1'-12'-204'0,"3"-2"52"0,-2 1 58 0,2-1 53 16,-2 0 63-16,-1 1 65 0,1 4 42 16,1 1 34-16,-3-1 16 0,0 9-2 0,0-9 4 15,0 9 41-15,0 0 56 0,-8 49 13 16,-2 5 5-16,-1 7-10 0,-1 6-20 16,3 2-10-16,0 0-16 0,2-3-9 0,4-4-17 15,-1-3-19-15,2-12-16 0,2 0-19 16,0-2-18-16,0-6-16 0,0-7-13 0,0-6-113 15,2-5 0-15,-2-3 0 16,0-3 0-16,0-1 0 0,0-3 0 0,0-1-139 16,-2-2-107-16,2-8-88 0,-3 6-98 15,3-6-99-15,0 0-98 0,-20-18-127 0,15 1-28 16,-5-3 87-16,-2-11-542 0,1-3-701 16</inkml:trace>
  <inkml:trace contextRef="#ctx0" brushRef="#br0" timeOffset="55939.31">13753 15336 3638 0,'-9'-16'20'0,"-2"3"17"16,4 0 33-16,1 5 40 0,3-1 46 15,-1 4 24-15,2-2 2 0,2 7-7 16,0-13-24-16,6 4-12 0,3-1-13 0,9-2-14 16,8-4-10-16,3 3-11 0,3-1-8 15,3-2 7-15,1 3-13 0,-4-1-46 16,0 1-60-16,2 0-77 0,-7-1-95 0,-4 2-93 15,-4 6-95-15,-4-1-108 0,-2 2-161 16,-1 1 56-16,-4 2-348 0,-8 2-430 0</inkml:trace>
  <inkml:trace contextRef="#ctx0" brushRef="#br0" timeOffset="56923.33">14389 15773 2593 0,'0'0'41'16,"0"0"29"-16,-9 5 1 0,9-5 16 0,-10 4 51 15,10-4 29-15,-6 5 31 0,6-5 0 16,0 0 1-16,-1 10-8 0,1-10-10 16,0 0-6-16,5 10-11 0,-5-10-8 0,14 5-12 15,-7-4-12-15,-7-1-12 0,23 3-9 16,-11-3-12-16,1 0-9 0,0-3-9 0,0 1-8 16,-1 0-6-16,-1-2-5 0,1 1-2 15,-2-2-4-15,-5-2 2 0,3-1 3 0,-5-4-2 16,0 1 9-16,-3-4-4 0,-5-2-3 15,-2-15-2-15,-4 3-9 0,-5-6-6 16,1 3 2-16,-4 2-4 0,2 2 1 16,0 5 5-16,2 5 0 0,3 5-3 15,1 2-6-15,4 1 7 0,-4 3-4 0,4 1-9 16,1 0 1-16,-1 0-5 0,7 6-2 16,-10-8 4-16,6 4-5 0,4 4 3 0,-3-7-6 15,3 7 9-15,0 0-4 0,3-10-4 16,6 4 0-16,3 2-2 0,1 2-5 0,5-3 5 15,2 5-4-15,2 3-4 0,2-1 1 16,9 7-8-16,-3 4 6 0,3 2-9 16,-5 2 2-16,-1 4-3 0,0-2-1 15,0 0 4-15,-5 2 1 0,1 2-3 0,-4-3-6 16,-4-2-13-16,-3-1-41 0,-1-4-36 16,0 3-46-16,-1-3-56 0,-6-1-65 15,2 1-75-15,-3 1-70 0,-1-5-98 0,0 1-120 16,-4 0-92-16,0-2 74 0,2 0-440 15,0-8-551-15</inkml:trace>
  <inkml:trace contextRef="#ctx0" brushRef="#br0" timeOffset="57705.43">14934 15533 2975 0,'8'-10'101'0,"-6"3"38"0,-1 2-9 16,-1 5-11-16,4-9 4 0,-4 9 31 15,0 0 36-15,14 0 20 0,-14 0 4 16,0 0-2-16,23 11-17 0,-12-5 2 0,-2 1-14 15,2-3-1-15,-4 4 4 0,2 1 5 16,0-1 6-16,-6 2-7 0,1-3 0 0,0 4-11 16,-6 1-13-16,-2 0-13 0,-1 1-19 15,-7 3-14-15,-12 2-16 0,0 1-11 16,0-3-16-16,-3-3-22 0,2-3-15 0,3-4-6 16,2-4-12-16,3-4-8 15,-5-7-3-15,-2-5-8 0,5-10-5 0,3-3 2 0,5-2-1 16,7 5 3-16,4 2-1 15,0 5 0-15,4 1-2 0,4 4 2 0,2 0-2 16,3 2-6-16,1 3 1 0,2 2 7 16,4 3-2-16,-2 2 2 0,3 0 1 0,2 2-1 15,-2 0 0-15,-2 0 2 0,1 1-4 16,-4 0-2-16,0-1 7 0,-3 0-3 0,1-1-5 16,-7 1 6-16,-7-2-5 0,19 2 3 15,-9 0 0-15,-10-2 2 0,14 0 3 16,-14 0-6-16,0 0 0 0,25-4 4 0,-14 2-3 15,-11 2 1-15,16-3 3 0,-7 3-5 16,-9 0-2-16,14-2 5 0,-14 2 0 16,19 7-6-16,-7-2 4 0,-3 2-2 15,3 0-1-15,1 1 5 0,-2-1-4 0,5 2 6 16,-3-2-3-16,2-2-1 0,0 0-1 16,1-3 2-16,-1-4 0 0,2 0-5 0,4-6-18 15,5-8-13-15,-1-2-22 0,-2-6-9 16,0-2-11-16,-2-6-5 0,-4 0 3 15,-2-2 8-15,-3 1 11 0,-1 2 3 0,-2 4 10 16,-8 6 2-16,1 5 7 0,-2 2 9 16,-2 2 12-16,1 3 2 0,-8 2 6 0,9 7 7 15,-15-1 2-15,15 1 9 0,-25 9 4 16,13 1-1-16,0-3 5 0,0 4 10 0,2 0 0 16,5-1 17-16,1 0 2 15,4 0 6-15,4 2-2 0,1-1-3 0,5 1-5 16,3 1-2-16,9 7-2 0,1-4 2 15,1 4 15-15,1-2 10 0,-2 2 8 0,2 0 9 16,-2-3 13-16,-3 4 8 0,3-1 10 16,-5-3 6-16,-5-2 11 0,0 3 10 15,-5-5-100-15,-1 6-40 0,-3-5 0 0,2 0 0 16,-6-1 0-16,-2-1 0 0,-2 5 0 16,-1-5 0-16,-5 1 0 0,-2 3 0 0,-1-5 0 15,-1-2 0-15,0-4 0 0,-2 0 0 16,1-3 0-16,1-4 0 0,1-3-65 15,1-7-445-15,-4-3-76 0,-2-12-79 16,9-5-88-16,3-4-48 0,5 7 59 0,2 3-642 16,3-8-837-16</inkml:trace>
  <inkml:trace contextRef="#ctx0" brushRef="#br0" timeOffset="57874.23">15636 15340 3606 0,'14'-15'-8'16,"-7"1"79"-16,0 1 49 0,2 5 47 16,2 0 46-16,-4 0 47 0,4-1 28 15,-1 3 17-15,1 1-6 0,0 5-3 0,5 1-19 16,3 3-15-16,0 7-25 0,4 7-25 15,0 5-22-15,-4 3-21 0,-2 3-19 0,-4 3-29 16,-1-1-45-16,-3 1-59 16,-5-5-65-16,0-3-53 0,1 0-65 0,-5-5-58 15,0 2-91-15,-1-3-94 0,-3-4-106 16,0-2-154-16,0-3-77 0,-3-2 75 0,2-3-507 16,5-4-644-16</inkml:trace>
  <inkml:trace contextRef="#ctx0" brushRef="#br0" timeOffset="58041.14">15819 15200 3543 0,'-12'-25'193'0,"0"4"10"0,3 2 13 16,-2 2 20-16,1-1 15 0,3 4-1 15,-3-1-46-15,5 2-25 0,-2 1-37 16,5 0-64-16,1 3-61 0,-1 1-71 0,2 8-83 16,2-9-80-16,-2 9-59 0,0 0-61 15,0 0-55-15,1 24-85 0,-1-10-59 16,2 1-1-16,-4-1-330 0,6 3-351 15</inkml:trace>
  <inkml:trace contextRef="#ctx0" brushRef="#br0" timeOffset="58272.43">15746 15145 2383 0,'6'17'59'0,"-2"-4"51"16,1-5 45-16,3-1 52 0,-2-2 35 16,3 0 31-16,4-1 20 0,3 1 7 0,1-2 7 15,2 4 7-15,2 0 3 0,2 1-15 16,5 5-11-16,4-1-13 0,-7 3-17 0,2-1-17 16,0-1-22-16,-6-1-17 0,-2 0-15 15,-4 0-18-15,5-1-9 0,-5-1-16 16,-4 1-11-16,1-5-15 0,-3 2-12 15,-2-4-9-15,3 4-10 0,-4-5-9 16,1-1-4-16,-7-2-35 0,0 0-42 0,0 0 0 16,0 0 0-16,16-11 0 0,-16-1 0 15,0-3-13-15,0-5-88 0,-2-3-37 0,0-13-37 16,2-6-37-16,-2 1-47 0,-4 2-66 16,6 0-92-16,-4 11-108 0,3 4-143 0,-5 8-128 15,0 2 87-15,1 3-602 0,-3 4-767 16</inkml:trace>
  <inkml:trace contextRef="#ctx0" brushRef="#br0" timeOffset="58654.69">16426 15144 3960 0,'-1'7'205'0,"1"-7"13"0,-4 7 10 15,4-7 30-15,0 0 47 0,-2 6 10 0,2-6-5 16,0 0-11-16,0 0-31 0,0 0-27 15,7 11-24-15,-7-11-18 0,18 0-20 0,-18 0-18 16,20-5-17-16,-8 3-18 0,1-4-16 16,1-2-22-16,-3-1-6 0,0-1-18 0,1-1-3 15,-2-7-9-15,-5 3-5 0,1-3-5 16,-4 3-30-16,-2 1-12 0,0 2 0 16,0 0 0-16,-4 3 0 0,-2 3 0 0,6 6 0 15,-16 0 0-15,-2 10 0 16,1 4 0-16,-6 8 0 0,6 6 0 0,0 5 0 15,3 0 0-15,7 4 0 0,1 0 0 16,5-1 0-16,1-5 0 0,3 3 0 0,5 0 0 16,3-5 0-16,1-3 0 0,2-2 0 15,-2-4 0-15,1-7 0 0,3-1 0 0,1-2 0 16,-2-4 0-16,0-3 0 0,1-1-42 16,2-4-352-16,4-5-110 0,4-7-108 0,3-4-134 15,-2-3-89-15,-5-7 82 0,-1-1-711 16,2-10-913-16</inkml:trace>
  <inkml:trace contextRef="#ctx0" brushRef="#br0" timeOffset="58871.6">16828 14480 4413 0,'-9'-21'162'0,"4"6"32"16,1 5 34-16,-5 1 20 0,6 4 33 0,3 5 46 16,0 0 19-16,-11 21 3 0,5 11-4 15,6 11-13-15,-2 5-24 0,6 16-29 0,0 2-27 16,-1 6-125-16,1 1-127 0,2-5 0 15,2 1 0-15,-1-3 0 0,1-2 0 0,-1-6 0 16,1-1 0-16,2-1 0 0,-3-4 0 16,0-11 0-16,-2-3 0 0,2-2 0 15,-1-4-156-15,0-8-345 0,-5-6-74 16,1-6-79-16,-2-1-133 0,0-4-20 0,0-7 84 16,-3 2-633-16,3-2-812 0</inkml:trace>
  <inkml:trace contextRef="#ctx0" brushRef="#br0" timeOffset="59037.93">16718 15296 3778 0,'-10'-13'96'0,"3"2"63"16,1 2 49-16,3 5 52 0,1-3 68 0,2 7 30 16,-6-9 17-16,6 9-3 0,0 0-8 15,4-10-25-15,-4 10-37 0,16-7-22 0,-5 6-41 16,2-3-31-16,2 1-73 0,6-2-98 16,-4 4-133-16,3 0-137 0,2 1-139 0,-1 0-178 15,2-2-201-15,-3 2-84 16,2 2 89-16,-3-1-701 0,0 0-897 0</inkml:trace>
  <inkml:trace contextRef="#ctx0" brushRef="#br0" timeOffset="59405.08">17149 15329 4474 0,'0'0'265'0,"0"0"16"0,-9 8 21 15,9-8 25-15,0 5 7 0,0-5-9 0,0 0-22 16,9 12-30-16,-9-12-24 15,16 0-29-15,-3 0-22 0,-13 0-22 0,24-4-18 16,-9-2-32-16,3-1-35 0,-5-1-34 16,2-2-30-16,-2-4-22 0,7-8-5 15,-9 4 0-15,-4 0 0 0,2-1 0 0,-8 2 0 16,-1-1 0-16,0 1 0 0,-3 7 0 16,-6 2 0-16,-2 4 0 0,-3 5 0 0,-18 10 0 15,2 6 0-15,-8 12 0 0,2 6 0 16,5 6 0-16,8 1 0 0,8 5 0 0,3-8 0 15,7-1 0-15,3-2 0 0,4-2 0 16,1-4 0-16,-1-7 0 0,9 8 0 16,-2-8 0-16,-2-4 0 0,5-6 0 15,-1 3 0-15,0-6 0 0,1-1 0 0,-1-3 0 16,0-2 0-16,0 0 0 0,0-4 0 16,-4 0 0-16,-7 0-87 0,21-4-871 0,-10-2-13 15,0 2 106-15,0-3-941 0,-4-1-1234 16</inkml:trace>
  <inkml:trace contextRef="#ctx0" brushRef="#br0" timeOffset="59890.2">18621 15079 5137 0,'14'-22'-75'0,"-4"5"74"0,-9 2 51 0,3 7 53 16,-6 2 31-16,2 6 31 0,-13-3 20 16,13 3 25-16,-48 26 9 0,10 3 13 0,-5 10 6 15,-1 6-3-15,2 1-1 0,4 4-16 16,10 1-15-16,3-4-13 0,5 1-19 0,13-12-12 15,1 0-19-15,8-5-96 0,4-7-44 16,3 5 0-16,8-4 0 0,0-1 0 16,4-6 0-16,2-7 0 0,-4-5 0 0,2-4-143 15,4-2-204-15,11-8-85 0,-2-3-90 16,-3-7-84-16,6-11-128 0,-3-3-55 16,-4-6 71-16,-3-6-608 0,-1-7-784 15</inkml:trace>
  <inkml:trace contextRef="#ctx0" brushRef="#br0" timeOffset="60371.36">18856 14703 3724 0,'-2'-31'63'0,"0"9"53"16,2 5 49-16,-1 0 35 0,1 8 32 16,0 2 35-16,0 7 29 0,0 0 35 0,0 0 4 15,-18 57-3-15,12-16-16 0,-1 15-23 16,2 10-19-16,-1-2-20 0,1 4-30 16,4-1-22-16,-1 0-24 0,0-2-19 15,4-3-25-15,1-3-56 0,0-2-67 0,1-13-83 16,-2-2-75-16,1-4-63 0,1-7-59 15,2-6-63-15,-3-4-57 0,6-8-38 16,-6-2-19-16,7-6-16 0,-1-3 4 0,-9-2-3 16,23-18 24-16,-5-4 54 0,0-5 88 15,0-4 107-15,-6-3 91 0,2 5 69 0,-3-1 60 16,-1 10 56-16,-4 6 45 0,0 3 32 16,-3 3 35-16,-3 8 27 0,0 0 15 0,0 0 9 15,0 0 8-15,-3 40-7 0,-1-18-9 16,-1-1-8-16,5 4-21 0,-2-3-11 15,4 1-29-15,3 1-8 0,1-2-17 16,1-4-20-16,-2 3-11 0,7-6-16 0,-2-2-13 16,1-2-2-16,3-4-12 0,-1 0-2 15,0-3-16-15,0-1-5 0,3-5-4 16,-1 0-4-16,1-4-4 0,-4-3-7 0,1-3 1 16,3-3 4-16,-7-2-13 0,2-2 2 15,-6-12-11-15,1 4-3 0,-5 1 5 0,-1-1-5 16,-1 0-8-16,1 9-3 0,-2 1 0 15,2 3-12-15,-2 0-17 0,-2 7-23 0,1-1-19 16,-6 4-29-16,9 4-30 16,-13 0-38-16,13 0-52 0,-14 6-54 0,7 0-66 15,1-2-57-15,3 1-72 0,-3 1-64 16,6-6-58-16,0 0-41 0,0 0-550 16,0 0-644-16</inkml:trace>
  <inkml:trace contextRef="#ctx0" brushRef="#br0" timeOffset="60654.9">19369 15205 3076 0,'14'-13'45'0,"-9"1"84"15,3 2 52-15,-5 2 50 0,3 1 31 16,-4 3 26-16,-2 4 20 0,2-7-21 0,-2 7-6 16,0 0-19-16,0 0-19 0,0 0-15 15,-23 20-13-15,15-6-9 0,1 3-12 16,-2 4-15-16,5-3-10 0,0 0-17 0,1 0-12 16,6 2-6-16,1-2-8 0,0 3 6 15,5-2 10-15,-2-1 20 0,7 9 27 16,-1-2 17-16,-1-5-182 0,-3-3-24 15,0 1 0-15,2 1 0 0,-6-4 0 0,1 1 0 16,-5 1 0-16,-1 0 0 0,-1 0 0 16,-7 4 0-16,-6 9 0 0,3-9 0 0,-8 3 0 15,-1-1 0-15,-3-4 0 0,-1 1 0 16,8-7 0-16,0 0 0 0,3-6 0 0,1-2 0 16,5-5 0-16,7 0 0 0,-14-7 0 15,10-3-445-15,4-8-279 0,10-13-6 0,3-3 53 16,10-5 77-16</inkml:trace>
  <inkml:trace contextRef="#ctx0" brushRef="#br0" timeOffset="60937.79">19376 15505 4184 0,'22'-30'-214'0,"-5"9"114"0,-6 4 101 16,-3 4 101-16,-1 1 70 0,-1 4 53 16,-2 4 37-16,0-1 25 0,-4 5 38 0,7-4 17 15,-7 4 12-15,0 0-7 0,18 13-14 16,-15-1-21-16,5 1-25 0,-3 5-22 16,4 1-20-16,-2-1-21 0,0 3-19 0,1-2-172 15,2 0-33-15,-1 0 0 0,2-2 0 16,1 0 0-16,-1-2 0 0,-1-3 0 0,2-4 0 15,-3 1 0-15,0-3 0 0,3 0 0 16,-1-4 0-16,-2-2 0 0,-9 0 0 16,24 0 0-16,-11-6 0 0,-3-5 0 15,-1-1 0-15,1-5 0 0,-1-12 0 0,-1-2 0 16,-1-5 0-16,0-1 0 0,-4-3 0 16,1 0 0-16,-2 5 0 0,-2 5 0 0,0 11 0 15,2 2 0-15,-2 6-54 0,0 2-411 16,-2 2-81-16,-4 2-88 0,6 5-131 0,-10-3-42 15,10 3 67-15,0 0-682 0,-15 11-872 16</inkml:trace>
  <inkml:trace contextRef="#ctx0" brushRef="#br0" timeOffset="61357.92">19847 15670 3810 0,'2'9'97'0,"-2"-2"62"15,2-2 27-15,-2-5 19 0,0 0 31 0,4 7 37 16,-4-7 30-16,0 0-2 0,0 0-20 15,14 2-22-15,-14-2-26 0,0 0-21 0,22-13-22 16,-14 6-2-16,0-2-3 0,-3-4-7 16,2-8-13-16,-3-1-11 0,3-11-13 15,-4-6-14-15,-3 0-12 0,0-2-14 0,0-4-17 16,-1 4-76-16,-6 1-8 0,1 3 0 16,5 9 0-16,-5 4 0 0,2 6 0 0,1 4 0 15,-6 2 0-15,4 1 0 0,-1 2 0 16,1 3 0-16,-3 0 0 0,5 2 0 15,3 4 0-15,-7-10 0 0,7 10 0 0,2-11 0 16,6 5 0-16,5-9 0 0,12-3 0 16,11-7 0-16,4 0 0 0,1 1 0 15,-7 10 0-15,0 5 0 0,-5 3 0 0,-6 8 0 16,7 8 0-16,-1 7 0 0,-9 7 0 16,1 5 0-16,-8 8 0 0,-1 0 0 0,-2 3 0 15,-5 11 0-15,2-9 0 0,-5 4 0 16,-1-3 0-16,1-2 0 0,2-2 0 0,-4-8 0 15,2-6 0-15,-2-1 0 0,0-2 0 16,0-5 0-16,0-3 0 0,2 1 0 0,-1-3 0 16,-1-3 0-16,0 0-297 15,0-2-526-15,0-7-124 0,0 0 77 0,0 0-917 16,0 0-1216-16</inkml:trace>
  <inkml:trace contextRef="#ctx0" brushRef="#br0" timeOffset="61690.18">20457 15312 4951 0,'0'0'94'0,"0"0"78"0,0 0 49 0,0 0 53 16,0 0 37-16,0 0 15 0,0 0-7 16,0 0-20-16,0 0-33 0,0 0-17 0,9 18-21 15,-9-18-20-15,14-1-17 0,-14 1-109 16,22-4-82-16,-8-4 0 0,-1 3 0 0,1-4 0 16,3 0 0-16,-2-3 0 15,-2-1 0-15,-1-2 0 0,-1-1 0 0,-3-1 0 16,-3-3 0-16,0 3 0 0,-3 1 0 15,-4 1 0-15,-3 3 0 0,0 0 0 16,-4 8 0-16,-4 4 0 0,-9 7 0 0,-8 6 0 16,-1 10 0-16,1 6 0 0,1 4 0 15,10-1 0-15,-1 7 0 0,8-8 0 16,4 2 0-16,6-5 0 0,1-6 0 0,1-2 0 16,1 3 0-16,3-8 0 0,2 2 0 0,-3-3 0 15,6-2 0-15,-4 0 0 0,4 0 0 16,1-2 0-16,2-1 0 0,1-1 0 15,0-1-692-15,2-2-267 0,3 2 48 16,0 2 109-16,3-3-840 0,4 1-1079 0</inkml:trace>
  <inkml:trace contextRef="#ctx0" brushRef="#br0" timeOffset="61872.37">20939 15562 5051 0,'4'-5'333'15,"-4"5"31"-15,0 0 36 0,0 0 51 0,0 0 27 16,15 19 9-16,-13-5-17 0,1 1-313 15,-2 5-157-15,-1-1 0 0,0 7 0 0,-6 8 0 16,-2 3 0-16,1-5 0 16,-7 2 0-16,-1 0 0 0,-2-6 0 0,-5 8 0 0,-7-1 0 15,-3-5 0-15,-2-2 0 16,-3-2-393-16,-7-1-636 0,3-2 91 0,-6-3-1045 16,11-6-1401-16</inkml:trace>
  <inkml:trace contextRef="#ctx0" brushRef="#br0" timeOffset="62355.37">21970 14459 5529 0,'0'-10'29'0,"4"5"50"15,-4 5 36-15,0 0 38 0,-4 36 46 16,-1 1 32-16,-2 21 21 0,6 5 5 16,-3 7-16-16,0 5-21 0,2 0-19 0,2 3-24 15,-2-3-17-15,2-7-18 0,0-3-17 16,0-5-44-16,2-14-81 0,-4-2 0 15,2-4 0-15,0-9-32 0,0-7-135 0,0-5-58 16,0-2-64-16,0-5-79 0,0-4-70 16,0-2-40-16,0-6-64 0,0 0-31 15,0 0-84-15,0-26-13 0,2 3-606 0,0-14-736 16</inkml:trace>
  <inkml:trace contextRef="#ctx0" brushRef="#br0" timeOffset="62704.4">22005 14750 3378 0,'3'-54'-18'0,"-1"15"74"0,0 6 51 16,-4 8 36-16,0 2 29 0,4 5 25 0,-2 3 10 15,0 4 0-15,0-4-7 0,0 6-12 16,0 1-17-16,0 8-13 0,8-8 8 0,-8 8 12 16,0 0-6-16,26 10-1 0,-14 7-19 15,7 9-1-15,-3 9-13 0,-2 7-11 16,0 8-3-16,-3 0-1 0,-7 3 1 0,1 1-2 16,-5-11-1-16,0 3-4 0,0-6-5 15,0-2 3-15,0 0 2 0,4-9 1 16,1 3 8-16,0-7-2 0,8 2 1 15,3-2-4-15,2-2-40 0,6 1-81 0,-1-3 0 16,-2-2 0-16,-1 1 0 0,1 2 0 16,-8-4 0-16,-1-3 0 0,0 2 0 0,-5 1 0 15,-5-1 0-15,-4-1 0 0,-4 6 0 16,-8 7 0-16,-6-2 0 0,-7 5 0 0,2-6 0 16,-9 1 0-16,6-8 0 0,-7-2 0 15,7 1 0-15,-6-6 0 0,-1 1 0 0,7-5 0 16,7-6 0-16,2 0 0 15,3-4 0-15,2-2 0 0,2-5 0 0,0-7 0 16,7-4 0-16,5-3-335 0,5-16-678 16,7-7 79-16,7 2-1076 0,6-5-1425 0</inkml:trace>
  <inkml:trace contextRef="#ctx0" brushRef="#br0" timeOffset="62920.49">22517 14823 5601 0,'13'-15'75'15,"-5"4"67"-15,-2 2 65 0,0 4 48 16,-4 2 28-16,-2 3 49 0,0 0 57 0,11 14 16 15,-8 4-8-15,4 17-292 0,-4 5-105 16,1 3 0-16,2 15 0 0,-3-4 0 0,1 1 0 16,-2-8 0-16,-2-1 0 15,-2-2 0-15,2-1 0 0,0-1 0 0,-2-4 0 16,0-8 0-16,2-5 0 0,-1-2 0 16,1-5 0-16,-2-5 0 0,0 1 0 0,2-4 0 15,-4-1 0-15,2-4 0 0,0 0-626 16,2-5-207-16,0 0-68 0,0 0 66 0,-5-22-864 15,2 5-1134-15</inkml:trace>
  <inkml:trace contextRef="#ctx0" brushRef="#br0" timeOffset="63089.79">22546 14938 5063 0,'2'-26'165'0,"-2"5"75"16,0 2 36-16,2 5 45 0,1-3 32 0,1-3 17 16,5 1-1-16,7-8-16 15,1 3-33-15,4-2-34 0,4 4-211 0,0 1-75 16,2 1 0-16,-1 3 0 0,-7 6 0 15,-2 5 0-15,0 2 0 0,-1 6 0 0,-3 1-16 16,-1 8-521-16,-7 0-151 0,1 10-193 16,-4 5 30-16,-2 1 94 0,-8 14-760 0,-1 13-963 15</inkml:trace>
  <inkml:trace contextRef="#ctx0" brushRef="#br0" timeOffset="63255.82">22622 15247 4581 0,'-9'10'182'0,"-3"-4"43"16,6 3 46-16,-1-2 29 15,1-2 16-15,2 2-11 0,4-7-28 0,-3 9-28 16,3-9-23-16,0 0-32 0,14 8-56 16,0-9-69-16,5-3-98 0,11-8-110 15,4-5-94-15,9-7-84 0,0-7-79 0,5-1-49 16,-1-8-40-16,0 1 4 0,-2-6 14 16,9-10 3-16,-17 9 16 0,0 0 59 0</inkml:trace>
  <inkml:trace contextRef="#ctx0" brushRef="#br0" timeOffset="63538.18">23190 14758 2591 0,'21'-45'-74'0,"-6"15"64"16,-10 4 54-16,2 9 49 0,-5 1 37 0,0 6 22 15,-4 3 24-15,2 7 15 0,-14-2 16 16,14 2 12-16,-32 13 13 0,5 7 13 0,-2 1-8 16,1 13 1-16,-5 2-16 15,6-2-16-15,9-3-27 0,2 1-16 0,5 0-16 16,4-3-15-16,5-4 1 0,2-4 1 16,4-6 23-16,1 0-3 0,4-1 16 0,1 3 12 15,3-3 24-15,0 1 28 0,5 6 27 16,1 1 33-16,-6-5 22 0,5 9-86 15,-7-6-230-15,-4 2 0 0,-1 2 0 0,-4 1 0 16,-6 11 0-16,-2 0 0 0,-5 0 0 16,-6 10 0-16,4-14 0 0,-14 7 0 0,8-9 0 15,-2-3 0-15,2 0 0 0,-2-6 0 16,0 1 0-16,-2-5 0 0,6-3 0 16,0-6 0-16,3-3 0 0,3-2 0 0,4-3 0 15,7 0 0-15,-14-11-956 0,10 2-13 16,6-3-1162-16,5 0-1540 0</inkml:trace>
  <inkml:trace contextRef="#ctx0" brushRef="#br0" timeOffset="63722.09">23306 15348 6032 0,'19'-7'130'0,"-3"2"110"0,-2 1 60 16,2 6 50-16,-1 0 43 0,-3 2 14 0,4 2-68 16,4 5-339-16,1 7 0 0,-1 2 0 15,-2 7 0-15,-7 2 0 0,-3 2 0 16,-2 5 0-16,-10-2 0 0,0 2 0 15,-8-4 0-15,-2 2 0 0,-9 7 0 0,-4-6 0 16,-4-2 0-16,1-1 0 0,-8 1-393 16,-6-2-604-16,4-2 67 0,-2-2 110 15,9-9-898-15,5-1-1151 0</inkml:trace>
  <inkml:trace contextRef="#ctx0" brushRef="#br0" timeOffset="64389.42">25317 14983 4941 0,'13'-36'-32'0,"-3"8"50"0,1 8 59 0,-6 3 34 16,4 3 34-16,-6 4 39 0,3 1 9 16,-4 3 48-16,-2 6 48 0,0 0 20 15,7 27 13-15,-5 8 0 0,-4 8-23 0,-2 12-31 16,-1 1-26-16,-1 3-25 0,3 1-172 15,-4-2-45-15,0 0 0 0,-1-1 0 0,-4-6 0 16,1-2 0-16,4-12 0 0,0-4 0 16,0-6 0-16,0-8 0 0,3-2 0 15,0-3-218-15,2-5-191 0,1-4-61 0,-3-2-4 16,4-3-20-16,0 0-6 0,-12-17 16 16,8-4 46-16,-1-13 66 0,1-7 68 0,-2-14 74 15,6-3 74-15,0-8 62 0,0-5 62 16,6-5 59-16,-1 0 60 0,-1 3 44 15,2 5 47-15,-3 10 31 0,4 15 21 16,-2 5 16-16,-1 4 9 0,2 7 16 0,-3 7 4 16,9 4 7-16,-1 5 3 0,2 6 3 15,5 5-2-15,12 10-5 0,3 7-6 0,6 12-17 16,2 10-17-16,-1 8-14 0,4 17-13 16,-2 6-85-16,-15-12-129 0,-4 5 0 0,-9 3 0 15,-6-3 0-15,-6 2 0 0,-12 0 0 16,-2-4 0-16,-10-5 0 0,-5-6 0 0,-1-1 0 15,-3-9 0-15,-1-5 0 0,0-6 0 16,3-10 0-16,0-1 0 0,6-9 0 16,3-3 0-16,2-6 0 0,6-3 0 15,-1-4 0-15,2-10-108 0,10 0-446 0,-1-11-45 16,5-10-55-16,8-17-64 0,5 3-57 16,4-3 48-16,5 4-653 0,4-1-832 0</inkml:trace>
  <inkml:trace contextRef="#ctx0" brushRef="#br0" timeOffset="64572.99">25614 15141 3514 0,'32'-33'-30'16,"-7"4"118"-16,-6 4 81 0,2-2 60 15,4 1 38-15,-5 1 46 0,5 1 23 0,-2 5 26 16,1 2 12-16,-6 5 7 0,0 8 10 16,-6 4 4-16,6 5 1 0,7 16-9 0,0 15-21 15,-5 13-113-15,-4 5-253 0,-7 6 0 16,-1 3 0-16,-7 1 0 0,-1-1 0 0,0 1 0 16,-3-8 0-16,-3-3 0 0,2-11 0 15,-1-2 0-15,-1-3 0 0,0-4 0 16,0-13 0-16,3-1 0 0,1-5 0 15,0-5 0-15,-2-2-451 0,4-4-120 0,0-3-94 16,0 0-162-16,0 0 23 0,8-37 73 16,-5 4-678-16,9-4-860 0</inkml:trace>
  <inkml:trace contextRef="#ctx0" brushRef="#br0" timeOffset="64739.77">26023 14945 4232 0,'-2'-16'174'0,"2"8"47"0,-1-1 33 16,-1 1-1-16,2 8 1 0,3-13 14 0,1 6-14 15,6-5-16-15,7 1-25 16,6-5-22-16,4 0-19 0,3 2-21 0,-1 1-43 16,-11 5-83-16,4 2-96 0,-7 4-97 15,0-1-118-15,-4 7-149 0,1 1-181 0,-4 3-160 16,-3 4 74-16,-1 2-643 0,-4 1-800 16</inkml:trace>
  <inkml:trace contextRef="#ctx0" brushRef="#br0" timeOffset="64920.41">26086 15204 4156 0,'-18'12'277'16,"-2"-2"56"-16,6 0 40 0,0-3 23 16,3 2 14-16,0-4-8 0,0 1-19 15,6 0-39-15,-1-3-31 0,6-3-32 16,-2 10-25-16,2-10-43 0,17 2-159 0,-5-2-54 16,6-1 0-16,15-8 0 0,3-3-125 15,10-7-163-15,-1-1-56 0,2-6-64 0,1-5-47 16,-1 0-31-16,-3 0-16 0,-1 0-4 15,-1-1 6-15,-3-1 24 0,1 1 63 0</inkml:trace>
  <inkml:trace contextRef="#ctx0" brushRef="#br0" timeOffset="65206.34">26640 14868 3225 0,'24'-29'-82'0,"-9"8"86"16,-2 3 65-16,-4 4 69 0,-6 1 45 0,1 3 37 15,-2 4 30-15,-2-1 14 0,0 7 8 16,-9-6 3-16,9 6 4 0,-27 7 4 0,-4 8 10 16,4 6 5-16,-9 8 1 15,-1-2-14-15,12 8-23 0,5-6-25 0,4 2-20 16,13-6-21-16,3 0-16 0,3-5-9 15,11 9-18-15,8-5-15 0,-4 1-56 0,3-3-82 16,2-1 0-16,-2 3 0 0,-2-2 0 16,1 0 0-16,-8-3 0 0,1 5 0 15,-1-2 0-15,-6-2 0 0,-4 1 0 0,-2 3 0 16,-8 9 0-16,-2 0 0 0,-5-2 0 16,-8 6 0-16,-3-3 0 0,-7-1 0 0,-1-2 0 15,-6-2 0-15,-4-4 0 0,1-1 0 16,-1-1 0-16,-2-6 0 0,6-3 0 15,1-3 0-15,0-1 0 0,6-2 0 16,5-4 0-16,6-1 0 0,4-1-197 0,2-2-844 16,5 0 97-16,11 0-1100 0,-16 3-1457 15</inkml:trace>
  <inkml:trace contextRef="#ctx0" brushRef="#br0" timeOffset="65654.25">25071 14698 5129 0,'2'-27'-258'0,"-2"1"77"16,-4 5 49-16,0 4 55 0,2-1 49 16,-1 4 36-16,-2 1 28 0,3 3 11 0,-1 5 23 15,3 5 35-15,-11 21 37 16,-7 25 27-16,-4 19 5 0,-10 33-12 0,3 8-26 15,-6 9-17-15,-1 7-7 0,0-6-11 16,0 2-15-16,1-9-5 0,3-2-10 0,0-11-2 16,1-4-10-16,3-10-10 0,5-17-8 15,-1-7-8-15,1-1-43 0,5-4-43 0,-3-3-46 16,1-7-52-16,5-11-52 16,0-3-56-16,2-2-48 0,-1-7-53 0,3-7-51 0,-2-2-70 15,-3-2-96-15,3-4-5 16,-1-2-381-16,0-6-440 0</inkml:trace>
  <inkml:trace contextRef="#ctx0" brushRef="#br0" timeOffset="66020.42">23400 16515 2601 0,'-25'0'77'15,"5"0"68"-15,6 0 16 0,0 0 18 16,14 0-22-16,-13-4 19 0,13 4 4 16,19-13 15-16,28-6 22 0,41-8 14 0,19-2 11 15,24-2 11-15,14 2-20 0,12 0-23 16,47-5-12-16,-52 11-29 0,1 0-24 0,-13-2-57 15,-6 7-63-15,-14-5-61 0,-16 4-51 16,-7 2-43-16,-27 5-8 0,-14 0-12 0,-12 2 18 16,-8 1 8-16,-9 4 20 0,-5 0-4 15,-10 0-7-15,-1 1-19 0,0 1-41 16,-6-1-68-16,-5 4-101 0,4-8-156 16,-4 8-79-16,0 0 49 0,0 0-237 0,-25-3-255 15</inkml:trace>
  <inkml:trace contextRef="#ctx0" brushRef="#br0" timeOffset="79471.21">3032 15679 3885 0,'-8'-10'-1'0,"2"4"23"16,6 6 5-16,-11 3 70 0,11-3 29 0,-10 20 40 16,2 2 56-16,4 15 29 15,-3 15-17-15,1 3 2 0,6-9-14 0,0 16-11 16,8 0 58-16,-1-2-30 0,3-1-21 16,0 0-19-16,-1-5-21 0,3-1-16 15,-3-4-20-15,-2-10-12 0,-3-3-14 0,3-2-11 16,-4-4-11-16,-1-8-11 0,0-2-13 15,-2-5-22-15,0-1-36 0,-2-2-54 0,0-3-91 16,-1-1-104-16,-4-8-133 0,7 0-120 16,-18-12-131-16,0-11-212 0,5-10 62 15,-1-13 82-15,-4-11-528 0,0-2-679 0</inkml:trace>
  <inkml:trace contextRef="#ctx0" brushRef="#br0" timeOffset="79668.95">2793 15836 3646 0,'-13'-3'95'0,"1"1"-8"0,1 1 1 0,11 1 41 16,-21-2 65-16,21 2 52 0,-15-2 35 16,15 2 0-16,0 0-14 0,-12-2-23 0,12 2-23 15,0 0-26-15,0 0-19 0,34-20-20 16,-5 8-15-16,5-2-10 0,5 1-34 16,-3-1-106-16,9-3-120 0,-8 1-139 0,3 4-145 15,-2 1-175-15,-8 7-205 0,-5 2 71 16,-5 4-555-16,-6 2-735 0</inkml:trace>
  <inkml:trace contextRef="#ctx0" brushRef="#br0" timeOffset="79934.53">3388 16395 3980 0,'-2'9'225'0,"0"-2"-20"15,2-7-17-15,0 7 4 0,0-7 22 16,0 0 2-16,0 0-13 0,0 0-14 0,0 0-23 16,0 0-13-16,37-14-14 15,-21 4-13-15,9-7-12 0,0 1-17 0,-2-1-4 16,-3-2-17-16,-2 2-3 0,-7 0-13 16,-1-2-4-16,-2 1-4 0,-5-3-5 0,-3 3-11 15,-2-6-4-15,-3 2-1 0,-5-9 1 16,-3 4-28-16,-3-2 1 0,-2 6-3 15,-4 1 3-15,8 5-4 0,0 5 3 0,1 2 1 16</inkml:trace>
  <inkml:trace contextRef="#ctx0" brushRef="#br0" timeOffset="81551.17">3516 16131 506 0,'-18'5'897'0,"18"-5"-322"0,-9 0-189 0,9 0-120 15,0 0-31-15,0 0 3 0,0 0-4 16,0 0-1-16,0 0-14 0,0 0-18 16,0 0-21-16,30-20-18 0,-12 10-14 0,-1-2-15 15,0 0-15-15,3-5-8 0,0 3-7 16,-5 4-13-16,-2-1-9 0,-3 1-6 0,0 2-8 16,-3-1-4-16,-3 1-2 0,1 4-8 15,-5 4-3-15,6-8-8 0,-6 8 1 16,0 0-10-16,0 0-2 0,-9-10-3 0,9 10-1 15,0 0 2-15,-20 0 6 0,20 0 2 16,0 0 9-16,0 0-3 0,-14 0-4 16,14 0 2-16,0 0 2 0,0 0 10 0,0 0 14 15,0 0 5-15,0 0-2 0,18-13-2 16,-2 7 2-16,3-4 5 0,14 3-6 16,-7-3 9-16,-4 6 9 0,3-2-20 15,0 2-1-15,-8 3 11 0,2 0 1 0,-3 1 13 16,1 2 13-16,-2 2 26 0,2 4 2 15,-1 0 2-15,-1 3 4 0,-2 5-3 0,0-1-2 16,-2 1-11-16,1 1-48 0,-2 2-74 16,0-2 0-16,-1 2 0 0,2-2 0 15,-2 2 0-15,3-2 0 0,-2 0 0 0,-3 0 0 16,5 0 0-16,-3-2 0 16,1 1 0-16,0-3 0 0,-5-1 0 0,1 0 0 15,-3-1-385-15,3-1-126 0,-3 0-122 16,1-4-206-16,-3-1-4 0,-1-5 88 0,0 0-682 15,0 0-887-15</inkml:trace>
  <inkml:trace contextRef="#ctx0" brushRef="#br0" timeOffset="81901.8">4294 16018 3990 0,'0'0'-12'0,"0"0"-3"15,0 0 11-15,0 0 19 0,0 0 53 0,0 0 47 16,0 0 27-16,0 0 12 15,16 14-6-15,-16-14-5 0,23-5-14 0,-6-2-13 16,2-1-10-16,3-3-11 0,-6 1-10 16,2 0-8-16,-2-5-8 0,0 3-9 15,-3-2-2-15,-3-1-9 0,-2 1-5 0,-7 1-1 16,-1-1-11-16,-3-1-2 0,-5 1-2 16,-4-1-2-16,-1 1-4 0,-6 4-6 0,1 6 1 15,-2 3-8-15,-3 3 2 0,-8 11 0 16,-1 4-1-16,0 10 20 0,1 6 0 15,5 4 28-15,8-6-5 0,5 1-3 0,6 2 11 16,1 1 9-16,6-8-4 16,2-3 3-16,7 5-1 0,0-5 6 0,9-2-12 15,3-1-7-15,3-3-25 0,5-9-5 16,-2-1-17-16,-2-8-84 0,1 0-103 0,1-4-128 16,7-6-149-16,-5-5-214 0,3-2-80 15,-5-1 66-15,-2-1-532 0,-5-2-678 16</inkml:trace>
  <inkml:trace contextRef="#ctx0" brushRef="#br0" timeOffset="82284.49">4676 15890 3504 0,'-4'4'23'0,"4"-4"14"0,-5 12 20 16,3-3 45-16,0-1 23 0,2 0 20 15,0-8 0-15,4 15-4 0,3-9-6 16,2 0-13-16,3-2-13 0,-1 0-12 15,5-4-11-15,-1 0-8 0,4 0-8 0,-2-4-5 16,-1-2-7-16,-2 2-4 0,0-4-5 16,-1 1-6-16,-3-1-7 0,-4-1-6 0,-2 1-2 15,-2-1-5-15,-4 2-5 0,-2-3 3 16,-2 1-7-16,-4-1-1 0,-1 4-3 16,-1 2-2-16,-3 4-2 0,-4 4-1 0,-10 5 1 15,1 11 10-15,-1 1 7 16,5 5 26-16,5 3 24 0,1 0 20 0,5 6 32 15,6-2 14-15,3 1 18 0,4-7 12 16,9 4 0-16,2-2-6 0,3-2-10 0,8-3-11 16,3-5-13-16,4-4-12 0,3-5-13 15,4-3-11-15,-7-6-17 0,0-2-32 16,10-6-81-16,-7-6-97 0,2 5-92 0,-3-4-97 16,-3-1-106-16,-8-1-130 0,5-3-208 15,-7 1 14-15,-3 4 70 0,-1-1-537 0,-3-3-682 16</inkml:trace>
  <inkml:trace contextRef="#ctx0" brushRef="#br0" timeOffset="82700.69">6344 15277 3685 0,'-10'-15'93'0,"-4"7"-12"0,0 1-9 15,-4 7 0-15,-9 3 46 0,-9 6 34 0,-14 18 29 16,-2 10 32-16,-13 13 24 0,4 9 26 16,4 1 33-16,7 0 10 0,18-9 10 0,5 0 10 15,7-3-11-15,7-1-24 0,10-8 1 16,6 1 4-16,10-3-11 0,11 3-11 0,6-4-247 16,13-4-27-16,-2-5 0 0,7-7 0 15,3-4 0-15,-1-5 0 0,-5-5 0 0,-1-5 0 16,2-4 0-16,-6-4 0 0,-2-1 0 15,0-3 0-15,-2-2-410 0,-4-1-360 16,-7-1-174-16,-5 2 77 0,-5 5 96 16,-3 0-735-16,-5 4-953 0</inkml:trace>
  <inkml:trace contextRef="#ctx0" brushRef="#br0" timeOffset="83867.48">7590 15075 4328 0,'-9'-21'14'0,"-9"3"2"0,3 5-4 15,-6 5 0-15,-4 6 8 0,-13 4 22 16,-12 13 35-16,0 12 19 0,-4 7 25 0,-9 20 26 16,8 12 5-16,3 7 11 0,9 5 11 0,6-2-4 15,13-12 6-15,4-1-5 16,11-3 7-16,5-2-8 0,10-4 3 0,5-3-18 15,12-3-4-15,6-1-13 0,3-5-7 16,4-5-11-16,6-6-11 0,0-4-13 0,6-9-6 16,-3-2-12-16,-3-9-5 0,-1-3-9 15,-9-4-6-15,-3-2-6 0,5-5-4 0,-8-2-1 16,-9 0-7-16,-1-4-5 0,-5 0 0 16,-6-4-5-16,-5-1-3 0,-7-3-4 15,-4-10-2-15,-7-3 2 0,-8-2-5 16,-7 2-3-16,8 10-4 0,-1 2 2 15,2 3 1-15,-1 1-5 0,5 9 1 0,4 0-5 16,4 1-3-16,0 5 1 0,3-2 0 16,6 1 0-16,-4 2 2 0,7 2 6 0,0 0-3 15,0 0-3-15,0 0-5 0,25-5 0 16,-4 3 0-16,17-3 0 0,2-1 0 0,4 1 0 16,3 1 0-16,-1 3 0 0,-2 0 0 15,-12 1 0-15,-3 1 0 0,-2 0 0 0,-4 3 0 16,-4 0 0-16,0 0 0 0,-4 2 0 15,-2 0 0-15,1 3 0 0,-3-1 0 16,0 2 0-16,-2-3 0 0,-2 1-52 0,-1-1-134 16,-1 2-76-16,3-1-73 0,0-1-96 15,-3 0-81-15,1 0-114 0,-1-5-122 16,2 2-1-16,0 0 69 0,-7-4-548 16,11 2-690-16</inkml:trace>
  <inkml:trace contextRef="#ctx0" brushRef="#br0" timeOffset="84949.92">7990 15812 3654 0,'0'0'89'0,"0"0"31"15,0 0 46-15,0 0 53 0,17 0 57 16,-17 0 45-16,0 0 0 0,0 0-11 16,0 0-18-16,0 0-31 0,0 0-29 0,2-10-21 15,-2 10-25-15,4-10-20 0,-2 1-15 16,1 2-12-16,1-3-15 0,-2 0-15 0,5-2-9 16,-6 0-12-16,-1-2-9 15,-1-4-9-15,-4 1-8 0,-3-6-6 0,-3-6-10 16,-2 1-3-16,0 4-6 0,2 6-5 15,-1 4-8-15,0 3-1 0,2 3-3 16,1 3-3-16,-2 3 1 0,11 2-8 0,-27 7 4 16,11-1-5-16,0 3 3 0,-2 2-3 15,5-4 1-15,3-3-2 0,5 1 2 0,-3-1 5 16,8-4-1-16,0 0-1 0,0 0-8 16,0 0-5-16,0 0 0 0,48-27 0 0,-17 10 0 15,1 5 0-15,-1-1 0 16,-1 3 0-16,-5 5 0 0,-3 2 0 0,-4 0 0 15,-4 6 0-15,4-2 0 0,-1 3 0 16,-2 1 0-16,-2 2 0 0,1 0 0 16,-3 0 0-16,1-1 0 0,-2 0 0 0,-3 0 0 15,0 1 0-15,3-2 0 0,-4 1 0 16,1-1 0-16,-1 1 0 0,4-2 0 0,-2-1 0 16,-8-3 0-16,12 5 0 0,-5-3 0 15,-7-2 0-15,17 3 0 0,-17-3 0 0,15-3 0 16,-15 3 0-16,19-3 0 0,-9 1 0 15,-10 2 0-15,17-4 0 0,-17 4 0 0,13-1 0 16,-13 1 0-16,13 0 0 0,-13 0 0 16,0 0 0-16,18-2 0 0,-18 2 0 15,0 0 0-15,18 0 0 0,-18 0 0 16,18 0 0-16,-7 0 0 0,1-2 0 16,5-2 0-16,-2-2 0 0,4-2 0 0,6-9 0 15,-6 5 0-15,1-7-87 0,0-4-15 16,-3-2-13-16,-4-6 3 0,-3-6-3 0,-2-2 10 15,-4-5 5-15,-4-15 14 0,-7-2 12 16,2-3 6-16,-6 5 10 0,-3-2 1 0,-3 6 11 16,-1 7 7-16,7 13 24 0,0 6 21 15,3 9 10-15,2 6-4 0,-1 6 1 16,3 8 2-16,4 0 40 0,-12 25 32 16,9 14 5-16,1 5-9 0,2 18 0 15,3 3 8-15,8 4-5 0,2 1-11 0,6 16-2 16,-1-20-10-16,4 0-7 0,-1-4-4 15,1-4-2-15,-1-5-11 0,2-4-6 0,-1-4 0 16,-8-14-5-16,2 0-1 0,-3-5-16 16,-5-7-11-16,-5-6 0 0,2-3 0 0,0 1 0 15,-3-6 0-15,-2-5 0 0,2 7 0 16,-2-7 0-16,0 0 0 0,0 0 0 16,0 0 0-16,0 0 0 0,0 0 0 0,-27-17 0 15,24 11 0-15,-3 0 0 16,2 1 0-16,4 5 0 0,-8-16 0 0,4 8 0 15,2-3 0-15,2 3 0 0,0-6 0 16,2-1 0-16,4-7 0 0,0 1 0 0,4-10 0 16,-1-2 0-16,3-1 0 0,1-2 0 15,4-7 0-15,-4-4-7 0,-2 4-53 0,1 4-11 16,-4 2 11-16,-1 2 4 0,-3 10 11 16,1 6 6-16,-4 3 0 0,1 4 6 0,0 4 1 15,-2 8-3-15,0 0 39 0,0 0 18 16,-5 29 17-16,-2-5 17 0,3 10 5 15,2 2 18-15,4 3 13 0,0-2 4 0,4-3-68 16,2-1-28-16,-1-3 0 0,4-2 0 16,2-6 0-16,-2-6 0 0,2-1 0 15,0-5 0-15,2-1 0 0,1-3 0 16,-1-5 0-16,0-2 0 0,7-3 0 0,-4-3 0 16,3 0 0-16,1-4 0 0,-6 0 0 15,4-2 0-15,-6 2 0 0,2 4 0 0,-5-3-140 16,-1 4-140-16,-4 1-37 0,-1 3-39 15,-5 2-48-15,0 0-50 0,0 0-76 0,0 0-122 16,0 0-86-16,0 0 59 0,-7 21-559 16,-3-12-701-16</inkml:trace>
  <inkml:trace contextRef="#ctx0" brushRef="#br0" timeOffset="85449.82">8832 15395 3784 0,'2'-8'130'16,"2"7"-18"-16,-4 1-13 0,0 0-7 16,9-3-8-16,-9 3-4 0,0 0-8 0,14 12-4 15,-7-1-8-15,3 1-6 0,0 5-6 16,-1 3-6-16,0 8-7 0,1-4-53 0,-4-3-100 15,1 1-109-15,-5-2-144 0,4 1-184 16,-2 0-37-16,0-4 53 0,0 0-257 0,0-3-284 16</inkml:trace>
  <inkml:trace contextRef="#ctx0" brushRef="#br0" timeOffset="86449.55">4780 16701 2231 0,'-1'-7'38'0,"1"7"16"16,-4-12 1-16,4 12-1 0,-6-9 12 15,6 9 9-15,-3-8 15 0,3 8 11 16,-4-7 1-16,4 7-15 0,-6-7-3 0,6 7-10 16,0 0-8-16,-6-7-11 0,6 7 0 15,0 0-12-15,0 0-8 0,-9-3-24 16,9 3-38-16,0 0-41 0,0 0-40 0,0 0-44 15,-13 2-41-15,13-2-42 0,0 0-74 16,0 0-118-16,0 0-205 0,0 0-129 0</inkml:trace>
  <inkml:trace contextRef="#ctx0" brushRef="#br0" timeOffset="87516.22">8603 16791 1846 0,'0'-10'217'15,"0"2"10"-15,0 8 2 0,0-8 0 0,0 8 4 16,0 0 8-16,0-10 4 0,0 10-3 16,0 0 4-16,0 0 50 0,0 0 40 15,2 33 1-15,-2-5-18 0,0 12-13 0,-2 3-16 16,2 2-25-16,-2-1-24 0,2 1-23 15,0 1-20-15,0-5-22 0,2 1-15 0,0-5-19 16,-2-6-15-16,3-5-14 0,-3 0-12 16,0-6-7-16,2-3-15 0,-2 0-9 15,0-5-16-15,-2 1-59 0,-1-5-88 16,3 0-100-16,-2-6-121 0,2-2-103 16,0 0-121-16,0 0-131 0,-18-23-143 0,14 3 64 15,-4-14-643-15,0 0-843 0</inkml:trace>
  <inkml:trace contextRef="#ctx0" brushRef="#br0" timeOffset="87705.36">8429 16843 3654 0,'-18'-6'37'0,"3"-2"32"15,1 3 14-15,2 1 37 0,-2 1 59 16,4 2 59-16,10 1 37 0,-17-4 10 0,17 4-7 16,-11-4-26-16,11 4-30 0,-6-4-9 15,6 4-26-15,0 0-14 0,17-13-19 16,0 8-16-16,7-2-24 0,10-1-22 15,0-2-106-15,6 2-92 0,-2 4-93 16,-2 0-121-16,1 4-131 0,-1 5-195 0,-6 6-106 16,-3 7 62-16,-6 3-529 0,-8 8-683 15</inkml:trace>
  <inkml:trace contextRef="#ctx0" brushRef="#br0" timeOffset="88199.26">8789 17371 3728 0,'-7'6'129'0,"2"0"0"16,1-2 20-16,4-4 12 0,0 0 12 15,0 0-1-15,0 0-11 0,0 0-5 16,0 0-1-16,0 0-15 0,27 4-13 16,-27-4-13-16,36-14-8 0,-15 6-13 0,0 0-6 15,-2 1-10-15,0-3-3 0,-4-1-9 16,-1 1-6-16,-1-4-10 0,-4-1-3 0,1-2-2 15,-8 1-6-15,0-3-4 0,-4 1-3 16,0 1-3-16,-6-6-3 0,-7-5 1 16,4 7-4-16,-1 4 5 0,-6-5-10 0,-2 9 2 15,7 4-6-15,-4 2 5 0,1 5-10 16,1 2 1-16,-2 2-1 0,0 4-4 0,1 0 2 16,5 0-1-16,0 0 7 0,3-1-4 15,2 3 3-15,5-1 4 0,1-7 3 16,0 0 3-16,17 12 12 0,-2-12-9 15,6 0 2-15,6-3-1 0,4 3-4 16,6-6-6-16,1 3 5 0,-5 0-4 0,-7 3-4 16,-3 0-4-16,-1 0 2 0,-4 3-4 15,2 0-2-15,-4 3 6 0,0 1-1 0,2 3-3 16,-6 2-7-16,-1 3 8 0,0-1-8 16,-2 1 0-16,0 2 8 0,-2-3-5 15,0 1 0-15,-1-1 0 0,-3-1-44 16,1 1-65-16,0-2-85 0,-3-2-107 15,1 3-101-15,0-4-143 0,3-2-197 0,-1 0 26 16,-4-7 72-16,7 7-446 0,-7-7-560 16</inkml:trace>
  <inkml:trace contextRef="#ctx0" brushRef="#br0" timeOffset="88583.32">9463 17210 3006 0,'0'0'178'0,"0"0"2"0,0-9-10 0,0 9 3 15,0 0 29-15,0 0 24 0,0 0 14 16,0 0-11-16,0 0 6 0,0 0 6 16,0 0-7-16,0 0-26 0,24 9-18 0,-12-7-16 0,-12-2-26 15,25 0-10-15,-12 0-16 16,3-2-14-16,-16 2 3 0,25-3-18 0,-14 1-7 16,0-2-13-16,-1-2-8 0,-2 2 2 15,-1-3-4-15,-1-1-15 0,-5 1-8 16,3-4 0-16,-4 2-2 0,-2 0-7 0,0-2 6 15,-3 2-11-15,-1 1-2 0,-1 4-1 16,-5 0-1-16,12 4-1 0,-31 4 17 0,9 4 21 16,-6 7 13-16,-3 3 6 0,4 5-5 15,4 0-3-15,2 2-7 0,4 3-5 16,4-3-4-16,7-1-7 0,0-5 0 0,6 1-8 16,2-4-1-16,4-1-1 0,3 1-7 15,5-3-2-15,4-1-4 0,-2-4-6 16,4-4-30-16,-4 0-82 0,4-4-105 15,-2-1-119-15,5-4-132 0,0-5-164 0,10-4-246 16,-5 1 28-16,-7 1 85 0,-2 2-633 16,8-5-833-16</inkml:trace>
  <inkml:trace contextRef="#ctx0" brushRef="#br0" timeOffset="89015.73">9926 17149 4103 0,'0'0'60'0,"-21"-4"5"16,21 4 18-16,0 0 36 0,0 0 30 15,0 0 22-15,0 0 8 0,0 0-18 16,0 0-11-16,0 0-18 0,0 0-12 0,41-12-11 16,-32 8-8-16,6-2 14 0,-5-1 4 15,1-1 8-15,1 0-3 0,-3-2 15 0,0 3 15 16,-5-3 4-16,3-1 1 0,-4 1-11 15,-1-2-11-15,-2 0 0 0,-2-1 4 0,-1 0-15 16,-4 1-8-16,-2 6-13 16,-4 0-8-16,-5 6-11 0,-7 6-6 0,-11 5 15 15,-10 9 22-15,5 5-110 0,-1 2-7 16,8 4 0-16,3 4 0 0,8-8 0 16,8 4 0-16,2 0 0 0,3-2 0 0,8-3 0 15,2-6 0-15,8-1 0 0,1 1 0 16,11 3 0-16,0-5 0 0,7-4 0 0,-2-7 0 15,-2-1 0-15,4-6 0 0,-1 0 0 16,10-6 0-16,-9 2 0 0,-3-1 0 0,1-1 0 16,-4 0 0-16,-3 0 0 0,-1 0 0 15,-5 2 0-15,0 1 0 0,0-1 0 16,-7 2 0-16,-5 2-296 0,12 0-660 0,-12 0-6 16,0 0 115-16,0 0-898 0,6 15-1176 15</inkml:trace>
  <inkml:trace contextRef="#ctx0" brushRef="#br0" timeOffset="90949.27">10918 17040 4563 0,'5'-17'-24'0,"-1"3"50"0,-2 2 25 16,-1 3 31-16,3 5 24 0,-4 4 34 16,4-9 5-16,-4 9-9 0,0 0 40 15,0 0 38-15,0 0-5 0,-2 29-21 16,-2-10-17-16,4 6-19 0,-3-2-11 0,1 4-20 16,-2 8-8-16,2-6-18 0,0-3-9 15,1-2-10-15,1-4-14 0,-2-1-33 0,0-2-92 16,2-5-90-16,0 0-88 0,0-2-94 15,-3-3-126-15,3-7-169 0,-2 6-145 16,2-6 59-16,0 0-537 0,0 0-714 0</inkml:trace>
  <inkml:trace contextRef="#ctx0" brushRef="#br0" timeOffset="91117.52">10986 16866 3685 0,'-6'-17'116'0,"3"3"4"0,-4 3 28 0,3 3 54 16,1 0 46-16,1 4 28 0,2 4-27 15,-6-10-30-15,6 10-26 0,-5-10-25 0,5 10-19 16,-2-5-20-16,2 5-22 0,0 0-74 16,0 0-84-16,0 0-100 0,0 0-113 0,0 0-122 15,24 17-145-15,-12-5-170 0,-1-4 44 16,1 1-466-16,3 3-591 0</inkml:trace>
  <inkml:trace contextRef="#ctx0" brushRef="#br0" timeOffset="91417.18">11232 16881 3190 0,'0'0'48'0,"0"0"4"0,0 0 13 0,0 0 28 16,0 0 28-16,0 0 15 0,-31 8-8 15,26-2-9-15,-3 0-5 0,5 1-8 16,3-7-9-16,3 16-8 0,1-8-10 0,7 3-3 16,7-1-10-16,2-2-5 0,3 1-7 15,11 1-6-15,2 0-4 0,-1 2-4 0,-1-3-5 16,-7 3-6-16,-3-2-3 0,-4 1 0 15,-6-2 4-15,-3 3 28 0,-4 2 53 16,-3 3 48-16,-6 3 42 0,-6 1 24 16,-5 8 7-16,-4 0-8 0,-2 0-6 15,-10 6-18-15,2-4-15 0,3-5-17 0,-1-4-25 16,0-2-11-16,0-4-13 0,9-3-15 16,0-6-13-16,5 1-25 0,3-4-79 0,-2-4-103 15,10 0-123-15,-11 0-128 0,11 0-145 16,0 0-202-16,-3-12-104 0,3 12 71 0,0 0-641 15,12-11-842-15</inkml:trace>
  <inkml:trace contextRef="#ctx0" brushRef="#br0" timeOffset="91899.4">12228 17433 4402 0,'-21'-6'300'0,"21"6"5"16,-7-7 2-16,7 7-16 0,0-14-4 15,4 2-23-15,1-5-22 0,9-8-24 0,3-1-22 16,4-3-19-16,4-7-22 0,2-1-14 16,-2-1-19-16,0-5-8 0,2-4-19 0,-4-1-25 15,0 1-23-15,-1 0-6 16,-4 3-3-16,-5 8-4 0,-3 5-4 0,-2 5-5 15,-5 7-1-15,1 3-4 0,0 3-8 16,-3 5-5-16,-1-1 0 0,0 9-4 16,-1-8 4-16,1 8-5 0,0 0 3 0,0 0-2 15,0 0 1-15,-17 35-1 0,15-18-4 16,0 3-1-16,2 4 3 0,4 2 5 0,2 6-6 16,1-1 0-16,5-2 1 0,1 0 0 15,3-1 3-15,-3-1 0 0,-1 0-5 0,0-2 6 16,-2-1 1-16,-3-5 36 15,-2-2 30-15,-2-2-17 0,-1 2-55 0,-2-4 0 16,0 3 0-16,-2-2 0 0,1-1 0 16,-6 1 0-16,0 0 0 0,-3-4 0 0,-2 0 0 15,1-3 0-15,-2-2 0 0,1-1 0 16,-1-4 0-16,13 0 0 0,-28-5 0 16,12-1 0-16,3-2-309 0,2 1-519 0,3 0-136 15,0 0 87-15,5 2-896 0,3 5-1203 16</inkml:trace>
  <inkml:trace contextRef="#ctx0" brushRef="#br0" timeOffset="92649.2">12648 17154 4905 0,'0'0'-9'15,"0"0"23"-15,0 0 29 0,0 0 39 16,15-2 47-16,-15 2 29 0,0 0 11 16,0 0-8-16,0 0 18 0,12-3-7 15,-12 3-6-15,14-4-11 0,-4-4-21 16,2 2-13-16,-1-5-6 0,-2 3-15 0,3-2-9 15,-3-1-3-15,0 1-22 0,2-2-2 16,-4 2 2-16,0-1-1 0,-3 3 3 0,5 1 11 16,-8 0 4-16,-1 7-1 0,8-7-4 15,-8 7-7-15,5-8-9 0,-5 8-9 0,0 0-7 16,6-4 4-16,-6 4-11 0,0 0-6 16,0 0-1-16,2 24-1 0,-2-13-6 15,1-1 0-15,-1 3-6 0,2 1-4 0,3-3 0 16,1 1 2-16,-3-2-5 0,3-2-1 15,-3 1-3-15,5-1-5 0,-2-2-3 16,0-2 0-16,-6-4 0 0,15 2 0 16,-15-2 0-16,0 0 0 0,25-9 0 0,-18 2 0 15,5-3 0-15,-3 1 0 0,0-1 0 16,2 0 0-16,-6 3 0 0,3-1 0 0,-5 2 0 16,4 0 0-16,-7 6 0 0,5-6 0 15,-5 6 0-15,0 0 0 0,0 0 0 16,0 0 0-16,4 20 0 0,-4-11 0 0,0-1 0 15,2 5 0-15,0-1 0 0,-1-2 0 16,3 2 0-16,2-3 0 0,0-1 0 16,2-1 0-16,-1-2 0 0,4-3-68 0,3 0-47 15,-14-2-27-15,32-9-13 0,-10-2 1 16,1-4 0-16,2-5-1 0,0 1 1 16,-1-6 4-16,0-10 12 0,0-3 14 15,1-3 17-15,-3-6 11 0,-3-2 30 0,0-1 30 16,0-4 36-16,-1 0 28 0,-4 1 38 15,-1 3 28-15,-3 14 26 0,-2 10 13 0,-5 7-5 16,1 3-4-16,-2 7-12 0,0 5 15 16,-2 4 10-16,0 0-2 0,-17 29-8 0,3 0-13 15,1 6-11-15,-2 11-10 0,0 2-10 16,8 3-7-16,0-10-62 0,3-2-14 16,1-1 0-16,3-8 0 0,2-6 0 15,-1-2 0-15,5-1 0 0,2-4 0 0,0-3 0 16,-1-4 0-16,2-3 0 0,5 0 0 15,-3-6 0-15,5-1 0 0,-5 0 0 16,-11 0 0-16,23-3 0 0,-14 0 0 0,-9 3 0 16,16-2 0-16,-16 2 0 0,11-5 0 15,-11 5 0-15,2-7 0 0,-2 7 0 0,0-9 0 16,0 9-81-16,-7-13-90 0,1 6-75 16,2 0-94-16,1 0-107 0,-4 2-142 0,3 0-206 15,-5 0-16-15,4 0 91 0,5 5-637 16,0 0-813-16</inkml:trace>
  <inkml:trace contextRef="#ctx0" brushRef="#br0" timeOffset="93269.26">14278 16779 3953 0,'-12'-10'82'15,"-1"2"16"-15,-5 0 6 0,4 4 27 16,1 0 43-16,0 3 40 0,-4 2 15 0,-3 2 6 15,2-1-15-15,-3 5-12 0,-1 3-21 16,-2 4-19-16,5 1-17 0,6 1-15 0,-1-3-13 16,9 3-12-16,1-3-13 0,4 2-10 15,5-1-9-15,5 1-8 0,4-1-6 0,8 6-6 16,1-1-6-16,4-2-2 0,-1 1-12 16,-2-2 10-16,-6-3-11 0,0-2-10 15,-7-1-2-15,1 2 1 0,-5-3 3 0,0 1 20 16,-1 2 39-16,-1 0 15 0,-4 1 19 15,-5-1 1-15,-2 3-4 0,-5 1-8 16,2-3-11-16,-5 3-58 0,1-3-43 16,-3-1 0-16,4 0 0 0,-6-3 0 0,5-2 0 15,1-4 0-15,1-1 0 0,11-2 0 16,-21-4 0-16,10-2-210 0,0-5-229 0,0-1-107 16,6-3-123-16,1-2-187 0,4 2 55 15,6 4 78-15,-1-1-619 0,5 1-799 16</inkml:trace>
  <inkml:trace contextRef="#ctx0" brushRef="#br0" timeOffset="93797.72">14339 17079 3763 0,'0'0'34'15,"11"-5"22"-15,-11 5 20 0,0 0 29 0,0 0 25 16,0 0 25-16,0 0 0 0,0 0-5 16,14-1-13-16,-14 1-12 0,0 0-14 0,18-6-10 15,-9 4-12-15,2-4-7 0,1 0-10 16,-1 1-13-16,1-7-44 0,-1 4-41 15,1-4-30-15,0 2-3 0,-3-6-10 0,-2 1 8 16,3-4 1-16,-2 2 7 0,-5 5 11 16,1 0-1-16,2 2 13 0,-6 0 2 0,0 6 1 15,0 4 1-15,0 0 7 0,-10-7 1 16,10 7 4-16,0 0 8 0,-26 21 1 16,16-9 2-16,-2 7-3 0,3-1 9 0,-2 8 6 15,3-2 0-15,4-4 6 16,2 0-1-16,2-2 0 0,2 3-1 0,6-2 4 15,2-1-2-15,1-5 3 0,4-3-11 16,2-1 1-16,4-5-9 0,2-2-26 0,2-4-27 16,11-5-38-16,2-5-32 0,8-9-35 15,-4-1-24-15,1-11-20 0,-4-4-4 0,-1-3 9 16,-2-7 17-16,-2-4 31 0,-1-4 41 16,-7-7 32-16,7-20 31 0,-8-2 30 15,-4-6 43-15,-3 3 38 0,-4 19 66 0,-4 8 27 16,-5 6 27-16,2 18 11 0,-7 10-1 15,1 9 1-15,-2 4 6 0,-4 8 9 16,1 3 1-16,4 2 6 0,-13 16-13 16,8 5-16-16,-5 17-22 0,0 17-16 0,1 6-16 15,4 2-10-15,-2 0-20 0,3 2-4 16,1 1-14-16,1-3-10 0,0-1-7 0,0-15-27 16,2-4-56-16,0-2-64 0,2-3-65 15,2-8-70-15,-1-8-75 0,1-5-83 16,3-5-131-16,0 0-199 0,0-6 27 0,3-2 59 15,-2-2-386-15,-8-2-477 0</inkml:trace>
  <inkml:trace contextRef="#ctx0" brushRef="#br0" timeOffset="93982.4">15010 16750 2854 0,'-11'-1'261'0,"0"0"43"0,11 1 17 0,0 0 28 15,-18 0 33-15,18 0 4 0,0 0-18 16,0 0-27-16,0 0-39 0,0 0-24 15,0 0-33-15,0 0-26 0,0 0-104 0,36-12-139 16,-18 6-161-16,3-1-143 0,0-1-188 16,53-24-305-16,-49 24 91 0,-2-1 92 15,-2 4-547-15,2 0-649 16</inkml:trace>
  <inkml:trace contextRef="#ctx0" brushRef="#br0" timeOffset="94466.34">16093 16922 3478 0,'5'14'36'16,"-3"-2"39"-16,0-1 26 0,3 0 43 15,-3 1 45-15,-1 0 26 0,1-2 10 0,2 2 3 16,0-2-14-16,-1 0-16 0,5-1-18 15,4-1-16-15,1 0-13 0,2-4-21 0,2-4-13 16,4 0-12-16,12-10-14 16,-3 0-13-16,2-5-9 0,-1 0-9 0,-4-5-2 15,-4-3-10-15,-5 0-1 0,-2-4 0 16,-1 0-7-16,-5-2 4 0,-4 4 7 0,-6 1 15 16,-4-11 13-16,-2 10 10 0,2 4-6 15,-6 1-9-15,1 5-11 0,0 2-6 16,-1 8-6-16,-3 2-7 0,-3 5-4 0,-2 4-8 15,-9 10-28-15,2 3-75 0,2 6-89 16,0 0-119-16,2 2-133 0,4 0-163 0,2 0-201 16,9-5 27-16,4-7 73 15,4-5-537-15,4-3-677 0</inkml:trace>
  <inkml:trace contextRef="#ctx0" brushRef="#br0" timeOffset="94766.93">16649 16742 3767 0,'10'-6'252'0,"-2"0"20"0,-3 2 22 15,-5 4 25-15,0 0 17 0,0 0 14 16,0 0 2-16,12 16-4 0,-10-5-27 16,0 7-33-16,2 2-26 0,-3 1-28 0,-1 2-24 15,0 2-22-15,-1-2-17 0,-1 1-19 16,-4-2-77-16,0-2-75 0,-2-3 0 0,5-1 0 16,-7-1 0-16,7-5 0 0,-6-2 0 15,4-2 0-15,-3-4 0 0,8-2 0 0,0 0 0 16,-13-14 0-16,13-3 0 0,2-9 0 15,2-13 0-15,7-16 0 0,2-9 0 16,6-26 0-16,3-6 0 0,3 1 0 16,0 4 0-16,2 6 0 0,-2 21 0 0,2 12 0 15,-2 3 0-15,0 13 0 0,-7 12 0 16,-2 9-292-16,1 8-268 0,-7 7-123 0,-1 3-174 16,-1 3 22-16,-3 7 81 0,0 6-678 15,-10 7-882-15</inkml:trace>
  <inkml:trace contextRef="#ctx0" brushRef="#br0" timeOffset="94932.05">16678 16781 4328 0,'-10'9'240'0,"5"-5"50"15,-1 0 58-15,6-4 32 0,-12 4 25 16,12-4-4-16,0 0-24 0,0 0-33 16,0 0-44-16,0 0-26 0,25-21-50 0,-5 9-76 15,7-4-92-15,-1 1-111 0,2 0-126 16,1 1-137-16,1-1-153 0,-1 1-202 0,-8 4-194 15,0 3 57-15,-6 2 90 0,1 3-647 16,-5 0-822-16</inkml:trace>
  <inkml:trace contextRef="#ctx0" brushRef="#br0" timeOffset="95448.18">17778 16591 3710 0,'7'-8'-20'16,"-3"1"51"-16,0 1 24 0,-4 6 28 15,3-4 40-15,-3 4 47 0,0 0 49 0,0 0 49 16,0 0 47-16,-11 25 18 0,10-15 13 16,-5 1-2-16,2 1-14 0,2 0-20 15,0 1-24-15,2-1-32 0,4 4-22 0,0-3-21 16,5 3-22-16,4-3-19 0,1-1-16 15,3-1-76-15,0-3-78 0,3-3 0 0,-4-3 0 16,2-2 0-16,-2-2 0 16,4-3 0-16,-4-3 0 0,2-1 0 0,-5-5 0 15,-3-1 0-15,-2-4 0 0,-7 0 0 16,1-4 0-16,-5-12 0 0,-5 1 0 0,-4 0 0 16,1 2 0-16,-2 6 0 0,1 9 0 15,1 4 0-15,2 5 0 0,-7 4-56 0,3 6-119 16,-3 3-77-16,0 7-86 0,-7 6-83 15,3 3-98-15,6 4-138 0,-2-2-155 0,7 0 67 16,1-5-689-16,10-2-884 0</inkml:trace>
  <inkml:trace contextRef="#ctx0" brushRef="#br0" timeOffset="95732.51">18031 16695 3821 0,'11'7'-1'16,"-2"0"66"-16,-6 3 32 0,1 1 55 15,0-1 52-15,-3 5 58 0,-1 3 51 16,2 0 10-16,0 8 9 0,2 9-15 0,0-1-12 15,-3 0-23-15,8 2-27 0,-4 2-23 16,3-2-22-16,-3-1-14 0,2 2-16 0,-4 1-14 16,-1-9-9-16,0-3-5 0,-4 1-9 15,0-1-115-15,-3 6-28 0,-4-6 0 16,2-6 0-16,-6 4 0 0,-3 0 0 0,-5-4 0 16,-3 0 0-16,-4-7 0 0,-5 0 0 15,5-8 0-15,1-3 0 0,-2-4 0 16,-9-6 0-16,1-9 0 0,3-1 0 15,5-7 0-15,6-2 0 0,7-2 0 0,3-2 0 16,3 0 0-16,4 4 0 0,6 5 0 16,2 1-408-16,4 1-190 0,2 0-113 0,5-6-158 15,3 5 54-15,6-2 84 0,3 3-650 16,3 1-833-16</inkml:trace>
  <inkml:trace contextRef="#ctx0" brushRef="#br0" timeOffset="96149.78">18368 16895 3673 0,'-2'8'115'16,"2"-8"57"-16,-3 12 28 0,-1-7 20 0,4-5 35 16,-4 9 28-16,4-9 9 0,-3 7-9 15,3-7-22-15,0 0-22 0,0 0-25 16,0 0-24-16,11 8-20 0,-11-8-23 16,16-3-49-16,-16 3-46 0,22-7-50 0,-13 2-30 15,5-4-21-15,-3-1-7 0,-1-1 3 16,1-2 5-16,-2-4 7 0,0 0 9 15,-6-4 1-15,-1-2 11 0,0 1 12 0,-2 1 17 16,-4 1-2-16,1-1 10 0,-6 3 2 16,0 4 0-16,-2 4 1 0,1 1 8 0,-5 4 2 15,1 3 14-15,1 4 10 0,-2 2 10 16,0-1-3-16,1 4 2 0,5-1 4 0,-1 0 3 16,5 1 3-16,5-7 7 0,2 8-3 15,-2-8-7-15,16 6 0 0,0-6-6 16,4-2-8-16,5-2-4 0,2-1 2 15,7 0-10-15,-3 3-8 0,-8 0-1 0,-4 1-2 16,2 2-5-16,-6 1 0 0,0 2-5 16,1 2 9-16,-7 3-13 0,3-1-1 15,-3 4-8-15,-3-4-10 0,-1 1-42 0,-1 3-56 16,3-3-76-16,-6-1-93 0,3 4-115 16,2-2-129-16,-3-2-154 0,-1 0-156 0,0 1 56 15,4 2-680-15,-5-2-895 0</inkml:trace>
  <inkml:trace contextRef="#ctx0" brushRef="#br0" timeOffset="97114.95">18906 16723 4258 0,'0'0'156'0,"-4"-8"14"0,4 8 22 16,0 0 39-16,0 0 47 0,0 0 24 15,0 0 0-15,0 0-16 0,0 0-27 0,-6 25-24 16,9-16-27-16,-3 3-18 0,2 1-20 15,-4-1-18-15,2 6-13 0,-7-3-18 0,3 1-15 16,-3-2-16-16,0 3-14 16,-4 0-16-16,0-2-18 0,0-5-23 0,-3-1-25 0,3-2-31 15,-1-4-33-15,-1 0-30 16,13-3-23-16,-23-6-3 0,12-3-1 0,2-5 12 16,3-4 10-16,6 1 13 0,1-6 11 15,8 0 16-15,-2 5 6 0,4 0 16 0,-1 5 14 16,3 3 9-16,-2-1 7 0,1 6 8 15,1 4-1-15,1 1 3 0,3 0-2 16,0 1 3-16,-2 4-3 0,5-2 3 0,-3 3-5 16,3 0-2-16,0-2-9 0,-4 1-30 15,4-2-24-15,-3-1-18 0,-4-2-17 0,3 0-18 16,-1-5-15-16,1 0-10 0,-4-2 2 16,4-5-1-16,-3-2 8 0,0-4 13 15,5-10-3-15,-7-4 15 0,1-6 10 16,-1-13 23-16,-2-7 17 0,-1-3 24 0,2-4 20 15,-7 0 26-15,3 1 31 0,-3 3 29 16,-1 18 28-16,1 7 21 0,-3 8 4 0,0 8 0 16,0 6 8-16,-5 9 15 0,5 5 23 15,0 0-4-15,0 0-9 0,-12 53 2 16,10-10-4-16,0 16-17 0,0 3-14 0,0 2-8 16,2 3-12-16,0-3-11 0,0-1-8 15,0 0-6-15,2-3-10 0,2-3-6 0,-4-13-5 16,3-4-5-16,-3-1-1 0,4 0-3 15,0-10-12-15,-2-6-1 0,-2-4-6 16,1-5-1-16,-1 0-13 0,0-1-8 16,0-4-9-16,0-1-29 0,0 1-5 0,0-9 8 15,-9 7-1-15,9-7-3 0,-13 0 7 16,13 0-20-16,-23-10-7 0,9 3-11 0,-2-3 0 16,-2-2 3-16,3 1-2 0,3 1-2 15,3 3 5-15,2-1 7 0,-1-1 2 0,5 4 6 16,-4-2 3-16,4 2 4 0,1 0 8 15,2 5 1-15,0-10 6 0,3 4 2 0,6-2 1 16,2-1-9-16,2-3-22 16,2-1-33-16,10-9-34 0,2 1-30 0,6-9-35 15,-3-4-22-15,2-2 4 0,1-7 16 16,-5-2 27-16,3-5 42 0,-3-3 45 16,-4-5 32-16,-2 0 37 0,-3-2 25 0,0 4 31 15,-6 0 26-15,-3 15 24 0,-1 5 15 16,-4 11-3-16,-4 6-6 0,-1 7 3 0,-1 5-6 15,1 7-1-15,0 0-1 0,0 0 2 16,-36 43-1-16,22 0-1 0,-2 5 7 0,-1 5 22 16,3 0 13-16,3-1 0 15,6-1 0-15,-3-8-8 0,7-6-1 0,-1 1-8 16,2-10-6-16,2-4-9 0,1-4-7 16,1 3-1-16,2-10-2 0,-3 1-2 0,3-4 0 15,-3 0 5-15,6-3-8 0,-2-1-9 16,1-3-35-16,-8-3-51 0,13 5 0 0,-5-3 0 15,-8-2 0-15,13 4 0 0,-13-4 0 16,14 3 0-16,-14-3-40 0,11 3-107 0,-6 0-44 16,-5-3-48-16,12 4-74 0,-12-4-94 15,13 2-132-15,-5-2-171 0,-8 0-89 16,0 0 66-16,23-4-652 0,-23 4-839 0</inkml:trace>
  <inkml:trace contextRef="#ctx0" brushRef="#br0" timeOffset="97731.3">21229 16954 4025 0,'-8'-3'36'0,"8"3"44"0,0 0 45 0,0 0 34 15,0 0 23-15,0 0 29 0,-16 12 19 16,16-12 20-16,-9 5-3 0,9-5-8 0,-2 9-20 16,2-9-18-16,-1 9-14 0,1-9-19 15,0 0-14-15,12 9-16 0,-12-9-11 16,12 0-14-16,-12 0-10 0,29-8-12 0,-8-2-8 16,-2-1-10-16,8-4-6 0,-6 5-6 15,-4 1-8-15,-4 4-9 0,-3 2-6 0,-1 3-5 16,-9 0 0-16,16 12 0 15,-9-2-7-15,-2 5 1 0,4 1-5 0,-5-3 0 16,-1 3-4-16,5-1 1 0,-1 2 2 16,3-5 0-16,5 3-2 0,1-3 3 0,0-6-2 15,7-1 0-15,-1-2-2 0,-2-4 0 16,5-2-3-16,5-5-1 0,3-6-1 0,-3-1-4 16,-1-2-5-16,-4-3-1 0,0-5-2 15,-7 2 1-15,2 1-4 0,-5-3-9 0,-4 5-11 16,-3 5-1-16,-3 1-31 15,2 3-21-15,-3 2-27 0,-3 3-20 0,-1 6-42 16,0 0-59-16,0 0-61 0,0 0-70 16,0 0-81-16,0 0-95 0,-25 17-139 15,18-7-79-15,1 3 65 0,2-7-561 0,4 0-704 16</inkml:trace>
  <inkml:trace contextRef="#ctx0" brushRef="#br0" timeOffset="97947.71">22119 16713 3756 0,'9'-11'174'15,"-3"3"56"-15,-2 1 49 0,-3 3 46 16,-1 4 26-16,0 0-8 0,7-5-14 16,-7 5-16-16,0 0-19 0,-5 26-24 15,3-9-27-15,-1 15-25 0,-5 5-21 0,5-2-20 16,-5 0-24-16,4 0-47 0,-4-1-54 16,3-2-59-16,-1-7-72 0,3-5-64 15,-3-5-51-15,-1 0-50 0,7-1-43 0,-3-3-40 16,-1-1-41-16,2-4-23 0,2-4-39 15,0-2-45-15,0 0-55 0,0 0-37 0,0 0-9 16,6-31-510-16,-1 9-556 0</inkml:trace>
  <inkml:trace contextRef="#ctx0" brushRef="#br0" timeOffset="98065.16">22150 16847 2783 0,'14'-45'-36'15,"4"2"80"-15,-1-3 47 0,-5 11 48 16,-3 3 28-16,-2 2 22 0,1 9 2 0,-4 7-4 16,2 2-14-16,-4 3-11 0,0 3-17 15,-2 6-18-15,1-8-12 0,-1 8-22 16,0 0-47-16,0 0-81 0,0 0-90 15,0 0-118-15,0 0-167 0,0 0-205 16,2 20 42-16,0-14 64 0,-2-6-208 0,7 9-208 16</inkml:trace>
  <inkml:trace contextRef="#ctx0" brushRef="#br0" timeOffset="98600.36">22668 16270 2480 0,'0'-8'389'16,"-2"2"-4"-16,2 6 14 0,0 0 29 0,0 0 12 15,-21 39-11-15,8-7-23 0,-5 13-38 16,3 4-35-16,0 3-36 0,-3-2-31 16,4-3-27-16,0-1-27 0,1 1-23 0,-5-3-50 15,5-7-48-15,0-4-51 0,-6 7-60 16,-1-10-45-16,2-1-63 0,-3-2-40 0,-2-3-32 16,1-2-22-16,-3-5-18 0,0 1-6 15,3-10-6-15,6-3 25 0,0-5 27 0,1-3 6 16,1-7 25-16,5-4 30 0,2-5 31 15,5 2 26-15,4-7 12 0,1 3 28 0,10-6 19 16,3 2 9-16,1 8 19 0,6 1 0 16,-4 2 10-16,2 5-3 0,-2 1-2 15,4 0 4-15,-1 4 2 0,1-4-10 16,10 0 7-16,-3-1-5 0,1-3-4 0,-1 3-10 16,-5-2-6-16,4-1-1 0,-2-2-7 15,-4-5 1-15,-3 1 5 0,-3 1 9 16,3-6 15-16,-5-2 18 0,-1-3 23 0,-3 0 24 15,-6 3 21-15,-1 3 12 0,-2-4 24 16,0 0 20-16,-2 2 22 0,0 2 33 0,-2 3 21 16,2 6-3-16,-2-1-14 0,2 5-11 15,0 9-7-15,0 0-2 0,0 0-6 0,0 0-13 16,0 0-17-16,4 46-12 16,-3-20-10-16,1 8-17 0,5 2-10 0,-5 0-8 0,-1-1-36 15,5 1-62-15,-4-6 0 16,0-5 0-16,-1 2 0 0,1-3 0 0,0 2 0 15,2-6 0-15,1 3 0 0,-4-6 0 16,1-1 0-16,2-7 0 0,-2 3-73 0,1-4-288 16,3-2-128-16,-2-2-162 0,1-3-241 15,-5-1 66-15,0 0 91 0,31-5-681 16,-17 4-868-16</inkml:trace>
  <inkml:trace contextRef="#ctx0" brushRef="#br0" timeOffset="99314.08">23839 16854 4210 0,'2'-17'90'0,"-2"3"-23"0,0 3-22 16,-2 3-9-16,2 0 0 0,0 8 26 16,0-10 47-16,0 10 43 0,0-5 41 15,0 5 40-15,0 0 30 0,0 0 2 16,0 0-7-16,0 0-16 0,9 19-13 0,-6-11-21 16,-1-4-18-16,2 3-14 0,0-2-16 15,-3 2-22-15,1-1-16 0,2 0-13 0,-4-6-6 16,6 6-10-16,-6-6-14 0,4 9-11 15,-4-9-22-15,6 4-12 0,-6-4-22 0,0 0-14 16,0 0-1-16,23-15-1 0,-12 3 2 16,2-3 1-16,3 3-1 0,2 0-2 0,0 0-2 15,-6 7 1-15,1 0 1 16,-1 4 3-16,-1 2 5 0,0 4 3 0,2 0 2 16,-1 2 11-16,-1 6 2 0,1-3 6 15,-1 5-2-15,2-1 5 0,1-3-11 0,-1 1-1 16,2 0-8-16,4-4-11 0,0-1 0 15,2-2 0-15,0-5 0 0,-4 1 0 16,3-5 0-16,0 2 0 0,-2-4 0 0,-2 2-32 16,0 0-42-16,-1-1-18 0,-1 0-9 15,-3 0-15-15,-1 1-3 0,-3 0 1 0,1 2 6 16,-8 2 12-16,11-2 14 0,-11 2 6 16,0 0 11-16,0 0 13 0,10 10 17 0,-10-6 18 15,0-4 24-15,0 12 21 0,0-7 24 16,2 3 19-16,-1-1 13 0,-1-2 8 0,6 0-7 15,0 0-5-15,-1-1-4 16,5-1-10-16,3-3-13 0,1-2-11 0,3-1-18 16,0 0-35-16,2-2-13 0,-4-1-14 15,2 0-8-15,-1 0-13 0,-5 1 3 0,-3 0-1 16,1 0 13-16,-1 0 3 0,-5 0-6 16,-1-3 12-16,-2 1-13 0,-2-2-21 0,-3-2-20 15,-2-1-40-15,-3 1-57 0,-4-5-68 16,0 3-88-16,-9-7-111 0,1 8-152 0,4 3-128 15,-2-1 53-15,3 5-523 0,0 0-672 16</inkml:trace>
  <inkml:trace contextRef="#ctx0" brushRef="#br0" timeOffset="99601.02">25248 16726 3379 0,'-14'7'160'16,"1"-4"81"-16,4 1 36 0,1 0 34 16,8-4 39-16,-11 1 14 0,11-1 0 15,0 0-16-15,0 0-27 0,0 0-35 16,0 0-26-16,0 0-33 0,52-3-53 15,-13-3-63-15,3-2-91 0,2 1-103 0,13-1-115 16,-2-1-136-16,2 0-169 0,-9 6-208 16,-2-4-65-16,-2 4 66 0,-3 1-609 0,-3 4-776 15</inkml:trace>
  <inkml:trace contextRef="#ctx0" brushRef="#br0" timeOffset="99849.33">26143 16527 3888 0,'-12'-2'190'15,"-4"4"43"-15,3 4 22 0,-5 1 48 16,-7 7 30-16,3 6 24 0,-3 4 9 16,0 0-4-16,6 5-15 0,0-2-25 0,10 2-27 15,6-3-32-15,3 0-30 0,7 5-31 16,4-2-47-16,7-3-68 0,0-2-87 0,1-6 0 15,5-6-44-15,-4-1-126 0,1-4-73 16,4-4-69-16,-5-1-70 0,15-9-55 0,3 0-47 16,-3-6-55-16,-1-3-59 15,5-7-52-15,4-4-14 0,-2-2-584 0,-3-4-708 16</inkml:trace>
  <inkml:trace contextRef="#ctx0" brushRef="#br0" timeOffset="100047.13">26660 16520 3396 0,'16'-29'22'0,"-2"0"76"15,-2 9 57-15,-1 2 52 0,-3 5 48 16,-4 1 48-16,2 3 38 0,-4 1 16 0,0 3 3 15,-2 5 11-15,0 0-6 0,0 0-19 16,-27 37-21-16,4 4-31 0,-2 8-25 16,3 5-33-16,-5 4-22 0,-8 18-27 0,1 1-97 15,-1 1-90-15,3-1 0 0,5-17 0 16,-9 13 0-16,9-12 0 0,4-3 0 0,-1-4 0 16,-1-2 0-16,4-3-192 15,6-3-101-15,-8-5-70 0,9-14-81 0,3-6-70 16,0-6-101-16,3-6-162 0,2-6 15 15,6-3 74-15,0 0-517 0,-11-23-669 0</inkml:trace>
  <inkml:trace contextRef="#ctx0" brushRef="#br0" timeOffset="100213.74">26357 16554 3470 0,'0'-31'154'0,"2"12"50"0,0 6 39 16,-2 3 9-16,-4 6 60 0,4 4 28 0,0 0 5 15,0 0-15-15,0 0-26 0,-17 19-32 16,15-7-26-16,2-1-26 0,2 3-22 15,2 1-33-15,0-1-55 0,1 0-94 0,-1-4-109 16,1 3-117-16,4 0-148 0,0-1-176 16,-4-4-237-16,6 3 2 0,-2-1 72 15,-4-2-578-15,6 3-735 0</inkml:trace>
  <inkml:trace contextRef="#ctx0" brushRef="#br0" timeOffset="100897.52">26977 16668 3898 0,'-7'-10'206'0,"5"3"14"16,1 0-2-16,1 7-10 0,-2-12-10 0,2 12-16 16,-2-8-15-16,2 8-18 0,0-9-13 15,0 9-25-15,0 0-23 0,0-10-14 0,0 10-23 16,0 0-8-16,0 0-3 0,0-10-10 15,0 10-6-15,0 0-2 0,0 0-5 0,0 0-1 16,0 0-2-16,0 0-7 0,-7 23-10 16,7-23-9-16,-2 14-19 0,2-7-9 15,0-7-14-15,2 10-4 0,-2-10 0 16,5 7-10-16,-5-7-9 0,0 0-7 0,46-22-11 16,-15 0-9-16,7-11-12 0,-2-9-17 0,14-21-4 15,3-4-1-15,0-10 16 16,2-7 24-16,-3 0 15 0,2-13 27 0,-6-8 56 15,2-7 16-15,-4-1 11 0,-9 3 18 16,-3 1 29-16,-10 19 28 0,-7 33 38 0,-9 13-9 16,-8 19 6-16,-4 8-11 0,-7 11 3 15,-7 12 1-15,-25 19 9 0,-16 29 10 16,-6 13 34-16,-2 15 27 0,2 8 20 0,4 7 11 16,8 6 0-16,9-1-11 0,10 1-23 15,14-7-19-15,11-17-22 0,7-6-18 0,8-5-17 16,4-5-19-16,7-6-105 15,2-8-7-15,3-5 0 0,0-13 0 0,-1-8 0 16,4-2 0-16,2-7 0 0,3-4 0 16,1-5 0-16,-7-7 0 0,14-5 0 0,-2-3 0 15,0-3 0-15,6-11 0 0,-3-1 0 16,-3-4 0-16,-2-2 0 0,-9 10 0 0,-2 1 0 16,-6 7 0-16,-6 0 0 0,-1 6 0 15,-5 2 0-15,-5 5 0 0,0 0 0 0,0 0 0 16,0 0 0-16,0 0 0 0,0 0 0 15,-15 28 0-15,11-22 0 0,4-6 0 0,-4 12 0 16,4-12 0-16,0 9 0 16,0-9 0-16,0 0 0 0,0 7 0 0,0-7 0 15,0 0 0-15,0 0 0 0,0 0 0 16,0 0 0-16,0 0 0 0,35-16 0 0,-23 13-217 16,-1-6-795-16,3 1 73 0,-2 3 100 15,0 3-924-15,-12 2-1194 0</inkml:trace>
  <inkml:trace contextRef="#ctx0" brushRef="#br0" timeOffset="101047.68">28011 16589 5484 0,'0'0'394'0,"0"0"23"0,0 0 23 0,0 0 2 16,0 0-4-16,0 0-21 0,-32-6-258 16,32 6-159-16,-10-4 0 0,10 4 0 0,-7-5 0 15,7 5 0-15,-6-4 0 16,6 4-222-16,0 0-720 0,0 0-15 0,0 0 112 15,-18 13-932-15,13-3-1207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52:28.204"/>
    </inkml:context>
    <inkml:brush xml:id="br0">
      <inkml:brushProperty name="width" value="0.05292" units="cm"/>
      <inkml:brushProperty name="height" value="0.05292" units="cm"/>
      <inkml:brushProperty name="color" value="#FF0000"/>
    </inkml:brush>
  </inkml:definitions>
  <inkml:trace contextRef="#ctx0" brushRef="#br0">9480 1841 4313 0,'2'-8'279'0,"-2"1"-42"0,2 0-20 0,-2 7-51 0,0 0-23 0,0 0 1 0,0 0 38 16,0 0 6-16,-11 20-9 0,0 8 7 0,-1 8 1 15,-1 14-14-15,2 4-10 0,-2 2 4 16,4 5-17-16,2-1-15 16,0 2-16-16,6-3-8 0,-1-4-12 0,2-9-8 15,0 1-9-15,-2-5-10 0,2-3-20 16,0-8-41-16,-2-8-49 0,0-6-55 0,0-1-45 15,0-3-58-15,2-7-81 16,-1-4-97-16,1-2-97 0,0 0-108 0,-10-15-173 16,6-1-25-16,2-3 95 0,-2-17-498 0,1-2-645 0</inkml:trace>
  <inkml:trace contextRef="#ctx0" brushRef="#br0" timeOffset="276.82">9383 1744 3553 0,'2'-16'119'0,"2"5"13"0,-3 1 3 0,10 2 5 0,-4 2 5 16,6 5 7-16,4 2 8 0,18 11 7 16,8 2 4-16,7 11-15 0,0 2-11 15,3 8-9-15,-9 0-10 16,-3 7 7-16,-2-1 5 0,-13 6 7 16,-5 3-22-16,-5 0-3 0,-10-7-1 15,-10 3 12-15,-3 9-6 0,-13-3-3 16,-1-2-13-16,-6-4-6 0,-3 0-12 0,-3-3-9 15,-3-4-12-15,0-4-6 0,2-5-20 0,5-8-34 0,-1-4-44 16,-1-9-57-16,6-3-62 0,2-4-77 0,0-8-83 16,-3-9-109-16,1-6-129 15,6-8-221-15,6 0 31 16,3-5 84-16,6 7-432 0,4-1-560 0</inkml:trace>
  <inkml:trace contextRef="#ctx0" brushRef="#br0" timeOffset="929.48">10285 2263 3478 0,'2'7'315'0,"-2"-7"20"16,1 6 28 0,-1-6 15-16,0 0-2 0,0 0-12 0,0 0-26 15,0 0-30-15,0 8-31 0,0-8-31 16,0 0-24-16,0 0-20 0,29-6-33 0,-12 1-38 15,-2 0-36-15,2-2-25 16,2-3-14-16,-1 0-15 0,-1-1-10 0,-4-6-8 16,-1 2 1-16,-7 1-8 0,1-1-2 0,-5 1-8 15,-2 2 2-15,-7-3 0 0,3 1-7 16,-10 0 1-16,-1 3-1 0,-5 2 2 0,2 4-6 16,-2 1 5-16,-2 6 3 15,-11 2 2-15,3 8 4 0,-1 3 5 0,3 5 10 16,6 6 9-16,3 1 1 15,6 1 0-15,5 4-5 0,7-2 8 0,6 4 2 0,7-1-33 0,12 6-8 16,6-6 0 0,1 0 0-16,4-5 0 0,-3-7 0 0,1-4 0 15,2-2 0-15,-3-5 0 0,-4-2 0 0,-4-7 0 16,-4 1 0-16,0-5 0 16,0-3 0-16,2 0 0 0,3-10 0 15,-3 2 0-15,-3-6 0 0,-1-6 0 16,-3-6 0-16,-2-5 0 0,-2-10 0 0,0-5 0 15,-5 0 0-15,-3 10 0 0,0 6 0 0,-2 7 0 0,0 6 0 16,0 6 0-16,0 3 0 0,0 3 0 16,-2 1 0-16,-1 4 0 0,-3 0 0 0,6 6 0 15,-7-5 0-15,7 5 0 16,0 0 0-16,-1-4 0 0,1 4 0 0,0 0 0 16,21-8 0-16,-2 6 0 15,8-2 0-15,-3-2 0 0,3 4 0 16,2-1 0-16,-8 3 0 0,-2 0 0 15,2 3 0-15,2 1 0 0,-6 6 0 0,2 2 0 16,-2 9 0-16,-2 4 0 0,-3 7 0 16,-3 0 0-16,-1 1 0 0,-7 3 0 0,1-5 0 15,-2-4 0-15,-2 1 0 0,2 7 0 16,-1-6 0-16,-3-6 0 0,2-2 0 0,0-4-178 16,0 0-401-16,2-3-149 0,0-4-187 15,2-3 68-15,2 0 99 0,1-4-679 0,8 0-878 16</inkml:trace>
  <inkml:trace contextRef="#ctx0" brushRef="#br0" timeOffset="1415.71">11318 2452 3844 0,'-14'3'134'0,"4"1"37"0,3-1 7 0,7-3 9 0,-12 4 10 0,12-4-7 0,0 0-14 0,0 0-16 15,0 0-10-15,0 0-10 16,0 0-18-16,0 0-15 0,0 0-14 16,44-13-8-16,-33 5-2 0,2-2-7 15,-2-4-8-15,0-3-6 0,1-12-6 0,-3-4 1 16,-2-4 0-16,0 2 3 0,-4-3 7 16,-3-1 0-16,-1 3 1 0,-6 0 12 0,2 4-10 15,-5 3 9-15,3 5 1 16,0 5-4-16,-2 7-13 0,2-3-7 0,1 3-11 15,-2 4-1-15,1 1-8 0,-1 3 3 0,1 0-12 0,7 4-1 16,-8-9-10 0,8 9 1-16,-4-7-1 0,4 7-2 0,0 0 6 15,25-11-1-15,-4 7-4 0,4-2-1 0,9 1 1 16,-5 2-3-16,-4 1 6 0,-5 2 3 16,-1 0 6-16,-2 2 13 0,2 1 15 15,-1 6 14-15,1 3 9 0,-2 7 5 0,2 4-4 0,-6 3-4 16,-3 6 6-1,-3 3-50-15,0 2-31 0,-4 2 0 0,1-2 0 16,0 1 0-16,-3-2 0 0,1-4 0 0,0-7 0 0,-2-2 0 16,2 1 0-16,2-3-197 15,-4-1-99-15,2-7-73 0,-1 4-96 0,-1-5-109 16,3 0-166-16,-1-5-84 16,2-2 90-16,-4-5-624 0,7 3-812 0</inkml:trace>
  <inkml:trace contextRef="#ctx0" brushRef="#br0" timeOffset="1855.99">11201 2046 4087 0,'2'-12'149'0,"2"3"39"0,-2 1 43 0,-1 2 38 0,-1 6 18 0,2-6-15 16,-2 6-27-16,0 0-31 0,0 0-21 0,0 0-15 15,0 0-13-15,9 26-16 16,-8-3-18-16,1 15-9 0,0 3-13 0,2 2 0 16,-2-1-17-16,-1-1-33 0,-1 1-34 0,0-1-72 0,0-6-58 0,-1-3-59 31,1-6-67-31,-4-2-53 15,2-2-59-15,0-5-72 0,-1-2-106 0,1-4-172 0,0-5-16 16,2-6 67-16,0 0-419 0,0 0-534 0</inkml:trace>
  <inkml:trace contextRef="#ctx0" brushRef="#br0" timeOffset="2024.71">11390 1676 2961 0,'-10'-17'162'0,"1"2"32"15,1 3 12-15,0 2 6 0,3 3-1 0,-1 0-11 16,3 0-28-16,-4 2-22 16,7 5-59-16,-4-7-81 0,4 7-95 0,0 0-101 15,-7 23-147-15,3-5-299 0,4 7 22 16,-1 12 78-16,-3 2-213 0,0 3-237 0</inkml:trace>
  <inkml:trace contextRef="#ctx0" brushRef="#br0" timeOffset="2339.73">11508 2038 2614 0,'0'0'503'15,"2"-7"-34"-15,-2 7-14 0,0 0-23 0,0 0-24 16,0 0-4-16,0 0-13 0,9 23-4 0,-1-6-40 16,5 10-33-16,1 3-28 15,-1 2-25-15,0-3-34 0,3 0-17 16,-7 0-28-16,1-6-28 0,-1-5-19 0,0-1-123 15,-5-3-12-15,6 1 0 0,-6-5 0 0,2-2 0 16,-3 0 0-16,1-5 0 0,-4-3 0 16,0 0 0-16,0 0 0 0,32-17 0 15,-20 2 0-15,5-15 0 0,2-12 0 16,-4-4 0-16,3-7 0 0,-1-5 0 0,0-2 0 16,0 2 0-16,-2 6 0 15,-6 16 0-15,3 4-169 0,-6 11-294 0,0 5-122 0,-3 7-174 0,1 0-141 31,-4 6 103-31,0 3-740 0,0 0-980 0</inkml:trace>
  <inkml:trace contextRef="#ctx0" brushRef="#br0" timeOffset="3121.39">12085 2288 4828 0,'0'0'306'0,"0"0"-24"15,0 0-12-15,0 0-4 16,20-12-20-16,-13 7-28 0,9-1-20 16,-1-3-18-16,2 0-46 0,2 1-45 0,-2-4-38 15,2 2-29-15,-6-1-22 0,2 0-11 0,-3 0 2 16,-3-1 2-16,1 0-4 0,-7-1-2 16,2 1 4-16,-5 1 1 15,0-1-6-15,-5 4 3 0,-4-1 0 0,0 3-1 16,-5 4-1-16,-1 0 9 0,-4 4 2 15,-6 3-4-15,-7 9 4 0,-1 3-1 0,-5 13 3 16,6 1 7-16,3 5 0 16,4 3-3-16,7-6-3 0,6 2 3 0,6-2-2 0,3 4 8 0,5-6-2 15,5 0-15 1,7-2-23-16,4-2-16 0,9-4-18 0,4-5-28 16,3-5-39-16,5-6-33 0,0-5-48 15,5-9-33-15,9-3-34 0,5-7-18 16,-1-5-21-16,2-5-26 0,9-16-11 0,1-5 10 15,-6-5 35-15,-4-10 47 0,-6-5 56 16,1-5 12-16,1-11 61 0,-4-6 53 0,5-13 36 16,-5-7 25-16,1-6 39 0,-5-5 20 15,-2 3 16-15,-9-2 46 0,-6 15 45 16,-7 15 43-16,-10 28 41 0,-4 10 16 0,0 16 1 0,-8 8-16 16,-1 8-22-16,0 5-8 15,-6 11 5-15,6 4 24 0,0 0 2 16,-42 33 6-16,17 11 12 15,-3 11-4-15,-5 25-1 0,1 19-6 0,-2 13-3 0,3 5-20 16,1-1-19-16,-2 2-14 16,-1-2-8-16,3-3-11 0,3-9-17 0,-2-7-15 15,4-10-16-15,11-25-93 0,-4-4-23 16,5-8 0-16,1-15 0 0,7-3 0 0,-3-10 0 16,5-7 0-16,1-6 0 0,4-4 0 0,-2-5 0 15,0 0 0-15,0 0 0 16,18-42 0-16,-6 9 0 0,-5-4 0 15,-1-5 0-15,-4-1 0 0,-4 0 0 0,-4 5 0 16,-3 3 0-16,-7 10-9 0,-7 5-30 0,-4 9 7 16,-4 5 1-16,3 9 15 0,-11 6 23 15,-5 11 15-15,5 10 22 0,2 7 10 16,4 2-54-16,6 5 0 0,7-3 0 0,6-7 0 16,5 3 0-16,7-7 0 15,2-5 0-15,4 1 0 0,7 3 0 0,5-4 0 0,0-1 0 16,7-7 0-1,1-5 0-15,-5-6 0 0,-1-2 0 0,7-2-242 0,-3-4-209 0,1-4-114 16,-1-1-146-16,-1-2-160 16,0 0 65-16,-6 1-740 0,3-5-989 0</inkml:trace>
  <inkml:trace contextRef="#ctx0" brushRef="#br0" timeOffset="3789.59">14461 1264 4774 0,'-3'-16'255'0,"-3"6"-16"0,-1 1 11 0,-2 9 19 0,9 0 32 0,-43 26 22 0,11 10 28 16,-4 10 4-16,-9 22-17 15,9 10-14-15,2 3-14 16,5-1-208-16,8-15-102 0,3 1 0 0,-2 0 0 0,6 1 0 16,-4 1 0-1,3-6 0-15,1-5 0 0,1-5 0 0,6-15 0 0,1-4 0 16,-2-8 0-16,4-4 0 15,1-8 0-15,-1-1 0 0,2 0 0 16,0-7 0-16,2-5 0 0,0 0 0 0,0 0 0 16,10-25 0-16,-9 6 0 0,1-7 0 15,-2-11 0-15,0 1 0 0,-2 7 0 0,-5-4 0 16,-3 4 0-16,1 9 0 0,-4 5 0 16,-5 6 0-16,-5 5 0 0,-4 4 0 0,-9 8 0 15,-11 7 0-15,1 6 0 16,4 10 0-16,2 4 0 0,6 1 0 0,1 1 0 0,11 1 0 15,6-6 0-15,13-6 0 0,1-1 0 16,6-4 0-16,10 4 0 0,9-4 0 0,6-9 0 16,5 0 0-16,9-7 0 0,-2-7-333 15,7-3-182-15,13-9-113 0,0-7-121 16,4 0-97-16,-8-3 68 0,-2-5-699 0,-4-2-924 0</inkml:trace>
  <inkml:trace contextRef="#ctx0" brushRef="#br0" timeOffset="4099.8">14555 1976 3830 0,'6'-6'-3'0,"2"-1"73"0,-7 3 50 0,-1 4 43 16,0 0 61-16,0 0 55 0,0 0 43 0,0 0 5 16,0 0-17-16,-5 23-10 15,-1-15-19-15,2 3-25 0,-4-1-25 0,1 4-24 0,0-3-22 16,-4 4-17 0,2-1-19-16,-2 4-25 0,-1-3-35 0,-3-1-52 0,-6 7-54 15,4-7-68-15,-2-1-54 0,1-3-37 16,0-3-28-16,2-2-33 0,1-3-6 0,3-4 15 0,1-4 16 15,2-6 25-15,5-2 37 16,4-3 39-16,2-4 28 16,8-10 32-16,1 4 16 0,1 4 20 0,-1 9 14 0,-2 2 4 15,5 6-1-15,1 1 2 16,2 3 2-16,3 4-1 0,4 3 1 0,10 1-3 0,5 3-4 16,-2 0-26-1,10 8-33-15,-8-6-31 0,1-2 1 0,10 6-22 16,-12-9-52-16,0 0-66 0,-10-4-52 15,-5-2-70-15,-1 0-107 0,-4-2-126 16,3-5 14-16,-3-6-279 0,4-6-336 0</inkml:trace>
  <inkml:trace contextRef="#ctx0" brushRef="#br0" timeOffset="4319.92">15287 1034 2696 0,'-8'-22'241'15,"4"4"42"-15,-1 5 21 0,1 6 21 0,0 0 18 16,4 7 28-16,0 0 7 15,-32 17 29-15,7 19 28 0,0 7-24 0,2 9-34 0,6 4-35 16,2 14-31-16,2 28-21 0,4 1-23 0,2-19-4 16,3 0-116-16,1-5-147 0,-3 4 0 15,2-4 0-15,3-1 0 16,-6-5 0-16,3-5 0 0,1-9 0 16,-3-11 0-16,4-3-91 0,-1-7-287 0,-1-8-72 15,4-9-67-15,-4-3-61 0,2-3-65 16,2-5-58-16,0-6-29 0,0 0-666 15,0 0-847-15</inkml:trace>
  <inkml:trace contextRef="#ctx0" brushRef="#br0" timeOffset="4489.56">14980 2046 3605 0,'-11'-12'8'15,"-2"5"84"-15,1 1 73 0,2 2 63 16,3 1 64-16,7 3 60 0,-12-7 12 0,12 7-8 16,-7-2-32-16,7 2-26 0,0 0-28 0,0 0-33 15,0 0-25-15,0 0-54 0,21-11-78 16,-5 7-111-16,9-2-119 0,11-5-114 0,5 1-117 15,8-6-114-15,5 1-158 16,-4 0-114-16,-2 1 69 0,-7 2-527 0,-5 2-688 16</inkml:trace>
  <inkml:trace contextRef="#ctx0" brushRef="#br0" timeOffset="4804.87">15531 1852 3258 0,'6'3'40'0,"-6"-3"81"0,7 9 54 0,-7-3 50 16,-2 3 49-1,2-9 31-15,-5 22 26 0,-3-5-6 0,-2 2-19 0,-5 8-21 16,0-1-24-16,-6 3-25 15,0 0-19-15,2 0-23 0,-2-4-19 0,-2-1-15 0,0-2-18 16,4-1-26-16,-1-2-30 0,0-4-44 0,5-6-50 16,0-3-51-16,2-4-32 15,-1-2-24-15,5-5-10 0,-2-5-1 16,-2-7 7-16,10-7 12 0,3-2 16 16,2-10 27-16,5-1 17 0,5 6 16 0,-3 2 17 15,0 8 8-15,0 5 7 16,0 4 10-16,2 3 8 0,3 3 10 0,1 4 5 15,1 0-2-15,0 6-1 0,4 1 0 0,1 0-3 16,1 3-7-16,8 3-15 0,3 1-24 0,-3 0-28 16,1-1-23-16,-10-2-18 0,-2 0-20 0,2-1-27 15,0-1-34-15,-5-1-50 16,-2-4-64-16,2 3-79 0,-5-2-134 16,2-1-202-16,-3-2 50 0,-10 0 74 15,21-2-316-15,-21 2-370 0</inkml:trace>
  <inkml:trace contextRef="#ctx0" brushRef="#br0" timeOffset="5419.53">16924 1777 2478 0,'0'-14'220'0,"-2"2"48"0,-4-1 6 0,1 1 16 0,-7-1 19 0,-3-3 13 16,-7-1 5-16,0 5-11 0,-3-1-13 0,-9 4-15 16,4 7-23-16,-11 5-19 0,-12 8-23 15,0 2-15-15,-3 8-16 16,-1 4-21-16,3 0-16 0,7 0-27 15,8 0-2-15,10-5-14 0,11-5-13 0,9-1-12 16,9-2-11-16,8 2-6 0,15 3-4 16,9 0-5-16,20 2-9 0,2-2-5 0,5 1-4 15,-1-3-1-15,-3 0-4 0,2-1-3 16,-10 1-1-16,-9-4-3 0,-15-2 20 16,-5-1 34-16,-2-2-32 0,-9 4-53 0,-3-5 0 15,-6 5 0-15,-2 0 0 0,-6 1 0 16,-3 1 0-16,-3 0 0 0,-11 3 0 15,-7 0 0-15,2-3 0 0,-6 0 0 0,-1 0 0 0,-6-5 0 16,6-2 0-16,4-5 0 16,7 2 0-16,-10-12 0 0,7-4 0 15,3-10 0-15,5-12-450 0,10-13-296 0,11-11-205 0,9-13 73 0,13-24 87 16,18-8-697 0,1-10-935-16</inkml:trace>
  <inkml:trace contextRef="#ctx0" brushRef="#br0" timeOffset="5614.03">17147 559 3888 0,'18'-18'7'0,"-4"7"112"0,-3 2 52 16,-2 2 35-16,-6 2 33 16,3 1 14-16,-6 4-10 0,6-4-10 0,-6 4 36 0,3 22 28 15,-3 14-3-15,-2 11-5 16,1 16-6-16,-1 9 6 0,-2 4-22 0,2 26-29 0,-2 1-19 16,4-1-25-16,4 0-15 15,-2-18-165-15,4 13-14 0,-3-15 0 0,5-7 0 16,-2-4 0-16,1-4 0 15,-1-6 0-15,0-18 0 0,-1 10-233 16,2-13-133-16,-6-11-76 0,1-4-82 16,-2-7-93-16,0-5-145 0,0-3-31 0,0-5 85 0,0-5-566 15,0 0-734-15</inkml:trace>
  <inkml:trace contextRef="#ctx0" brushRef="#br0" timeOffset="5799.48">17103 1701 3416 0,'-11'-8'186'0,"1"5"98"0,2-2 70 15,8 5 35-15,-9-5 21 0,9 5 1 0,-6-4-22 0,6 4-44 16,0 0-33-16,0 0-35 16,0 0-27-16,0 0-21 0,33-8-26 0,-8 8-53 0,3 0-77 15,12-2-114-15,4 2-142 0,0 0-149 16,-1 0-159-16,3 0-210 0,-2 0-150 16,-5 4 76-16,-11 2-689 15,6 2-912-15</inkml:trace>
  <inkml:trace contextRef="#ctx0" brushRef="#br0" timeOffset="6249.91">17707 1896 4583 0,'-6'3'330'0,"6"-3"11"0,-7 6 9 16,7-6 7-16,0 0-7 16,0 0-22-16,-7 5-31 0,7-5-19 0,0 0-28 0,0 0-27 15,0 0-20-15,0 0-21 16,0 0-63-16,0 0-119 0,0 0 0 0,36-7 0 15,-36 7 0-15,9-7 0 0,-6-1 0 0,1-3 0 16,-2-2 0-16,1-4 0 16,-1-7 0-16,-2-3 0 0,-9-9 0 0,6 1 0 15,-5 0 0-15,5 9 0 0,-5 8 0 16,0-1 0-16,-1 5 0 0,-1 6 0 0,-2-1 0 16,1 6 0-16,0 1 0 15,11 2 0-15,-19 0 0 0,19 0 0 0,-14 3 0 16,14-3 0-16,0 0 0 0,0 0 0 0,0 0 0 15,50 0 0-15,-14-6 0 0,5-3 0 16,-4 0 0-16,-1-3 0 0,0 4 0 16,-7 3 0-16,-4-1 0 0,-6 5 0 15,-4 1 0-15,3 1 0 0,-3 3 0 0,-2 1 0 0,0 5 0 0,1 6 0 16,-3 1 0 0,0 2 0-16,-2 1 0 0,-4 3 0 0,4-3 0 15,-3 2 0-15,0 0 0 0,-2-1 0 16,2 1 0-16,-3-7-132 0,-1-3-377 15,0-1-32-15,2 1-31 0,-2-3-17 16,-1-2 6-16,1-6-15 0,-2-1-8 0,0 0 32 16,27-15-612-16,-9 1-651 0</inkml:trace>
  <inkml:trace contextRef="#ctx0" brushRef="#br0" timeOffset="6489.7">18233 1685 3106 0,'19'-30'-31'16,"0"0"64"-16,1 6 50 0,-9 6 73 0,-4 4 71 16,2 5 59-16,-4 1 43 0,1 1 24 15,-3 3 6-15,-3 4 13 0,0 0 12 0,0 0-7 16,0 0-6-1,8 21-21-15,-8-9-31 0,0 2-26 0,-2-1-32 0,4 6-2 16,-2-2-26-16,0 1-162 0,2-2-71 0,-1 1 0 16,5-3 0-16,0 3 0 0,2-6 0 15,1-1 0-15,3-2 0 16,-1 0 0-16,2-4 0 0,1-1 0 0,-5-3 0 16,-9 0 0-16,21-3 0 0,-6-5 0 0,-3-6 0 15,1-3 0-15,3-11 0 16,-1-6 0-16,0-10-7 0,0-1-209 0,-3 8-59 15,-1 4-67-15,2 0-81 0,-6 12-109 16,-4 5-149-16,-1 5-162 0,-2 3 85 0,-4 4-641 16,4 4-852-16</inkml:trace>
  <inkml:trace contextRef="#ctx0" brushRef="#br0" timeOffset="6749.6">19224 1388 4265 0,'-22'-6'198'0,"-1"2"18"15,-1 4 28-15,0 4 25 0,-13 6 14 0,3 5-5 0,-4 8-22 16,1 6-23-16,7 4-25 16,10-4-20-16,2 2-19 0,7 3-13 0,6-2-35 15,3-4-36-15,4-3-47 16,1-3-59-16,6 2-45 0,4 3-37 0,5-6-41 15,-2-5-41-15,8-1-53 0,2-5-56 0,-1-7-51 0,6-3-43 16,9-7-51-16,9-6-50 0,5-11-73 16,0-7-70-16,-4-6 34 0,13-18-322 15,-4-4-399-15</inkml:trace>
  <inkml:trace contextRef="#ctx0" brushRef="#br0" timeOffset="7105.55">19769 1093 2573 0,'25'-58'49'0,"-8"7"57"0,-6-6 57 15,2 7 69-15,-1 13 80 0,-8 11 57 16,2 5 36-16,-4 5 0 0,-2 2-13 15,0 2-19-15,-2 3-24 0,-4 4-19 0,6 5-27 16,0 0-23-16,-41 27-21 0,17 1-26 16,0 15-22-16,0 10-17 0,-1 9-19 0,-3 22-42 0,4 4-62 15,-7 6-75 1,5-4-86-16,-1-3-57 0,0-3-26 0,8-20-28 16,2-6-25-16,1-4-40 0,3-6-40 15,4-15-19-15,4-7-10 0,0-5 7 0,-1-6 15 16,4-2 15-16,2-6 13 0,0-4 15 15,0-3 21-15,0 0 27 0,0 0 40 16,13-27 22-16,-8 10 44 0,-1-7 42 0,1-10 60 16,-3-7 64-16,2 2 71 0,-2 0 60 15,0 10 44-15,-2 7 37 0,0 4 30 0,-2 3 23 16,2 3-2-16,0 2-21 0,0-1-28 16,0 3-29-16,0 8-22 0,2-10-28 15,-2 10-49-15,5-6-63 0,-5 6-73 0,16-2-72 16,-16 2-87-16,25-3-87 15,-9 2-78-15,7-4-59 0,10-5-43 16,-6 5-16-16,-4-2-1 0,-1 2 36 0,-5 5 47 0</inkml:trace>
  <inkml:trace contextRef="#ctx0" brushRef="#br0" timeOffset="7319.6">19749 1419 2715 0,'9'3'-139'16,"-4"5"69"-1,-3 2 64-15,-5 1 62 0,1-2 56 0,-4 6 54 16,2-3 52-16,3 3 35 16,-6 1 28-16,3-1 18 0,1 0 12 0,1-1-1 0,-2 0 2 15,4-2-13-15,0-1-21 0,4 0-21 16,0-1-18-16,1-3-28 0,5 0-20 15,1-4-20-15,2-1-28 0,5-2-28 0,1-2-24 16,3-7-23-16,9-1-32 16,-2-3-26-16,-1-4-13 0,-3-4-1 0,0 1-3 0,-4-8-11 15,-2 3-13 1,-5-2-16-16,-5 6-27 0,-4 1-31 0,-3 3-31 0,-2 3-40 16,-3 3-67-16,-1 3-108 15,-3 2-148-15,-9 0-258 0,5 5 34 0,-5 1 83 0,16 0-419 16,-22 7-531-1</inkml:trace>
  <inkml:trace contextRef="#ctx0" brushRef="#br0" timeOffset="7737.55">20059 1688 3490 0,'0'0'421'0,"0"0"-6"0,0 0 0 0,0 0-13 0,0 0-19 16,0 0-29-16,0 0-36 15,18-25-35-15,-7 15-33 0,3-2-35 0,6-9-31 16,-2-1-27-16,2-4-23 16,1 1-27-16,-3-6-21 0,2 0-13 0,-4-3-21 15,0-8-10-15,0 9-8 0,-7 3-7 16,-2 6-13-16,-3 3-10 0,0 7-7 0,-4 3-9 16,-6-1 2-16,-1 6-10 15,-4 4-4-15,-5 1-1 0,1 2 2 0,15-1 2 16,-28 2 9-16,18-2 3 15,10 0 12-15,-17 4 0 0,17-4 7 16,0 0 18-16,0 0 17 0,0 0 10 0,40 2 7 0,-14-2 4 16,3-2 6-16,2 4 3 0,-3-2-4 15,10 5-71-15,-4 2 0 0,-1 2 0 16,-8 0 0-16,-8 2 0 0,-2 1 0 0,-1 3 0 16,-9-3 0-16,3 7 0 0,-5 0 0 15,-3 1 0-15,-3 4 0 0,-5 10 0 16,3 0 0-16,-5-2 0 0,-1-2 0 0,-2 2 0 15,-1-3-380-15,-3-2-361 0,1-1-214 16,-1-4 77-16,6-3 94 0,3-7-731 0,8-4-959 0</inkml:trace>
  <inkml:trace contextRef="#ctx0" brushRef="#br0" timeOffset="8087.63">20947 1294 4578 0,'0'0'156'0,"0"0"17"0,-33 19 24 0,32-15 41 0,1-4 18 0,-2 10 4 0,2-10-2 16,0 0-11-16,7 12-14 15,-7-12-17-15,16 5-23 0,-5-3-18 0,4-1-15 16,0-2-15-16,5-1-15 0,-4-1-11 16,6-3-13-16,-8 1-8 0,2 0-4 0,-3-2-15 15,-3 1-12-15,0-1-54 16,-7-2-13-16,-5 2 0 0,2 7 0 0,-21-10 0 0,-6 8 0 15,-11 6 0-15,-1 2 0 0,-6 5 0 0,-4 6 0 16,7 5 0-16,2 0 0 16,13-1 0-16,4 1 0 15,10-2 0-15,4-2 0 0,5-3 0 0,4-3 0 0,6-2 0 16,1 2 0-16,4-5 0 0,3-1 0 0,1-2 0 0,5-1 0 0,-3-3 0 31,0 0 0-31,-3 1 0 0,-3-1-361 0,0 0-166 0,-11 0-199 16,14 2-202-1,-14-2 93-15,0 0 82 0,0 0-628 0,-33 11-835 16</inkml:trace>
  <inkml:trace contextRef="#ctx0" brushRef="#br0" timeOffset="8903.62">11357 3585 4093 0,'-34'3'40'0,"7"1"-3"0,6-1-6 0,4-1-16 0,5 0 10 0,3 0-10 15,9-2 1-15,-7 1 1 0,7-1 5 16,0 0 0-16,74 0-1 0,8-7 3 16,45-8 7-16,38-9-12 0,82-14 3 0,30-9 1 15,29-11-16-15,47-3 5 16,40-8-1-16,186-29 15 0,-12 13-21 0,9 6 15 0,-8 10-22 16,-147 25 24-16,166-11 17 15,-175 17 30-15,-5 5 17 0,-19 6 8 0,-34 2-4 0,-41 1-14 16,-45 7-8-1,-50-2-9-15,-81 1-18 0,-19 5-11 0,-40 3-12 0,-13-2-16 16,-13-4-19-16,-20 3-18 0,-11 3-29 0,-8 1-19 16,-7-1-40-16,-8 0-56 15,-8 3-72-15,-13 3-104 0,-14 2-194 16,-13 5-86-16,-22 11 79 0,-27 11-260 16,-18 11-303-16</inkml:trace>
  <inkml:trace contextRef="#ctx0" brushRef="#br0" timeOffset="9485.78">15828 3649 2842 0,'12'-8'347'0,"-9"0"-29"0,3 6-32 0,-6 2-29 16,0 0 20-16,-6 24 9 0,-9 1 24 16,-4 2-1-16,-6 11-6 0,-1-2-16 0,-1 0-17 15,2 2-20-15,-1-2-22 16,7-9-35-16,-3 0-22 0,6-1-17 0,2-9-14 0,5-2-13 0,-1-2-4 15,6-4-21-15,-2-4-6 0,2-1-19 16,4-4-25-16,0 0-12 0,0 0-17 0,25-33-17 16,10-1-12-16,1-9-10 0,15-18-7 15,3-2 8-15,-1 1-3 16,-4 5 2-16,-7 14 2 0,1 4-4 16,-7 6 0-16,-10 10 5 0,1 5 0 0,-4 1-1 15,-4 9 4-15,-4 8 22 0,-3 0 12 0,-1 6 19 0,3 2-5 16,-3 7-1-1,2 2 0-15,2 5-5 0,3-1-1 0,-7 2-5 16,-2-7-1-16,3 1-1 0,-3-3-4 16,1-2 2-16,-4-2-3 0,1 0 3 0,-3-2-1 15,2-2 10-15,-4 2 7 16,-2-8-29-16,-8 11-9 0,-1-5 0 0,-11 0 0 16,-16 3 0-16,-1 0 0 0,-19 0 0 15,-1-1 0-15,1 2 0 0,11-2-51 0,3-1-67 16,4-1-37-16,11 0-40 0,8-2-53 15,4-3-63-15,7-1-60 0,8 0-66 0,0 0-90 16,0 0-149-16,25-21-90 0,6 8 88 16,7-1-566-16,14 1-706 0</inkml:trace>
  <inkml:trace contextRef="#ctx0" brushRef="#br0" timeOffset="9899.5">16627 3823 3916 0,'0'0'295'0,"0"0"23"0,0 0 23 0,0 0 19 0,0 0 3 0,0 0-30 16,0 0-32-16,0 0-32 0,5 6-27 0,-5-6-32 16,0 0-25-16,0 0-22 0,24-12-29 15,-12 3-29-15,2 1-24 0,-3 0-12 0,2-3-5 16,1-3-10-16,-5-1-4 0,1-3-5 16,-4-3-5-16,0-1-2 15,-4-2-6-15,-4-1-5 0,-2-1-2 0,-3 2-5 16,-4-5 2-16,0 3-5 0,-3 9-4 0,2 3 0 15,0 4 1-15,-3 2-5 0,-3 5 0 0,3 3-3 16,2 3 2-16,0-3-8 0,13 0 0 16,-18 8 0-16,16-4 0 0,2-4 0 15,0 0 0-15,31 6 0 0,8-12 0 16,18-3 0-16,6-5 0 0,-1-1 0 0,-1-1 0 16,-1 4 0-16,-19 2 0 0,-1 2 0 15,-12 5 0-15,-3 0 0 16,-5 3 0-16,-4 6 0 0,4 2 0 0,-4 4 0 15,-3 3 0-15,-4 2 0 0,-2 3 0 0,1 2 0 16,-4-2 0-16,2 3 0 0,-3-6 0 16,-1 5-255-16,4 0-124 0,0-1-116 15,2-1-151-15,-3-3-216 0,4-1 49 0,2-4 94 16,-2-2-649-16,-2-1-822 0</inkml:trace>
  <inkml:trace contextRef="#ctx0" brushRef="#br0" timeOffset="10319.79">17631 3805 3994 0,'0'7'394'0,"0"-7"11"16,0 0 3-16,0 0 2 0,0 0-29 0,0 0-34 15,0 0-36-15,0 0-37 0,0 0-28 16,0 0-49-16,0 0-40 0,0 0-46 0,0 0-36 16,0 0-25-16,0 0-23 15,0 0-13-15,23-12-11 0,-17 6-8 0,-3-4-7 16,-1-3 0-16,0-4 0 0,-2-7 1 0,-4-13-3 15,1 1-5-15,-3-3 13 16,-2 3 0-16,1 5-5 0,-1 7 11 0,1 3 3 0,-2 3 2 16,0 3-4-16,0 4 10 15,-3 0-1-15,3 6 6 0,-1 1-8 0,-2 0 1 16,12 4-5-16,-14-2 0 0,14 2 4 16,0 0-4-16,0 0 1 0,0 0 10 0,0 0 0 15,0 0 1-15,39-4-7 16,-3-3 3-16,3 0 7 0,3-1-1 0,-4 3 2 15,0 0 3-15,-10 3 12 0,-1 2 11 0,-8 2 0 0,4 3 10 0,-4 3 5 16,-1 4-45 0,-6 2-16-16,8 9 0 0,-9-1 0 0,3 2 0 0,-3-2 0 15,-4-1 0 1,3-1 0-16,-2-2 0 0,-1 2-156 0,2-3-119 0,3-1-82 16,1-3-99-1,-1-4-106-15,-1-1-154 0,2-2-96 0,-1-4 80 0,3-4-671 16,-1-2-855-16</inkml:trace>
  <inkml:trace contextRef="#ctx0" brushRef="#br0" timeOffset="10719.56">18357 3580 3821 0,'0'0'175'0,"0"0"53"0,0 0 18 16,0 0 3-16,-8 12 24 0,8-12 18 0,0 0 4 0,5 12-9 16,-4-7-13-16,-1-5-25 0,10 9-22 15,-1-4-22-15,-1-2-20 0,3-1-20 16,-11-2-18-16,20 3-35 0,-9-1-24 15,-11-2-24-15,19-2-13 0,-19 2-4 0,19-5-9 16,-7 2-2-16,-7-2-6 16,3-1-3-16,-5-4 0 0,3-3-2 0,-4 1 5 0,-2-6-3 15,-2-6-6-15,-2-1 7 16,0-12-6-16,-3 0 2 0,0 2 2 0,-4 5 4 0,2 1 4 16,0 6-1-1,3 6-1-15,-4 7-4 0,1 1-6 0,-1 4-17 0,3 2-4 16,7 3 0-16,-12-3 0 15,12 3 0-15,0 0 0 0,0 0 0 0,0 0 0 16,0 0 0-16,25 30 0 0,-6-18 0 0,8 7 0 0,-2 0 0 16,1 1 0-1,3 1 0-15,-2 2 0 0,-7-1 0 0,3-1 0 0,0 3 0 16,-3-2 0-16,-4 0 0 16,-2-6 0-16,-3-1 0 0,-3-2 0 0,-1-4-65 15,1 0-140-15,0-1-42 16,-3-1-48-16,-1-2-60 0,2-1-66 0,-6-4-62 15,6 3-99-15,-6-3-142 0,0 0-12 0,0 0 83 0,7-15-512 16,-5 7-631-16</inkml:trace>
  <inkml:trace contextRef="#ctx0" brushRef="#br0" timeOffset="11103.79">19049 3288 3177 0,'6'-3'146'0,"-6"3"84"0,0 0 34 0,0 0 34 0,0 0 51 15,0 0 46-15,16 12 15 0,-14-2-13 0,5 0-15 16,-4 4-26-16,5 4-30 0,-5-3-30 0,3 5-31 0,0-1-25 16,-5 0-28-16,2 1-17 0,-1-3-15 0,-2 1-107 15,-5 1-73-15,0-1 0 0,-4 3 0 16,-7 3 0 0,-3-1 0-16,-4-3 0 0,-2-1 0 0,0-3 0 15,-2-4 0-15,0-6 0 0,2-2 0 16,-2-4 0-16,2-4 0 0,-9-8 0 0,7-7 0 0,4-3 0 15,12-9 0-15,7-5 0 0,10 1-18 16,1 0-85-16,9 4 2 0,-1 4 17 16,-1 8 14-16,0 5 20 0,0 7 28 0,1 4 27 15,1 3 14-15,0 2 8 16,8 4 0-16,-3 6 0 0,7 2 0 0,-2 4-7 0,1-2-2 0,4 3-6 16,-5-2-43-1,1-1-57-15,2 0-60 0,-1-3-68 0,-1-3-65 0,-2-3-77 0,-3-6-65 31,0-1-68-31,-5-1-101 0,5-4-168 0,0-2 55 0,4-6-598 16,-2-4-762-16</inkml:trace>
  <inkml:trace contextRef="#ctx0" brushRef="#br0" timeOffset="11249.82">19960 2917 3246 0,'2'-4'-254'16,"-2"4"-51"-16,0 0-131 0,0 0-45 0,-12 24-121 16,8-13-102-16</inkml:trace>
  <inkml:trace contextRef="#ctx0" brushRef="#br0" timeOffset="11569.62">21433 2174 2169 0,'3'-10'418'0,"-1"1"-17"0,0 6-42 0,-2 3 13 15,0 0 52-15,-16 46 41 0,-11 7 16 16,-13 32-4-16,-10 18-19 0,-3 19-37 0,-25 57-25 15,-6 16-5-15,-6 9-38 0,-5 6-35 0,-5 0-33 0,-2-2-282 16,-4-13-3 0,0-6 0-16,9-12 0 0,9-18 0 15,4-13 0-15,27-40 0 0,4-4 0 16,2-12 0-16,4-11 0 0,19-23 0 0,2-13-274 16,8-16-127-16,9-9-104 0,4-7-130 15,5-9-183-15,0-2 29 0,0 0 85 0,22-43-679 16,1 1-835-16</inkml:trace>
  <inkml:trace contextRef="#ctx0" brushRef="#br0" timeOffset="12849.87">21677 2782 3665 0,'17'-27'-8'0,"-8"7"64"0,1 8 38 0,-5 3 34 0,2 4 34 0,-2 2 42 0,-5 3 59 15,0 0 59 1,9 27 33-16,-9 0 16 0,0 13 1 0,-9 11-6 16,-5 4-11-16,0 7-18 0,-8 0-19 15,-1-1-26-15,-1-5-26 0,-3 2-24 0,1-5-211 0,1-4-31 16,0-4 0-16,4-4 0 15,6-12 0-15,2 0 0 0,4-9 0 0,4-3 0 16,5-5 0-16,4-2 0 0,6-3 0 16,3-6 0-16,14-5 0 0,10-8 0 0,15-6 0 15,5-3 0-15,-1 0 0 0,-7-1 0 16,-1 5 0-16,-12 5 0 0,-6 2 0 0,-5 3 0 16,-3 4 0-16,-10 3 0 15,1 1 0-15,-1 5 0 0,-4 0 0 0,-1 3 0 16,-1 1 0-16,-2 0 0 0,0-1 0 15,0-1 0-15,-2-2 0 0,-1 0 0 0,1 2 0 0,-2-8 0 16,6 9 0-16,-6-9 0 16,5 4 0-16,-5-4 0 0,20-1 0 15,-20 1 0-15,27-11 0 0,-11 5 0 0,4-3 0 16,-1 0 0-16,-2 4 0 0,-2 0 0 16,-4 1 0-16,-1 1 0 0,-10 3 0 0,17-5-22 15,-17 5-36-15,13 0 15 16,-13 0 24-16,0 0 14 0,0 0 9 0,21 4-1 15,-21-4 2-15,0 0 2 0,12 0-2 0,-12 0-4 16,0 0-2-16,21-2 1 0,-9-2-22 0,3-3-4 0,4-1-24 16,-2-2-24-1,9-6-6-15,-6 4 3 0,-4 4-14 0,-2-1-4 16,-3 4-3-16,0 0 3 0,-4 3 9 0,-7 2 5 16,0 0 18-16,0 0 6 15,0 16 4-15,-4-6 4 0,-2 2 8 0,0-1 5 0,2-1 2 16,3-1 4-1,-3 2 1-15,0-1 0 0,4-3 7 0,2 1-2 0,2-3-22 16,1 1-16-16,6-3-19 0,0-3-26 0,-11 0-29 16,34-9-22-16,-7-4-28 0,-1-6-18 15,10-13-13-15,0-4 7 0,2-11 12 0,8-19 16 16,-2-5 20-16,2-11 14 16,4-5 20-16,-5-14 30 0,3 1 27 0,-1-8 26 15,-4-1 31-15,-3 2 33 16,-4 9 24-16,-4 11 32 0,-13 26 36 0,0 12 47 0,-7 16 29 15,-7 9 2-15,-3 11 6 0,-7 7-6 0,5 6-7 0,-45 37 2 32,0 24 24-32,-7 19 0 0,1 12 2 15,2 9-6-15,1 3-18 0,2 0-15 0,9 2-16 0,3-3-18 16,8-2-16-16,7-9-25 0,10-18-27 16,2-5-33-16,7-8-60 0,5-3-55 15,0-12-58-15,3-7-50 0,-1-3-40 0,5-8-37 0,-4-7-31 0,1-7-13 16,-4-8 25-1,6-2 37-15,-4-4 44 0,-7 0 64 0,0 0 60 0,18-18 44 0,-17 6 43 16,-1-3 31 0,0 1 28-16,-1-3 26 0,-2-1 26 15,-1 3 24-15,0 1 17 0,1 0 13 16,1-1 18-16,-4 2 8 0,4 3-13 16,1-2-6-16,1 4-19 0,1-6-17 0,3-1-9 0,3-4-17 0,11-8-14 15,4 0-8 1,12-6-12-16,2-6-11 0,3 3-26 0,7 1-20 15,-6 5-34-15,-4 6-26 0,-7 9-43 16,-12 7-24-16,0 6-20 0,-8 7-18 0,0 3-4 16,-8 4 7-16,-1 6 13 0,-3 4 10 0,-9 7 20 15,4-4 13-15,1 6 14 16,-3-1 6-16,2-9 9 0,6-2 6 0,1-1 2 16,-1-7 7-16,0 1 1 0,2 1-4 15,2-1-28-15,0-3-32 0,7-4-44 0,1 0-65 16,5-3-70-16,4-4-66 15,4-5-67-15,13-5-88 0,8-5-118 16,4-9 14-16,1-3-393 0,3-4-469 0</inkml:trace>
  <inkml:trace contextRef="#ctx0" brushRef="#br0" timeOffset="13239.44">24114 2222 2715 0,'17'-50'-19'0,"-4"9"21"0,1 7 27 0,-7 0 22 0,3 5 20 0,-6 8 33 16,2 5 26-16,-4 4 8 0,0 3 0 15,-2 3-9-15,0 6-3 0,0 0-5 0,-24 27 5 16,1 12 7-16,-7 14 10 0,-12 25 3 0,1 10 4 0,-4 8 0 16,6 1-14-16,-2-1-7 0,3-1-13 15,4-1-15-15,0-3-8 16,3-2-6-16,3-7-11 0,8-17-7 16,2-5-12-16,0-7-12 0,5-3-14 15,1-13-5-15,5-3-10 0,0-11-4 0,1-5-8 16,-1-4-12-16,4-3-3 0,-3-1-9 15,4-6-1-15,2-4 8 0,0 0 3 0,0 0 6 0,-11-22 8 16,8 1 8-16,-9-11 10 16,1-1 10-16,-7 4 2 0,-4 5 5 15,-9 7-1-15,-6 6 2 0,-6 10 7 0,-5 5 23 0,-11 14 10 16,-2 6 22 0,3 4 10-16,4 2 14 0,8 3-6 0,6 3-10 0,10-4-2 0,8-4-16 15,13 0-11 1,5-6-15-16,4-5-51 0,4-1-38 0,4-3-36 0,5 1-54 15,4-6-63-15,2-1-70 0,6-1-99 16,-1-5-93-16,3-1-136 0,5-1-153 16,7-1 66-16,-1-2-523 0,4-1-650 0</inkml:trace>
  <inkml:trace contextRef="#ctx0" brushRef="#br0" timeOffset="13482.54">24276 3559 3819 0,'-50'14'420'0,"-12"6"-4"0,-32 3 19 0,-15 3 26 0,-11-1 16 0,-15-3 1 15,-12-1-17-15,-11 1-33 0,-1-2-36 16,-8-1-44-16,-42 6-292 0,54-4-56 16,7-1 0-16,-3 3 0 0,12 2 0 0,4 3 0 0,11-3 0 15,7 7 0-15,17-3 0 16,5 0 0-16,12 0 0 0,26-7 0 0,4 2-278 15,9-3-275-15,3 1-113 0,10-4-150 16,2 0-18-16,12-3 100 0,2-1-732 16,-1-1-914-16</inkml:trace>
  <inkml:trace contextRef="#ctx0" brushRef="#br0" timeOffset="17451.5">2911 5886 4157 0,'-9'-3'-118'0,"9"3"26"0,-14-4 22 0,14 4 26 0,-13-1 13 0,13 1 23 15,-15-4 22-15,15 4 23 16,-10-2 25-16,10 2 6 0,0 0-9 0,0 0 13 15,-13-3 2-15,13 3 4 0,0 0-1 0,0 0 1 16,0 0-2-16,0 0 20 0,0 0 27 16,0 0 9-16,53 10-4 0,-7-3-2 0,21 2-7 0,15-1-7 15,28-1-10 1,14 3-8-16,10-3-8 0,3 0-11 0,4-4-10 16,-3 1 12-16,-2-2-10 0,-3 0-5 0,-7-4-6 15,-10 0-3-15,-26 0-7 0,-8-1-5 16,-8-1-3-16,-18 4-6 15,-8-1-3-15,-11-1-3 0,-6 0-1 0,-6 2 1 16,-8 0 5-16,-2 0 3 0,-2 0 5 0,-13 0 2 16,21 0 1-16,-21 0-6 0,18-2-2 15,-18 2-3-15,13 2-5 0,-13-2 1 0,0 0-8 16,17 0-6-16,-17 0-13 16,0 0-44-16,0 0-56 0,13 2-89 15,-13-2-117-15,0 0-162 0,-3 8-243 0,3-8-17 16,0 0 71-16,0 0-532 0,-18 12-653 15</inkml:trace>
  <inkml:trace contextRef="#ctx0" brushRef="#br0" timeOffset="18619.46">3085 11719 3165 0,'-16'3'-83'0,"5"-3"26"0,-1 3 21 0,3-2 26 0,9-1 32 0,-15 2 36 16,15-2 30-16,-14 4 35 15,14-4 22-15,0 0 7 0,-14 0 6 0,14 0 4 16,0 0-2-16,0 0-2 16,-12 2-4-16,12-2-4 0,0 0-4 0,0 0 3 15,0 0 5-15,0 0 6 0,30 11 5 16,11-9-5-16,24-2-14 0,8-5-10 15,33-3-9-15,7-7-15 0,7 1-30 0,4-2-22 0,0-1-25 16,6 1-1-16,-2 2-5 16,-3 1-2-16,-6-3-2 0,-7 4 2 0,-7 3-4 0,-25-1-2 15,-10 1-6-15,-7 1 1 16,-17 5 2-16,-10-1-1 0,-5 1 11 0,-10 1 15 16,-4 0 5-16,-1 2-1 15,-5-1-6-15,-11 1-8 0,15-4-2 0,-15 4-13 16,10-3-29-16,-10 3-40 0,0 0-60 15,0 0-84-15,9-3-123 0,-9 3-142 16,0 0-217-16,0 0-53 0,0 0 79 0,0 0-532 16,0 0-648-16</inkml:trace>
  <inkml:trace contextRef="#ctx0" brushRef="#br0" timeOffset="22482.36">26240 1586 3563 0,'-1'-10'94'0,"-1"-2"-10"15,0 6-6-15,2 0-5 0,0 6 2 0,-2-7 0 0,2 7-6 0,0 0 8 16,0 0 35-16,-13 19 33 0,3 16 30 16,-1 19 16-16,-4 6-1 0,1 12-9 0,-2 22-11 15,0 15-11-15,1-2-8 0,1 6-18 16,0 4-10-16,3-3 1 0,-2-2-11 16,1-5-1-16,1 1-10 0,4-7 17 15,-2-24-13-15,0-3-5 0,2-4-11 0,-2-3-11 16,3-5 4-16,-2-7-11 0,-1-4-10 0,3-12-3 15,1-6 0-15,-4-3-5 16,6-7 10-16,-1-4-3 0,2-5 6 0,-2-4 2 0,2-1 1 16,2 1-3-16,0-2-7 15,0-1-4-15,0-7-3 0,6 14-5 0,1-10-4 16,7 1-9-16,5 0-17 0,6-2-22 16,12-1-39-16,13 0-26 0,17 2 10 0,8 0 2 15,6 1-3-15,32 0 0 16,-1-1-16-16,7 1-15 0,-1-3 5 0,-3 2 8 15,2 0 9-15,-26-2 6 0,1-6 5 16,-6 2 7-16,-8-2 5 0,-6 2 3 16,-3-3 4-16,-12 0 10 0,-13-1 3 0,-4 1 1 15,-9-1 13-15,-7 4 17 0,1-2 13 16,-2-1 3-16,-4 2 22 0,-4-1 8 0,0 1 14 16,-2 1 11-16,-1-1 6 0,-1-1 11 15,2 3 2-15,-6-3 6 0,2 0 4 0,-2 0-9 16,2-3-9-16,0-3-11 15,-3-5-3-15,-1-5-12 0,3-15-7 0,-6-4-9 16,2-17-9-16,-2-7-13 0,2-13-23 16,-3-29-29-16,9-6-19 0,5-4-22 0,4-3-18 15,2-2-14-15,6 3 1 0,1 6 4 16,3 6 0-16,-1 7 9 0,1 11-3 16,-10 22 8-16,-2 6 9 0,-4 8 9 0,-4 15 2 0,-1 5 7 15,-6 7 1-15,2 7-7 0,-2 3-8 0,-4 2-16 0,1 4-35 31,-2 5-47-31,1 3-79 0,-14 0-66 16,14 0-111-16,-26 15-195 0,1 2-133 0,-6 3 86 16,-5 8-488-16,-4 2-620 0</inkml:trace>
  <inkml:trace contextRef="#ctx0" brushRef="#br0" timeOffset="23235.57">26301 3074 3024 0,'-13'0'-65'0,"2"-2"27"0,-1 1 23 0,12 1 25 0,-13 1 26 0,13-1 42 16,0 0 22-16,0 0 40 0,0 0 11 15,0 0-6-15,0 0-8 0,0 0-4 0,0 0-3 16,63 6-11-16,4-2-8 0,11 7-14 0,30-1-14 16,11 5-6-16,1-1-27 15,-2-2-32-15,-7-1-38 0,-3-3-20 16,-28 0-15-16,-4-4 4 0,-8 0 3 0,-18-4 5 0,-3 1 11 16,-10 1 6-16,-6 0 31 0,-6-2 11 15,-9 0 8-15,0 0 2 16,-3-2 0-16,1-1-6 0,-5-1-13 0,-1 0-38 15,-2 0-60-15,0 0-80 0,-3 0-117 0,-3 4-172 16,0-10-127-16,0 10 62 16,-5-10-216-16,5 10-231 0</inkml:trace>
  <inkml:trace contextRef="#ctx0" brushRef="#br0" timeOffset="23619.93">26513 2438 2499 0,'-31'-7'225'15,"9"2"-27"-15,3 0-13 0,4 2-17 16,3 1 1-16,5-2 12 0,7 4 14 15,-14-3-10-15,14 3-12 0,0 0-15 0,0 0-9 16,41 7-8-16,18 1-17 0,20 3-11 16,32 6-12-16,11 0-12 0,4 0-16 0,1-2-29 15,0 1-32-15,-12-3-28 0,-10-1-28 0,-29 1-9 16,-7-7 1-16,-8 0 12 16,-17-2 3-16,-12 1 6 0,-7-5 7 15,-4 4 2-15,-8-4 1 0,3 2 9 0,-7-2-3 16,0 0-18-16,-9 0-12 0,0 0-45 15,13-4-56-15,-13 4-90 0,0 0-135 0,0 0-236 16,0 0 9-16,-24-7 69 0,19 3-206 0,5 4-226 16</inkml:trace>
  <inkml:trace contextRef="#ctx0" brushRef="#br0" timeOffset="23989.9">26633 1966 2452 0,'-40'-7'260'0,"2"-6"-23"15,2 2-20-15,10 4-17 0,4 3 12 16,10 0 19-16,-1 1 13 0,2-1 10 15,6 1-13-15,5 3-20 0,0 0-26 0,0 0-14 0,43-4-20 16,27 4-16-16,20 6-20 0,34 0-10 16,6 6-10-16,9 0-15 15,-2 1-5-15,-5 0-19 0,-9 1-8 16,-12-6-14-16,-30-1-16 0,-13 1-9 0,-21-6 6 16,-4 4-2-16,-11-5-4 0,-9 2 0 15,-5-3-4-15,-4 0-2 0,-3 0-3 0,-3 0-2 16,-8 0-14-16,0 0-23 0,12-3-42 15,-12 3-52-15,0 0-86 0,0 0-108 16,0 0-127-16,-29-12-220 0,15 11-54 0,1-3 80 16,-4 1-416-16,4-1-527 0</inkml:trace>
  <inkml:trace contextRef="#ctx0" brushRef="#br0" timeOffset="24369.62">26702 1457 3229 0,'-32'-9'130'0,"0"-3"-18"0,5 4-14 15,8 1 14 1,3 3 18-16,3 0 16 0,4 0 22 0,-2 0 18 15,11 4-9-15,-3-3-14 0,3 3-17 16,0 0-11-16,59 3-16 0,9-3-10 16,16 8-12-16,33 0-14 0,7 1-6 0,5 1-7 15,-4-4-14-15,-8 0-13 0,-29-1-20 0,-10-2-5 0,-11 0-4 16,-19-2 3-16,-7 0-2 0,-12 3 2 16,-6-4 2-16,-8 0 0 15,-1 0-1-15,-5-2-3 0,-5-1-10 0,-4 3-15 16,3-9-13-16,-3 9-41 15,0 0-53-15,-14-13-77 0,3 7-89 0,-2 4-125 16,1-4-241-16,-2 2-36 0,-1-1 71 0,1 3-311 0,1-2-405 16</inkml:trace>
  <inkml:trace contextRef="#ctx0" brushRef="#br0" timeOffset="25013.4">27260 1239 2604 0,'-7'6'44'0,"1"-4"29"0,6-2 12 0,-10 3 22 0,10-3 40 0,0 0 19 0,0 0 13 16,0 0 4 0,0 0 8-16,-13-12-6 0,13 12-13 15,-1-17-9-15,2 8-25 0,-1-5-8 0,4-3-13 16,0-1-11-16,-1-5-11 0,9-10-12 16,0-1-8-16,2-11-7 0,8 1-10 15,1-5-7-15,5-4-6 0,6 5-9 0,2-3-4 16,7 5-14-16,2 5-15 15,22-6-9-15,-4 19-2 0,26 3-2 0,-8 11 4 16,28 8-6-16,2 11-2 16,6 12-6-16,3 8-8 0,-2 4-17 0,-1 3-5 15,-6 0 4-15,-3 1 4 0,-11-2 2 16,-12-4 7-16,-24-8 6 0,-9-1-2 0,-12-7 27 0,-6-1 14 16,-9 0 19-16,-6-4 20 0,-2-3 21 15,-6 3 16-15,1-2 16 16,-3-2 13-16,2 0 6 0,-11-2 4 0,12 5-3 15,-12-5-7-15,10 3-9 0,-10-3-14 0,10 3-7 0,-10-3-19 0,0 0-35 16,9 3-63 0,-9-3-91-16,7 1-105 15,-7-1-95-15,0 10-113 0,0-10-213 0,-1 12-91 16,-5-6 89-16,-1 3-414 0,-3-1-536 16</inkml:trace>
  <inkml:trace contextRef="#ctx0" brushRef="#br0" timeOffset="25479.62">28971 569 3196 0,'-3'-9'81'0,"-1"4"-9"0,4 5 30 0,-6-7 44 0,6 7 42 0,0 0 32 0,0-10 16 16,0 10 6-16,0 0-6 0,-3-7-15 15,3 7-20-15,0 0-21 16,0 0-24-16,0 0-19 0,0 0-7 0,0 0-3 0,28 14-16 16,-5 6-10-16,14 9-5 15,0 3-9-15,10 2-6 0,-4 4-11 0,0 3-7 16,5-3-3-16,-6 1-11 15,-3-4-9-15,-5-4-1 0,-12-4-1 0,-1-5-11 16,-9-5-2-16,-2-1 1 0,-5-4-1 0,-1-3 8 0,-6 2 1 16,-3-2 3-16,-7 1-5 15,-3 0 7-15,-18 2 8 0,-6-2-3 0,-15 1-1 16,-5-5-4-16,-2 3-2 16,-4-4-10-16,3 0 15 0,1-1-15 15,12-1 11-15,8 2-17 0,9-3-45 0,5 2-55 0,7-3-78 0,7 2-101 16,0-3-101-1,3 0-93-15,10 0-105 0,-7 4-184 0,7-4-14 0,0 0 75 16,0 0-438-16,0 0-587 16</inkml:trace>
  <inkml:trace contextRef="#ctx0" brushRef="#br0" timeOffset="29300.89">29154 3064 3167 0,'-13'-5'59'0,"0"-1"16"0,5 3 12 0,-1 1 16 0,9 2 25 15,-11-3 32-15,11 3 27 0,0 0 23 16,0 0 6-16,0 0-8 0,0 0 2 0,27-7-12 16,23 9-11-16,38 0-17 0,41 3-15 15,26 1-22-15,18 1-24 0,57 9-44 0,-10 3-25 0,1 3 0 0,-53-3-4 32,46 10 3-32,-60-10-10 0,-2 2-4 15,-8-3 9-15,-11 0-12 0,-17-7-2 0,-37-5 1 16,-6-5 3-16,-10 3 22 0,-16-4 17 0,-4-3 15 15,-13 2 11-15,-1-2 4 16,-6-1 6-16,-1-2-3 0,-2 1-10 0,-6-1-12 16,2 0-13-16,-3-4-13 0,-1 3-46 0,-3 0-67 15,-3 0-93-15,-4 0-112 0,-2 1-113 16,0 6-133-16,-13-6-210 0,-3 6-28 0,-8 3 75 16,-13 6-491-16,-12 2-637 15</inkml:trace>
  <inkml:trace contextRef="#ctx0" brushRef="#br0" timeOffset="29659.55">28962 3814 3359 0,'-29'-6'33'0,"8"-2"-1"15,6 4 0 1,0-1 31-16,5 2 47 0,-1-1 37 16,11 4 28-16,-12-5 5 0,12 5 0 15,0 0 7-15,0 0-4 0,61-5-5 16,9 6-15-16,15 3-16 0,41 1-19 16,13 3-12-16,11 0-36 0,8 0-45 0,9 2-41 15,-4 1-23-15,0-3-12 0,-2 3 4 16,-10-4-12-16,-10 1-8 0,-9-1 8 0,-16 0 8 15,-33-6-5-15,-10 1 27 0,-19 0 23 16,-9 0 32-16,-11-2 23 0,-7-2 8 0,-6 2-2 16,-2-2-5-16,-5 2-14 0,-2 0-5 15,-1-2-17-15,-11 2-46 0,13-1-76 16,-13 1-90-16,0 0-133 0,0 0-180 16,0 0-198-16,0 0 68 0,-46 5-422 0,13 4-526 15</inkml:trace>
  <inkml:trace contextRef="#ctx0" brushRef="#br0" timeOffset="30229.62">29425 3059 3032 0,'0'-9'67'0,"0"1"22"0,0 8 14 0,0-12 32 0,0 12 28 0,0-9 17 0,0 9 0 0,0 0-14 16,0 0-13-16,0 0-2 0,0 0 14 15,-11 24 10-15,0 12 13 0,-7 13-9 16,1 9 11-16,-4-2 12 0,-2 4 13 0,2 3-4 0,1 0-10 16,-2-5-8-16,1 0-9 15,3-3-10-15,-2-6-11 0,6 1-14 0,-4-8-13 16,2-9-6-16,3-2-20 0,0-3-8 16,5-7-14-16,-1-6-6 0,1-1-11 15,3-3-14-15,-2-2-19 0,4 0-36 16,-3-1-47-16,1-3-76 0,5-5-94 0,-10 7-98 15,10-7-115-15,0 0-115 0,0 0-131 0,0 0-121 0,0 0 78 16,-12-12-634-16,12 12-807 16</inkml:trace>
  <inkml:trace contextRef="#ctx0" brushRef="#br0" timeOffset="30560.04">30083 3234 3967 0,'2'-17'94'0,"-4"0"9"16,2 5 0-16,0 1 30 0,0 3 36 0,0 1 28 0,0 7-3 16,0-11-22-16,0 11-19 15,0 0-11-15,0 0-4 16,0 0 0-16,-23 45-1 0,8-10-4 0,-6 12-10 0,1 5-5 15,-2 2-2-15,-1 4-17 0,2-2-4 16,-4-1-4-16,3-1-15 0,0-2-9 16,1-2-5-16,-1-5 4 0,1-7-10 0,3-3 1 15,0-7-10-15,4-1-4 0,-1 0-17 16,3-8-8-16,5-6-29 0,-3-1-41 16,5-5-65-16,0 0-82 0,1-2-116 15,4-5-138-15,0 0-183 0,0 0-148 0,0 0 76 16,0 0-604-16,14-19-770 0</inkml:trace>
  <inkml:trace contextRef="#ctx0" brushRef="#br0" timeOffset="30884.6">30631 3287 3590 0,'-1'-10'155'0,"2"1"10"16,-2 4-18-16,1 5-11 0,-2-11-3 0,2 11-4 0,0 0 12 15,0 0 40 1,0 0 25-16,0 0 15 0,-13 45-13 0,5-9-16 0,0 7-22 16,-1 11-14-16,-1 1-15 15,-3 2-13-15,2 0-1 0,-3-4-24 0,3 0-12 0,-5-2-12 16,5-7-9-16,0-5-10 15,-1-7-20-15,1-1-23 0,-1-3-34 0,3-8-46 16,-1-3-50-16,5 0-68 0,0-8-80 16,0 1-98-16,1-3-125 0,4-4-193 15,0-3-40-15,0 0 88 0,0 0-488 0,0 0-587 0</inkml:trace>
  <inkml:trace contextRef="#ctx0" brushRef="#br0" timeOffset="31099.71">31302 3328 3457 0,'2'-5'169'0,"-2"5"3"0,0 0 32 15,0 0 49-15,-23 29 37 0,3-3 13 0,-5 12-9 16,-2 5-25-16,0 3-26 0,2 0-26 16,1 4-19-1,-1-2-26-15,2-2-47 0,2-3-63 0,1-2-78 0,-4-2-82 16,9-8-89-16,-6-5-89 15,4 1-102-15,-4-3-126 0,-2-3-176 0,-2-2-2 16,-5-4 73-16,1-3-411 0,-5 2-494 16</inkml:trace>
  <inkml:trace contextRef="#ctx0" brushRef="#br0" timeOffset="31609.76">29006 3103 3130 0,'-2'-14'140'0,"2"3"19"0,-2 2 5 0,2 0 12 0,0 9 6 0,-2-8-7 16,2 8-20-16,0 0-13 0,0 0-1 0,0 0-2 15,-20 29-10-15,8-1-6 0,-1 2-16 16,-3 2-8-16,1 2-9 0,-1-2-9 16,4 1-6-16,-4-1-8 0,5-3-7 15,0-1-7-15,-1-7-8 0,4-5-9 0,3 1-23 16,-3-6-26-16,4-1-42 0,0 1-44 15,0-3-56-15,1-2-57 0,1 0-62 0,2-6-93 0,0 0-135 16,0 0-135-16,0 0 45 0,11 3-352 0,-11-3-423 31</inkml:trace>
  <inkml:trace contextRef="#ctx0" brushRef="#br0" timeOffset="31969.78">29370 3345 3020 0,'0'-10'221'16,"0"-1"0"-16,2 3-19 0,6 1-8 16,-5 2 1-16,7 0 7 0,0 0-20 0,-10 5-10 15,20 0-17-15,-20 0-16 0,27 8-12 0,-13 3-14 0,-3 2-7 16,-2 3-7-1,-3 2-10-15,-4 0-3 0,-4 2-4 0,0 2-1 16,-6 0 0-16,-3 7 7 0,-3 0 10 0,5-6 20 16,0-5 21-16,-1 0 5 15,2-4 14-15,3-2 4 0,-1-2 1 0,3-1-7 0,-1 1-3 0,4-3-10 16,0-7-10 0,4 12-18-16,-1-8-32 0,8-3-75 15,5 2-107-15,3-3-116 0,4 0-121 16,3-4-134-16,14 2-167 0,1-2-191 0,-3 1 70 0,-6-1 89 15,6 3-561-15,-8-1-692 0</inkml:trace>
  <inkml:trace contextRef="#ctx0" brushRef="#br0" timeOffset="32414.68">30305 3465 3715 0,'0'-14'100'0,"7"5"-14"16,-2-1 7-16,5 2 13 0,-1 1 8 0,5 3-1 0,0-2-8 15,0 4-9-15,1 0-16 16,3 2-2-16,-4 2-10 0,6 2-5 16,-5 0-11-16,-3 0-3 0,-5 1-1 15,0 3 1-15,0 0-1 0,-5 2 2 16,-2-2 3-16,-5 4-1 0,-4 1 3 0,-4 2-1 15,-8 6 4-15,-6-1-4 0,0-1 2 0,2-4 7 16,3 2 4-16,4-4-2 16,7-1 2-16,3-4 10 0,1 2 10 0,5-3 13 15,0 2 11-15,4-1 5 0,2 1-9 16,4 3-20-16,1-1-11 0,0-2-14 0,3 5 5 16,1 0-19-16,-4-2-4 0,4-2-6 15,-4 3 0-15,-2-1-9 0,-1-2 13 0,-2 0-10 16,-4-1 6-16,0 3 1 15,-3-4 8-15,-2 2-7 0,-4 1-9 0,-2-3 5 16,-3 2-6-16,-1 1-2 0,-3-3-6 16,4-1-10-16,-2 0-45 0,5-4-65 15,1 1-80-15,0-4-104 0,10 0-125 0,0 0-156 16,-12-10-241-16,13 1 57 0,3-3 89 16,3-3-523-16,7-3-645 0</inkml:trace>
  <inkml:trace contextRef="#ctx0" brushRef="#br0" timeOffset="32799.94">31056 3531 3506 0,'0'0'163'0,"0"0"20"0,0 0 24 0,0 0 32 0,0 0 39 0,-43 17 17 15,35-7 0-15,-2 2-16 0,3 0-21 16,2 3-17-16,1 0-25 15,1 3-17-15,3-3-17 0,5 4-21 0,2 1-13 16,0-4-23-16,6 0-32 0,-1-2-26 0,5-2-21 16,-1 0-19-16,-1-4-12 0,0-3-13 15,3-4 0-15,2-1-4 0,0-3 5 16,3-3-5-16,7-3 7 0,-1-5-4 0,-2-1 12 16,-2-1 16-16,4 2 18 0,-10 1 12 0,-4 2 5 15,-1 6 2 1,-3-2 2-16,-2 2 0 0,-2 4-6 0,-7 1 6 0,0 0 2 15,0 0-4-15,13 15-7 0,-15-3-7 0,-2 1-3 16,2 5-5-16,-3 0-6 0,-2 3-15 16,6-2-29-16,-1 0-42 0,0-1-59 0,0 0-76 0,4-1-72 15,-2-3-83 1,4-2-71-16,-3 0-99 0,4-2-143 16,-1-2-161-16,-1-2 75 0,1-3-665 15,-4-3-855-15</inkml:trace>
  <inkml:trace contextRef="#ctx0" brushRef="#br0" timeOffset="33580.24">29254 2666 3646 0,'2'-20'-126'0,"0"4"29"0,-4 0 17 0,0 2 26 0,-2-2 26 0,0 1 27 16,-4-1 16-16,1-1 4 0,-2-1 8 15,-5 3-8-15,1 1 1 16,-5 2 1-16,2 4-4 0,-7-1 2 0,-4 8 5 16,-9 9 12-16,-12 7 18 0,-3 15 19 15,-1 4 14-15,-12 20 12 0,-1 4 8 16,1 2 18-16,3 10 0 0,5 1-1 15,-1 9-7-15,1 2 4 0,4 2-10 0,7-4-7 16,3 3-10-16,6 1-10 0,5-4-2 0,10-14-9 16,2-1-1-16,7-4 3 15,7-1 0-15,3-5-18 0,6-2 6 0,4-11-3 0,5 4-1 0,3-12-5 16,2-3-4 0,7-6 13-16,4-5-9 0,5-7-5 0,4-6-6 15,6-7-1-15,1-5-11 16,16-8-14-16,-2-9-13 0,2-10-12 15,12-14-6-15,-2-7 1 0,-12-11 3 0,-4-8 2 16,-6-7-3-16,-8-8 3 0,-11-8 2 16,-9-5-2-16,-9 0 2 0,-12-3-4 0,-9 4 6 15,-7 7 2-15,-6 24 0 0,1 8-1 0,-9 9-2 0,-5 10-1 16,-4 10-1-16,-6 9-2 0,4 17-3 16,-3 7-21-16,-7 7-35 15,-3 9-46-15,1 2-53 0,0 6-57 0,5 6-48 16,4 3-56-16,0-3-89 0,4 6-161 15,10-3-41-15,1-2 72 0,13 0-272 16,4-2-304-16</inkml:trace>
  <inkml:trace contextRef="#ctx0" brushRef="#br0" timeOffset="34433.25">31714 3500 2407 0,'-2'-12'84'0,"2"1"7"0,4 2 10 0,0 3 18 0,1 0 27 0,-5 6 25 16,18-3 25-16,-18 3 10 0,20 6-2 16,-6 2-4-16,5 13-13 0,-4 5-16 0,0 9-13 15,-3 3-15-15,-5 1-10 0,-1 5-14 0,-6-1 0 0,-6-1-3 31,-5 9-1-31,-6-1 8 0,-4-7 19 0,-3-4 12 0,-3-3 5 16,-2-5 23-16,2-6-16 0,-1-3-14 0,-3-3-13 16,-1-2-12-16,0-5-10 0,-3-2-15 15,3-2-13-15,3-4-29 0,4-2-53 0,-1-4-67 16,-1 0-56-16,4-1-65 16,-1-1-70-16,2-1-88 0,5-3-104 0,-2 1-156 15,2-3-144-15,4 1 69 16,1 0-516-16,5 3-655 0</inkml:trace>
  <inkml:trace contextRef="#ctx0" brushRef="#br0" timeOffset="35639.58">31794 3330 3101 0,'10'-17'19'0,"-1"-1"57"0,-3 5 32 0,-1-1 42 0,2 0 38 0,-4 4 41 0,3 0 27 0,-2 1 20 16,-3 1 0-16,-1 8-17 16,4-7-23-16,-4 7-5 0,0 0 0 0,0 0 18 15,-5 42 2-15,-1-6-2 16,-6 14-11-16,5 1-6 0,-4 6-5 0,0-1-13 16,2 2-20-16,2 3-18 15,-2-6-18-15,-4-1-16 0,8-5-14 0,-4-8-31 0,-1-2-97 16,2-3 0-16,-1-5 0 15,0 0 0-15,0-7 0 0,2-5 0 0,1-3 0 0,1-4 0 16,-2-2 0-16,4-2 0 0,-1 0 0 16,0-5-203-16,4-3-196 0,0 0-83 15,0 0-75-15,0 0-106 16,0 0-165-16,0 0 59 0,27-32-690 0,0 14-908 16</inkml:trace>
  <inkml:trace contextRef="#ctx0" brushRef="#br0" timeOffset="36015.21">32556 3459 4202 0,'3'-17'-43'0,"-8"5"35"0,-1 4 41 15,3-1 37-15,-5 3 46 16,-4 0 26-16,-2 1 17 0,-8 4 19 0,-3 2 14 16,-14 4 12-16,1 4-2 0,-12 5 7 15,3 4 2-15,2-1 0 0,9 1-8 0,6-1-16 16,3 2-5-16,6 3-6 15,6 1-7-15,8-3-9 0,5 1-1 0,4-4-10 16,9 10-13-16,8 1-11 0,10 6-11 0,-2-9-11 16,7 4-12-16,-2 3-12 0,-7-9-5 15,-1 0-68-15,-3-1-6 0,-7-3 0 0,-5-2 0 16,-1-3 0-16,-6-2 0 16,-2 0 0-16,-6 2 0 0,-3-1 0 0,-5-1 0 15,-11 4 0-15,1-3 0 16,-5-1 0-16,3-2 0 0,-7-3 0 0,5-1 0 0,1-4 0 15,0-1 0-15,-2-1 0 0,1-3 0 16,-10-3 0-16,4-3 0 16,9 1 0-16,-6-6 0 0,6-4 0 0,6-1 0 15,8 2-420-15,2-2-425 0,5-1-109 0,2 1 102 16,4 0-889-16,4-3-1174 0</inkml:trace>
  <inkml:trace contextRef="#ctx0" brushRef="#br0" timeOffset="36409.67">32414 3103 4982 0,'-24'-24'-77'0,"0"2"30"0,-9 3 44 16,-1 7 53-16,-8 7 55 16,-2 8 47-16,-15 11 38 0,-4 10 39 0,-21 21 17 0,5 10 19 15,4 4 7-15,6 12 7 16,12 4-8-16,12 4-13 0,8 6-15 0,15 4-25 15,13-18-19-15,14 1-19 0,10 18-20 16,14-2-141-16,8-10-19 0,11-6 0 16,8-10 0-16,5-9 0 0,-9-18 0 0,4-6 0 15,5-7 0-15,2-5 0 0,0-9 0 16,-3-4 0-16,1-8 0 0,0-8 0 0,-3-7 0 0,-1-6 0 0,-2-10 0 16,10-18 0-1,-11-8 0-15,-3-12 0 0,-2-7 0 16,-4-8 0-16,-13-6 0 0,-5-2 0 15,-14-5 0-15,-13 21 0 0,-9 2 0 0,-15-7 0 16,-12 12 0-16,-12 9 0 0,-14 15 0 0,-18 14 0 16,-16 10-198-16,9 18-55 0,-25 10-76 15,-5 11-105-15,3 10-153 0,-186 51-322 16,224-46 102-16,21-10 87 16,3 10-625-16,9 0-800 0</inkml:trace>
  <inkml:trace contextRef="#ctx0" brushRef="#br0" timeOffset="39167.74">24933 806 3685 0,'5'-13'-42'0,"-1"1"45"0,-3 4 32 0,-1-1 44 0,2 3 33 15,-2 6 38-15,4-13 28 0,-4 9 12 16,0 4-4 0,2-9-18-16,-2 9-19 0,0 0-20 0,0 0-17 0,0 0 16 15,0 0 11-15,2 26 1 0,-4-7 0 16,0 16 2-16,0 1-3 16,0 4 31-16,0 1 14 0,-1 4-5 0,-2-4-1 15,-1 0-14-15,3-2-10 0,-3-4-11 0,1-1-11 16,-4-2-11-16,4-5-13 15,-3-5-10-15,3-3-10 0,-1 0-7 0,3-4-8 0,-4-3-10 0,4 0-6 16,1-2-7 0,0-3-15-16,0 1-27 0,0-1-29 0,2-7-62 15,0 0-110-15,0 0-98 0,0 0-91 0,0 0-71 16,0 0-76-16,4-31-144 16,0 14-152-16,-3-2 88 0,1-4-576 0,5 2-771 15</inkml:trace>
  <inkml:trace contextRef="#ctx0" brushRef="#br0" timeOffset="39513.11">24813 764 3847 0,'0'0'51'15,"-15"-3"43"-15,15 3 43 0,-11-2 40 16,11 2 35-16,0 0 18 0,-8-6 14 0,8 6-6 15,0 0-12-15,0 0-13 0,0 0-23 16,16-12-17-16,-2 6-23 0,19-7-10 0,4 1-17 0,10-2-9 16,-6 3-19-16,4 3-10 15,-6 0 9-15,4 3-11 0,-9-1-16 0,-5 0-19 0,-9 3-3 16,-2 0-31-16,-4 1-14 16,-3-1-15-16,-11 3-8 0,18-1-17 0,-10-1-9 15,-8 2-19-15,0 0-28 16,13 0-35-16,-13 0-38 0,0 0-52 0,0 0-52 15,0 0-53-15,0 0-70 16,-5 11-107-16,5-11-207 0,-11 11 9 0,2-6 78 16,2 2-311-16,-2-2-414 0</inkml:trace>
  <inkml:trace contextRef="#ctx0" brushRef="#br0" timeOffset="39949.61">25360 865 2573 0,'0'0'44'0,"-4"-10"24"15,4 10 9-15,0 0 7 0,-3-9 9 0,3 9 8 0,0 0 6 16,0 0-5-16,0 0 15 15,-27 14 14-15,14 3 1 0,-8 6 8 0,2 3-1 16,0 3 4-16,-1 1 1 0,7 3-3 16,-2 0-21-16,2 1-5 0,5-2-5 0,5 2-4 0,0-8 3 0,3-7-7 31,3 1 4-31,2-1 4 0,3-4 5 16,1-1 9-16,-1-4 9 0,1 0 9 0,3-1 0 15,0-4-7-15,-1-2-8 0,0-3-9 16,-11 0-18-16,26-7-6 0,-6-2-10 15,-5-2-7-15,6-8-5 0,-3-3-9 0,-4-5-8 16,2-2-3-16,-5 0-12 0,-2-2-3 16,1-1-15-16,-6 6-1 0,0 6-4 0,-4 3-10 15,0 3-11-15,-4-1-12 0,0 3-23 16,-4 5-26-16,-5-2-29 0,-3 4-38 16,-2 1-39-16,-3 4-52 0,-6 4-49 0,-5 5-49 15,7-1-49 1,1-1-84-16,4 2-167 0,3 1-83 0,2 0 65 0,3-1-336 0,5 3-452 15</inkml:trace>
  <inkml:trace contextRef="#ctx0" brushRef="#br0" timeOffset="40269.68">25646 955 2981 0,'2'-8'177'0,"2"2"-11"0,-4 6-21 0,2-8-22 0,-2 8-12 0,0 0 3 16,0 0 16-16,-8 27 15 0,3-6 2 0,-3 16-8 16,-2 3-8-16,5 11-9 0,-4 3-14 15,-2 2-6-15,4 1-11 16,-2-3-5-16,0 1-10 0,2-4-7 0,1-7-3 15,-3-5-8-15,4-2-5 0,-4-2-16 0,4-9-19 0,-1-4-23 16,1-3-27 0,-1-4-43-16,3 0-67 0,0-6-52 0,-1-1-70 15,0-4-104-15,4-4-155 0,0 0-124 16,0 0 61-16,0 0-285 0,-3-24-353 0</inkml:trace>
  <inkml:trace contextRef="#ctx0" brushRef="#br0" timeOffset="40529.57">25600 948 2672 0,'0'-13'139'0,"2"1"22"0,0 4 36 0,1 2 18 0,0-1 2 16,-3 7-13-16,10-8-10 16,-10 8-6-16,23 0-10 0,-9 2-18 0,8 5-13 15,-1 3-13-15,3 4-12 0,1 4-15 16,-4 1-7-16,-3-2-10 0,-7-2-8 15,-4 2-7-15,-1 2-6 0,-3-2-4 0,-3 0-10 16,-1 2-3-16,-3-2-26 0,-3 2-30 16,-3 0-52-16,-4-6-74 0,-4 7-87 15,-7-5-102-15,-4-3-135 0,-5-2-235 0,0-2 20 16,-3-3 71-16,-3-1-257 16,2 4-339-16</inkml:trace>
  <inkml:trace contextRef="#ctx0" brushRef="#br0" timeOffset="40809.58">24662 1787 2657 0,'-9'2'198'0,"9"-2"13"15,0 0 24 1,0 0 7-16,0 0 11 0,0 0 8 0,69-12-11 0,-12 0-22 15,12-1-22-15,11 1-23 0,29-7-16 0,2 3-19 16,0-1-20-16,-2 2-32 0,-6 1-33 0,-31 2-27 16,-6 0-31-1,-12 4-22-15,-15 1-31 0,-12 2-51 16,-9-2-55-16,-6 0-44 0,-4 4-39 0,-8-1-23 0,0 4-24 16,0 0-51-16,-31-6-85 0,4 6-145 15,-14 1-1-15,-6 4-245 16,-19 9-298-16</inkml:trace>
  <inkml:trace contextRef="#ctx0" brushRef="#br0" timeOffset="41109.68">24223 2155 2571 0,'-23'9'218'16,"6"-1"21"-16,5-1 30 16,5 0 44-16,-1-4 31 0,8-3 48 0,0 0 12 15,0 0-5-15,0 0-13 0,72-29-24 16,-5 10-30-16,33-10-34 0,8 0-32 0,10 0-28 15,4 0-27-15,7 0-17 0,2-1-23 0,-13 5-23 16,-10 1-26-16,-13 2-14 16,-27 6-14-16,-6 4-8 0,-18 4-60 15,-8-3-26-15,-11 6 0 0,-6 0 0 16,-2 0 0-16,-5 1 0 0,-5 1 0 0,0 1 0 16,-1 1 0-16,-6 1 0 0,7-4 0 15,-7 4 0-15,0 0 0 0,0 0 0 0,0 0 0 16,0 0 0-16,0 0 0 0,0 0-239 15,0 0-237-15,0 0-151 0,0 0-241 0,0 0-10 16,0 0 106-16,0 0-701 0,0 0-921 0</inkml:trace>
  <inkml:trace contextRef="#ctx0" brushRef="#br0" timeOffset="45359.56">30647 1843 4220 0,'-8'-10'-87'0,"0"1"16"0,-3 6 3 0,-1 0 21 0,-2 3 31 0,-9 5 38 0,-13 5 42 15,-14 10 31-15,-1 4 24 0,-3 7 16 0,1 5 10 16,3 4 15-16,3 1 7 0,0 3 2 0,15 1-4 0,2 1-2 15,5 0-6-15,12-10-15 16,4 0-5-16,5 3-14 0,4-10-7 0,5 8-12 0,6-4-6 16,0-2-8-1,3-4-7-15,6-5-1 0,-2-3-9 0,2-4 2 16,-2-7-15-16,5-5-4 0,-2-3-2 16,6-3-12-16,11-8 0 0,6-8-9 15,-6-7-6-15,0-4-10 0,-2-8-12 16,2-5-5-16,-6-5-5 0,2-5-11 0,-6 1-8 0,3-2-1 15,-7 8 0-15,-3-1 2 0,-8 12-5 0,-5 4 0 16,-4 8 5 0,-6 4-1-16,-8 3-1 0,-5 4 3 0,-6 4 1 15,-6 5 5-15,-3 3 2 0,-14 6-3 16,-7 8 6-16,0 6 2 0,5 8 4 16,0 3 2-16,9 9 9 0,5 6 11 0,3 0 3 0,13 4 5 15,2 0 2-15,8-7 9 0,6 1-5 0,0 3 1 0,4-5-3 31,0 1 5-31,4 0-6 0,-4-4 1 0,-1-3 14 16,3-3 6-16,-2-6 4 0,-4-6 14 0,-2-2 8 16,0-2 8-16,-4 4 6 0,-1-6 5 0,-3 0 0 0,-3-1-8 15,4-2-3-15,-5-3-9 16,1-3-4-16,-1 1-10 16,1-3-11-16,1-4 4 0,12 0-9 15,-22-4-6-15,12 1-3 0,10 3-4 0,-9-9-11 16,5 4-20-16,4 5 0 0,-6-7 0 15,6 7 0-15,0 0 0 0,11-10 0 16,-11 10 0-16,22-3 0 0,-4 1 0 0,9 0 0 16,10-3 0-16,4 2 0 15,3-3 0-15,2 0 0 0,11-6 0 0,-6-2 0 0,3-3-4 0,-4-2-17 16,-3-2 2-16,-3-1 7 16,-4-3 4-16,-2-4-1 0,-6 0 3 15,-5 6 2-15,-6 0 7 0,0 1 9 0,-8 7 15 16,-1 1 8-16,-4 4-29 15,1 3-6-15,-5 0 0 0,1 4 0 0,-5 3 0 16,0 0 0-16,0 0 0 0,0 0 0 16,-7 24 0-16,-1-9 0 0,1 2 0 0,-1 2 0 15,0 1 0-15,3-1 0 0,-1 3 0 16,3-3 0-16,1-2 0 0,0 1 0 16,2-4 0-16,0-1 0 0,4-1 0 15,-3-1 0-15,9-3 0 0,-1 1 0 16,5-4 0-16,-1-1 0 0,0-4 0 0,6-2-33 15,-2-3-14-15,5-2 4 0,4-5 4 16,0-3 13-16,1-3 4 0,-4 1 10 0,-5 3 20 16,-5 4 8-16,-2-1 10 0,-1 6-1 15,-3 0-1-15,1 1 0 0,-8 4-1 0,7-3 6 0,-7 3 8 16,0 0-27-16,-2 19-10 0,0-6 0 16,-3 1 0-16,-1 4 0 15,5-3 0-15,-3 3 0 0,0 1 0 0,2-4 0 0,2-1 0 16,0-1 0-16,4-1-70 0,0 0-206 15,-1-3-123-15,5-1-137 0,4-4-186 16,-1-1-152-16,0-1 86 0,3-2-751 0,2-2-984 16</inkml:trace>
  <inkml:trace contextRef="#ctx0" brushRef="#br0" timeOffset="45849.82">31470 2547 4177 0,'-8'-1'-1'0,"8"1"68"0,-13-4 31 0,13 4 36 0,0 0 24 0,0 0 23 0,0 0 9 15,-7-3 7-15,7 3-26 0,0 0-17 16,0 0-15-16,0 0-15 0,39-3-20 16,-21 1-10-16,0-2-16 0,4 0-26 15,1-2-13-15,-5-1-7 0,2-3-4 0,-1 0-13 16,-4-2-10-16,-4-2-5 0,-1 2-1 15,-2 0-3-15,-7 2-1 0,-2 0 1 0,-3 3-3 0,-5 1 3 16,-3 5 9-16,-5 1 9 0,-2 1 13 16,-5 7 13-16,-6 4 13 0,-1 3 12 0,6 2 0 15,5 2 8-15,3 3 11 16,6-1-7-16,3-3 0 0,2 3-2 16,4-2-2-16,4-1-2 0,2-4-7 0,4 2-1 15,1 0-10-15,5-2-9 16,1 1 4-16,4-5-12 0,-1 0-7 15,6-3-5-15,-1-3-14 0,-3 0 4 0,-1-2-6 0,3 0 0 16,-4 0-5-16,0 0 2 16,-4-1-2-16,-2-1-6 0,1 2 6 15,-1 0 2-15,-12-2-4 0,19 3 5 0,-9 2 5 0,-3-1-1 0,1 1-3 16,-1 0 4-16,3 0 0 16,-2 2 2-16,-1-2-6 0,2 0 4 15,0 2-6-15,0-2-8 0,-4 0-43 0,8 0-65 16,-4-1-71-16,-2 1-102 0,3-3-120 15,-2-1-156-15,-8-1-233 0,14 4 10 16,-14-4 102-16,6 3-568 0,-6-3-711 0</inkml:trace>
  <inkml:trace contextRef="#ctx0" brushRef="#br0" timeOffset="46859.75">27626 4323 3713 0,'2'-16'71'0,"-4"5"28"0,2 3 25 0,0 2 41 0,0 6 32 0,2-11 19 0,-2 11 17 16,0-8 1-16,0 8-10 0,0 0-12 15,0 0 5-15,0 0 18 0,-5 27-3 16,1-4-15-16,-4 16-16 0,-2 9-18 16,1 3-20-16,-7 0-16 0,7-3-10 0,0-6-18 0,0-4-5 15,-3-2-18-15,1-6-17 0,-2-2-47 0,8-4-53 16,-2-6-55-1,1-6-72-15,2-1-58 0,3-3-79 0,-1-2-112 16,2-6-119-16,0 0-167 0,0 0-93 0,0 0 79 16,13-35-614-16,-4 6-769 0</inkml:trace>
  <inkml:trace contextRef="#ctx0" brushRef="#br0" timeOffset="47044.64">27632 4259 3753 0,'0'0'165'16,"-4"-10"43"-16,4 10 41 0,0-7 36 15,0 7 30-15,0 0-12 0,4-16 3 0,-1 11-19 16,8-2-24-16,0-1-27 16,4-1-22-16,4 1-21 0,2 1-25 15,4-2-39-15,-3 4-73 0,1 0-98 16,2 4-115-16,-3-1-135 0,-4 2-160 0,1 3-185 0,-6 4-171 0,-1 1 87 0,-6 5-647 31,-4 0-821-31</inkml:trace>
  <inkml:trace contextRef="#ctx0" brushRef="#br0" timeOffset="47232.24">27587 4559 4284 0,'-14'0'290'0,"14"0"40"0,-13 0 22 16,13 0 32-16,0 0 8 0,0 0-13 16,-16-2-38-16,16 2-32 0,0 0-37 15,0 0-30-15,0 0-56 16,29-15-85-16,-14 11-113 0,2 1-142 0,8 0-135 15,4-1-152-15,7 0-170 0,6 4-236 0,0 0 42 0,-4 2 95 0,-1 4-648 32,-7 3-813-32</inkml:trace>
  <inkml:trace contextRef="#ctx0" brushRef="#br0" timeOffset="47679.73">27977 4743 4180 0,'-15'5'212'15,"4"-5"18"-15,11 0 22 0,-18 3 41 0,18-3 12 16,0 0 0-16,-13 0-15 0,13 0-21 0,0 0-22 16,0 0-21-16,0 0-21 0,0 0-20 15,0 0-18-15,0 0-20 0,0 0-14 0,31-12-11 16,-22 5-12-16,0-1-11 0,-1-4-12 16,0 0-5-16,-3-4-37 0,1-2-45 0,-3-6 0 0,-3 3 0 15,2 0 0 1,-4-3 0-16,1 7 0 0,-5-4 0 0,1 7 0 0,-1-3 0 15,-1 6 0-15,-4 2 0 0,0 2 0 0,-1 4 0 16,1 3 0-16,11 0 0 16,-19 0 0-16,19 0 0 0,-13 5 0 0,13-5 0 15,0 0 0-15,0 0 0 0,0 0 0 16,34 7 0-16,-7-9 0 0,2-2 0 0,8-1 0 16,4 2 0-1,-3-2 0-15,-9 1 0 0,-4 4 0 0,-7-3 0 16,-2 3 0-16,-3 0 0 0,1 3 0 15,-3 1 0-15,-4 3 0 0,0 1 0 0,0 3 0 0,-3 0 0 16,-3 6 0-16,-1-3 0 16,0 3 0-16,0 2 0 0,-1 0 0 0,-1 1 0 15,-2-2 0-15,1 1 0 0,1-2 0 0,0 0 0 16,2-1 0-16,0-3 0 0,0-2-381 16,2 1-169-16,3-2-151 15,-3-2-192-15,2-2 72 0,3-3 102 0,-7-3-684 16,13-2-856-16</inkml:trace>
  <inkml:trace contextRef="#ctx0" brushRef="#br0" timeOffset="48331.85">28634 4524 3622 0,'0'0'-69'0,"0"0"47"0,0 0 26 0,0 0 25 0,0 0 37 0,0 0 35 0,8 14 23 15,-8-14 15-15,0 0 9 0,0 0 6 0,12 4 3 0,-12-4 8 16,0 0 1-16,0 0-3 0,23-7-3 16,-16 4-2-16,-7 3-8 0,15-8-2 0,-9 2-11 0,4-1 1 15,-5-2-3-15,1 2 2 0,-3-5-2 16,2 0-1-16,-5 1 2 16,0-1-18-16,-3 1-7 0,-2 1-18 0,-3 0-6 15,-3-1-16-15,-5 5-3 0,-2 2-9 16,-5 4-13-16,-4 4-17 0,-9 4-7 0,2 4 3 15,2 3-7-15,1 3 4 0,2 2-13 0,6 2 10 16,6-1-8-16,4-2-2 16,5 1 1-16,4-5-4 15,4-1 9-15,4 1 9 0,4-1-12 0,3-2 6 0,6 3-9 16,8-1 6-16,-1-6 2 16,-1-2-1-16,1-3 9 0,-1-3 7 0,-3 0 6 15,7 0 2-15,-6-3-4 0,2 1 6 16,-4-2-6-16,-2 2-6 0,-4-1 0 0,1 3-8 15,-14 0-5-15,18-2-9 0,-18 2 0 0,14 4 0 0,-8 1 3 0,-2 2 2 16,-4-7 3-16,3 15-10 16,-1-6 2-16,0-1-3 15,-2 1-4-15,2 3 2 0,1-2-4 16,-2-2-12-16,3 1-13 0,-2 0-6 0,2-3-8 16,-1-1 2-16,5 2-2 0,2-3 0 15,1-3 5-15,-11-1 0 0,25-1-13 16,-8-3 5-16,0-1 6 0,0 0 2 0,-2-2 5 15,3 2 1-15,-5 0 6 0,-2 0-1 0,1 1 8 16,-5 1 6-16,-7 3 1 16,13-5 4-16,-4 3 0 0,-9 2 1 0,0 0-1 0,0 0 5 0,0 0-2 15,18 4 3 1,-18-4 1-16,8 5-5 0,-8-5-17 0,8 8-34 16,-4-4-46-16,1-1-55 0,-5-3-58 0,14 5-77 15,-7-5-76-15,4 0-59 0,-11 0-76 16,22-8-84-16,-9 1-57 15,6-14 2-15,0-1-480 0,-2-7-589 0</inkml:trace>
  <inkml:trace contextRef="#ctx0" brushRef="#br0" timeOffset="48489.89">29274 4332 2975 0,'12'-50'-20'0,"-4"4"49"0,-3 10 45 0,1 4 41 0,0 10 55 0,-4 3 41 16,0 5 22-16,0 1-8 0,0 4-17 16,0 6-10-16,-2 3 22 0,0 0 11 0,-6 30 3 15,1 5-20-15,-2 4-20 0,-2 14-13 16,1 2-26-16,1 2-16 0,0-2-19 15,2-1-48-15,1-13-54 0,2 2-62 16,1 0-67-16,-1-8-75 0,4-6-91 16,-2-3-65-16,1-6-74 0,-1-1-73 0,0-4-78 15,0-3-52-15,-1 0-451 0,-1-3-541 0</inkml:trace>
  <inkml:trace contextRef="#ctx0" brushRef="#br0" timeOffset="48645.54">29154 4741 2834 0,'-13'-16'17'0,"6"1"53"0,0 3 46 16,-2 3 45-16,6 1 30 0,-3-2 14 15,2 6 9-15,4 4-4 0,-3-8-10 16,3 8-15-16,0 0-15 0,0 0-16 0,14-7-16 16,-2 5-29-16,-1 0-68 0,11 2-112 15,-2 0-164-15,7-2-249 0,17 1-172 0,5 4 52 16,18-1-405-16,8 2-483 0</inkml:trace>
  <inkml:trace contextRef="#ctx0" brushRef="#br0" timeOffset="49245.94">31279 4511 3050 0,'-7'-7'326'0,"-1"3"-35"16,8 4-27-16,0 0-13 15,-15 16-2-15,5 2-10 0,1 9-22 0,-1 5-11 0,-1 3-21 16,2 3-20-16,-2-1-19 16,0 1-7-16,2-1-32 0,-3-3-13 0,3-1-6 15,-2-4-8-15,2-4-2 0,2-8-14 0,2-2-6 16,-1-4-7-16,2 1-2 16,1-4 1-16,-2-1-5 0,5-7-5 0,-6 5-9 15,6-5-4-15,0 0-9 0,0 0 1 16,0-32-11-16,6 7 2 0,1-10-3 0,4-13 2 0,4-6-7 15,6-1-1-15,2 1-2 0,2 2 0 16,1 4 2-16,-2 7 6 16,-2 11 2-16,-1 5-6 0,-3 1-3 15,0 8 2-15,-2 8-5 0,-2 5 0 16,-2 3 2-16,0 3-3 0,0 5 1 16,2 6 0-16,-1 3 0 0,-3 4-4 0,2 8 1 0,-9-3 0 0,-1-1 0 15,-6 0-2 1,-5 8 1-16,-5-3 3 0,0-2 3 0,-2-5 2 0,3-4 2 15,1-5 5-15,4-4 13 0,3-1 9 16,-1-4 0-16,6-2-6 0,0-3 7 0,0 0 20 0,0 0 3 16,0 0 12-1,11-17 23-15,-5 14 1 0,-6 3-3 16,6-5-7-16,-6 5-5 0,0 0 6 0,0 0 3 16,0 0 1-16,17 8-5 0,-13 1-8 0,-1 1-8 0,3 2-9 15,2 4-3 1,-2-1-7-16,3 4-6 0,-1-2-48 0,2 1-49 15,-1-1-78-15,0-3-80 0,1 3-92 0,1-5-89 16,-1 0-101-16,-2-1-127 0,1-5-185 16,0 0 63-16,2 0 85 0,0-3-545 15,-4-1-672-15</inkml:trace>
  <inkml:trace contextRef="#ctx0" brushRef="#br0" timeOffset="49909.62">31790 4857 3209 0,'0'0'67'0,"0"0"54"0,0 0 37 0,0 0 35 0,0 0 23 0,0 0 12 0,0 0-2 0,0 0-10 0,21 6-21 0,-21-6-22 16,22-6-17-16,-10 4-14 0,-1-4-4 15,2 2-28-15,-2 0-11 0,2-1-3 0,-3 1-20 16,-3-3-5-16,0 0-9 0,4 0-17 15,-6 1-4-15,-1 0-3 0,-2 2-6 0,-2 4-6 16,0-10-6-16,0 10 5 0,0 0-9 16,-25-2 1-16,25 2-2 0,-36 13-2 15,9-2 3-15,2 7-3 0,-1-2 9 0,1 2-11 16,2 3 5-16,7-5-3 0,0 7 0 0,7-4 1 0,2-3-1 16,3-3 0-1,3 1-1-15,2-2-2 0,5-2 1 0,0 0 1 16,7 2-4-16,3-6-3 0,2 0-1 0,2-4 1 15,1 0-4-15,-1-2-1 0,7-4 4 16,-2 1 1-16,8-7-2 0,-8 3 5 16,5-7-1-16,-3 0 3 0,-2-2 1 15,-1-3-2-15,-3 2 6 0,-3 3-4 16,-6 2 4-16,0 1 1 0,-4 5-3 0,-3-2-5 16,1 4 4-16,-2 2 1 0,-4 2 4 0,0 0 6 0,0 0 3 15,0 0 10 1,0 0-18-16,-10 20 3 0,10-11 1 0,0-1-3 15,0 0-1-15,2 2 7 0,4 0-10 0,-1-1 5 16,7 1-4-16,-1-3 0 16,5-1-5-16,-1 0-4 0,3-3 3 0,-2-1 3 15,5-1-5-15,1-1 2 0,2-3 12 16,-1-2 9-16,2 1 0 0,-4 0 24 0,1-2 13 16,-4 3 17-16,-4 1 12 0,2-1 5 0,-5 1 6 15,1-1 1-15,-12 3 1 0,19 0-6 16,-19 0-11-16,17 5-9 15,-9-2-8-15,1 1-23 0,1 1-53 0,-3-2 0 16,3 4 0-16,0-2 0 0,-5-2 0 0,5 3-161 16,2-3-75-16,-3 2-78 0,2-3-78 15,-1 1-81-15,-2-1-106 0,-8-2-169 0,12 5-53 0,-12-5 101 0,11 3-588 32,-11-3-747-32</inkml:trace>
  <inkml:trace contextRef="#ctx0" brushRef="#br0" timeOffset="50134.1">31345 5243 4224 0,'-23'-1'471'0,"5"1"19"0,5-2 29 0,3 0 35 0,10 2 6 0,0 0-11 0,0 0-30 15,55 5-214-15,13 0-305 0,13-1 0 0,11-2 0 0,24-2 0 0,0-2 0 0,-28 0 0 0,-2-2 0 31,-8 1 0-31,-8-2 0 0,-4 2 0 16,-18-1 0-16,-5 1 0 0,-9 4 0 0,-9-2 0 16,-6 2-178-16,-4-1-341 15,-2 0-37-15,-5-1-72 0,-8 1-143 0,0 0-42 0,0 0 88 16,0 0-636-16,0 0-815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2:48:50.640"/>
    </inkml:context>
    <inkml:brush xml:id="br0">
      <inkml:brushProperty name="width" value="0.05292" units="cm"/>
      <inkml:brushProperty name="height" value="0.05292" units="cm"/>
      <inkml:brushProperty name="color" value="#FF0000"/>
    </inkml:brush>
  </inkml:definitions>
  <inkml:trace contextRef="#ctx0" brushRef="#br0">19903 5847 2925 0,'-21'2'89'16,"-1"-1"-23"-16,4-1 9 0,0 2 17 16,4 0 22-16,-2-2 28 0,1 0 17 0,5 0 5 15,-1 3-20-15,11-3 1 0,-18 2-2 16,18-2-11-16,0 0-6 0,-11 0-17 0,11 0-9 16,0 0-9-16,0 0 2 0,34 1 3 15,-12 3-5-15,4-2-2 0,14 3-1 0,5 0-4 16,13 4-5-16,4-3-9 0,1 1-8 15,7 0-1-15,-4-2-5 0,4-1-12 16,2 2 0-16,-2-4-4 0,2 0-6 16,-1 1-2-16,-5 1-2 0,1-1-4 0,-6-1-1 15,-11 1-11-15,-5 1 4 0,-1-1-1 16,-4 0-5-16,0 1 5 0,-10-1-3 16,-3-1-2-16,0 0-2 0,0-1 3 0,-2 4-2 15,1-5-2-15,3 0 0 0,9 4-2 16,0-2-1-16,2 0 1 0,0 2-2 0,0-2 1 15,1 0-4-15,-2 4 2 0,5-2 1 16,-5 1-2-16,2-1 0 0,-1 2 0 0,1 0 2 16,2 2-2-16,-3-3 0 15,-3 1 5-15,6-2-5 0,-1 1 2 0,-3-2-2 16,4 1 1-16,0-2-2 0,3 2-1 16,1-2 3-16,5-4-2 0,0 4-4 0,11-1 5 15,-11 3-3-15,-2-2 0 0,-2 2 0 16,-1-1 1-16,-2 0 2 0,-5 1-3 0,-6 1 4 15,-6-3-4-15,-6 1 2 0,-6 1 1 16,2-3-4-16,-3 3 2 0,-2-4-2 0,0 0 2 16,-13 0-2-16,23 3 2 0,-10-2 1 15,-2 1 1-15,-11-2-1 0,23-3 0 16,-10 0-3-16,2 1 3 0,2 0-1 0,1 2 0 16,0-1 0-16,7-1 0 0,2 0 0 15,1 2-1-15,3-2 0 0,10 2-1 16,-6 0-1-16,9-1 1 0,1 1-2 0,3 0 5 15,2 0-3-15,13-2 2 0,2-1 0 16,-3-3-2-16,5 3 2 0,-4-2-1 16,-2-1-3-16,-2 0 2 0,-9 3 2 0,-1-3 0 15,-1 0-2-15,-3 4 0 0,1-2 1 16,-4 0-1-16,-1 0 3 0,-7 1-1 0,-8 3-3 16,3-4 2-16,0 2 0 0,-3-2-1 15,0 0 1-15,5 4 0 0,6-6-2 0,-5 2 1 16,6 2 0-16,0-4-1 15,2 1 3-15,0 1 0 0,2 2-2 0,2-4 0 16,1 0-4-16,4 3 5 0,-4 0-2 16,3-1 0-16,-3 3-1 0,3 1 2 0,-3 0 0 15,2-2 1-15,-2 5-2 0,-1-3 0 16,0 4 3-16,2-3-1 0,-3 1 0 0,2 1 2 16,-2-3 0-16,-3 2-2 15,0-2 0-15,4 2 1 0,-4-2-1 0,4 0 2 0,-3-2-3 16,6 0 2-16,0 2 0 0,1-5-2 15,-1 4 2-15,-3-1 1 0,-2 2-4 0,-1 0 0 16,-9 0 1-16,-5 0 0 16,-7-2 3-16,3 2-3 0,-4 0-1 0,2 2 1 15,0-2 0-15,0 0 2 0,0 2 0 16,4-1 0-16,-1 1-1 0,0-2 0 16,-1 0-4-16,2 3 5 0,-3-3-2 0,1 0 0 15,-2 2 2-15,-1-2-1 0,2 2 6 16,-8-2 32-16,2 2 9 0,-1-2 9 0,-15 0 3 15,19 2 1-15,-19-2 7 0,16 0 0 16,-16 0-7-16,0 0-6 0,13 1 0 0,-13-1 4 16,0 0-9-16,0 0-5 0,7 3-5 15,-7-3-5-15,0 0-2 0,0 0-13 16,0 0-53-16,-18 14-75 0,10-11-105 16,-2 3-140-16,-3 0-164 0,-2 2-224 0,-12 3-13 15,-5 4 90-15,-3-2-580 0,-13 3-705 16</inkml:trace>
  <inkml:trace contextRef="#ctx0" brushRef="#br0" timeOffset="1781.52">2101 13046 1942 0,'-16'-10'139'0,"2"2"-25"0,1 1-34 16,1 2-10-16,3 0 7 0,-1-1 4 0,3 1 5 15,0 3 2-15,0-1 13 16,7 3-11-16,-9-5 0 0,9 5-7 0,-7-3-11 15,7 3-6-15,0 0-5 0,0 0 0 16,0 0 8-16,0 0 0 0,14 15 7 0,6-8-9 16,16 3 9-16,7-3 4 0,22 0-4 15,11 0-4-15,10-1-10 0,29 3-6 0,-1-4-5 16,2-2-2-16,2-1-3 0,-5 0-4 16,-22 0-2-16,-8-2-6 0,0-2 3 15,-5-2-3-15,-6 1-3 0,-3-2-2 0,-4-4-3 16,-4 1-5-16,-4 1-1 15,-13 1-3-15,-1 0-1 0,-2 1-2 0,-3 0 1 16,-2 1 16-16,-6 1 9 0,-5-1 14 16,0-1-6-16,-3 2 3 0,0 0 0 0,1-2-1 15,-2 1-4-15,-1-1 1 0,0 1-8 16,-4 1-3-16,0 0-2 0,-3 1-5 0,-1 0-4 16,1-1-3-16,-13 3-4 0,18-3-5 15,-18 3-15-15,11-2-46 0,-11 2-54 16,0 0-62-16,0 0-54 0,0 0-84 0,0 0-103 15,0 0-197-15,-46 7 3 0,6-9 64 16,-2 0-208-16,-1-1-233 0</inkml:trace>
  <inkml:trace contextRef="#ctx0" brushRef="#br0" timeOffset="2081.66">2738 12990 2208 0,'-19'2'54'0,"5"-1"2"0,3 1 0 16,4 0-3-16,7-2 3 0,0 0 31 0,0 0 35 15,28 5 26-15,2-3 12 0,24-2 3 16,17 0-7-16,8 0-14 0,7 1-6 16,6-1-12-16,-1 0-9 0,-1 0-12 0,-1 2-13 15,-4 0-6-15,-10 1-11 16,-5 1-2-16,-8-3-14 0,-16 1-3 0,-7 2-4 15,-6-1-6-15,-7 0-17 0,-6-1-33 16,-4 0-36-16,0-1-38 0,-3 3-34 0,-3-1-35 16,0 2-37-16,-7-3-56 0,-3-2-93 15,0 10-183-15,0-10-32 0,-13 7 55 16,-1-1-108-16,2-2-102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53:32.314"/>
    </inkml:context>
    <inkml:brush xml:id="br0">
      <inkml:brushProperty name="width" value="0.05292" units="cm"/>
      <inkml:brushProperty name="height" value="0.05292" units="cm"/>
      <inkml:brushProperty name="color" value="#FF0000"/>
    </inkml:brush>
  </inkml:definitions>
  <inkml:trace contextRef="#ctx0" brushRef="#br0">1831 4458 605 0,'0'0'75'0,"-13"-4"24"0,5 1-6 0,8 3 3 0,-12-5-12 0,12 5 1 16,-9-4-8-16,9 4-1 16,-6-3 2-16,6 3-1 0,-8-4 3 0,8 4 2 15,0 0 0-15,-7-4 8 0,7 4 3 0,0 0 3 0,-8-2 4 16,8 2-7-16,0 0 2 0,0 0-8 16,-7-7-5-16,7 7-10 15,0 0-8-15,0 0-5 0,0 0-11 16,-6-4-24-16,6 4-28 0,0 0-32 0,0 0-29 0,0 0-33 15,0 0-40-15,0 0-43 16,0 0-44-16,0 0-437 0,0 0-157 0</inkml:trace>
  <inkml:trace contextRef="#ctx0" brushRef="#br0" timeOffset="1718.09">3876 6802 1053 0,'-10'0'348'0,"10"0"-117"0,-13 0-51 0,13 0-42 0,0 0-31 0,-14 0-16 15,14 0-3-15,0 0 5 0,-11 1 10 16,11-1 13-16,0 0 6 0,0 0-3 0,-11 2-7 15,11-2 2-15,0 0-12 0,0 0-13 16,0 0 2-16,0 0-16 0,0 0-6 0,0 0-4 16,0 0 6-16,40 0 10 0,1-3-9 15,9 0-2-15,20-3-7 0,14 1-7 16,33-9 14-16,12 7-4 0,12-4-8 0,4 0-6 16,8 1 2-16,10-2-10 0,1 0-2 15,6 0-2-15,0 2-7 0,-7 0-5 16,-5 6-1-16,-9-4 1 0,-8 4-1 0,-11 4-5 0,-10-1 0 15,-32 1-4-15,-11 1-6 0,-9 1 2 16,-19 0-4-16,-7 1 4 0,-4 2-10 16,-11-3 5-16,-6 3-6 0,-4-3 7 0,-6-2-1 0,1 0 9 15,-12 0-7 1,0 0 3-16,16-2-10 0,-16 2 5 0,5-7-17 16,-5 7-24-16,0 0-47 0,-6-15-61 15,6 15-68-15,-11-14-86 0,1 6-129 0,-2 2-173 16,1-1 48-16,-3 2-256 0,-2 0-291 15</inkml:trace>
  <inkml:trace contextRef="#ctx0" brushRef="#br0" timeOffset="2345.89">3675 7660 2136 0,'-16'2'-9'0,"-2"2"30"0,1 0 19 0,2-3 10 0,1 2 20 0,-1-3 15 0,-2 3 16 16,4-2 17-16,2-1 4 0,11 0 7 0,-23 3 4 15,23-3-24-15,-18 0-4 0,18 0-15 0,-9 2-10 16,9-2-4-16,0 0-2 0,0 0 8 0,0 0 7 16,70 2 1-16,-3-4-1 0,9 0-3 15,14 1-6-15,36-5-6 0,8 2 2 0,13-4-17 16,14 3-3-16,8-2-3 0,5 0-6 16,52-8 12-16,-48 3 0 15,47-5-6-15,-56 5-4 0,-5 0-10 16,-6 4 0-16,-11 1-5 0,-14 3-3 15,-13 2-3-15,-34 4-5 0,-8 2 0 0,-12 1-2 16,-12 4-6-16,-13-4 3 0,-9 8 0 16,-7-8-10-16,-7 1 1 0,-4-1-2 0,-1-3 5 15,-2 2 1-15,0-4-3 0,-4 4 4 0,-7-4-3 0,17 0-2 16,-17 0-22 0,0 0-51-16,0 0-58 0,15-4-65 0,-15 4-66 15,0 0-95-15,-3-12-152 0,3 12-97 16,-18-13 63-16,5 6-281 0,0 0-301 0</inkml:trace>
  <inkml:trace contextRef="#ctx0" brushRef="#br0" timeOffset="3001.27">3695 8732 2156 0,'-23'2'21'0,"3"-2"23"0,2-2 23 0,-1 1 2 31,-1-1 20-31,3 0 24 0,0-1 29 0,-2 0 19 16,2-3 11-16,2 1-1 0,1 0 12 16,3 2-7-16,-1-1-6 0,12 4-15 15,-15-5-18-15,15 5-19 0,-14-1-10 0,14 1-10 16,0 0-13-16,0 0-3 0,0 0-12 16,39 11-6-16,-3-4-4 0,16 7-6 0,9-2-2 15,11-2-7-15,29 2-2 0,13-7-5 16,6-3-4-16,16 1-3 0,14-3-14 0,11-3-6 15,6 0-1-15,7-3 1 0,-1 1 2 16,-4 2 0-16,-10-1-1 0,-13 4-1 16,-14-1-2-16,-38 1 0 0,-15 0-3 0,-10 0 0 15,-22 0 0-15,-4 0-3 0,-11 0 1 16,-10 0 0-16,-2 0 11 0,-3 1 13 0,-4-1 9 0,-13 0 7 16,23-1 1-1,-15 1 1-15,-8 0-4 0,17 0-3 0,-17 0-6 0,13-2-23 16,-13 2-36-16,13-3-55 15,-13 3-67-15,9-6-87 0,-9 6-88 0,3-6-131 16,-1 2-196-16,-2 4 45 0,0-8 69 16,0 8-292-16,0 0-314 0</inkml:trace>
  <inkml:trace contextRef="#ctx0" brushRef="#br0" timeOffset="3601.45">3502 9598 2537 0,'-19'8'111'0,"2"-4"8"0,4 0-4 0,-1-1 6 0,5 1 21 0,-2-3 14 0,2 1 5 0,9-2 6 15,-13 3-12-15,8-1-11 0,5-2-11 16,0 0-13-16,-10 6-6 0,10-6 24 0,19 6 19 16,6-3-1-16,32 4-7 15,17-2-6-15,14-8-12 0,39 1-19 16,13-5-9-16,12-1-6 0,10-2-24 0,12-1-26 15,50-4-17-15,-50 3-14 0,3 2-2 16,-5-2 2-16,-5 3-3 0,-10 6-3 0,-20-1-2 16,-17 6-17-16,-37 0-22 0,-10 1-13 15,-12 2-6-15,-21 1 5 0,-6 1-1 16,-9-3 2-16,-5 2 8 0,-7-1-11 0,-3 0-14 16,-5-2-28-16,-5-3-34 0,10 8-54 15,-9-7-52-15,-1-1-84 0,0 0-116 16,0 0-182-16,0 0 36 0,0 0 63 0,0 0-249 0,0 0-251 0</inkml:trace>
  <inkml:trace contextRef="#ctx0" brushRef="#br0" timeOffset="5940.05">18160 5866 3661 0,'0'-14'325'0,"0"4"-56"0,0-3-20 0,2 5 12 0,0-2 15 15,3 1 5-15,-1 1 14 0,-3 0-2 0,3 1 12 16,-4 7-8-16,6-9-18 15,-6 9-11-15,0 0 28 0,0 0 22 0,26 26-21 16,-9-1-76-16,1 8-221 0,3 8 0 0,-1 1 0 0,1 5 0 16,2-1 0-16,4 1 0 15,0-4 0-15,4-4 0 0,-3-3 0 0,5-6 0 16,-9-6 0-16,-3-3 0 16,-2-7 0-16,-4-3 0 0,1-7 0 0,-2-4 0 0,2-4 0 15,3-3 0-15,-4-7 0 16,8-11 0-16,-2-4 0 0,-4-12 0 0,5-5 0 0,-8-5 0 0,6-7 0 15,-2-5 0-15,0-5 0 0,-2 0 0 16,4 0 0-16,-3 6 0 16,-2 6 0-16,1 10 0 0,-7 13 0 0,0 4 0 15,0 7 0-15,-6 9 0 0,3 1 0 16,-2 5 0-16,-4 5-468 0,0 2-224 0,0 0-196 16,0 0 30-16,0 19 98 15,0-4-779-15,0 4-983 0</inkml:trace>
  <inkml:trace contextRef="#ctx0" brushRef="#br0" timeOffset="6850.03">19222 5808 4716 0,'0'-8'209'0,"0"8"4"0,0 0 3 15,0 0-16-15,0 0 31 16,0 0 39-16,0 0 29 0,0 0-6 0,0 0-18 15,-2 31-16-15,2-17-20 0,4 1-26 16,-2 1-20-16,1 1-16 0,2-2-21 0,1 1-124 0,-3-3-32 16,3-1 0-16,-3-1 0 0,1-1 0 0,3-2 0 15,-4-2 0 1,3-1 0-16,-1-2 0 0,-5-3 0 0,24 0 0 0,-10-6 0 16,8-2 0-16,4-9 0 15,1-1 0-15,-5-3 0 0,7 2 0 0,-10 5 0 16,-3 3 0-16,-5 2 0 15,-2 4 0-15,2-2 0 0,-4 4 0 0,-7 3 0 0,13-2 0 16,-13 2 0-16,0 0 0 0,17 8 0 16,-9-2 0-16,-3-1 0 0,6 2 0 0,-4-2 0 15,2 1 0-15,0 0 0 16,5-3 0-16,-1 1 0 0,3-3 0 0,-1-1 0 16,0 0 0-16,0-1 0 0,5-5 0 0,-3 1 0 0,0 2 0 15,-2-2 0-15,2-2 0 0,-1 2 0 16,-3 1 0-16,-4 1 0 0,1-1 0 15,-3 3 0-15,3-1 0 0,-10 2 0 0,0 0 0 0,19 3 0 32,-11 1 0-32,-1 1 0 0,-7-5 0 0,10 9 0 15,-3-4 0-15,-1 1 0 0,0 0 0 16,2-1 0-16,-1-2 0 0,2 1 0 0,2-1 0 16,-2-3 0-16,-9 0 0 0,23 0 0 0,-10-3-7 0,-2-1-181 15,5-1-9-15,-3 0-1 16,1-3 3-16,0-3 19 0,2-3 19 15,2-8 16-15,4-7 18 0,-1-9 23 0,-1-9 26 16,3-3 18-16,0-7 17 0,4-6 12 16,4-18 12-16,-6 19 12 0,-3 2 28 0,-3 5 30 15,-3 5 29-15,-7 12 26 0,0 5 23 16,-1 8 12-16,-3 7-6 0,-2 4-6 16,1 3-10-16,-2-1-16 0,0 8-8 15,-2 4-8-15,0 0-5 0,-13 20-5 0,4 1-6 16,0 10-8-16,2 5-5 0,-4 3-4 0,6 14-35 15,1-7-23-15,1 9 0 16,1-9 0-16,2 0 0 0,0-1 0 0,2 0 0 16,-1-7 0-16,-1-1 0 0,2-8 0 15,0-6 0-15,2-4 0 0,-4-1 0 0,2-6 0 16,-1 1 0-16,-1-3 0 0,0-1 0 16,0-1 0-16,0-2 0 0,0-6 0 15,-3 6 0-15,3-6 0 0,0 0 0 0,0 0 0 16,-25-10 0-16,14 6 0 0,-7 0 0 15,3-1 0-15,1 3 0 0,0 0 0 0,3 0 0 16,-1 0 0-16,12 2 0 0,-17 0 0 0,17 0 0 16,-14 0 0-16,14 0 0 0,0 0 0 15,-13 0 0-15,13 0 0 0,0 0 0 0,0 0 0 16,0 0 0-16,0 0-57 16,0 0-181-16,0 0-106 0,31 6-132 0,-31-6-165 0,13 2-203 15,-8 1 49-15,-5-3 90 16,9 8-686-16,-11 1-845 0</inkml:trace>
  <inkml:trace contextRef="#ctx0" brushRef="#br0" timeOffset="7100">18027 6512 4484 0,'-19'0'426'0,"10"2"-15"0,9-2-30 0,0 0-26 0,0 0 6 0,57-31 12 16,11 14-20-16,41-9-24 0,24 6-35 0,13-1-29 16,13 1-106-16,10 1-159 0,-4 0 0 15,1-1 0-15,-4 8 0 0,-12-2 0 0,-6 3 0 16,-19-3 0-16,-8 3-2 0,-17-2-213 16,-29 4-22-16,-12 3-14 0,-15-3-15 15,-8 3-17-15,-4-3-21 0,-8 2-39 16,-10 2-48-16,-3-2-71 0,-4 2-132 0,-5 0-125 15,-2 5 68-15,-10-12-530 0,-2 10-647 0</inkml:trace>
  <inkml:trace contextRef="#ctx0" brushRef="#br0" timeOffset="11035.25">17319 9385 3715 0,'4'12'1256'0,"-4"1"-630"0,-4 5-267 0,-1 7-196 0,2 18-80 15,-1 3-25-15,6 10-8 0,0 2-4 0,1 0 9 16,-1 2-3-16,5-1 3 15,-2 0-10-15,2-1-4 0,1-5-10 0,0-1-13 0,0-13-28 16,-5 0-47-16,1-4-45 0,0-8-57 0,-4-6-66 16,0-2-78-1,-2-3-63-15,-2-3-60 0,2-3-78 0,-3 1-134 0,1-5 48 0,-2-3-523 16,-4 0-583-16</inkml:trace>
  <inkml:trace contextRef="#ctx0" brushRef="#br0" timeOffset="11733.87">17038 9263 3537 0,'-7'-13'265'0,"-3"3"-6"15,7 0-25-15,-4 1-17 16,7-3-26-16,5-5-18 0,8-15-10 0,14-10-12 16,10-1-10-16,28-11-7 0,23 2-16 0,21-2-4 15,22 5-10-15,73-9-17 16,21 8-15-16,20 6-5 0,34 9-4 15,18 5-7-15,20 9-14 0,24 8-4 0,7 5-24 16,14 8-30-16,14 4-29 0,5 0-38 16,-3 6-31-16,-3-3-33 0,-11 3-27 0,-9-2 2 15,-16 3 12-15,-22 4 14 0,-23-5 17 16,-21-1 24-16,-31-6 30 0,-67-5 45 16,-7-2 36-16,-11-3 39 0,-11-5 36 0,-11-4 25 15,-5-1 21-15,-8-3 4 0,-10 1-2 16,-7-2 1-16,-12 2-9 0,-18 3-9 0,-9 2-9 15,-3-1-9-15,-4 7 9 0,-17 4-6 16,-12 6 0-16,-6 6 4 0,-1 13 14 0,-12 8 17 16,-9 10 4-16,-10 17-2 0,-9 9-5 15,-16 22-10-15,-3 5-9 0,-2 0-7 16,-3 4-10-16,-4 2-6 0,4 3-12 0,-2-2-6 16,7-2-6-16,2-4-9 0,6 0-7 15,-1-5-3-15,0-1-5 0,2-3-3 0,5-18-14 0,-3-6-8 16,-3 0-3-16,-5-4-5 15,-13 10-2-15,-7-8-12 0,-7-3-9 0,-10-8-3 0,-7-6 2 16,-11-6 0-16,-16-8 3 16,-12-7 7-16,-11-3 8 0,-16-9 24 15,-7-6 13-15,-15-2 17 0,-12-4 23 0,-55-8-43 16,-5-5-34-16,1-2 0 0,1-3 0 16,2-7 0-16,-8 0 0 0,-3-2 0 0,1-5 0 15,-8 5 0-15,4-3 0 16,-10 0 0-16,-3 5 0 0,3 7 0 0,1 3 0 0,1 0 0 15,8 9 0-15,5 5 0 0,61 4 0 0,0 4 0 16,5 5 0-16,14 3 0 0,16-1 0 16,18-2 0-16,19 6 0 0,37-4 0 15,11-6 0-15,19 1 0 0,11 0 0 16,7-2 0-16,6-1 0 0,7 2 0 16,-1-2 0-16,7-2 0 0,5 0 0 0,0 0 0 15,0 0-197-15,0 0-447 0,0 0-142 16,40-25-95-16,-17 15 87 0,9-2-869 15,7-1-1099-15</inkml:trace>
  <inkml:trace contextRef="#ctx0" brushRef="#br0" timeOffset="12060.09">19098 8403 5067 0,'6'-8'178'0,"-3"1"-20"0,0 5-21 0,-3 2-7 16,0 0-15-16,0 29 2 0,-3-3 17 15,0 15 30-15,-3 14 25 0,1 5 20 0,-1 2 12 16,4 8 6-16,0 9-18 0,1 5-19 0,1 0-19 15,1 19-17-15,1-25-17 0,2 2-12 16,0-3-14-16,-1-4-63 0,3-3-48 16,-1-8 0-16,2-3 0 0,-3-4 0 15,-1-16 0-15,-1 0-3 0,0-12-189 0,2-8-81 16,-4-1-95-16,2-4-115 0,-1-4-93 16,3-6-177-16,-4-4-23 0,0 0 85 0,18-19-695 0,-4-5-840 15</inkml:trace>
  <inkml:trace contextRef="#ctx0" brushRef="#br0" timeOffset="12310.05">20663 8557 4220 0,'15'-18'185'0,"-5"5"7"0,-1 2-11 0,-3 2-2 0,-1 4 1 16,-1 0 17-16,0 2 13 15,-4 3 57-15,0 0 33 0,0 35 19 16,-6 3 4-16,-3 19-12 0,0 3-28 15,-3 10-16-15,-3 21-25 0,3 7-22 0,5 6-105 16,1-3-115-16,2-1 0 0,6-20 0 16,0 1 0-16,2-3 0 0,1-7 0 0,4-4 0 15,-4-4-196-15,4-5-237 0,1-4-110 16,-2-13-109-16,1-5-149 0,4-8 24 16,5-3 88-16,-2-13-705 0,9-8-848 0</inkml:trace>
  <inkml:trace contextRef="#ctx0" brushRef="#br0" timeOffset="12550.34">22469 8336 4332 0,'12'-12'270'0,"-4"3"-6"0,-3 3-17 0,1 3-23 0,-6 3-3 16,0 0 20-16,7 26 19 15,-2 13 26-15,-10 19 15 0,0 10 0 16,-6 7-5-16,-5 24-23 0,-3 3-17 0,4 5-10 15,-2-4-73-15,3-5-173 0,3-5 0 16,6-15 0-16,-4-4 0 0,7-3 0 16,1-7 0-16,1-2 0 0,0-16 0 15,0-5 0-15,3-3-105 0,-3-12-377 0,5-3-107 0,-5-9-108 16,5-3-155-16,3-7 89 0,-1-6 74 16,7-6-676-16,11-15-820 0</inkml:trace>
  <inkml:trace contextRef="#ctx0" brushRef="#br0" timeOffset="12780.04">23510 8620 4039 0,'13'-14'140'16,"-3"5"32"-16,-5 2 15 0,4 3 19 0,-9 4 61 15,0 0 43-15,14 17 53 16,-5 3 32-16,2 16 38 0,-8 8 26 0,-1 16 0 0,-2 10-16 16,-5 29-125-16,-6 0-318 0,0 7 0 15,0 1 0-15,-3-7 0 0,-2-1 0 16,-2-2 0-16,4-8 0 0,-2-21 0 15,-1 0 0-15,0-1 0 0,-3-6 0 0,5-3 0 16,0-6 0-16,0-4 0 0,4-15 0 0,-1-6 0 16,6-5-223-16,1-4-535 0,-1-7-155 0,4-5 69 15,2-3 85-15,0-3-837 16,0 0-1038-16</inkml:trace>
  <inkml:trace contextRef="#ctx0" brushRef="#br0" timeOffset="14019.84">24809 7604 3859 0,'0'0'-293'0,"0"0"59"0,-7-2 52 0,7 2 36 0,0 0 26 0,-6-6 26 0,6 6 16 0,0 0 21 16,0 0 10-16,0 0 8 0,-5-4 3 16,5 4 5-16,0 0 3 15,0 0 2-15,0 0 2 0,0 0 2 16,0 0 2-16,0 0 0 0,0 0 5 0,0 0 3 16,0 0 8-16,0 0 8 0,0 0 24 0,0 0 22 0,0 0 24 15,0 0 34 1,0 0 23-16,0 0 19 0,0 0 11 0,0 0 6 0,-10-3 4 15,10 3-7-15,0 0-4 16,0 0-7-16,0 0-1 0,0 0-2 0,0 0-9 16,0 0-3-16,0 0-7 0,0 0-11 0,0 0-6 0,0 0-7 15,0 0-5 1,0 0-9-16,0 0-4 0,0 0-4 0,0 0-5 0,0 0-4 16,0 0-8-16,0 0-4 15,0 0-8-15,0 0-5 0,0 0 0 0,0 0 1 0,0 0-5 16,0 0 1-16,0 0 3 15,0 0 8-15,0 0 3 0,0 0-1 0,0 0-1 16,0 0-6-16,0 0-2 0,0 0-8 0,6-10-5 16,-6 10-3-16,4-5 1 0,-4 5 8 15,0 0 0-15,0 0 13 0,5-9 9 0,-5 9 22 16,0 0-2-16,0 0 3 16,0 0-7-16,-7-9-8 0,7 9-7 0,-16-2-4 15,16 2-8-15,-21 2-4 0,6 3 3 16,1 2 3-16,-2 4-6 0,-7 9 5 0,0 4 5 15,2 3 9-15,4 6 8 0,0-1 0 0,1 2 8 0,5 3 3 16,3-3-9 0,2 0 5-16,5 2-53 0,-3 1-33 15,4-7 0-15,2-4 0 0,-2 2 0 0,3-4 0 16,-3 2 0-16,4-4 0 0,-2-3 0 16,-2-2 0-16,3-3 0 0,-6-1 0 15,3-1 0-15,0-2 0 0,-4-3 0 0,2 0 0 16,1 0 0-16,-5-2 0 0,1 0 0 15,5-5 0-15,-22 0 0 0,22 0 0 0,-28-5 0 16,6 0 0-16,0 1 0 0,1-4 0 0,-9-4 0 16,1 0 0-16,0 0 0 15,4-4-364-15,9 3-545 0,2-1-7 0,5 2 97 0,7-3-944 16,2 1-1193-16</inkml:trace>
  <inkml:trace contextRef="#ctx0" brushRef="#br0" timeOffset="14373.79">24882 7270 5055 0,'-21'-8'-79'0,"-2"8"33"0,-15 6 45 0,-14 13 50 0,-5 10 56 15,-17 19 48-15,-1 10 44 16,-2 10 47-16,7 5 21 0,-2 4 15 0,13 3 10 16,12 3-8-16,11-1 6 0,17-15-25 15,10 1-19-15,9-2-23 0,11-1-12 0,10-2-37 16,17 9-172-16,15-4 0 15,8-8 0-15,11-11 0 0,9-4 0 0,3-13 0 16,-12-12 0-16,0-8 0 0,5-10 0 0,-2-8 0 0,-2-7 0 16,13-16 0-16,-6-11 0 15,-7-10 0-15,-9-13 0 0,-4-11 0 0,-15-14 0 0,-1-9 0 16,-12-10 0-16,-5-11 0 16,-12-6 0-16,-11 2 0 0,-12 4 0 15,-15 7 0-15,-13 10 0 0,-16 13 0 0,-12 18 0 16,-12 18 0-16,-14 11 0 0,-13 22 0 0,-5 13 0 15,-5 16 0-15,-1 13 0 0,4 15-631 0,3 6-334 0,4 2 86 0,1 6 90 32,3 2-887-32,4-1-1111 0</inkml:trace>
  <inkml:trace contextRef="#ctx0" brushRef="#br0" timeOffset="16114.45">17821 10350 4873 0,'4'-10'142'0,"-2"4"-118"0,0 0-15 0,-2 6-4 0,0 0 17 15,0 25 63-15,-4 9 38 0,0 21 8 0,1 7 2 16,1 4 7-16,0 7 0 16,6 1 7-16,1 2-8 0,9-1-8 0,6 14-3 15,13-13-8-15,7-2-4 0,13-13-2 16,13-6-20-16,4-10-3 0,7-9-11 0,9-8-11 0,10-10-6 16,-16-12-18-16,4-6-17 15,17-12-33-15,-1-7-18 0,2-10-26 16,-5-5-5-16,-7-9 0 0,-10-2 11 15,-6-4 8-15,-8-1 13 0,-17 8 16 0,-6-2 17 0,-4-5 15 16,-7-1 14-16,-3-7 6 16,-3-5-6-16,-7-3 9 0,2-18 7 15,-8 11-6-15,7-17-5 0,-8 21-5 0,2 0 0 16,-3 10-21-16,2 4 13 0,3 8-11 0,-9 10-23 0,-3 10-32 16,3 6-44-16,-4 3-55 0,-1 8-61 15,2 2-63 1,-6 3-76-16,2 4-82 0,0 0-112 0,-16 23-220 0,7-5 47 15,-7 13 73-15,2 4-519 0,-8 9-613 0</inkml:trace>
  <inkml:trace contextRef="#ctx0" brushRef="#br0" timeOffset="16530.09">20029 10582 3655 0,'-16'-18'265'0,"3"3"-23"0,1 2-14 0,3 4-9 0,1 4-3 0,3 1 13 15,5 4 43-15,-16 13 15 0,7 5 1 0,0 11-20 16,0 3-23-16,9-2-26 0,7 9-30 15,7 7-16-15,11 0-22 0,11 1-8 0,12-6-17 16,23 10-14-16,11-8-17 0,9-7-37 16,1-7-43-16,-18-12-57 0,4-8-54 0,0-3-32 15,-1-6-3-15,-5-11 10 0,-2-1 14 0,-6-7 11 0,-6-2 10 16,-7-4 13-16,-6-5 21 0,-4-1 27 16,-6-6 21-1,-3-5 13-15,-2-5 9 0,-3-6-2 0,-2-6-4 16,0-1-5-16,-3-4 1 15,-1 6-3-15,4 5-1 0,-7 7-1 0,-5 16-21 0,-6 4-32 0,4 11-51 16,-8 7-62-16,-3 2-88 16,0 6-103-16,0 0-114 0,0 0-195 0,-28 29-39 15,4-3 71-15,3 3-531 0,-4 5-627 0</inkml:trace>
  <inkml:trace contextRef="#ctx0" brushRef="#br0" timeOffset="16863.91">21497 10711 3667 0,'-12'17'269'16,"-8"7"-13"-16,-3 14-2 0,3 5 0 0,2 4 25 15,3-3 7-15,11-5 7 0,7-1-12 16,6 0-14-16,16 4-16 0,9-1-21 15,9-4-22-15,13-4-23 0,5-6-19 0,5-3-25 16,5-7-36-16,-2-8-30 0,-5 1-16 16,-10-8-20-16,-3-4-19 0,4-9-12 0,-1 0-26 15,-4-7-27-15,-5-7-23 16,-3-4-15-16,0-8-4 0,-2-4-16 0,-1-5-8 16,-3-5-10-16,7-20-11 0,-3-3-15 0,0-1-24 15,-5-4-15-15,1 4-21 16,-10 19-36-16,-3 2-42 0,-2 9-39 0,-6 15-54 0,-9 7-84 15,-2 10-171-15,-6 4 30 0,-4 6 64 0,6 3-361 16,0 0-383-16</inkml:trace>
  <inkml:trace contextRef="#ctx0" brushRef="#br0" timeOffset="17164.57">23140 11029 3108 0,'-13'6'427'16,"-3"6"-23"-16,2 2 2 0,-8 5 26 15,8-2 14-15,3-2 2 0,2-1 0 0,5-1-7 16,6 3-10-16,8 1-26 0,9 5-36 16,11-2-42-16,19 0-228 0,5-4-99 0,11-4 0 15,6-5 0-15,-3-3 0 16,1-4 0-16,-9-4 0 0,0-1 0 0,-16-4 0 0,-2-3 0 15,-5-2 0-15,-4-1 0 0,-5-6 0 16,-5-4 0-16,-1-1 0 0,-6-2 0 16,-2 1-146-16,-6 1-199 0,-7 4-67 0,-1 4-99 15,-3 0-91-15,-1 2-201 0,-5 3 47 16,-5 1 79-16,-3 2-663 0,-2 6-795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2:49:23.670"/>
    </inkml:context>
    <inkml:brush xml:id="br0">
      <inkml:brushProperty name="width" value="0.05292" units="cm"/>
      <inkml:brushProperty name="height" value="0.05292" units="cm"/>
      <inkml:brushProperty name="color" value="#FF0000"/>
    </inkml:brush>
  </inkml:definitions>
  <inkml:trace contextRef="#ctx0" brushRef="#br0">7782 5358 1358 0,'-7'-7'416'0,"1"2"-122"0,2 0-31 0,4 5-21 16,-12-12 16-16,9 5 1 0,-3-2-12 15,2 1-6-15,-1 1 17 0,1 0 13 0,2-1 20 16,-2-1 27-16,0-1 5 0,2 0 6 16,2 2 5-16,-2-1-11 0,2-3-17 0,2 0-14 15,-4 3-16-15,4 1-12 0,-2-4-12 16,2 5-19-16,-2 0-18 0,0 7-17 0,4-13-68 15,-4 13-130-15,4-7 0 0,-4 7 0 16,0 0 0-16,15 21 0 0,-4-2 0 16,5 8 0-16,3 4 0 0,-2 2 0 0,2 6 0 15,4 1 0-15,0-3 0 0,-6-6 0 16,-2-2 0-16,2-2 0 0,-4-2 0 16,1-5 0-16,-4-6 0 0,-3-3 0 15,-1 1 0-15,0-4 0 0,-1-1 0 0,1-2 0 16,-6-5 0-16,7 3 0 0,-7-3 0 15,0 0 0-15,18-23 0 0,-11 6 0 0,5-13 0 16,-2-5 0-16,-3-5 0 0,2-12 0 16,1-1 0-16,-6-2 0 0,2 14 0 0,-3 4 0 15,1 8 0-15,-2 7 0 0,0 5 0 16,2 4 0-16,-4 0 0 0,0 5 0 0,0-1 0 16,0 9 0-16,-1-4 0 15,1 4 0-15,0 0 0 0,0 0 0 0,0 0-369 16,-7 23-285-16,7-9-141 0,0 3-82 15,-2 3 76-15,2-1-796 0,0 6-1037 0</inkml:trace>
  <inkml:trace contextRef="#ctx0" brushRef="#br0" timeOffset="231.71">8325 5320 4406 0,'2'-8'31'0,"0"1"46"16,-2 7 36-16,5-9 28 0,-5 9 23 0,0 0-2 15,0 0-19-15,0 0-9 0,0 0 28 16,0 0-7-16,1 33-11 0,-1-14-18 0,-1 7-10 16,-2-1-11-16,-1 12-6 0,0-8-14 15,1 6-11-15,-1-7-6 0,2-6-9 16,0 1-8-16,0-7-65 0,2-2-57 0,-1 0-66 16,1-2-62-16,0-2-61 0,0-4-69 15,0-6-61-15,0 0-68 0,0 0-56 0,0 0-55 16,0 0-14-16,13-27-468 0,-10 7-525 15</inkml:trace>
  <inkml:trace contextRef="#ctx0" brushRef="#br0" timeOffset="379.98">8371 5329 2802 0,'2'-14'-13'0,"-2"4"50"15,0 1 40-15,-2 1 26 0,2 8 29 16,0-12 11-16,0 12 4 0,-3-7-3 16,3 7-18-16,0 0-8 0,-4-9-18 0,4 9-17 15,0 0-13-15,0 0-77 0,0 0-86 16,0 0-97-16,0 0-102 0,0 0-126 0,0 0-106 15,-5 23 24-15,5-23-196 0,7 8-189 16</inkml:trace>
  <inkml:trace contextRef="#ctx0" brushRef="#br0" timeOffset="747.66">8594 5225 2046 0,'0'0'117'0,"-4"-12"30"0,4 12 23 0,-3-9 10 16,3 9 14-16,-8-5 4 0,8 5-13 15,0 0-19-15,0 0-14 0,0 0-17 0,-25 10-12 16,18-2-15-16,-1 3-16 0,-2 3-1 16,5-2-8-16,-1 7-5 0,4-3-8 0,-2 2-5 15,6 0-7-15,0 2-11 0,0-4 3 16,6 3-7-16,-1 0-2 0,2-2-5 16,3-1 0-16,1 1-7 0,-1-3 17 0,-1-4 22 15,0 1 19-15,1 1 15 0,0-4 17 16,-5 1 14-16,-1 1 10 0,0-2 13 0,-1-1 17 15,1 2 40-15,-4-2 14 0,-2 1 4 16,0 1-5-16,0-1-16 0,-6 1-18 16,3-1-17-16,-3 1-11 0,-2-2-21 15,0-1-11-15,-3 0-15 0,-1-3-12 0,12-3-10 16,-20 0-13-16,20 0-17 0,-27-9-39 16,15 3-78-16,1-3-80 0,2 2-89 0,1 2-90 15,-2-2-102-15,7 2-96 0,-3-3-88 16,4 1-100-16,0 0-51 0,2 0 50 0,6-1-592 15,1-5-748-15</inkml:trace>
  <inkml:trace contextRef="#ctx0" brushRef="#br0" timeOffset="932.27">8770 5353 3543 0,'7'-7'80'16,"-2"2"69"-16,2 0 39 0,-7 5 32 0,7-5 25 16,-7 5 12-16,0 0-15 0,6-4-9 15,-6 4 13-15,0 0-13 0,11 12-20 0,-7-3-17 16,0 1-16-16,2 2-28 0,-1 1-10 15,3 3-21-15,-1 1-12 0,2-3-40 0,-6 0-62 16,3-3-69-16,1 1-65 0,1 0-64 16,-4-5-67-16,2 1-64 0,-3-3-55 0,-3-5-64 15,6 1-62-15,-6-1-70 0,0 0-41 16,0 0 36-16,12-16-367 0,-10 3-425 16</inkml:trace>
  <inkml:trace contextRef="#ctx0" brushRef="#br0" timeOffset="1079.58">8895 5147 2668 0,'-2'-26'62'0,"-5"9"46"15,5 0 64-15,-2 4 41 0,0 2 30 16,0 1 5-16,2 3-6 0,0-2-22 0,2 1-19 16,-3 3-22-16,1-1-19 0,2 6-17 15,-2-6-26-15,2 6-59 0,0 0-92 0,0 0-134 16,0 0-167-16,21 13-236 0,-11-1-66 16,-5 5 64-16,4 3-351 0,1 9-404 15</inkml:trace>
  <inkml:trace contextRef="#ctx0" brushRef="#br0" timeOffset="1996.21">9177 5005 3042 0,'-6'-26'277'0,"1"6"29"16,1 1 40-16,1 2 70 0,-1 3 29 0,-1 1 10 16,1 1-22-16,3 2-36 0,-3 3-39 15,2 1-36-15,2 6-27 0,0 0-28 0,0 0-24 16,0 0-24-16,11 38-20 0,-1-7-28 15,0 3-171-15,-1 4 0 0,1 1 0 16,1 9 0-16,-4-9 0 0,4 0 0 0,-6 2 0 16,1-6 0-16,-3 3 0 15,-3-7 0-15,0-4 0 0,-3 8 0 0,-3-10 0 16,3-4 0-16,-1-5 0 0,-1-2 0 16,1-3-75-16,3-5-128 0,-3 0 8 0,4-6 21 15,-7 0 17-15,7 0 15 0,-13-16 17 16,6 3 14-16,2-7 37 0,-3 0 34 0,1-1 37 15,0 4 19-15,2 0 22 0,-1 7 12 16,4-2 12-16,-3 2-7 0,3 3-3 0,-2 0-4 16,4 2 16-16,0 5 14 15,6-10 9-15,-1 6-4 0,5 1-3 0,0 0-4 0,5-2-9 16,0-1-4-16,0-1 7 16,5-1-11-16,-2-1-6 0,1 1 2 0,1-4-4 15,-4 2-1-15,2 1-8 0,-5 1-42 16,-1 2 0-16,-3 0 0 0,0 1 0 0,3 3 0 15,-6 0 0-15,-6 2 0 0,17 4 0 16,-9 3 0-16,-1 1 0 0,1 2 0 0,-3 3 0 16,5 3 0-16,-2-1 0 0,-3 1 0 15,5-2 0-15,-5 1 0 0,3-1 0 16,-2-1 0-16,-1-1 0 0,1-3 0 16,2-1 0-16,-4 1 0 0,3-4 0 0,-3 0 0 15,3-3 0-15,-7-2 0 0,14 0 0 0,-14 0 0 16,21-12 0-16,-7 2 0 0,-5-2 0 15,1-4 0-15,3 3 0 0,-6 1 0 16,2 1 0-16,-2 3 0 0,0-1 0 16,-3 2 0-16,3 1 0 0,-5 0 0 0,-2 6 0 15,9-3 0-15,-9 3 0 0,0 0 0 16,0 0 0-16,0 0 0 0,20 9 0 0,-14-4 0 16,0 0 0-16,0 0 0 0,-6-5 0 15,12 9 0-15,-8-6 0 0,4 0 0 0,-8-3 0 16,12 7 0-16,-12-7 0 0,11 4 0 15,-11-4 0-15,12 0 0 0,-12 0 0 0,0 0 0 16,0 0 0-16,21-4 0 16,-21 4 0-16,9-3 0 0,-9 3 0 0,0 0 0 15,0 0 0-15,15 7 0 0,-9-2 0 16,-4 2 0-16,4 3 0 0,-3 2 0 0,-1 4 0 16,2-1 0-16,2 7 0 0,-3-1 0 15,2 2 0-15,-1 1 0 0,-1 1 0 16,1-4 0-16,1 2 0 0,-3-4 0 0,2-3 0 15,-4-3 0-15,2-1 0 0,-2-2 0 16,0-1 0-16,-2 3 0 0,-2-2 0 0,-1 1 0 16,-1-3 0-16,-4 2 0 0,-3-3 0 15,0 0 0-15,-3-2 0 0,-3-1 0 0,4-2 0 16,-2-4 0-16,-2-2 0 0,0-1 0 16,2-2 0-16,0-3 0 0,-3 3 0 0,7-1 0 15,-1 1 0-15,3 0-588 16,0 0-383-16,4 2 71 0,-1 0 100 0,8 5-877 15,-11-5-1114-15</inkml:trace>
  <inkml:trace contextRef="#ctx0" brushRef="#br0" timeOffset="2480.05">10810 5298 5073 0,'-5'-5'128'15,"1"0"-1"-15,4 5 20 0,-2-10 45 16,2 5 21-16,0 5-5 0,0-14-18 0,2 7-18 16,4-2-23-16,-1 1-14 0,4-2-7 15,3-2-15-15,1 5-10 0,-1-3-8 16,-2 0-16-16,-1 1 2 0,3-1-13 0,-3 2-4 15,-3-1-9-15,-3 1-2 0,1 0-7 16,-1-2-6-16,-6-2 0 0,-3-1-11 0,-1 3-2 16,-4-2 5-16,-1 3-14 0,-5-3 0 15,-4 5-5-15,-2 4 1 0,5-1 0 16,-11 6-1-16,2 0-4 0,-11 5 0 16,1 6 1-16,5 3 12 0,1 1 15 0,3 8 10 15,8-2 10-15,-2 3 3 0,11 3 3 16,7-2-63-16,4-2 0 0,6 9 0 0,5-2 0 15,5 1 0-15,2-4 0 0,5 0 0 16,2-4 0-16,4-4 0 0,3-1 0 0,-1-3 0 16,1-5 0-16,4-4 0 0,0-3 0 15,-3-1 0-15,-9-2 0 0,3-4 0 0,-2 0 0 16,0-2 0-16,-1 0 0 16,-1-1 0-16,0-1 0 0,-3 0-357 0,-4 0-234 15,2 0-148-15,-3 1-128 0,0-1 71 16,-2 0-850-16,-2 2-1085 0</inkml:trace>
  <inkml:trace contextRef="#ctx0" brushRef="#br0" timeOffset="3213.62">11121 5124 4103 0,'0'0'-168'16,"-4"-10"63"-16,4 10 49 0,-4-7 43 16,4 7 53-16,0-10 60 0,0 10 41 0,-1-8 27 15,1 8 21-15,1-9 17 0,3 6 10 16,-4 3 13-16,12-9 3 0,-5 4 11 0,6 3 0 16,-1 1 8-16,-12 1-4 15,29 6-4-15,-10-4-9 0,-6 4-17 0,2 0-10 16,-1 3-9-16,-1 3-6 0,-4-1-11 15,0 3-12-15,-6 1-14 0,-1-2-26 0,-2 0-129 16,-4 2 0-16,-1-1 0 0,-4 3 0 16,-3 1 0-16,-8 3 0 0,0 0 0 0,-1-5 0 15,-4 0 0-15,3-6 0 0,4-3 0 16,0-2 0-16,4-3 0 0,-4-6 0 16,3-1 0-16,3-5 0 0,3-9 0 0,3 1 0 15,5-7 0-15,1 6 0 0,1 1 0 16,1 1 0-16,4 1 0 0,-1 3 0 15,-1 3 0-15,3 4 0 0,4 0 0 16,-4 6 0-16,-7 0 0 0,21 7 0 0,-8 2 0 16,3 3 0-16,2 1 0 0,4 7 0 15,1-3 0-15,0 2 0 0,-7-5 0 0,9 3 0 16,-5-5 0-16,-2 0 0 0,0-4-290 16,0 1-257-16,0-3-84 0,-2-2-78 0,-2-2-108 15,-3-2 73-15,5-2-771 0,-1-5-959 16</inkml:trace>
  <inkml:trace contextRef="#ctx0" brushRef="#br0" timeOffset="3778.96">11609 5054 4097 0,'1'-10'-36'0,"-1"2"54"0,-1 3 40 0,1 5 57 15,-10-4 46-15,10 4 31 16,0 0 21-16,-21 10 20 0,14-3-5 0,-6 7 12 16,-1 2-15-16,-1 9-24 0,5-3-20 15,3-2-21-15,-1 0-16 0,4 1-7 0,3-4-13 16,1 0-18-16,0-2-10 0,1-1-17 15,1 0-23-15,6-4-31 0,-3-1-46 0,5-4-56 16,1-2-50-16,5-5-59 0,5-4-58 16,5-8-50-16,3-7-33 0,0-3-10 15,-1-11 4-15,1-6 16 0,-2 1 39 0,-2-9 34 16,-7-3 41-16,5-8 40 0,-5-4 42 0,2-19 42 16,-8 10 52-16,-1 1 44 0,-3 6 56 15,-7 6 29-15,-2 14 30 0,-1 7 13 16,-4 13 9-16,1 6 13 0,-6 8 27 15,2 6 28-15,-4 6 31 0,-12 18 18 16,0 6 17-16,-1 17 3 0,-3 8-5 0,7 9-10 16,2 2-13-16,5 3-23 0,2-2-17 15,5 1-19-15,3 3-20 0,2-3-13 0,3-5-17 16,5-13-16-16,-2-3-70 16,1-1-68-16,3-6 0 0,-3-6 0 0,2-8 0 0,-3-5 0 15,2 1 0-15,2-6 0 0,-3-3 0 16,3-3 0-16,-7-4 0 0,20-6 0 15,-7 0 0-15,1-3 0 0,0-5 0 16,6-9 0-16,-1 4 0 0,-4 3 0 0,-4 5 0 16,1 3 0-16,-3 4 0 0,-1 0 0 15,-8 4 0-15,0 0 0 0,23 7 0 0,-16-1 0 16,3 2 0-16,-4 0 0 0,-1-1 0 16,5 1 0-16,-2 2 0 0,-1-2 0 0,1 0 0 15,-3-1 0-15,6-1 0 0,-6-2 0 16,2 0 0-16,-7-4 0 0,18 0 0 0,-18 0 0 15,20-6 0-15,-9 0-43 0,1-1-611 16,-1-3-217-16,2-2-24 0,-2 1 91 16,-1 3-871-16,-1-3-1110 0</inkml:trace>
  <inkml:trace contextRef="#ctx0" brushRef="#br0" timeOffset="4678.06">13120 5077 4637 0,'-17'18'193'0,"0"7"-69"0,0-2 40 0,3-3 26 16,3-5 18-16,3-1-1 0,0-2-21 15,5-3-27-15,-1 1-4 0,4-2 1 0,0-8 5 16,9 12-9-16,2-9-15 0,0-1-7 16,2-2-17-16,-13 0-11 0,35-6-11 0,-17-1-13 15,3-3-2-15,-6-2-10 0,3-1-8 16,-4-1-7-16,0-2-5 0,-6-4-4 16,-1 0 0-16,1-1-4 0,-8 1-9 15,0-1 5-15,-6-1-9 0,0 1 7 0,-8-2-1 16,-2 4-4-16,-1 7-4 0,-2 5 0 15,-4 3-5-15,-4 6 0 0,-11 9 2 16,-7 9-5-16,1 7 8 0,0 6 11 0,3 3 11 16,7 1-13-16,7 7-32 0,7-1 0 15,6 1 0-15,12-3 0 0,2-2 0 0,6 2 0 16,12 2 0-16,3-1 0 0,7-9 0 16,3 0 0-16,3-5 0 0,-2-9 0 0,3-2 0 15,2-5 0-15,-4-3 0 16,-5-5 0-16,-1 0 0 0,-2-2 0 0,-2-2 0 0,-2-2 0 15,-2-2 0-15,-1 2 0 16,-4-4 0-16,2-1 0 0,-5 0 0 0,2 0 0 16,-1-1 0-16,-3 3-266 0,-1-2-337 15,-3 0-153-15,2 2-117 0,-4 0 76 0,3 2-868 16,0-3-1102-16</inkml:trace>
  <inkml:trace contextRef="#ctx0" brushRef="#br0" timeOffset="5827.76">13469 4530 4321 0,'-3'-28'-37'0,"-4"6"68"0,3 5 28 0,2 3 17 15,-1 4 15-15,1 2 20 0,0 1 6 16,2 7-8-16,0 0 28 0,0 0 26 0,-2 24 19 16,6 15 13-16,0 17-16 0,-3 6 13 15,-1 4 10-15,4 6 27 0,-2 9 4 0,-2-3 1 16,2 1-17-16,1-4-22 0,-1-5-16 15,-1 0-16-15,1-6-15 0,4-4-14 0,-4-2-10 16,-1-12-15-16,-1-3-11 0,0-4-98 16,0-8 0-16,2-8 0 0,-2-4 0 15,-2-2 0-15,2-3 0 0,0-2 0 16,-1-2-59-16,1-5-331 0,0-5-159 16,0 0-179-16,0 0-136 0,0 0 75 0,7-29-848 15,3 0-1074-15</inkml:trace>
  <inkml:trace contextRef="#ctx0" brushRef="#br0" timeOffset="6211.65">13672 5240 4742 0,'-3'5'83'0,"-1"0"-4"0,4-5 28 16,0 0 36-16,0 0 36 0,6 10 28 0,-6-10 2 15,12 2-7-15,-12-2-13 16,0 0-27-16,32-10-11 0,-14 1-19 0,2-1-9 15,5-10-19-15,0 3-13 0,-5-1-7 16,3 1-5-16,-2-6-12 0,-6 1-6 0,3 1-3 16,-9 0-9-16,-4 3-1 0,2 3-6 15,-1-1-3-15,-5 3 1 0,-2 1-3 16,-1 1-6-16,-2 3 0 0,-3 2-6 0,-2 5-2 16,9 1 0-16,-30 7-2 0,-1 8 0 15,3 6-10-15,-7 8 2 0,-1 5 5 0,8 0-1 16,1 5 1-16,9-10 1 0,4 2 6 15,0 1 1-15,3-1 12 0,3-5 7 16,6-6 1-16,1-1 4 0,1 0-8 16,1-1 5-16,3-5-5 0,2 0-2 0,1-1-28 15,3-2-12-15,1-6 0 0,2 0 0 16,1-4-139-16,6-4-119 0,-4-2-131 0,15-7-152 16,-1-6-155-16,-1 1-138 0,3-11 64 15,-1-3-782-15,-3 0-996 0</inkml:trace>
  <inkml:trace contextRef="#ctx0" brushRef="#br0" timeOffset="7095.92">14018 4996 4631 0,'-10'-7'122'0,"10"7"35"15,0 0 26-15,0 0 31 0,0 0 39 16,0 0 14-16,-26 18-1 0,24-10-11 16,-3 6-22-16,5-1-18 0,0 1-22 0,0 2-17 15,0 3-19-15,0-1-12 0,0 1-15 16,2-2-16-16,3 3-9 0,-3-3-8 0,0 0-10 15,-1-3-8-15,1 1-12 0,-2-3-22 16,2-2-45-16,-2-3 0 0,0 2 0 0,0-9 0 16,4 12 0-16,-4-12 0 0,0 0 0 15,0 0 0-15,0 0 0 0,0 0 0 0,17-32 0 16,-11 14 0-16,1-1 0 0,3 2 0 16,-2 0 0-16,-3 3 0 0,1 0 0 15,1 5 0-15,-3-1 0 0,3 3 0 16,-4 2 0-16,-3 5 0 0,9-5 0 0,-9 5 0 15,13-2 0-15,-13 2 0 0,0 0 0 16,23 3 0-16,-17 1 0 0,-6-4 0 0,18 5 0 16,-13-2 0-16,-5-3 0 0,18 2 0 15,-18-2 0-15,16-2 0 0,-16 2 0 0,20-8 0 16,-13 4 0-16,2 1 0 16,2-3 0-16,-4-2 0 0,0 4 0 0,-7 4 0 0,12-6 0 15,-6 3 0-15,-6 3 0 16,0 0 0-16,11-4 0 0,-11 4 0 0,0 0 0 15,0 0 0-15,0 0 0 0,19 5 0 16,-15 1 0-16,2 0 0 0,-5 2 0 0,5-2 0 16,-6-6 0-16,10 11 0 0,-4-6 0 15,-1 0 0-15,3 1 0 0,-8-6 0 0,15 5 0 16,-7-5 0-16,-8 0 0 0,17 1 0 16,-17-1 0-16,17-4 0 0,-7-2 0 15,-3 0 0-15,3-2 0 0,-3-1 0 0,3-1 0 16,-4 0 0-16,1 3 0 0,-1-1 0 15,-3 0 0-15,4 3 0 0,-2 0 0 0,-3 0 0 16,-2 5 0-16,8-5 0 0,-8 5 0 16,5-4 0-16,-5 4 0 0,0 0 0 15,0 0 0-15,14 9 0 0,-10-6 0 16,-1 3 0-16,1 0 0 0,2 0 0 0,-1-1 0 16,2-2 0-16,-2 0 0 0,4 3 0 15,1-3 0-15,0-3 0 0,3-1 0 0,1-1 0 16,2-4-214-16,4 0-123 0,-4-5-24 15,9-6-19-15,-2 0-6 0,0-5 18 0,1-5 16 16,-6-2 31-16,1-12 39 0,0-5 39 16,-3-7 35-16,-3-1 48 0,-3-4 56 0,-3-2 68 15,-1-4 73-15,-5 0 57 0,-1 4 43 16,-1 18 26-16,-3 1 9 0,2 6 17 0,-2 12 8 16,3 3-14-16,-5 9-4 15,1 1-14-15,0 8 18 0,-1 2 12 0,6 0 5 16,0 0 5-16,-17 16-12 0,9-2-14 15,7 9-14-15,-3 13-16 0,2 5-13 0,0 5-14 16,4 14-13-16,-2 1-10 0,4-3-6 16,-2 3-12-16,1-6-5 0,6 1-25 0,-2 0-51 15,-2-13 0-15,1 9 0 0,1-2 0 16,2-11-19-16,-7-2-154 0,3-4-78 16,1-6-90-16,-3-7-98 0,1-4-91 0,-2-4-57 15,3-6-70-15,-4-2-67 16,-1-4 52-16,0 0-620 0,4-19-750 0</inkml:trace>
  <inkml:trace contextRef="#ctx0" brushRef="#br0" timeOffset="7266.27">14854 5024 3373 0,'-6'-31'20'0,"1"7"102"0,-1 3 52 0,3 6 48 16,-1 3 41-16,1 0 30 0,1 2 38 15,2 1 25-15,0 1 22 0,7 0 9 0,0 1-10 16,2-1-21-16,5-1-22 0,-1 2-25 16,3 2-27-16,-1-1-29 0,1 0-25 0,-2 1-95 15,6 0-133-15,-6 1 0 0,4-1 0 16,-1 3 0-16,0 0 0 0,-4-2 0 0,3 2 0 15,-3 1-428-15,-1 0-213 0,-1 1-215 16,-2-3-6-16,-9 3 80 0,19 0-790 16,-19 0-1014-16</inkml:trace>
  <inkml:trace contextRef="#ctx0" brushRef="#br0" timeOffset="7927.96">16114 4550 4842 0,'-7'9'272'16,"-2"-5"10"-16,9-4 22 0,-7 7 21 16,7-7 8-16,-4 2 7 0,4-2-8 0,0 0-15 15,0 0-15-15,0 0-35 0,0 0-27 16,0 0-205-16,31-13-35 0,-16 7 0 16,2-5 0-16,8-6 0 0,0-1 0 0,-5 0 0 15,3-1 0-15,-1-3 0 0,-11 3 0 16,-2 0 0-16,-2 4 0 0,-6-1 0 0,-1 2 0 15,-1 4 0-15,-8 1 0 0,2 2 0 16,-8 6 0-16,-3 2 0 0,-6 5 0 16,-12 6 0-16,1 5 0 0,-3 7 0 15,2 3 0-15,1 2 0 0,13-1 0 0,5 1 0 16,0 2 0-16,3-2 0 0,7 1 0 16,3-3 0-16,4-5 0 0,4-1 0 0,-1 3 0 15,8-6 0-15,3 6 0 0,5-3 0 16,4-1 0-16,0-6 0 0,0-3 0 0,-1-3 0 15,5-5 0-15,2-1 0 0,-1-4 0 16,17-3 0-16,-6-1-236 0,1-5-281 0,8-4-47 16,-3-6-40-16,-2-3-34 0,0 0-34 15,-5-3-39-15,1-4-734 0,-3-3-895 16</inkml:trace>
  <inkml:trace contextRef="#ctx0" brushRef="#br0" timeOffset="8262.62">16819 4317 3848 0,'9'-18'-58'0,"-2"3"78"0,-5 5 68 16,-2 0 44-16,0 1 42 0,0 9 25 15,-2-6 21-15,2 6 17 0,0 0 5 0,0 0-8 16,-20 15 4-16,9-1-30 0,-4 13-18 16,2-2-25-16,-5 4-8 0,3 0-22 0,1 0-9 15,0 2-12-15,0-1-19 0,-1-1-15 16,-1-1-44-16,7-6-49 0,-3-3-46 0,3 1-47 16,0-3-42-16,-3 0-34 0,2-5-39 15,1-4-44-15,0 1-34 0,-1-2-19 16,0-7-11-16,10 0 5 0,-15-9 20 0,7-3 52 15,3-2 54-15,1-4 53 16,2-5 56-16,2 3 54 0,0-1 43 0,0 2 52 16,2 1 32-16,0 5 32 0,2 1 24 15,-1 2 26-15,1 4 23 0,-4 6 26 0,14-1 3 16,-14 1 0-16,18 5-12 0,-4 2 1 16,-1 2-23-16,7-1-21 0,-4 2-19 0,13 5-18 15,-6-5-19-15,-2-2-14 0,2 0-55 16,-1-3-62-16,3 3-74 0,-1-4-85 0,-3 1-102 15,-5-1-105-15,4 0-129 0,-7-4-170 16,1 0 23-16,-3 0 65 0,-11 0-437 16,17-6-504-16</inkml:trace>
  <inkml:trace contextRef="#ctx0" brushRef="#br0" timeOffset="8627.62">17082 4332 3120 0,'0'-9'219'0,"0"-1"46"0,0 10 18 16,0-10 26-16,0 10 16 0,0-7 7 15,0 7 19-15,0 0-1 0,0 0-14 0,0 0-23 16,0 0-26-16,0 0-31 0,35 15-27 16,-28-10-19-16,0 0-24 0,0-1-18 0,-3 3-17 15,-1 0-16-15,-1 2-14 0,0 0-15 16,-2-1-26-16,-4 2-22 0,1 1-57 16,-8 1-1-16,-2 0-44 0,-1 0-74 15,-9 5-54-15,-2-3-43 0,0-6-24 16,2-1-11-16,4-4-1 0,1-3 21 0,-1-5 15 15,6-1 22-15,2-8 29 0,1-3 41 16,6 1 34-16,2 3 26 0,6-1 28 0,0-1 25 16,4 4 21-16,-1 5 11 0,3 0 14 15,4 4 10-15,-2 2-7 0,-12 0-1 0,29 4-4 16,-11 1-3-16,-2 0-5 0,4 3-3 16,-2-1-10-16,2 2-17 0,-3 2-48 0,0-3-50 15,0 2-52-15,4-3-75 0,2-2-90 16,-4-1-114-16,6-2-124 0,-5-2-80 15,4-2 41-15,0-3-430 0,9-7-500 0</inkml:trace>
  <inkml:trace contextRef="#ctx0" brushRef="#br0" timeOffset="8828.2">17554 4200 2693 0,'2'-17'100'0,"-2"5"92"16,0 1 49-16,-2 4 28 0,-1 0 14 0,3 7 16 16,-11-5 26-16,11 5 38 0,-22 2 5 15,11 6-14-15,-3-1-31 0,0 6-25 0,-8 7-30 16,8-4-28-16,2 1-23 0,2-3-23 15,1 1-20-15,5-1-19 0,2-1-16 0,2-1-33 16,2-1-50-16,0-1-59 16,6-2-59-16,-3-1-62 0,6-3-55 0,1 0-64 15,1-2-70-15,7-4-70 0,-2-4-66 16,11-8-73-16,1-2-97 0,1-4-74 0,1-11 54 16,3-4-527-16,-1-6-632 0</inkml:trace>
  <inkml:trace contextRef="#ctx0" brushRef="#br0" timeOffset="9194.52">17900 3492 3052 0,'-7'-56'10'0,"-2"1"67"16,-2 5 54-16,-1 14 46 0,5 5 60 0,-1 8 41 16,3 5 25-16,-4 5 0 0,6 3-20 15,-5 2-16-15,8 8 19 0,0 0 2 0,-16 20 9 16,7-1 3-16,4 18-17 0,1 7-12 16,2 11-19-16,2 5-20 0,4 4-18 15,3 1-22-15,4 0-14 0,-4-2-20 16,2 3-36-16,0-8-122 0,0 0 0 15,-4-4 0-15,1-2 0 0,-2-11 0 0,-1-4 0 16,-3-8 0-16,2-5 0 0,-2-3-198 16,2-3-102-16,-2-2-50 0,-2-3-46 0,2-1-27 15,-2-3-27-15,-1-6-3 0,-1 1 37 16,4-4 38-16,0 0 39 0,-17-14 54 0,9-1 43 16,1-2 47-16,-1-2 47 0,1-2 55 15,-2 2 51-15,2 2 39 0,3 5 35 16,-1 1 30-16,-1-1 19 0,4 6 27 15,0 0 18-15,-2 1 18 0,0-1 6 0,4 6-1 16,-2-9-13-16,2 9-8 0,0 0-14 16,6-9-18-16,2 4-24 0,3-1-53 0,0-3-63 15,16-8-72-15,0-4-85 0,13-8-63 16,-1-5-63-16,0-5-63 0,5-6-65 16,7-15-21-16,-4-5 7 0,-4-4-264 0,-1-2-225 15</inkml:trace>
  <inkml:trace contextRef="#ctx0" brushRef="#br0" timeOffset="9412.42">18349 3072 2034 0,'3'-41'55'0,"-3"9"49"15,-7 6 36-15,5 5 33 0,-3 6 27 16,-3 1 11-16,-1 4 7 0,-1 5 5 16,1 5 6-16,9 0 16 0,-31 15 15 15,8 10 30-15,-4 14 31 0,7 7 7 0,3 5 7 16,4 7 0-16,2 5-4 0,4 4-18 16,3 3-19-16,3 4-24 0,2-2-23 15,1 3-30-15,0-1-21 0,2-1-22 0,-4-2-19 16,2-1-21-16,-2-3-9 0,1-1-91 15,-1-8-34-15,2-12-107 0,0-4-94 0,5-4-87 16,-4-9-89-16,3-8-95 0,-1-8-98 16,6-3-134-16,2-8-65 0,1-4 66 0,13-13-657 15,14-7-816-15</inkml:trace>
  <inkml:trace contextRef="#ctx0" brushRef="#br0" timeOffset="9632.19">18862 3523 3575 0,'10'-15'27'0,"-6"5"82"0,-3 0 41 0,1 5 35 15,-2 5 41-15,0 0 50 0,0 0 45 16,-14 22 28-16,7-2 7 0,-8 14-11 0,-2 13-19 16,-6 4-19-16,0 8-23 0,-2 4-31 15,-11 22-19-15,4 4-19 0,0 0-23 0,-2 3-18 16,0-1-20-16,6 0-21 16,2-4-133-16,6-19 0 0,1-1 0 0,1-5 0 0,-4-5-92 15,7-4-141-15,5-12-59 0,-1-7-65 16,3-5-71-16,2-7-52 0,3-9-50 15,1-7-67-15,2-6-95 0,0 0 17 16,0 0-623-16,4-37-755 0</inkml:trace>
  <inkml:trace contextRef="#ctx0" brushRef="#br0" timeOffset="9794.45">18467 3877 3335 0,'0'-21'-52'0,"-2"6"82"0,0 3 52 15,1 5 41-15,-3 2 29 0,4 5 19 0,0 0 12 16,0 0-2-16,0 0-10 0,0 0-20 15,0 0-15-15,-6 26-16 0,8-14-12 0,4-3-31 16,-1 2-77-16,1-1-94 16,2 2-129-16,1-3-125 0,3 1-192 0,0-1-64 15,-3-3 39-15,0 0-317 0,1 0-366 16</inkml:trace>
  <inkml:trace contextRef="#ctx0" brushRef="#br0" timeOffset="10610.52">19834 3413 2501 0,'-23'-22'255'15,"-2"-2"30"-15,-1 4-15 0,-3 4-16 0,0 2-14 16,4 9 0-16,2 5 14 0,1 2 3 15,-10 12-7-15,-11 10 7 0,5 8 0 16,-1 8-8-16,0 4-8 0,3 6-3 0,4 0-20 16,3 2-7-16,4-2-18 0,8-1-16 15,3-1-15-15,7-10-14 0,5-1-13 0,6-2-13 16,1 0-8-16,6-12-14 0,-2-3-11 16,7 3-9-16,-2-6-7 0,2-5-10 0,-1-3-7 15,1-4-4-15,0-1-9 16,0-4-3-16,1 0-4 0,-2-6-5 0,4-4-31 15,4-7 0-15,-7-1 0 0,-2-7 0 16,0-4 0-16,-5-4 0 0,-1-1 0 0,-6-5 0 16,-4 2 0-16,-7 2 0 0,-2 0 0 15,-9-6 0-15,3 10 0 0,-7 2 0 0,0 3 0 16,-2 4 0-16,-7 3 0 0,1 5 0 16,-2 3 0-16,-3 7 0 0,4 4 0 15,7 3 0-15,-9 5 0 0,7 6 0 0,1 5 0 16,9 4 0-16,2 1 0 0,8-4 0 15,8 1 0-15,4-4 0 0,8 8 0 0,7 0 0 16,6-4 0-16,1-3 0 0,1-4 0 16,6-5 0-16,-7-1-12 0,-2-6-32 15,5-2 6-15,6-6 7 0,3-2 1 16,-4-3-1-16,2-3 9 0,-3-3 3 0,-5 1 4 16,3-5 3-16,-5 4 15 0,-1-2 18 15,-1 4 21-15,-8 2 15 0,0 5 10 0,-7 1-3 16,0 2-64-16,1 3 0 0,-10 2 0 15,0 0 0-15,21 12 0 0,-16-3 0 0,5 3 0 16,-2 2 0-16,-4-3 0 0,1 5 0 16,2-3 0-16,-4-1 0 0,1 0 0 15,0-1 0-15,-1-1 0 0,3-2 0 0,-2 0 0 16,-3-4 0-16,-1-4 0 0,12 5 0 16,-12-5 0-16,19-4 0 0,-5-3 0 0,1-5 0 15,2 1 0-15,6-7 0 16,-1 2 0-16,-2 3 0 0,-4 2 0 0,-4 3 0 15,-1 4 0-15,0-2 0 0,-2 4 0 16,-2 4 0-16,-7-2 0 0,18 8 0 0,-11 1 0 16,1 1 0-16,-2 3 0 0,3 3 0 15,2 1 0-15,1-1 0 0,0 0 0 0,0-3 0 16,0 1 0-16,3-3 0 0,-1-3 0 16,3 0-219-16,-2-3-248 0,2-5-87 0,1 1-112 15,3-3-160-15,-1-4 38 0,13-4 77 16,-5-3-636-16,4-7-802 0</inkml:trace>
  <inkml:trace contextRef="#ctx0" brushRef="#br0" timeOffset="10793.69">20588 3418 3475 0,'2'-17'35'0,"2"5"102"15,-4 4 57-15,-2 3 37 0,2 5 39 16,0 0 62-16,0 0 33 0,-32 22 9 0,11 2-13 16,0 2-27-16,2 5-28 0,0 0-32 15,4 1-26-15,2 1-26 0,1-4-25 0,4-3-32 16,6-6-55-16,1 0-64 0,1-3-79 15,1-5-71-15,5-1-68 0,-1 1-60 16,6-4-62-16,-2-4-74 0,2 0-60 16,1-4-80-16,3-2-101 0,2-4-104 0,6-2 41 15,6-7-533-15,2-3-669 0</inkml:trace>
  <inkml:trace contextRef="#ctx0" brushRef="#br0" timeOffset="11160.33">20916 3424 3263 0,'-13'6'98'0,"1"-2"72"16,1 1 54-16,6-2 35 0,5-3 38 16,-12 8 35-16,12-8-14 0,-9 5-6 0,9-5-19 15,0 0-28-15,-2 7-16 0,2-7-31 16,0 0-25-16,0 0-18 0,16 3-20 0,-16-3-19 16,22-2-22-16,-22 2-15 15,23-4-14-15,-14-2-9 0,3 1 0 0,-1-1-5 16,-2-4 10-16,1 2 3 0,-2 0 12 15,-5-3 5-15,-1 2 10 0,-4 0-3 0,1-2-5 16,-7 1-74-16,-6 3-29 0,0 1 0 16,-10 5 0-16,-2 1 0 0,-16 7 0 0,3 5 0 15,3 5 0-15,-3 5 0 0,3 4 0 16,3 5 0-16,10-4 0 0,4 2 0 16,0-1 0-16,5 1 0 0,7-5 0 0,1-4 0 15,5-2 0-15,1-3 0 0,1 0 0 16,5 1 0-16,1-3 0 0,4-1 0 15,0-1 0-15,2-3 0 0,-1 2 0 16,0-2 0-16,2-2-329 0,-3 1-162 0,-1-2-146 16,0 2-229-16,-3 1 49 0,1-3 80 15,-5 1-730-15,6 2-916 0</inkml:trace>
  <inkml:trace contextRef="#ctx0" brushRef="#br0" timeOffset="11693.88">19750 4303 4198 0,'-62'-2'284'0,"10"1"-20"16,-15 0 13-16,17 1 28 0,5-3 35 0,15 3 27 16,5 0 16-16,5 0-24 0,7 0-17 15,13 0-15-15,0 0-26 0,0 0-24 0,74 4-110 16,18-5-167-16,41-6 0 0,17-3 0 16,9-11 0-16,48-9 0 0,-53-1 0 0,-8-5 0 15,-11-3 0-15,-7-2-167 16,-12-1-93-16,-9 1 19 0,-11 0 22 0,-15 6 27 15,-22 5 19-15,-5 3 35 0,-13 2 28 16,-10 7 24-16,-6-2 13 0,-8 6 9 0,-6 2-3 16,-5 0-14-16,-6 4-43 0,-8-1-62 15,-4 1-91-15,-12 4-90 0,-12 0-131 0,-10 2-197 16,-4 6 36-16,-13 2 73 0,1 6-410 16,-5 2-472-16</inkml:trace>
  <inkml:trace contextRef="#ctx0" brushRef="#br0" timeOffset="14277.14">27388 2167 4007 0,'-6'-12'22'0,"6"4"9"0,-2 0-14 15,2 2 27-15,0 6 53 0,0-10 12 0,0 10 13 16,0-9 4-16,0 9-6 0,2-8 14 15,-2 8-15-15,2-8-4 0,-2 8-1 0,2-4-2 16,-2 4-1-16,0 0-1 0,0 0-1 16,0-9 0-16,0 9-10 0,0 0-12 15,0 0-6-15,0 0-11 0,0 0-7 16,0 0-4-16,0 0-5 0,0 0-3 0,4 27 46 16,-1 11 18-16,6 17 28 0,-6 11 0 15,7 9 19-15,-1 22 3 0,3 1 10 16,-3 0 3-16,5 0-9 0,-1-5-10 0,3 2-22 15,-2-2-11-15,-1-1-10 0,1-17-102 16,-3-1-14-16,1 19 0 0,-2-21 0 0,-5 0 0 16,1 0 0-16,-3-2 0 0,4-1 0 15,-7-2 0-15,2-6 0 0,-4-1 0 16,-2 0 0-16,1-14 0 0,1 1 0 16,2-2 0-16,-1-3 0 0,1 0 0 0,0-3 0 15,0 0 0-15,1-2 0 0,1-1 0 16,3 0 0-16,-3 0 0 0,2 1 0 0,1 3 0 15,-1 1 0-15,-1 2 0 0,3 12 0 16,-1 0 0-16,-2 3 0 0,1 0 0 0,-2 2 0 16,0 0 0-16,1 0 0 0,-3 2 0 15,6 0 0-15,-2-3 0 0,-1 4 0 0,4 0 0 16,-4 2 0-16,5-2 0 0,-3 0 0 16,-3 1 0-16,2-2 0 0,1-2 0 0,-2 0 0 15,1 0 0-15,0-2 0 16,-2 2 0-16,-2-2 0 0,0-12 0 0,1 3 0 15,1-4 0-15,0-3 0 0,2-1 0 16,-2-3 0-16,1-2 0 0,4-4 0 0,-4-6 0 16,3-3 0-16,-2-2 0 0,1-2 0 15,1-1 0-15,-2-3 0 0,2 1 0 0,-2-3 0 16,-1-2 0-16,1-1 0 0,0 1 0 16,-2-3 0-16,-1-1 0 0,1 0 0 0,1-2 0 15,-3-5 0-15,2 10 0 0,-2-10 0 16,0 0 0-16,0 0 0 0,0 0 0 0,0 0 0 15,0 0 0-15,0 0 0 0,0 0 0 16,-23-22-748-16,15 15-216 0,0 0 94 0,-1 2-1038 16,0 0-1329-16</inkml:trace>
  <inkml:trace contextRef="#ctx0" brushRef="#br0" timeOffset="14593.57">27295 5946 5824 0,'-24'-9'239'0,"6"1"-13"0,0 4 9 0,4-1 32 16,2 1 36-16,1 0 30 0,1 0 15 16,0 1-8-16,10 3-264 0,-11-5-76 0,11 5 0 15,0 0 0-15,0 0 0 16,0 0 0-16,9 22 0 0,13-3 0 0,-1 3 0 15,6 1 0-15,9 6 0 0,-2 0 0 16,-4 2 0-16,-1-7 0 0,3 2 0 0,-3-1 0 16,-4-4 0-16,-1-1 0 0,1-1 0 15,-8-2 0-15,-7-5 0 0,2-2 0 0,-3 0 0 16,-2-3 0-16,1-1 0 0,-2 0 0 16,0-4 0-16,-6-2-274 0,0 0-351 0,0 0-148 15,14-10-97-15,-10 3 78 16,0-1-860-16,2-2-1089 0</inkml:trace>
  <inkml:trace contextRef="#ctx0" brushRef="#br0" timeOffset="14812.53">27786 5847 5030 0,'-18'2'239'0,"6"1"26"0,-1 4 32 15,-1 5 35-15,1 3 36 0,-7 7 37 16,4 2-10-16,2 4-9 0,1 4-32 0,0 0-234 15,1 0-120-15,1 1 0 0,-1-2 0 16,3-2 0-16,1-6 0 0,3-2 0 0,-2-2 0 16,4-2 0-16,-1-1 0 15,2-1 0-15,-2-3 0 0,3 2-188 0,-3-3-448 16,-2 3-146-16,-2 0-90 0,-1 2 73 16,0 1-872-16,-7 7-1108 0</inkml:trace>
  <inkml:trace contextRef="#ctx0" brushRef="#br0" timeOffset="15160.37">27104 6822 4705 0,'0'0'255'0,"-7"-8"19"0,7 8 28 0,-7-6 23 15,7 6 5-15,0 0-5 0,0 0-14 16,0 0-12-16,0 0-14 0,-7 20-33 0,9-5-17 16,-4 3-20-16,2 9-137 0,-2 12-78 15,0 4 0-15,0 0 0 0,2 3 0 0,-1-2 0 16,1-1 0-16,0-3 0 0,0-2 0 16,0-8 0-16,-2-5 0 0,2-2 0 0,-2-7 0 15,2 3 0-15,0-6 0 16,-2-2 0-16,0-1 0 0,2-3 0 0,0-2 0 15,0-5-219-15,0 0-236 0,0 0-55 16,0 0-47-16,0 0-44 0,-10-29-33 0,6 15-12 16,4-8 12-16,-2-17-704 0,1 2-795 15</inkml:trace>
  <inkml:trace contextRef="#ctx0" brushRef="#br0" timeOffset="15428.44">27065 7100 3403 0,'7'-26'-65'16,"-2"2"85"-16,3 6 78 0,-4 2 63 16,4 3 57-16,-3-1 47 0,3 2 37 15,-1 0 46-15,3 1 20 0,1 3 1 0,0 2-5 16,3 2-11-16,-3 4-16 0,-11 0-26 15,35 4-22-15,-14 2-35 0,2 1-25 0,6 3-20 16,-1 4-26-16,3 0-21 0,-3-2-149 16,3 3-13-16,-7-5 0 0,-5-3 0 15,3 1 0-15,-10-1 0 0,6-1 0 0,-9 0 0 16,2 0 0-16,0 0 0 0,-6-2 0 16,-1-1 0-16,-4-3 0 0,0 0 0 0,0 0 0 15,0 0 0-15,-33 0 0 0,16 0 0 16,-9-3 0-16,-11-3 0 0,-3 2 0 0,8 2 0 15,-10 0-81-15,10 0-139 0,5 1-32 16,6-1-34-16,0 0-36 0,4 2-46 16,1-1-32-16,4-1-16 0,-1 2-19 15,2-2-14-15,0-1-30 0,3 1-43 0,1-2-62 16,3-1 31-16,4 5-408 0,2-11-438 0</inkml:trace>
  <inkml:trace contextRef="#ctx0" brushRef="#br0" timeOffset="15643.48">27594 6709 3008 0,'9'-5'250'16,"-1"1"38"-16,-2 3 19 0,-6 1 24 0,0 0 33 15,18 15 19-15,-9-1 7 0,0 3 0 16,4 9-18-16,-1 3-25 0,-1 3-32 0,1-3-28 16,-3 2-55-16,1 4-30 0,2-4-48 15,-3-2-53-15,2 2-63 0,-1-7-74 0,-3-4-72 16,-1-1-79-16,-1-3-77 0,3-5-103 15,-2 1-100-15,-2-4-97 0,0-2-152 0,-1-2-7 16,-3-4 73-16,13 1-601 16,-13-1-711-16</inkml:trace>
  <inkml:trace contextRef="#ctx0" brushRef="#br0" timeOffset="15829.16">28060 6584 3708 0,'5'-9'224'0,"-3"8"57"0,-2 1 34 16,0 0 38-16,2 27 19 0,0-8 8 15,-1 3-4-15,1 13-28 0,6 1-33 0,-5 0-33 16,3 1-51-16,-1 3-56 0,2-3-68 16,-2 2-77-16,3-3-93 0,2-1-99 15,-3-4-101-15,1-4-118 0,-3-9-122 16,1-5-143-16,-1 2-108 0,0-7 54 0,-3-2-669 16,2 0-823-16</inkml:trace>
  <inkml:trace contextRef="#ctx0" brushRef="#br0" timeOffset="17827.47">3664 7366 850 0,'6'-10'217'0,"-4"1"-61"0,-2 1-53 0,-2-3-35 0,-4 4-2 16,3-3-1-16,-6 1-2 0,-4-1 0 15,-6-3 8-15,-8 1 4 0,-5-1-7 16,-2 3-3-16,-8 0-8 0,-10 0 0 15,-7 5 4-15,0-1 4 0,-4 3 7 16,-1 3 1-16,-5 0-5 0,-2 5-5 0,-5 1-5 16,-6 5-5-16,-20 7-3 0,-2 7 21 15,0 3-8-15,-5 6-2 0,-1 7-9 0,-5 10-1 16,-7 8-7-16,-37 25 10 0,2 8 27 16,2 11-11-16,1 12 0 0,8 9-5 0,3 18-5 15,7 9 35-15,3 3-3 16,5 11 2-16,3 6 0 0,18 4-5 0,10 1 33 15,16-8-23-15,32-42-13 0,12 1-6 16,17-1 20-16,16 0 10 0,25-3 5 0,21-3 5 16,39 21-7-16,19-16-10 0,26-15-12 15,19-20 0-15,26-13-3 0,26-9-6 16,12-13-4-16,16-9 4 0,13-10 10 0,10-13 8 16,-1-8-1-16,-3-8 4 0,-54-7-9 15,45-4-9-15,-56 1-8 0,-9-3-8 0,-12 1-5 16,-18 0-6-16,-21 1 1 0,-37 4-10 15,-12-3-2-15,-21 2-9 0,-17-1-2 0,-4 0 2 16,-3 0-5-16,-8 0-3 0,-1-1-3 16,-7 0-3-16,1 1-4 0,-4-3-12 15,-6 5-49-15,3-7-64 0,-3 7-78 16,0 0-93-16,0 0-104 0,-30-5-136 16,10 9-234-16,-4 0 61 0,-12 0 86 0,-8 1-445 15,0 0-520-15</inkml:trace>
  <inkml:trace contextRef="#ctx0" brushRef="#br0" timeOffset="18108.9">3794 10500 2961 0,'3'-3'142'0,"-3"3"-7"15,2-4-20-15,-2 4-12 0,0 0-13 16,12 17-7-16,-4-5-7 0,1 8-1 0,7 8 22 15,-2 3 2-15,4 11-3 0,-1 1-11 16,-4-7-3-16,-3 3 2 0,-3 2-2 16,-3-1-5-16,-1 0-5 0,-3 4-9 0,-7-2-3 15,-8 8-5-15,-6-1-11 0,-4-6-1 16,-2 4-4-16,-3-3-4 0,-1-2-6 16,-1-4-7-16,1-1-1 0,7-9-22 0,1-5-68 15,0 1-74-15,2-7-88 0,6-5-98 16,1-2-193-16,3-8-86 0,2-4 58 15,-1-5-305-15,-1-2-338 0</inkml:trace>
  <inkml:trace contextRef="#ctx0" brushRef="#br0" timeOffset="18859.03">5653 10967 2358 0,'-11'-15'-21'0,"2"1"19"0,-5 2 5 15,1 0 14-15,-4 1 20 0,-3 1 20 16,0-1 13-16,-1 3 5 0,0 2-3 15,-2-1-7-15,-2 5-1 0,4 0-5 0,-4 4 4 16,-9 4 3-16,7 3-1 0,-3 5 0 16,1-1 12-16,5 3-4 0,5-3-7 15,6 1-1-15,3 2-3 0,4-2 3 0,6-1 8 16,2 4-6-16,5 1-5 0,9 6-4 16,4-1 0-16,3 1-7 0,10 8-5 0,-1-2-5 15,0 0-4-15,-3 2-6 0,-6-5 0 16,-3 2-5-16,-6 1-3 0,-3-1 0 0,-8-3 13 15,-3-4 20-15,-2 1 19 16,-6-4 16-16,-9 10 4 0,-2-6 0 0,-1 0-4 16,-2-5-5-16,-2 0-12 0,2-7-6 15,4-2-7-15,-3-2-6 0,1-2-3 0,4-3-5 16,-2 0-7-16,3-4-5 0,-4-1-3 16,4-1-10-16,-1-5-52 0,3-2-74 0,1-3-97 15,3-2-90-15,5-4-104 0,3 1-151 16,2-4-57-16,7 3 55 0,3-11-316 15,6 3-349-15</inkml:trace>
  <inkml:trace contextRef="#ctx0" brushRef="#br0" timeOffset="19276.3">5915 11248 2442 0,'5'5'10'0,"-3"0"8"16,0 1 8-16,-2-6 19 0,0 8 11 15,0-8 5-15,0 7 4 0,0-7-5 16,0 7-2-16,0-7-5 0,0 0-6 0,2 7 2 16,-2-7-6-16,7 3 12 0,-7-3 4 15,12 2-8-15,-12-2-3 0,17-4-5 0,-17 4-2 16,21-2 1-16,-12-3 1 0,0 0 9 16,-2 0 7-16,-1-3 1 0,-3 3 7 0,-1-2-15 15,-2 7 3-15,0-14 1 0,0 14-6 16,-9-12-7-16,2 10-5 0,7 2-11 15,-27 2 4-15,4 6-4 0,-8 8-1 16,-7 10-6-16,2 3-1 0,2 3 26 0,6 5 0 16,4 0 16-16,11-2-6 0,3-1-4 15,5 0 13-15,1-2-7 0,8-4-2 16,3 2-1-16,2 0-4 0,5-5-1 0,1 1-2 16,4-2-2-16,5-4-2 0,-6-7-4 15,1-3 0-15,1 1-8 0,0-4-6 0,1-2-6 16,-5 1-38-16,1 0-48 0,0-5-68 15,-4-1-69-15,-2 0-85 0,3-3-105 0,-3-1-214 16,1-2 46-16,-1-1 61 16,-1-2-245-16,0-1-236 0</inkml:trace>
  <inkml:trace contextRef="#ctx0" brushRef="#br0" timeOffset="19579.25">6236 11468 2280 0,'7'-11'95'16,"-3"2"-10"-16,1 6-4 0,1 0 15 0,-6 3 24 16,15-6 14-16,-15 6-1 0,21 6-2 15,-7-1-10-15,-2 3-1 0,4 5-13 0,-3-1-3 16,1 5-7-16,-5 0-1 0,0 0 7 16,-5 0 1-16,-2 0 14 0,-4 0 2 15,-2 6 5-15,-5-5-3 0,-7 9-5 16,0-5-2-16,-4-1-12 0,-5 0-6 15,0-3-9-15,-2-3-7 0,-2-1-9 0,4-6-8 16,6-2-6-16,2-1-2 0,5-5-8 16,1 0-8-16,4-5-16 0,0-6-52 0,5-5-52 15,2-4-54-15,7-15-60 0,2-2-43 16,4 3-31-16,5 4-27 0,-4 3-37 0,0 8-44 16,-3 4-43-16,1 5-37 0,-4 4 8 15,1 1-296-15,-2 2-236 0</inkml:trace>
  <inkml:trace contextRef="#ctx0" brushRef="#br0" timeOffset="20308.25">6283 11514 1897 0,'5'3'-45'0,"2"1"37"15,-7-4 24-15,7 5 24 0,-7-5 25 16,4 7 24-16,-1-4 27 0,-3-3 26 16,0 0 23-16,0 15 23 0,0-9 5 15,0-6 3-15,0 15-19 0,0-7-15 0,0 1-12 16,0 0-12-16,2-2-15 0,-2 1 0 16,0-8-5-16,4 14-7 0,0-6 5 0,-3-4-1 15,-1-4 11-15,6 8 15 0,-6-8 14 16,7 7 24-16,-7-7 12 0,0 0-31 0,0 0-4 15,0 0-26-15,7-31 3 0,-3 13-24 16,-3-10-18-16,1-6-12 0,0 0-5 16,0 5-8-16,-2 6-4 0,0 5 0 15,0 1-11-15,0 5-2 0,0 1-5 0,-2 1-9 16,2 2-3-16,0 8-8 0,-2-8 6 16,2 8 5-16,0 0-12 0,0 0 2 15,0 0-7-15,0 0 3 0,0 0-5 0,0 0-3 16,0 0-1-16,0 0 2 0,25 20 3 15,-16-20-8-15,-9 0 4 0,16 3 2 0,-16-3-3 16,17 1 2-16,-17-1-14 0,17 4 16 16,-9 0-11-16,-3 1-7 0,4 4 5 0,-2 6-2 15,-1-1 4-15,-1 6-3 0,2 0-2 16,0 2-2-16,-2 1 4 0,-1-1-2 16,4 0 5-16,-3 1 1 0,3-2-6 15,-2-2 1-15,3-1 2 0,0-4 18 0,3-1 2 16,-1-5-3-16,3-4-10 0,-3-2-1 15,7-4-7-15,0-8-1 0,7-5-3 16,0-7 1-16,2-13 1 0,0-5-3 0,-1-7 1 16,-3-7 3-16,-2-6-8 0,6-24 2 15,-2 0 4-15,-3-5-4 0,-1 0-1 0,-3 3 1 16,-5 18 7-16,-4 5-6 0,-1 5 0 16,-4 14 3-16,-2 8 1 0,0 10-1 0,1 6 2 15,-3 6 0-15,2 4-6 0,-2 5 6 16,0 5 15-16,0 0 3 0,-7 36 1 15,3 1 4-15,2 8 14 0,1 18 14 16,1 3 1-16,0 1 0 0,1 2-8 0,1-1-5 16,4 2-2-16,3-1-5 0,0-4-6 15,5-4-1-15,4-8 5 0,0-1 5 0,5-6-13 16,-2-5 3-16,0-12 8 0,2-6 0 16,0-3-2-16,0-3 0 0,-3-8 2 0,0-2-4 15,-4-6-3-15,0 1-4 0,-1 0-2 16,1 0 0-16,-3-2-6 0,-1 0-6 15,-12 0-15-15,18 4-30 0,-10-4-46 0,2 2-56 16,-10-2-58-16,13 4-70 0,-7-2-79 16,-6-2-82-16,7 5-70 0,-7-5-73 15,2 5-144-15,-2-5 24 0,0 0 71 16,0 0-481-16,-23 7-570 0</inkml:trace>
  <inkml:trace contextRef="#ctx0" brushRef="#br0" timeOffset="20592.43">5524 12518 3334 0,'-65'-2'117'0,"10"-2"5"16,7 0 17-16,5 0 32 0,1-2 30 15,12 4 24-15,6-2 21 0,3 1 24 0,8 0 18 16,10-6-25-16,6-1-24 0,30-9-15 16,46-12-18-16,36-3-1 0,26 5-22 15,58-8-15-15,7 3-20 0,6 5-10 0,-2 0-15 16,-47 9-14-16,-2 1-9 0,-7 2-14 15,-9 1-5-15,-10 3-16 0,-11-5-8 16,-15 5-4-16,-30 1-3 0,-16 1-8 0,-7 3-4 16,-16-1-3-16,-7-1-2 0,-6 2-5 15,-11 1-3-15,-2-2 2 0,-5 2-13 0,0-2-18 16,-5 0-75-16,0 2-84 0,2 0-98 16,-6 0-130-16,0 7-146 0,-6-9-198 0,6 9-67 15,-13-4 77-15,13 4-689 0,-29 7-864 16</inkml:trace>
  <inkml:trace contextRef="#ctx0" brushRef="#br0" timeOffset="21391.53">9366 11722 3903 0,'-25'-8'-55'0,"-1"2"4"16,-9 1 22-16,-3 1 30 0,-4 4 42 15,1-2 41-15,-4 1 38 0,11 1 33 16,7-3 36-16,4 3 19 0,6 0-8 0,0 0-8 16,8-4-1-16,9 4-1 0,2-9-14 15,15 2-20-15,34-6-18 0,20-3-17 0,30 1-12 16,11-1-18-16,5 7-48 0,7-1-77 15,-2 9-101-15,-7 2-135 0,-24 1-152 0,-5 3-200 16,-1 0-88-16,-17 2 80 0,-5-2-526 16,-19 0-622-16</inkml:trace>
  <inkml:trace contextRef="#ctx0" brushRef="#br0" timeOffset="21674.63">10141 11418 3482 0,'-16'-22'95'0,"2"6"10"0,7 3 7 16,-1 2 21-16,2 2 3 0,2 2-13 0,2 4-6 16,2 3-5-16,0 0-6 0,0 0-10 15,29 19-7-15,-8 4-10 0,6 8-7 0,-2 10-5 16,1 0-9-16,-7 2-9 0,-3 1-3 16,-5-6-2-16,-6 1-3 0,-6 1-5 0,-7-1-2 15,-4-1-4-15,-3 4-5 0,-8-2-2 16,-2-1-3-16,1-3 0 0,-1-6-2 0,0-9-2 15,2 1-1-15,-2-3-2 16,0-6-3-16,7-2-33 0,2-6-71 0,5-1-110 16,2-2-128-16,9-2-164 0,-14-11-159 15,12 2 55-15,2-6-427 0,4 1-500 16</inkml:trace>
  <inkml:trace contextRef="#ctx0" brushRef="#br0" timeOffset="21908.13">10936 11174 3010 0,'8'-23'113'0,"-6"4"40"0,-2 5 35 0,-2 3 33 15,2 1 19-15,0 3 7 0,0 0-19 16,0 7-23-16,0 0 33 0,0 0 15 16,0 0-11-16,2 39-33 0,7-2-15 15,1 1-17-15,2 13-20 0,-5 2-8 0,2 4-19 16,-1-3-12-16,-2 2-15 0,-2-13-13 15,-2 3-17-15,-4-3-79 0,2-4-73 0,-4 2-82 16,-1-3-101-16,-2-2-110 0,-2-4-107 16,0-3-148-16,-7-3-79 0,7-7 68 0,1-7-521 15,0-4-626-15</inkml:trace>
  <inkml:trace contextRef="#ctx0" brushRef="#br0" timeOffset="22107.53">11076 11625 3534 0,'1'-17'128'0,"1"3"30"0,0 0 32 16,0 3 24-16,2-3 4 0,-1-2-3 16,1 0-15-16,4-2-21 0,3 1-17 15,5-7-16-15,3-1-14 0,-6 0-12 0,8 0-38 16,-4 0-49-16,1 0-67 0,-2-1-77 16,0 0-79-16,-7 6-81 0,-1 6-52 0,-5 1-53 15,-3 6-56-15,-1 2-94 0,1 5-46 16,-19 0 47-16,19 0-275 0,-27 10-287 15</inkml:trace>
  <inkml:trace contextRef="#ctx0" brushRef="#br0" timeOffset="22260.23">11174 11287 2209 0,'0'0'51'0,"11"6"25"16,-2-3 22-16,-2 1 30 0,2 2 40 15,7 6 17-15,-1 5 22 0,4 4 8 0,4 4 4 16,-2 4-6-16,-2 0-13 0,6 8-17 16,-7-4-20-16,-2-2-14 0,-1 2-16 0,-3 2-11 15,1-4-18-15,-1-2-9 0,-5-4-12 16,-3-4-68-16,2-3-103 0,-3-2-125 0,1 0-127 15,-1-4-167-15,-1-2-97 0,-1-3 46 16,-1-2-363-16,0-5-400 0</inkml:trace>
  <inkml:trace contextRef="#ctx0" brushRef="#br0" timeOffset="22808.04">11718 11737 2901 0,'0'0'180'0,"7"-5"11"0,-7 5 28 16,0 0 38-16,0 0 33 0,0 0 15 15,0 0 7-15,0 0-22 0,10-10-23 0,-10 10-28 16,11-6-27-16,-2 0-19 0,5-1-16 16,-1-3-19-16,1 2-16 0,-1-4-11 0,3 1-21 15,-3-1-10-15,-2-3-13 0,-1-3-9 16,-1 1-1-16,-3-3-14 0,-3 2-1 0,-3 0-13 16,0 0-5-16,-3 2-9 15,-3 0-10-15,-3 5 3 0,-5 4-6 0,-3 3 1 16,-4 6-10-16,-11 7 3 0,-2 8-4 15,-9 6 7-15,5 7 5 0,6 3-8 0,9-6 4 16,6 4 22-16,5 1 3 0,9 2-4 16,1-7 7-16,5-3 1 0,1-2-1 15,10 5-8-15,1-1 5 0,2-5-7 0,6-2-1 16,-2-8-13-16,0-7-26 0,2-1-44 16,0-1-61-16,8-5-61 0,8-3-58 15,5-4-68-15,9-4-37 0,3-3-15 0,-3-3-17 16,0-2-26-16,-3-4-23 0,0-4-20 15,-5-6 13-15,1-1 13 0,-2-5 42 16,-5-4 58-16,0-2 81 0,-5 2 68 0,1 4 75 16,-10 9 71-16,-9 8 57 0,-2 7 43 15,-7 3 36-15,1 5 28 0,-5 2 37 0,-3 6 52 16,0 2 43-16,0 0 11 0,-22 36 9 16,7-2 4-16,-9 13 9 0,2 6-19 0,-3 8-9 15,-1-3-21-15,2 6-28 0,-6 16-19 16,10-13-24-16,-2-2-19 0,7 0-19 0,0-3-19 15,6-2-12-15,-1-4-15 16,0-4-18-16,7-13-60 0,-8-5-76 0,4-2-82 0,3-11-81 16,-1-3-109-16,-1-8-138 15,-2-5-139-15,1-1-205 0,7-4 64 0,-19-12 80 16,9-4-574-16,-7-11-688 0</inkml:trace>
  <inkml:trace contextRef="#ctx0" brushRef="#br0" timeOffset="22960.2">12107 11538 3733 0,'-2'-16'128'0,"-2"4"-3"0,2 4 17 16,-1-1 3-16,1 6-9 0,2 3 18 16,0 0 4-16,0 0-20 0,0 0-9 0,16 24-15 15,-5-9-18-15,11 7-69 0,-3 0-111 16,5 1-170-16,-1-2-213 0,2-3-193 16,-6-3 50-16,-4-1 74 0,6 2-353 15,1 0-372-15</inkml:trace>
  <inkml:trace contextRef="#ctx0" brushRef="#br0" timeOffset="23257.69">13032 11601 3017 0,'-2'-7'371'16,"0"2"-28"-16,2 5 16 0,0 0 52 15,0 0 23-15,0 0-8 0,-1 32-29 16,2-18-30-16,5 7-27 0,6 4-33 15,8 4-42-15,0-2-29 0,1-3-22 0,2 0-21 16,-3-5-23-16,0-4-14 0,-5-3-7 16,-5-2-113-16,-1-3-36 0,0 0 0 15,0-4 0-15,-6-3 0 0,-3 0 0 0,0 0 0 16,11-7 0-16,-7 0 0 0,-4-1 0 16,4-2 0-16,-2-4 0 0,-2-5 0 0,0-1 0 15,0-6 0-15,1 1 0 0,1 0-32 16,-2 4-365-16,-2 3-115 0,2 4-123 0,-3 3-220 15,-3 0 38-15,3 6 88 0,-5 1-704 16,8 4-884-16</inkml:trace>
  <inkml:trace contextRef="#ctx0" brushRef="#br0" timeOffset="24074.86">13550 11584 4329 0,'11'-2'115'0,"-11"2"-8"15,0 0 22-15,16 2 48 0,-16-2 52 16,12 5 35-16,-4-1 6 0,-1 1-12 0,0 2-15 15,4 1-20-15,-4 1-17 0,2 2-22 16,1-4-20-16,-4 3-4 0,0 0-6 16,-5 0-15-16,1-1-6 0,-2-1-12 0,-5 2-12 15,-5 1-9-15,-2-1-11 0,-4-2-10 16,-2-2-5-16,-5-1-11 0,5-2-7 16,-4-3-40-16,1-1-16 0,-1-6 0 15,4-3 0-15,4-4 0 0,-4-11 0 0,13 2 0 16,3 0 0-16,2 4 0 0,0 1-10 15,3 0-6-15,-1 3 4 0,4 1 8 0,-1 4-4 16,4 2 0-16,-2 1 3 0,4 0 1 16,7 1-1-16,-4 2 2 0,8 2 2 0,5 0-3 15,-3-1 0-15,5 1 4 0,7-3 1 16,-2-2-2-16,-1-3-11 0,-3-2-17 0,1-2-20 16,-5-5-26-16,-2-4-5 0,-2 0-6 15,-5-6-12-15,-2-4-14 0,3-13-12 16,-6-4-14-16,-1-7-13 0,-2-7-19 15,0-6-12-15,5-22 3 0,-5-5 14 0,2 2 22 16,-2 21 14-16,-8 11 10 0,-2 14 18 16,-1 10 13-16,-5 12 16 0,4 8 33 0,-7 10 49 15,1 8 38-15,9 1 25 0,-34 35 25 16,13 6 19-16,1 13 18 0,7 8 17 0,8 10 1 16,5 11-2-16,5 19-14 0,8-1-16 15,5-1-10-15,0-6-7 0,4-5-14 16,-5-21-1-16,2-5-14 0,-2-5-3 0,4-7-14 15,-4-7-3-15,1-13-1 0,-5-4-4 16,-1-7-1-16,0-9-7 0,1-3-2 0,1-7-5 16,1-2-2-16,6-7-4 0,4-5-5 15,0-8-4-15,-1-3 0 0,-3-5-5 16,4-8 3-16,-9 6-3 0,1-1 0 16,-2 6 1-16,-5 5-7 0,-5 4 3 0,1 6 4 15,-3 2 0-15,-3 6 9 0,0 3-2 16,0 0-23-16,0 0 0 0,-14 27 0 0,6-13 0 15,5 2 0-15,-2 0 0 0,1 2 0 16,2-1 0-16,4-3 0 0,-2 0 0 0,4-2 0 16,2-2 0-16,0-2 0 0,5-2 0 15,7-5 0-15,0-2 0 0,7-6 0 16,7-5 0-16,-3 2 0 0,-4 3 0 0,-4 0 0 16,-4 2 0-16,-3 3 0 0,-3 1 0 15,-2 1 0-15,-9 0 0 0,18 7 0 16,-11-2 0-16,-2 3 0 0,4-1 0 0,-4 2 0 15,3-1 0-15,-1-1 0 0,3 3 0 16,1-1 0-16,9-1 0 0,-2-1 0 0,5-2 0 16,2-1 0-16,-2-4 0 0,1 1 0 15,3-2-132-15,0 0-295 0,-2-2-98 0,-4 2-111 16,-6 1-164-16,-3 0 1 0,-12 0 75 16,15 4-687-16,-15-2-862 0</inkml:trace>
  <inkml:trace contextRef="#ctx0" brushRef="#br0" timeOffset="24359.3">12411 12692 4571 0,'-30'1'384'0,"10"-1"-39"16,11 0-24-16,9 0 8 0,0 0 21 0,84-13-2 15,17-3-19-15,28-2-31 0,22-3-26 16,60-8-27-16,15-3-25 0,6 3-41 0,2 0-179 16,1 2 0-16,-7-1 0 15,-16 5 0-15,-60 2 0 0,-8 6 0 0,-15-1 0 16,-15 4 0-16,-31 2 0 0,-11 3 0 16,-9 2 0-16,-21 0 0 0,-11 3-305 0,-13-1-107 15,-4 1-91-15,-10 0-102 0,-4 2-171 16,0 0-8-16,0 0 65 0,-45 9-671 0,5-2-843 15</inkml:trace>
  <inkml:trace contextRef="#ctx0" brushRef="#br0" timeOffset="27057.91">13103 8266 2890 0,'-15'8'52'16,"0"4"-23"-16,1-1-6 0,-1-1 4 0,1 4 25 15,1 0 21-15,1 0 20 0,5-2 31 16,1 0 25-16,3 0 36 0,5 1 21 0,1-1 16 16,13-1 1-16,4-3-2 0,23-5-2 15,8-4-17-15,18-9-12 0,26-11-14 0,8-6-14 16,0-6-16-16,0-4-19 0,-4 0-8 16,-8-1-13-16,-7-1-7 0,-12-2-14 15,-15 12 2-15,-9 0-16 0,-8 0-5 16,-9 10-9-16,-5-1-2 0,-6 7-6 0,-5 1-7 15,-6 4-3-15,-1-1-6 0,1 1 0 16,-3 0-14-16,1 1 1 0,2 2-10 0,-4 0-60 16,3 3-78-16,-3-3-94 0,-5 5-68 15,0 0-74-15,0 0-80 0,12 16-168 0,-12-4-89 16,-5 6 67-16,-13 14-501 0,-7 11-602 16</inkml:trace>
  <inkml:trace contextRef="#ctx0" brushRef="#br0" timeOffset="27425.06">12349 9552 3382 0,'-25'4'58'0,"0"-1"6"0,3 2-4 15,2-1 33-15,3-1 42 0,-2 1 56 16,5-3 51-16,3 1 30 0,11-2 29 16,0 0-4-16,-14-9-30 0,26-4-17 15,26-15-8-15,31-14-15 0,18-4-3 0,19-7-9 16,4 1-14-16,13 0-34 0,5-1-9 16,0 1-15-16,-6 6-17 0,-2 3-10 0,-12 5-11 15,-8 4-10-15,-17 5-7 0,-24 8-11 16,-7 3-6-16,-14 4-9 0,-6 0-7 0,-9 6-3 15,-5-2-10-15,-5 5-8 0,3-4-1 16,-5 0-16-16,-2-2-74 0,0 2-81 0,0 0-77 16,-4 1-91-16,2 0-119 0,-3 1-116 15,0 1-185-15,-4 6-84 0,-2-8 80 0,2 8-703 16,-17-3-884-16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55:33.274"/>
    </inkml:context>
    <inkml:brush xml:id="br0">
      <inkml:brushProperty name="width" value="0.05292" units="cm"/>
      <inkml:brushProperty name="height" value="0.05292" units="cm"/>
      <inkml:brushProperty name="color" value="#FF0000"/>
    </inkml:brush>
  </inkml:definitions>
  <inkml:trace contextRef="#ctx0" brushRef="#br0">10869 11829 3232 0,'-23'-6'171'0,"5"0"-50"0,0 3-40 0,5-2-21 0,0 3-12 16,1-1 19-16,5 1 31 0,7 2 7 0,-16-4 5 16,16 4-4-16,-7-4-7 0,7 4-8 0,0 0-8 0,0 0-7 15,72 10-7-15,1-2-6 0,35-1-5 16,21 0-7-16,11-2-5 0,9 5-8 0,1-3-6 16,5-2-26-16,-10 2-30 15,-11 0-15-15,-6 1-10 16,-13-1 3-16,-30-3 4 0,-6 3 6 0,-7-4 1 0,-9 5 8 15,-17-4-2-15,-4-1 3 0,-16-3 1 0,-1 4 17 16,-8-4 14-16,1 1 19 16,-7 1 16-16,1-2 9 0,-5 0-1 0,-7 0 1 0,18 3-4 15,-18-3-6-15,13 0-6 16,-13 0-4-16,11 0-22 0,-11 0-51 0,0 0-68 0,12 0-84 16,-12 0-89-1,0 0-101-15,0 0-165 0,11 2-30 0,-11-2 55 16,0 0-234-16,0 0-249 0</inkml:trace>
  <inkml:trace contextRef="#ctx0" brushRef="#br0" timeOffset="460.25">10387 12485 2256 0,'-16'2'72'0,"2"2"10"0,5-3-2 0,1 1 7 0,8-2 19 0,-12 2 23 0,12-2 26 0,0 0 17 0,-11 2 20 0,11-2 0 0,0 0-10 0,32 3-16 0,14 0-8 31,21-6-15-31,12 3-18 0,34-5-10 15,9-2-6-15,6-1-15 0,1-1-15 16,1 0-6-16,-6-1-15 0,-9 3-41 0,-34-1-46 16,-4 1-57-16,-15 2-49 15,-13 1-49-15,-8 3-48 0,-9-3-62 0,-10 1-65 0,-9 1-124 0,-6 1-75 16,-7 1 62-16,0 0-180 0,0 0-170 16</inkml:trace>
  <inkml:trace contextRef="#ctx0" brushRef="#br0" timeOffset="1260.22">5701 12400 2129 0,'-15'0'163'0,"15"0"18"0,-19-2 11 0,19 2-1 0,-12-3-22 0,12 3-13 15,4-15-12-15,8-2-14 0,20-12-9 16,10-6-9-16,24-8-17 0,9-1-7 16,8 1-1-16,-4 0-20 15,3 3-8-15,-1 5-13 0,-22 10-48 0,-1 4-36 0,-5-1-26 16,-18 11-33-16,-7 1-27 16,-6 8 12-16,-13 6 9 0,-7 2 14 0,-8 4 5 15,-11 13 11-15,-8 2 6 0,-12 6 8 0,-8 0 23 16,-2 1 20-16,-3-1 18 15,0-2 27-15,1-1 20 0,3-3 18 0,6-4 13 16,10-4 6-16,5-3 10 0,7-5 14 0,6-2 3 0,2 0 4 16,2-4-2-16,4 1-10 15,4-4-9-15,0 0-9 0,33-9-7 0,5-6-5 16,11 1-12-16,7-7-1 0,-1-2-10 16,1 3-4-16,-9 5-6 15,-8 1-10-15,-15 4 1 0,-5 5-7 0,-4-1-5 16,-5 4 0-16,-10 2-1 0,0 0 2 15,4 12-3-15,-14-1-3 0,-13 7-1 0,-2 0 1 16,-3 1-2-16,-1 0 5 0,0 0 2 16,1-2 7-16,8-5 0 0,2-2 3 15,7-3 5-15,3 0 4 0,0-2-1 0,3-2-5 16,5-3-2-16,0 0-3 0,0 0-4 16,0 0-6-16,32-1-13 0,-9-4-48 0,0-1-65 15,-1 0-71-15,1-1-83 0,2 2-90 16,-3-2-131-16,-6 3-169 0,2 1 64 15,-3 0-339-15,-3 1-407 0</inkml:trace>
  <inkml:trace contextRef="#ctx0" brushRef="#br0" timeOffset="3000.36">5732 13232 2452 0,'-6'5'-26'0,"0"0"11"0,2 2 14 0,1 2 14 15,-5-1 17-15,3 4 11 16,-4 0 8-16,4 2 5 0,-1-1 5 0,3-1 3 15,-1-1 0-15,2-1 3 0,0-2-9 0,2-1 0 16,-2 3 1-16,2-4-3 0,2 0 0 16,-2-6-5-16,8 8 0 0,-3-6-3 15,-5-2-4-15,16 0 0 0,-16 0-6 16,16-10 0-16,-5 0 10 0,-6 2 5 0,3-3 3 0,-5-4 0 16,1 1 9-16,-4-1-5 15,-2-1 6-15,-2 1 9 0,3 3 7 0,-3 0-8 16,-2 2-8-16,1 3-1 15,-4 4-6-15,9 3 1 0,-20 8 11 0,4 3-9 16,-5 11 0-16,6 3-3 0,1 4-2 0,5 1-4 16,6-5-4-16,1-2-6 15,5-5 4-15,-1 3-6 0,7 0 4 0,2-4 1 0,-2-1 2 16,7-4 2-16,-3-4 1 16,1-1-5-16,4-5 2 0,1-2-2 0,-2-5-5 15,12-9-1-15,-5-3 6 0,-4-5 10 0,-3-1 7 16,-7-4 0-16,-5 1-1 15,-5 1-6-15,-2-12-3 0,-6 3-4 0,-5 1-3 16,-3 4-7-16,2 5-3 0,-8 5-5 16,4 9-5-16,-3 5-2 0,-4 7-6 0,-13 8 2 0,-2 14-4 15,-1 5-2-15,2 7-21 16,5 5-38-16,3 2-57 0,8 2-67 0,5 0-72 16,9-6-72-16,7-5-106 15,4-5-181-15,7 4-59 0,5-6 67 0,1-2-345 16,-1-5-417-16</inkml:trace>
  <inkml:trace contextRef="#ctx0" brushRef="#br0" timeOffset="5930">5221 13931 2712 0,'7'-10'-40'0,"-1"3"4"0,-1 0 8 0,-7 2 11 0,2 5 20 0,-9-14 29 16,4 6 18-16,-8 1 25 0,-5-5 12 0,-8 0 1 0,1 2-5 16,-8 1 5-16,-1 1-1 15,6 6-3-15,1 0-2 0,-2 2 3 16,-9 4 7-16,2 4-2 0,0 2-4 0,2 6-1 0,5 1-4 16,-1 2-5-16,5 1-13 15,7-6-7-15,5 3-6 0,1-2 0 0,7-1-6 0,1-2 0 16,4-1-7-1,4 1 2-15,4 2-1 0,3-1-2 0,12 8-5 16,1-2-3-16,1-2 0 0,2 1-7 0,0 0 1 16,-4-1-6-16,0 0 0 15,-6-1-1-15,-3-3-7 0,-5 3 11 0,-4-1 26 16,1 1 12-16,-4-1 13 0,-4 3 6 0,-4 1 0 0,-5 8-3 16,-3 0-9-16,-2-3-5 15,-4-3-6-15,1-4-4 0,-3-2-4 16,4-1-6-16,5-4-3 0,-1-3-28 0,3-6-44 15,-1 4-68-15,1-5-77 0,0 0-81 0,11 0-84 16,-21-3-114-16,12 1-187 16,0 1 43-16,9 1-320 0,-9-7-404 0</inkml:trace>
  <inkml:trace contextRef="#ctx0" brushRef="#br0" timeOffset="6751.68">5261 14241 2857 0,'10'-4'136'16,"-4"-2"-19"-16,-6 6 3 0,11-2 22 0,-11 2 30 16,0 0 10-16,7-4-5 15,-7 4-13-15,0 0-19 0,10-9-14 0,-6 5-15 0,5-4-8 16,-2 4-14-16,2-4 7 16,0 1-8-16,-2-1-10 0,-1 1-11 15,2 0-11-15,-2-2-5 0,-1 1-8 16,-1-1-10-16,-2-1-13 0,-2 0-5 0,-2 0 0 15,-2 1-5-15,-3-3-4 0,3 2-3 0,-4-2 0 16,-1 7-5-16,1 1-1 0,8 4 1 16,-19 2 2-16,8 5-1 15,-5 5 7-15,5 3 2 0,-7 9 4 0,7-2 1 0,0 6 0 16,6-6 2-16,0-1 3 0,5-4 0 16,0-1-1-16,2 3 1 0,5-3-1 15,-2-1-3-15,6 1 2 0,1-5 1 0,-1-1-2 16,4-5-3-16,-1-2 2 15,-1-1 1-15,4-6-5 0,5-1-1 16,-4-6-1-16,1 2-2 0,-4-3-1 0,6-9 1 16,-8 3 1-16,1 5-1 0,-4-1-2 0,-5 2 1 0,3 5-4 15,-4-3-2-15,2 3-3 0,-6 7-1 16,7-7-1-16,-7 7 1 16,0 0 10-16,0 0 0 0,0 0 4 0,12 26 1 15,-8-14 3-15,-1 3 1 0,5-2 2 16,-3 3 6-16,6-3-1 0,-6-1-2 15,4 0 1-15,0-3 0 0,2 1-1 0,-4-3 2 16,4-2 1-16,-1-3-5 0,-10-2 1 16,19-4-6-16,-7-2 2 0,-1 0 0 15,-2-5-2-15,3-3-5 0,-3-4 3 0,-1 5 0 16,0-1-6-16,-4 3 1 0,1 1-3 16,-1 0 0-16,2 4-8 0,-5 1-1 15,-1 5 1-15,0 0 1 0,0 0-4 16,0 0 5-16,0 0 0 0,18 21 0 0,-11-11-3 15,-1 1 2-15,2 1-1 0,1 1 2 0,1-1 0 16,2-2 4-16,-1 2-4 0,0-3 3 16,5-1-4-16,-2 0 2 0,2-3 0 0,1-3-2 15,-2 0 4-15,4-6-2 0,-2 1-1 16,5-4-2-16,-4 0 3 0,2-3 2 16,-8 3-4-16,2-1 2 0,-1 4 3 0,-3-2-5 15,2 2 5-15,-5-2-7 16,-7 6 0-16,17-2 14 0,-17 2 23 0,19 8 5 15,-7 0 3-15,-1-2 1 0,3 6-5 0,-3-5 5 16,7 6-4-16,-4-3-5 0,4 0 2 16,-2 1-4-16,0-3-4 0,-3-1 0 0,3 0-8 0,-3 0-1 0,4 0-22 31,-6-4-50-31,2-1-67 0,-1 1-77 16,1-1-100-16,-1 1-99 0,-1-3-106 0,-11 0-185 15,16 0-38-15,-16 0 90 0,13-1-467 0,-13 1-572 0</inkml:trace>
  <inkml:trace contextRef="#ctx0" brushRef="#br0" timeOffset="7000.2">5377 14566 3384 0,'-39'9'162'0,"2"-2"6"0,0 0 19 0,7-1 21 0,8-2 24 0,2-2 31 0,8 1 27 0,-1 0 0 0,4-3-23 0,9 0-27 15,0 0-23-15,34-18-23 16,27 1-18 0,36-10-14-16,16-2-19 0,18-2-16 0,9 0-58 0,1-1-74 15,1 1-75-15,0 4-66 0,-11 1-75 16,-11 4-74-16,-15 1-56 0,-31 7-39 0,-11 3-28 16,-19 1-24-16,-9 2-23 15,-9 2 14-15,-11 1-59 0,-4 3-512 16,-2-4-497-16</inkml:trace>
  <inkml:trace contextRef="#ctx0" brushRef="#br0" timeOffset="8679.94">27232 14393 3606 0,'-2'-21'334'0,"2"4"-64"0,-2 4-12 0,2-1-1 0,0 2-23 0,2 3-17 0,0 1-6 15,1-4-19-15,-1 6 23 16,0-3-16-16,0 3-18 0,-2 6-22 16,5-8-14-16,-5 8 0 0,0 0 4 0,9 26-9 15,-7-5-14-15,-2 3-12 16,0 14-11-16,-4 0-9 0,0-1-13 16,1 1-8-16,-6-2-2 0,4-2-16 0,-3-1-12 15,-1-3-31-15,1-9-40 0,0-2-31 16,-1-1-34-16,1-5-33 0,-1-3-24 15,-1 1-21-15,5-4-17 0,-2-6-5 0,7-1 8 0,0 0 16 0,-11-12 11 16,11 0 12-16,4-5 23 0,0 0 16 16,2-2 30-16,2 5 23 15,-3 1 19-15,1 3 12 0,-3 0 6 0,6 8 21 16,-2-2 17-16,0 4 6 16,-7 0 2-16,24 4-4 0,-12-2-6 0,6 2 2 0,-1 2-1 15,0-4-4-15,3 2-3 16,0-2-6-16,1-2-7 0,0-2-8 0,3-4-5 15,7-6 0-15,-10 1 1 0,6-7 2 0,-4-1-1 0,-3-6 2 16,2-2 4 0,-3-3 5-16,-4-2 11 0,1 5 12 0,-5 6 26 15,-4 3 23-15,-1 6 8 0,0 1 6 16,-2 1-12-16,-1 2-2 0,-3 8 7 0,0 0 24 0,0 0 8 0,0 0-6 16,0 0-7-16,0 29-11 15,0-17-3-15,0 5-9 0,4 0-10 16,2 5-11-16,4-1-4 15,-1-3-9-15,2 1-7 0,7 2-27 0,-4-6-9 0,0-3-10 16,-3-1-3-16,1-4 6 16,-1-3-2-16,2 0-4 0,-1-4 7 0,1-2-1 15,3 0 8-15,-1-2-6 0,1-2 3 0,-4 2 1 16,2 1-3-16,-4 2 3 16,-3-1 0-16,-7 2 0 0,16-4 1 0,-16 4 1 0,14 2 9 15,-3 2 2-15,-2-3 0 16,4 2-6-16,1 3-11 0,-1 0-18 0,2-4-44 15,2 2-55-15,2-2-57 0,-4-2-73 16,4 1-95-16,3-2-90 0,-6-3-119 16,4 2-169-16,-4 0 39 0,0 2 71 0,-9 0-418 0,3 2-509 0</inkml:trace>
  <inkml:trace contextRef="#ctx0" brushRef="#br0" timeOffset="8810.53">28189 14584 2969 0,'0'0'130'0,"0"0"25"0,0 0 16 0,0 0 8 0,0 0-7 0,0 0-17 0,0 0-18 0,0 0-22 0,0 0-69 16,0 0-97-16,13-14-129 0,-13 14-149 0,0 0-209 16,0 0-33-16,2 13 65 0,-2-13-193 15,-2 16-192-15</inkml:trace>
  <inkml:trace contextRef="#ctx0" brushRef="#br0" timeOffset="12550.37">9030 15555 2102 0,'-18'0'81'0,"-2"0"-2"0,4 0 1 0,-2 0 0 0,5 2 6 0,-3-2 14 15,3 0 24-15,-4 2-7 0,17-2 17 16,-25 2-16-16,16-2-9 0,9 0-6 15,-18 1-12-15,18-1-10 0,-13 3-7 0,13-3-6 16,0 0-14-16,-11 5-1 0,11-5 5 0,0 7-2 16,0-7 8-16,0 0 22 0,20 14-1 0,-6-7 0 15,7 0-15-15,4-1 4 0,9 2-9 16,6 2-3-16,2-2-6 16,2-1-9-16,11 3-3 0,0-1-5 0,-7-2-4 15,-4 0-14-15,0-1 17 0,-2 2-10 16,-3 1-7-16,-3-5 2 0,-7 1-3 15,-4-2 8-15,-2 0-15 0,0-2 3 0,-3 1-4 16,0 0 2-16,-1-2-2 16,3 0-1-16,0-2-1 0,3 2 0 0,2-2-5 0,-1 1-3 15,3-2 7-15,1 3-6 0,-1 0 7 16,-2-3-7-16,2 6 0 0,-4-6-3 0,-2 6 2 16,-1-3 4-16,-4 0-6 0,0 0 4 0,-4 0 1 15,2 3 0-15,0-3-7 16,-3 1 6-16,2-1-4 0,0 0 0 15,5-4 3-15,4 4 1 0,4-4 0 16,13-2-7-16,1-1 4 0,11-1 2 0,6 1 1 16,-13 2-3-16,9-1 1 0,-12 0-3 0,0 5-2 15,-11-3 4-15,-5 4 0 0,-6-2-6 0,0 2 4 16,-6-2-1-16,0 2 1 16,-15 0-1-16,25 0 1 0,-14 0-1 15,-11 0 0-15,23 0 3 0,-11 0-1 16,-12 0 0-16,24-2 3 0,-10 0-3 15,5 0-2-15,6-2-3 0,11 0 5 0,-8-2-1 0,9-1-2 16,3 3 6-16,0-4 1 16,-3 1-8-16,0 2 3 0,1 0-1 0,-5 2-4 0,-7-1 0 15,-1 3-4-15,2-3-7 0,-6 2 2 16,2 0 6-16,-4-1-3 0,1 0 2 16,5-1 2-16,-2 1 0 0,4-1 4 15,7-4-5-15,1-1 3 0,-1 2 0 0,0-1 1 16,2 1-4-16,-3-1 6 15,-5 2-2-15,-3 3-2 0,-2-1 5 0,-2 1-6 16,-6 1 5-16,3 1 0 0,-6 1 0 16,4-2 0-16,-3 2-12 0,-13 0 18 0,25-2-6 15,-12 2 2-15,-13 0 1 0,19-1 6 0,-5-1-7 16,-1 0 1-16,2-1 0 0,4-1 3 0,4 1-5 16,2-2-1-16,13-2 5 15,-4 0 9-15,4 1-12 0,1 2 3 16,-6 0-14-16,4 1 17 0,-12 0-4 15,-3 0-11-15,-2 2-11 0,-3 1-4 16,-4-2 5-16,1 2-5 0,-14 0 5 16,22-2 5-16,-11 2 3 0,-11 0-5 0,18-4 3 0,-11 4 16 15,-7 0-13-15,20-5-2 16,-13 3 2-16,3-2-6 0,-10 4 9 0,17-6-4 16,-7 6-7-16,-10 0 1 0,15-4-12 15,-15 4 5-15,16-2-20 0,-16 2 13 16,13-2-11-16,-13 2-3 0,12-2 16 0,-12 2-5 15,14-2 0-15,-14 2 2 0,22 0 5 16,-11 0 0-16,-11 0 3 0,28 0 9 0,-11-2 5 16,4 2-5-16,0-3 2 0,4 3 6 0,4-2 2 15,2 2 0-15,-1 0-2 0,12-2 2 0,-1 4-2 0,2-2 1 32,-4 2-8-32,-6-2 10 0,5 3 2 15,-8-1 0-15,-3-2 2 0,0 0-3 0,-8 2 5 0,1 0-4 0,2-2-4 16,-8 0 5-1,0 0 2-15,4 0 1 0,-3-2-4 0,2 2 3 0,3-2 2 16,2 2-3-16,-1-2-1 0,6-1 5 16,1 3-1-16,1 0 0 0,11 3 0 15,-10-1-2-15,-1 0 6 0,0 0-3 0,-3 0-10 16,3 0 6-16,11 2 9 0,-2-1-23 16,-1 0 15-16,10-1-5 15,-2 0 6-15,3 1 3 0,4-2-5 16,-3-1-2-16,2 3 9 0,1-3-4 0,11 3-4 15,0-2-1-15,-4 3 8 0,4 0-2 16,-18-1 5-16,1 0-10 0,-1 1 8 0,2-2-6 16,-8 0-3-16,4 1 6 0,-11 0-5 15,-5 0 4-15,1-1-5 0,-1 0 0 16,-3 0 1-16,0-2 2 0,4 0-3 0,-5 0 1 16,3 0 3-16,3 0-2 0,-1-2 0 15,17-2 7-15,-2 4-10 0,0-3 0 0,-2 3 0 16,3-2-1-16,-2 2 3 0,0-1 3 15,-2 2-3-15,0 1-1 0,2 0-1 0,-2 1 5 16,-7 1 2-16,5-1-1 0,1 0 4 0,6 3-10 16,-2-4 5-16,5 2-2 0,15 0 6 0,3 1-6 15,3 0-2 1,6-2 6-16,-1 1 0 0,0 0-6 0,-2 1-5 0,-1-2 9 16,-5-1-2-16,-16 1 0 15,-2-1 8-15,-4-2-1 0,-12 2-10 0,-7-2-12 16,-6 0-14-16,-2 0-10 0,-3 0-20 15,-14 0-28-15,18 3-36 0,-18-3-54 16,9 0-78-16,-9 0-149 0,0 0-130 0,0 0 54 0,0 0-105 16,-41 1-86-16</inkml:trace>
  <inkml:trace contextRef="#ctx0" brushRef="#br0" timeOffset="13882.27">9358 16424 1757 0,'-20'2'70'16,"0"-2"9"-16,-1 2 5 0,4 0-4 0,-6-1 5 0,-2 1 10 0,-1 1 18 0,-3 1 29 15,5-2 22-15,-1 0 17 0,6 1 5 0,-1-2-12 16,4 1 0-16,0-2-4 0,3 2-7 15,2-1-14-15,11-1-16 0,-18 2-7 0,18-2-12 16,-11 4-15-16,11-4 1 0,-2 6 15 0,2-6 13 16,24 16 4-16,13-2-1 15,14-1-12-15,22-1-5 16,26 3-14-16,16-5-7 0,10-3-12 0,16-5-5 16,18-2-7-16,10-2-8 0,15-2-6 15,65 1-10-15,8-2 3 0,6 2-2 0,-2 3-10 16,-6 0-5-16,-9 3 3 0,-61 0-5 15,-2 0-5-15,-14 0 0 0,-14 0-4 16,-20-1-5-16,-17 2-3 0,-34-4-2 0,-12 0-5 16,-20 2 0-16,-7-4-2 0,-9 2 3 15,-11 0-3-15,-7 2 3 0,-3-4-4 0,-1 2 0 16,-14 0-2-16,12-2-3 0,-12 2 0 16,0 0-1-16,0 0-1 0,0 0-2 15,-45-2 2-15,17 2 0 0,-19 4-5 0,-14-2-2 16,-7 4-7-16,-6 2-9 15,-4 1-15-15,-28 3-13 0,-7 1-10 0,-9-1 8 0,-9 2 0 0,-3-2 7 16,-10 0 6-16,-4 2 5 0,-5-3 1 16,-1 1 3-16,0 0 2 0,-4 0 6 15,0-1 4-15,3 1 4 0,10-1 1 16,0 1 4-16,9-3 6 0,3 3 8 0,12-2 3 16,7 2 2-16,7-4 7 15,23-1 3-15,4 1 5 16,5-2 9-16,7 2 2 0,9-1 1 0,16-3 1 0,2 0 4 15,14 0 7-15,9-2 1 0,2-2 1 0,7 3-6 16,9-3-2-16,0 0-2 0,0 0-5 16,53-9-2-16,8 3-1 0,20-3-4 0,43-5 2 15,23-3-6-15,23-3-4 16,65-1-2-16,12 0 3 0,14 2-1 0,10 2-3 0,-6 2-2 16,-2 1 3-1,-10 4-8-15,-13 3-1 0,-62 0-25 0,-17 3-13 0,-10 3-7 16,-20-3-7-16,-36 4 2 15,-12-1 0-15,-19-1 6 0,-16 0 4 0,-8 0 3 16,-8 2 4-16,-9-3 0 0,-7 2 0 0,-8-3 1 0,-8 4 2 16,0 0 6-1,-25-10-4-15,-15 3 5 0,-28 0-2 0,-11 4 3 0,-34-1-1 16,-11 4 5-16,-21 4-2 16,-7-3 5-16,-13 6 2 0,-15 0-2 0,-47 3 1 15,48 0 6-15,6 1 1 0,-2-3 5 16,1 3 4-16,9-1 6 0,8 2 0 15,11-2 1-15,13-1-1 0,10-1-1 0,13 2 5 0,31-6 2 0,9 0 5 32,22 0 6-32,6-2 11 0,16 1-4 0,4-3-8 0,13 0-2 15,9 0-5-15,0 0 2 16,56-9-5-16,12 1-7 0,45-7-27 0,16 0-21 16,22 1-25-16,17-1-21 0,58-1-8 15,5 2-4-15,-7 3-4 0,6-1-10 16,-51 4 9-16,47-1 18 0,-54 1 1 15,-7 4 4-15,-12-4 15 0,-16 4 6 16,-16 0 5-16,-38 1 6 0,-19-1 7 0,-14 1 6 16,-5 0 30-16,-15 1 33 0,-8 0 26 15,-1 2 16-15,-8-2 3 0,1 0-11 0,-3 0-9 16,-11 2-6-16,12-4-21 0,-12 4-40 16,0 0-58-16,0 0-71 0,0 0-90 15,0 0-107-15,-26-6-159 0,26 6-141 16,-29 2 64-16,15 2-270 0,5-2-328 0</inkml:trace>
  <inkml:trace contextRef="#ctx0" brushRef="#br0" timeOffset="15982.62">22700 15900 2719 0,'-32'-6'238'15,"-4"-4"-28"-15,-1 3-21 0,3 0-19 0,0 2-15 0,7-1-19 0,7 2-12 0,0 2-10 0,6-1 23 0,1 1 20 16,6 1 7-16,7 1-5 0,-10-4-16 16,10 4-11-1,23-7-12-15,21-3-15 0,36 2-11 16,43-3-10-16,28-1-4 0,23 1-10 16,66 2-9-16,7 0-8 0,9 4-1 0,9 0-7 0,0 5-4 15,-8 3-6-15,-7-1 1 0,-15 5-7 0,-63 0-8 16,-7 0-36-1,-19 1-37-15,-21-3-43 0,-14 4-37 0,-39-6-47 16,-18 1-31-16,-12-3-13 0,-9 0 8 16,-11-1 3-16,-6 0 8 0,-7 0 12 0,-9 0 2 15,0-4 8-15,0 4 16 0,-31-10 24 16,-8-1 11-16,-22 1 13 0,-10-2 20 16,-13 4 16-16,-30-3 19 0,-10 5 16 0,-11 0 15 15,-12 1 16-15,-14 4 1 16,-11 2 5-16,-67 4 6 0,-3 4 26 0,-5 1 18 0,3 1 23 15,2 4 23-15,15-3 21 0,56-3 12 16,2 1 23-16,19-2-2 0,22-1 6 0,41-2-4 16,15 0 8-16,24-1-11 0,13-1-12 15,18-1-16-15,9 0-8 0,8-2-37 16,0 0-41-16,73 8-49 0,3-4-69 0,41-4-89 16,8 3-116-16,18-3-192 0,10 0-116 15,-4 4 70-15,1-3-262 0,4 2-287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54:18.904"/>
    </inkml:context>
    <inkml:brush xml:id="br0">
      <inkml:brushProperty name="width" value="0.05292" units="cm"/>
      <inkml:brushProperty name="height" value="0.05292" units="cm"/>
      <inkml:brushProperty name="color" value="#FF0000"/>
    </inkml:brush>
  </inkml:definitions>
  <inkml:trace contextRef="#ctx0" brushRef="#br0">11373 5320 3279 0,'-18'-5'91'0,"6"2"-20"0,-1-1-29 0,2 3 22 0,2-3 35 0,9 4 7 15,-14-3 12-15,14 3-4 0,-9-4-21 0,9 4-1 16,-9-3-10-16,9 3-11 0,0 0-9 0,0 0-2 0,0 0-9 16,0 0-3-16,0 0-5 15,0 0 1-15,0 0 0 0,28 19-6 0,2-11-4 0,13 3 0 16,8 1-4-16,7-1-4 0,6 1-2 16,5-6-2-16,4 2-7 0,6-3 3 15,3 1-5-15,1-2-13 16,1 0 11-16,1 1-5 0,0 0 5 0,0-3-6 15,-2 3-4-15,-5 0 2 0,-2-2 0 16,-3 3 0-16,-5 2 3 0,1-5-4 0,-7 0 3 16,3 1-1-16,4 1-1 0,2-5 1 0,3 0-3 15,6 2 5-15,10-4-4 16,22 2 1-16,7 0-2 0,-2 0 1 0,5 2-3 16,4 2-1-16,-4 2 5 15,-2 0-2-15,1 0 4 0,-6 1 0 0,-6-1-3 16,-21 0 4-16,-9-2-6 0,0 0 2 15,-13 0-2-15,1-4 7 0,-16 0-8 0,-1-2 7 16,-1-2 0-16,-1-2 5 0,-4 2 8 16,2-4 1-16,-3 3-2 0,0-3-2 0,-2 2 1 0,-3 0-1 15,-9 2 0-15,-6-1-1 0,-3 4-6 0,-6-2 2 16,0 1-16 0,-3 0-21-16,-11 2-35 0,20-4-52 15,-15 4-71-15,-5 0-70 0,0 0-110 0,0 0-166 16,0 0-79-16,0 0 67 0,0 0-318 0,0 0-345 0</inkml:trace>
  <inkml:trace contextRef="#ctx0" brushRef="#br0" timeOffset="301.82">15203 5266 2593 0,'0'0'119'0,"0"0"4"0,-2-7-12 0,2 7-8 0,0 0 16 0,0 0 31 0,0 0 15 16,19 20 1-16,-9-10-3 15,5 4-9-15,6 7-11 0,-1 0-12 0,-4 4-15 16,-5-4-7-16,-1-1-6 16,-6 1-4-16,-2 0-5 0,-6 3-4 0,-8 7-7 0,-4-4-2 0,-8 2-10 15,-6 2-6 1,-4-2-7-16,-6-4-6 0,-4-2-6 0,-3-4-25 15,0-3-26-15,-2 1-41 0,12-7-65 0,1-2-79 0,6-2-76 16,5-6-124-16,7 0-173 16,0-4-59-16,3-2 71 15,1-4-328-15,7-1-362 0</inkml:trace>
  <inkml:trace contextRef="#ctx0" brushRef="#br0" timeOffset="2779.85">26555 2284 2525 0,'-19'-8'24'0,"-2"3"4"0,-3 5 10 15,-17 7 30-15,-10 7 18 0,-4 8 23 0,-2 4 21 16,-1 3 23-16,7 4 7 0,5 3 7 16,7 3 4-16,10 4-3 0,10 0-9 15,9-5-7-15,14 1-1 0,13 8-6 0,11-1-10 16,17-3-11-16,23 5-26 0,11-7-9 15,7-6-9-15,6-4-7 0,-1-10-9 16,-14-9-3-16,-5-4-7 0,-4-8-5 16,-7-9 1-16,-7-6-8 0,-10-8 0 0,-2-6 4 0,-12-8-3 15,-7-10-1-15,-5-6-8 0,-9-5-4 16,-5-6-3-16,-10-4-8 16,-6-5-2-16,-2 3-6 0,-9 7-3 0,-2 5-3 15,-6 12-5-15,-9 7-7 0,-1 10-23 16,-9 10-28-16,-4 9-28 0,-8 10-50 15,-1 12-67-15,-2 10-84 0,-19 9-131 16,25 1-250-16,-13 7 15 0,20-6 67 0,7 2-280 0,2 1-349 16</inkml:trace>
  <inkml:trace contextRef="#ctx0" brushRef="#br0" timeOffset="3049.94">26507 2943 2705 0,'-11'-8'170'15,"-8"4"18"-15,-6 4-7 0,-17 4 9 16,-20 5 18-16,-9 6 10 0,-22 7-1 0,-3 4-14 16,1 5-19-16,5 5-17 0,4-1-16 15,7 2-12-15,0-1-17 0,20-5-13 16,2 0-6-16,1 0-32 0,0 1-34 0,3-1-52 15,3 1-71-15,1-2-83 0,4-3-103 16,4-1-111-16,5 0-182 0,7-5-79 16,2-3 66-16,10-2-324 0,4-4-383 0</inkml:trace>
  <inkml:trace contextRef="#ctx0" brushRef="#br0" timeOffset="3379.81">25118 3523 2760 0,'-17'2'129'0,"-6"3"22"16,-7 6 37-16,-6 6 31 0,-9 9 34 16,-2 4 24-16,-3 6 22 0,-12 10 16 0,14-6-3 15,6 5-12-15,0-1-12 0,5 4-39 0,8-1-19 16,4-1-17-16,7-2-19 16,13-6-12-16,3-1-21 0,7 0-15 15,11-3-9-15,13 5-15 0,9-8-13 16,10-2-12-16,4-8-17 0,9-5-14 0,0-7-10 15,2-5-8-15,-15-6 1 0,-4-5-5 16,-6-3-4-16,-5-10-6 0,1-10-3 0,-16 0-3 0,-2-16-9 0,-7-4 0 16,-9-6-6-16,-5-6-9 15,-8-4-5-15,-5 4 2 0,-5 3-14 16,3 4-1-16,-7 10-11 0,-3 2-16 16,-3 7-11-16,1 5-17 0,3 11-20 15,-1 3-35-15,5 7-47 0,6 3-60 16,2 3-81-16,3 2-88 0,3 2-113 0,11 0-199 15,0 0-58-15,0 0 80 0,0 0-547 0,30-6-698 16</inkml:trace>
  <inkml:trace contextRef="#ctx0" brushRef="#br0" timeOffset="3640.1">26713 3149 3936 0,'-5'-7'310'0,"5"7"-37"0,-6 0-27 16,6 0-27-16,0 0 9 0,0 0 15 0,19 33-17 0,9 2-17 0,8 3-19 31,13 1-15-31,19 9-21 0,-2 4-11 0,4-3-33 0,-6-2-54 16,-15-10-71-16,1 1-85 15,-4-4-89-15,-4 0-124 0,-4-1-125 0,-8-1-162 0,-8-4-161 16,-9 1 76-16,-5 2-545 15,-8-4-693-15</inkml:trace>
  <inkml:trace contextRef="#ctx0" brushRef="#br0" timeOffset="3959.9">27384 3947 3789 0,'-7'-5'212'0,"-5"4"10"16,12 1 27-16,-28 6 47 0,5 2 46 0,-8 4 34 0,3 5 10 15,-3 4-2-15,6 4-18 0,2 4-29 16,7 0-28-16,5 5-26 16,11-5-30-16,7 7-29 0,10-2-61 0,9 4-163 15,9-4 0-15,2-4 0 0,10-8 0 16,-4-5 0-16,-2-8 0 0,-2-1 0 0,-6-6 0 0,-5-2 0 16,8-4 0-1,-1-8 0-15,-5-1 0 0,-3-5 0 0,-4-3 0 16,-4-10 0-16,-4-4 0 0,-6-5 0 15,-2-13 0-15,-7 5 0 0,-8-16 0 0,-7 2 0 16,-10-2 0-16,-11-9 0 0,-2 24 0 0,-17-3 0 16,1 13 0-16,-25 6-110 15,15 13-168-15,-16 11-78 0,-2 9-112 0,-25 8-176 16,4 7-225-16,3 8 65 0,3 3 86 16,-3 3-623-16,-1 6-798 0</inkml:trace>
  <inkml:trace contextRef="#ctx0" brushRef="#br0" timeOffset="4301.13">24827 4163 4058 0,'30'-34'142'0,"-6"8"9"15,-10 8 22-15,-3 4 12 0,0 5 37 0,-8 1 38 16,-3 0 1-16,0 8 14 0,0 0 3 16,-63 14-9-16,2 10-7 0,-23 16-5 0,-2 2 0 15,-5 6-7-15,-4 5-20 0,-4 5-17 16,4 6-15-16,2 1-20 0,3 2-106 16,6-6-72-16,3-1 0 0,11-2 0 0,4-5 0 15,7-3 0-15,12-12 0 0,8-8 0 16,3 1 0-16,7-12 0 0,6 0 0 15,6-7-250-15,3-2-71 0,5-6-82 0,4-4-71 0,5 0-74 16,0 0-105-16,-7-14-132 16,12 4 61-16,0-7-648 0,5 1-825 0</inkml:trace>
  <inkml:trace contextRef="#ctx0" brushRef="#br0" timeOffset="4600.02">23606 4816 4014 0,'-22'14'27'16,"-3"3"36"-16,-9 10 40 0,-2 5 56 15,-2 7 58-15,0-1 17 0,0 3 36 0,0 1-5 16,4 3-6-16,3-2-23 0,4 2-16 0,8-1-22 16,6-8-7-16,3-2-20 15,8-2-13-15,2-7-11 0,5 6-11 0,8-2-15 0,1-6-7 0,9-5-21 16,4-5-10 0,4-7-9-16,-4-2-18 0,10-6-16 0,1-4-14 15,-1-1-13-15,-3-7-5 16,4-9-1-16,-15 1-5 0,-4-3-1 0,-9-7-4 0,-6-4-3 0,-6-2-1 15,-7-3-1-15,-2-7 0 0,-5 7 2 16,-5 0 3-16,-3 3-6 0,8 11-11 16,-5 1 0-16,-1 6-23 0,-1 2-26 15,5 8-36-15,0 5-45 0,5 4-60 16,1 1-91-16,12 0-106 0,-16 6-108 0,6-1-144 16,8 2-104-16,2-7 92 0,2 9-595 15,-2-9-727-15</inkml:trace>
  <inkml:trace contextRef="#ctx0" brushRef="#br0" timeOffset="4825.64">24646 4330 3822 0,'7'-5'163'0,"1"-1"11"0,-2 3-5 16,-6 3 4-16,0 0 37 0,13 14 29 15,-6 1 9-15,4 17-11 16,5 11-27-16,7 8-20 0,8 3-11 15,-1 1-23-15,17 17-15 0,1-2-22 0,6-1-20 16,3-3-21-16,-1 0-60 0,5-5-70 16,0 1-78-16,-3-7-103 0,-3-2-130 0,-14-11-152 15,-1-1-222-15,-10-5 42 0,-9-9 77 16,-9 0-498-16,-7-3-586 0</inkml:trace>
  <inkml:trace contextRef="#ctx0" brushRef="#br0" timeOffset="5179.67">25356 5264 3650 0,'-28'-7'394'0,"-1"4"-7"0,-13 3 7 16,1 6 20-16,-13 8 16 16,3 3 5-16,2 7-7 0,1 2-32 0,1 8-30 15,4 2-40-15,5 3-27 16,8 3-27-16,5-1-272 0,9-7 0 0,10 2 0 0,6 0 0 15,12-1 0-15,11 4 0 0,5-4 0 0,13-6 0 16,0-2 0-16,9-8 0 16,3-5 0-16,-7-9 0 0,-1-4 0 0,2-2 0 0,-8-6-133 0,0-7-18 15,3-7 22 1,-6-6 31-16,-8-8 28 0,-1-8 20 0,-6-6 12 16,-6-8 17-16,-3-4 13 0,-6-2 4 15,-4-7-3-15,-8 7 14 0,-2 5 1 0,-7 5-3 16,-4 10-5-16,-6 7 5 15,1 12-6-15,-5 5-10 0,-6 12-21 16,3 4-30-16,-6 9-63 0,-8 13-86 0,0 5-134 16,7 5-161-16,2 4-281 0,9 0 13 15,8-7 79-15,8-1-651 0,12-2-802 0</inkml:trace>
  <inkml:trace contextRef="#ctx0" brushRef="#br0" timeOffset="5459.84">27703 4567 4274 0,'-8'-6'293'0,"-2"2"-22"0,-1 4-22 0,-8 8 14 0,-12 7 10 0,-8 8 3 15,-6 10-6-15,0 5-16 0,-10 15-24 0,-3 2-24 16,1 4-19-16,0 4-22 0,-2 4-13 16,-2-1-23-16,-2 1-54 0,0-4-67 0,-2-2-88 15,8-1-116-15,-2-5-139 0,3-1-157 0,11-13-179 0,-1 3-137 0,1-5 76 16,0-1-717 0,6-6-899-16</inkml:trace>
  <inkml:trace contextRef="#ctx0" brushRef="#br0" timeOffset="5779.75">26748 5554 4396 0,'0'0'191'0,"-46"17"28"0,11-2 62 0,-4 7 63 0,-3 6 36 16,-2 2 31-16,-2 3-37 0,2 4-27 16,2-3-32-16,6 2-22 0,6 0-38 0,7 3-25 15,8-4-75-15,9-10-155 0,6 0 0 16,8 10 0-16,9-4 0 15,9 4 0-15,10-6 0 0,9-5 0 0,5-7 0 16,6-4 0-16,-1-4 0 0,-7-8-187 0,-2-4 22 16,-7-4 22-16,-2-1 33 15,-6-5 39-15,-7-5 43 0,-7-4 31 0,-6 0 36 0,-4-11 17 16,-3 0 5-16,-10-5 3 16,-2 2-3-16,-7 0 3 0,-3 4-7 0,0 2-5 15,-5 3-7-15,0 4-6 16,-4 5-26-16,4 7-32 0,1 5-75 0,0 4-99 0,3 1-127 15,-1 1-156-15,0 1-203 0,3-1-168 16,6-1 77-16,1-2 82 0,10 3-657 16,2-17-801-16</inkml:trace>
  <inkml:trace contextRef="#ctx0" brushRef="#br0" timeOffset="6049.81">28036 4596 4208 0,'0'0'259'16,"0"0"62"-16,10 21 76 0,3 12 55 0,6 10 27 0,4 1-12 16,2 6-27-1,1 1-29-15,3 1-37 0,1 3-31 0,-3 2-303 16,1-3-40-16,3 1 0 16,-1-3 0-16,-1 2 0 0,3 2 0 0,-3-4 0 15,0 1 0-15,-4-1 0 0,-2 0 0 0,-7-5 0 0,-4-7 0 16,-6-1 0-16,-8 2-182 15,-3-5-562-15,-8 0-195 0,-1-2 77 0,-2-4 83 0,1-6-814 16,5-8-1035-16</inkml:trace>
  <inkml:trace contextRef="#ctx0" brushRef="#br0" timeOffset="6334.68">28569 5685 4764 0,'-23'4'144'0,"3"2"43"0,-12 6 82 0,-1 2 71 16,-7 9 72-16,2 0 62 15,0 2 3-15,9-3-11 0,3 1-34 0,2 0-206 16,6 3-226-16,4 2 0 0,7-5 0 0,5 1 0 0,4 1 0 0,5 4 0 16,7-2 0-1,1 1 0-15,6-7 0 0,-1-4 0 0,3-5 0 0,-1-4 0 16,-1 1 0 0,1-6 0-16,-3 0 0 0,-6-1 0 0,3-4 0 0,-5-3 0 15,-1-2 0-15,-2-6 0 0,-5-3 0 16,-3-7 0-16,-9-14 0 0,-8-13 0 0,-6-1 0 0,-17-19 0 0,-8 1 0 15,-10 3 0-15,-14 0 0 16,0 8 0-16,-12 5-337 16,4 5-219-16,1 0-148 0,2 3-179 0,8-3 77 15,5-4 81-15,1-6-697 0,6-6-872 16</inkml:trace>
  <inkml:trace contextRef="#ctx0" brushRef="#br0" timeOffset="6799.61">25403 2542 3534 0,'-49'-22'-249'0,"-1"3"26"0,-2 2 42 0,-3 3 55 0,-3 3 45 0,1 2 34 15,1 0 21-15,9 3 14 0,-3 4 21 0,7-1 26 16,1-1 24-16,9 1 18 15,9 1 19-15,-1 0 2 0,6 1 15 0,-1-1 17 0,8 0 13 0,1 2 7 16,11 0-11-16,-13-4-1 16,13 4-19-16,0 0-8 0,39-9-8 15,22 3-12-15,19 0-4 0,34 6-3 0,10 0-14 16,2 0-2-16,3 6-5 16,-7-2-6-16,-9 3-9 0,-31-4-1 0,-8 2-8 15,-11-1-10-15,-19-1 0 0,-12-1-4 16,-7 1-5-16,-4-3-9 0,-8 2-22 15,0 0-37-15,-4-1-60 0,-4 3-68 0,-1 0-87 16,-4-4-157-16,-4 11-225 0,1-4 51 16,-6 2 67-16,0-1-182 0,0 2-203 0</inkml:trace>
  <inkml:trace contextRef="#ctx0" brushRef="#br0" timeOffset="7619.75">23527 3765 2067 0,'-38'-2'206'0,"6"2"-11"0,3-1-18 0,1 1-12 0,1-3-23 0,-2 3-3 16,10 3 12-16,2-6 14 0,3 3-3 0,7 0-6 16,7 0-7-16,0 0-15 0,0 0-12 15,38 8-11-15,29-7-13 16,18-1-7-16,33 0-11 0,16 0-4 0,3-3-11 15,1 3-5-15,-3-2-5 0,-6 1-6 16,-13-2-3-16,-28 0-6 0,-9-1-1 0,-15 0 17 16,-17 1 23-16,-2 0 20 0,-15 0 18 0,-5 0 9 15,-6 1-4-15,-4 0-6 16,-2 0-15-16,-1-3-4 0,-4 4-16 0,-3-2-19 16,-5 3-32-16,8-5-52 0,-8 5-82 15,0 0-113-15,0 0-143 0,0 0-183 0,-24-3-182 16,2 11 71-16,-14 1-503 15,-12 9-623-15</inkml:trace>
  <inkml:trace contextRef="#ctx0" brushRef="#br0" timeOffset="8217.85">20964 5179 3590 0,'-28'3'179'0,"5"-6"-17"0,0 3-16 0,4 0-19 0,2 0-8 0,4 0 1 0,1 0 14 16,12 0 19-16,-13-1 8 0,13 1-17 0,0 0-15 15,32-3-7-15,25-5-13 0,23 2-9 16,34-8-12-16,14 3-10 0,9 0-7 0,10 4-6 16,-1 0-4-16,-1 3 1 0,-2-4 7 15,-8 1 4-15,-6 4 11 0,-34 5-5 0,-9-2-2 0,-9-4 2 16,-12 0 0-1,-17 1 13-15,-6 3 11 0,-14-2 13 0,-5 1 1 16,-6-1 3-16,-1 2-10 0,-5-1-3 0,-1-1-18 16,-3 0-9-16,-7 2-24 0,15-2-39 15,-6 0-63-15,-9 2-84 0,9 0-99 0,-9 0-135 0,0 0-144 16,11 4-197-16,-11-4-79 16,2 7 75-16,-2-7-649 0,-8 14-812 0</inkml:trace>
  <inkml:trace contextRef="#ctx0" brushRef="#br0" timeOffset="10535.18">8644 10760 5875 0,'-4'11'59'0,"2"-2"-33"0,2-2 7 0,0-4 25 0,0-3 51 0,0 0 68 16,0 0 21-16,36-17-16 0,0-9-24 16,4-3-17-16,6-5-13 0,5-6-14 0,13-7-13 15,-1-3-19-15,-2 1-45 0,-16 10-56 16,1 1-74-16,-2 6-83 0,-8-2-103 0,-10 11-121 15,-1 0-134-15,-10 7-177 0,-5 3-46 16,-4 3 80-16,-2 5-626 0,-4 5-762 16</inkml:trace>
  <inkml:trace contextRef="#ctx0" brushRef="#br0" timeOffset="10749.8">9004 10943 4139 0,'-2'10'306'0,"2"-1"-24"15,-2-6-10-15,2-3 24 0,0 0 41 0,0 0 23 16,0 0 9-16,30-15-4 0,2-5-23 0,15-5-40 0,4-2-30 0,9-6-26 16,-1 0-27-1,-2 2-135-15,-3 1-84 0,0-3 0 16,-6 7 0-16,-6 2 0 0,-12 8 0 0,-5 2 0 0,-4 4-230 16,-8 5-122-16,-4-1-85 15,0 4-85-15,-9 2-106 0,0 0-163 16,0 0 41-16,0 0 73 0,-34 23-617 0,18-11-752 15</inkml:trace>
  <inkml:trace contextRef="#ctx0" brushRef="#br0" timeOffset="14129.81">11925 1725 1711 0,'10'-24'93'0,"-7"1"3"0,3 4-17 0,2-3-16 0,0 2 16 0,-3-1 13 0,3 2 3 15,-4 4 11 1,2 1-4-16,-3 1-15 0,-1 7-12 0,-2 6-10 15,0 0 4-15,0 0 41 0,0 0-6 16,9 43 7-16,-9-16 10 0,0 15-10 0,-1 2-10 16,-1 1-12-16,0 2 0 15,0 9-13-15,2-10 0 0,-2 1-9 0,2-2-2 16,-2 3-23-16,2-4-3 0,2 2-3 0,-4-3 2 0,2-2-8 16,0-4-20-1,-7 1-43-15,2-5-65 0,-2 0-75 0,1-9-102 0,-1-6-140 16,3-5-169-16,-4-3 46 15,4-5-146-15,4-5-179 0</inkml:trace>
  <inkml:trace contextRef="#ctx0" brushRef="#br0" timeOffset="14939.69">12166 1413 2007 0,'-11'-16'27'0,"2"4"19"0,4-2 8 0,-1 4 8 16,4 0 1-16,2 1 1 0,2-3 0 0,7 0-5 15,7 0-5-15,18-3-4 16,19 0-7-16,16 1-4 0,32 0-7 0,13 4-6 16,7 1 0-16,12 3-7 15,2 2-22-15,10 1-19 0,12 1-3 0,6 0 4 16,15 0 3-16,4-2 0 0,60 4 3 15,-3 3-1-15,-5 2-2 0,-53 2 1 0,48 5 6 16,-56 2 2-16,46 3 5 0,-53 2 8 0,0-4 1 16,-6 4 6-16,-4-1 7 15,-4 5 12-15,-7-1 1 0,-8-1 6 16,-5-1-2-16,-4 1 5 0,-8-3 2 0,-6-1 5 0,-7-2 4 16,-23-5 1-16,0 0 0 0,-7-3-2 0,0 0 0 15,-7-2-12 1,-3-1-5-16,-17-1-3 0,-2-2 4 0,-7 1-6 15,-1 0-4-15,-9 0-4 0,-8-2-3 16,-6 0 0-16,0 0-2 0,-3 2-7 0,-1-2-2 16,-4 1 2-16,1 3-5 0,-3 2 3 0,1 5 2 15,-6 1-2-15,-1 5 5 0,-2 5-3 16,-9 13 3-16,1 2 2 0,-8 7 1 16,-5 5-3-16,0 1 2 0,-3 1-5 15,0-3 2-15,-1 6 4 0,1 0 5 0,-2-2-6 16,3-1-1-16,-3-3 0 0,2-2 3 15,0-1 4-15,0-6-7 0,0-2-1 16,1 0-1-16,-3-3 7 0,2-8-5 16,1-2 0-16,-5-2-3 0,-11 1-2 15,-2-5 6-15,-7-3-2 0,-5-3 0 0,1-3 2 0,-7-4 0 0,-2-2-4 32,-5-1-1-32,-1-2 3 0,-5-2-10 0,-1-1 12 15,-5 0 0-15,-2 3-7 0,-1-4 1 16,-12 2 0-16,-18-1-4 0,-3 3 2 0,-2 0 6 15,-12 3 6-15,-4-6 11 0,-23 1 2 0,-19 2-3 0,-75-6 3 16,-15 2 2 0,-17-4 1-16,-21 1 4 0,-7 0 4 0,14-2 8 0,15 3 8 15,26 2 3-15,80-1-6 16,22 2-3-16,22-3-1 0,40 5-11 0,10-3 1 16,11 1-1-16,11 0-6 0,14-1-6 15,4 1-3-15,7 3 1 0,7-4-6 16,2 4-3-16,3-2-5 0,3 4-3 15,-8 0 4-15,2 0-21 0,5 3-22 16,-2-2-16-16,3 2-28 0,2-1-35 0,4 1-47 0,1 0-55 0,1-2-50 16,5 1-77-16,6-4-134 15,0 0-116-15,0 0 59 0,0 0-115 16,0 0-143-16</inkml:trace>
  <inkml:trace contextRef="#ctx0" brushRef="#br0" timeOffset="15330.05">13349 1334 1746 0,'0'-17'34'0,"0"-1"14"0,-4 2 8 0,4 2 1 0,-1 0 17 0,-1 0 9 16,-1 2 17-16,-1 1 11 0,2 2-2 0,1 0-14 0,-1 3-15 0,2 6-10 31,0 0-4-31,0 0-9 0,0 0 11 16,-10 29 6-16,9 6 9 0,-1 12 5 0,4 11-1 16,-1 7 10-16,3 1 6 0,-2 4 13 15,0-2-17-15,0 1-16 0,-2-1-6 0,2 1 15 16,-4-2-10-16,-4-4-3 0,2-2-4 15,-8-3-7-15,1-7-4 0,-2 0-6 16,-6-6-7-16,1-1-4 0,4-11-3 0,-6-4-42 16,7-3-48-16,1-5-47 0,1-6-58 15,4-3-71-15,-2-3-141 0,0-6-252 0,6-3 27 16,3 0 68-16,0 0-101 0,3-27-119 16</inkml:trace>
  <inkml:trace contextRef="#ctx0" brushRef="#br0" timeOffset="15629.72">14483 1347 1747 0,'1'-15'67'0,"-1"1"22"0,0 4 7 0,-1 1-3 15,1 9-9 1,0-12-12-16,0 12-8 0,0 0-9 0,0 0 21 0,0 0 36 15,-11 26 25-15,0 7 10 0,2 16 0 16,-4 8 6-16,1 5-5 16,-3 1-12-16,0 2 7 0,-2 2-30 0,1 1 7 15,2 0-6-15,-6-1-13 0,7-1-16 16,-1 0-12-16,0-4-4 0,2-4-8 0,-1 0-21 16,-1-7-39-16,6-13-62 0,-3-1-70 15,4-2-83-15,0-9-117 0,7-5-171 16,-1-8-93-16,2-4 67 0,3-2-146 15,6-6-169-15</inkml:trace>
  <inkml:trace contextRef="#ctx0" brushRef="#br0" timeOffset="15870.44">15300 1457 2070 0,'-2'-6'81'0,"2"6"-12"0,0 0-5 0,0 0 24 15,-7 24 23-15,2-3 33 0,-6 16 27 16,-2 11 20-16,-1 3 11 0,0 5 19 16,-4-2-20-16,3 2-19 0,-4 3-15 0,2 1-18 15,-2-1-9-15,3 1-15 0,1-2-9 16,0-5-12-16,0-1-19 0,1 0-48 16,1-7-64-16,2-10-83 0,-1 2-92 15,3-3-120-15,2-10-189 0,-4-5-121 0,8-5 59 16,-1-4-223-16,2-3-285 15</inkml:trace>
  <inkml:trace contextRef="#ctx0" brushRef="#br0" timeOffset="16497.46">16874 1564 2070 0,'-76'-21'-94'0,"6"5"34"0,-27 1 24 0,-11 3 20 0,0 8 29 0,-6 6 20 0,-6 6 26 0,1 9 21 16,3 10 16-16,0 11 35 0,9 4-11 0,10 6 28 15,2 5 19-15,13 3 0 0,15 2-17 16,18 2 39-16,22-9 16 0,12 6 7 16,15 1-3-16,17-1-18 0,11-1-9 0,28 9-17 0,16-3-15 15,19-5-14-15,20-6-13 16,15-6-16-16,10-8-40 0,-2-6-52 0,10-14-58 16,-10-3-51-16,0-10-52 15,1-12-27-15,-7-4-8 0,-12-9-2 0,-9-9 15 0,-10-9 17 16,-9-12 17-16,-8-9 25 15,-9-8 19-15,-16-2 15 0,-10-7 17 0,-10-2 13 16,-16-9 7-16,-13 19 5 0,-14 0 12 0,-17 3 4 16,-21-4 4-16,-19 12 2 15,-16 5-1-15,-21 12-1 0,-14 9 4 0,-11 7 1 16,-5 9 1-16,-5 6-1 0,-4 3 3 16,11 7-25-16,13 4-52 0,29 3-88 0,9-1-133 15,13 2-232-15,9 4 40 0,15-3-22 0,10 3-21 16</inkml:trace>
  <inkml:trace contextRef="#ctx0" brushRef="#br0" timeOffset="16809.93">16634 1826 1603 0,'-9'-12'74'0,"-5"2"-10"0,-2 2-8 0,-9 4-1 0,-23 1 9 15,-19 1 15-15,-12 2 10 0,-29 5 16 16,-8 5 1-16,0-2 0 0,-4 3-5 0,-1 1-1 16,12-2-6-16,3 2-3 15,30-3-4-15,14-3-8 0,15-2-2 16,11 1-11-16,11 0 1 15,13-1-4-15,10-1-6 0,2-3-12 0,52 5 23 16,25-8-8-16,49-4-45 0,19-7-65 0,14 1-54 16,12-7-68-16,47-5-80 15,-8 0-77-15,-54 1-67 0,-9 7-85 0,-12 7-93 0,-19 6-75 16</inkml:trace>
  <inkml:trace contextRef="#ctx0" brushRef="#br0" timeOffset="17130.08">17255 1726 1476 0,'35'2'-34'0,"-22"4"39"16,-15 2 39-16,-13 2 20 0,-20 5 16 0,-24 7 20 15,-29 3 8-15,-8 4 9 16,-9 0 1-16,-6 0 5 0,3-2 19 0,7 1-3 15,2-2 23-15,27-6 8 0,6-3-21 16,15-2-11-16,15-1-15 0,11-4-2 0,10-3-6 16,9 3-9-16,10-5-7 15,11 0-12-15,21 2-7 0,27-5-51 0,20-4-52 16,26 5-50 0,13-9-55-16,2-2-48 0,-4-2-30 0,-3-1-9 15,-19-1 23-15,-24 4 16 0,-14 2 31 16,-20 3 20-16,-11-1 29 0,-13 4 43 0,-13 2 42 15,-3-2 33-15,0 0 45 0,-73 22 24 16,3-6 10-16,-31 11 16 0,-8-2 11 16,-2 3 10-16,0-3 20 0,5-1 7 0,17 0-7 15,24-3-7-15,11-3-16 0,9-1-13 16,17-3-10-16,4-2-8 0,10-3-12 0,5 1-7 16,0-2-20-16,7-3-49 0,4 1-92 15,-2-6-124-15,0 0-181 0,18 2-258 0,-18-2 53 16,16-13 72-16,-4 1-123 15,-2 2-135-15</inkml:trace>
  <inkml:trace contextRef="#ctx0" brushRef="#br0" timeOffset="18639.84">25946 10404 4073 0,'3'2'562'0,"-3"-2"-178"0,0 0-91 0,0 0-67 0,31-14-41 15,-20 6-36-15,12-9-25 0,2-4-23 0,2 1-15 16,9-7-8-16,-6 6-14 0,1-1-17 0,-2 5-18 16,-1-1-2-16,-3 3-7 0,-8 4-21 15,-3 4-15-15,-5 4-11 0,-4 3-3 16,-5 0 0-16,0 0-1 0,-3 19 1 0,-8-4 6 16,-13 7 4-16,-6 7 0 0,-2 4 4 0,-3 0 5 15,0 3 10-15,5-2 9 16,-1 2 15-16,15-7 11 0,2 0 15 0,3 0 15 15,5-7 16-15,4-3 15 0,2-3 31 16,2-5 16-16,4 2 1 0,3-4 0 0,5-2-5 16,-3-5-10-16,7-2-15 0,5-4-17 15,9-6-23-15,0-5-36 0,3-2-41 16,2-7-47-16,-2 5-52 0,-5 2-41 16,-1-3-43-16,-3 5-47 0,-6 3-60 0,-5 1-58 15,-3 4-44-15,-1 1-50 0,-8 2-51 0,5 1-92 16,-8 3-63-16,3-5 59 15,-3 5-475-15,0 0-541 0</inkml:trace>
  <inkml:trace contextRef="#ctx0" brushRef="#br0" timeOffset="21539.71">7481 12407 3288 0,'-6'7'152'0,"4"-2"-6"0,-1 2-18 0,3-7-5 0,-2 5 7 0,2-5 21 16,0 0 36-16,0 0 18 0,0 0 17 16,52-14-8-16,-7-8-14 0,8-7-17 0,19-12-24 15,7-5-16-15,1-10-18 0,2 0-31 16,-4 0-44-16,-2-1-44 0,-1 0-73 15,-9 3-79-15,-7 2-104 0,-9 12-113 0,-10 6-141 16,-4 3-190-16,-7 13 60 16,-10 4 76-16,-6 7-357 0,-6 5-396 0</inkml:trace>
  <inkml:trace contextRef="#ctx0" brushRef="#br0" timeOffset="21729.83">7950 12551 3079 0,'-14'11'376'15,"3"-3"-38"-15,6-2-13 0,-3-2 14 0,5 2 6 0,3-6 6 16,-9 3-13-16,9-3-25 0,0 0-27 0,0 0-28 16,0 0-26-16,0 0-31 15,34-42-21-15,3 11-44 0,3-6-58 16,5-2-93-16,14-11-94 0,6-1-93 16,1-1-121-16,0 4-135 0,1 0-185 0,-12 14-135 15,-3 3 82-15,-5 3-648 0,-3 8-799 16</inkml:trace>
  <inkml:trace contextRef="#ctx0" brushRef="#br0" timeOffset="23479.88">10344 11389 3511 0,'7'-4'-21'0,"1"2"52"0,-8 2 29 0,5-3 28 0,-5 3 20 0,0 0 34 15,7-4 34-15,-7 4 28 0,0 0 22 0,0 0 11 0,0 0 0 16,0 0-17-16,1-12-20 15,-1 12-10-15,0 0-13 0,0 0-12 0,-3-8-12 0,3 8-16 16,0 0-8-16,0 0-7 0,0 0-15 0,-7-9-3 16,7 9-10-16,0 0-13 15,-9-3-9-15,9 3-11 0,-13-4-9 0,13 4 0 16,-19-1-9-16,19 1 0 0,-31 5-15 16,14-2-2-16,-4 4 4 0,-2 3-12 0,-5 2-2 15,-3 5-6-15,2 0 0 0,5 1 7 0,-3 1-4 16,5-2-9-16,4-1 6 15,5-4-6-15,-3 3 6 0,3-1-10 16,0 1 4-16,0 2 6 0,-5 7-6 0,2 3 2 16,-2-2 3-16,-2 4 10 0,4 2-6 15,-5 8 3-15,4-6 5 0,-2 10 1 16,-3-1 1-16,4 1-4 0,0 1 0 16,5-9 0-16,1 2 0 0,1 0-4 0,2-1-2 15,1 0 3-15,2 0 0 0,1-2 1 16,1-3-2-16,0 4 7 0,2-5 3 15,2-2 3-15,2 10 7 0,0-4 4 0,0 3 0 16,0-1 8-16,3 0-8 0,-3 0 1 0,6-1-3 16,-4-2-1-16,2 2-7 0,-1-2 1 15,5-1-3-15,0 1-21 0,-1-1-6 0,-2-1 0 0,5 1 0 16,-1-2 0 0,-1 1 0-16,0-4 0 0,-1 4 0 0,0-8 0 0,5 4 0 0,-5-3 0 15,-1-5 0 1,-1 0 0-16,3 0 0 0,-2-1 0 0,-3-3 0 15,4 2 0-15,-2-3 0 0,2 2 0 0,0 1 0 16,-3 1 0-16,4-1 0 0,-2-3 0 16,-1-1 0-16,3 4 0 0,-1-3 0 0,1 1 0 15,0-3 0-15,-1 0 0 0,0 0 0 16,0-1 0-16,2-1 0 0,2 0 0 16,-1-1 0-16,1-1 0 0,0 1 0 0,-2-3 0 15,4 2 0-15,1-2 0 0,3 4 0 16,-2-5 0-16,4 5 0 0,-2-2 0 15,0 0 0-15,2 1 0 0,0-1 0 0,0 0 0 16,-2-1 0-16,0-3 0 0,2 2 0 0,-2-2 0 0,0-4 0 16,4 3 0-1,2-2 0-15,4-2 0 0,-3-2 0 16,1 3 0-16,2-2 0 0,9-2 0 0,-10 0 0 16,8-3 0-16,-7 5 0 0,-2-2 0 0,-5 1 0 15,3 0 0-15,-4-1 0 0,2 0 0 16,2 2 0-16,1-2 0 15,9 1 0-15,3-3 0 0,0 0 0 0,2 2 0 16,0-4 0-16,4 3 0 0,9-5 0 16,-6 3 0-16,13-2 0 0,-1 1 0 0,2-1 0 15,-4 3 0-15,0 0 0 0,-9 0 0 16,-1 0 0-16,0 5 0 0,-4-3 0 0,1 1 0 16,-6-2 0-16,2 1 0 15,2-1 0-15,-4 0 0 0,2 2 0 0,-4-3 0 0,3 0 0 16,-1 1 0-16,0 0 0 15,1-2 0-15,0 1 0 0,-1 0 0 0,2 1 0 0,-3 1 0 16,1-1 0-16,-10 2 0 0,1-1 0 16,0 2 0-16,-4-1 0 0,2 0 0 0,-2 3 0 15,0-2 0-15,0-3 0 0,0 1 0 16,-3 3 0-16,5-3 0 0,0 1 0 16,5-3 0-16,4 0 0 0,1-1 0 0,-1 2 0 15,0-2 0-15,2 2 0 0,-2 2 0 16,5-3 0-16,-2 0 0 0,-3 1 0 15,3 3 0-15,-8-2 0 0,-4 1 0 0,-2 0 0 16,2 1 0-16,0 2 0 0,-4-2 0 16,0 0 0-16,-1 2 0 0,1-2 0 0,-1 2 0 15,-6 0 0-15,6-2 0 16,-3 2 0-16,-1 0 0 0,-2 0 0 0,-3 0 0 0,5-2 0 0,-6 2 0 0,2 2 0 0,-1-4 0 31,-13 2 0-31,22 2 0 0,-15-2 0 16,-7 0 0-16,18 0 0 0,-18 0 0 15,12 0 0-15,-12 0 0 0,0 0 0 0,11 0 0 16,-11 0 0-16,0 0 0 0,13 0 0 0,-13 0 0 16,0 0 0-16,0 0 0 15,11-2 0-15,-11 2 0 0,0 0 0 0,0 0 0 0,0 0-52 0,3-5-419 0,-3 5-142 32,0 0-169-32,-5-12-82 0,5 12 96 0,-8-12-810 0,7 7-1021 0</inkml:trace>
  <inkml:trace contextRef="#ctx0" brushRef="#br0" timeOffset="31089.8">14822 13191 4577 0,'0'0'-25'0,"-4"6"18"0,4-6 26 0,0 0 38 0,0 0 34 16,0 0 39-16,0 0 4 0,0 0-2 0,0 0-3 16,0 0-6-16,0 0-3 0,-13-17-14 15,11 11-4-15,0-4-1 0,2 1-7 0,0-3-4 16,-1-3-6-16,2-1-5 0,-1-2-10 16,2-1-2-16,0 2-5 0,5-5-6 15,-1 2-2-15,0 1-5 0,4 2-6 0,-3 0-6 16,0 3 7-16,3 2-20 0,0 3-3 15,-1 3-8-15,2 2 3 0,1 3 1 0,-12 1-15 0,33 9 6 32,-17 4 1-32,5 6-3 0,3 3 25 0,-5 3 5 0,-1 3 3 0,-4-1 11 15,-1 2 2-15,-5-4 17 16,-3-4 23-16,0 3 4 0,-3-7 11 0,-1 3 3 16,1-3 4-16,0-5 1 0,0 0 8 0,0 0 15 15,0-3 18-15,0-3-26 0,-2 1-130 16,0-7 0-16,0 0 0 0,0 0 0 0,0 0 0 15,0 0 0-15,9-27 0 16,-5 10 0-16,0-17 0 0,3 0 0 0,-1 3 0 16,6 1 0-16,-3 7 0 0,-1 6 0 15,-3 0 0-15,1 4 0 0,0 4 0 0,2 2 0 16,-1 2 0-16,2 3 0 16,-9 2 0-16,25 7 0 0,-7 4 0 0,3 6 0 0,-1 1 0 15,3 5 0-15,1 0 0 16,-8 3 0-16,4 3 0 0,-4-2 0 15,2 0 0-15,-3 0 0 0,-3-4 0 16,-5-4 0-16,2-1 0 0,-1-1 0 0,-2-1 0 16,0-3 0-16,-3-4 0 0,3 1 0 15,-2-3 0-15,-2 0 0 0,4 1 0 0,-4-6-396 16,-2-2-230-16,0 0-201 0,0 0-54 16,0 0 87-16,0 0-793 0,9-17-1029 0</inkml:trace>
  <inkml:trace contextRef="#ctx0" brushRef="#br0" timeOffset="31643.76">15286 12862 4348 0,'-14'-9'-63'0,"4"1"41"0,0-2 38 0,6 2 25 0,-1-1 36 0,3-1 33 16,0-2 21-1,4 3 8-15,0-3 2 0,3 2 0 0,-1-1-11 0,6 0-12 16,0 1-13-16,1 3-9 16,3 0-9-16,-2 5-13 0,2 1-3 0,-3 4-5 0,3 2-1 15,1 5 0 1,-4 2 4-16,-1 5 11 0,-8 1 14 0,-2 2 18 0,-4 12 10 15,-6 1 8-15,-3-2-7 0,2 0 10 0,-1-3 3 16,3-6-4-16,4-3 2 16,-1-5-5-16,3-2 12 0,1-2 16 15,4-3 10-15,7-1-4 0,2-2-15 0,4-4-63 16,11-4-85-16,13-4 0 0,10-5 0 16,3-3 0-16,-4 0 0 0,-9 5 0 0,-3-2 0 15,-3 3 0-15,1 0-161 0,-7 1-177 16,-8 3-96-16,0 4-92 0,-5-2-118 15,-2 1-151-15,-1 3 11 0,-11 0 83 0,14 1-594 16,-14-1-754-16</inkml:trace>
  <inkml:trace contextRef="#ctx0" brushRef="#br0" timeOffset="32295.2">16417 12973 3919 0,'0'-14'142'0,"2"2"30"0,-4 4 20 0,8-1 2 0,-3 1 2 16,3 3-8-16,-1-1 2 0,2 4-3 16,-7 2 6-16,20 2 2 0,-4 5-5 0,3 5-18 0,5 9-10 0,0 1-13 31,-5 2-11-31,-1 2-3 0,-2-1-3 0,-1 4-3 16,-3 0-15-16,-5-2 0 0,-1-5-3 15,-4-3-3-15,-2 0 0 0,2-3 10 0,-2 0 3 16,0-2 21-16,1-4 25 15,-1 0-54-15,2-3-113 0,-2-7 0 0,0 0 0 16,0 0 0-16,0 0 0 0,20-32 0 16,-5 3 0-16,6-12 0 0,4 3 0 0,0-1 0 15,1 4 0-15,-5 9 0 0,-2 4 0 16,0 1 0-16,-2 7 0 0,-1 6 0 0,-1 3 0 16,-2 3 0-16,0 2 0 0,7 4 0 15,-4 2 0-15,6 5 0 0,1 4 0 0,-3 2 0 0,-1-1 0 0,-1 4 0 16,0 0 0-16,-4-2 0 15,-1-3 0-15,1 1 0 0,-3 0-143 0,0-3-458 0,0-3-127 16,-6-2-177 0,2-1 81-16,1-3 84 0,-2-2-705 15,-6-2-896-15</inkml:trace>
  <inkml:trace contextRef="#ctx0" brushRef="#br0" timeOffset="32680.05">17178 12728 4301 0,'-8'-19'79'0,"3"3"28"0,4 1 30 0,-1 3 22 16,4-1 11-16,-1 0 11 0,4-2 5 0,3 3-19 16,1 0-12-16,0 2-16 15,3 3-12-15,3 2-18 0,0 0-13 0,-2 5-7 0,-13 0-9 0,31 6 2 16,-15 1-25 0,-5 3-2-16,1 1-1 0,-7 1-5 0,1 2 12 0,-4 1 8 15,-2-3 36 1,-6 3 14-16,2 1 11 0,1-3 12 0,-6 1 4 0,8-2-7 15,-3-3-6-15,0-1-13 0,2-1-7 16,0 0-13-16,2-7-8 0,-1 13-6 16,1-4-29-16,1-1-57 0,-1 1 0 0,4 2 0 0,0-1 0 0,1 3 0 15,-1 3 0-15,4-3 0 0,0 5 0 16,-1 1 0 0,3-2 0-16,-2-1 0 0,-5 1 0 15,1 0 0-15,-2-2 0 0,0 0 0 0,-2 3 0 0,-4-3 0 16,-1 0 0-16,-3 1 0 15,2-3 0-15,-4-4 0 0,1 1 0 0,2-3 0 0,-1-2 0 0,-2-1 0 32,10-4-468-32,0 0-275 0,-15-14-198 0,15 2 94 15,1 0 95-15,4-2-758 0,2-1-956 16</inkml:trace>
  <inkml:trace contextRef="#ctx0" brushRef="#br0" timeOffset="33139.97">18349 13155 4608 0,'-6'-12'168'0,"3"2"-4"0,1-1 6 0,0 3 10 0,0-2 10 0,2 10 2 0,4-13-6 16,-4 13-19-16,7-4-14 15,-7 4-13-15,0 0-14 0,31 13-20 0,-16-1-3 0,0 2-1 16,5 7-8-16,-6 2 0 0,0-2 5 16,-5-3 1-16,-1 3 5 0,-2 2-1 0,0-1 6 15,-4-3-4-15,-2-1-3 0,2 1 0 0,-2-4-2 0,1-3 4 16,-1-1 15 0,2-1-28-16,0-2-92 0,-2-8 0 0,4 6 0 15,-4-6 0-15,0 0 0 16,27-41 0-16,-8 10 0 0,10-7 0 0,-3-1 0 15,7 3 0-15,-5 4 0 0,-5 6 0 0,-4 5 0 0,-1 6 0 16,-4 5 0 0,2 4 0-16,-1 4 0 0,1 4 0 0,0 4 0 0,4 2 0 15,5 9 0-15,-5 4 0 16,1 1 0-16,0 0 0 0,0 1 0 0,-2 0 0 0,0 0 0 16,-2-1 0-16,-1-5 0 15,-3-2 0-15,-1-1 0 0,-5-2 0 0,2-1-445 0,1-1-395 16,-6-2-89-1,-2-3 92-15,-2 1-911 0,0-6-1180 0</inkml:trace>
  <inkml:trace contextRef="#ctx0" brushRef="#br0" timeOffset="34139.83">18440 13101 4966 0,'-16'7'-137'0,"-4"3"42"15,6 1 36-15,-4 1 35 0,3 0 28 0,1-1 19 0,5-3 19 0,4-1 24 16,-1 2 20-16,4-1 8 0,6-1-6 0,3-1-6 0,8 2-8 0,6-5-7 15,6-1-8-15,15-4-5 0,4-5-25 16,9-3-32 0,1-2-36-16,-4-3-10 0,-11 3 6 0,-5-1 6 0,-4 1 3 0,-7-3 6 15,-10 3 1 1,-3 0 9-16,-6 1 6 0,-8-3 7 0,-5 2 10 0,-6-1 0 16,-8 3-2-16,-7-2 6 15,-5 5-5-15,3 2-4 0,1 5 1 0,-9 3-9 16,4 6-35-16,2 1-81 0,-1 2-106 15,7 1-117-15,4-1-162 0,8 0-119 0,3-5 68 16,4 3-359-16,3-6-400 0</inkml:trace>
  <inkml:trace contextRef="#ctx0" brushRef="#br0" timeOffset="36090.33">15734 12669 2616 0,'9'-10'24'0,"-6"2"10"0,-1-1 19 0,2 1 13 0,-2 4 19 0,-2-4 16 0,0 8 16 16,-2-14 6-16,0 5 8 0,-2 1 0 0,-6-3-2 16,3-1-6-16,-2 0-3 0,-5 1-8 15,-3-4-3-15,-11 1-5 0,-1-1-4 0,0 3-9 16,-1 2-7-16,-3 2-3 16,-4 0-4-16,1 3-5 0,-3 2-3 0,-1-1 3 15,8 3 7-15,-1 1-4 16,-7 0 4-16,-2 0-2 0,1 1 1 0,-2 3-3 15,1 1-5-15,5 2 0 0,-6 2-5 0,3 1-7 16,3 5-3-16,-8 5-4 0,5 4-3 0,3 3-4 16,2 2-2-16,0 4-5 0,8 4-1 15,-2 4-3-15,4 2 5 0,7 6-2 16,2 5 2-16,2 1 4 0,7 1-4 16,-1 1 2-16,6 1-2 0,4 1-1 15,6-3 0-15,1-2-3 0,3-3 11 0,3-3 9 16,2-3 1-16,5-7 13 0,3 1 13 15,4-8 4-15,-2-6 5 0,11-1-4 16,-4-7-10-16,6-3-3 0,11 1-10 0,6-8-3 0,4-3-14 16,5-4 18-16,2-6-7 0,1-5-7 0,7-5-6 15,20-6-18-15,-3-5-16 0,-2-4-7 16,-3-3-13-16,-7-4 1 16,-6-1-3-16,-19 4 2 0,-9-5 3 0,-5-4 4 15,-6-2-6-15,-11-4 2 16,-4-4 3-16,-11-6 4 0,-10-1-11 0,-10-4 4 15,-13-20 2-15,-14 0-2 0,-10 1-2 0,-10 5-11 16,-4 13-1-16,-4 4-8 0,-4 13-16 0,8 20-25 16,-4 9-29-16,-3 6-28 0,-4 10-33 0,1 12-37 15,1 4-49-15,1 10-63 16,7 5-59-16,-13 9-81 0,21-4-119 0,7 1-129 16,9 2 57-16,8-2-467 15,8-1-577-15</inkml:trace>
  <inkml:trace contextRef="#ctx0" brushRef="#br0" timeOffset="36819.75">17821 12547 2890 0,'-11'-26'-60'15,"-4"1"21"-15,-4 1 14 0,2 2 19 0,-7 3 18 0,4 2 22 0,-5-2 22 0,-2 4 16 0,-5 1 10 16,-2 2-3-16,-5-2-2 0,-1 4-3 15,1 2-7-15,-8 4-2 0,0 3 3 0,-4 1 9 16,-16 3 11-16,1 5 5 0,-4 4 6 16,4 3 0-16,-3 8 11 0,7 3-11 0,-21 10 5 15,10 7 1-15,-1-1-3 0,24-5-4 16,-4 2 0-16,6 2-1 0,5 5-2 16,5 2-1-16,1 5 9 0,4 1-1 0,7 2 4 15,4 1-3-15,2 4-2 0,5-1-1 0,9 2-1 0,2 0-5 16,10 0-6-1,2-4-3-15,12-2-6 0,5-3-7 16,13-1-4-16,19 3-8 0,6-7-1 0,12-10-13 16,9-6 1-16,10-8-6 0,-17-12-3 0,5-4-28 0,6-8-19 15,-2-8-8-15,18-8-13 0,-7-11 3 0,-13-5-1 16,-7-8 8 0,-10-6 1-16,-12-8 3 0,-15 6 9 0,-12-9 7 0,-4-9 2 15,-12-5 3-15,-8-4-1 0,-6-5 4 0,-11-21-6 16,-12-3-5-16,-11 2-4 15,-12 6 14-15,-9 13-10 0,-6 11-1 0,-7 16-2 0,-7 13-2 16,5 23-16-16,-6 11-30 16,-2 9-44-16,-19 16-61 0,3 9-103 15,5 10-137-15,8 2-211 0,8 4-98 16,20-9 72-16,7 0-479 0,2 3-585 0</inkml:trace>
  <inkml:trace contextRef="#ctx0" brushRef="#br0" timeOffset="39042.54">29254 12794 3273 0,'0'0'110'0,"0"-15"30"0,2 7 22 0,-2 0 29 0,0 8 26 15,2-11 31-15,-2 11 23 0,-2-12 13 16,2 12-14-16,0-7-21 0,0 7-18 0,0 0 28 15,0 0 10-15,-7 30-18 0,4-6-21 16,-1 11-2-16,-2 7-17 0,3 3-15 0,-3 10-17 16,3-2-16-16,-1-8-15 0,-3-3-15 0,7 1-12 15,0-4-15-15,-1-8-55 0,1-8-51 0,0-2 0 16,0-2 0-16,0-3 0 0,0-5 0 0,0 1 0 16,0-2 0-16,1-6-29 15,-1-4-243-15,12 1-64 16,-12-1-65-16,21-11-57 0,-7-3-56 0,5-8-67 0,-1-2-78 0,6 0-72 15,-3-2 59-15,-3 2-531 16,4-3-668-16</inkml:trace>
  <inkml:trace contextRef="#ctx0" brushRef="#br0" timeOffset="39310.07">29492 13029 3251 0,'11'-12'-4'0,"-1"2"62"31,-5 3 61-15,2 0 29-16,-4 2 24 0,-3 5 11 0,6-6 7 16,-6 6 35-16,0 0 32 15,0 0 22-15,0 0 22 0,0 0-9 0,-7 32-7 0,5-21-9 16,0 0-18-16,-1 3-17 15,3-2-23-15,3 1-19 0,2 1-19 0,3-2-15 0,5 1-15 0,2-3-15 16,5-1-13-16,2-5-16 0,-3-2-28 0,5-2-23 16,2-4-9-16,-2-1-14 15,9-3 2-15,-10 0-5 16,-4-2-5-16,-2 0-1 0,-1-1-1 0,-4-3 0 0,-1-3-2 16,-6-4-20-16,1 1 0 15,-6-4 0-15,0 3 0 0,-2-1 0 0,0 0 0 16,-4 3 0-16,1 4 0 0,-2 1 0 0,2 4 0 15,-2 1 0-15,-5 4 0 0,0 2-103 0,-1 3-78 16,0 3-71-16,-8 4-101 16,2 0-128-16,-10 8-145 0,10-3-229 15,6 0 73-15,6-4 83 0,0 3-614 0,10-5-769 0</inkml:trace>
  <inkml:trace contextRef="#ctx0" brushRef="#br0" timeOffset="39789.9">30083 12940 3983 0,'0'0'158'0,"0"0"18"0,0 0 27 15,0 0 31-15,0 0 32 0,-33 24-16 16,26-8-10-16,-1-3-17 0,2 5-24 16,2-3-18-16,3 2-20 0,1-2-14 0,1 2-16 15,5 1-14-15,2-1-12 0,2-1-28 16,1-3-31-16,3-2-26 0,-2-4-10 0,6-2-12 0,-5-3-1 15,3-2-3-15,-2-5-2 0,2 1 2 16,-3-4 4-16,1-2-7 16,-1-3 0-16,0-3 4 0,1-9 2 0,-1-3 13 15,-1 1-5-15,-3-3 16 0,0 8-12 16,-1 4 11-16,-2 2-3 0,-2 4 2 0,-3 2-3 16,5 1-8-16,-4 3-1 0,-2 6 12 15,0 0 30-15,0 0 16 0,0 0 14 0,4 23 11 16,-6-4 10-16,2 7 13 15,-4 13 6-15,-2 1 8 0,1 2 3 0,-1 1-2 16,4 4 0-16,-6 3-90 0,4-6-38 0,1-1 0 16,-3-2 0-16,3-3 0 0,-4-3 0 15,0-2 0-15,1-7 0 0,-1-5 0 0,-1-2 0 16,-4-1 0-16,3-2 0 16,-5-2 0-16,1-4 0 0,-4-2 0 0,-2-4 0 15,0-3 0-15,-6-2 0 0,-9-7 0 16,1-10 0-16,7-4 0 0,-3-11 0 0,11 3 0 0,4-4 0 15,4 3 0-15,5-2 0 16,-1 9-297-16,6 3-356 0,0 5-104 0,0 3-137 16,0 1 78-16,0 1-808 15,8 3-1062-15</inkml:trace>
  <inkml:trace contextRef="#ctx0" brushRef="#br0" timeOffset="40159.75">30574 13072 4833 0,'4'-9'201'0,"-2"4"31"0,-2 5 23 0,2-8 28 0,-2 8 22 0,0 0 10 15,2-9-9-15,-2 9-12 0,0 0-11 16,0 0 3-16,0 0-13 0,0 0-12 0,0 0-197 16,0 0-64-16,21 14 0 0,-21-14 0 15,10 7 0-15,-10-7 0 0,5 5 0 16,-5-5 0-16,0 0 0 0,10 2 0 15,-10-2 0-15,0 0 0 0,0 0 0 0,0 0 0 0,23-11 0 16,-16 3 0-16,1-1 0 16,0 4 0-16,-3-2 0 0,5 3 0 0,-10 4 0 15,9-8 0-15,-9 8 0 0,12 0 0 16,-12 0 0-16,0 0 0 0,20 12 0 0,-11-5 0 0,-2 0 0 16,-2 2 0-16,6 1 0 15,0-1 0-15,0-1 0 0,1 2 0 0,1-3 0 0,-4-2 0 16,7 2 0-1,-3-1 0-15,0-2 0 0,0-1 0 0,-2-2 0 0,0-2-287 16,-11 1-663-16,14 0 1 0,-14 0 94 0,0 0-896 16,0 0-1184-16</inkml:trace>
  <inkml:trace contextRef="#ctx0" brushRef="#br0" timeOffset="40827.93">28642 13007 4565 0,'-4'-7'-99'0,"4"7"51"0,0 0 19 0,0 0 35 0,-9-7 32 0,9 7 38 0,0 0 30 16,0 0 17-16,-6-5 13 0,6 5 28 15,0 0 27-15,0 0 19 16,0 0 1-16,0 0-5 0,0 0-6 0,0 0-2 16,0 0-4-16,7 23-13 15,-7-23-9-15,0 0-10 0,0 0-14 16,0 0-7-16,6 6-14 0,-6-6-10 0,0 0-10 0,0 0-3 15,0 0-9-15,0 0-10 16,0 0-7-16,29-15-11 0,-17 5-7 0,1 1 0 16,-1 1-21-16,-1-1-39 0,-2 4 0 0,0 0 0 0,-1 2 0 15,0 3 0-15,-8 0 0 0,21 3 0 16,-12 2 0-16,2 2 0 16,7 3 0-16,-3 0 0 0,2 4 0 0,6 1 0 0,2 2 0 15,-1-1 0-15,-1-6 0 16,-3 1 0-16,-4-3 0 0,4 2 0 0,-5-5 0 0,0 1 0 15,0-2 0-15,1 0 0 16,-3-4 0-16,1 0 0 0,-14 0 0 0,25-2 0 16,-12 0-26-16,-1-1-414 0,-1-5-135 0,0-1-155 15,-4 0-145-15,1-1 79 0,-2 3-819 16,-2-3-1055-16</inkml:trace>
  <inkml:trace contextRef="#ctx0" brushRef="#br0" timeOffset="41320.15">29156 12521 4625 0,'-76'12'-84'0,"14"2"56"0,-9 7 47 0,-11 16 57 0,5 7 45 0,11 5 43 15,23-4 28-15,6 6 9 0,14 6 35 0,9 1 15 0,16 4 7 16,14 0-8-16,26 13-15 0,19-4-21 16,25-4-19-16,19-8-25 0,10-6-52 0,9-12-81 15,-1-10-82-15,-4-6-62 0,-1-8-34 16,-3-9-31-16,-24-9-39 0,20-8-45 16,-4-6-25-16,-12-7 12 0,-8-7 26 0,-6-8 32 15,-24 3 45-15,6-17 39 0,-13-8 30 16,-10 10 17-16,-10-7 36 0,-5-7 16 0,-7-2 12 15,-6-7 12-15,-10-1 10 0,-16-24-3 0,-8 4-2 0,-17 4-5 16,-13 10-16 0,-19 11-24-16,-19 12-26 0,-11 15-55 0,-10 16-72 15,-12 10-113-15,-7 12-178 0,-4 9-99 16,-4 6 46-16,7 13-267 0,5-3-296 16</inkml:trace>
  <inkml:trace contextRef="#ctx0" brushRef="#br0" timeOffset="43539.6">31802 12512 2640 0,'0'0'239'0,"-12"-7"-18"0,12 7-23 0,-17 13 7 0,-4 6 16 0,-2 6-10 0,-6 10-5 0,3 5-12 16,0 1-15-16,4 0-14 16,5 5-15-16,6 3-8 0,3-10-22 15,7 1-3-15,-1 1-20 0,2-4-30 0,0-6-44 16,0-5-47-16,0 0-62 0,-3-5-65 0,3-3-60 15,-2 1-61-15,-2-3-60 0,-1-5-89 0,-1-3-118 16,-1 2-48-16,0-8 62 16,7-2-239-16,-12-2-255 0</inkml:trace>
  <inkml:trace contextRef="#ctx0" brushRef="#br0" timeOffset="43842.91">31343 12951 2332 0,'-8'-4'146'0,"2"3"26"0,6 1 28 16,0 0 37-16,-13-4 52 0,13 4 33 15,0 0 26-15,0 0 8 0,-5 19-21 0,5-9-25 16,0 2-31-16,7 3-23 0,-3 1-31 16,3 3-20-16,0 2-41 0,2 0-66 15,0-2-62-15,0-1-82 0,0 0-64 0,2-1-59 16,-2-2-40-16,-2-3-21 0,3 0-9 16,0-5-3-16,-1-3 21 0,-1-2 26 0,-8-2 39 0,0 0 42 0,26-10 35 15,-16 0 52 1,-1-3 54-16,-1 6 48 0,-2-1 37 0,0 4 13 15,-2-2-6-15,-4 6-12 0,7-8-10 0,-7 8-9 16,0 0 0-16,0 0-17 16,0 0-6-16,-23 29-13 0,14-17-43 0,-2 2-67 15,2-1-99-15,4 4-120 16,3-1-166-16,-2-1-242 0,8 0 66 16,-2-1 65-16,3 0-302 0,2-2-339 0</inkml:trace>
  <inkml:trace contextRef="#ctx0" brushRef="#br0" timeOffset="45709.77">15381 15263 3683 0,'-11'11'445'0,"0"-1"-150"0,2 0-65 0,1-3-24 0,0-1-1 0,5-1 37 0,3-5 33 0,-8 7 10 16,8-7 9-16,0 0-11 0,0 0-25 15,0 0-25-15,0 0-33 0,47-29-21 16,0 1-17-16,4-4-19 0,9-1-27 16,12-6-48-16,-4-4-56 0,-13 8-80 0,-3 3-84 0,1-1-82 0,-9 4-111 15,0 8-127-15,-16 4-133 0,-3 2-236 16,-7 6 73-16,-11 4 84 16,-1 4-556-16,-6 1-701 0</inkml:trace>
  <inkml:trace contextRef="#ctx0" brushRef="#br0" timeOffset="45929.84">15575 15387 3921 0,'-8'8'304'0,"3"-3"15"15,1-3 15-15,4-2 27 16,-5 6 28-16,5-6 25 0,0 0 3 0,0 0-4 0,0 0-32 16,0 0-45-16,0 0-35 15,23-25-38-15,6 7-225 0,16-10-38 0,0 2 0 16,6-3 0-16,0-1 0 0,1 1 0 15,-4 3 0-15,-5-1 0 0,-8 11-44 0,-7-1-392 0,-1 4-101 0,-7 1-127 16,-8 6-189 0,-2 0 33-16,-8 3 83 0,-2 3-657 15,0 0-848-15</inkml:trace>
  <inkml:trace contextRef="#ctx0" brushRef="#br0" timeOffset="47329.61">15748 14809 4061 0,'-23'-5'-18'0,"2"1"28"0,4-1 15 0,2 4 18 0,2-1 23 0,1-2 21 16,1 3 18-16,1 1 14 0,10 0 0 15,-14-1-6-15,14 1 12 0,0 0 9 0,0 0 0 16,22 16-10-16,10-2-10 0,22-1-8 0,3 1-13 16,8-2-8-16,1 3-11 0,2-2-11 0,-7-1-22 15,-1 4-16-15,-9 1-8 16,1 5-6-16,-9 2-8 0,-5 2-2 16,-2 1 3-16,-14 0-2 0,-5 2 2 0,-6 0 4 15,-3 3 20-15,-7-4 11 0,-4-1 14 16,-5 7 15-16,-3 0 10 0,-3-3 2 0,0 1 0 15,-8 0-7-15,3-3-2 0,-1-2-13 0,-2-4-10 0,1 2-10 16,6-8-43 0,2-3-50-16,3-2-71 0,1-2-86 0,2-1-94 0,-2-3-132 15,2-2-166-15,0-1-139 16,7-3 72-16,-12 2-503 0,12-2-640 0</inkml:trace>
  <inkml:trace contextRef="#ctx0" brushRef="#br0" timeOffset="49901.46">22876 14587 3259 0,'-23'0'-30'0,"0"0"14"0,-1-3 4 0,4 6 7 0,1-3 17 16,-2 0 22-16,0 0 22 0,5 0 33 0,4 0 26 15,-2 0 15-15,14 0 3 0,-21 0-4 16,13 0-8-16,8 0-10 0,-13 0-10 0,13 0-12 15,0 0-3-15,0 0-14 0,27 12-6 16,13-6-3-16,22 2-11 0,17-5 1 16,37 1-6-16,16-2-16 0,13-2-31 0,5 0-21 15,12 2 2-15,3-4 4 0,5 0 8 16,6 0-9-16,-5 0 5 0,-5-1-2 16,-10 1 5-16,-7-4-5 0,-14 2-19 0,-13-2-19 0,-38 2-24 15,-8 0-15-15,-13 0-10 0,-17 1-13 16,-9 1-9-16,-6-1-27 0,-12 0-39 0,-1 1-58 15,-9-4-70-15,-2 0-107 16,-3 3-102-16,-4 3 49 0,2-6-122 16,-2 6-97-16</inkml:trace>
  <inkml:trace contextRef="#ctx0" brushRef="#br0" timeOffset="50959.78">24766 15184 2110 0,'0'0'281'0,"2"-12"0"0,-2 12-3 0,-2-10-2 0,2 10 13 15,-4-7 20 1,4 7 22-16,0 0 23 0,0-10-2 0,0 10-11 16,0 0-29-16,0 0-23 0,0-8-29 0,0 8-29 0,0 0-27 0,0 0-20 31,0 0 13-31,11 24 18 0,-5 7 2 16,4 5-10-16,-1 13-7 0,1 4-13 0,0 4-6 0,-7 0-76 0,7-2-105 15,-5-2 0-15,-1-9 0 16,0-3 0-16,0 1 0 0,-2-5 0 15,0-6 0-15,0-5 0 0,-2-5 0 0,0-3 0 16,0-2 0-16,-2-1 0 0,2-5 0 16,0 2 0-16,0-3 0 0,-2-2 0 0,0-2 0 0,2-5-220 15,0 0-411-15,0 0-142 16,-15-29-123-16,13 8 74 0,-6-21-827 16,5-11-1087-16</inkml:trace>
  <inkml:trace contextRef="#ctx0" brushRef="#br0" timeOffset="51261.84">24844 15254 4887 0,'1'-21'92'0,"-1"6"38"0,0 2 46 0,0 3 73 16,0 2 44-16,0 8 28 0,3-11 1 16,-3 11 9-16,8-6 5 0,-8 6-1 15,26 10-9-15,7 2-35 0,3 3-189 16,7 7-102-16,3 1 0 0,4 1 0 0,-1 0 0 0,-1 1 0 16,-4 1 0-16,-5-2 0 15,-5-4 0-15,-8-3 0 0,-5-3 0 16,-5-3 0-16,-5-3 0 0,-2 0 0 15,-4-2 0-15,4 1 0 0,-6-3 0 0,-4 4 0 16,-7-3 0-16,-8 2 0 0,-14 3 0 0,-12-5 0 0,-6 2 0 0,-11 0 0 16,-5 0 0-1,3 0 0-15,0-2 0 0,14-2 0 0,8 1 0 0,8-2 0 16,10-1 0 0,2-1 0-16,7 2 0 0,1-2 0 0,0 0 0 0,11 0 0 15,0 0-248-15,-12-5-322 0,12 5-136 16,0 0-201-16,18-17 71 0,-5 8 84 0,4 1-667 15,14-6-870-15</inkml:trace>
  <inkml:trace contextRef="#ctx0" brushRef="#br0" timeOffset="51476.66">25621 15197 4461 0,'4'-9'307'0,"0"3"-10"15,-2 2-2-15,-2 4 8 0,0 0 29 16,0 0 42-16,0 0 19 0,10 27-6 0,-8-9-34 15,1 4-33-15,5 9-35 16,1 1-201-16,-1 0-84 0,0-7 0 0,-3-3 0 0,3-1 0 16,0 0 0-16,-2-1 0 15,-3-5 0-15,3 3 0 0,-4-5-345 0,-1-1-237 16,-1-1-162-16,-1-3-147 0,-5 0 82 16,1-2-830-16,-6-1-1078 0</inkml:trace>
  <inkml:trace contextRef="#ctx0" brushRef="#br0" timeOffset="51640.01">25387 15175 5079 0,'-8'-14'277'0,"7"2"16"0,-3 1 25 0,4 2 0 15,4-4-9-15,1-1-18 16,13-9-23-16,2 1-29 0,7-3-28 16,7 1-26-16,7 0-56 0,2 3-81 0,-7 8-115 0,5 1-116 15,0 7-106-15,-7 6-124 0,2 6-106 16,1 6-140-16,-13 7-168 15,-2 6 76-15,-8 8-697 0,-9 3-897 16</inkml:trace>
  <inkml:trace contextRef="#ctx0" brushRef="#br0" timeOffset="51842.3">25488 15804 4482 0,'-12'8'295'16,"5"-1"54"-16,3-2 47 0,1-1 52 15,3-4 53-15,-11 8 13 0,11-8-13 0,0 0-33 16,0 0-231-16,31-13-237 15,-1-1 0-15,17-3 0 0,3-5 0 0,-2 1 0 16,2-6 0-16,-3-2 0 0,3-4 0 16,-2-2 0-16,-2 1 0 0,-4 4-232 0,-2-3-470 15,-6 2-152-15,-2 0-44 0,-8 6 98 0,-6 2-800 0,0 0-1041 16</inkml:trace>
  <inkml:trace contextRef="#ctx0" brushRef="#br0" timeOffset="52189.74">25277 14630 4629 0,'-92'-19'-50'0,"-9"-1"31"16,-9 11 46-16,15 9 64 15,-22 11 55-15,5 12 56 0,4 11 42 0,6 14 20 0,10 13 28 0,10 19 17 16,14 10 6 0,12 10-4-16,17 12-11 0,12 2-17 0,18 4-15 15,18 1-22-15,16-3-28 0,25 3-103 0,33 20-115 16,24-12 0-16,22-19 0 0,18-18 0 0,11-15 0 15,-24-25 0-15,5-8 0 16,0-13 0-16,0-14 0 0,-7-11 0 16,-8-15 0-16,-11-7-74 0,-5-12-29 0,-13-12 12 0,-6-11 22 15,-6-11 24 1,-13-11 16-16,-7-8 9 0,-12-14 5 0,-5-15 0 0,-9-9 0 16,-12-10-2-16,-5-6-1 15,-4-4-14-15,-16-3-16 0,-13-3-11 16,-10 2-9-16,-9 15-11 0,-10 23-14 0,-7 21-10 0,-12 20 0 15,-15 29 4-15,1 21-2 0,-12 20-15 16,-27 27-28-16,-8 18-43 0,-33 30-75 16,9 12-113-16,8 7-140 0,45-18-249 0,1 3 60 15,13 0 73-15,9-2-456 0,15-3-559 0</inkml:trace>
  <inkml:trace contextRef="#ctx0" brushRef="#br0" timeOffset="53022.6">26696 15416 3060 0,'8'-10'250'0,"-4"2"47"0,0 3-4 0,-4 5-18 0,7-4 11 0,-7 4 57 0,0 0 35 0,4 20 15 0,-2-5-3 0,-2 2-8 0,0 1-23 16,0 6-30-16,1 2-25 0,-1-1-26 0,0 2-33 15,0-2-23-15,0 1-115 0,0-2-107 16,3-6 0-16,-3 1 0 0,2-3 0 15,-2-3 0-15,0-3 0 0,0 2 0 16,2-4 0-16,-2-2 0 0,0-6 0 0,0 0 0 16,0 0 0-16,0 0 0 0,16-29 0 0,-2-7 0 15,7-10 0-15,2 2 0 16,0 2 0-16,-7 13 0 0,2 4 0 0,-9 8 0 16,3 5 0-16,-1 7 0 0,-1 6 0 15,-10-1 0-15,21 21 0 0,-8 4 0 16,1 5 0-16,-3 2 0 0,1 2 0 15,-1 1 0-15,0 0 0 0,3-6 0 0,-5 1 0 16,5-2 0-16,-5-6 0 0,-2-5 0 0,4-5 0 16,-4-3 0-16,0-1 0 0,3-3 0 15,0-5 0-15,-10 0 0 0,27-13 0 0,-5-3 0 16,-1-6 0-16,4-12 0 16,2-7 0-16,-5-5 0 0,3-3 0 15,0 1 0-15,-2 4 0 0,-8 14 0 0,0 5 0 16,-3 5 0-16,0 7 0 0,-3 6 0 15,-4 5 0-15,-5 2 0 0,0 0 0 0,16 25 0 0,-12-2 0 0,-1 8 0 16,3 4 0 0,-1 0 0-16,3-1 0 0,2 1 0 0,-1-3 0 15,2-3 0-15,0 1 0 16,-2-8 0-16,0-4 0 0,-1-7 0 0,2 1 0 16,-3-5 0-16,5-3 0 0,-1-2 0 0,-2-1-130 15,-9-1-105-15,29-10-2 0,-11 1 7 0,-2-4 26 16,4 4 24-1,-6-1 30-15,-2 3 32 0,-1 0 35 0,-3 5 38 0,-2 2 66 16,-6 0 66-16,0 0 61 0,13 12 44 16,-9-3 26-16,-2 0 7 0,0 1 0 15,-2-1-16-15,3 2-21 0,2-1-89 0,0 3-99 0,5-1 0 16,1-1 0-16,3 1 0 16,2-3 0-16,5-1 0 0,1-2 0 0,1-5 0 15,-1-1-194-15,5 0-92 16,0 0-55-16,-1-1-57 0,-4 2-53 0,-2-1-55 0,-2 0-91 15,-6 2-114-15,2 2-17 0,-3-1 80 16,1 2-485-16,-2 0-601 0</inkml:trace>
  <inkml:trace contextRef="#ctx0" brushRef="#br0" timeOffset="56749.71">29337 15451 2787 0,'3'-13'360'0,"-1"4"-116"0,-2-2-69 0,0 1-2 0,-2 2 22 0,2-1 9 16,-5-2 0-16,2 0-2 0,-3-1 27 15,-1-3-3-15,-2 0 8 0,-11-4 4 0,-3 1-12 0,-2 2-9 16,-5 4-7-16,-6 4-7 15,-1 8-2-15,-7 5 0 0,-17 8-6 0,-4 9-9 0,-14 18-7 0,2 9-2 16,2 3 1 0,7 5-5-16,14 3-1 0,17-9-7 15,13 2-128-15,6 3-37 0,14 2 0 0,10-2 0 0,12 2 0 16,8-5 0-16,7-3 0 16,3-1 0-16,3-9 0 0,6-3 0 0,-4-3 0 0,3-7 0 15,0-3 0-15,-6-9 0 0,-4-3 0 16,0-6 0-16,-5 0 0 0,-8-6 0 15,-1 0 0-15,-7-4 0 0,0-2 0 16,-1-1 0-16,-3-5 0 0,-4-1 0 16,-3-1 0-16,-2-2 0 0,-4-9 0 0,-5-8 0 0,0 1 0 15,-1 1 0-15,1 9 0 16,1 4 0-16,3 5 0 0,-2-1 0 0,2 3 0 16,1 1 0-16,0 4 0 0,2-2 0 15,2 8 0-15,-1-11 0 16,1 11 0-16,0-11 0 0,5 6 0 0,6 2 0 0,7 2 0 15,7-4 0-15,1 5 0 0,14-1 0 16,2 2 0-16,-2 4 0 0,-7-3 0 16,1 4 0-16,-2 4 0 0,-3 2 0 0,-2 1 0 15,-6-1 0-15,-6-3 0 0,0 5 0 16,-2 0 0-16,-2-1 0 0,0 1 0 16,-2 3 0-16,-4-1 0 0,1-3 0 0,-2 3 0 15,2-6 0-15,-4 0 0 0,2 1 0 16,-1-3 0-16,5-1-149 0,-5-2-878 0,6-3 84 0,-9-2-1122 15,20 3-1478-15</inkml:trace>
  <inkml:trace contextRef="#ctx0" brushRef="#br0" timeOffset="58050.13">29867 16287 6247 0,'0'0'179'0,"0"0"14"0,-3 8 17 0,3-8 27 0,0 0 24 0,0 0-6 31,0 0-20-31,0 0-21 0,0 0-54 0,16 0-160 16,-16 0 0-16,23-6 0 0,-9 3 0 0,-3-2 0 16,1-4 0-16,0 1 0 0,-3-2 0 15,0-3 0-15,-2-3 0 0,-6-1 0 0,1-10 0 16,-4-9 0-16,-2-3 0 0,-4-1 0 16,3 3 0-16,-4 3 0 0,-2 1 0 0,2 11 0 15,0 5 0-15,-3 2 0 16,-1 7 0-16,-3 2 0 0,1 3 0 0,-2 3 0 15,2 3 0-15,-1-1 0 0,5-2 0 0,11 0 0 0,-19 4 0 16,12-2 0 0,7-2 0-16,0 0 0 0,0 0 0 0,0 0 0 15,0 0 0-15,53-16 0 0,-19 7 0 16,0-1 0-16,3 2 0 0,-9 1 0 0,-5 3 0 16,-1 3 0-16,-4-1 0 0,1 5 0 15,-4 1 0-15,1 3 0 0,-5 1 0 0,3 6 0 16,-3 5 0-16,-2-2 0 15,-1 3 0-15,2-1 0 0,-3 0 0 0,0 1 0 0,2-3 0 0,0 0 0 16,-3-5 0 0,2 1 0-16,-3-2 0 0,3-1 0 0,-3-3 0 15,5-2 0-15,0-4 0 0,-10-1 0 16,23-5 0-16,-10 0 0 0,4-7 0 0,-2-1 0 16,1-2 0-16,0 4 0 0,-2-4 0 15,-1 4 0-15,-2 3 0 0,0-2 0 16,-4 2 0-16,0 3 0 0,-1 1 0 0,-6 4 0 0,12-4 0 15,-12 4 0-15,0 0 0 0,0 0 0 16,0 0 0-16,20 9 0 0,-13-1 0 0,-4-4 0 16,5 0 0-1,-1 2 0-15,0-1 0 0,6-3 0 0,-2-1 0 0,-11-1 0 16,26-6-76-16,-10 2-228 0,-1-4-20 16,8-9-26-16,2-7-2 0,-3-3 1 15,7-12-11-15,-1-13 3 0,-1-7 34 0,4-23 33 16,-1-7 29-16,-1-10 32 0,-4-3 47 15,-2-3 62-15,-1-5 60 16,5 1 31-16,0 3 9 0,-1 13 20 0,-4 29 40 0,-6 12 68 16,-6 18 35-16,-6 15 42 0,-8 11 32 15,-1 9 26-15,5-1 32 0,-32 40 23 0,12 12 29 0,-9 26 17 16,6 12-3-16,2 7-20 16,6 10-24-16,1 4-32 0,3 3-29 0,6 0-26 15,-1 0-17-15,5-1-188 16,2-1-3-16,1-6 0 0,2-4 0 0,-2-22 0 15,1-6 0-15,1-6 0 0,-2-10 0 0,0-16 0 16,-2-11 0-16,2-7 0 16,-2-7 0-16,0-3 0 0,0-7 0 0,-2-4 0 0,2-3 0 15,0 0 0-15,-8-24 0 16,5 2 0-16,-5-19 0 0,7-4 0 0,-3-13 0 16,6-1 0-16,0 15 0 15,3 3 0-15,1 5 0 0,-3 9 0 0,-1 7 0 16,2 4 0-16,-2 3 0 0,-1 1 0 0,4 6 0 15,1 3 0-15,-6 3 0 0,0 0 0 16,16 0 0-16,-16 0 0 0,18 11 0 16,-7-5 0-16,3 0 0 0,1-2 0 15,2-1 0-15,2-1 0 0,2-2 0 0,2-7 0 0,11-7 0 0,-2-3 0 16,8-10 0 0,5-10-225-16,-4-7 2 0,13-25 1 0,-3-6 5 0,2-10 8 15,-5-6 4-15,2-9 19 16,-1-4 15-16,-6-5 32 0,-6 6 33 0,-1 12 32 15,-3 13 36-15,-12 30 32 0,-6 13 22 0,-3 12 45 0,-9 11 71 16,-3 9 64-16,0 3 60 16,0 0 46-16,-44 64 30 0,12-9 6 0,-12 21-15 15,5 3-258-15,0 5-65 16,3 3 0-16,3-4 0 0,12-22 0 16,3 2 0-16,2-5 0 0,5-3 0 15,5-12 0-15,3-4 0 0,3-7 0 0,3-8 0 0,1 0 0 16,3-5 0-16,1-2 0 15,4-4 0-15,-1-1 0 0,5-5 0 0,-2 0 0 16,4-2 0-16,-1 0 0 0,-2-2 0 16,2 1 0-16,-1 1 0 0,-5-3 0 0,3 5 0 15,-3 1 0-15,0 4 0 0,-3 5 0 16,0 2 0-16,-3 3 0 0,-3 3 0 16,2-1 0-16,-3-1 0 0,5 0 0 0,-1-1 0 15,0-1 0-15,1-1 0 0,-1-4 0 16,3-3 0-16,-2 1 0 0,1-4 0 0,3-1 0 15,-1 0 0-15,-1-2 0 0,2-1-11 0,-1 1-885 16,-1 1-82-16,-1 0 95 16,1 1-961-16,-1 3-1271 0</inkml:trace>
  <inkml:trace contextRef="#ctx0" brushRef="#br0" timeOffset="58274.84">32525 16378 5506 0,'0'0'161'16,"12"0"33"-16,-12 0 36 0,-5 14 49 0,-9 0 37 0,-13 8 42 0,-20 9 32 0,-12 0-15 0,-27 10 6 16,-15 2-380-16,-13-1-1 15,-19 1 0-15,-62 14 0 0,-15-6 0 0,-9-4 0 0,2-9 0 16,5-6 0-16,53-9 0 16,6 0 0-16,17 1 0 0,14-3 0 0,18-2 0 15,31-7 0-15,7 1 0 0,12-6 0 16,12-2 0-16,6 0-339 0,4-8-681 0,7 0 79 15,4-1 97-15,6-3-872 0,-1 1-1151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00:05.973"/>
    </inkml:context>
    <inkml:brush xml:id="br0">
      <inkml:brushProperty name="width" value="0.05292" units="cm"/>
      <inkml:brushProperty name="height" value="0.05292" units="cm"/>
      <inkml:brushProperty name="color" value="#FF0000"/>
    </inkml:brush>
  </inkml:definitions>
  <inkml:trace contextRef="#ctx0" brushRef="#br0">4230 1022 2080 0,'0'0'271'0,"3"-10"-29"0,-3 10-18 16,0 0-9-16,0 0 17 0,0-11-4 15,0 11-5-15,0 0 3 0,-1-8 15 0,1 8 22 16,-2-8 14-16,2 8 12 0,0 0 0 15,-2-9-1-15,2 9-5 0,0 0-9 0,0-9-21 0,0 9-25 16,0 0-25-16,0 0-29 0,0 0-25 0,0 0-10 31,0 0 2-31,2 26-4 0,-2-4-3 0,-4 15-11 0,2-2-6 0,0 6-5 16,1-2-7-16,-5 4-74 16,2-1-31-16,2-3 0 15,2-2 0-15,0-6 0 0,0-6 0 0,2 0 0 16,0-4 0-16,2-3 0 0,-2 1 0 15,1-1 0-15,-3-7 0 0,2 2 0 0,0-4 0 0,-2 0 0 16,0-1 0-16,0-8 0 0,2 8 0 0,-2-8-71 16,0 0-346-1,0 0-85-15,0 0-73 0,4-24-108 0,-3 11-173 16,-1-1 64-16,0-5-669 0,0 1-909 16</inkml:trace>
  <inkml:trace contextRef="#ctx0" brushRef="#br0" timeOffset="389.97">4043 923 4030 0,'-4'-10'-4'16,"-1"3"47"0,3-3 36-16,0 2 29 0,2 0 17 0,2-1 19 0,0-2 14 15,3 2 2-15,-1-2-4 16,2 1-17-16,2 1-9 0,1 4-7 0,2 0-15 15,3 3-6-15,-14 2 0 0,45 15-6 0,-16 7 12 16,9 7 13-16,6 2-4 16,-6 8-12-16,-2 1-16 0,1 5 9 0,-3 3-12 15,-3 2-18-15,-4-1-3 0,-1 0-6 16,-5 1-4-16,-5-3-10 0,-7-7-4 0,-4-1-1 16,-1-1-1-16,-4-1 3 15,-2-8-8-15,-5 4 0 0,-1-3-6 0,-6-5-6 16,3-4 9-16,2-4-5 0,-7-3-11 0,2-1-17 15,-2-2-22-15,-2-5-27 0,0 0-37 16,0-6-49-16,0 0-45 0,-2-4-52 0,3 2-59 0,2-4-71 0,-2-1-79 31,2 0-124-31,-3-3-182 0,9-1 70 16,-2-4-462-16,4 3-608 0</inkml:trace>
  <inkml:trace contextRef="#ctx0" brushRef="#br0" timeOffset="850.35">4937 1165 3444 0,'0'-5'124'16,"0"5"-6"-16,2-9-8 0,-2 9-8 0,6 0 4 15,-6 0 18-15,0 0-4 16,21 8-10-16,-10 0-6 0,2 2-12 0,1 2-6 0,1 5-11 15,0-2-4 1,-3 2-8-16,-2 0-5 0,-3 2-3 0,-1 1-3 0,-5-1-3 16,-2 2 0-1,-5 1 12-15,-4 6 15 0,-5-3 11 0,2 0 8 0,-6-4 16 16,1-3 4-16,5-6 5 16,-2-3 4-16,0-5-8 0,1 0-8 0,1-4-10 15,13 0-6-15,-27-13-9 0,14 1-22 0,-4-14-8 0,4-6-15 16,-1-16-13-16,8 11-19 15,1-3-5-15,5 10-2 0,0 7-2 0,0 3-4 0,0 3-1 0,0 2-5 32,4 6-3-32,-3-2 2 0,5 5 10 15,-6 6 16-15,16-4 2 0,-16 4-1 0,20 5-1 0,-4 0-1 16,1 3 2-16,4 1 2 0,5 3-2 16,3 2 2-16,-2 1-2 15,1-1-8-15,-6-3 5 0,-2-3-1 0,-1 2-1 16,0-3-2-16,0 1-14 0,-3 1-24 15,-3-4-31-15,0 2-43 0,1-1-52 0,-3-3-60 0,1 0-64 16,-3-1-75-16,-9-2-92 0,23-5-164 16,-14 3-102-16,4-3 68 15,1-4-386-15,1-3-507 0</inkml:trace>
  <inkml:trace contextRef="#ctx0" brushRef="#br0" timeOffset="1159.98">5291 521 2981 0,'-9'-15'89'0,"4"2"50"0,-1 3 29 0,-1 3 9 0,4 2 2 15,3 5-10-15,-4-5-17 0,4 5 65 16,0 0 76-16,2 43 2 0,3-7-23 0,8 17-2 16,-1 5 33-16,2 1-27 15,1 3-24-15,5 1-29 0,-6 3-28 0,2-3-12 0,-3 5-12 16,1-4-13-16,-1-1-19 0,-4-4-33 0,1-3-26 15,-1-3-26-15,-5-9-44 16,2-6-59-16,-6 0-51 0,1-9-51 0,-1-6-39 16,0-6-46-16,0-3-31 0,0-2-46 15,3-4-48-15,-6-5-52 0,3-3-56 16,0 0-73-16,0 0-108 0,0 0-14 16,0-23-406-16,-5 7-542 0</inkml:trace>
  <inkml:trace contextRef="#ctx0" brushRef="#br0" timeOffset="1301.07">5338 1299 2963 0,'-14'-10'34'15,"4"4"52"-15,1-1 53 0,2 1 67 16,0 3 55-16,7 3 44 16,0 0 30-16,-9-5 5 0,9 5-16 15,-5-6-24-15,5 6-34 0,0 0-34 0,-6-4-26 16,6 4-26-16,0 0-38 0,0 0-85 16,18-17-110-16,-6 11-126 15,7 0-138-15,0-3-174 0,10-3-230 0,-4 2-25 0,5-2 73 0,1 1-414 16,-9 1-558-16</inkml:trace>
  <inkml:trace contextRef="#ctx0" brushRef="#br0" timeOffset="1800.11">5872 1070 3222 0,'0'0'80'0,"-7"8"15"0,7-8 11 16,0 0 8-16,-2 10 26 0,2-10 36 15,4 13 20-15,0-5 2 0,0 5-11 0,5 3-12 16,-1 1-12-16,-1 3-13 16,3-1-8-16,-4 1-5 0,-1-1 10 15,-1 0 11-15,-4 3 16 0,0-2 11 0,-4 4-10 16,1-1-4-16,-8 6-2 0,-1-2-10 0,2-5-12 0,-2-5-5 0,-1-1-8 16,2-4-11-1,-1-1-10-15,-1-5-11 0,1-2-8 0,1-6-18 0,11 2-4 16,-25-16-7-16,14 0-13 0,-3-16-1 15,3-5-7-15,2-3-8 16,4 3 0-16,0 2-4 0,1 10 0 0,2 3-2 16,2 8-5-16,-1 1-10 0,1 6 5 15,0 7 44-15,0 0 3 0,0 0-67 0,0 0 0 0,36 27 0 0,-15-8 0 32,0 1 0-32,4-1 0 0,4 1 0 0,-2 1 0 15,2-4 0-15,1-2 0 0,-5-1 0 16,-5-4 0-16,-4-3 0 0,-2-1 0 0,-3-2 0 15,-3-4 0-15,-8 0 0 0,19-4 0 0,-8-2 0 0,-1-2 0 16,2-4 0 0,-5-5 0-16,3-2 0 0,-1-10 0 0,1-2 0 15,-7-5 0-15,2-6 0 16,-3-2 0-16,-2-4 0 0,-2 3 0 0,0 4 0 16,-1 7 0-16,1 9 0 0,-5 7-88 0,2 6-499 15,-5 7-143-15,-2 2-213 0,3 3 68 16,9 0 96-16,-27 8-646 0,14-2-875 0</inkml:trace>
  <inkml:trace contextRef="#ctx0" brushRef="#br0" timeOffset="3989.82">7016 1363 4048 0,'-13'1'-99'0,"13"-1"37"0,-21 2 23 0,14 0 32 15,7-2 30-15,-18 2 31 16,18-2 32-16,-17 1 29 16,17-1 10-16,-14 2 3 0,14-2 2 0,-11 3-5 15,11-3-8-15,0 0-7 0,-12 2-5 16,12-2-11-16,0 0-6 0,-11 4-10 15,11-4 0-15,0 0-8 0,0 0 17 0,0 0 21 16,0 0 23-16,22 11 3 0,-4-9-2 16,26-2-6-16,5-3-9 0,24-5-7 15,5-3-21-15,33-1-6 0,11-5-4 16,7-5-11-16,16-2-5 0,11 0-17 0,43-12 1 0,-43 12 1 16,48-13-7-1,-48 11 0-15,4 3-4 0,-2 0 0 0,-5-6-13 0,-7 4 7 16,0 1-9-16,-10 3 1 0,-7-1-5 0,-7 3-2 0,-9 2 3 0,-4 4 1 15,-4-1-6-15,-25 5-7 16,0 0 4-16,-6 2-3 0,1 1 2 16,-5 0 9-1,-5 2 12-15,-15 1 0 0,-5-1 5 0,-2 0 6 0,-18 0 14 16,0 4 12-16,-7-2 12 0,-5-1 0 16,-1 3 4-16,-12 0-1 0,20-1-2 15,-10 1-5-15,-10 0-5 16,15-4 0-16,-15 4-14 0,12-2-46 0,-12 2-11 15,0 0 0-15,13 0 0 0,-13 0 0 0,0 0-19 0,13 0-168 16,-13 0-91 0,0 0-98-16,8-2-109 0,-8 2-148 0,0 0-208 0,0 0 29 15,0 0 69-15,0 0-555 16,0 0-757-16</inkml:trace>
  <inkml:trace contextRef="#ctx0" brushRef="#br0" timeOffset="4590.22">10494 685 3594 0,'-10'-7'-14'0,"1"3"36"0,2-3 16 0,1 4 35 16,6 3 43-16,-10-8 38 0,10 8 28 0,-7-4 15 16,7 4 5-16,0 0-5 15,-12-4-14-15,12 4-18 0,0 0-19 0,0 0-18 0,0 0-12 16,0 0-4-16,0 0-4 16,29 16-10-16,3-2-3 0,10 7-9 0,6 3 0 15,3 0-22-15,-1-1 3 16,-2 0-10-16,-3 0-4 0,-3-4-9 0,-14-1-7 15,-3 0-1-15,-5-3 0 0,-8-1-6 0,-3-1 8 0,-4 0 4 0,-5 1 14 16,-5 1 30 0,-4 4 23-16,-7 3 27 0,-5 2 8 15,-6-2-1-15,-7 6 7 0,-2-5-1 16,3-1-8-16,1-6-12 0,3 4-11 16,4-6-8-16,6-2-15 0,6-3-58 0,1-1-37 15,6-2 0-15,-1-2 0 0,3 1 0 0,4-5 0 0,-7 7 0 16,7-7-114-16,-4 3-128 0,4-3-70 15,0 0-86-15,0 0-92 0,0 0-97 0,0 0-180 16,0 0-48 0,0 0 94-16,22-10-553 0,-22 10-733 0</inkml:trace>
  <inkml:trace contextRef="#ctx0" brushRef="#br0" timeOffset="6022.05">11777 884 3539 0,'-2'-13'-4'0,"0"7"55"0,0-2 45 16,2 8 58-16,0-15 32 15,-2 9 28-15,2 6 1 0,-2-8-11 16,2 8-30-16,0 0-23 0,0 0 3 0,0 0 16 16,2 32 2-16,2 10 48 0,2 1 11 0,-1 10-26 0,2 5-17 15,6 1-20 1,-2-1-13-16,-1-4-13 0,-1 0-19 0,2-7-7 15,-1-9-10-15,-2-2-13 0,-3-4-5 16,3-6-13-16,-7-6-9 0,1-4-28 0,0-3-42 16,0-3-34-16,1-2-65 0,-3 0-69 15,0-8-108-15,0 4-108 0,0-4-121 16,0 0-130-16,-10-18-172 0,2 3 79 0,4-2-565 0,-1-8-756 0</inkml:trace>
  <inkml:trace contextRef="#ctx0" brushRef="#br0" timeOffset="6321.9">11754 871 3407 0,'-8'-16'-24'0,"3"1"49"0,1 5 48 0,2-1 29 15,-1 3 19-15,3 3 6 16,0 5-8-16,3-11-2 16,-3 11 2-16,15-2 14 0,-15 2 9 0,38 12-8 15,-4-1-10-15,12 11-6 0,2 3-3 0,-1 4-8 16,1 2-11-16,-2 4-7 0,-7 1-19 15,0 5 4-15,-5 2-14 0,-5-2 2 16,-6 4-3-16,-4 0-7 0,-12-9 16 16,-1 0 23-16,-7 1 9 0,-8-1 6 0,0 2 14 0,-9 4 2 0,-2-3-4 15,-7-6-19 1,8-4-3-16,0-8-6 0,-2 0-19 0,4-5-4 16,0-8-25-16,-1-1-40 15,6-3-46-15,-6-4-73 0,1-6-82 16,-2-2-90-16,1-4-101 0,0-10-130 0,6 3-170 15,5 0-52-15,1-1 83 0,8 1-417 0,3-4-547 16</inkml:trace>
  <inkml:trace contextRef="#ctx0" brushRef="#br0" timeOffset="6749.96">12507 1027 3001 0,'3'-4'160'0,"-3"4"35"0,9-5-12 15,-9 5-16-15,0 0-23 0,0 0 7 16,0 0 24-16,14 17 21 0,-6-5 4 16,-1 5-14-16,5 11-15 0,-1-1-14 15,0 2-20-15,-1 0-8 0,-4-4-12 16,1-1-12-16,-7 2-4 0,0 1-9 0,-1 7-8 16,-5-1-9-16,0-6-6 0,-6 1-3 15,1-1-11-15,0-7-2 0,-1-4-6 16,-3-3-7-16,2-1-3 0,0-5-9 0,0-3-12 0,-1-4-21 15,14 0-13 1,-29-19-11-16,15-7-14 0,1-5 1 0,4-5-4 16,6-6 0-16,4 4 4 0,-1 7 2 0,2 6 3 15,0 6 0-15,2 2 3 0,-1 3 3 0,1 4 11 0,5 2 20 16,-4 4 21 0,-5 4 16-16,20 3 3 0,-6 3 2 0,6 7 2 15,4 3-1-15,-1 1-5 0,2 4-5 16,1 2 3-16,3-3-6 0,0-1-14 0,-1 0-27 15,-4 0-27-15,-1-2-40 0,-1-2-49 0,-8-6-65 16,0-1-50-16,-1 1-41 0,-1-2-58 16,-1-4-81-16,0-3-148 0,-11 0-99 15,16-2 69-15,-8-1-310 16,-8 3-390-16</inkml:trace>
  <inkml:trace contextRef="#ctx0" brushRef="#br0" timeOffset="7001.9">12763 602 2849 0,'-13'-28'208'0,"2"2"28"0,-1 8 34 0,3 2 26 15,4 4 12-15,-3 2-30 0,4 1-32 0,2 6-28 0,2 3-13 0,0 0-12 16,14 43-4 0,-2 1-16-16,10 10-13 0,1 6-12 0,-1 1-10 15,1 3-13-15,-2-1-13 0,1 1-8 16,-6-3-4-16,0 1-13 0,1-3-25 15,-4-5-30-15,0-2-32 0,-2-4-35 0,-4-11-32 0,0-2-39 0,-3-6-45 16,0-7-50 0,-1-5-54-16,-1 0-57 0,0-5-57 15,-2-4-93-15,5-3-135 0,-5-5-101 16,0 0 77-16,0 0-353 0,0 0-451 16</inkml:trace>
  <inkml:trace contextRef="#ctx0" brushRef="#br0" timeOffset="7190.1">12883 1157 2926 0,'-11'-6'169'0,"4"3"37"16,7 3 36-16,-12-8 39 0,12 8 43 0,-7-4 23 15,7 4-20-15,-6-5-19 0,6 5-36 16,0 0-30-16,0 0-24 0,-5-7-33 0,5 7-23 0,0 0-28 16,0 0-60-16,14-7-75 0,-2 3-109 15,-1 0-130-15,5 0-116 16,1 0-141-16,2-5-250 0,3 2 22 0,1-2 78 15,0 3-405-15,8-8-526 0</inkml:trace>
  <inkml:trace contextRef="#ctx0" brushRef="#br0" timeOffset="7640.38">13368 985 2800 0,'-6'14'35'0,"6"-14"36"16,-2 7 9-16,2-7 3 0,-2 9 41 15,2-1 35-15,2 3 38 0,-2 1 3 0,4 3 0 16,0 4-8-16,-1 2-12 0,2 0-20 16,-1 5-12-16,-3-3-13 0,-1 2-8 15,0 2-9-15,-1-2 2 0,-8 10 0 0,4-5 1 0,-3-4 6 0,-1-6 6 16,2-3-7 0,-2-1-2-16,2-3-3 0,1-4 6 0,-1-4-5 15,1-3-18-15,6-2-12 16,0 0-11-16,-19-22-7 0,15-1-5 0,3-11-13 0,2-5-3 15,3-2 5-15,4 5 5 0,-3 4-3 16,1 7 2-16,-3 7-6 0,2 5-8 16,0 5-1-16,1 4 12 0,-6 4 14 0,18 2 7 15,-7 5 1 1,0 4 3-16,3 3-3 0,4 6-3 0,1 0-4 0,-1-4-7 16,-1-3-5-16,0 1-4 15,0-2-4-15,2-3-4 0,2 1 1 0,0-5-5 0,-4-1-26 16,5-4-20-16,-4-4 0 15,3-3 0-15,1-1 0 0,3-6 0 16,-7-1 0-16,1-4 0 0,-4 1 0 0,-1 1 0 16,-5-1 0-16,0-14-106 15,-1-2-109-15,-2 0-70 0,-2-4-86 0,0 2-103 0,-4 5-106 16,-4 8-170-16,0 1-80 16,-4 9 76-16,1 5-547 0,-3 2-760 0</inkml:trace>
  <inkml:trace contextRef="#ctx0" brushRef="#br0" timeOffset="8480.11">12177 2563 3509 0,'7'-8'-44'0,"1"0"40"0,-4 2 26 0,-2-1 28 0,-2 7 27 0,6-14 30 0,-6 9 12 0,0 5 22 0,-2-14 10 0,-2 6 0 0,0-1 0 31,1 1-16-31,-6-2-9 0,4 3-11 0,-3-4-9 0,-1 4-11 15,1 1-13-15,-1 1-5 0,-3 1-12 0,-1 1-4 16,-2 3-5-16,-5 3-6 16,-1 2-1-16,-3-1-4 0,-6 9 0 15,-4-1-3-15,4 4 2 0,4-1 2 16,-1 0-7-16,8 1-7 0,4-4 0 0,5 0-4 0,3-2 2 16,1 5-2-1,4-4 3-15,8 3-3 0,-1-1 5 0,9 3-9 16,12 3 3-16,4 0-4 0,15-1 0 15,-2 0-4-15,3-3-2 0,-8-1 0 0,-2-1-2 16,-2-1-5-16,-5 1-3 0,-8-3 0 16,-3-2 7-16,-3 1 12 0,-8-2 26 0,1 0 32 0,-4 3 22 15,-4-2 37-15,-2 1 17 0,-6 3 12 16,-1-2-2-16,-8 3-6 16,0-2-15-16,-14 5-13 0,1-2-14 0,-1-5-12 15,2 2-15-15,1-6-30 16,5-1-46-16,2-4-73 0,2-4-97 0,-2-1-78 15,4-4-86-15,3-4-99 0,9-1-91 0,-1-7-103 0,8-3-140 16,7-12-13-16,12-5 79 16,6-3-495-16,2 1-641 0</inkml:trace>
  <inkml:trace contextRef="#ctx0" brushRef="#br0" timeOffset="8700.26">12386 2155 3473 0,'0'-24'134'0,"0"3"36"0,0 6 51 0,0 1 56 16,-1 0 43-16,-1 5 27 0,0-3-1 0,-2 4-3 15,4 1-24-15,0 7-32 16,-3-10-40-16,3 10-29 0,0 0-13 16,0 0-9-16,12 35-16 0,4 7-17 15,4 12-12-15,5 2-13 0,0 3-15 0,2 1-14 0,2 0-42 16,-2 0-38-16,-5-4-58 16,-1 0-84-16,0-8-73 0,0-1-66 0,-6-4-62 0,-4-7-57 0,1-7-54 15,-1 0-50 1,-5-8-74-16,0-3-119 0,-5-6-55 0,2-7 69 15,-1 1-470-15,2-3-592 0</inkml:trace>
  <inkml:trace contextRef="#ctx0" brushRef="#br0" timeOffset="8871.89">12569 2714 3278 0,'-13'-8'160'0,"1"1"42"0,1 2 41 0,4 0 48 15,0-1 55-15,7 6 11 0,-11-8-3 16,11 8-22-16,-7-7-32 0,7 7-39 0,-2-10-30 15,2 10-34-15,15-18-56 0,1 5-95 16,7-5-115-16,4 1-119 0,4 1-126 16,-1-4-148-16,11-2-204 0,-10 3-111 0,-5 2 69 15,1 5-501-15,4-2-673 0</inkml:trace>
  <inkml:trace contextRef="#ctx0" brushRef="#br0" timeOffset="9320.36">12980 2716 3553 0,'-5'10'29'16,"3"1"19"-16,2-8 17 0,0-3 28 16,0 12 16-16,0-12-4 0,0 8-2 0,0-8-7 15,7 6-5-15,-7-6-7 0,0 0-12 0,18-2-3 0,-18 2-7 16,21-11-11-16,-12 1 0 16,5-2-3-16,-3-3-2 15,1-2 8-15,-6-1 20 0,1-3 18 0,-5 0 14 0,-2-1 9 16,2-3 13-16,-6 2 9 0,3-4-4 0,-10-7-21 15,6 2-2-15,-3 6-4 16,1 6 2-16,2 0 0 0,-4 5-3 0,5 3-18 16,-1 2-16-16,1 1-4 0,1 5-14 15,3 4-13-15,0 0 1 0,0 0-5 0,0 0-3 16,-24 11-6 0,24-11 0-16,0 14-7 0,0-7 1 0,0-7-1 0,12 10 5 15,0-6-2-15,0-4 7 16,8 0-6-16,-2-2-1 0,7-3 16 0,-2 0 29 15,1-2 9-15,-8 3 6 0,4 1-3 16,-8-1-3-16,2 4 5 0,1 4 15 0,1 3 11 16,-3 1 5-16,1 3-10 0,-1 6-6 0,-1 1-8 15,1 8-9-15,-4-2-13 16,3 3-67-16,-5-3 0 0,1-3 0 0,-3 0 0 16,3-3 0-16,-4-3-175 15,2 2-81-15,-3-5-70 0,1 2-68 0,0-4-77 16,-1 0-73-16,4-1-113 0,-5-6-136 15,-2-3 72-15,7 2-590 0,-7-2-768 16</inkml:trace>
  <inkml:trace contextRef="#ctx0" brushRef="#br0" timeOffset="9588.73">13467 2486 3585 0,'0'-14'57'0,"0"8"52"0,0-1 17 0,0 7 10 0,0 0 6 0,0-12-2 0,0 12 2 0,0 0 21 15,0 0 23-15,0 0 3 0,0 0-9 16,0 0-9-16,11 29-12 0,-7-19-18 0,2 0-15 15,-3 0-14-15,8 1-6 0,-4-1-15 0,2-1-12 16,3-1-24-16,1-3-27 0,5 1-29 16,-4-5-30-16,2-1-21 0,-1-1-9 15,2-3 5-15,-2 0 11 0,-1 1 2 16,-3-2 11-16,0 0-1 0,1 1 9 0,-4-4 8 0,-3-1 3 16,4 1 6-16,-8-2-1 15,1-4 3-15,-2-1-1 16,0-4-13-16,0-2-21 0,-2-3-45 0,2-1-60 15,0 2-65-15,-1 3-90 0,-4 3-127 16,1 0-182-16,2-1-61 0,1 6 66 0,1 1-308 16,1 5-393-16</inkml:trace>
  <inkml:trace contextRef="#ctx0" brushRef="#br0" timeOffset="9810.66">13980 2128 2779 0,'-25'17'110'0,"25"-17"20"16,-4 8 39-16,4-8 29 0,-4 11 15 0,2-3 8 16,2 1-2-16,0-9-5 0,5 17-14 15,-2-5-10-15,1 2-17 16,3-3-21-16,-1 1-17 0,1 0-11 16,3-1-18-16,2-1-42 0,3 2-58 15,-2-4-66-15,3-3-87 0,2-1-94 0,0-2-87 16,0-6-102-16,5-1-119 0,-1-3-87 15,6-8 57-15,-6-1-249 0,-2-5-313 0</inkml:trace>
  <inkml:trace contextRef="#ctx0" brushRef="#br0" timeOffset="10410.14">14372 1642 2193 0,'3'-63'66'0,"-8"10"50"0,-1 0 40 0,3 10 41 16,-1 6 53 0,2 12 50-16,-2 3 28 0,4 4 17 0,-1 5-12 15,-3 1-31-15,2 3-43 16,-1 6-28-16,3 3 5 0,0 0-2 0,0 0-6 15,10 55-17-15,-4-13-21 0,3 18-10 0,1 10-12 0,-2 0-14 16,-1 1-17-16,1 4-16 16,-7-3-17-16,8 1-17 0,-7-1-32 0,-1-6-28 15,3-2-36-15,0-4-35 16,0-13-21-16,-3-5-40 0,3-5-29 0,-2-10-16 16,0-7-6-16,1-3 0 0,-2-4 2 15,-1-6-10-15,0-2 3 0,0-5-5 16,0 0 17-16,0 0 23 0,0 0 5 0,4-25 26 15,-6 7 26-15,-1-3 22 0,-4-3 39 16,3 2 26-16,1 0 34 0,-3 1 46 0,2 4 37 16,3 3 38-16,-5 2 25 0,1 0 2 0,5 2-15 15,-1 3-12-15,-1 0-6 16,2 7 12-16,0 0 6 0,-8-6-3 16,8 6-6-16,0 0-11 0,0 0-11 0,0 0 3 15,0 0-8-15,22-8-5 0,-11 4-11 16,4 0-94-16,14-9-39 0,2-1 0 0,3-1 0 0,-4-1 0 15,3 1 0-15,-7 0 0 0,-4 6 0 16,-6 3 0-16,-3 1 0 16,-1 3 0-16,-3 2 0 0,-9 0 0 0,16 7 0 15,-9-1 0-15,-1 3 0 0,1 2 0 16,-3-2 0-16,3 3 0 0,-2-2 0 16,1-1 0-16,-1 1 0 0,3 2 0 15,-2-2 0-15,1-1 0 0,3-3 0 0,-3 3 0 16,3-4 0-16,-1-1 0 0,3-3 0 0,-12-1 0 0,23 0 0 15,-9-3 0-15,-3-1 0 16,1-2 0-16,4-3 0 0,3-3 0 0,-5-4 0 16,5-5 0-16,-1-5 0 15,-2-3 0-15,-3 0 0 0,3-3 0 0,-9 6 0 16,1 7 0-16,1 1-247 0,-5 1-215 16,-4 8-108-16,0 1-163 0,-1 0-146 15,-6 4 65-15,7 4-712 0,0 0-970 0</inkml:trace>
  <inkml:trace contextRef="#ctx0" brushRef="#br0" timeOffset="10831.97">15182 2177 4555 0,'-6'7'136'0,"3"-2"42"0,-3 1 39 15,6-6 40-15,0 0 33 0,-6 6 7 0,6-6-8 0,0 0-21 0,0 0-30 0,0 0-24 31,0 0-20-31,0 0-19 0,17-24-17 0,-9 17-12 0,-3 1-14 16,4-5-6-16,-6 1-18 16,1-2-8-16,-2-1-11 15,1-3-65-15,-3-3-24 0,0-1 0 16,0 3 0-16,0-2 0 0,-1 1 0 0,-3 3 0 16,2 1 0-16,-2 2 0 0,3 3 0 15,-3-3 0-15,-1 4 0 0,5 1 0 0,-2 1 0 16,2 6 0-16,0-13 0 0,0 8 0 15,0-2 0-15,5 1 0 0,2-1 0 16,4-4 0-16,16-2 0 0,4 2 0 0,1 3 0 16,-7 2 0-16,-2 5 0 15,-3 2 0-15,4 5 0 0,-1 1 0 0,2 8 0 16,-9-1 0-16,5 6 0 0,-6 5 0 16,-3-5 0-16,-2 0 0 0,-1 2 0 0,-3-3 0 15,3 10 0-15,-3-2 0 0,0-10 0 0,-3-2 0 16,4-4 0-16,-4 2 0 0,-1-2 0 15,2-3 0-15,0-1 0 0,-3-4-605 0,-1-3-412 0,0 0 100 16,0 0-1005-16,0 0-1344 0</inkml:trace>
  <inkml:trace contextRef="#ctx0" brushRef="#br0" timeOffset="11200.24">16086 1976 4960 0,'-12'6'8'0,"4"-3"87"0,8-3 45 0,-9 5 33 16,9-5 33-16,-7 4 20 0,7-4 7 16,0 0-9-16,0 0-17 0,0 0-18 15,0 0-25-15,0 0-19 0,0 0-21 16,0-21-17-16,1 12-15 0,3-2-10 0,2-3-8 0,-5-1-10 0,-1 1-5 31,0-1-3-31,-1 1-1 0,-1 2 5 0,-4 2-3 0,1 1-9 16,-7 6 0-16,-5 1 4 15,-6 7 10-15,-9 5 12 0,-11 14 19 0,3 5-79 16,4 7-14-16,10 3 0 0,2 4 0 0,6-3 0 16,10-2 0-16,6-2 0 0,4-7 0 15,4 3 0-15,7-4 0 0,6-3 0 0,2-6 0 16,4-3 0-16,0-5 0 16,0-7 0-16,0-2 0 0,1-4 0 0,10-2 0 0,-1-5 0 0,-3-3 0 31,0 1 0-31,-5 3 0 0,-10 2 0 0,-3-4-531 0,-3 2-213 15,-3-1-196-15,-3 4 76 0,-3 2 95 0,-2 3-708 16,0 0-925-16</inkml:trace>
  <inkml:trace contextRef="#ctx0" brushRef="#br0" timeOffset="11452.08">16838 1267 3581 0,'23'-15'-506'0,"-11"11"-81"0,-5-1 67 0,-7 5-150 0,11-8-164 16</inkml:trace>
  <inkml:trace contextRef="#ctx0" brushRef="#br0" timeOffset="12121.81">17165 573 2215 0,'-9'-14'243'0,"-4"6"-19"0,1-2-16 15,-1 5 0-15,-4 3 9 0,-2 2 3 0,-4 1 7 0,-13 7 1 16,-6 12 0 0,-2-1-3-16,5 10-6 0,-4 4-11 0,5 4-8 15,0 2-8-15,8-1-20 16,7 3-12-16,5-6-14 0,7-4-8 0,7-2-11 16,8-6 4-16,7 8-4 15,10 0-5-15,15 2 3 0,7-3-20 0,8-2-4 0,2-1-12 16,-1-3-11-16,0 3-6 0,-9-2-16 0,-1 0-2 15,-5 0-3-15,-11 2-6 16,0 6 0-16,-8-3 7 0,-7 3 18 0,-4 5 25 0,-7 2 18 0,-5 1 15 31,-10 12 19-31,-4-7 2 0,-4 7 4 0,-1-9-75 16,-1-4-78-16,-4-3 0 16,11-10 0-16,6-3 0 0,2-4 0 0,4-5 0 15,2-1 0-15,6-2 0 0,4 2 0 16,6-1 0-16,4 8 0 0,9 1 0 0,4 2 0 15,3 8 0-15,2 9 0 0,0 5 0 16,0 5 0-16,-8 5 0 0,-5 4 0 0,-7 0 0 0,-7 4 0 16,-3 0 0-16,-10-1 0 0,3-5 0 0,-8-3 0 15,2-3 0 1,2-17 0-16,1-2 0 0,0-7 0 0,2-7 0 0,2-4 0 16,0-1 0-16,2-4 0 15,4 0 0-15,3-3 0 0,7-2 0 0,1 0 0 16,3-3 0-16,1 1 0 0,-1-3 0 15,0 0 0-15,1 0 0 0,0 0 0 0,-5 0 0 16,1-3 0-16,-3 0 0 16,1 1 0-16,-2-2 0 0,-6-1-730 0,4 2-269 15,-8-2 91-15,-1 5-981 0,6-12-1312 16</inkml:trace>
  <inkml:trace contextRef="#ctx0" brushRef="#br0" timeOffset="15020.09">17615 1163 2263 0,'-1'4'82'0,"1"-4"50"0,0 0 6 0,-6 8 34 16,6-8 31-16,0 0 21 0,0 0 18 16,0 0 9-16,0 0-3 0,34-10-16 0,-11 4-20 15,13-5-18-15,2-1-17 0,12-2-23 16,-8 5-16-16,-2-2-17 0,0 1-22 15,-4 0-16-15,-4 4-13 0,-7 0-14 0,-3 0-11 16,-8 3-10-16,-2 0-8 0,-1-3-4 16,-3 5-10-16,-8 1-18 0,14-4-32 15,-14 4-39-15,9-5-56 0,-5 4-71 0,-4 1-68 16,0 0-87-16,0 0-126 0,0 0-183 16,0 0 35-16,-8-13-310 15,8 13-421-15</inkml:trace>
  <inkml:trace contextRef="#ctx0" brushRef="#br0" timeOffset="15200.16">18137 853 2764 0,'-11'-5'58'0,"-2"3"-3"15,13 2-18-15,-14-2-12 0,14 2-15 16,-9-6-24-16,9 6-24 0,0 0-28 15,0 0-47-15,0 0-64 0,0 0-90 0,0 0-119 0,0 0-256 16,0 0-140-16</inkml:trace>
  <inkml:trace contextRef="#ctx0" brushRef="#br0" timeOffset="15649.92">17627 819 2086 0,'-12'2'221'0,"12"-2"-2"16,-13 0 6-16,13 0-7 0,0 0 0 0,0 0-14 16,0 0-28-16,0 0-21 0,0 0-29 15,0 0-31-15,0 0-24 0,38-24-40 0,-2 12-28 16,0-2-39-16,12-4-41 0,1 4-38 0,-12 2-31 15,-2 0-24-15,-7 0-11 16,-7 3-6-16,-4 0 8 0,-1 2 3 0,-7 1 28 0,-2-1 9 16,2 2 14-1,-7-3 9-15,-1 4 2 0,1-3-14 0,-2 7-37 0,-2-10-66 16,2 10-319 0,-1-8-51-16</inkml:trace>
  <inkml:trace contextRef="#ctx0" brushRef="#br0" timeOffset="16000.1">17818 735 1615 0,'0'0'72'0,"-2"-7"16"0,2 7 5 0,0 0-5 0,0 0-1 16,0 0 12-16,0 0 31 0,0 0 16 16,5 35 7-16,3-17 11 15,-2 12-5-15,4 3-9 0,-1 0 3 0,-2 0-10 16,1 0-12-16,2 0-6 16,-3-4-4-16,-1-4-12 0,-2-4-5 0,2-1-7 15,-1-4-7-15,-3-2-7 16,2 2-4-16,0-9-8 0,-1 5-6 0,-1-4-12 15,0-1-6-15,-2-7-23 0,5 9-23 0,-5-9-36 16,1 5-48-16,-1-5-51 0,0 0-54 0,0 0-63 16,0 0-87-16,13-14-148 0,-11 7-102 15,2-1 55-15,0 0-115 16,0-1-144-16</inkml:trace>
  <inkml:trace contextRef="#ctx0" brushRef="#br0" timeOffset="16450.06">18218 881 1928 0,'0'0'202'0,"-8"-4"43"0,8 4-8 0,0 0-15 16,-5-6-19-16,5 6-21 0,0 0-23 15,0 0-9-15,0 0 8 0,0 0 9 0,0 0-8 16,16 17-7-16,-4-7-13 0,-2 2-12 16,3 1-17-16,-1 4-4 0,-1-2-4 0,-4-1 0 15,3 1 6-15,0-1 0 16,-7 1-2-16,5-3-4 0,-7-2-4 0,6 4-15 0,-3-4-7 16,-1-1-9-1,-1-1-4-15,2-2-1 0,0-1 0 0,-4-5 0 0,5 6 5 16,-5-6-8-16,0 0-6 0,0 0-4 0,27-22-7 15,-17 5-5-15,5 2-3 16,-6-1-7-16,1 5 1 0,-1-2-9 0,-1 7-6 0,-3-2-9 16,4 4 11-1,-9 4-8-15,0 0 0 0,0 0 1 0,28 13 1 16,-17-4-4-16,1 1-1 0,-2 2-9 0,-1 0-32 16,5 3-36-16,-5-4-54 15,2 2-67-15,5-4-46 0,-3 5-50 16,1-8-56-16,-1 0-60 0,-2-4-93 0,1-2-104 0,1-4-23 0,4 0-356 15,3-6-460-15</inkml:trace>
  <inkml:trace contextRef="#ctx0" brushRef="#br0" timeOffset="16770.3">18935 687 2653 0,'0'-6'16'0,"0"6"41"0,-9-4 26 15,9 4 33-15,0 0 28 0,-18 12 25 0,6-2 8 16,-1 4 2-16,0 0-9 0,-1 3-16 15,5 0-17-15,-3 2-12 0,3 2-9 16,1-3-8-16,5-2-22 0,-1 0-23 0,2 2-12 0,2-6-8 16,2 1-4-16,2-1-7 0,-3 1 6 15,7-1 5-15,-3 2 14 0,6-3 15 16,-4 2 8 0,0-1 0-16,1 0 4 0,2 0 8 0,-5 1 9 15,-1 1 10-15,2 1 9 0,-5-3 15 16,1 0 20-16,-2 4 10 0,0-2 4 15,-2 0-5-15,-1-1-16 0,-3 3-10 0,1-5-10 0,-4 3-12 0,0-2-17 32,2-1-30-32,-4-3-55 0,-3 1-65 0,-1-4-85 15,1-1-99-15,-1-3-130 0,0-6-155 0,0-3-224 0,1-2-46 16,-1-2 80-16,1 1-496 0,7-2-669 0</inkml:trace>
  <inkml:trace contextRef="#ctx0" brushRef="#br0" timeOffset="17399.93">19132 972 3537 0,'-5'7'122'0,"5"-7"17"16,0 0 10-16,-6 5 5 0,6-5 12 0,0 0-1 15,0 0-9-15,0 0-10 0,0 0-14 0,0 0-12 16,0 0-12-16,0 0-10 15,0 0-8-15,34-10-8 0,-22 3-6 0,0-2-6 16,-3 3-10-16,-2-1-3 0,3 0-3 16,-2 0 2-16,-5 2 2 15,3 0 14-15,-6 5 12 0,5-8 1 16,-5 8-15-16,0 0-3 0,0 0-11 0,0 0-9 0,0 0-6 16,-28 25 0-16,9-3-1 0,-2 5-4 15,5 1-5-15,-2 1-3 0,7 3-9 16,1-1 1-16,4-4-8 0,6-6-4 0,0-1-8 15,6-3-5-15,0-3 5 16,3 1-1-16,4-3 5 0,3-4 5 0,1-2-7 0,0-3 4 0,5-5 0 31,-2 1 3-31,-1-1 2 0,3-4 14 0,-2-2 16 0,-1 0 26 16,-1-1 5-16,-3-3 14 16,-4-1 13-16,1-1 11 0,-3-2-2 0,-2-3 0 0,2-2-7 0,-6-1-9 0,-1-4-1 31,2-10-12-31,-6 6-1 0,0 4-7 15,2 2-10-15,-2 4 1 0,0 4-9 0,2 3-10 16,0 1-7-16,-1 2-13 0,-1 3-3 0,2 7-3 16,-5-8-5-16,5 8-14 15,0 0-17-15,0 0-21 0,0 0-13 0,0 0 6 16,0 0 1-16,8-9 3 0,7 2 7 0,6 0 5 16,10-4 4-16,-1 0-1 15,5 1-4-15,-10 3 9 0,-5 5-3 0,-1 2 3 16,1 1 11-16,-6 4-2 0,8 3 4 0,-8 4 0 15,0 3 3-15,3 8 3 0,-3 2 1 16,-5 4 0-16,-2-5 3 16,0-2-8-16,-3-2-32 0,-1 1-43 0,1 1-53 15,-2-2-53-15,2 1-74 0,-3-4-75 0,1-2-84 16,0-1-109-16,2-2-167 0,-1-1-66 16,-2-2 75-16,3 0-484 0,4 0-638 15</inkml:trace>
  <inkml:trace contextRef="#ctx0" brushRef="#br0" timeOffset="17937.9">20135 365 3463 0,'-11'-7'120'0,"1"4"-3"0,10 3-5 0,0 0 19 0,-23 20 24 0,18-1 18 0,-4 17 5 0,4 7-5 0,-1 12 11 15,6-9-11 1,2 13-23-16,6-1-11 0,0-2-11 0,3-4-9 16,0 0-17-16,5-7-25 15,-1 0-23-15,-2-10-27 0,-3-3-30 0,-1 1-19 16,-3-11-12-16,-2-2-4 0,0-2-12 16,-2-2-16-16,-4-5-21 0,0 1-13 15,-4-4-21-15,0 3-13 0,-5-6-22 0,-4 0-10 16,-1 1-8-16,-1-4 8 0,-4-6 17 15,0 2 16-15,0-6 39 0,-10-7 32 16,6 1 41-16,5-1 41 0,4 3 46 0,7 2 39 16,0 1 21-16,4 1 5 0,-4 1 2 15,5 0-2-15,4 7 7 0,0-12-5 0,8 4-7 16,0-3-10-16,5 3-16 0,7-4-5 16,8-5-11-16,6 0-8 15,1 1-11-15,13-1-9 0,-3-2 5 0,-7 7-10 0,1-2-1 16,-3 5-9-16,-10 5-2 0,-5 0-7 15,-4 4 2-15,0 4 13 0,-1 0 10 0,-2 5 6 0,0 5 3 16,-3 4 5-16,1-1 2 0,-2 3 2 16,-1 7 1-1,-4-1-15-15,4 7 3 0,-6-6-14 0,3-5-4 16,-2 1-30-16,-1-2-33 0,1 3-49 0,2-7-56 16,-2-3-78-16,0 3-85 0,0-5-79 15,-1 0-93-15,5-4-160 16,0-3-122-16,-3-1 75 0,3-1-439 0,-8-3-572 15</inkml:trace>
  <inkml:trace contextRef="#ctx0" brushRef="#br0" timeOffset="18094.99">20629 812 3014 0,'-3'-25'168'0,"1"6"54"0,-3 3 18 0,1 3 10 0,2 2 13 0,-1 1 7 15,-1 2-19-15,2 1-15 0,2 7-30 0,-4-12-44 16,3 6-60-16,1 6-93 0,0 0-125 0,0-8-133 0,0 8-136 31,0 0-232-31,0 0-72 0,0 0 74 16,0 0-311-16,0 0-406 0</inkml:trace>
  <inkml:trace contextRef="#ctx0" brushRef="#br0" timeOffset="18670.04">20977 996 2818 0,'0'0'154'0,"-27"7"33"0,15 0 28 0,-2 1 32 0,-1-1 20 0,-1 2 9 0,3 3-3 31,-1 0-15-31,3 0-16 0,0-2-23 0,3 0-7 16,1 1-23-1,3-1-26-15,-2 0-19 0,3-1-15 0,3 1 3 0,-2-2-18 16,2-8-15-16,2 12-8 0,-1-7-4 0,-1-5-11 15,4 10-1-15,2-8-20 16,-6-2-8-16,0 0-15 0,0 0 0 16,0 0-3-16,27-10-2 0,-22 2-3 0,1-3-7 0,-5-1-3 15,1-3 6-15,-4-1-2 16,2-1-4-16,-3-5 6 0,-3 2 6 16,-1 1 11-16,-1 2 17 0,-2 3-6 15,5 2 0-15,-1 2-4 0,2 1-6 16,-1 2 0-16,-2 4-10 0,7 3-1 15,-11-3 2-15,11 3-4 0,0 0 0 0,0 0 4 16,0 0-2-16,0 0-1 0,-13 12 10 0,13-12 3 0,0 0 5 16,0 0 3-16,26 10-3 0,-10-10 6 15,3-2 2-15,0-1 1 16,2-2-1-16,-1 1 0 0,-4-1 1 0,2 2-7 16,-4-1-8-16,0 1-18 0,-3 3-20 0,-11 0 0 0,25 7 0 15,-12 3 0-15,1 4 0 16,6 8 0-16,-6-4 0 0,5 5 0 0,-2 1 0 15,1-2 0-15,0-2 0 0,2 1 0 0,-4-5 0 16,0-5 0-16,1 1 0 0,-2 0 0 16,9-5 0-16,-4-2 0 0,-1 0 0 0,4-5 0 15,2-6 0-15,8-2-73 16,-3-3-281-16,3 1-105 16,-5-5-128-16,1-1-161 0,-2 3-126 15,-11 3 85-15,-5 0-676 0,-1 5-913 0</inkml:trace>
  <inkml:trace contextRef="#ctx0" brushRef="#br0" timeOffset="19020.05">18418 2242 3883 0,'6'-20'127'0,"-3"4"62"0,1 3 17 0,0 1 9 0,0 3 6 0,-3 1 4 0,-1 1-22 15,0 7-23-15,0 0-8 0,0 0 11 0,27 20 3 16,-13 9-13-16,9 11-9 15,-4 2-18-15,2 1-15 0,0 6-13 0,-2-5-10 16,-2 2-30-16,2-4-43 0,-5-8-42 16,-3-4-42-16,-1-1-46 0,-3-7-56 0,-1-5-69 15,-3-3-61-15,1-4-71 16,0-3-67-16,-4-5-86 0,0-2-96 16,0 0-75-16,0 0 54 0,-24-14-387 0,12-3-483 15</inkml:trace>
  <inkml:trace contextRef="#ctx0" brushRef="#br0" timeOffset="19270">18458 2094 3034 0,'-6'-14'129'16,"3"3"22"-16,3 2 20 0,-4 3 20 15,4 6 28-15,0 0 37 0,9-8 23 16,-9 8 13-16,29 2-9 0,3 10 7 0,6 1-12 16,8 11-12-16,1 5-17 0,1 2-26 15,-2 1-22-15,-6 5-12 0,-4-4-24 0,-3 2-17 16,-12-6-11-16,-6 2-14 0,-4 2-8 0,-6-6-12 0,-7-2-5 15,-7 10-11-15,0-3-15 0,-7 1-22 16,0-3-36-16,-4-5-52 16,-5-2-59-16,-2-1-67 0,0-3-58 0,-2-5-70 15,6-9-78-15,4-5-100 0,-2-4-114 16,4-5-145-16,-3-13-6 0,8-3 63 0,2-4-498 16,10 0-636-16</inkml:trace>
  <inkml:trace contextRef="#ctx0" brushRef="#br0" timeOffset="19637.21">19216 2246 3471 0,'10'-2'165'15,"-10"2"40"-15,14 3 33 0,-14-3 24 0,0 0 43 0,0 0 19 16,5 6-3-16,-5-6-18 16,0 0-30-16,0 0-28 0,0 0-24 0,0 0-23 15,0 0-23-15,18-11-20 16,-13 4-36-16,3 2-29 0,-3-5-29 0,2 2-19 0,4-1-20 15,-6-3-9-15,3 0-8 16,-5 0-14-16,4-3 3 0,-5 1-13 0,-1 2-3 16,-1 2-5-16,0 0 11 0,0 1-14 0,-1 4 1 15,1 5 4-15,-11-5 2 16,11 5 3-16,-25 10 3 0,5 9-1 0,-1 6 3 16,1 3 4-16,2 4 3 0,2 1-2 15,3 1 1-15,6 0 2 0,2 0 15 0,5-4-12 0,3-4 4 16,5 5-2-16,3-4-3 0,1-7-1 15,1-2-11-15,-1-5-20 16,6-1-23-16,0-1-27 16,-2-5-40-16,4-6-43 0,-2 2-45 0,3-4-43 0,3-4-61 15,-3-1-65-15,6-9-92 0,0 1-163 0,0-4-32 16,4-1 75-16,1-9-366 16,-5 3-439-16</inkml:trace>
  <inkml:trace contextRef="#ctx0" brushRef="#br0" timeOffset="19929.99">19758 1545 2628 0,'-9'-12'105'0,"2"6"37"0,2 5 3 0,5 1 30 0,0 0 32 0,-12 29 32 0,12-7 26 0,2 16 14 0,4 3 9 15,1 14 7 1,3-1-8-16,0 5-10 0,-3 3-22 0,0 3-23 0,5-2-16 16,-2 0-23-1,-1-1-19-15,1-2-28 0,1-3-45 0,-2-4-55 0,3-4-65 16,-2-12-62 0,-3 1-76-16,1-4-94 0,2-3-106 0,-5-7-109 0,3-5-143 0,-4-7-112 15,2-2 59-15,-4-4-485 0,3-4-614 0</inkml:trace>
  <inkml:trace contextRef="#ctx0" brushRef="#br0" timeOffset="20300.09">20154 2230 3385 0,'-7'17'108'0,"7"-17"26"0,-2 9 23 0,4-2 30 16,-2-7 18-16,3 13 7 0,1-9-4 15,2 1-19 1,1 0-18-16,1-1-23 0,3 2-13 0,1-5-36 0,1-1-33 16,0-1-29-16,3-1-28 15,-1-4-23-15,1 2-13 0,-4-6-10 0,2 2-6 0,-3-3 8 16,-1-1 18 0,0-1 15-16,-5 1 14 0,1-2 20 0,-1-1 14 0,-3 3 12 15,-2 3 11-15,0 1 0 16,-2 1-8-16,-1 2-2 0,3 5-6 0,-22 1-2 15,10 6 3-15,-13 10 1 0,0 5 2 16,4 3 5-16,0 4-9 0,5 2 1 16,2 2-3-16,3-2-2 0,0 2-3 0,4 0-2 15,5-6-3-15,2-4-4 0,4 1-10 16,0-4-17-16,1 2-19 0,5-6-23 0,1-3-38 16,7-1-50-16,-3-7-63 0,0-1-80 0,6-4-90 15,-2-4-110-15,8-1-161 16,3-10-67-16,1 0 76 0,-2-2-406 0,5-11-496 0</inkml:trace>
  <inkml:trace contextRef="#ctx0" brushRef="#br0" timeOffset="20567.84">20939 1519 3153 0,'0'-21'245'15,"-1"6"29"-15,-1 3 20 0,0 1 27 16,-5 5 39-16,6 0 6 0,1 6-9 0,-4-8-26 15,4 8-24-15,0 0-19 0,-27 41-18 0,10 7-17 16,4 9-18-16,2 4-9 0,-1 6-24 16,2-1-20-16,3 1-17 0,3 3-15 15,-1 1-20-15,3-3-48 0,-2-3-82 16,4-5 0-16,0-11 0 0,0-6 0 16,0-2-105-16,0-3-72 0,4-9-52 0,-2-6-52 15,-1-6-56-15,-1-3-54 0,2-1-41 0,0-6-39 16,2-3-55-16,-4-4-45 0,5 3-36 15,-5-3-35-15,0 0-522 0,0-21-630 16</inkml:trace>
  <inkml:trace contextRef="#ctx0" brushRef="#br0" timeOffset="20829.91">20724 2215 3026 0,'-14'-10'-67'0,"3"1"59"0,2 6 53 16,1-2 52-16,-2 1 54 0,10 4 49 0,-11-2 29 16,11 2 23-16,0 0 10 15,0 0 22-15,0 0-5 0,0 0 1 16,0 0-9-16,0 0-9 15,0 0-22-15,0 0-22 0,35-13-27 0,-7-4-14 0,5 0-30 16,-1-2-26-16,0 0-17 0,-1-1-26 0,1 6-8 16,-3-1-10-16,-3 3-6 0,-5 7-4 15,-4-1-10-15,-1 6 1 16,-3 2-8-16,-2 2 9 0,-1 7 2 0,1 5 1 0,-3 3-6 16,-3 10-5-16,4 6-11 15,-8-6-30-15,-1 7-43 0,0-5-45 0,-1 5-46 16,2 0-58-16,-4 1-51 0,1-10-68 0,-3-1-69 0,1-2-86 15,3 0-116 1,-5-4-133-16,2 1 46 0,-1-6-517 0,-1-1-657 16</inkml:trace>
  <inkml:trace contextRef="#ctx0" brushRef="#br0" timeOffset="21002.78">21090 1785 3497 0,'0'-20'23'0,"-2"11"16"15,2-1 6-15,0 0 1 0,0 4-2 16,0 6-2-16,0-9-29 0,0 9-35 16,0 0-71-16,0 0-120 0,0 0-202 0,0 0-155 15,0 0 56-15,0 0-140 0,15 30-150 16</inkml:trace>
  <inkml:trace contextRef="#ctx0" brushRef="#br0" timeOffset="21602.09">21730 2013 2294 0,'-28'18'406'15,"-8"9"-14"-15,-3 4-4 0,1 3-4 0,2-2 20 16,4 2 4-16,3 1-7 0,9-10-21 0,4-1-34 0,4-3-33 15,6-4-32-15,4 1-24 0,2-5-27 16,6 1-19-16,0-1-22 16,6-2-16-16,4-2-22 0,4-1-27 0,1-1-19 0,0-5-25 15,-1-4-12-15,9-1-23 16,3-6-15-16,3-2-5 0,-7 1-4 0,-5-1-6 16,4-3 1-16,-4-1-2 15,-4-7 9-15,-5 3-6 0,-5 0-17 0,0 1 0 16,-3-3 0-16,-2-3 0 0,-6 0 0 0,0-1 0 0,-8-8 0 15,1 2 0-15,-5 1 0 16,1 7 0-16,2 4 0 0,-3 5 0 0,3 4 0 16,-3 3 0-16,0 3 0 0,-2 6 0 0,-4 2 0 0,-2 4 0 15,-1 9 0 1,1 0 0-16,6 1 0 0,5-3 0 16,1 1 0-16,5 1 0 0,1-3 0 0,4 0 0 15,2-3 0-15,1 0 0 0,8-4 0 16,0 1 0-16,2-3 0 0,2-3 0 15,7-4 0-15,0-3 0 0,8-5 0 0,2 0 0 0,-1-2 0 16,-8 3 0-16,-2 2 0 16,-4 0 0-16,-3 1 0 0,-1 4 0 0,-6 0 0 15,-7 2 0-15,21 4 0 16,-7 0 0-16,-1 5 0 0,5 2 0 0,-3-2 0 0,0 4 0 16,0-1 0-16,3 0 0 15,-2-2 0-15,5 0 0 0,-1-1 0 0,0-2 0 16,1-2 0-16,1-4 0 0,-4-1 0 0,3 0 0 0,3-6 0 0,-2 0 0 15,-1-1 0-15,-2-1 0 16,0-2-598-16,-3 1-170 0,-5 1-169 16,-1 3 90-16,-7-1-867 15,-3 6-1149-15</inkml:trace>
  <inkml:trace contextRef="#ctx0" brushRef="#br0" timeOffset="22230.04">19021 4025 4352 0,'0'0'-105'0,"0"0"67"0,0 0 39 0,0 0 22 0,-2 5 38 0,2-5 34 0,0 0 24 0,0 0 13 0,0 0 0 0,0 0-3 15,0 0-15-15,16-17-9 16,-10 9-10-16,-1 2-10 0,0-6-8 0,2-1-5 15,-3-2-10-15,4-6-4 0,-3-1-5 0,2-10-6 16,-4-6-5-16,3-3-2 0,-3-5-8 16,-3-12 0-16,2 0-7 0,-2 0 0 0,2 14 8 0,-2 3 4 15,4 9 9 1,-4 9 14-16,2 5 6 0,-2 4-6 0,2 4-3 0,-1 8 5 16,-1 2 9-16,0 0 6 0,25 26-7 15,-5-2 8-15,3 6-6 0,6 3 3 0,-1 4-14 16,6-1-3-16,1-2-6 0,2 0 10 0,-1-5-26 0,-5-8-12 15,-1-2-11-15,-3-1-5 0,-6-4-5 16,-6-3-2-16,-1-3 34 16,-3 0-29-16,-2-3 2 15,2-1 15-15,-8 0 19 0,-3-4 18 0,0 0 17 0,8 4 9 16,-8-4 0-16,0 0-1 16,0 0 0-16,-25 0-5 0,12 0-7 0,-3 0-8 15,-2 5-8-15,-2-4-8 16,2 1-13-16,-7 2-17 0,5-2-25 0,4 2-26 0,-4 0-47 15,5-1-43-15,4 1-56 0,-1-3-58 16,2 0-74-16,10-1-60 0,-13 3-71 16,13-3-71-16,0 0-111 0,-12-5-133 0,10-2 79 0,2 7-574 0,5-12-711 15</inkml:trace>
  <inkml:trace contextRef="#ctx0" brushRef="#br0" timeOffset="22480.05">19811 3388 3836 0,'0'0'202'0,"0"0"23"0,-23 15 31 0,11-1 33 0,-2 11 2 0,-4 4 1 16,3 0-13-16,1 6-19 0,1 0-26 0,4-1-25 16,4 3-23-16,0-11-20 0,5 0-33 15,2 0-48-15,2-3-46 0,4 0-53 16,3 3-46-16,5-3-52 0,-2-7-57 0,2-5-47 0,-1-4-71 15,2-6-77-15,5-2-96 0,2-5-118 16,10-6-138-16,-1-4 75 0,-2-4-504 16,5-6-611-16</inkml:trace>
  <inkml:trace contextRef="#ctx0" brushRef="#br0" timeOffset="22684.36">20299 3278 3107 0,'0'0'109'0,"-16"-1"61"0,16 1 38 0,-23 8 30 15,10 2 28 1,-10 11 29-16,3 1 30 0,-3 6 3 0,4 1-16 0,-3 3-32 16,8 0-29-16,1 1-28 0,2 2-24 15,6 1-43-15,1-10-51 0,4 1-55 0,0-5-58 16,6 0-63-16,-1-1-69 16,5-2-80-16,-2-6-79 0,5-1-71 0,1-5-85 15,-1-1-109-15,2-6-133 0,0-2 81 16,3-4-466-16,2 0-554 0</inkml:trace>
  <inkml:trace contextRef="#ctx0" brushRef="#br0" timeOffset="23086.08">20560 3498 3181 0,'-8'7'158'0,"5"0"35"15,-1-2 24-15,4-5 21 0,-2 10 10 16,2-10 0-16,0 0 3 0,0 0-17 16,9 7-16-16,-9-7-29 0,0 0-22 15,25-7-25-15,-16 1-28 0,7-1-24 16,-1-2-21-16,1-4-13 0,-2 2-13 0,0-3-2 16,-3-2-4-16,0 3 2 0,-2-1-1 0,-2-1 8 15,-1-1 9-15,-3 3 12 0,-1-1 7 0,0 3 8 16,2 3-23-16,-4 8 3 15,-6-10-21-15,6 10 0 0,0 0-7 0,0 0-1 16,-32 22-4-16,15 0-1 0,-2 4 1 16,1 5-6-16,4-2-1 0,3 4-1 0,0-3-6 0,8-4-2 15,-1-2-4 1,4-5 4-16,0 0-4 0,2-2-7 0,1-2-1 16,-1 1-2-16,7-4-7 0,-4-3-15 0,3-1-18 15,1-4-32-15,-2-3-41 0,7-1-49 16,-14 0-57-16,27-4-69 0,-12-1-65 0,2-2-72 0,3-6-90 31,5-3-134-31,-1-4-7 0,1-2 60 0,-2-2-385 0,-1-1-459 16</inkml:trace>
  <inkml:trace contextRef="#ctx0" brushRef="#br0" timeOffset="23429.9">21060 3089 2805 0,'-22'7'96'0,"9"0"39"0,-1 6 23 15,-2-2 15-15,0 4 25 0,5 2 17 0,1-3 6 0,1 4-7 0,3-7-19 16,4 1-20-16,2 1-16 0,6-1-18 0,-1-1-18 16,7-1-13-16,-1 5-11 0,1-5-8 0,1 2 1 0,2 0 11 0,-1 2 18 31,-1-2 33-31,-4 2 34 0,3-1 9 0,-3 3 9 15,-1-1 3-15,-4 1-6 0,0-1-1 16,0 3 8-16,-2-4 0 0,-6 5-6 0,0-3-17 0,2 1-17 16,-4-2-15-1,0 1-83-15,-1-2-72 0,0-1 0 0,-5 1 0 0,-1-5 0 16,-1 1 0-16,-1-3 0 16,-1 0 0-16,2-6 0 0,-2 1 0 0,5-2-226 15,11 0-186-15,-25-4-130 0,16-2-162 16,1-5-172-16,6 1 92 0,6 0-796 0,2-5-1023 15</inkml:trace>
  <inkml:trace contextRef="#ctx0" brushRef="#br0" timeOffset="24379.94">21549 3002 4447 0,'-5'-5'95'0,"-4"2"42"16,9 3 31-16,-14-6 32 0,14 6 48 15,-24 0 26-15,10 4 4 16,-8 3-1-16,-6 6-16 0,-1 5-16 0,0 2-19 0,1 2-14 16,-5 9-24-16,1 2-12 15,7-7-22-15,5 0-21 0,2-2-22 0,9-7-21 0,4-2-17 16,2-3-12-16,6-2 2 0,2-3-14 16,2 0-24-16,6 0-25 0,1 0 0 15,3 0 0-15,0-2 0 16,3 3 0-16,-4 1 0 0,4 1 0 0,-5 0 0 0,-1-1 0 0,-3-1 0 15,0 4 0-15,-5 0 0 0,0 2 0 16,-4 1 0-16,-4-1 0 16,-4 1 0-16,0 5 0 0,-5-3 0 0,1 2 0 15,-2-4 0-15,-1 1 0 0,2-3 0 16,-3-1 0-16,2-2 0 0,-2-1 0 0,3-4 0 16,0-1 0-16,-1-6 0 15,12 2 0-15,-25-9 0 0,17-3 0 0,4-5 0 16,4-8 0-16,13-15 0 0,5-7-500 0,5 1-172 15,4 4 34-15,-1 4 55 0,-3 11 83 16,-4 0 112-16,0 7 104 0,-4 7 95 0,-2 2 97 16,-1 1 83-16,-1 2 71 0,1 2 62 0,0 3 56 0,-3-1 66 31,1 2 56-31,-10 2 29 0,18 7 16 0,-7-2-1 16,0 4-13-16,0 5-13 0,-1 3-26 0,-3 0-19 15,3 4-33-15,-3-1-27 0,-1 3-33 16,4 4-126-16,-3-3-56 0,-1-3 0 15,0-3 0-15,0-1 0 0,-3 0 0 0,5-5 0 16,-5-1 0-16,-1-1 0 0,4-2-64 16,-3 0-80-16,0-2 1 0,1-3 6 0,-4-3 15 15,0 0 17-15,0 0 22 0,15-9 24 16,-12 1 40-16,4-4 32 0,-3-2 53 0,-1 3 33 16,3 1 32-16,-3-1 23 15,-1 5 22-15,-2-1 15 0,4 0-145 0,-4 7-46 16,0 0 0-16,4-9 0 0,-4 9 0 0,0 0 0 15,0 0 0-15,0 0 0 0,8 21 0 16,-6-13 0-16,-2-8 0 0,5 12 0 0,-3-7 0 16,4 1 0-16,-3 0 0 15,4-3 0-15,-7-3 0 0,13 3 0 0,-13-3 0 0,13-3 0 16,-13 3 0-16,25-9 0 16,-15 3 0-16,1-6 0 0,-2 3 0 0,3-2 0 15,1 0 0-15,-4 0 0 16,0 2-63-16,-4 2-2 0,1 2 28 0,-1 2 27 0,-5 3 22 0,0 0 20 15,0 0 9-15,12 12 13 16,-8 4-18-16,5 13-36 0,4 4 0 16,10 13 0-16,0 5 0 0,2-1 0 0,6 2 0 0,-6-2 0 0,1-2 0 15,-5 1 0 1,-2-7 0-16,-6-6 0 0,-1-3 0 0,-6 1 0 16,-4-5 0-16,-2-4 0 15,-6-3 0-15,0-1 0 0,-9 6 0 16,-6-5 0-16,-4-1 0 0,-6 1 0 0,-8-1 0 15,-9-4 0-15,8-7 0 0,-5-5 0 0,-4-2 0 0,2-1 0 16,-3-2 0-16,4 0 0 0,7-3 0 0,10-1 0 16,4-1 0-16,5-3 0 0,4-4-954 15,5-2-9-15,3 0 100 0,2 2-977 16,2 0-1267-16</inkml:trace>
  <inkml:trace contextRef="#ctx0" brushRef="#br0" timeOffset="25230.35">22319 1226 4396 0,'-8'-24'144'0,"3"5"-44"0,-1 5-32 16,3 2-25-16,-2 3-11 0,3 1-22 0,0 3-1 0,2 5 16 15,0 0 12-15,31 16 14 0,5 13 11 16,6 12 4-16,14 23 2 0,-4 14 2 0,2 10-5 16,-2 4 2-16,-3 4-2 0,-3-1-4 15,-6 4 0-15,-2 5 1 0,-2 3-1 0,-3-3-6 16,-1-5-6-16,0 2-16 0,4-6-3 0,-1-6-1 15,-1-4 0-15,3-5-3 16,-1-6-7-16,2-3 2 0,-1-2-1 16,-6-14 2-16,-2 2-4 0,-3-4-1 15,1 1 0-15,-4-2 4 0,-4 0 7 0,-3-4 9 0,-9-7 8 16,-2-2 17-16,-1-3-4 16,-1-4 13-16,-1-7 0 0,-2-3-14 0,2-1 5 15,-2-2-15-15,0-5-3 0,0-2 1 16,-2 3-24-16,2-3-40 0,0-2-53 0,0-1-61 15,-2 1-99-15,-1-3-127 0,-1-1-168 0,4-6-232 16,-3 6 61-16,3-6 58 16,0 0-461-16,0 0-572 0</inkml:trace>
  <inkml:trace contextRef="#ctx0" brushRef="#br0" timeOffset="25550.32">23554 2530 3523 0,'-14'2'269'0,"14"-2"-3"0,-18 2-4 0,18-2 21 0,-12 0 33 0,12 0 2 0,0 0-10 15,0 0-29-15,0 0-27 16,0 0-29-16,0 0-19 0,0 0-36 0,44 0-86 16,-4-4-125-16,4 0-144 0,-1-4-143 15,4 2-160-15,-6-5-209 0,5-6-57 0,-8 3 76 16,-5-1-534-16,-1 1-676 0</inkml:trace>
  <inkml:trace contextRef="#ctx0" brushRef="#br0" timeOffset="25816.02">24009 2131 3511 0,'0'0'76'16,"0"0"24"-16,0 0 46 0,-17 26 55 15,11-7 35-15,4 3 22 0,1 4 7 16,-1 1 3-16,0 10 0 0,4 0-12 0,0 1-18 16,-2 1-20-16,1 2-21 0,1-3-21 15,0-1-12-15,-2-6-21 0,-2-4-15 0,0-2-18 16,-1 1-30-16,-3-5-48 0,1 3-53 16,-4-4-66-16,4-6-60 0,-3 1-72 15,-1-5-93-15,1-3-102 0,-1-4-125 0,1-1-158 16,8-2-7-16,-14-8 55 0,11-3-467 0,-1-4-586 15</inkml:trace>
  <inkml:trace contextRef="#ctx0" brushRef="#br0" timeOffset="26181.14">24173 2249 3548 0,'0'0'288'0,"0"0"-12"0,0 0 18 0,-13 31 50 16,13-13 12-16,2 1-5 15,0 8-19-15,1 6-29 0,3 4-25 0,2-3-28 16,1 2-26-16,1-2-21 0,-5 1-22 0,5-4-22 0,-2-6-15 16,-3-7-19-1,1-3-11-15,-2-3-6 0,-2-2-10 16,0 1-4-16,2-3-4 0,-4-8-59 0,0 6-31 16,0-6 0-16,0 0 0 0,0 0 0 15,0 0 0-15,-4-38 0 0,4 12 0 0,2-14 0 16,4-13 0-16,1-9 0 0,0-4 0 15,4-4 0-15,1-3 0 0,4-19 0 16,-3 21 0-16,0 4 0 0,1 6 0 0,-1 4 0 16,-1 11 0-16,-5 12 0 0,1 10 0 15,-7 4 0-15,5 4 0 0,-3 6 0 0,-1 3-279 0,-1 3-162 0,-1 4-69 32,0 0-86-32,0 0-128 0,10 15-101 0,-10-1 62 0,-8 7-616 0,3 10-831 15</inkml:trace>
  <inkml:trace contextRef="#ctx0" brushRef="#br0" timeOffset="26314.87">24153 2284 4127 0,'-11'10'131'15,"6"-2"17"-15,-1-3 17 0,3 2 17 0,-1-4-4 0,4-3 2 0,0 0-10 16,-7 10-10-16,7-10-33 16,0 0-26-16,0 0-61 0,22 4-86 0,-10-4-126 15,4-4-148-15,4 0-178 0,0-5-209 16,1 0 45-16,10-2 79 0,-3-3-343 0,3-5-405 15</inkml:trace>
  <inkml:trace contextRef="#ctx0" brushRef="#br0" timeOffset="26920.19">24600 2097 2509 0,'2'7'144'0,"-2"-7"43"0,-2 17 22 16,4 0 43-16,-2 4 29 15,2 2 18-15,-4 3 0 0,4 1 0 16,-2 1-22-16,0-3-6 0,0 4-6 0,0-2-13 0,0-2-5 0,0-2-21 15,-2-1-12-15,0-3-13 0,-2-2-12 16,-2-1-8-16,3-5-14 0,-5 0-21 16,5-4-15-16,-6-1-22 0,2-6-28 15,7 0-36-15,0 0-31 0,-27-8-26 16,18-4-15-16,0-5-13 0,-1-4 9 0,4 1 4 0,0 3 4 16,5 0 2-1,1 3-8-15,-2-1 2 0,2 6 0 0,3 4 4 0,1-1 10 16,-4 6 4-16,16-4 8 0,-16 4-4 0,0 0 2 15,29 10 5-15,-13-4-3 16,2 0-3-16,-4-4 1 0,8 1-19 0,1-3-13 16,3-3-21-16,6-9-13 15,1-2-2-15,0-3 1 0,3-8 8 0,-10 3 5 0,7-9 11 16,-11 5 10 0,3-8 16-16,0-4 14 0,-2-1 5 0,-6 6 17 15,-2-9 13-15,5-1 5 0,-9 5 13 0,-2 2 22 16,-1 2 8-16,0 10 14 0,-6 5 12 15,-1 4-7-15,-1 6-14 0,0 2-11 0,0 7-8 0,0 0-3 16,0 0-7-16,-26 22-10 0,15-7 0 16,-2 5-9-16,8-2 1 0,1 0-1 15,4 0-7-15,4-1 4 16,0 0-3-16,6 2 11 0,1-1 15 16,5 3 13-16,6-1 15 0,-1 1 10 15,0-4-21-15,-2 1-71 0,0 3 0 0,0 3 0 16,-6 0 0-16,2 2 0 0,-6-4 0 15,-4-3 0-15,-1-2 0 0,-6 4 0 0,-2 0 0 16,-4 12 0-16,-3-4 0 0,0-1 0 16,-7 1 0-16,3-5 0 0,-4-2 0 0,1-4 0 15,-4 0 0-15,3-6 0 0,-1 0 0 16,4-7 0-16,0-1 0 0,3-2 0 16,-2-9 0-16,2-3 0 0,0-16-922 0,2-8-56 15,8-6 91-15,1-9-951 0,13-17-1264 16</inkml:trace>
  <inkml:trace contextRef="#ctx0" brushRef="#br0" timeOffset="27152.18">25331 1097 5325 0,'-3'-7'-70'0,"-1"5"15"0,4 2 64 0,-4 23 74 0,2 1 52 0,2 18 37 0,-3 16 30 0,1 6 19 0,-4 8-6 0,0 1-16 16,0 4-16-16,4 0-16 0,-3-2-17 15,5 0-15-15,-2-2-9 0,2-5-16 16,-2 4-14-16,2-8-29 0,4-4-36 0,-4-2-39 0,2-13-42 0,-2-3-51 31,2-4-48-31,-2-6-49 0,1-7-55 0,-1-4-78 16,0-3-87-16,0-5-91 16,2 4-116-16,0-7-92 0,0-4 46 0,-2 2-510 0,0-8-645 15</inkml:trace>
  <inkml:trace contextRef="#ctx0" brushRef="#br0" timeOffset="27311.35">25231 2188 3534 0,'-13'-7'183'0,"-1"2"32"0,3 1 35 0,3 2 18 0,8 2 19 15,-12-6 3 1,12 6-11-16,-5-2-35 0,5 2-20 0,0 0-26 0,0 0-34 16,0 0-89-16,21-7-95 15,-2 2-81-15,13-2-85 0,9-1-129 0,-2-4-187 16,9-5-256-16,-1 0 49 0,-11-1 90 15,-2-1-402-15,-4 1-495 0</inkml:trace>
  <inkml:trace contextRef="#ctx0" brushRef="#br0" timeOffset="27767.44">25564 1970 3072 0,'-11'6'105'0,"4"0"12"15,-2 0 25-15,6 2 28 0,1-3 26 0,2-5 7 16,2 12-3-16,-2-12-7 15,3 14-11-15,3-10-16 0,0 1-13 0,2 1-12 16,-1 0-17-16,2-2-9 0,3 0-7 16,0-2-12-16,-12-2-10 0,26-2-8 15,-10-2-8-15,-1-2-4 0,1 0-5 16,-4 0-8-16,1-5 2 0,-1 1 8 16,-1-6 7-16,0 1 10 0,-2-4 18 0,-4-2 26 15,1 1 13-15,-4 3 13 16,-2 1 2-16,2 4-2 0,-2-1-14 0,-4 8-15 0,-3-1-14 15,7 6-13-15,-31 9-1 0,2 6-15 0,1 6 7 16,-5 8-2-16,3 3-4 0,11-3-2 0,6 0 2 0,3-6-3 31,9 0 4-31,1-3-53 0,3 1-27 16,5-4 0-16,3-3 0 0,4 1 0 0,4-6 0 0,4-4 0 0,0 1 0 16,0 0 0-16,4-3 0 15,-3-1 0-15,-3-1 0 0,2-1 0 16,-6 4 0-16,2-2 0 0,-3 1 0 15,-1 1 0-15,-4 0 0 0,-1-2 0 0,-1 2 0 0,-9-4 0 16,11 8 0-16,-2-4 0 0,-6-3 0 0,-3-1 0 0,8 4 0 16,-8-4 0-1,0 0 0-15,0 0 0 0,0 0-469 0,0 0-555 16,0 0 100-16,-36-5-1040 0,20 0-1382 0</inkml:trace>
  <inkml:trace contextRef="#ctx0" brushRef="#br0" timeOffset="29017.75">4179 2987 2658 0,'-32'-15'18'0,"-3"-1"6"0,-3 1 21 0,2 1 8 0,1 1-6 0,1 1-2 0,2 2 4 0,9 2 4 0,5 0 8 15,5 3 15-15,2 1-1 16,3-4 3-16,6 0-11 0,9-5 2 16,29-17-3-16,16-4 7 0,32-12-12 15,24-7 1-15,12 3 2 0,11 1-11 0,44-17-12 16,-44 20 7-16,-12 1-8 0,-7 7 0 16,-16 3-4-16,-15 6 8 0,-24 6 4 0,-7 5 14 15,-18 3 8-15,-1 3 3 0,-10 5 6 16,-2-1-5-16,-9 4-3 0,1-2 0 15,0 2-4-15,-3 2-6 0,-8 2 0 0,15-5-11 16,-15 5-4-16,10-1-10 0,-10 1-9 16,9-4-38-16,-9 4-51 0,0 0-41 0,13-2-48 15,-13 2-31-15,11 9-56 16,-10-2-94-16,3 3-181 0,-4 2-87 0,-4 3 70 16,-4-3-225-16,-3 5-246 0</inkml:trace>
  <inkml:trace contextRef="#ctx0" brushRef="#br0" timeOffset="29842.56">11355 3652 2304 0,'-23'12'90'0,"7"-4"-9"0,-2 0-7 0,5 0-12 0,1-1-6 0,3-2-4 0,2 0-5 15,1-1 21-15,6-4 12 0,0 0 11 16,56-9-4-16,17-10-14 0,46-12-8 16,21-6-6-16,66-18-3 0,18-3-4 0,-2-3-2 15,5 0-14-15,-6 6-5 0,-16-4 3 16,-17 12-5-16,-55 12 10 0,-15 4 8 0,-21 4 15 16,-27 10 5-16,-14 1 20 15,-15 4 18-15,-7 2 12 0,-7 7-2 0,-9-4-2 16,0 3-10-16,-6 1-14 0,-1 1-6 0,-2-1-32 0,-9 3-38 15,15-5-61-15,-12 1-67 16,-3 4-75-16,9-3-96 0,-9 3-143 0,0 0-172 16,0 0 40-16,0 0-268 15,0 0-316-15</inkml:trace>
  <inkml:trace contextRef="#ctx0" brushRef="#br0" timeOffset="32501.97">26452 1752 2001 0,'-18'8'864'0,"2"-3"-260"0,3 1-141 0,6-2-112 0,-4-2-58 0,11-2-20 0,-11 8 2 0,11-8 6 0,-5 4 2 0,5-4 2 0,0 0-12 0,27 5-20 0,-2-3-29 0,29-2-18 0,17-2-22 15,9 2-24-15,4-2-31 0,0-1-39 0,-1-1-50 16,-5 0-68-16,-6 0-78 0,0 2-73 16,-10-4-81-16,-18 2-71 0,-2 2-87 0,-11-3-121 0,-11-1-182 31,-4 2-33-31,-7 0 64 0,-2 0-503 0,-5-2-656 16</inkml:trace>
  <inkml:trace contextRef="#ctx0" brushRef="#br0" timeOffset="32779.85">27127 1359 3618 0,'0'0'146'0,"-1"-6"2"15,1 6 3-15,0 0 8 0,0 0 5 16,0 0 10-16,0 0 16 0,0 0 11 0,48 31 6 16,-12-4 4-16,0 6-6 15,1 4-11-15,1 5-16 0,-5 2-17 16,-7-1-9-16,-1 2-9 0,-8-3-16 15,-7-5-12-15,-6-4-6 0,-8 0-6 0,-8 0-13 0,-1-2-9 16,-4-4-6-16,-5 2 3 16,-9 0-13-16,1-7-12 0,1 1-3 0,-2-4-9 0,5-3-59 0,-1-1-85 15,7-5-94 1,4-1-117-16,4-5-127 0,-1 0-151 0,6-2-217 16,-4 2 53-16,11-4 82 15,0 0-511-15,0 0-651 0</inkml:trace>
  <inkml:trace contextRef="#ctx0" brushRef="#br0" timeOffset="34230.24">28374 1200 3280 0,'0'0'-12'0,"-2"-16"29"0,0 9 11 0,2 7 12 0,0-8 2 0,0 8-8 15,-3-6 0-15,3 6-3 0,0 0 22 0,0 0 77 0,-15 49 26 16,1 1 14-16,-6 8 5 0,-7 21-3 0,-3-1 4 15,1 1 0-15,4-17-1 16,0-2 7-16,3-4-5 0,1-3 5 0,3-5-7 0,5-11-1 16,2-3-15-1,-1-5-12-15,7-5-21 0,-1-7 0 0,4-5-15 0,-1-1-7 16,1-3-1-16,2-1-6 16,0-7-16-16,0 0-6 0,0 0-9 0,0 0-12 15,0 0-9-15,26-22-13 16,-9-4-20-16,1-5-2 0,2-11-13 15,3-8 1-15,0-4-6 0,1-7 6 0,-1-1-4 16,2 2-1-16,-3 4 3 0,3 8 4 0,-9 6 3 0,0 16 12 16,-7 3-11-16,0 5-8 0,0 9 2 15,-2 5 13-15,2 4 24 16,-9 0 17-16,35 13 2 0,-7 5-9 0,3 1 1 16,-5 3 3-16,5 1-1 0,-1-2-4 15,-3 1 0-15,0-2-10 0,0 0 2 16,-2-2-5-16,-3-1 0 0,-4-4-6 0,-4-2-1 0,-2-3-5 0,-2-1-3 31,-3 0 0-31,3 0-5 0,-6-2-2 0,-1-1-1 16,-3-4-4-16,8 9 0 0,-8-9 5 0,-6 9-2 0,-1-4 0 15,-7 2 3-15,-3-4-1 0,-9 2-1 16,-12-1 1-16,-5-2 7 16,4 0-5-16,4-2-2 0,10-2 1 0,2 0 6 15,5 2-7-15,2-2 2 0,3 0-2 16,13 2-5-16,-25 0-17 0,18-1-37 15,-3-1-58-15,10 2-78 0,-21-2-95 0,11 2-104 0,10 0-110 16,-20 2-148-16,10-2-181 16,10 0 64-16,-15-2-670 0,15 2-880 0</inkml:trace>
  <inkml:trace contextRef="#ctx0" brushRef="#br0" timeOffset="34531.55">28922 933 4295 0,'4'-10'102'0,"0"0"-11"0,-2 7-15 0,-2 3 3 0,0 0 21 0,15 25 34 0,-11-4 44 0,3 16 32 0,-3 7 19 0,0 12-7 0,-1 4-8 0,-1 5-14 0,3 0-15 0,-3 1-19 15,0-2-15-15,0-4-19 0,-1-2-6 0,-1-13-14 0,0-1-23 0,0-5-33 16,0-6-58 0,-1-6-61-16,1-4-52 0,-2-5-66 0,0-1-79 15,0-5-58-15,4 1-63 16,0-5-89-16,1-2-117 0,5-4-142 0,-8-2 60 16,28-9-478-16,-1-8-614 0</inkml:trace>
  <inkml:trace contextRef="#ctx0" brushRef="#br0" timeOffset="35000.15">29355 1460 3205 0,'2'-6'45'0,"-2"6"36"0,0 0 40 0,0 0 42 0,0 0 22 0,-25 21 24 31,14-7 13-31,-7 11 8 0,1 0 8 0,2 0 13 0,0 2-27 16,3-5-13-16,4-5-13 16,5 0-24-16,-1-1-18 0,4-3-17 0,0 1-11 15,4-2-18-15,-1-1-16 0,3-1-6 0,1-2-18 16,2-3-39-16,0 1-32 15,3-4-36-15,-12-2-25 0,24-2-9 0,-8-4 5 0,-3 0 10 16,2-3 18-16,-4-3 14 16,1-4 15-16,0-4 15 0,0-7 23 0,-1-4 28 15,-2-1 26-15,-4 1 20 16,3-2 16-16,-4 8-5 0,0 8 1 0,-2 4-9 0,2 1-13 16,-2 4-13-16,-1 2-13 15,-1 6-11-15,0 0 7 0,0 0-8 16,-5 31-4-16,-3 6-6 0,-2 2-1 0,-1 12-4 0,-1 4 0 15,-3 1-5-15,0 2-4 0,2 3 0 16,-2-1-2-16,-1 0-3 0,3 3 2 0,-1-3 8 16,3-5 5-16,4-3 7 15,-3-2 9-15,2-13 8 0,3 0 4 0,-5-6 3 16,2-8-24-16,3-2-48 0,1-7 0 16,-3 1 0-16,-2-3 0 0,0-4 0 0,-2 1 0 15,-5-7 0-15,2 1 0 16,-10-6 0-16,0 1 0 0,-11-7 0 0,-1-1 0 15,-2-15 0-15,-10-4 0 0,11 0 0 0,-2-2 0 16,5-2 0-16,7 10 0 0,3-3 0 16,2 6 0-16,-1-1-355 0,10 4-195 0,1 5-127 15,5-1-181-15,3 2 19 16,4-1 86-16,11-5-662 0,7-7-865 0</inkml:trace>
  <inkml:trace contextRef="#ctx0" brushRef="#br0" timeOffset="35350.05">29492 1541 4207 0,'2'-6'86'0,"2"2"-4"0,-4 4-5 0,0 0 4 0,0 0 45 0,0 0 54 0,0 0 54 0,-6 27 27 0,0-13-4 0,0 2-18 0,5 1-16 0,-3-2-15 0,2 2-24 0,4 1-18 15,0-3-16-15,5 0-15 0,3 1-12 16,1-3-11-16,9-1-16 15,-4-2-31-15,7-2-24 0,-3-4-32 0,2-4-29 0,3 0-25 16,0-6-7 0,-2-2 0-16,-3 0 12 0,7-5 16 0,-4-3 19 0,-2-5 8 15,-9 0 17-15,-1-9-3 16,-5-1 16-16,0-3 16 0,-6 3 7 16,-2 6 0-16,-6-8-6 0,2 2-4 15,-3 10-6-15,-1 1-4 0,-3 5-8 0,0 2 0 16,-7 3-5-16,4 5-4 0,-6 3-35 0,3 2-76 0,1 2-91 0,-2 1-116 15,1 8-122-15,-2-1-179 0,9-2-251 16,5 3 67-16,1-3 92 16,8-1-556-16,-2-7-710 15</inkml:trace>
  <inkml:trace contextRef="#ctx0" brushRef="#br0" timeOffset="35790.06">30111 1765 3689 0,'-5'6'52'16,"1"0"22"-16,4-6 34 0,-5 6 49 16,5-6 37-16,0 0 31 0,0 0 18 15,-5 6-6-15,5-6-20 0,0 0-15 0,0 0-25 16,0 0-13-16,0 0-21 0,0 0-12 16,0 0-18-16,-9-26-10 0,7 11-13 0,-4-7-8 0,5 1-15 15,-5-14-3-15,-1-1-10 16,0-5-5-16,0 1 0 0,-2-7-9 0,-2 6-4 15,2 4-3-15,-3 1-6 0,5 5-2 16,-3 7-3-16,5 7-1 16,-2-2 0-16,0 3-3 0,3 7-6 0,1-3 4 0,1 3 4 15,0 1 4-15,0 0 12 16,2 8 11-16,0-12-5 0,2 6-8 0,3-3 5 16,8 1-5-16,3-2-11 0,15-1-1 0,3 3-7 15,-6 4 2-15,1 6-5 16,-2 0 3-16,5 7 6 0,-1 7 12 0,-5 5 9 0,-2 3 7 15,-8 7-5-15,0 1 1 0,-7 4 0 0,-3 4-4 16,-3 0 1-16,-3 1-5 16,0 0-4-16,0 0-5 0,0-11-11 15,4 5-24-15,-1-6-43 16,-3-6-69-16,2 1-75 0,1-3-89 0,-1-5-79 0,2-3-66 16,1-3-70-16,3-2-114 15,-2-4-166-15,5-4 53 0,-11 0-553 0,29-16-736 0</inkml:trace>
  <inkml:trace contextRef="#ctx0" brushRef="#br0" timeOffset="35979.97">30643 1296 3597 0,'10'-24'72'16,"-3"4"55"-16,-1 6 21 15,-3 3 11-15,-1 3 10 0,0 3 2 0,-2 5-4 0,5-8-2 0,-5 8 24 16,0 0 12-16,2 21-9 0,-2-3-16 16,0 7-16-16,-2 1-19 15,0 10-6-15,2 2-16 16,-5-1-40-16,3 2-51 0,2-8-79 0,0-4-90 15,-1-2-91-15,2-2-79 0,-1-3-78 0,2-4-112 16,0-5-154-16,-2 0-2 0,5-4 67 16,-2 0-318-16,3-7-388 0</inkml:trace>
  <inkml:trace contextRef="#ctx0" brushRef="#br0" timeOffset="36130.01">30803 1148 2750 0,'0'-27'100'0,"-1"7"7"15,1 2 0-15,0 6 5 0,-2 0 1 0,2 4-3 16,-2-1-6-16,-1 1-13 0,3 8-9 0,0-12-31 0,0 6-39 0,3 0-62 31,1-1-83-31,-3 0-92 0,5-2-127 0,3-1-177 0,-2-3-1 16,6-3-123 0,8-5-150-16</inkml:trace>
  <inkml:trace contextRef="#ctx0" brushRef="#br0" timeOffset="36620.01">31051 749 1882 0,'5'-5'93'0,"-1"0"11"0,-4 5 2 0,0 0-6 0,0 0 18 16,0 0 58-16,10 19 47 16,-10 3 29-16,0 19 5 0,0 5 10 15,0 10-1-15,-6 12-5 0,-2-3-9 0,-1 0-16 16,2-2-16-16,-3-2-19 0,4-3-22 0,-1-2-15 16,-2-2-19-16,4-12-13 15,1-3-8-15,-3-2-13 0,1-4-17 0,3-9-3 16,-4-6-8-16,2-2-13 0,-1-3-4 0,0-1-8 15,-3-1-6-15,-5-5-6 0,5-2-9 16,-3-2-9-16,12-2-10 16,-30-7-1-16,15 0-3 0,-5-3-5 0,6 1-2 15,0-3-3-15,5 2 0 0,1 1-1 16,3 1-2-16,0 3-5 0,5-4 2 16,0 9-1-16,7-14 0 0,2 8-1 0,2-2-1 15,6 0 4-15,5-2-5 16,3-1-13-16,9 0-4 0,0-3-24 0,0 1-10 0,2-3-13 15,8-5-3-15,-7 5 5 0,-3-1 8 16,0 0 12-16,-5 0 19 0,-3 3 20 16,-7 4 22-16,-4 2 17 0,-3 1 16 0,-2 0 9 15,-3 2 4-15,1 1 1 16,-8 4-9-16,9-5-2 0,-9 5 4 0,0 0 15 0,0 0 13 0,-2 28 2 16,-2-11 6-1,-3 15 1-15,-1 2-3 0,0-1-5 0,-1 4-4 16,1-4-11-16,1 0-5 0,1 0-6 15,4-6-1-15,-2-4-32 0,0-5-52 16,3-1-58-16,1-2-68 0,-2-3-77 0,0-4-89 16,2 1-90-16,0-3-116 0,0-6-183 15,4 4-54-15,-4-4 56 0,0 0-460 16,0 0-633-16</inkml:trace>
  <inkml:trace contextRef="#ctx0" brushRef="#br0" timeOffset="36780.04">31409 1229 3091 0,'0'-13'107'0,"0"3"43"0,0 2-11 0,0 2-13 0,0 6-11 0,0 0 0 0,-3-12 14 0,3 12 8 15,0 0-8-15,2-9-15 0,-2 9-20 16,0 0-39-16,0 0-69 0,0 0-101 0,16 2-126 0,-16-2-177 16,14 7-231-1,-14-7 55-15,11 8-246 0,-7-2-326 0</inkml:trace>
  <inkml:trace contextRef="#ctx0" brushRef="#br0" timeOffset="37115.49">31584 1356 2359 0,'0'0'39'0,"-6"8"22"0,6 1 33 0,-3-2 29 0,1 3 31 15,-2-1 23-15,1 1 9 16,-1 0 9-16,0 2-2 0,2 1-13 0,-1-2-8 15,2-1-11-15,1 2-12 0,1 0-14 16,-1-1-3-16,7-2-11 0,-1 0-10 16,3-4-11-16,0 3-7 0,7-4-11 15,-2-4-5-15,6 0-7 0,1-2 5 0,2-2 16 0,-1-2 27 16,0-1 24-16,1-3 22 0,-3 0 8 16,-1 3 14-16,-3-2 3 0,-3 4-6 15,-2-1-2-15,1 1-21 0,-3 1-18 0,-1-1-19 16,2 2-16-16,-10 3-19 0,11-4-40 0,-11 4-51 15,11 0-63-15,-11 0-73 16,0 0-78-16,0 0-93 0,20 4-87 0,-20-4-100 16,7 7-180-16,-7-7-97 15,-2 10 72-15,2-10-506 0,-17 16-671 0</inkml:trace>
  <inkml:trace contextRef="#ctx0" brushRef="#br0" timeOffset="37480.08">28358 2394 3855 0,'-31'8'286'0,"13"-4"-33"0,4 2-31 0,3-4-24 0,5 0-16 0,6-2-4 16,0 0 11-16,84-6 14 0,26-5-4 0,34-1-10 0,19-4-26 16,72-4-19-1,9-6-13-15,13 2-20 0,-2-7-14 0,-5 0-17 0,-10-2-7 16,-21 1-19-16,-61 10-36 16,-15 0-11-16,-17 1-2 0,-21 1 7 0,-31 8-2 0,-9-2 3 15,-12 3 4 1,-17 3-3-16,-1-2-1 0,-12 5-12 0,-4-3-22 0,-6 4-69 0,-2-2-68 15,-3 0-88-15,0 3-87 0,-3 0-102 16,-5 3-148-16,2-5-167 0,-2 5 37 0,0 0-507 16,-16-9-684-16</inkml:trace>
  <inkml:trace contextRef="#ctx0" brushRef="#br0" timeOffset="39230.05">27987 2651 3654 0,'5'-7'107'0,"-1"3"1"0,-4 4-13 0,0 0-10 0,0 0 11 0,-2 28 45 0,-9 10 59 0,-10 13 60 16,-14 22 25-16,-11 5 16 15,1-1 8-15,-7-2 2 0,5-1 1 16,3-3 3-16,11-20-6 0,7-3-12 16,3-2-18-16,6-3-16 0,6-9-16 0,2-2-30 15,9-3-217-15,0-7 0 0,5-2 0 16,3-1 0-16,1-4 0 0,5-1 0 0,-1-4 0 15,-1-3 0-15,2-3 0 0,1-4 0 16,10-6-74-16,-6 0-395 0,10-8-102 0,-4-5-144 0,-7-1-153 16,2-2 60-16,-7-5-786 15,-8 7-1034-15</inkml:trace>
  <inkml:trace contextRef="#ctx0" brushRef="#br0" timeOffset="39482.01">27757 3288 4764 0,'7'-11'113'16,"-5"6"2"-16,-2 5 6 0,3-6 35 0,-3 6 51 15,0 0 51-15,0 0 19 16,31 16 9-16,-16-4 0 0,8 8-8 0,-2 3-17 0,-1 0-20 16,2 5-21-16,-3 0-22 0,-4 1-17 15,-1-3-12-15,-3 3-109 0,-6-4-60 16,-1-2 0-16,-6-5 0 16,-2 3 0-16,-3 1 0 0,-11 6 0 0,2-3 0 0,-9 1 0 15,-2-4 0 1,0-2 0-16,-1-4 0 0,1-3 0 0,5-4 0 15,4-2 0-15,3-3-312 0,5-4-172 0,10 0-101 16,-13-8-84-16,13 0-140 0,6-5 21 16,7-13 94-16,10 1-615 0,11-8-768 0</inkml:trace>
  <inkml:trace contextRef="#ctx0" brushRef="#br0" timeOffset="39817.1">28448 3264 3725 0,'9'-16'134'16,"-3"5"29"-16,-2 1 17 0,-2 2 22 0,-2 2 26 15,0 6 25-15,-4-11 24 16,4 11 2-16,-12-4-5 0,12 4-4 16,0 0-4-16,-40 15-16 0,14 1-6 15,-3 3-10-15,-2 3-12 0,-5 7-14 0,4 0-19 0,0 0-18 0,9-2-18 32,3-2-13-32,7 2-17 0,10-4-117 0,3-3-6 0,3 1 0 15,10-4 0-15,7 3 0 16,3-3 0-16,4-1 0 0,1-2 0 0,1-3 0 0,-7 0 0 0,-3-3 0 15,1 1 0 1,-5-1 0-16,-2-1 0 0,-2 2 0 0,2-1 0 0,-4-1 0 16,-6 2 0-16,-3-2 0 15,-5 3 0-15,-5 2 0 0,-3 1 0 0,-10 4 0 16,-4-2 0-16,0-1 0 0,-2 1 0 16,4-4 0-16,3 0 0 0,3-7 0 15,4 2 0-15,5-2 0 0,1-2 0 0,9-2 0 16,-11-7-82-16,9-2-738 0,0-6-147 0,4-4 83 15,0-7-965-15,5-10-1276 0</inkml:trace>
  <inkml:trace contextRef="#ctx0" brushRef="#br0" timeOffset="40051.04">28630 2723 5218 0,'8'-17'39'15,"-2"8"21"-15,0 1 2 16,-2 2 8-16,-4 6 47 0,0 0 48 0,11 21 62 15,-8 15 41-15,-1 6 20 0,1 23 3 0,-3 7-18 0,-5 10-20 0,3-1-24 32,-3 25-19-32,-1-5-21 0,1 1-19 0,3-22-108 15,2-2-62-15,0-3 0 0,4-3 0 16,-1-5 0-16,3-5 0 0,-2-7 0 0,-3-9 0 16,1-15 0-16,0-4-127 0,-2-8-162 15,3-1-60-15,-3-7-81 0,2-4-74 16,-2-7-78-16,0 0-88 0,0 0-86 0,0 0 56 0,2-30-587 15,0 5-746-15</inkml:trace>
  <inkml:trace contextRef="#ctx0" brushRef="#br0" timeOffset="40293.4">28684 3496 3627 0,'-4'-25'114'0,"3"7"54"0,1 4 25 31,-2 2 24-31,2 3 22 16,2 4 14-16,-2 5 32 0,1-8 18 0,-1 8 14 15,10-4 4-15,-10 4-10 0,0 0-20 16,26 8-25-16,-15-1-18 15,1-1-23-15,0 2-21 0,0 1-21 0,-3 0-19 0,0-1-25 16,-2 1-24-16,2-1-107 0,-6 2-8 16,-1-5 0-16,0 3 0 0,-2-8 0 15,-4 12 0-15,1-7 0 0,3-5-126 0,-10 5-97 16,10-5-76-16,0 0-96 0,0 0-115 16,-12-16-126-16,11 2-166 0,2-3 30 15,3-3 87-15,2-1-588 0,4-8-733 0</inkml:trace>
  <inkml:trace contextRef="#ctx0" brushRef="#br0" timeOffset="40609.89">28964 3438 3607 0,'0'12'72'0,"2"0"24"15,0-3 43-15,-2 3 37 0,3-4 46 16,2-1 52-16,-3 0 21 0,2-2 5 0,-4-5-10 16,12 7-25-16,0-6-29 0,-12-1-25 15,28-1-36-15,-12-4-38 0,1-2-45 16,2-2-44-16,0-2-42 0,4-6-24 0,-4 2-8 15,-2-8-1-15,-4 6 2 0,-2 2 4 16,-4-3 5-16,-3 4 7 0,-4 1-1 0,-2 5 1 16,-4 0 7-16,-4 2 3 0,-1 3 4 0,-7 5 4 0,-2 1 10 15,-10 9 5 1,1 3 8-16,0 5 17 0,4 0 5 0,0 4 12 16,4 3 5-16,6 1 5 0,3 1 2 15,-1 0-10-15,10-3-2 0,-1-4-5 0,4-3-9 16,2 1-7-16,0-2-11 0,1-3-20 0,5-1-60 15,0-1-54-15,5-4-68 16,3-3-76-16,0-4-83 0,8-2-84 0,1-2-87 16,11-9-111-16,1-5-118 0,8-6 62 15,0 0-528-15,3-7-657 0</inkml:trace>
  <inkml:trace contextRef="#ctx0" brushRef="#br0" timeOffset="40790.08">29536 3364 3404 0,'11'-17'94'0,"-3"5"50"15,-4 3 36-15,1 4 20 0,-5 5 41 0,0 0 58 16,0 0 51-16,0 0 7 0,0 0-5 15,-15 39-23-15,7-18-28 0,-5 7-29 16,5 1-27-16,-3 1-22 0,5-4-25 16,1-3-23-16,1-3-36 0,2-1-45 15,0-2-45-15,2-3-67 0,0 0-61 0,2-3-62 16,2-2-58-16,0-2-60 0,-1-4-70 16,3-1-66-16,-6-2-64 0,19-3-78 15,-6-3-112-15,3-2-47 0,6-11 61 0,-4 4-470 0,-1-8-576 0</inkml:trace>
  <inkml:trace contextRef="#ctx0" brushRef="#br0" timeOffset="40929.96">29728 3275 2933 0,'5'-31'104'16,"0"4"72"-16,-3 8 19 16,2 3 15-16,-4 3 12 15,2 3 17-15,-2-3 7 0,0 5-2 0,0 8-23 0,0-8-25 0,0 8-22 16,0 0-30-16,-10-6-58 0,10 6-86 16,0 0-131-16,0 0-158 15,0 0-198-15,0 0-204 0,0 0 58 16,0 0 82-16,0 0-336 15,0 0-370-15</inkml:trace>
  <inkml:trace contextRef="#ctx0" brushRef="#br0" timeOffset="41720.15">29900 3606 2823 0,'-8'6'194'0,"8"-6"2"16,-5 6-10-16,5-6-7 0,0 0 2 0,0 0-3 0,0 0-24 15,0 0-27 1,0 0-46-16,0 0-56 0,22-31-61 0,-8 15-38 16,4-9-24-16,0-7-16 0,1-9-2 15,-4-8 5-15,-2-4 10 0,-1-6 11 0,-1-9 11 16,-1-5 18-16,1-22 14 16,-1-4 22-16,-2 0 22 0,-1 3 24 0,3 20 29 0,-3 7 25 0,-3 8 24 15,0 24 19 1,-2 8-2-16,2 8-2 0,-6 9 3 15,2 11 18-15,0 1 29 0,-14 37 22 0,3 13 24 0,0 16 7 16,-1 11 8-16,-1 24 7 16,-1 11-6-16,-1 4-9 0,1-2-14 0,3 1-19 15,0-3-13-15,-1-7-16 0,3-2-10 16,2-25-4-16,-3 16 1 0,4-21-5 16,-1-5-10-16,-1-8-1 0,0-4-7 0,-1-6 1 0,-1-13 6 15,-2-5 2-15,-1-4-8 16,2-8-8-16,-1-5-68 0,1-6-44 0,-1-2 0 0,-1-4 0 0,2-3 0 31,11 0 0-31,-27-12 0 0,10-10 0 0,0-2 0 16,3-3 0-16,3-6 0 0,1-1 0 15,8-3 0-15,4 0 0 0,5-1-14 0,2 2-92 16,4 0-12-16,6-7 8 0,2 2 5 16,6 1-2-16,2 2 0 0,1-6-18 15,8 0-11-15,0-2-10 0,12-11-10 16,3-3 8-16,-2 0 14 0,-3 0 12 0,-8 10 20 0,0 3 33 15,-3 1 33-15,-7 7 36 0,-2 6 36 16,-9 10 46-16,-5 4 48 0,-3 5 25 16,-3 6 8-16,-5 4 8 0,-3 4 17 0,0 0 14 15,0 0 2-15,-14 48 7 0,2-16-2 16,-1 5-119-16,0 1-90 0,3 1 0 0,0-1 0 16,3-1 0-16,1-2 0 15,2-1 0-15,4-7 0 0,0-4 0 0,0-5 0 16,2-1 0-16,2-2 0 0,-2-2 0 15,4-5 0-15,-3-2 0 0,5-3 0 0,-8-3 0 16,17-3 0-16,-4-4-255 0,5-3-89 0,2-12 14 16,0-1 31-16,1 0 43 0,-3-6 46 15,0 0 55-15,-2 2 55 0,0 0 69 0,-3 9 51 0,-5 3 38 16,2 1 36 0,-7 6 39-16,3 3 21 0,-2 1 28 0,-4 4 20 15,0 0 10-15,0 0-5 0,0 0-13 0,8 21-17 16,-10-11-17-16,4-1-15 15,-2-1-103-15,0 1-42 0,0-1 0 0,2 2 0 16,-2-4-51-16,2-1-217 0,-2-5-119 16,0 8-155-16,0-8-180 0,0 0-140 0,0 0 75 15,0 0-768-15,0 0-998 0</inkml:trace>
  <inkml:trace contextRef="#ctx0" brushRef="#br0" timeOffset="42630.27">31695 1469 4270 0,'-2'-9'16'0,"2"9"44"0,0 0 24 0,-4-6 19 0,4 6 20 0,0 0 35 15,0 0 24-15,0 0 16 0,0 0 1 0,-5 31 5 16,5-16 10-16,0 3-16 0,0-1-7 16,0 3-15-16,0-1-5 0,0 1-13 15,-2-1-3-15,2-2-2 0,-2-3-10 0,0-2-3 16,2-2-8-16,0 0-4 0,0-2-1 15,0 0-8-15,-3 1-3 0,3-9-7 0,0 10-6 16,0-10-42-16,0 0-61 0,0 0 0 16,0 0 0-16,0 0 0 0,9-27 0 15,-4 6 0-15,5 0 0 0,-3 1 0 0,1-1 0 16,0 4 0-16,-1 3 0 16,-1 4 0-16,-2 2 0 0,0-3 0 0,1 5 0 15,-1 0 0-15,-4 6 0 0,0 0 0 0,0 0 0 0,27 14 0 16,-16-2 0-1,1 2 0-15,1 1 0 0,6 6 0 0,-8-4 0 0,0-5 0 16,2 0 0 0,-4-2 0-16,-2-3 0 0,1 0 0 0,2-1 0 0,-1-2 0 15,3-2 0-15,-1 0 0 16,-11-2 0-16,31-4 0 0,-10-3 0 0,7-5 0 0,3-3 0 16,-2-1 0-16,3 3 0 15,-3-1 0-15,-4 0 0 0,-2 6 0 0,-5 3 0 16,-5-2 0-16,-1 2 0 0,-3 3 0 0,0-2 0 0,-9 4 0 15,20 0 0 1,-20 0 0-16,29 6 0 0,-13-1 0 0,9 0 0 16,-2 2 0-16,9 0 0 0,-1-4 0 0,-4-1-460 0,-4-1-441 15,-1-1-63-15,-4 0 117 0,-5 0-860 16,-13 0-1141 0</inkml:trace>
  <inkml:trace contextRef="#ctx0" brushRef="#br0" timeOffset="-208516.69">24619 6878 1665 0,'0'0'704'0,"-15"-6"-226"0,9 4-165 0,6 2-76 0,-11-2-24 0,11 2-10 0,-8-3 7 0,8 3-4 0,-8-4 16 0,8 4 9 15,0 0-4-15,-9-2-6 0,9 2-4 16,0 0-18-16,0 0-9 0,-8-4-13 0,8 4-9 16,0 0-16-16,0 0-15 0,0 0-7 15,0 0-9-15,0 0-5 0,0 0 0 0,0 0 2 16,33 2-2-16,-14 0-10 16,14-2-8-16,12 0-15 0,7-2-3 0,14 0-6 15,11-1-10-15,2-3-5 0,5 1-5 0,2-2-11 0,2 1 2 16,0-2-5-1,-2 3-7-15,-1-2-3 0,-9 4-3 0,-6 0-1 0,-3 0-4 0,-17-1 0 16,-3 0-4 0,-3-1-1-16,-2 0 2 0,0 1 6 0,2-6 25 15,9-1 15-15,3-2-61 0,-2 0-4 16,7-4 0-16,7 1 0 0,-2-2 0 16,4 2 0-16,5 2 0 0,1-1 0 15,-1 5 0-15,-1 1 0 0,-8 1 0 0,-1 2 0 16,-17 4 0-16,-5-1 0 0,2 2 0 15,-7-2 0-15,-8 1 0 0,-5 2 0 0,-4 0 0 16,-2 0 0-16,-2 0 0 0,0-2 0 16,-1 0 0-16,-3 0 0 0,2 0 0 0,-4 0 0 15,3 0 0-15,-3 2 0 0,2-3 0 16,-1 2 0-16,-1-1 0 0,1-2 0 0,-12 4 0 16,17-3 0-16,-17 3 0 0,18-2 0 15,-18 2 0-15,13-2 0 0,-13 2 0 16,12 0 0-16,-12 0 0 0,5-4 0 0,-5 4 0 0,0 0 0 0,0 0 0 15,0 0 0-15,0 0 0 16,0 0-669-16,-29 21-296 0,5-7 70 16,-7 3 102-16,-7 10-863 0,-4 2-1093 15</inkml:trace>
  <inkml:trace contextRef="#ctx0" brushRef="#br0" timeOffset="-207751.4">24600 7709 4941 0,'2'-6'111'0,"-2"6"8"0,0-6 4 0,0 6 0 0,0 0 6 0,0 0 10 0,0 0 19 16,0 0 15-16,0 0-1 0,0 0-10 15,0 0-15-15,-6 23-17 0,6-15-8 0,0 0-14 16,-4 5-7-16,2-4-15 0,2 4-14 0,-1-2-14 16,-3 2-26-16,0-5-21 0,2 4-22 15,-1-3-13-15,1-2-9 0,-1 0-11 16,1-2-15-16,2-5-14 0,-4 7-23 15,4-7 0-15,0 0 9 0,0 0 9 0,0 0 6 16,0 0 5-16,0 0 12 0,0 0 11 16,13 3 16-16,-13-3 12 0,0 0 12 15,24-5 14-15,-11 3 12 0,4 0 8 16,2-1 11-16,5 0 1 0,-1-3 0 0,2 1 0 16,0-1 3-16,-1 0 7 0,-1 1 11 15,-5-2 2-15,-2 2 3 0,-1-3 15 16,-2 2 2-16,-1-3-2 0,0 1 1 0,-3-2 4 0,-4-2-4 15,3 2-6-15,-5-1-7 16,4 2-1-16,-3-3-3 0,-3 2 1 0,1 3 1 0,2 1-1 0,-4 6-4 31,5-12-6-31,-5 6-7 0,0 6-10 0,0 0 14 0,0 0 13 0,0 0-64 0,20 23-4 32,-15-8 0-32,3 5 0 0,0 0 0 0,1 7 0 0,2 2 0 15,3 0 0-15,-3-4 0 16,-1-1 0-16,0-4 0 0,-3 0 0 0,2-6 0 0,-3 3 0 15,0-5 0-15,-2 1 0 0,0-5 0 0,0 3 0 16,-3-7-204-16,3 3-165 16,-2-4-96-16,-2-3-68 0,0 0-65 15,0 0-79-15,0 0-79 0,8-25 68 0,-2 8-639 16,-2-5-783-16</inkml:trace>
  <inkml:trace contextRef="#ctx0" brushRef="#br0" timeOffset="-207551.1">25151 7707 3527 0,'6'-14'62'0,"-3"6"75"0,-3 0 40 0,2 2 30 0,-2 6 23 0,0 0 15 15,2-9 16-15,-2 9 30 0,0 0 10 0,0 0 2 16,11 18-21-16,-4-8-22 0,-2 3-28 16,5 4-22-16,-5 3-15 15,2-2-26-15,4 3-19 0,-6-2-30 0,1-2-38 0,1 1-42 16,0-1-46-16,-4-2-55 0,1-3-53 0,0-2-54 16,-3 0-51-16,1-1-60 15,2-1-69-15,-4-4-57 16,0-4-45-16,0 0-43 0,0 0-38 0,0 0-63 0,0 0-18 15,-9-21-477-15,5 6-559 0</inkml:trace>
  <inkml:trace contextRef="#ctx0" brushRef="#br0" timeOffset="-207350.15">25233 7709 2831 0,'-2'-19'31'0,"0"6"79"0,0 2 50 0,-2 2 37 0,2 2 28 0,2 2 22 31,0 5 32-31,0 0 30 0,0 0 24 0,0 0 13 16,0 0-11-16,24 15-15 0,-13-5-16 0,2 3-13 15,0 3-24-15,11 3-21 16,-4-1-27-16,-1 3-20 0,1-4-19 0,-7-3-20 15,-1 1-15-15,1 2-17 0,-4 1-13 16,0-3-15-16,-4 2-22 0,-4 0-42 0,-2-1-36 16,-4 0 0-16,-2 2 0 0,-4-3-99 0,-2 1-77 15,-1-1-85-15,-2-1-104 16,-1-2-108-16,-2-6-116 0,2-1-133 16,2-5-49-16,2-5 69 0,-3 1-670 0,5-7-825 15</inkml:trace>
  <inkml:trace contextRef="#ctx0" brushRef="#br0" timeOffset="-207136.75">25376 7650 3728 0,'9'-7'116'0,"-4"1"34"0,6 2 22 15,-4 4 34-15,-7 0 40 16,19 4 31-16,-6 4 13 0,5 3-7 0,0 11-11 0,2 0-24 16,-4 4-25-1,2 1-22-15,0 4-22 0,-2 0-25 0,0 0-34 0,-5 0-49 16,0-2-41-16,-3-4-56 0,-2-4-48 0,-1-1-50 15,-1-3-51-15,0-3-58 16,-2-2-69-16,0-1-70 0,-2-5-67 16,0 0-87-16,0-6-88 0,0 0-22 0,0 0-536 0,0 0-637 15</inkml:trace>
  <inkml:trace contextRef="#ctx0" brushRef="#br0" timeOffset="-206901.84">25612 7661 3143 0,'-2'-16'110'0,"-1"3"75"16,-2 4 37-16,5 2 28 0,0 7 29 0,-4-8 40 15,4 8 40-15,0 0 28 0,0 0 7 0,0 0-11 16,0 0-20-16,33 10-27 16,-18-1-28-16,2 3-31 0,8 6-23 0,0 3-43 0,-2 1-20 0,-3 2-23 15,2 1-116 1,-5 1-52-16,-2 2 0 0,-1 1 0 0,-9-5 0 16,1-3 0-16,-4 5 0 15,-2-6 0-15,-4 4 0 0,-5 6 0 0,-3-1 0 0,-1-3 0 16,-1-8 0-16,-4 3 0 0,0-6 0 0,5-5-208 0,-5-3-251 15,4-3-121 1,-2-3-152-16,-1-2-99 0,-6-8 66 0,4-1-805 0,-3-7-1012 16</inkml:trace>
  <inkml:trace contextRef="#ctx0" brushRef="#br0" timeOffset="-206636.62">26012 7106 4724 0,'0'-11'156'0,"4"2"3"16,-4 6 23-16,0 3 60 0,0 0 58 0,7 25 33 15,-3-1 10-15,3 13-11 0,0 14-25 16,0 6-26-16,2 5-30 0,4 2-25 0,-4 7-22 16,0-2-53-16,-1-1-151 0,-2 1 0 15,1-4 0-15,1-3 0 0,0-1 0 16,-4-4 0-16,1-4 0 0,-3-11 0 0,-6-5 0 15,6-8 0-15,0-5-264 0,-2-7-134 16,0 0-115-16,0-3-104 0,-2-5-156 0,4-3-12 16,-2-2 79-16,0-4-700 15,0 0-859-15</inkml:trace>
  <inkml:trace contextRef="#ctx0" brushRef="#br0" timeOffset="-206236.63">26371 7549 3824 0,'-2'-11'26'0,"-2"2"43"16,1 4 21-16,2-2 25 0,1 7 24 0,-2-9 20 15,2 9 3-15,0 0-4 0,0 0-11 16,-15 0-9-16,15 0-14 0,-14 13-6 0,9-2-15 15,-3 2-7-15,3 0-8 0,-1 1-11 16,1 1-5-16,5 0-10 0,0-3-2 0,0 2 0 16,5 3 10-16,1-2 9 0,1 3 13 15,4-1 14-15,-3-1 14 0,3 1 7 16,2 0 10-16,-1-1 12 0,-1 2 9 16,3-1 7-16,-3-1 18 0,0 3 7 0,2-4 10 15,-4 0 2-15,-4-1 5 0,1-2-88 16,0 0-119-16,-4 0 0 0,2 0 0 0,-2-3 0 0,-2 2 0 15,0-3 0-15,-2 1 0 0,-2-3 0 0,-1 2 0 16,-4-2 0-16,2 0 0 16,-2-2 0-16,-2-3 0 0,0-1 0 0,11 0 0 15,-21-5-349-15,8 1-423 0,4-4-147 16,-3-2 79-16,5 0 92 16,-1-1-804-16,3-5-995 0</inkml:trace>
  <inkml:trace contextRef="#ctx0" brushRef="#br0" timeOffset="-206018.59">26525 7496 4581 0,'0'0'198'0,"0"0"30"15,0 0 28-15,0 0 39 0,0 0 46 0,0 0 32 16,0 0-14-16,0 0-21 0,0 33-31 16,2-21-34-16,0 3-15 0,3 4-44 0,1-2-44 15,-3 5-170-15,4-3 0 16,-3 4 0-16,-1 1 0 0,3-1-57 0,-1-2-200 15,3 10-71-15,-4-7-79 0,-4-1-72 0,2-6-74 0,2 0-107 16,-4 0-92 0,2-3 51-16,-2 0-658 0,2-1-815 0</inkml:trace>
  <inkml:trace contextRef="#ctx0" brushRef="#br0" timeOffset="-205122.92">26773 7455 3480 0,'0'0'-60'0,"-2"-6"63"0,2 6 30 0,0 0 31 0,-9-7 37 0,2 5 32 0,7 2 24 0,-17 0 19 0,17 0 11 32,-25 9 0-32,8 0 0 0,-9 11-5 0,1 0-1 15,-2 3-2-15,6 2 9 0,-4 3-5 16,7-3 2-16,0 3-8 0,9-6-11 0,1-3 1 15,8-1 13-15,0-1 3 0,4 0 12 16,4 1 3-16,3-1-6 0,2-1-9 0,0-3-4 16,5 3-4-16,-3-4-3 0,2 1-12 15,3 0-42-15,-6-1-118 0,4-1 0 0,-3 2 0 16,-1-2 0-16,0 1 0 16,-1 2 0-16,-2-2 0 0,-2 2 0 0,0 1 0 15,-4 1 0-15,-2-1 0 0,-3 1 0 0,-1 0 0 16,-4 4 0-16,-3-2 0 0,-1 0 0 0,0-1 0 15,-3-2 0-15,-3-3 0 0,1 2 0 16,1-5 0-16,0-4 0 0,1 0 0 0,1-7 0 16,-2 0-383-16,1-4-238 15,0-7-121-15,3-5-124 0,4-4 87 0,3-5-853 0,2-11-1072 16</inkml:trace>
  <inkml:trace contextRef="#ctx0" brushRef="#br0" timeOffset="-204686.68">26816 7549 4802 0,'5'-11'204'0,"-2"2"62"0,-1 1 36 0,-2 8 33 16,4-6 32-16,-4 6 25 16,0 0 18-16,0 0-6 0,0 0-11 0,11 21-77 0,-6-8-316 15,4 8 0-15,2 6 0 16,0 4 0-16,1 1 0 0,-5-1 0 0,3 0 0 16,-2-1 0-16,-3-4 0 0,1-2 0 15,-4-5 0-15,0 1 0 0,0-1 0 16,-2-4 0-16,0-1 0 0,-2 0-343 0,-2-3-114 0,-2-2-26 15,1-4-23-15,-2-2-2 16,7-3 9-16,0 0 28 0,-24-16 14 0,18 3 43 16,-1-8 59-16,-4-12 89 0,5-5 92 15,-2-1 86-15,6 0 73 0,0 0 55 16,2 8 55-16,2 6 65 0,1 2 48 16,-1 5 45-16,5 1 41 0,-3 3 33 0,3 2 29 15,2 4 19-15,1 4 3 0,3 1-2 16,3 4-2-16,-1 3-3 0,4 3-10 15,-2 4-10-15,6 7-19 0,-4 5-15 0,0-2-249 16,-4 6-68-16,2 3 0 0,-5 1 0 16,-6 2 0-16,-3 1 0 0,-3-5 0 0,-3 5 0 15,-7 2 0-15,-2 1 0 0,-1-2 0 16,-12 6 0-16,-1-5 0 0,-3-5 0 0,2-5 0 16,0-7 0-16,3-4 0 0,1-7 0 15,4-2-88-15,2-5-679 0,2-4-186 0,4-5 88 16,-2-9 91-16,4-2-839 0,6-5-1054 15</inkml:trace>
  <inkml:trace contextRef="#ctx0" brushRef="#br0" timeOffset="-203954.67">27117 7047 4376 0,'9'-9'-21'0,"-4"4"50"0,-1 5 40 0,-4 0 37 0,9 12 43 0,-2 7 41 0,4 14 32 15,0 16 32-15,-2 8 19 0,3 8 6 0,-1 6-9 16,1 0-22-16,-1 1-24 0,2 0-25 0,-1-1-19 0,-5-3-32 16,6-3-37-1,1-3-42-15,-3-5-41 0,-1-6-76 16,0-7-51-16,-1-7-64 0,-2-1-72 0,-2-7-81 16,-1-7-79-16,-3-4-87 0,1-1-107 15,-2-5-115-15,0-2 39 0,0-5-596 16,0-5-721-16</inkml:trace>
  <inkml:trace contextRef="#ctx0" brushRef="#br0" timeOffset="-201906.37">28085 6795 3652 0,'-14'5'77'0,"0"-2"14"0,4 1-16 0,-1-3-5 0,5 3 6 0,-1-2 20 0,7-2 34 15,-12 3 25-15,12-3 8 0,-7 3 1 16,7-3-7-16,0 0-10 0,-8 6-5 15,8-6-3-15,0 0 3 0,0 0-2 16,17 10-8-16,-2-7-17 0,4-3-8 16,6 2-13-16,8-2-15 0,10-2-7 15,9 0-9-15,11-1-13 0,5 1-5 0,1-6-13 0,3 4-6 0,0-2 3 16,3-1-8 0,1 2-3-16,-1 0 0 0,-3-1-5 0,-6 1-2 15,-3 0-3-15,-11 2-1 0,-6-3 7 16,-2 3-5-16,-3-4-2 0,0 2 4 0,-3-2-5 0,0-1 1 15,1 1-7-15,-5-1 6 16,0 1-3-16,0-2 0 0,-2 0-1 16,-5 3 0-16,-6-1 1 0,2 3-1 0,0-2-2 15,-4 2 2-15,0 0 1 0,0 3-2 16,-1-4 1-16,-4 5-5 0,6-2 6 0,-4 2-3 0,4 0 5 16,-2-3-3-1,9 1-3-15,2 0-1 0,9-1 0 0,4-1 0 16,1 1-2-16,5 1 1 0,12-6-3 0,-13 4 1 0,1 1-1 15,0-2-2-15,-7 1 1 16,-1 3 1-16,-6-1-2 0,-5 0-1 16,0 2 1-16,-1-2 0 0,3 0 2 15,-5 2-1-15,3 0 2 0,2 0-2 0,-5-2 3 16,1 2-6-16,0-2 8 0,13-1 0 0,-10 2 2 0,8-3-2 16,1 3-2-16,-1-2 6 0,1-2-1 15,1 5 0 1,1 0-1-16,-11 0 2 0,-1 0-4 0,-4 0 6 0,-7 0 0 15,2 0 4-15,-4 0 3 0,0 0 6 0,-1 5 8 0,-1-5 9 16,-1 1 5 0,-1-1 9-16,-1 0 7 0,-11 0 17 15,17 3 11-15,-7-3 10 0,-10 0-1 0,12 0-2 0,-12 0-1 16,14 0-2-16,-14 0 1 0,11 0-11 16,-11 0-4-16,0 0-7 0,18 0-11 15,-18 0-3-15,9-1-9 0,-9 1-6 0,0 0-40 16,11-2-60-16,-11 2-88 0,0 0-102 0,0 0-124 15,0 0-139-15,0 0-195 16,0 0-105-16,0 0 72 0,-28-6-693 0,28 6-886 16</inkml:trace>
  <inkml:trace contextRef="#ctx0" brushRef="#br0" timeOffset="-199956.61">28071 4528 3628 0,'1'-14'-117'0,"1"2"38"0,-2 1 27 0,0 2 25 0,0 0 33 16,0 2 27-16,0 7 46 15,-2-12 20-15,2 12-6 0,0-8-1 0,0 8-11 0,0 0 19 16,0 0 20-16,0 0 10 16,-12 45 5-16,11-6 4 0,-1 7-2 0,2 16 8 15,0 5-2-15,3 1-5 16,4 6-7-16,0 0-1 0,1-2-6 0,1-5-8 15,-3-3-11-15,4-6-8 0,-5-3-12 0,1-11-4 16,-4-3-8-16,-1-3-5 16,1-9-11-16,1-5-7 0,-3-3-4 0,-5-2-9 15,5-5-16-15,-1 1-28 0,1-3-39 16,-2-4-55-16,2 1-67 0,-2-6-101 0,2-3-96 16,0 0-109-16,0 0-128 0,0 0-54 15,0-28 57-15,5 7-407 0,7-12-481 0</inkml:trace>
  <inkml:trace contextRef="#ctx0" brushRef="#br0" timeOffset="-199536.54">28333 4442 2880 0,'-6'-8'38'0,"3"1"17"15,-1 0 4-15,4 7 13 0,-4-8 25 16,4 8 14-16,0 0-6 0,6-12-6 0,3 7-2 0,7-2-11 0,16-4-11 15,10 2-13-15,15 3 1 0,6-4-12 16,1 4-7 0,6 2-8-16,0 4-4 0,-2 4-9 0,-1 5 3 0,-4 3-9 15,-4 10 5 1,-6 6 0-16,-5 8-4 0,-2 8 6 0,2 16-5 0,-14-8 9 16,-4 1-2-16,6 19 2 0,-11-14 4 15,-3 5-5-15,-4-5 1 0,-2 3 0 0,-3-3 7 16,-3-1-5-16,-3-8 0 0,-1-9 9 15,-2-1 0-15,-3-11 9 0,-1-2-1 16,0-1 3-16,0-1 4 0,-3-3 3 0,-3-1 14 0,-1-1 13 0,-3 0 16 31,-7 3 3-31,-4-2-3 0,-4-2-7 0,-4-2-11 0,-5-1-1 16,-11 1-10-16,2-5-4 16,2-3-10-16,-17 0 1 0,10-4-6 0,-1-4-10 15,-1-2-4-15,2 0-26 16,1-3-52-16,-6-4-67 0,-1-2-88 0,14-3-101 0,4-1-113 15,8 1-143-15,-3-3-114 0,4-1 47 0,2-1-431 16,11-3-522-16</inkml:trace>
  <inkml:trace contextRef="#ctx0" brushRef="#br0" timeOffset="-199256.59">28408 4454 3159 0,'2'-8'112'0,"-1"1"1"0,-1 7-15 0,2-7-11 0,-2 7-2 0,0 0 29 0,0 0 31 0,8 36 23 0,-5 3-1 15,2 17-1-15,1 2-11 0,1 4-11 16,0 3-14-16,4 1-9 0,0 6-10 0,0-1-8 15,3-4-13-15,-2-4-21 0,2-3-33 16,-1-3-44-16,-2-4-62 0,0-14-73 16,-4-1-88-16,0-2-78 0,-3-11-97 0,-2-6-107 15,0-3-75-15,-2-5 35 16,-2-4-315-16,2-7-352 0</inkml:trace>
  <inkml:trace contextRef="#ctx0" brushRef="#br0" timeOffset="-199036.58">28813 4605 2771 0,'0'0'206'0,"0"-9"3"31,0 9-7-31,0 0 1 0,0 0-4 16,0 0 20-16,0 0 32 0,0 0 22 0,0 35 12 0,2-9-11 0,2 13-27 16,2 14-20-16,4 4-24 15,1 2-39-15,1 4-10 16,2 0-31-16,0-1-57 0,3-3-76 15,1-1-95-15,-4-3-117 0,4-4-132 0,-7-3-147 16,-2-12-175-16,1-1 1 0,-4-10 67 16,-1-7-455-16,-3-3-535 0</inkml:trace>
  <inkml:trace contextRef="#ctx0" brushRef="#br0" timeOffset="-198786.37">28200 5008 3248 0,'-27'2'178'0,"6"-2"5"15,4 2-8-15,3-4 12 0,14 2 20 0,-13-3 21 16,13 3-2-16,0-7-7 16,0 7 1-16,35-26-39 0,-1 9-17 0,19-5-26 0,10-2-39 15,21-9-41-15,10 4-61 16,-1-2-69-16,-2 2-91 0,5-2-108 0,-7 2-129 0,-3 2-188 15,-19 6-91-15,-6 0 76 0,-2 6-394 0,-18 5-474 16</inkml:trace>
  <inkml:trace contextRef="#ctx0" brushRef="#br0" timeOffset="-198554.42">27990 5348 3140 0,'-21'8'206'0,"3"-3"-2"0,5 0 23 0,4-1 38 0,4 0 57 16,5-4 39-1,0 0 30-15,0 0-1 0,0 0-19 0,63-8-29 0,-12-5-33 0,14-1-36 16,3-3-34 0,24-7-36-16,3 2-50 0,-4-4-67 0,-1 1-86 0,-22 4-94 15,0 5-87 1,-7 3-86-16,-7-3-89 0,-11 7-83 0,-7 4-71 0,-8 1-119 15,-6 1-94-15,-9 6 50 0,-4-3-555 0,-9 0-690 16</inkml:trace>
  <inkml:trace contextRef="#ctx0" brushRef="#br0" timeOffset="-197050.89">29570 4966 3314 0,'-11'1'141'0,"11"-1"28"0,0 0-4 0,0 0-13 0,0 0 0 0,20-17 17 16,1 9 11-16,14-3 2 15,-1 1-4-15,5-4-13 0,0 6-10 0,3-3-17 16,0 1-17-16,4 3-11 0,-6 1-27 16,-4 0-42-16,-1 4-55 0,1 0-77 0,-6-3-102 15,-5 5-124-15,-7-1-149 16,-2 1-219-16,-3-2 47 0,-13 2 75 0,16 0-338 15,-16 0-382-15</inkml:trace>
  <inkml:trace contextRef="#ctx0" brushRef="#br0" timeOffset="-196806.83">29988 4642 2708 0,'0'0'95'0,"0"-7"19"0,0 7 16 15,0 0 17-15,1-10 18 16,-1 10 15-16,0 0 16 0,0 0 16 0,31 23 4 15,-12-4-1-15,2 3-7 0,-2 2-20 16,-1 0 7-16,2 5-20 0,-4-3-13 16,-3 2-7-16,-4-1-15 0,-1-3-7 0,-4-5-3 0,0-2-5 15,-4 1-12-15,0-1-12 0,0-2 1 0,-4 1-20 16,2-1-3-16,-5 0-15 16,2-3-27-16,-1 0-38 0,-1-3-57 0,1-1-71 15,-2-1-87-15,1-4-108 0,7-3-119 0,-13 4-154 16,13-4-117-16,0 0 46 15,0 0-494-15,-14-10-629 0</inkml:trace>
  <inkml:trace contextRef="#ctx0" brushRef="#br0" timeOffset="-196086.61">30725 4832 3139 0,'-2'-11'-37'15,"0"2"37"-15,-2 3 29 0,4-3 36 16,-1 1 44-16,-1-1 26 0,2 9 22 0,-2-14 16 15,0 8 3-15,2 6-7 0,0-11-8 0,0 11-15 16,-2-7-16-16,2 7-9 0,0 0-4 0,0 0 3 16,0 0 5-16,8 31 0 0,-7-12-2 15,-1 1-8-15,4 6-9 16,0 8-5-16,-4-4-2 0,2-2-1 0,-2-4-13 16,0 1-6-16,1-1-8 0,-1-3-2 0,0-4-6 0,4 0-8 15,-4-3 3-15,-2-4 6 0,4 3 25 16,0-7 15-16,-2-6 11 0,3 10 6 0,-3-10-16 15,0 0-6-15,0 0-14 16,0 0-7-16,0 0-11 0,-3-39-7 0,6 20-16 16,-1-5-6-16,0-12-10 15,1-3-3-15,3 8 1 0,-3 4-3 0,1 7-10 16,0 3-6-16,-2 3-4 0,-1 5-11 16,2 1 7-16,-3 8-1 0,6-3 1 0,-6 3 2 15,0 0 1-15,0 0-1 16,15 24 4-16,-12-14-3 0,6 3-1 0,-6 1-1 15,7-1 4-15,-5-1 6 0,2 2-7 0,2-4 6 16,-4 0-1-16,3-3 2 0,-5 0 10 16,6-4 2-16,-9-3 6 0,13 4-7 0,-13-4 0 15,17-9-10-15,-8 2-1 0,4-6-2 16,5-8 3-16,0-3-7 0,0-5-4 16,0 2 4-16,-2-2-1 0,-2 9-5 15,-5 3-1-15,-1 5-2 0,-1 2-8 0,0-1-6 16,-2 6 7-16,1 5-2 0,-6 0 4 0,0 0 4 0,13 17 1 15,-7-3-3-15,0 3 12 16,-3 4-6-16,1 2 2 0,1-2-18 0,-1 1-28 16,3 3-44-16,-4-4-48 15,5 11-64-15,-5-8-61 0,3-5-74 0,-2-4-77 16,-3-3-71-16,4-5-73 0,1 0-103 16,-3-2-10-16,-3-5 43 0,11 0-419 15,-11 0-519-15</inkml:trace>
  <inkml:trace contextRef="#ctx0" brushRef="#br0" timeOffset="-195836.48">31329 4710 2877 0,'0'-10'52'0,"0"3"60"0,0 2 37 0,0 5 35 0,0 0 43 0,0 0 47 0,0 0 37 0,-18 29 35 0,11-12 0 0,-4 12 4 0,4 3-8 16,-2-1-9-16,2 2-16 0,-1 0-17 15,3 0-24-15,1-4-23 0,1-4-15 16,3-1-23-16,3 0-13 0,1-7-24 0,0 5-13 15,1-6-21-15,1-1-144 0,-1-1 0 16,4-1 0-16,-2-5 0 0,0 1 0 0,1-3 0 16,0 0 0-16,-1-2 0 0,1 0 0 15,-8-4 0-15,17 4 0 0,-6-4 0 0,-11 0-140 16,24 0-203-16,-12 0-107 16,2-4-122-16,-3 4-155 0,-1-4-105 0,-2 1 57 0,-8 3-705 15,0 0-928-15</inkml:trace>
  <inkml:trace contextRef="#ctx0" brushRef="#br0" timeOffset="-195369.47">31262 4160 4244 0,'-28'-40'-82'16,"-4"3"10"-16,-4 4 5 16,-7 4 25-16,-4 3 26 0,-1 9 33 0,-8 10 15 15,6 7 19-15,-16 13 28 0,-17 19 20 0,-1 19 28 16,-2 12 29-16,2 13 24 0,4 11 21 16,9 9 26-16,7 6 35 0,16 6 16 15,12 1 9-15,19 8 0 0,17-2-8 16,17-4-13-16,19-1-21 0,13-9-27 0,10-9-18 15,13-8-20-15,3-13-24 0,4-6-43 16,2-15-45-16,1-11-48 0,1-7-42 0,-15-20-52 16,0-4-36-16,4-10-9 15,0-7-8-15,-4-8 13 0,-2-7 7 0,11-15 17 16,-9-6 5-16,-8-9 12 0,-5-4 8 0,-12-12 5 16,-2-7 13-16,-9-8 7 0,-7-9 0 15,-10-11 9-15,-9-10 5 0,-8-7 1 16,-17-6 1-16,-11 2-1 0,-14 12 0 0,-14 13 2 0,-14 20 1 15,-12 19 2-15,-11 23-2 16,-11 20 6-16,-12 19-15 0,-6 19-43 0,-7 16-59 16,-34 32-76-16,7 13-108 15,13 12-144-15,46-18-209 0,11 0-42 0,15-8 74 16,12-4-490-16,29-18-596 0</inkml:trace>
  <inkml:trace contextRef="#ctx0" brushRef="#br0" timeOffset="-194516.57">30466 5697 3380 0,'-21'6'138'0,"1"-2"-4"15,8-4-18-15,-2 2-4 0,4-2 22 0,10 0 49 0,-12 2 46 0,12-2 22 16,0 0 13-16,0 0-19 16,34-8-31-16,16-3-20 0,18 1-11 0,10 0-25 15,25-6-14-15,1 5-16 0,2-3-35 16,-25 5-33-16,-2 1-32 0,-7-4-36 0,-6 1-28 16,-7 3-22-16,-14 3-14 0,-9 0-13 15,-10 1-11-15,-4 2-1 0,-9 1 9 0,-6 1 8 16,-7 0 10-16,0 0 5 0,0 0 6 15,-47 12 11-15,4-2 5 0,-18 2 7 0,-5 4 2 0,-4-5 4 16,-5 1 11-16,-5-2 19 0,0-1 16 16,-2-1 16-16,6-2 28 15,3 0 31-15,8-2 23 0,18-1 14 0,8 1 1 16,12-2 14-16,6-1 3 0,3-1 7 16,7 0 4-16,11 0-4 0,0 0-7 0,0 0-11 15,0 0-18-15,77-10-5 16,-7 3-22-16,2 4-20 0,6-3-43 0,0-2-55 0,-1 3-55 15,-5 1-56-15,-6 0-56 0,-14 0-60 0,-6 2-74 16,-6 0-81-16,-11-1-90 16,-5 1-105-16,-11-1-104 0,-2 1 43 0,-4 0-512 15,-7 2-644-15</inkml:trace>
  <inkml:trace contextRef="#ctx0" brushRef="#br0" timeOffset="-188206">9535 8061 1523 0,'-9'-6'434'0,"2"1"-163"0,-2 0-70 0,-2 2-49 0,2-3-9 16,-1 2 10-16,-1 0-3 0,0 0-5 15,3 0 9-15,-2 2-5 0,3-1-1 16,7 3-7-16,-14-6-7 0,10 4-10 0,4 2-14 0,-9-4-10 0,9 4-9 16,0 0-9-16,-7-4-6 0,7 4-9 15,0 0-3-15,0 0-9 16,0 0 0-16,27-4-9 16,-9 2 0-16,7 0-3 0,16 1-7 0,4-3-7 0,6 1 0 0,10 0-1 0,2-3-3 31,4 2-1-31,-1-2-2 0,-1-1-1 0,3 1-4 0,-3-2-2 0,3-3-2 15,-2 0 10-15,-1-2 28 16,-4 1 4-16,-2-3-8 16,-2 1-3-16,-5 0 1 0,-12 2-5 0,-3 2 8 0,-2 0 4 15,-9 3-1-15,-2 1-8 16,-6 0-1-16,-2 0-2 0,-2 0-2 16,0 4-5-16,-1-2-3 0,-3 1-4 15,3 0-1-15,-2-2-3 0,0 3-2 0,-2-2-2 16,0 2-5-16,3-2 1 0,-1 4-1 15,1-4-4-15,7 0 3 0,-4 0-2 0,6 1-1 0,4 1 0 16,1-2-2-16,9-1-2 0,1-1-1 0,2 1 0 0,-1 1-1 31,-5 4 0-31,-4-2-3 0,1 2 4 0,2 0-3 16,-5 2 2-16,3-2-2 0,-2 2-1 0,1 0 3 16,-4 0-3-16,0 0 1 0,-5-1 3 15,1 2-3-15,2-3 1 0,-3 3-1 16,1-2 1-16,2-1 0 0,-3 0 0 15,1-1 0-15,1 1 0 0,4-3-3 0,2 0 4 16,0 2 1-16,2-1-2 0,-3-4-4 0,12 6 2 16,-5-5 1-16,5 1-2 0,-2 0 1 0,1 0 1 0,2 1-2 15,-1 0 2 1,0-3 1-16,-6 4 1 0,7-2-4 0,-1-1 0 16,-7 3 1-16,-5-2 0 0,1 4 1 0,-1-4-2 15,1 2 0-15,-6 0-1 0,2 0 4 16,-4 0-4-16,-2 2-1 0,-2 0 2 0,1 0-2 15,-3 0 2-15,0 0 2 16,0 0-1-16,-1 2-3 0,1 0 3 0,1-2-1 0,-1 2-1 16,-2 0 2-16,3-2 2 15,-1 1-2-15,5-1 3 0,-4 0 2 0,6 3-3 16,1-3 0-16,-1 0-1 16,3 0 0-16,6 0-1 0,0 0 2 0,1 0 0 0,12-3 1 15,-2 2-3-15,0 2-1 16,-6-1 2-16,-3 0-1 0,-3 0 1 0,12 0-2 15,-8 3 2-15,-1-3 2 0,-2 3-4 0,-5-3 3 16,3 3 0-16,-4-3-2 0,1 1 1 16,-6-1-3-16,3 2 5 0,-1 0-4 0,-6-1 1 15,-1-1 2-15,1 3-3 16,-3-2 4-16,3-1-3 0,-5 1-1 0,-9-1-2 0,18 2 1 16,-11-2 4-16,3 4-5 15,-10-4 3-15,13 2-1 0,-3-1 0 16,-3 2-4-16,-7-3 6 0,18 4-2 15,-11-2 0-15,2 0-1 0,5 2 3 0,-3-4-2 16,3 3-1-16,4-1 2 0,0-2-4 16,2 4 5-16,2-2-2 0,3 0-1 0,1-1 2 0,1 2-2 0,0 1-8 15,2 0-2-15,-4 0-3 16,2-2 1-16,0 1 1 0,-2 0-1 16,0 0 2-16,0 0 1 0,-3 3 2 15,1-3 2-15,-2 1-1 0,-2-2 1 16,2-1-1-16,0 3 2 0,1-3 1 0,2 1 4 15,1 1-2-15,0-1 0 0,-1 2 1 0,1-4-2 16,1 3 2-16,5-1 1 0,-3-1-2 16,9 1 3-16,-2 0-2 0,2 2 1 0,-4-1 1 15,-5-2 1-15,-1 1-2 16,4-2 2-16,-1 0-2 0,10-2 0 0,1 2 1 16,-2-1 0-16,-5-2 3 15,-5 2-3-15,3 1 0 0,8-3-3 0,1 1 7 0,-7 2-5 16,2-3 4-16,-6 1 0 15,-1-1-1-15,-4 3-3 0,2-2 1 0,-7 0-1 0,1 2 1 16,-1-2 2-16,-2 0-3 0,2 1 2 0,-2-1 0 16,3 2 2-16,1-1-5 15,3-2 4-15,1 2-3 0,2 0 2 0,1-1 0 0,-1 0-3 0,-1 0 2 32,4 2 1-32,-5 0-5 0,-4 2 3 0,-1-2 0 0,-3 2-1 15,-2-2 2-15,-3 2-2 16,5-1 3-16,-7 0-2 0,2 2 1 0,-3-2-5 0,-10-1 5 0,18 0-1 15,-8 2 3-15,-10-2-3 16,13 1 2-16,-5 1 1 0,-8-2-2 16,14 2 3-16,-14-2-2 0,0 0 4 15,11 2-1-15,-11-2-1 0,0 0 0 0,0 0-6 16,10 2-3-16,-10-2-34 0,0 0-56 0,0 0-104 0,0 0-135 16,-27 12-178-1,11-7-178-15,-9 2 55 0,-11-1 79 0,-7 3-405 16,-9 5-440-16</inkml:trace>
  <inkml:trace contextRef="#ctx0" brushRef="#br0" timeOffset="-175746.76">19346 6836 2123 0,'2'-4'322'0,"-2"4"-60"0,0 0-42 0,-4-10-12 0,4 10-6 0,0 0-8 0,-4-5-9 15,4 5-5-15,0 0 12 0,0 0 7 0,0 0 11 16,-16 11 0 0,5-2 4-16,2 6 5 0,-8 5 3 15,0 3 5-15,-2 3 7 0,-3 1-25 16,-2 10-11-16,-1-1-3 0,0 0-15 0,8-5-20 16,-3-2-10-16,0-1-15 0,5 0-16 15,0-5-9-15,2-2-13 0,3-6-3 16,-1 1-16-16,1-2-7 0,5-1-6 0,-4-3-11 15,2-1-21-15,3 0-37 0,-1-4-54 0,-2 1-58 0,4-2-62 0,3-4-62 32,-10 2-72-32,10-2-74 0,0 0-61 0,-14-12-62 0,7 3-75 15,3-3-101-15,3-5 29 16,-3 3-567-16,0-3-686 0</inkml:trace>
  <inkml:trace contextRef="#ctx0" brushRef="#br0" timeOffset="-175166.73">18881 7020 3273 0,'-4'-11'12'0,"-1"4"44"0,-2 1 24 15,2-1 30-15,-1 2 32 0,4 0 40 0,2 5 28 16,-7-4 13-16,7 4 2 0,0 0-1 16,0 0-18-16,0 0-7 0,0 0-4 0,0 0-10 15,0 0-13-15,40 22-16 0,-12-6-15 16,5 2-18-16,-1-2-7 0,12 3-18 0,0 3-13 0,-10-4-13 0,0-4-23 16,-1 4-35-16,-3-1-28 0,-3-3-16 15,0 1-18 1,-10-3-3-16,0-1-4 0,-5-3-2 15,-7-2-2-15,3 2-4 0,-5-3-10 0,1 0-16 0,-4-5-14 0,0 0-19 16,0 0-22-16,0 0-20 16,0 0-20-16,-24-15-13 0,12-2-5 0,-4-9 11 15,-4-2 22-15,-1-11 35 16,-4-1 30-16,1-2 28 0,-5-1 20 0,2-2 26 0,2 3 28 16,1 3 41-16,3 10 28 15,6 3 34-15,0 8 31 0,5 2 18 0,0 4 12 0,5 6 7 16,-4-3-2-16,6 5 2 15,3 4 3-15,0 0 2 0,0 0-16 0,-6 19-1 16,14-3-11-16,7 11-12 0,0 2-28 16,6 0-3-16,6 11-12 0,2-3-6 0,-1-2-8 15,-1 1-10-15,-5-9-12 0,1-1-38 16,-5-2-26-16,2-2-23 0,-6-4-15 16,-3-3-22-16,1-1-12 0,-4-4-14 0,-5 1-16 15,-1-3-19-15,0-2-28 0,-2 2-31 16,0-8-32-16,-7 7-15 0,-2-4-2 0,-4-3 4 15,1 0 16-15,-10-3 17 0,-3-2 23 16,-11-7 32-16,0 0 34 0,0 1 35 16,2-3 51-16,4 2 54 0,7 3 50 0,3 5 42 0,5-2 37 0,3 1 23 15,3 3 26 1,9 2 45-16,-7 0 51 0,7 0 28 0,0 0 11 0,0 0-11 0,36-7-25 31,-11 5-10-31,11-9-46 0,2 1-25 16,10-5-27-16,-11 1-45 0,-1 0-72 0,0-1-93 0,0-1-114 0,-4 1-136 0,-2-2-162 31,1 5-167-31,-2-2-240 0,-11 3 46 0,1 5 81 16,-6 1-691-16,-2 1-847 0</inkml:trace>
  <inkml:trace contextRef="#ctx0" brushRef="#br0" timeOffset="-154296.6">13696 10874 2094 0,'-15'2'160'0,"3"0"-63"0,-1 0-30 16,1-2-2-16,3 5 17 15,-3-4 26-15,5 1 31 0,7-2 26 0,-16 2 9 16,16-2 4-16,-13 2-3 0,13-2 3 0,-10 1-1 0,10-1 4 15,-9 1-1 1,9-1 0-16,0 0-14 0,0 0-10 0,0 0-13 0,-13 0-16 0,13 0-16 16,0 0-9-1,0 0-6-15,0 0 9 0,0 0 8 0,0 0 5 0,0 0 17 16,58-2 0-16,-29 0 5 16,13-3 8-16,0 0-1 0,13-4-14 0,5 0-5 0,1 0-4 15,1-1-7 1,1 2-10-16,0-5-1 0,2 1-18 0,-3 2 0 0,-1 3-11 15,0-5-6-15,0 2-11 0,0 3-3 16,-3 1-8-16,-3-3-2 0,-9 4-5 0,0 0-9 16,-2-2-1-16,-3 2-2 15,-1 0 1-15,1-2 13 0,-1 2 2 0,-3-2-3 16,-1 2 1-16,1-1 2 0,1 0-7 0,-2 1-5 16,-7-1-4-16,-4 3-3 0,5 0-3 15,-5 1-4-15,13-4 0 0,-7 5-8 0,-4-1-12 16,-1 1 0-16,3-1 0 0,-1 0 0 15,-2-1 0-15,3 1 0 0,2-2 0 0,7 0 0 0,-2 0 0 0,0 0 0 16,-3-2 0-16,-6 4 0 16,-1-1 0-16,1-1 0 0,0 2 0 0,1-2 0 15,-2 3 0-15,3 0 0 16,0-1 0-16,-1 2 0 16,1-2 0-16,1 2 0 0,-1-2 0 0,13 0 0 15,-2-2 0-15,0 1 0 0,0 0 0 16,2-2 0-16,2-1 0 0,0-2 0 0,1 4 0 15,2-6 0-15,-4 3 0 0,1 1 0 0,0 0 0 0,-3 0 0 16,2-1 0 0,-2 3 0-16,-5 0 0 0,-3 2 0 0,-6-2 0 0,-3 2 0 15,5 2 0 1,0-3 0-16,-2 1 0 0,10-1 0 0,-1-2 0 0,5 0 0 0,-1-2 0 16,0 0 0-1,0 0 0-15,2 0 0 0,-4-1 0 0,2-1 0 0,-2 2 0 16,2 0 0-16,-2 2 0 0,-1 0 0 0,-10 2 0 0,0 0 0 15,-2 1 0 1,0-2 0-16,0 3 0 0,-4-1 0 0,1 2 0 0,2-2 0 0,-5 2 0 0,3-2 0 31,5 1 0-31,0-3 0 0,1 3 0 0,10-3 0 16,1 0 0-16,3 1 0 0,-5 0 0 0,6 0 0 16,-3-1 0-16,1 1 0 0,2 1 0 15,-2-1 0-15,-6 3 0 16,-5 0 0-16,13 0 0 0,-4 0 0 15,3 0 0-15,-1 3 0 0,-7-1 0 0,4-1 0 0,-4 1 0 0,-6 0 0 16,1 0 0-16,1-2 0 0,10 1-4 16,-6 1-5-16,-5-2-2 15,2 2 5-15,-1-2-3 0,0 1 2 16,-1-1 0-16,0 2-1 0,-1-4 3 0,-1 4-1 0,4-1 0 16,-5 1 4-16,12 2-4 15,1-1 2-15,-8 1 3 0,-4-3-3 0,12 3 5 16,-1 1 1-16,2-3-4 15,-1 1-5-15,-9 0-3 0,1-1 7 0,-3 0-2 0,10 0-7 16,-6-2 13-16,-3 1-3 16,2-1-2-16,-5 2 3 0,5-2 1 0,-3 0-4 0,1 2-2 15,0-1 3-15,-2-1-3 0,2 0-3 0,0 2-8 16,-1-2 2-16,3 0-3 16,-1 0 2-16,13-2-11 0,-3 1 9 15,-1-1-10-15,4-1-5 0,-2-1 1 0,1 1 2 16,-1 1 5-16,-4-1-3 0,-1 3-9 15,-7 0 6-15,11 2 0 0,-7-1-4 0,-5 2-8 16,11 1 1-16,-1 1 4 0,-10 0 2 16,1-1 5-16,9 1 2 0,-2-2-1 15,-8 2 9-15,-1-1-2 0,2-3-5 0,-1 1-3 16,10 0 4-16,-4-1 1 0,9-1 2 16,0 0-14-16,0 0 8 0,0 0 0 15,2 0 2-15,-6 0-8 0,3 2 1 0,-1 1 2 16,-7-2 3-16,-6 2 2 0,-2-1 1 0,3 0 5 15,-4 1 2-15,-2 0 0 16,4-1 2-16,1 0 3 0,-3 0 5 0,4 0-1 0,1-2 3 16,-4 0-6-16,5 0 1 15,-1 0 5-15,11-2-4 0,-7 2 0 0,-3 0 8 16,-1-2-4-16,2 4 4 0,-1-2-3 0,9 2 4 16,-8-1-5-16,-2 1 5 0,-3-1 1 0,4 1-2 15,-3 0 0 1,3-1 3-16,-2-1 1 0,15 0 4 0,-14 0-3 0,1 0 3 15,10-1-5-15,-1-1 0 0,3 2 2 16,-9 0-3-16,-6 0 1 0,3 0 1 0,-1 0 0 16,1 0 0-16,-2 2 1 0,-1-1-4 0,3-1 3 15,-3 0 3-15,-2 0-1 16,5 0-2-16,-3 0 3 0,3-1 5 0,-3-1-2 16,3 2 3-16,-1 0 0 0,1 0 3 15,-1 0-3-15,-3 0 4 0,4 2 4 0,-5 1 1 16,1-1 5-16,-2 1 5 0,0-1 0 0,-3 3 11 0,0-3-1 0,-1 2 4 31,-3 0 13-31,4-4 13 0,-3 2 6 16,6 1 4-16,-7-1 0 0,9 2-2 0,0-1 1 15,0 0 2-15,0-3 4 0,-1 3-4 0,-2-2-7 16,3 1-12-16,-6 0 3 16,2-2-11-16,2 2-2 0,1 0-8 0,-1-2-3 15,2 2-4-15,0 0-4 0,0-1-1 16,-1 1-8-16,3 0-14 0,0 0-8 0,-1 0 0 0,12-1 0 0,0 2 0 15,0-3 0-15,-2 4 0 16,-4-2 0-16,-3-2 0 0,-1 0 0 16,12 2 0-16,-10 0 0 0,-1 0 0 15,-4-2 0-15,-1 0 0 0,1 0 0 0,2 0 0 16,-2 0 0-16,-4 0 0 0,-1 0 0 0,3 2 0 0,0-2 0 16,2 0 0-1,-2 3 0-15,1-3 0 0,-4 0 0 0,0 0 0 16,6 0 0-16,-1-3 0 0,2 3 0 0,-4-2 0 15,1 2 0-15,0 0 0 0,-1 0 0 16,-2-2 0-16,2 0 0 0,2 0 0 0,-1 0 0 16,1 0 0-16,1 0 0 15,-3 2 0-15,0 0 0 0,2 0 0 0,2 0 0 0,-2 0 0 16,-2 0 0-16,6 0 0 16,-4 2 0-16,0 0 0 0,-1-2 0 0,-1 2 0 15,4 0 0-15,-10 0 0 16,2 0 0-16,2 0 0 0,-6-2 0 0,2 3 0 0,0-3 0 15,-2 1 0-15,0-1 0 0,0 2 0 16,-1-2 0-16,-2 0 0 0,4 0 0 0,-2 0 0 16,-1 0 0-16,6-2 0 0,-6 2 0 0,-2 0 0 15,6 0 0-15,-3 0 0 16,-2 2 0-16,4-2 0 0,-5 2 0 16,6-2 0-16,-4 1 0 0,3-1 0 0,1 2 0 15,-2-1 0-15,-2 2 0 0,4-3 0 16,-2 2 0-16,3 0 0 0,-4 0 0 0,4 0 0 15,-4-2 0-15,6 0 0 0,-1 0 0 0,-3 0 0 0,4 0 0 16,-3 0 0 0,1-2 0-16,3 2 0 0,1 0 0 0,-3-2 0 15,5 0 0-15,0 0 0 0,-1 2 0 16,4-4 0-16,-2 2 0 0,1-1 0 16,-3 1 0-16,4-2 0 0,0 2 0 0,5-4 0 15,-4 2 0-15,-6 2 0 0,3-4 0 16,-4 2 0-16,0-1 0 0,-3 3 0 0,-5-2 0 15,-3 2 0-15,2 0 0 0,-3 1 0 16,0-2 0-16,0 3 0 0,-11 0 0 0,13-3 0 16,-3 3 0-16,-10 0 0 0,13 0 0 15,-13 0 0-15,15-1 0 0,-5 1 0 0,-10 0 0 16,17 0 0-16,-6-2 0 0,-11 2 0 16,25 0 0-16,-10-2 0 0,1 2 0 15,0-2 0-15,4 2 0 0,-4-2 0 0,6 2 0 16,-1-1 0-16,6 1 0 0,-11 0 0 0,7 0 0 15,2 0 0-15,-2 0 0 0,1 0 0 16,5-2 0-16,-4 0 0 0,2 2 0 0,-2-3 0 16,-2 2 0-1,1-1 0-15,-1-2 0 0,-2 2 0 0,2 2 0 0,-2-3 0 0,-2 3 0 16,2 0 0-16,1 0 0 16,0 0 0-16,-1 0 0 0,-3 0 0 0,6 3 0 15,-5-3 0-15,1 0 0 0,2 2 0 16,-3 0 0-16,-1 0 0 0,4-2 0 0,-1 2 0 15,-5-1 0-15,4 2 0 0,-1-3 0 16,0 2 0-16,-2 0 0 0,2-2 0 16,-2 1 0-16,1 1 0 0,0 0 0 0,0 2 0 0,-1-3 0 0,2 2 0 15,0-3 0-15,2 0 0 16,0 3 0-16,2-3 0 0,8 1 0 0,-5-1 0 16,-4 0 0-16,9 0 0 15,-4 0-14-15,1 0-32 0,1 0 10 0,2 0-12 16,-5 0-3-16,5 0 4 0,-6 2 0 15,2 0 8-15,-7 0 2 0,5 0 6 16,0 0 3-16,2 1 3 0,-1-1 9 0,10 4-1 16,-3-5 0-16,-5 2-1 0,-5-1 9 15,1 0-1-15,-6 0 3 0,1 0-1 16,-4 2-3-16,-1-4 7 0,-5 0-1 0,1 0 5 16,-10 0-11-16,15 2-7 0,-15-2-15 0,11 0-16 15,-11 0-26-15,0 0-40 16,0 0-62-16,12-2-93 0,-12 2-126 0,0 0-145 15,0 0-187-15,-26-12-26 0,10 9 85 0,-3 0-618 0,-6-1-746 0</inkml:trace>
  <inkml:trace contextRef="#ctx0" brushRef="#br0" timeOffset="-152495.5">4644 12330 2045 0,'-20'-5'213'0,"6"0"-63"0,-4 2-27 0,5-1-23 0,1 1 5 15,1-2-6-15,2 5 3 16,-3-4 4-16,12 4 16 0,-15-4 2 0,15 4-1 16,-14-4-9-16,14 4 2 0,-9-4-10 15,9 4-8-15,0 0-11 0,0 0-5 16,0-9-8-16,0 9-3 0,17-8-4 0,-2 4-7 0,10 0-5 15,13-2-5-15,10 0 3 0,15 1-7 16,5 5-6-16,7-2-5 16,4-2 0-16,4 4-7 0,4-4 2 0,5 4-6 15,22 0-1-15,5 0-2 0,-2 0 0 16,8 2-1-16,-6-2 1 0,1 0-5 16,0-2-2-16,-2 0 4 0,-3 0-5 0,-24-1-4 15,1 2 2-15,1-1 0 0,-3-2-6 16,1 2-2-16,1-3 3 0,-5 3-4 0,-2 0-3 15,-6-2-7-15,1 1 4 0,-3-1 1 16,-5 1-8-16,0 1 1 0,-1-3-1 16,-4 1 5-16,-4 1 3 0,-2 0-2 0,0-2-1 0,-16 0-1 0,3-1 5 15,-3 3 0-15,1 1-1 0,-8-1-2 16,3-1 2 0,-11 1 2-16,-4 1-3 0,-3 2-4 0,4-1 4 15,-2 0 9-15,-2 1-3 0,-3-3-2 16,2 1 13-16,-3 1 3 0,0-1 4 15,0 0 7-15,0 0 3 0,-2 1-3 0,2-1 0 0,0 0-4 0,0 1 0 16,-1-4-3 0,0 3-4-16,0-2-1 0,0 1-1 0,0 0-3 15,1-3-1-15,-2 3 3 0,2-2-5 0,-4-2 4 0,6-3-4 16,-1 3-2-16,-2 0-1 16,4-4 3-16,-6 2-2 15,5-2-3-15,6-2-2 0,-6 3 0 0,3 3 1 16,-8-1 0-16,4 4 3 0,-8-2-4 0,6-1-2 0,-5 3 5 15,3-4-5-15,-2 2 5 0,0 0-1 0,-3 2 0 16,4-1 5 0,-1-1-3-16,-3-2 4 0,1 0 2 15,3-1 6-15,-3-1 8 0,1-2 7 0,-2 0 2 16,3-3 5-16,1-1 3 0,-2-7 1 16,-3 0 3-16,5-7 7 0,-2-5 6 0,-2-2 6 15,0-15 0-15,-4-3 3 16,0-1 2-16,-7-4 2 0,2-6-4 0,-4-2 16 15,-3-3-6-15,-3 1-6 0,-4 1-10 0,-4 6-10 16,-4 7-26-16,-1 8-25 0,10 13-46 16,-4 2-70-16,0 4-112 0,-5 8-142 0,4-1-176 0,-2 7-203 15,3 3 75-15,6 3 74 16,-1-1-444-16,2 3-517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3:03:46.562"/>
    </inkml:context>
    <inkml:brush xml:id="br0">
      <inkml:brushProperty name="width" value="0.05292" units="cm"/>
      <inkml:brushProperty name="height" value="0.05292" units="cm"/>
      <inkml:brushProperty name="color" value="#FF0000"/>
    </inkml:brush>
  </inkml:definitions>
  <inkml:trace contextRef="#ctx0" brushRef="#br0">8406 13551 1826 0,'0'0'189'0,"1"-5"-47"16,-1 5-15-16,0 0-2 0,0 0 3 0,2-12-8 15,-2 12-2-15,0 0-4 0,0 0-3 0,0 0 20 16,0 0 19-16,0 0 13 15,-23 22 10-15,10-7 11 0,-8 8 13 0,-2 4 8 0,-6 7 2 16,-3 4-5-16,1 2-11 16,1-2-11-16,-1-1-16 0,5 2-14 0,0-3-14 0,6-7-11 15,-1 0-13 1,6-4-12-16,-2-2-8 0,4-2-12 0,3-5-5 0,0-4-12 16,3 0-2-16,2-3-5 0,-4-1-8 0,6 1-12 15,-5-3-28-15,4-2-44 16,4-4-69-16,-11 5-73 0,11-5-79 0,-10 0-64 0,10 0-58 15,-9-15-71 1,5 3-68-16,-3-6-110 0,5 2 20 0,-1-6-348 0,1-2-433 16</inkml:trace>
  <inkml:trace contextRef="#ctx0" brushRef="#br0" timeOffset="579.72">7910 13721 2600 0,'-6'-24'-21'0,"4"2"38"0,-2 5 43 0,4 0 37 16,-1 5 29-16,-3-3 44 15,2 3 21-15,0 0 3 0,2 4-14 0,-2 1-21 16,2 7-12-16,6-7 9 15,-6 7 0-15,0 0-3 0,28 19-9 0,-3-1-2 0,0 6-2 16,11 5-1 0,0 2-11-16,6 1-10 0,1 0-16 0,0 1-9 15,-1-1-8-15,-2-3-10 0,-2 0-6 16,-2-1-11-16,-9-7-20 0,-4-3-21 0,-5-1-22 0,-6-5-19 16,-1-1-24-16,-4-5-22 0,0 2-6 0,1-1 4 15,-5-3-12-15,-3-4-27 16,0 0-18-16,0 0 2 0,0 0 8 0,0 0 5 15,-11-21 0-15,1 5 14 16,-3-12 9-16,0-4 7 0,-6-11 10 0,1-3 8 0,4-2 20 16,-6 2 19-1,5 2 31-15,2 10 37 0,0 3 21 0,3 9 15 0,2 7 0 16,3 1-10-16,-1 5-3 0,2 6 17 0,4 3 32 16,0 0 18-16,0 0 6 15,-7 32-9-15,7-9-7 0,5 12-10 16,-1 2-6-16,5 1-13 0,2 0-11 0,1 11-8 15,1-13-7-15,-1-2-4 0,1 0-7 16,3 0-6-16,-3-8-17 0,-4-3-21 16,1-6-28-16,-2-3-24 0,-3 0-19 0,1-4-11 15,0-1-4-15,-2-3-12 16,-4-6-18-16,2 7-20 0,-2-7 13 0,0 0 6 0,0 0 11 16,-23 0 17-16,23 0 10 0,-38-10 5 15,6-5 6-15,-3 4 3 0,-2-4 22 0,-6-5 20 16,9 6 24-16,2-2 26 0,-1 3 24 15,10 5 24-15,5 1 17 0,2 1 5 16,4 2 2-16,1 0-14 0,3 0-13 0,-2 0-13 16,10 4-3-16,0 0-4 15,0 0-6-15,0 0 0 0,0 0-8 0,0 0-4 0,46-2-5 16,-15 0-14 0,12-1-54-16,16-2-80 0,-1-4-120 0,3 1-148 0,-2-4-194 15,-2 0-152-15,-5 2 77 0,-9 3-453 0,-5 2-569 16</inkml:trace>
  <inkml:trace contextRef="#ctx0" brushRef="#br0" timeOffset="859.68">8941 13558 3326 0,'-2'-11'96'0,"-2"4"-14"0,4 7-11 0,-4-6-5 16,4 6 41-16,0 0 36 15,0 25 11-15,0-8 9 0,2 3-7 0,0 15-13 16,4 0-11-16,-2 0-13 0,4 1-12 0,-3 3-9 16,2-2-11-16,0 1-9 0,0-4-10 15,-1 0-34-15,-1-1-47 0,-1-6-56 0,-2-6-99 16,2-3-90-16,-2 2-94 15,-2-8-96-15,0 2-139 0,0-6-11 0,0-1-333 16,0 0-411-16</inkml:trace>
  <inkml:trace contextRef="#ctx0" brushRef="#br0" timeOffset="1129.86">8856 13582 2751 0,'-9'-21'80'0,"5"2"37"16,1 4 42-16,1 1 13 15,2 2 12-15,4 0 4 0,-1-1 0 0,8 3-11 16,1 1-13-16,6-1-14 0,-1 6-16 16,2 0-14-16,4 4-13 0,4 2-8 0,-1 2-14 15,4 4-7-15,1 3-2 0,-8 1-12 16,-6-2-2-16,-4 2-6 0,-1-1-6 16,-2 3-3-16,-7 0-3 0,-3-2-4 0,0 2-4 15,-3 1-2-15,-3 1-5 0,-4 1-3 16,1-2-9-16,-2 0-41 0,-1-1-54 0,0-3-78 15,1-5-103-15,-1 1-120 0,1-5-164 16,1 0-123-16,10-2 61 0,0 0-356 16,-17-8-438-16</inkml:trace>
  <inkml:trace contextRef="#ctx0" brushRef="#br0" timeOffset="1460.17">9214 13697 2567 0,'0'0'80'0,"-5"7"34"16,5-7 25-16,-3 10 25 0,-3-2 23 16,2 3 22-16,1-1 4 0,-1 0-4 15,2 2-19-15,0-1-15 0,2 2-16 0,2-1-16 16,0 0-13-16,4 0-11 0,-1 0-15 0,4-2-6 16,3 2-7-16,-2-3-12 0,3-2-9 15,0-2-6-15,2 2-10 0,-3-6-16 0,3 1-11 16,-3-2-5-16,-12 0-4 15,20-2-6-15,-8-1 1 0,-1 0-7 16,-11 3-1-16,12-11 2 0,-10 5-3 0,-2-1 3 16,-2-4-2-16,0 0 2 0,-8-3-6 15,3 0-1-15,-4 0 0 0,-3 0-3 16,3 6 2-16,-3 0-7 0,-1 3-5 0,1 5-21 16,14 0-23-16,-28 6-47 0,11 0-75 15,-2 3-93-15,0 0-117 0,4 2-147 0,0 0-101 16,3-2 50-16,4 0-335 0,8-4-402 15</inkml:trace>
  <inkml:trace contextRef="#ctx0" brushRef="#br0" timeOffset="1679.78">9318 13751 2776 0,'0'-14'94'15,"0"14"12"-15,0 0 17 16,0-7 2-16,0 7 4 0,0 0 7 0,0 0 12 0,0 0-2 15,0 0-10-15,0 0-11 0,18 27-13 16,-13-15-9-16,3 1-14 0,-1-1-11 16,3 5-5-16,0 1-28 0,-1-3-36 0,3 0-43 15,-3 1-54-15,2-4-59 16,-1 1-63-16,0-2-87 0,-3-5-126 0,2-4-163 0,1 0 54 16,0-2-229-16,-10 0-250 0</inkml:trace>
  <inkml:trace contextRef="#ctx0" brushRef="#br0" timeOffset="1968.62">9524 13025 2451 0,'-8'-13'228'16,"2"3"27"-16,1 1 14 0,3 3-2 15,-2 2-21-15,4 4-13 0,0 0 32 16,0 0 34-16,10 34-3 0,-3-3-22 15,7 5-24-15,1 15-18 0,2 5-28 0,5 0-19 16,-6 2-19-16,4 2-16 16,1-3-16-16,-1-3-15 0,3-3-22 15,-2-5-27-15,-2-5-7 0,-2-9-51 0,3-3-22 16,-9 0-37-16,-2-9-44 0,1-7-55 16,-4 0-61-16,-1-4-68 0,1-1-70 0,-2-1-88 15,-1-5-88-15,-3-2-113 0,0 0-26 16,2 6-495-16,-2-6-622 0</inkml:trace>
  <inkml:trace contextRef="#ctx0" brushRef="#br0" timeOffset="2113.96">9724 13739 3128 0,'-7'-5'17'0,"-3"1"56"0,3-4 54 15,0 2 50-15,2 2 38 0,5 4 26 16,-9-8 5-16,9 8 1 0,-8-3-23 0,8 3-27 16,0 0-18-16,-8-10-25 0,8 10-35 15,0-7-58-15,0 7-90 0,10-12-134 0,-2 6-152 16,1-5-167-16,3 2-201 0,3-4 49 15,0 3 71-15,0-1-300 0,-1 4-346 16</inkml:trace>
  <inkml:trace contextRef="#ctx0" brushRef="#br0" timeOffset="2451.02">9887 13520 2672 0,'3'-7'166'0,"-3"7"10"0,0 0 1 0,0 0 8 15,0 0-2-15,0 0 11 16,0 0 23-16,0 0-1 0,0 0-13 0,17 21-16 15,-11-9-13-15,0 1-17 0,1 1-12 16,2 1-12-16,0 2-13 16,-4-1-4-16,1-1-12 0,-1-1-4 0,1 0-9 15,-1-3-8-15,-2-2-5 0,-1 2-5 0,2-5-9 16,0 1 2-16,-3-1 11 0,-1-6-2 0,0 0-6 16,0 0-12-16,0 0-3 0,0 0-7 15,23-27-12-15,-17 8-1 0,1-3-5 0,3 5-2 16,-2-3 4-16,-3 7-11 15,1-1 1-15,0 3-11 0,-1 5-2 0,2-1 6 16,-4 3-4-16,-3 4-1 0,0 0 3 16,0 0-5-16,29 11 4 0,-22-3-5 0,3 2 0 15,-5 1 0-15,5-1-1 16,-2 0-31-16,-3 1-44 0,3-3-71 0,-2 0-81 16,1-1-102-16,-3-1-99 0,4 0-102 0,-3-2-169 0,-5-4 7 15,12 2 70-15,-12-2-414 16,17-2-505-16</inkml:trace>
  <inkml:trace contextRef="#ctx0" brushRef="#br0" timeOffset="2833.84">10396 13476 2791 0,'0'0'78'16,"0"0"18"-16,0 0 31 0,0 0 39 0,0 0 32 16,0 0 31-16,0 0 13 0,0 0-1 15,12 17-11-15,-10-10-16 0,0-2-20 0,0 3-16 16,0-1-18-16,2 2-16 0,-4-9-12 15,3 11-9-15,-3-2-8 0,0-2-3 0,0 2-6 16,-2-3-8-16,-1 5-7 16,-3-1-8-16,-3 2-8 0,-3 0-11 0,-1 1 1 15,-1-4-1-15,5-1-11 0,0-8 0 16,9 0-4-16,-22-10-6 0,15-3-5 0,3-8 5 16,3 1 15-16,2-1 26 0,-1 2-22 0,2 0 7 15,4 1-6-15,-1 6-9 16,3 1 12-16,-2 5 4 0,3 0 9 0,1 2 3 0,-10 4-3 15,19 0-11-15,-19 0-8 16,23 4-3-16,-12 0-7 0,5-2-6 16,-5 4-23-16,2 0-51 0,-1-3-57 15,-1 0-81-15,3 1-93 0,-5-1-142 0,2 1-174 0,21 8-298 16,-26-7 88-16,1 3 88 16,-4 1-619-16,-5-1-774 0</inkml:trace>
  <inkml:trace contextRef="#ctx0" brushRef="#br0" timeOffset="3569.96">12476 13590 3689 0,'-21'2'-14'0,"4"0"16"15,1-2 11-15,5 2 7 0,11-2 20 16,-17 0 16-16,17 0 13 0,0 0 9 0,-17 0 3 15,17 0-7-15,0 0-11 0,0 0 1 16,0 0 0-16,36-6 5 16,9 4-1-16,21-1-6 0,12 3-8 0,9-3-6 15,34-3-2-15,8 1-3 0,9-1-13 0,10-3-13 16,12-1-7-16,10-4 2 0,66-9-5 0,6 2 0 16,10-1-1-16,5-1-10 0,6 1-4 15,11-2-5-15,1 2-9 0,-10-1-4 0,-5 7-8 16,-6-3 9-16,-6 4-1 15,-6 0 1-15,-10 3 1 0,-53 3 3 0,1-1 4 16,-3 0-2-16,-2 1 1 0,-7-1 0 16,-4-4 5-16,0 2-2 0,-5 0 8 0,2-1 1 15,3-4 2-15,1 3-2 16,1-2 0-16,2-1 2 0,-2 3-3 0,-6-3 7 16,-2 1-1-16,-8 1 2 0,-5 1-2 15,-12 3 3-15,-8 0 0 0,-17 2 3 0,-24 2-7 16,-8 2 3-16,-7 0-1 0,-8 2 6 0,-12 1 7 15,-6-3 1-15,-9 3 10 16,-7 2-1-16,0-1 1 0,-9 1 3 0,1-2-3 16,-6 0 0-16,1 2-3 0,-1-2-3 15,-13 2-3-15,20-1-8 0,-20 1-25 0,11-2-49 16,-11 2-51-16,12 0-62 16,-12 0-72-16,11-2-105 0,-11 2-165 0,5-3-40 15,-5 3 63-15,6-5-209 0,-6 5-202 16</inkml:trace>
  <inkml:trace contextRef="#ctx0" brushRef="#br0" timeOffset="3830.08">20655 12794 2156 0,'0'0'120'16,"0"0"22"-16,5-10 19 0,-5 10 19 15,7-5 24-15,-7 5 9 0,16 0 7 0,-16 0-2 16,27 8 1-16,-7-1-10 0,-4 3-10 15,6 8-10-15,1 3-9 0,-4 2-13 16,-2 2-13-16,-2 1-13 0,0-1-15 16,-6-4-8-16,-2-1-11 0,-3-3-8 15,-3-1-3-15,-2 1-3 0,-1 0-10 0,-8 2-12 0,-1 1-5 16,-9-1-6-16,0-1-30 0,-5 1-47 16,-2-5-85-16,-2-1-134 0,4-5-185 0,2 0-268 15,3-5-12-15,1-1 85 0,2-1-486 16,3 1-571-16</inkml:trace>
  <inkml:trace contextRef="#ctx0" brushRef="#br0" timeOffset="4730.18">22225 12939 2942 0,'0'0'53'16,"-5"-7"29"-16,-3 3 6 0,8 4 16 15,-12-5 15-15,12 5 14 0,-18-1 8 0,18 1 8 16,-23 6 8-16,5 0 6 0,0 2 0 16,-2 3-5-16,-8 5-10 0,3 2 10 0,-4-1-12 15,2 5-16-15,-10 4-13 0,8-3-8 16,0-4-13-16,3 3-13 0,2-5-8 0,4-3-4 15,5-2-9-15,3-3-6 0,3-1 1 16,2-4-6-16,-2 0-22 0,4-4-25 0,5 0-14 16,0 0-3-16,-13-14 1 15,9 3 2-15,2-5 1 0,1 1 3 0,-2-1 2 0,-1 0 7 16,2 4 17-16,0 3 8 16,0-1 8-16,2 3 3 0,-1-5 3 0,1 6-6 15,0 6-7-15,0 0 2 0,0 0 8 0,0 0 9 0,0 0 4 16,0 0-2-16,0 0-4 15,15 31 1-15,-7-18-6 0,-3 1-7 16,4 0-4-16,-2 2-2 0,0-3-3 16,-1 1-2-16,1-1-6 0,-1-1-3 0,-2-1-12 0,0-1-10 15,0-6-5 1,1 4-4-16,-5-8 6 0,6 7-13 0,-6-7-14 0,0 0 0 16,0 0 1-16,5-19 4 0,-5 7 1 0,0-7 7 15,2-4 7-15,5-12 3 0,-5 6 11 16,-2 4 15-16,0 7 12 0,0 1 13 0,0 1 1 15,0 4-4-15,0 2-3 16,2 0-8-16,-2 1-7 0,0 9-1 0,1-7-4 16,-1 7 1-16,0 0-2 0,0 0 2 15,11 23-2-15,-5-8-11 0,-1 0-19 0,0 4-20 16,1 2-22-16,-4-1-32 0,-2 4-41 16,-2 1-35-16,-2 1-50 15,-6 6-36-15,-1-3-24 0,-2-3 2 0,1-6 24 16,3-6 26-16,-3-6 40 0,0-2 38 15,1-5 38-15,-1-2 54 0,-1-6 55 0,-2-2 65 16,0-1 52-16,-1-4 37 0,7 2 39 16,-4-3 35-16,3 5 28 0,2 1 18 15,-1 2-9-15,6-2-12 0,1 5-15 0,2 4-4 16,3-12-1-16,8 10-13 0,5-1-25 16,8-1-20-16,17-1-19 0,2 2-19 0,18-1-43 15,4 0-65-15,1 2-101 0,2-2-139 16,0-1-183-16,-1-2-208 0,-3-2-224 15,-14 3 60-15,-6 4 80 0,-11 2-598 0,-11 0-746 16</inkml:trace>
  <inkml:trace contextRef="#ctx0" brushRef="#br0" timeOffset="5349.76">22636 13333 3780 0,'0'0'12'16,"1"5"16"-16,-1-5 35 0,0 8 29 0,0-8 29 16,-1 14 24-16,-1-5 16 0,0 3 14 15,-5-2-1-15,6 5 5 0,-3 3-5 16,-3-1-9-16,1 1-11 0,-2 2-7 0,-2-1-9 0,3-2-11 16,1-2-16-1,-2-3 0-15,3-2-7 0,1 1 7 0,-2-5 8 16,5 1 11-16,-3-1-8 0,4-6-11 15,0 0-14-15,0 0-12 0,0 0-11 0,-8-26-7 16,8 9-7-16,4 0-4 0,2-4-9 16,-1 4-2-16,1 1-7 0,-1 1-5 0,5 5-2 15,2-3-9-15,-1 5-1 0,4 2-5 16,3 0 5-16,2 2-2 0,5 4-4 16,4 2-6-16,9 4 0 0,1 1 9 0,2-2-10 15,-3 2 0-15,-6 1 1 0,-3-2 2 16,-6 0-7-16,-4-2 2 0,0 1 3 0,-3-2 11 15,-5-2 13-15,0 1 22 0,-11-2 19 16,17 2 14-16,-17-2-14 0,20-8-8 0,-13 1-10 16,0-3-3-16,3-2-5 15,-4-3-18-15,2-2-28 0,-1-3-8 0,0-11-18 0,0-2-26 16,-2 1-37-16,1-4-43 16,-2 0-46-16,-3 7-44 0,1 9-44 0,0 3-60 0,2 0-87 15,-4 8-86-15,0 0-106 0,-4 5-165 16,4 4 61-16,0 0-628 0,0 0-790 15</inkml:trace>
  <inkml:trace contextRef="#ctx0" brushRef="#br0" timeOffset="5710.34">23479 13263 3880 0,'0'0'106'0,"0"0"8"0,0 0 4 0,10-4 6 0,-10 4 19 15,0 0 13-15,0 0 12 16,0 0 11-16,0 0 3 0,17-1-7 16,-17 1-19-16,19 0-15 0,-19 0-15 0,23-2-11 15,-12-1-13-15,0 1-17 0,3-2-26 0,-3 1-10 16,0-1-10-16,-2-2-13 16,-4 4-14-16,1-1-3 0,-6 3-8 0,4-7 2 15,-4 7 1-15,0 0-4 0,-19-4 2 0,19 4-4 16,-28 5 2-16,-3 6 0 0,2 2 10 15,-1 3 13-15,1 1 7 0,6 1 8 0,3 5 4 16,2-1 1-16,3 2 5 16,5-4 1-16,7-1 4 0,-1-1-3 0,6 1-6 15,0-3-4-15,1 4-7 0,9-5 5 16,-1 0-18-16,2-1-37 0,3-3-47 0,5-3-52 16,3-3-65-16,-1-3-87 0,4-2-84 0,9-3-73 0,-2-9-90 15,1 1-81 1,-2-1-40-16,-5-5 28 0,-2 2-431 0,-1-5-513 0</inkml:trace>
  <inkml:trace contextRef="#ctx0" brushRef="#br0" timeOffset="6099.7">23876 13329 2880 0,'6'-10'37'0,"-2"5"21"0,-3 2 19 15,-1 3 35-15,0 0 45 0,0 0 36 0,0 0 26 16,0 0 5-16,0 0 9 0,0 0-5 16,-25 18-1-16,22-11-15 0,-3 0-11 0,4 2-19 15,-1-1-18-15,1 3-18 0,-1-3-15 16,3 0-10-16,3 2-14 0,-3-3-19 15,4-1-25-15,-1 2-30 0,5-4-36 0,-8-4-34 16,17 2-27-16,-17-2-8 0,26-6-2 16,-10-2 9-16,-2 2 4 0,2-5 8 0,-1 1-2 15,-1 2 17-15,-3-2 17 16,-1 5 16-16,-1 0 9 0,-3 0 3 0,-6 5 26 0,0 0 23 16,0 0 8-16,19 12 7 0,-15-2-4 15,-2 2-12-15,2 4 0 0,-1-2-11 16,3 2-4-16,-3-3-3 0,0-1-3 0,5-1-2 0,1 2-1 15,-2-6 2-15,5 0-2 16,-1-4 1-16,0-3-5 0,-11 0 1 0,34-10-7 16,-14 0 4-16,-1-1 8 15,6-7-16-15,-2 1 1 0,0-3-5 0,-8 3 5 0,2-5-3 16,1-1-5-16,-6-4 1 16,2-4-18-16,-3-1-24 0,0 1-39 0,-6 5-51 15,3 5-65-15,-7 0-89 0,1 5-111 0,-2 2-160 16,-2 3-165-16,-3 5 53 0,-1 2-538 15,6 4-660-15</inkml:trace>
  <inkml:trace contextRef="#ctx0" brushRef="#br0" timeOffset="6530.17">24590 13118 3482 0,'6'-6'168'0,"-4"-2"25"16,2 5 13-16,-4 3-1 0,0 0-8 15,0 0 25-15,0 0 25 0,0 0 23 16,8 25-5-16,-6-8-18 0,0 4-16 0,-1 6-23 16,5 7-17-16,-4-5-21 0,0-1-16 0,-2-3-22 15,1 2-17-15,1-1-35 16,-2-2-47-16,0-4-58 0,2 0-62 0,-2-3-66 15,0-3-66-15,-2-1-78 0,0-1-91 16,2-3-92-16,-3-5-97 0,3-4-128 0,0 0 55 16,0 0-518-16,-23-14-635 0</inkml:trace>
  <inkml:trace contextRef="#ctx0" brushRef="#br0" timeOffset="6764.85">24524 13128 3069 0,'2'-14'42'0,"1"1"56"0,3 5 34 0,0-1 28 0,4 0 29 16,3 3 42-1,2 0 8-15,6 5 17 0,0-1 2 0,6 4 10 0,7 5 15 16,2 1-7-16,0 4-13 16,1 5-20-16,-7 3-18 0,6 5-18 0,-9 0-15 15,-5 4-15-15,-6-2-17 0,-3 2-10 16,-5 2 0-16,-6-6-20 0,-4 1-11 0,-3 6-12 16,-5-1-8-16,-5-2-9 0,-5 0-12 0,-3-4-8 0,1 1-11 15,-5-7-23 1,1-4-38-16,-5-3-53 0,4-5-62 0,2-4-69 0,2-3-70 15,-1-3-88-15,1-4-101 16,-2-8-99-16,2-6-128 0,3-6-107 0,2-6 75 16,7-2-640-16,7 4-800 15</inkml:trace>
  <inkml:trace contextRef="#ctx0" brushRef="#br0" timeOffset="7149.9">25121 13239 3800 0,'5'3'37'16,"-5"-3"36"-16,0 0 36 0,0 0 38 16,13 0 41-16,-13 0 27 0,0 0 23 0,0 0 21 15,0 0 16-15,0 0-10 16,0 0-12-16,16-10-29 0,-9 7-19 0,3-3-24 0,2 1-13 16,-3-4-19-16,0 3-14 0,1-4-19 15,-1 3-21-15,1-3-18 0,-3-2-18 16,1 3-14-16,-2 1-15 0,-1-6-9 0,-3 2-5 0,2-3-5 15,-6 3-3-15,-2 1-8 16,1 0-2-16,-5 4-2 0,-4 0-2 0,-1 7-1 16,-4 4 2-16,-2 3 3 0,-9 7 1 15,3 4 3-15,0 5 10 0,4 3 16 0,6 0 4 16,1 3 14-16,5 0 1 0,3-2 1 0,4-3 1 16,2 0 3-16,2 0-5 15,4-2-3-15,-1 0 2 0,4 1-12 0,0-5 1 0,4-1-4 16,-1-1-8-16,3-2-22 15,0-5-44-15,6-3-57 0,-2 0-77 0,0-6-88 0,0-2-132 16,-2-2-143 0,8-2-159-16,6-4-116 0,-2-3 88 0,-5-1-697 0,-1-2-874 15</inkml:trace>
  <inkml:trace contextRef="#ctx0" brushRef="#br0" timeOffset="7400.12">25560 12634 3800 0,'-5'-21'59'0,"-1"7"39"0,3 2 26 16,0 4 20-16,-1 3 15 15,4 5 33-15,0 0 65 0,0 0 60 0,0 0 19 0,9 23-10 16,0 5-21-16,2 2-24 16,1 8-25-16,1 15-26 0,-4-3-22 0,1 7-20 0,-2 1-20 15,-5-1-18-15,3-2-17 0,-4-9-37 16,-2 1-37-16,-2 1-43 0,-2 8-59 15,0-12-61-15,3 1-74 0,-3 0-70 0,0-4-83 16,4-3-104-16,-2-7-102 0,2-7-155 16,-1-7-78-16,2 1 78 0,1-7-625 0,4-3-774 15</inkml:trace>
  <inkml:trace contextRef="#ctx0" brushRef="#br0" timeOffset="7959.79">25913 12313 3932 0,'-6'-14'89'0,"0"4"11"16,5 3 2-16,-3 1 16 0,4 6 62 15,0 0 52-15,0 0 46 0,0 34 24 0,5 4 11 16,6 14-11-16,-2 8-16 0,2 9-24 16,-3 5-25-16,1 23-24 0,1 1-22 15,-7 3-17-15,1 2-17 0,-2-18-14 16,1 17-20-16,-3-22-11 0,2-1-9 0,-2-3-10 15,-2-7-6-15,-1-6-25 0,1-5-62 0,0-18 0 16,0-10 0-16,2-6 0 16,-1-6 0-16,1-3 0 0,-2-5 0 0,2-2 0 15,0-8 0-15,0 0 0 0,0 0 0 16,2-33 0-16,3-6 0 0,7-10 0 0,1-4 0 16,-1 2 0-16,-3 15 0 0,2 3 0 0,0 9 0 0,-6 7-1 15,-3 3-47 1,2 3 15-16,-3 3 12 0,3 4 21 15,-4 4 21-15,0 0 14 0,0 0 1 16,14 17-25-16,-10-3-11 0,1-2 0 0,1 3 0 16,-3-1 0-16,3 1 0 0,1 0 0 15,-2-1 0-15,1-2 0 0,-3-4 0 0,3 1 0 16,-3-2 0-16,4 0-131 0,-1-4-38 16,3-1-23-16,-9-2-18 0,21-4-12 0,-14-1-7 15,6-5 15-15,1-4 19 0,1-1 22 16,3-8 23-16,-6 5 27 0,2 3 38 0,-3-2 35 15,0 8 28-15,-6 0 21 0,2 1 21 16,-1 4 43-16,-6 4 45 0,0 0 20 16,0 0 32-16,14 18 8 0,-14-3-15 0,0 2-19 15,0 1-14-15,-2 2-21 0,0-3-39 16,2 1-53-16,0-2-58 0,0-1-56 0,2-3-58 16,0-2-55-16,0-4-81 0,1-1-67 15,5-2-48-15,-8-3-61 0,0 0-52 0,28-14-63 16,-15 3-44-16,3-12-515 0,2-4-617 15</inkml:trace>
  <inkml:trace contextRef="#ctx0" brushRef="#br0" timeOffset="8100.1">26518 13118 3039 0,'1'-14'-65'0,"1"4"53"15,-2 7 40-15,0 3 37 0,0 0 40 0,0 0 24 16,0 0 8-16,0 0-6 0,0 0-12 16,0 0-18-16,0 0-50 0,0 0-80 15,0 0-102-15,-17 19-141 0,17-19-223 0,0 8-33 16,0-2 59-16,-4 0-179 0,0 7-144 15</inkml:trace>
  <inkml:trace contextRef="#ctx0" brushRef="#br0" timeOffset="8319.96">25896 14113 2280 0,'-17'10'404'0,"7"-3"23"0,1 0 12 15,3-2 20-15,6-5 9 16,0 7-9-16,0-7-34 0,31-3-42 0,7-4-38 0,13-7-60 16,9-4-65-1,-1 0-63-15,-1 0-77 0,-5-2-75 0,-3 3-82 0,-3 1-87 16,-8 2-100-16,-5 1-109 16,-1 5-93-16,-6 0-130 0,-9 3-135 0,-2-1 80 15,-5 4-544-15,-1 0-660 0</inkml:trace>
  <inkml:trace contextRef="#ctx0" brushRef="#br0" timeOffset="14945.99">9530 14599 1362 0,'-4'-12'360'0,"4"12"-151"16,-2-7-79-16,2 7-46 15,0 0-13-15,0 0 34 0,0 0 30 0,0 0 9 16,-14 27 7-16,9-5 7 0,-1 8-7 0,-3 5 6 0,-1 1-11 16,4 2 1-1,-1 0-7-15,2-3-5 0,-4 2-6 0,6-3-11 0,-1-6-10 16,0-6-12-16,2-2-9 15,0-4-9-15,1-2-13 0,-1-3-9 16,0 0 9-16,2-3-15 0,-2 0-26 16,2-8-40-16,0 0-52 0,0 0-43 0,0 0-25 15,6-25-18-15,-1 3-8 0,4-10 0 16,2-5 1-16,-4-2 16 0,0-13 13 16,-1 9 26-16,0 4 25 0,-4 0 28 0,0 8 34 15,0 7 46-15,-2 5 32 0,2 1 26 16,0 4 17-16,-2 3-1 0,1 3-9 0,-1 2 20 15,0 6 18-15,0 0 1 0,0 0 5 16,0 0-9-16,25 18-10 0,-14-11-8 0,3 1-2 16,1 2-12-16,3 3-11 15,-2-2-8-15,4 0-5 0,6 3-7 0,-7-3-11 16,2-2 1-16,-3 0-9 0,-2 1-8 0,2-2-3 16,-5-1-4-16,-4 2-7 0,3-4 10 15,-5 2-10-15,1-2 1 0,-2 0 0 16,-2 0-3-16,-4-5 1 0,-2 10 0 15,2-10-4-15,-14 11 2 0,5-8-4 0,-5 0 1 16,1-3-3-16,0 2-1 0,13-2 2 16,-33-2-4-16,22-3-2 0,-2 4-4 0,-1-1-1 15,3-2-13-15,11 4-23 16,-16-2-38-16,16 2-56 0,-12-3-70 0,6 3-70 16,6 0-97-16,0 0-100 0,0 0-175 0,-12-3 31 0,12 3-344 15,0 0-431-15</inkml:trace>
  <inkml:trace contextRef="#ctx0" brushRef="#br0" timeOffset="15129.95">9930 14703 2748 0,'7'-5'96'0,"-7"5"1"16,0 0-7-16,0 0 10 0,0 0 48 0,0 0 24 0,14 13 4 16,-12-7-15-16,4 2-13 15,-1 4-15-15,1 1-10 0,0 0-16 0,2-1-36 16,-1 1-56-16,2-1-74 0,-1 0-97 15,0 1-101-15,-1-3-125 0,1-2-163 0,-7 0-20 16,6-4 64-16,-3-1-152 16,-4-3-150-16</inkml:trace>
  <inkml:trace contextRef="#ctx0" brushRef="#br0" timeOffset="15259.87">9924 14564 1987 0,'-7'-14'95'0,"-1"5"4"0,0 3-4 0,5 0-7 15,-1 0-11-15,4 6-13 16,-6-7-8-16,6 7-41 0,0 0-43 16,0 0-81-16,0 0-117 0,0 0-184 0,21 0-204 15,-21 0-111-15</inkml:trace>
  <inkml:trace contextRef="#ctx0" brushRef="#br0" timeOffset="15660.24">10226 14804 1952 0,'1'4'157'15,"-1"-4"2"-15,4 7 5 0,-4-7 33 16,0 0 16-16,0 0 2 0,2 8-7 0,-2-8-22 16,0 0-24-16,0 0-8 0,0 0-19 15,16-2-13-15,-16 2-13 0,0 0-3 16,13-9-14-16,-13 9-9 0,3-12-7 0,-1 6-10 16,-2-2-4-16,-2-5-9 0,-1 3-1 0,-7-5-8 15,-2-3-4-15,-2-5-4 0,-6-1-5 16,2 3-2-16,2 6-1 0,5 2 1 0,-1 7-4 15,1-4-4-15,2 5-4 16,-2 1-4-16,0 0 1 0,8-1-3 0,3 5-1 16,-16-5-3-16,16 5-3 0,-6-8-1 15,6 8 1-15,0 0-2 0,0 0 5 0,0 0-1 16,16-5-1-16,-16 5-4 0,27 0 3 16,-9 1-1-16,2 3 6 0,0 2 1 15,3 1 4-15,-2 2 1 0,1 0 6 0,3 3-3 16,2 5 2-16,-7-5-3 0,-6 1-1 15,4 1-4-15,0 0-1 0,-4-2-2 0,0-1-20 16,-1 3-34-16,0-5-53 16,-1-1-65-16,-1 1-79 0,-2-6-84 15,2 1-121-15,-4-4-193 0,-7 0 46 0,18-7-332 16,-11-4-407-16</inkml:trace>
  <inkml:trace contextRef="#ctx0" brushRef="#br0" timeOffset="15900.01">10460 13878 2814 0,'-6'-7'92'16,"0"7"1"-16,6 0 23 0,0 0 46 15,0 31 33-15,4-4 23 0,4 14 8 0,3 11 6 16,9 10-5-16,6 20-13 0,-2 2-16 16,5 2-23-16,2-2-18 0,-5 0-15 0,3-4-12 15,-2 1-16-15,-2-16-27 0,-5-3-47 16,3 0-40-16,-2-4-54 0,-1-5-52 15,-2-6-58-15,-2-5-48 0,-3-13-27 0,-4-6-19 16,1-5 5-16,-6-7-18 0,0-5-25 16,-2-3-33-16,-2-3-26 0,0 0-27 0,0 0-3 15,-6-29-407-15,1 8-280 16</inkml:trace>
  <inkml:trace contextRef="#ctx0" brushRef="#br0" timeOffset="16541.89">10774 14758 2110 0,'-5'-29'6'0,"-1"7"52"15,3 2 49-15,0 7 43 0,-1 3 22 16,0-3 20-16,3 7 6 0,-1-1 6 0,2 7 23 15,0 0 6-15,0 0-9 16,0 0-17-16,0 0-14 0,0 0-21 0,0 0-15 16,32 20-21-16,-23-13-9 0,0 4-16 15,2-1-10-15,-2 0-11 0,-1-3-34 0,0 1-28 16,-3 0-24-16,3-2-23 0,-5-1-7 0,-3-5-6 16,5 9-18-16,-5-9-27 15,0 0-39-15,0 0-10 0,0 0 2 0,0 0 9 16,-3-26 9-16,1 13 13 0,4-1 10 15,-2-1 11-15,3 2 8 16,1 3 11-16,-1 0 18 0,1 5 31 0,-4 5 25 16,9-4 23-16,-9 4 23 0,0 0 13 15,23 13 11-15,-14-7 4 0,0 4-5 0,0 1-5 16,2-3-7-16,3 2-7 0,-1-3-4 16,-2 0-3-16,3-1 3 0,-3-2 1 15,1-3 11-15,-12-1-1 0,24-5-4 0,-12-2-9 16,1-2-2-16,-1 0-7 0,-1-6-2 15,2 1 3-15,-3 3-4 0,-2-1-3 0,-1 2 5 16,1 3-9-16,-2-1-3 0,-3 3-5 16,-3 5-6-16,10-7-5 0,-10 7 1 15,0 0 8-15,15 2-1 0,-15-2-3 0,0 0 1 16,15 10-4-16,-7-6-2 0,-8-4-3 16,12 7-7-16,-12-7-17 0,14 0-31 0,-3 2-43 15,-11-2-47-15,22-7-52 0,-10-4-49 16,2 0-48-16,0-2-24 0,5-9-5 15,-7 3 2-15,-1 0 16 0,-4-2 22 0,2-1 37 16,-6-9 42-16,-1 1 42 0,-4-6 39 16,-1-7 48-16,-8-11 45 0,2-2 38 0,-6 1 46 15,-2 0 37-15,3 7 28 16,7 16 51-16,-3 7 30 0,7 4 16 0,-1 9-9 16,-1-1-15-16,4 5-16 0,1 4 7 0,0 4 14 15,0 0-24-15,0 0-13 0,0 0-20 16,8 37-18-16,-1-16-15 15,2 7-9-15,4 1-20 0,-2 0-14 0,0 2-45 16,1-2-47-16,-1 2-53 0,3 0-61 0,-3 1-78 16,-2-1-89-16,3 3-95 0,-6-9-98 15,-1-1-139-15,-1-2-84 0,-1-3 87 16,-3 0-406-16,2-4-494 0</inkml:trace>
  <inkml:trace contextRef="#ctx0" brushRef="#br0" timeOffset="16660.38">11373 14543 3032 0,'-8'2'160'0,"8"-2"41"16,-13 4 43-16,13-4 38 0,-8 3 42 0,8-3 35 15,0 0-1-15,0 0-18 0,-10 3-31 0,10-3-34 16,0 0-32-16,0 0-28 16,0 0-28-16,0 0-77 0,0 0-119 0,0 0-147 15,23-14-208-15,-11 8-296 0,1-3-135 16,0 0 79-16,3 0-624 0,13-4-795 0</inkml:trace>
  <inkml:trace contextRef="#ctx0" brushRef="#br0" timeOffset="17863.84">21544 14030 3281 0,'0'-8'331'0,"0"8"-157"0,0 0-77 0,0 0-10 0,-2 31 21 16,-2 5 13-16,-2 19 3 15,-4 3-5-15,1 6 11 0,1-2 9 0,-3 1 3 0,2-2 7 16,0-1-11-16,4-6-9 0,3-11-14 16,-2-2-7-16,2-4-11 0,4-4-13 15,-2-9-10-15,2-5-2 0,-2 1-13 0,2-6-7 16,-2-2 0-16,2 0-2 15,-2-1-12-15,1-8-22 0,-1-3-26 0,0 0-17 0,0 0-10 16,0 0 3-16,2-23 0 16,-2 5-3-16,-2-8-4 0,-1-10 3 0,-3-2 6 15,1-3 0-15,-1 4 8 16,2 1 7-16,0 8 10 0,2 8 11 0,0 0 0 0,0 5-3 16,2 3 1-16,-2 0-1 15,2 4-2-15,0 2 1 0,0 6 5 0,6-8 11 16,-6 8-1-16,14 1-6 0,-14-1 1 0,16 6-3 15,-5-1-1-15,0 2 1 0,-2-2 1 16,1 0-3-16,-1 0 2 0,1 4-5 0,0-3-3 16,-5 0-14-16,5 0-2 15,-7-1-3-15,3-1-3 0,-2 1-5 0,-4-5-3 16,10 7-4-16,-9-3-2 0,-1-4-4 0,6 4-9 16,-6-4-16-16,6 6-20 0,-6-6-51 15,0 0-73-15,0 0-82 0,0 0-114 0,0 0-186 16,0 0-36-16,0 0 61 15,0 0-298-15,-40 0-348 0</inkml:trace>
  <inkml:trace contextRef="#ctx0" brushRef="#br0" timeOffset="19329.96">21377 14137 2476 0,'-2'-26'193'0,"1"8"22"0,-1 1-1 16,0 8-21-16,-2 1-19 15,4 2-10-15,0 6 45 0,0 0 48 0,-2 23 34 0,2 6 10 16,0 18 8-1,0 15-13-15,0 8-11 0,4 1-13 0,2-3-14 16,-1-1-20-16,7-3-15 0,1-2-26 16,1-4-18-16,3-3-19 0,-2-9-12 0,-2-9-13 0,0-4-18 15,1-3-12 1,-1-4-13-16,-5-6-34 0,0-3-42 0,-3-5-47 16,-1-4-49-16,1 1-45 0,-3-2-42 15,3-4-60-15,-5-3-47 0,0 0-42 0,0 0-16 16,0 0 7-16,9-20 19 0,-9 8 11 15,-2-3 21-15,0-2 26 0,1 1 33 0,-1-3 44 16,2 2 54-16,-2 3 45 0,2 2 35 16,0 2 41-16,0 0 21 0,-2 1 21 0,2 0 18 15,2 2 23-15,2 0 16 0,-1 3 8 16,3 0-2-16,-6 4 0 0,19-7-4 16,-6 5-4-16,5 1-6 0,0-1-7 0,7-2-11 15,2 2-5-15,11-4-9 0,0-3-8 16,1 1-8-16,-2-1-9 0,-1 1-21 0,-3-1-17 15,-5 4-10-15,-5 0-7 0,-1 1-9 16,-6 3-2-16,2-3 2 0,-5 4 4 16,1-2-2-16,-5 2 5 0,-9 0 2 0,18 0 3 15,-18 0 10-15,12 2 9 0,-6 0 8 16,-6-2 10-16,0 0 9 0,9 3 0 16,-9-3 3-16,0 0-6 0,0 0-2 0,0 0-1 0,0 0-2 15,0 0-1-15,0 0-7 16,-40-5 3-16,28 0-6 0,-4 3 1 0,-1-3-6 15,3-1-3-15,0 0-4 0,-2-2-4 16,5 1 1-16,2 0-3 0,-2 0-5 0,8 0 1 16,-3 0-2-16,4 1 3 15,2 6-2-15,8-7 1 0,-8 7 4 0,17-4 2 16,-4 6-2-16,1 2 4 0,1-1 9 0,2 1 1 0,-2 2 3 16,3-1 4-16,-2-1 3 15,2-1-3-15,-3 1 4 0,0-2 0 0,-2-1 0 0,-1-2 0 16,1-1 3-1,-2 0-5-15,1-3-1 0,1-2-4 0,-1-3-5 0,1-1 3 16,-2-3 0-16,3-2-7 16,-3-1 4-16,1 2-2 0,-1 1-3 0,-1 1 0 15,-2 5-2-15,-3 0 0 16,5-2-2-16,-1 3 3 0,1 3-4 0,-1-2 1 16,2 3-2-16,1 1 1 0,1 2-2 0,1-2 2 0,1 2-2 15,1 0-16-15,-2 2-24 16,0-2-25-16,3 0-19 0,1-3-36 15,0 1-34-15,1-4-34 0,3-2-22 16,-4-2-9-16,5-6-4 0,2-2 4 0,-4-5 18 16,0-6 19-16,0-10 21 0,-2-3 29 15,-2-5 33-15,-1-8 44 0,-3 0 43 0,-4-1 49 16,-1 7 52-16,1 11 43 0,-1 7 35 16,-4 9 16-16,-1 3-8 0,-1 6-11 0,3 6 12 15,-2 7 31-15,-3 0 11 0,11 20-5 16,2 9-8-16,-4 8-14 0,0 1 1 0,0 9-21 15,3 2-31-15,-1-3-11 0,1-7-12 16,-1-3-8-16,-1-2-13 0,0-2-9 16,-3-6-15-16,1-9 3 0,-5 0-19 0,5-5 0 15,-6 1-23-15,2-5-7 0,0 1-8 16,-2-2-32-16,0-3-11 0,-2-4-14 16,0 0-1-16,0 0 5 0,0 0 3 15,0 0 3-15,0 0-1 0,-35-6 4 0,18 6 3 16,-2 2 0-16,-6 2 11 0,-9 4 20 0,2 2 24 15,1 2 13-15,12 0 12 0,1-2 7 16,5 3-4-16,2-3 11 0,5 2 6 0,0-2 0 16,5 2 3-16,2-2-12 15,-1 3-10-15,4-4-5 0,0 2-28 0,0-2-55 16,4 0-67-16,-3-1-67 0,5 1-78 0,-5-3-101 0,3 2-104 16,-2 0-121-16,-1-1-198 15,-3-1 64-15,2 1 72 0,-2 2-451 0,-4 0-556 16</inkml:trace>
  <inkml:trace contextRef="#ctx0" brushRef="#br0" timeOffset="19563.49">21189 15502 3339 0,'-21'9'189'0,"8"-2"-1"15,5-2 2-15,6-2 21 0,2-3 37 16,0 0 26-16,72-10 13 0,2-7-19 15,41-12-27-15,19-6-15 0,10-5-23 16,57-11-15-16,-6 5-21 0,4 3-21 0,-45 13-20 16,45-12-70-16,-53 8-50 0,-5 9-47 15,-3 3-66-15,-16 0-64 0,-18 1-92 16,-27 8-85-16,-16 1-76 0,-20 3-64 0,-10 6-84 0,-10 0-92 0,-10 1 62 31,-2 0-375-31,-9 2-455 0</inkml:trace>
  <inkml:trace contextRef="#ctx0" brushRef="#br0" timeOffset="26897">5303 12896 3023 0,'-3'-10'373'0,"-2"3"-74"0,3 2-80 0,2 5-25 0,-4-6-20 16,4 6-20-16,0 0-16 15,0 0 7-15,0 0 45 0,16 23 13 16,-3 4 4-16,8 13-12 0,6 0-20 0,0 8-17 0,0 0-12 16,3 3-10-16,-4-3-20 15,-1-1-11-15,-2 1-12 0,2-7-9 16,-7-1-14-16,-2-9-6 0,-3-3-49 0,-1 1-66 15,-3-10-63-15,-3-4-70 0,-1-5-82 16,-5 0-82-16,0-4-74 0,0-6-72 0,-11 1-95 16,11-1-55-16,-21-13 36 0,1-4-398 15,-1-7-480-15</inkml:trace>
  <inkml:trace contextRef="#ctx0" brushRef="#br0" timeOffset="27110.27">5301 12882 2795 0,'-1'-25'79'0,"-1"3"26"0,2 8 13 16,-3-1-2-16,3 5 11 15,3 3 21-15,0-1 20 0,-1 2 12 0,6 0-2 16,-8 6-10-16,23-2-16 0,-10 4-12 0,10 4-13 16,-4 2-11-16,2 1-12 0,3 11-9 15,-2 1-8-15,-4 1-13 0,-4 3-9 0,-3 6-6 16,-2 4-6-16,-6-1-3 0,-3-3-12 0,-3 4-22 16,0 0-47-1,-5-4-52-15,3-10-34 0,-3-4-47 0,-2-8-48 0,5-6-52 16,5-3-71-16,-15-12-72 15,7-5-91-15,-4-15-54 0,5-4 30 0,3-4-217 0,-2-3-231 16</inkml:trace>
  <inkml:trace contextRef="#ctx0" brushRef="#br0" timeOffset="27560.29">5537 12632 2020 0,'12'-12'47'16,"-5"3"28"-16,3 3 39 0,-2 6 55 0,-8 0 47 16,0 0 30-16,20 8 25 0,-9 4 11 15,0 2-1-15,3 11-13 0,2 1-14 16,0 5-19-16,-1 0-22 0,-3 0-18 0,4 2-22 15,-5-2-14-15,1 1-17 0,1 0-12 16,-4-3-15-16,-2-5-13 16,0-5-9-16,-3-5-7 0,2-2-9 0,-3-2-4 15,1-4-8-15,-4-6-7 0,0 0-6 0,0 0-4 16,0 0-9-16,3-38 0 0,-6 10-9 0,1-11-5 0,-2-5-3 16,-1 1 4-16,3 1-5 15,0 5 2-15,2 7-7 0,0 10 7 0,2 3-3 16,-2 3 1-16,4 4 6 15,-1 2 12-15,8 7 14 0,-11 1 0 0,22 3 4 16,-5 3 4-16,14 2-6 0,1 4 2 16,0 0 6-16,4-2-14 0,-1 2-5 15,-1 2 0-15,1-7-13 0,-5 1-23 16,-6-4 4-16,-4-2-4 0,-3 1 3 16,0 0 2-16,-3-1 18 0,-3 1 12 0,-4-1 17 15,-1 4 2-15,-6-6-7 0,5 6-7 16,-5-6-1-16,-18 19-3 0,3-7-7 0,-12 2 2 15,-3 7-15-15,-2-5-1 0,-11 7-3 16,5-8-2-16,0-3-7 0,1 1 0 0,5-3-1 16,6-5-4-16,5 2-57 0,5-4-37 15,1 1-38-15,2-1-43 0,1 1-41 0,3-3-49 16,1 1-77-16,8-2-88 0,-11 3-116 16,11-3-190-16,0 0-9 0,0 0 87 15,0 0-543-15,0 0-660 0</inkml:trace>
  <inkml:trace contextRef="#ctx0" brushRef="#br0" timeOffset="27822.73">6492 11725 3697 0,'-23'-13'167'0,"0"9"-1"0,3 1 4 15,2 8 31-15,-1 3 39 0,-1 11 34 16,0 8 40-16,7 18 6 15,3 9-10-15,10 5-15 0,8 6-20 0,9 3-22 0,12 18-19 16,7-2-25-16,6-4-18 0,2-3-18 0,0-9-21 16,-3-2-15-16,-5-18-17 15,-1-3-14-15,-1-1-17 0,-4-9-51 0,1-2-58 16,-4-11-75-16,-1-2-67 0,-1-6-85 16,-2-7-104-16,-4-2-128 0,0-7-146 0,4-6-203 15,4-6 59-15,0-3 87 0,-1-2-635 16,1 1-775-16</inkml:trace>
  <inkml:trace contextRef="#ctx0" brushRef="#br0" timeOffset="29810.1">7070 11867 3373 0,'0'0'-151'0,"-8"-7"19"16,8 7 11-16,-6-5 10 0,6 5 12 0,-4-5 12 16,4 5 4-16,0 0 8 15,-4-7 1-15,4 7 9 0,0 0 9 0,0 0 5 0,-1-5 7 16,1 5 2-16,0 0 5 16,0 0 12-16,0 0 23 0,0 0 17 0,0 0 27 15,0 0 25-15,0 0 22 0,0 0 14 0,0 0 14 16,0 0 16-16,0 0 11 0,0 0 18 15,0 0 3-15,0 0 12 0,0 0 0 0,-6-9-5 16,6 9-4-16,0 0-8 16,0 0-11-16,-4-7-4 0,4 7-7 0,0 0-2 15,0 0 2-15,-1-10-7 0,1 10-5 16,0 0-7-16,0 0-9 0,0 0-11 0,0 0-9 16,0 0 2-16,0 0 7 0,24 41 2 0,-7-12-3 15,6 10-3-15,0 2 2 16,-1 2 0-16,2 3-6 0,-7-3-5 0,3 1 0 15,-8-7-7-15,1-4-10 0,-2-2-7 16,-4 0-4-16,2 0-10 0,-3-7-5 0,-3-5-10 16,4-4-6-16,-3-3-60 15,-3 0-83-15,3-3-108 0,0-3-122 0,-1-4-157 16,-3-2-189-16,0 0-19 0,13-15 63 16,-12-1-535-16,3-2-648 0</inkml:trace>
  <inkml:trace contextRef="#ctx0" brushRef="#br0" timeOffset="29979.72">7113 11853 3468 0,'-15'-7'95'0,"1"2"15"0,3-2 25 15,2 4 38-15,4-2 34 16,-2 0 8-16,2-1-7 0,5 6-22 16,-8-13-11-16,6 4-24 0,6-4-14 0,2-3-32 15,1-3-44-15,11-8-71 0,1-1-54 16,7-6-87-16,1 8-101 0,-2 1-94 0,-1-1-148 15,0 9-132-15,-6 3 41 0,0 9-401 16,-5 1-462-16</inkml:trace>
  <inkml:trace contextRef="#ctx0" brushRef="#br0" timeOffset="30189.93">7262 12016 2930 0,'-11'21'139'15,"3"-7"9"-15,0-1 19 0,3-6 24 0,1 0 14 16,0 0 10-16,0-2 6 0,4-5-9 15,0 0-16-15,0 0-15 0,0 0-22 0,0 0-18 16,0 0-16-16,42-21-31 16,-21 3-46-16,4 1-56 0,2-3-76 0,-3 2-86 15,-1 1-91-15,0 0-111 0,-2 2-158 16,-6 7-91-16,3-2 54 0,-3 4-372 0,-2-1-417 16</inkml:trace>
  <inkml:trace contextRef="#ctx0" brushRef="#br0" timeOffset="31259.85">7638 11609 3022 0,'-7'-3'272'0,"7"3"-17"0,-1-8-4 16,1-1 17-16,0-1 26 0,1-4 33 16,-1-3 3-16,5-5-17 0,2-11-20 0,4 1-25 0,-1 1-21 15,4 2-16-15,-5 3-14 0,1 7-12 16,-3 3-15-16,-3 5-13 0,0 4-10 15,-1 2-17-15,-3 5-7 0,0 0-3 16,16 25-5-16,-8 4-7 0,-1 10 5 0,2 2-98 16,5 8-35-16,1 2 0 0,2 2 0 15,5-5 0-15,0 1 0 0,5-2 0 0,-2-3 0 16,1-5 0-16,1 1 0 0,-2-6 0 0,-3-6 0 16,-2-5 0-16,-3 0 0 0,-6-6 0 15,0-3 0-15,-2-2 0 16,-4-4 0-16,-1 2 0 0,0-2 0 0,-6 3 0 15,-2 1 0-15,-5 5 0 0,-5-1 0 0,-7 6 0 0,-3 0 0 16,-5-1 0-16,0-3 0 16,4 0 0-16,4-7 0 0,6-4 0 0,2 0 0 15,2-2 0-15,1-3 0 0,2 0 0 16,8-2 0-16,0 0 0 0,0 0 0 0,0 0 0 16,-7-16 0-16,7 16 0 0,21-22 0 0,-5 10 0 15,8-6 0-15,0-2 0 16,3 2 0-16,2-3 0 0,0 1 0 0,1-1 0 15,1 1 0-15,5-5 0 0,-8 7 0 16,3-3-230-16,-5 2-781 0,1 5 82 0,2 1 108 16,-7 2-947-16,-3 6-1200 15</inkml:trace>
  <inkml:trace contextRef="#ctx0" brushRef="#br0" timeOffset="31490.17">8542 12005 4913 0,'0'-12'142'0,"0"12"8"0,0 0 13 15,10-4 11-15,-10 4 17 0,0 0 3 16,25 4-11-16,-15 4-14 0,-1 2-7 0,0 4-16 16,-1 0-17-16,-2 2-8 0,0 2-11 15,-5-1-19-15,-1 2-7 0,0 0-9 0,-1 0-16 16,-5-1-61-16,0 1-73 0,-2 1-98 15,-1-3-114-15,2-3-134 0,-5-4-133 0,2-1-182 16,3 1 11-16,-1-6 72 0,0 1-582 16,8-5-696-16</inkml:trace>
  <inkml:trace contextRef="#ctx0" brushRef="#br0" timeOffset="32179.74">8831 11190 3750 0,'-16'-19'152'16,"3"-1"19"-16,2 4 36 0,1-1 42 15,0-1 44-15,-1 5 43 0,1-1 28 0,5 5 20 16,-3 1-4-16,1 2-21 0,2-2-30 16,5 8-18-16,0 0 4 0,0 0 26 0,3 33-91 15,6-1-250-15,6 14 0 0,1 4 0 16,0 2 0-16,6-1 0 0,-3 1 0 0,1-5 0 15,3-1 0-15,-5 0 0 0,-5-14 0 16,1-3 0-16,-3-7 0 0,-2-4 0 16,-1-5 0-16,-2-2 0 0,1-4 0 0,-3-6 0 15,-4-1-244-15,0 0-550 0,11-25-130 16,-11 4 80-16,0-6-987 0,-4-11-1259 0</inkml:trace>
  <inkml:trace contextRef="#ctx0" brushRef="#br0" timeOffset="32340.09">8601 11023 4713 0,'-22'-2'-14'0,"1"-2"67"0,3 2 45 16,7 0 46-16,2 0 44 0,9 2 47 0,-17-3 31 16,17 3 9-16,-13-4-7 15,13 4-12-15,-4-5-29 0,4 5-24 0,0 0-21 16,22-18-18-16,-2 5-20 0,6-2-50 0,5-4-79 0,-1 0-113 16,4 1-90-16,2-5-115 15,-5 4-137-15,1 0-170 0,6-7-180 16,-7 6 59-16,-3-2 86 0,-1 0-616 15,-2-2-720-15</inkml:trace>
  <inkml:trace contextRef="#ctx0" brushRef="#br0" timeOffset="32576.14">9037 10535 3913 0,'0'0'239'16,"-11"-2"7"-16,11 2 14 0,0 0 28 0,0 0 46 0,0 0 49 15,2 31 26-15,16-4-1 16,12 12-18-16,10 3-20 0,15 11-40 0,6 5-25 0,0 8-27 15,0 0-240 1,-2 6-38-16,-9 1 0 0,-4 0 0 0,-9 5 0 16,-8 4 0-16,-9-14 0 0,-9 5 0 15,-7-2 0-15,-4 1 0 0,-4-2 0 0,-6-3 0 0,-2-1 0 16,-6-6 0-16,-2-4 0 0,2-6 0 0,-3-9 0 16,2-9-611-16,4-9-356 15,0-6 82-15,3-7 93 0,4-3-887 16,3-3-1114-16</inkml:trace>
  <inkml:trace contextRef="#ctx0" brushRef="#br0" timeOffset="34709.83">25209 15386 2301 0,'-5'-13'246'0,"3"6"-34"16,2 7-1-16,-2-8 18 0,2 8 7 0,-3-8-7 15,3 8-14-15,0 0-36 0,0 0-13 16,0 0 9-16,0 0 44 0,-8 27 26 0,8-4-5 15,0 14 1-15,0 4-6 0,0 2 1 16,2 1-18-16,0-4-20 0,2-1-17 16,-1 0-22-16,3-6-14 0,0 0-10 0,0-4-19 15,-3-6-11-15,3-1-10 0,-2-5-15 16,-1-2-7-16,1-1-14 0,-2-4-19 0,1 1-100 16,-3-3-89-16,0 0-97 0,0-1-118 15,0-7-137-15,-3 7-155 0,3-7-128 16,0 0 72-16,0 0-630 0,0 0-799 0</inkml:trace>
  <inkml:trace contextRef="#ctx0" brushRef="#br0" timeOffset="35244.69">25155 15470 3923 0,'-7'-7'-8'0,"-2"-1"8"0,6 4 37 16,-3-3 33-16,0 1 27 0,6 6 12 0,-12-9 1 15,9 6-8-15,3 3-13 0,-9-8-9 16,5 2-6-16,4 6-13 0,-6-4-7 0,6 4-7 16,0 0-8-16,-4-8-26 0,4 8-29 0,0 0-23 15,0 0-33-15,0 0-30 16,0 0-45-16,0 0-38 0,0 0-39 0,10 18-34 15,-10-18-57-15,2 11-53 0,0-5-73 16,-2 0-65-16,0-6-251 0,0 12-246 0</inkml:trace>
  <inkml:trace contextRef="#ctx0" brushRef="#br0" timeOffset="35810.05">25010 15406 2234 0,'-18'-4'64'16,"7"4"2"-16,11 0 8 0,-15-2 18 15,15 2 22-15,-13 0 28 0,13 0 18 16,0 0 0-16,0 0-2 0,-13-2-7 0,13 2-6 15,0 0-12-15,0 0-12 16,0 0-12-16,34-21-8 0,-4 9-13 0,8 1-10 0,2-2-9 16,12 1-7-1,-13 2-8-15,13-2-28 0,-10 5-77 0,-2 3-74 0,-9 2-82 16,-6 2-96-16,-5 0-159 0,-2 4-102 0,-5 1 55 16,-3 3-233-16,-3-2-232 0</inkml:trace>
  <inkml:trace contextRef="#ctx0" brushRef="#br0" timeOffset="36139.99">25126 16092 2522 0,'-19'9'334'0,"4"-3"-35"16,1-1-26-16,7 1 4 0,-1-1 17 16,0-2 19-16,8-3-5 0,-9 5-28 0,9-5-20 15,0 0-15-15,0 0-25 0,0 0-18 16,0 0-28-16,44-5-19 0,-2-3-13 0,-1-1-19 16,19-3-36-16,-5 0-66 0,-1 0-63 15,-11 5-60-15,-1 0-50 0,-4 2-41 16,-7 0-47-16,-4 1-25 0,-9 3-22 0,1-2-14 15,-6 3-11-15,-1 0-2 0,-12 0-30 16,12 0-51-16,-12 0-80 0,0 0-73 16,7 6 51-16,-7-6-205 0,0 0-194 0</inkml:trace>
  <inkml:trace contextRef="#ctx0" brushRef="#br0" timeOffset="38223.44">25589 15518 2216 0,'-9'-11'147'0,"1"3"-15"0,2 1 10 16,0 2 31-16,3-4 21 15,-3 4 27-15,3-2 18 0,3 7 7 0,-7-12-9 0,3 7-16 16,4 5-20-16,-1-8-24 0,1 8-17 16,0 0-19-16,0 0 16 0,0 0 28 0,0 0 22 15,7 58-14-15,-2-19-9 0,-4 6-1 16,5 9 1-16,-2 4 8 0,-3 1 2 15,1-2-12-15,4-2-14 0,-4-10-13 0,1-4-11 16,4-2-15-16,-2-5-14 16,-1-6-11-16,0-8-7 0,-2-3-7 0,0-3-14 0,1-2-6 15,-1-4-3 1,0 1-5-16,1-4 2 0,-3-5-10 0,0 0-6 0,0 0-8 16,0 0-40-16,11-20 0 0,-9 3 0 0,-1-11 0 15,-1-11 0-15,0-2 0 0,2-8 0 16,-2-11 0-16,2 2 0 0,2 2 0 0,1 15 0 15,0 5 0-15,-1 9 0 16,-2 5 0-16,-1 7 0 0,5 3 0 0,-1 6 0 16,6 2 0-16,2 5 0 0,6 4 0 15,12 9 0-15,1 5 0 0,8 4 0 0,1 1 0 16,3 1 0-16,4-2 0 16,-2 1 0-16,-3-2 0 0,-9-8 0 0,0 1 0 15,-9-3 0-15,-3-4 0 0,-7-1 0 0,-2-2 0 16,-3 0 0-16,0-3 0 0,-1 0 0 15,-9-2 0-15,0 0 0 16,18-10 0-16,-15-1 0 0,1-2 0 0,0-5 0 16,-2-7 0-16,-1-14 0 0,-1-7 0 15,-1-17 0-15,-5-2 0 0,2-3 0 0,1-2 0 16,-6 1 0-16,4 5-103 0,-3 9-106 16,1 18-29-16,2 9-36 0,2 10-45 0,-1 4-55 15,2 8-65-15,-3 5-88 0,5 1-134 16,0 0-79-16,-12 21 63 0,11-3-558 0,-4 6-696 15</inkml:trace>
  <inkml:trace contextRef="#ctx0" brushRef="#br0" timeOffset="39639.94">25390 15543 3294 0,'-27'14'32'0,"-5"5"16"0,-6 12-6 0,-1 4 0 16,-1 6 27-16,8 0 33 15,1-4 22-15,12-11 2 0,5-1 14 0,8-6 17 16,8-3 12-16,8-4-3 0,9-2-10 16,8-7-15-16,21-5-10 0,16-6-15 15,8-6-12-15,18-10-12 0,0-3-9 0,-6-5-11 0,-21 4-11 16,-4-3-28-16,-9-2-23 15,-12-3-3-15,-8 0-10 0,-9-3 5 0,-15 3 0 16,-15 0-2-16,-18-7-2 0,-16 2 0 16,-20-5 1-16,-10 6 8 0,1 16 7 0,-2 7 6 15,-6 8 9-15,1 13 1 16,-19 13 3-16,1 17 6 0,3 16 16 0,12 7 28 16,10 5 12-16,17 1-5 0,22-8-2 0,19-1 13 15,12-8-1-15,17 3 7 0,19-3 0 16,16-6-15-16,34-3-2 0,16-13-5 0,20-15-11 15,13-11-15-15,9-13-14 16,-5-8-65-16,-7-7-50 0,-6-8-32 0,-14-3-7 16,-17-3 9-16,-18-3 18 0,-27 6 6 15,-10-1 15-15,-12-2 37 0,-15 6 30 16,-11-1 19-16,-5-2 19 0,-14-8 15 0,-12 6-1 16,-7-1 1-16,-8 5-5 0,-7 3-15 15,0 3-2-15,-6 7 0 0,-1 9-12 0,7 9-2 16,8 6-6-16,4 8 1 0,3 4-18 15,8 3-86-15,5 7-99 0,12 7-135 0,7-4-161 16,12-2-212-16,13-2-53 16,12 1 80-16,19-7-571 0,11-8-698 0</inkml:trace>
  <inkml:trace contextRef="#ctx0" brushRef="#br0" timeOffset="39842.1">27106 14449 3940 0,'-7'-31'280'15,"-2"7"24"-15,6 7 25 16,-5 4 22-16,5 0-1 0,-1 7-33 0,4 6 6 0,0 0 8 16,-6 34-23-1,6 7-29-15,4 14-28 0,5 5-26 0,1 2-30 0,2-1-20 16,-1 4-22-16,-2-1-73 16,3-6-80-16,-7-3 0 0,-3-10 0 0,0-4-47 15,-2-2-277-15,-2-3-126 0,0-6-138 0,-1-9-169 0,-5 2-83 16,0-5 79-1,-1-5-744-15,-2-3-950 0</inkml:trace>
  <inkml:trace contextRef="#ctx0" brushRef="#br0" timeOffset="40029.8">26723 14636 4270 0,'-4'-20'223'0,"2"8"41"0,0-3 54 0,4 4 14 15,2-1-11-15,1 0-28 16,18-9-34-16,4 4-25 0,7 1-23 0,13-2-26 0,0 2-39 15,3-1-114 1,-9 9-140-16,4-1-147 0,-8 4-173 0,-2 3-211 16,-9 4-152-16,-2 5 59 0,2 7-674 15,-5 8-859-15</inkml:trace>
  <inkml:trace contextRef="#ctx0" brushRef="#br0" timeOffset="40193.23">26904 15383 4345 0,'-9'6'241'0,"-1"0"24"0,4-1 54 0,2-3 54 16,4-2 31-16,-7 6 3 16,7-6-29-16,0 0-38 0,0 0-35 0,0 0-34 0,48-17-28 15,-18 5-34-15,4-2-118 16,14-5-91-16,-11 3-115 0,8-2-226 0,1 0-215 0,1-6-287 16,-3-1-35-16,2 5 87 15,-12 6-796-15,2 0-1029 0</inkml:trace>
  <inkml:trace contextRef="#ctx0" brushRef="#br0" timeOffset="40742.06">27744 14677 4485 0,'-1'-19'28'0,"-1"3"10"0,0 2 13 0,2 2 34 15,0 1 42-15,2 1 38 0,-4-1 22 0,2-1 16 16,-2 2 9-16,0-2 10 15,0 1 2-15,-4-3 6 0,0 1-9 16,-1 1-13-16,-2-1-12 0,-3 3-23 0,-3-1-15 16,-3 4-16-16,0 6-14 0,-3 2-25 0,-13 10-7 15,-13 9 0-15,6 9-7 16,-5 4-7-16,4 6 5 0,4 4-3 0,6 5-13 16,3-1-71-16,8 1 0 0,1 1 0 0,13-9 0 15,2-2 0-15,3-2 0 0,4-9 0 16,3-6 0-16,2 2 0 0,5-9 0 0,5 2 0 15,3-7 0-15,4-2 0 16,0-5 0-16,-4-2 0 0,5-2 0 16,-2-1 0-16,0-5 0 0,-5-1 0 0,2-3 0 15,-4 0 0-15,0-1 0 0,-1-3 0 16,-3 1 0-16,-1 0 0 0,-4-1 0 0,4 4 0 16,-4-1 0-16,0 4 0 0,-1 2 0 15,0 0 0-15,-4 1 0 0,6 0 0 0,-8 6 0 16,7-3 0-16,-7 3 0 0,0 0 0 15,21 12 0-15,-10-2 0 0,1 4 0 16,1 3 0-16,3 5 0 0,1-1 0 16,-2-4 0-16,-4 2 0 0,1-4 0 0,1 0 0 15,-3 2 0-15,1-5 0 0,-3 1 0 16,-1-3 0-16,-1-2 0 0,0 1 0 0,0-3 0 16,-2 2 0-16,-1-4 0 0,-1 1 0 0,-2-5 0 0,6 4 0 15,-6-4 0 1,0 0 0-16,0 0 0 0,0 0-824 0,5-15-141 15,1-3 80-15,0-2-991 0,4-18-1301 16</inkml:trace>
  <inkml:trace contextRef="#ctx0" brushRef="#br0" timeOffset="40942.06">27988 14583 4823 0,'4'-28'-11'0,"-2"8"96"0,0 4 74 0,0 5 56 16,-2 0 54-16,0 4 42 0,0 7 20 0,0-10 13 16,0 10 26-16,0 0 30 15,0 0 1-15,0 0-15 0,21 24-278 0,-12-7-108 0,5 11 0 16,-3 1 0-1,3 4 0-15,-3-1 0 0,-2-1 0 0,5 2 0 0,-5-1 0 16,-1 0 0-16,0-1 0 16,-1-1 0-16,-3-7 0 0,0-2 0 0,-4-2 0 0,3-2 0 15,-3-3 0 1,0-2-293-16,0-3-716 0,2-6 76 0,-2-3 97 0,0 0-905 16,0 0-1174-16</inkml:trace>
  <inkml:trace contextRef="#ctx0" brushRef="#br0" timeOffset="41109.98">28047 14479 5251 0,'-12'-16'190'0,"0"5"58"0,2 3 42 0,7 1 45 16,-1 2 28-16,-3-2 8 15,7 7-15-15,-1-12-28 0,2 4-28 0,8-4-141 0,4-4-159 16,6-6 0-16,1 1 0 0,2 3 0 0,-1-1 0 16,-6 5 0-16,0 3 0 15,0 7 0-15,-5 2-318 0,1 6-308 0,1 4-217 16,-6 7-33-16,0 8 84 0,-5 16-819 15,-1 2-1050-15</inkml:trace>
  <inkml:trace contextRef="#ctx0" brushRef="#br0" timeOffset="41272.44">28097 15071 4676 0,'-6'21'150'0,"0"-1"60"0,1-7 97 16,3 0 81-16,2-2 60 0,-2-2 24 15,0 1 22-15,6-3-23 0,-2 0-39 0,3-2-289 16,-5-5-143-16,20 5 0 0,-9-5 0 15,-11 0 0-15,27-4 0 0,-13-1 0 0,0-2 0 16,2 1 0-16,-3-3 0 0,0 2 0 16,-1 0 0-16,-3 1-617 0,-2 0-351 15,2 3 62-15,-4-3 99 0,-5 6-857 0,0 0-1101 16</inkml:trace>
  <inkml:trace contextRef="#ctx0" brushRef="#br0" timeOffset="41851.54">29534 13391 4788 0,'-11'-26'-67'16,"-7"9"1"-16,3 7 10 0,-2 8 17 0,-15 12 36 15,-13 19 42-15,-7 26 32 0,-6 18 43 16,7 16 40-16,1 10 45 0,6 8 55 15,14 4 35-15,10 6 26 0,15-4 11 0,14-2 3 16,11-2-1-16,10-11-19 0,10-6-32 16,8-5-23-16,5-8-23 0,7-6-86 15,0-8-145-15,1-9 0 0,-12-15 0 16,-1-7 0-16,-2-1 0 0,-4-8 0 0,-2-2 0 16,-10-9 0-16,-6-6 0 0,-3-1 0 15,-5-6 0-15,-4-1 0 0,1 0 0 0,2-1-99 0,-5-1-364 0,0-3-116 16,-1-2-164-1,-3-2-123-15,0 3 68 0,-3-1-781 0,-1 0-1021 0</inkml:trace>
  <inkml:trace contextRef="#ctx0" brushRef="#br0" timeOffset="42806.22">29867 13914 4425 0,'0'-12'1'0,"-1"2"6"0,-1 1 21 15,2 2 32-15,0 7 40 0,-2-10 32 0,2 10 28 16,-2-8 14-16,2 8 5 16,0 0-19-16,-2-9-20 0,2 9-10 0,0 0 0 15,0 0 27-15,0 0 27 16,6 27 14-16,-3-6 10 0,5 13 14 0,-1 5 11 0,3-1 7 16,0 13-1-16,-1-2-1 0,-3-8-6 0,0 0-18 15,-1 2-214-15,-1 0 0 16,-2-3 0-16,-2-1 0 15,2-1 0-15,0-8 0 0,-4-2 0 0,4-4 0 16,-2-4 0-16,-2 1 0 0,2-2 0 16,-2 0 0-16,2-5 0 0,-2-2 0 0,2-1 0 15,0-2 0-15,-4 0 0 0,4-4 0 16,0-5 0-16,-3 4-532 0,3-4-378 0,0 0-4 16,-8-17 94-16,6 0-886 0,2-3-1139 15</inkml:trace>
  <inkml:trace contextRef="#ctx0" brushRef="#br0" timeOffset="43010.02">29977 13878 5138 0,'-13'-7'135'0,"8"1"19"0,1 0 20 0,4 6 48 16,-5-8 22-16,5 8 0 0,5-12-15 15,4 5-20-15,5-2-20 0,5-1-19 0,9-3-19 16,5 1-16-16,1 0-20 15,-2 1-51-15,1 1-115 0,2 2-126 0,-9 2-135 16,-3 1-162-16,0-1-209 0,-2 4-138 0,-6 2 73 16,-1 0-717-16,-3 2-913 0</inkml:trace>
  <inkml:trace contextRef="#ctx0" brushRef="#br0" timeOffset="43192.13">30063 14151 4431 0,'-13'10'170'16,"2"0"21"-16,3-1 40 0,-1-4 66 15,3 0 39-15,6-5 18 16,-7 7 1-16,7-7-4 0,-9 5-25 0,9-5-29 16,0 0-21-16,0 0-29 0,0 0-24 0,0 0-117 15,25 4-106-15,-25-4 0 0,45-6 0 16,-9-4 0-16,4 2-109 0,-3-6-325 16,15-5-150-16,-2 0-178 0,-3-2-102 0,-1 0 72 0,-2-3-788 15,0 0-1022-15</inkml:trace>
  <inkml:trace contextRef="#ctx0" brushRef="#br0" timeOffset="43619.87">30761 13837 4477 0,'0'-8'89'0,"0"8"43"16,-8-11 46-16,8 11 60 15,-5-5 82-15,5 5 28 0,-11-4 14 16,11 4 2-16,0 0-15 0,-12-4-12 0,12 4-25 16,0 0-32-16,-8-4-16 0,8 4-123 0,0 0-141 15,0 0 0-15,0 0 0 0,0 0 0 16,0 0 0-16,0 0 0 0,0 0 0 15,47 12 0-15,-33 0 0 0,-4 5 0 0,0 0 0 16,-1 12 0-16,-2 2 0 0,-1 2 0 16,-2 2 0-16,-3-6 0 0,-1 0 0 0,3-3 0 15,-6 1 0-15,3-2 0 16,0 1 0-16,3-2 0 0,-3-2 0 0,-3-3 0 16,6 0 0-16,-1-4 0 0,-2 1 0 0,0-2 0 15,0-3 0-15,2 0 0 0,-2-2 0 0,0-2 0 16,-2 1 0-16,-3-2 0 0,2 2 0 15,-3-1 0-15,-1 1 0 0,-4-2 0 16,-3 0 0-16,-1 0 0 0,3-1 0 0,3-2 0 16,0 0 0-16,0 1 0 0,9-4 0 15,-13 5 0-15,13-5 0 0,-3 2 0 0,3-2 0 16,0 0 0-16,0 0 0 0,0 0 0 16,0 0 0-16,38-7 0 0,-26 5 0 15,2-2 0-15,3 3 0 0,1-2 0 0,-1-1 0 16,2 1 0-16,-2-1 0 15,2 1 0-15,-2 0 0 0,3-1 0 0,-2-1-195 0,1-2-842 16,3 2 103-16,-4 0-1115 16,3-2-1463-16</inkml:trace>
  <inkml:trace contextRef="#ctx0" brushRef="#br0" timeOffset="43869.79">31198 14260 6148 0,'0'0'159'0,"-9"-6"14"0,9 6 37 16,0 0 40-16,0 0 23 0,0 0 5 16,0 0-18-16,37 18-20 0,-22-7-40 15,6 7-200-15,1 1 0 0,-6 6 0 0,-2 1 0 16,-1 1 0-16,-5 4 0 0,-3-6 0 0,-5 1 0 0,-2 0 0 16,-3 5 0-1,-6 2 0-15,-3-2 0 0,-3-2 0 0,-4 0 0 0,-2-2 0 16,-1-2 0-16,-1-4 0 15,0-2 0-15,5-7-414 0,6-4-454 0,-2-2-64 0,7-4 95 16,9-2-911-16,0 0-1180 16</inkml:trace>
  <inkml:trace contextRef="#ctx0" brushRef="#br0" timeOffset="44506.96">31706 13638 5135 0,'-2'-21'16'0,"4"4"23"16,-2-1 35-16,0 4 52 0,3 4 58 15,-3 1 22-15,0 0 0 0,0 9-15 0,-3-10-11 16,3 10 12-16,0 0 19 0,5 35 5 16,-4 0-14-16,3 11-21 0,3 9-17 0,-3 3-13 0,2 6-17 15,-3 0-15 1,6-3-11-16,-6-1-13 0,3-4-34 0,-2-11-61 0,-4-2 0 16,-2-3 0-16,0-9 0 0,0-8 0 0,2-1 0 15,-4-6 0-15,3-1-84 16,-1-5-153-16,-2-3-67 0,-1-1-65 15,2-2-71-15,3-4-58 0,0 0-77 0,-8-19-134 16,6 3-24-16,2-5 61 0,2-18-542 16,-2-2-678-16</inkml:trace>
  <inkml:trace contextRef="#ctx0" brushRef="#br0" timeOffset="44690.05">31483 13565 3551 0,'-27'-9'130'0,"3"2"26"16,7 2 31-16,1 1 48 15,5 1 83-15,2 0 30 0,1-2 8 16,4-1-40-16,4 6-32 0,5-15-26 0,13 1-33 16,11-4-26-16,14 1-24 0,7-3-108 0,0 5-124 15,2-1-139-15,-9 7-133 16,0-1-146-16,-2 0-217 0,-3 3-56 0,-8 2 76 0,-5 3-565 16,-6 2-698-16</inkml:trace>
  <inkml:trace contextRef="#ctx0" brushRef="#br0" timeOffset="45307.75">31989 12961 3353 0,'-6'-14'154'0,"4"1"43"0,4 4 10 16,-4 1 16-16,2 8 22 0,4-12 23 0,-4 12 36 16,4-6 39-16,-4 6 14 0,0 0 5 0,16 19-2 15,-6 0-18-15,3 13-16 16,-2 4-22-16,7 11-24 0,-2 2-25 0,-2 1-28 0,4 0-143 15,-5-2-84-15,0 1 0 16,1-1 0-16,-7-11 0 0,2-2 0 0,-2-2 0 0,-2-5 0 16,-1-4 0-1,0-5 0-15,-2-2 0 0,-1 0-283 0,-1-2-428 0,0-3-229 16,2-3 63-16,0-1 97 0,-2-8-784 0,7 7-1008 16</inkml:trace>
  <inkml:trace contextRef="#ctx0" brushRef="#br0" timeOffset="45619.94">32369 12714 4753 0,'-16'-22'180'0,"-2"-2"27"0,9 3 53 16,1 2 28-16,7 4 18 0,2 1 6 15,3 1 0-15,7 3 15 0,3 6 0 0,5 2-9 16,15 12-10-16,14 18-15 15,4 10-293-15,14 21 0 0,-1 17 0 0,-1 13 0 16,-6 10 0-16,-13 15 0 0,-15 8 0 16,-3 9 0-16,-15 7 0 0,-8 4 0 0,-11 9 0 15,-2 1 0-15,-4-4 0 0,-4-6 0 16,-4-6 0-16,-4-6 0 0,0-10 0 0,-1-12 0 16,1-11 0-16,1-15 0 0,6-24 0 15,2-7 0-15,5-17 0 0,2-2 0 16,2-14 0-16,0-2 0 0,4-7 0 0,-1-1 0 15,0-7 0-15,4-1 0 0,0 0 0 16,-9-17-1029-16,9 8 53 0,-2-3 102 16,-1 6-933-16,1-2-1234 0</inkml:trace>
  <inkml:trace contextRef="#ctx0" brushRef="#br0" timeOffset="45939.95">31085 15559 5597 0,'-5'-5'295'0,"5"5"-28"0,7-14-26 16,14 4-26-16,30-7-19 16,18-1 6-16,28-7 13 0,12-1-3 0,1 0-4 15,3 3-18-15,-5-1-18 0,-4-1-15 0,-4 2-133 0,-8 1-24 16,-22 5 0-16,-4 0 0 15,-9 2 0-15,-6 1 0 0,-14 5 0 16,-3-1 0-16,-10 2 0 0,-7 2 0 16,-2 1-17-16,-3 2-207 0,-5-1-51 0,1 3-53 0,-8 1-69 15,12-2-85 1,-12 2-115-16,0 0-191 0,0 0 32 0,0 0 75 0,0 0-559 16,0 0-702-16</inkml:trace>
  <inkml:trace contextRef="#ctx0" brushRef="#br0" timeOffset="53491.61">4986 4801 2667 0,'-12'4'124'16,"-1"-2"10"-16,2-2 0 0,2 4-3 0,9-4 23 15,0 0 1-15,-17 1 15 0,17-1 2 16,0 0-9-16,-15 0 5 0,15 0-2 0,0 0-2 16,0 0-3-16,0 0-6 0,-14 2-8 15,14-2-8-15,0 0-5 0,0 0-5 16,0 0-2-16,0 0 12 0,0 0 14 0,19 14 1 15,-8-10 3-15,7 2 2 16,5-3-5-16,9 6-2 0,4-2 3 0,0 3-5 0,4-5-3 0,6 1-2 16,12 2 3-1,5 0-9-15,7-3-3 0,6-2-11 0,6-1-10 0,5 3-11 16,22-1-6-16,-21 2-10 0,0 0-9 0,-3 4-79 16,-3-3 0-16,-3 3 0 15,-4 2 0-15,-6-2 0 0,-3-1 0 16,-10 1 0-16,-12-1 0 0,-2-3 0 15,-3 3 0-15,-7-2 0 0,-5 0 0 0,-5-2 0 0,-1 0 0 16,-1-2 0-16,-4 1 0 16,4-1 0-16,-6 0 0 0,4 1 0 0,-2 1 0 0,0-2 0 15,1 1 0 1,0 0 0-16,-4-1 0 0,3-2 0 0,2 4 0 0,-4-1 0 16,4 0 0-16,-1 0 0 0,-2 0 0 0,6 0 0 15,3 0 0-15,1-2 0 0,15 1 0 16,1 1 0-16,2 0 0 0,3 0 0 0,3-3 0 15,-4 0 0-15,0-1 0 16,1 0 0-16,-4 2 0 0,-1-2 0 0,-10 0 0 16,-3-2 0-16,-3 4 0 0,-1 0 0 15,-5 0 0-15,-2-4 0 0,-4 2 0 0,2 0 0 16,1 0 0-16,-1 0 0 0,-15 0 0 0,25 0 0 16,-12-2 0-16,-13 2 0 15,19 0 0-15,-10-2 0 0,-9 2 0 0,21-1 0 16,-21 1 0-16,20 0 0 0,-20 0 0 15,16 0 0-15,-16 0 0 16,14 1 0-16,-14-1 0 0,11 2 0 0,-11-2 0 16,0 0 0-16,0 0 0 0,18 0 0 15,-18 0 0-15,0 0 0 0,0 0 0 0,13 0 0 16,-13 0 0-16,0 0 0 0,0 0 0 16,0 0 0-16,0 0 0 0,16-2 0 0,-16 2 0 15,0 0 0-15,0 0 0 0,0 0 0 16,0 0 0-16,0 0 0 0,0 0 0 0,0 0 0 15,0 0 0-15,7-2 0 0,-7 2 0 16,0-15 0-16,2 7 0 0,-2-4 0 16,2-2 0-16,0-1 0 0,-1-4 0 15,3-4 0-15,3-9 0 0,0-2 0 0,0-2 0 16,-1-4 0-16,-1-11 0 0,3-4 0 0,0 0 0 16,-4-3 0-16,1-3 0 0,-5 1 0 15,4 1 0-15,-4-6 0 0,2 3 0 16,-2 0 0-16,2 5 0 0,0 13 0 15,-1 0 0-15,-2 4 0 0,2 4 0 0,-1 5 0 0,0 5 0 16,2 3 0-16,1 3 0 16,-3 3 0-16,2 0 0 0,-2 4 0 0,0-1 0 15,0 3 0-15,2 3 0 16,-2-1 0-16,0 2 0 0,0-1 0 0,0 3 0 16,0 5 0-16,0-10 0 0,0 10 0 0,0-9 0 0,0 9 0 15,0-9 0-15,0 9 0 16,0-7 0-16,0 7 0 0,0 0 0 0,0-9 0 0,0 9 0 15,0 0 0 1,0-8 0-16,0 8 0 0,2-6 0 0,-2 6 0 0,0 0 0 16,1-8 0-16,-1 8 0 15,0 0 0-15,0-7 0 0,0 7 0 0,0 0 0 0,0 0 0 16,0-8 0-16,0 8 0 0,0 0 0 0,0 0 0 16,0-6 0-1,0 6 0-15,0 0 0 0,0 0 0 16,0 0 0-16,-7-8 0 0,7 8 0 0,-6-4 0 15,6 4 0-15,-15-3 0 0,1 2 0 16,-4 0 0-16,-11-3 0 0,-14 0 0 0,-2 0 0 16,-7 1 0-16,-10 0 0 0,-9-1 0 15,-2-1 0-15,-2 2 0 0,-2-2 0 16,-3-1 0-16,2 0 0 0,0 0 0 0,3 0 0 16,3 0 0-16,1 1 0 0,8 1 0 15,16 0 0-15,-1 0 0 0,5-1 0 0,-1 4 0 16,2-1 0-16,4-2 0 0,6 3 0 15,5-1 0-15,0 0 0 0,4 2 0 0,2 0 0 16,2 0 0-16,2-3 0 0,0 3 0 0,1 0 0 16,4-2 0-16,-4 2 0 15,-1 0 0-15,1 0 0 0,0 0 0 0,-4 0 0 16,-6 2 0-16,-3 1 0 0,-13-1 0 0,-4 1 0 16,-1 3 0-16,-12 0 0 0,-2 2 0 15,-2-1 0-15,-1-3 0 16,-4 4 0-16,2-4 0 0,1 0 0 0,2-1 0 15,13 0 0-15,3-3 0 0,3 0 0 0,2 0 0 16,10 0 0-16,5-4 0 0,0 2 0 16,6 0 0-16,3 0 0 0,0-1 0 0,1 2 0 15,3-3 0-15,3 2 0 16,2 0 0-16,-1 0 0 0,10 2 0 0,-15-1 0 16,15 1 0-16,-14-4 0 0,14 4 0 15,-9 0 0-15,9 0 0 0,0 0 0 0,-13-3 0 16,13 3 0-16,0 0 0 0,-12-1 0 0,12 1 0 15,0 0 0-15,0 0 0 16,-5-6 0-16,5 6 0 0,0 0 0 0,1-8 0 16,-1 8 0-16,0-7 0 0,0 7 0 15,4-12 0-15,-2 7 0 0,0-2 0 0,0 0 0 16,0 2 0-16,-1-4 0 16,-1 2 0-16,3-1 0 0,-3-2 0 15,2 5 0-15,0-4 0 0,-2 2 0 0,2-2 0 16,0 1 0-16,-1 0 0 0,-1 2 0 15,0-1 0-15,0 7 0 0,0-10 0 0,2 4 0 16,-2 6 0-16,0 0 0 0,-2-9 0 16,2 9 0-16,2-5 0 0,-2 5 0 0,0 0 0 15,0 0 0-15,0-9 0 0,0 9 0 16,0 0 0-16,0 0 0 0,0 0 0 0,0 0 0 16,0 0 0-16,0 0 0 0,-7 26 0 0,3-6 0 15,0 13 0-15,-2 1 0 16,0 7 0-16,-1 13 0 0,0 2 0 0,-2 6 0 0,-2 1 0 15,4 10 0-15,-3-1 0 16,1-1 0-16,-3 1 0 0,2-5 0 0,-1-2 0 0,2 0 0 16,-1-6 0-1,2-1 0-15,-3-5 0 0,1 0 0 0,1 1 0 0,-2-7 0 16,2-5 0-16,2-3 0 0,0 2 0 16,-1-3 0-16,0 1 0 0,2-2 0 15,3-5 0-15,-3 2 0 0,3-7 0 0,-1-4 0 0,2-4 0 16,0-1 0-1,-1-1 0-15,2-1 0 0,1-2 0 0,-2-1 0 0,0-2 0 16,2-3 0 0,0 2 0-16,-2-2 0 0,2-8 0 0,-2 9 0 0,2-9 0 0,-2 12 0 15,2-12 0 1,-2 8 0-16,2-8 0 0,0 7 0 0,0-7 0 0,0 0 0 16,0 0 0-16,0 0 0 15,0 0 0-15,0 0 0 0,-25-17 0 0,14 7 0 0,-2-3 0 16,-2-1 0-16,1 0 0 0,1 1-369 0,-8-5-668 15,6 1 103-15,1 2-1056 16,-1 1-1407-16</inkml:trace>
  <inkml:trace contextRef="#ctx0" brushRef="#br0" timeOffset="58089.71">16306 1688 1280 0,'0'0'240'16,"0"0"-45"-16,-2 7-42 0,2-7-4 0,0 0-12 16,0 0 2-16,0 0-1 0,0 10-2 15,0-10 15-15,0 0 3 0,0 0 15 0,0 0 6 16,-1 8 5-16,1-8 6 15,0 0-8-15,0 0 1 0,0 0-14 0,0 0-10 16,0 0-11-16,0 0-8 0,0 0-9 16,0 0-3-16,1 8-1 0,-1-8-9 0,0 0-7 15,0 0-8-15,0 0-4 16,0 0-8-16,0 0-5 0,0 0-8 0,0 0-8 16,0 0-7-16,0 0-7 0,0 0 0 0,0 0-9 15,0 0-3-15,0 0-6 0,0 0-5 16,0 0 0-16,-11-20-8 0,11 20-3 0,0 0-2 15,0 0-1-15,0 0-1 16,-21 12-4-16,16-6 5 0,-3 1 0 0,2 1 6 16,-2 0-11-16,5 1 8 15,1-2 9-15,-4-2 5 0,4 3 14 0,1-2 12 0,1-6 6 16,0 12 18 0,0-12 9-16,3 11 4 0,-3-11 12 0,8 9-4 15,-3-8-11-15,-5-1-4 0,14 2-15 0,-14-2-2 16,0 0-6-16,24-6-11 0,-14 6 1 15,-1-6-12-15,-9 6 1 0,14-8-10 0,-4 1-2 16,-7-1-5-16,3-2 0 16,-3 3 0-16,-1-2-3 0,-2 0-5 0,2-2-3 0,-4 3-4 15,0-1-1-15,1 0-4 16,-5 3-1-16,1-1-1 0,-5 3 1 16,0 1-1-16,10 3-4 0,-23 0 2 0,23 0 2 0,-24 5-2 15,10 0 5-15,1 2-2 16,1 2 0-16,1-1-2 0,4 1 7 0,-1 1-3 15,0 0 6-15,4 0-4 0,4-1 13 16,-1 1 0-16,1-2 10 0,1-1 4 0,1 1 5 16,4-2 1-16,2 0 4 15,-1-2-3-15,-7-4 0 0,15 5 1 0,-5-3-10 16,-10-2-35-16,27-4 0 0,-16 1 0 0,0-1 0 0,1 1 0 16,-2-2 0-16,-3-1 0 15,1 0 0-15,0 1 0 0,-5-2 0 0,-1 0 0 16,-2 7 0-16,0-15 0 15,0 9 0-15,0 6 0 0,-2-10 0 16,2 10 0-16,-11-8 0 0,11 8 0 0,-14 0 0 16,14 0 0-16,0 0 0 15,-24 6 0-15,14 0 0 0,3-1 0 0,1 0 0 16,6-5 0-16,-10 9 0 0,6-3 0 0,4-6 0 16,0 10 0-16,0-10 0 0,4 8 0 15,-4-8 0-15,10 5 0 0,0-3 0 16,-10-2 0-16,18 0 0 0,-18 0 0 0,19-2 0 0,-19 2 0 15,14-5 0-15,-6 3 0 16,-8 2 0-16,11-7 0 0,-8 4 0 0,-3 3 0 16,4-12 0-16,-4 12 0 0,2-9 0 15,-2 9 0-15,0-10 0 0,0 10 0 0,-2-12 0 16,2 12 0-16,0 0 0 0,-4-8 0 16,4 8 0-16,0 0 0 15,0 0-16-15,0 0-547 0,-26 12-203 16,18-6-191-16,3-2 94 0,5-4-846 0,-11 6-1144 15</inkml:trace>
  <inkml:trace contextRef="#ctx0" brushRef="#br0" timeOffset="59500.03">16523 1789 4338 0,'0'0'-203'0,"0"0"31"0,-14 0 27 15,14 0 24-15,0 0 30 0,0 0 33 0,-12 0 23 16,12 0 8-16,0 0 10 0,0 0 12 16,0 0 5-16,0 0 11 0,0 0 10 0,0 0 18 15,0 0 12-15,0 0 10 0,44 3-3 16,-23-1-7-16,5-4-6 0,7 2 1 15,11 0 5-15,6-3-12 0,13 1-6 0,-3-2-2 16,5 1-5-16,2 0 0 0,-3 1-4 16,6-2 40-16,5 0 17 0,9-3-4 15,2 3 1-15,24-1 4 0,1-2 7 0,4-3 5 16,-2 2-5-16,4-1 1 0,-5-1-4 16,3 0-6-16,0-2-7 0,2 0-6 0,-4-2-5 15,1 1-6-15,3 2-6 16,3-2-6-16,-5 1-3 0,3 0-5 0,2 2-3 15,-3-2-3-15,1 0-2 0,-1 1-2 0,-1 3-5 16,-1-2-1-16,4 2 1 0,-5 0-6 16,3 1 1-16,-3 1-2 15,-4 0-1-15,5 0-1 0,-3-1 1 0,1 1 1 16,3 2 0-16,-2-2-3 0,4-1 1 0,-3 3 1 16,0-2 1-16,-6 3-4 0,-17 0-1 0,-2-1 0 15,-1 0 3-15,-1 0 4 16,-8 2-4-16,-2-6-1 0,-5 4 1 0,-7 1 0 0,-1-2-3 15,-2 2 10-15,-4-3 11 16,-9 3 4-16,-5 2 7 0,1-5 5 0,0 4 15 16,-7-1 14-16,4 1 10 15,-2-2 10-15,7 0-17 0,-4 2 2 0,4 0-4 0,3 2-8 16,13 0-4 0,-16 0 2-16,6 0-10 0,9 4-6 0,-11-2-6 0,-3 0 0 15,10 2-2-15,-8-2-5 0,9 1-3 0,2 1-6 16,5 1-1-16,3-2-1 0,1 3-8 15,7-4 4-15,-1 2-4 0,5-2-9 0,3 3 3 16,1-1-5 0,1-1 4-16,1 0 3 0,4 1 1 0,-3 0-4 15,3 0 1-15,-5-2 1 0,-2 2-4 16,-10-1 0-16,-2 2-1 0,-4-1 5 0,-20-3 9 16,-1 1 23-16,-9 2 16 0,-4-4 14 15,-11 2 15-15,-4-2 16 0,-3 0 14 0,-4-2 7 16,2 2 8-16,-15 0 2 0,21 0-37 15,-21 0-98-15,20 2 0 0,-20-2 0 16,15-2 0-16,-15 2 0 0,0 0 0 0,15-2 0 16,-15 2 0-16,0 0 0 15,11-2 0-15,-11 2 0 0,0 0 0 0,0 0 0 0,11-4 0 16,-11 4 0-16,0 0 0 0,11-4 0 16,-11 4 0-16,0 0 0 0,0 0 0 0,0 0 0 15,0 0 0-15,0 0 0 0,0 0 0 16,0 0 0-16,0 0 0 0,0 0 0 15,0 0 0-15,0 0 0 0,0 0 0 0,0 0 0 16,0 0 0-16,-2-8 0 0,2 8 0 16,0 0 0-16,0 0 0 0,0 0 0 0,0 0 0 15,0 0 0-15,0 0 0 16,0 0 0-16,2-9 0 0,-2 9 0 0,0 0 0 16,0 0 0-16,0 0 0 0,-8-16 0 0,2 9 0 15,-3-3 0-15,-1 0 0 0,-4 1 0 16,3 3 0-16,-3-2 0 0,2 2 0 0,-3 0 0 15,3 1 0-15,4 7 0 16,-29-5 0-16,37 3-278 0,0 0-747 16,0 0-1317-16,0 0-1740 0</inkml:trace>
  <inkml:trace contextRef="#ctx0" brushRef="#br0" timeOffset="60150.03">25198 1388 600 0,'-3'-3'28'0,"3"3"-10"0,-10-3 2 16,10 3-18-16,-10-4 3 16,10 4-16-16,-11-2-4 0,11 2-15 0,-16-3-31 15,7 0-137-15,0-1 76 16,9 4 41-16</inkml:trace>
  <inkml:trace contextRef="#ctx0" brushRef="#br0" timeOffset="60601.28">25042 1397 575 0,'-3'5'157'0,"1"0"12"16,2-5 6-16,-2 7 12 0,2-7 24 0,0 0 19 15,-2 8 19-15,2-8 5 16,0 0 3-16,0 0 6 0,0 0-2 0,-4 8 3 0,4-8-1 16,0 0-1-1,0 0 3-15,0 0 1 0,0 0-8 0,0 0-37 0,0 0-21 16,0 0-6-16,0 0-15 16,15-21-15-16,-13 14-3 0,-2 7 1 0,5-14-5 15,-5 10-1-15,0 4 5 0,0-11-19 16,0 11-14-16,-3-9-13 0,3 9-14 0,-8-5-5 15,8 5-7-15,-14 2-4 0,14-2-1 16,-22 10-5-16,12-3-5 0,1 3-1 16,0 3-2-16,0-3-5 0,4 1-3 15,1 1 14-15,2 2-8 0,2-3 1 16,0-1 5-16,4 2-1 0,0-4 4 0,4 1 3 0,-2-1-1 16,3-2-80-16,0-2 0 0,1-1 0 15,5-3 0-15,-15 0 0 0,19-1 0 0,-8-3 0 16,0-1 0-16,-2-2 0 0,0-1 0 15,-3-1 0-15,2-3 0 0,-2-2 0 16,-1 1 0-16,-3 1 0 0,-2-3 0 0,2 1 0 16,-2 2 0-16,2 1 0 15,-2 2 0-15,0 0 0 0,0 1 0 0,0 8 0 0,0-12 0 16,0 12 0 0,-2-9 0-16,2 9 0 0,0 0 0 0,-11-3 0 0,11 3 0 15,-12 0 0-15,12 0 0 0,-13 7-228 0,3-2-293 16,0 0-124-16,5 2-213 0,-3-2-2 15,1 2 80-15,0 1-682 0,4-2-911 16</inkml:trace>
  <inkml:trace contextRef="#ctx0" brushRef="#br0" timeOffset="61405.55">14744 2706 4671 0,'-4'-19'325'0,"3"2"-39"0,-2 3-23 15,-1 4-36-15,2 1-16 16,0 2-38-16,2 7-40 0,-1-11-50 0,1 11-11 16,0 0 74-16,0 0 13 15,-6 39-4-15,4-3-13 0,2 7-2 0,0 1 6 16,-2 5-6-16,2 11-15 0,-2 0-8 0,2-3-10 0,-1-12-11 16,1-4-10-16,-4-2-11 15,2-2-7-15,-1-8-23 0,1-6-45 0,2-3 0 0,-3-3 0 16,-1-2 0-1,2-3 0-15,0-3-2 0,1-4-204 0,-3-2-81 16,4-3-86-16,0 0-76 0,0 0-71 16,-20-15-78-16,13 0-99 0,0-5-58 15,-7-15 56-15,-3-11-527 0,0-1-689 16</inkml:trace>
  <inkml:trace contextRef="#ctx0" brushRef="#br0" timeOffset="61600.31">14515 2762 3160 0,'-4'-29'-66'0,"2"5"53"0,1 4 42 0,2 3 41 16,-1-3 39-16,2 2 21 0,4 1 17 0,1 2 7 15,3 1 2-15,1 4-2 16,3 3-3-16,1 5-12 0,3 2-3 0,2 7-7 16,10 5-11-16,1 5-11 0,-2 3-8 15,-3 1-5-15,-3 3-12 0,-1-2-8 0,-7 2-7 16,-3-3-4-16,-5-3-6 16,-3-1-7-16,-3 0-7 0,-1-1-3 0,-1 1-3 15,-3-1-4-15,0-3-25 0,1-1-64 0,-6-2-74 0,4-3-95 16,-3 1-117-16,1-6-142 15,-1-2-194-15,8 0 36 0,0 0-378 0,-21-10-496 16</inkml:trace>
  <inkml:trace contextRef="#ctx0" brushRef="#br0" timeOffset="62002.66">15003 2793 2835 0,'3'3'-7'0,"4"2"33"0,0 1 50 0,-3 0 44 15,3-1 25-15,-1 4 9 0,0 0 4 16,4-1-6-16,-5 3-8 0,3 1 0 0,-3-3-6 16,0 3-12-16,-2 0-7 15,1-2-8-15,-4 1-8 0,-2 3-13 0,0-3-6 16,1 1-10-16,-8-2-8 0,4-1-4 0,-3 2-8 16,-3-2-3-16,1-4-8 0,-3-1-3 15,1-1-6-15,12-3-10 0,-18-3-18 0,6-6-22 16,2-7-10-16,1-2-5 15,4-14-1-15,1 3 4 0,4 3 4 0,4 1 2 16,-2 4 0-16,1 4 6 0,3 2-3 16,-3 5 7-16,3 3 2 0,2 0 16 0,2 5 10 15,-10 2 12-15,23 0 13 16,-10 4 12-16,0 2 3 0,0 1 2 16,5 4-4-16,-1-1-3 0,0 0-8 0,2 2 0 15,-4-2-3-15,2 1-4 0,0-1-24 16,-4-2-1-16,1-1-31 0,-3-1-71 0,0-2-86 15,-2 2-88-15,-2-2-108 0,0-2-157 16,-7-2-120-16,0 0 42 0,13 2-327 16,-13-2-414-16</inkml:trace>
  <inkml:trace contextRef="#ctx0" brushRef="#br0" timeOffset="62242.72">15313 2371 2767 0,'-5'-15'111'0,"-3"3"41"16,3 2 18-16,-3 3 11 0,7 3 6 0,1 4-1 15,0 0 16-15,0 0 42 0,-14 15 3 16,10 3-2-16,2 6-10 0,2 14-12 16,4 4-29-16,1 10-19 0,7-1-12 0,-1 0-15 15,7-2-12-15,-3-6-17 0,0 4-17 16,-2-12-9-16,-2-3-8 0,1-1-3 0,-2 0-44 16,-5-7-63-16,1-1-63 0,-2-6-65 15,0 0-75-15,2-3-70 0,-4-3-53 16,-1 0-44-16,-1-4-55 0,-1-1-53 0,1-6-39 15,0 0 14-15,0 0-467 0,0 0-470 16</inkml:trace>
  <inkml:trace contextRef="#ctx0" brushRef="#br0" timeOffset="62670.05">15344 2937 2573 0,'-19'-23'-50'0,"2"-3"56"0,-4 1 48 15,0-2 43-15,2 1 34 0,-6 2 36 0,4 4 14 16,2-3-4-16,6 8-11 0,1 5-16 0,5 1-18 16,-1 1-19-16,3 1-12 0,1 2-13 15,4 5-3-15,0 0-17 0,0 0-38 0,9-9-56 16,1 4-56-16,3 3-45 15,2-1-28-15,10-4-27 0,7-2-12 0,3-1-5 16,-5 0 22-16,1-1 15 0,-8 1 27 16,-7 2 31-16,0 1 39 0,-1-1 51 0,-1 2 41 15,-7 0 35-15,2-1 16 16,0 5 22-16,-4-2-2 0,1 0 2 16,-6 4 0-16,11-2 16 0,-11 2 9 0,10 8 11 15,-5-4-4-15,-1 3 7 0,4 3-1 16,-5 3-4-16,4 3-5 0,-4-3-10 0,1 1-8 15,2 0-13-15,-3 0-7 0,-3-1-5 16,4-1-10-16,-2 0-4 0,0-3-8 0,-2 1-7 16,0-1-5-16,3-3-5 0,-3-6 3 15,0 10 19-15,0-10 7 0,0 0 3 16,0 0-4-16,0 0-9 0,0 0 2 16,-3-32-1-16,6 15 4 0,-2-2-3 0,5 0 7 15,-2 1 2-15,-1 5-14 0,1 1-3 0,2 3-6 16,-3 2-3-16,6 5-6 0,-4-1 0 15,-5 3-8-15,20 7-2 0,-11 1-2 0,0 4-8 16,0-1-1-16,3 5-5 16,-3 1-30-16,4-1-69 0,-2 1-70 0,-2 0-74 0,-2-3-77 15,3-3-60-15,-6 0-76 16,3-3-73-16,-5 1-92 0,2-4-29 0,0 0-444 16,-4-5-545-16</inkml:trace>
  <inkml:trace contextRef="#ctx0" brushRef="#br0" timeOffset="63020.32">15746 2631 2765 0,'0'-14'-2'16,"2"4"78"-16,-2 3 48 0,-2-1 43 0,2 8 18 0,0-8 10 16,0 8-15-16,0 0-10 15,0 0 12-15,0 0 12 0,0 0 0 0,0 0-15 16,0 0-12-16,10 21-15 0,-7-9-12 0,1 0-14 0,0-1-15 16,0 0-6-16,-2 1-15 15,0-2-8-15,0 2-3 0,-2-2-14 0,0-1-4 0,-4 1-5 16,2 0-9-1,-6-1 0-15,3-1-7 0,-5-1-4 0,0-2 0 16,10-5-4-16,-15-1-3 0,15 1-3 16,-15-21-5-16,7 0-1 0,5-2 2 15,3 2 17-15,1-1 17 0,3-1 26 16,2 4 22-16,0 5 2 0,2 2 11 0,1 3 9 16,5 3 7-16,-3 4 0 0,4-1-4 0,2 6-11 0,2-3-9 15,6 4-13 1,-2 2-7-16,1-2-10 0,1 3-7 0,-1-3-9 0,-2 0-10 0,1 2-40 15,-4-4-73 1,-4 0-94-16,1 0-112 0,-3-2-134 0,1 1-190 0,43-17-322 16,-37 4 112-1,3 2 80-15,4-2-645 0,-8 2-820 0</inkml:trace>
  <inkml:trace contextRef="#ctx0" brushRef="#br0" timeOffset="63719.95">24770 2106 3582 0,'-2'-6'402'16,"2"6"-53"-16,0-8-84 0,0 8-82 15,0 0-55-15,0 0-17 0,0 0 46 0,0 0 5 16,-8 24 9-16,7-7-6 16,-6 5-8-16,3 0-19 0,1 2-8 0,1 2-13 15,-2-2-11-15,2 1-8 16,1-3-17-16,-1-1-7 0,0-2-10 0,0-1-10 0,-2-6-26 16,0 0-76-16,0-3-75 0,-2 3-86 0,3-7-95 15,-3-1-93-15,-1-2-98 16,7-2-125-16,0 0-77 0,-27-8 41 0,19-1-423 0,0-3-551 15</inkml:trace>
  <inkml:trace contextRef="#ctx0" brushRef="#br0" timeOffset="63970.1">24673 2034 3229 0,'0'-17'101'0,"0"5"39"16,0 3 45-16,0 1 30 0,0 0 15 16,0 8 5-16,5-9 6 0,-5 9 16 0,23 0 7 15,-2 7-10-15,11 3-13 0,1 7-29 0,7 7-13 16,-4 3-19-16,-4 6-11 15,-3 4-19-15,-6 1-15 0,-6-6-12 16,-5 2-12-16,-7-1-8 0,-3-2-8 0,0-6-11 16,-8 12-9-16,-3-6-4 0,-3 0-3 0,-3-4-12 15,0-2-5-15,-4 0-7 16,-2-5-1-16,-2-3-7 0,2-7-5 0,0-1-11 16,-2-4-44-16,2-2-79 0,2-6-80 0,-2 2-95 15,2-8-114-15,2-3-126 16,0-9-198-16,2-4-79 0,6-1 71 0,6-6-608 0,1 6-787 15</inkml:trace>
  <inkml:trace contextRef="#ctx0" brushRef="#br0" timeOffset="64371.72">25309 2259 3817 0,'4'4'86'0,"-2"-4"3"0,-2 0 32 0,0 0 43 15,0 0 22-15,5 10 24 0,-5-10 26 16,8 5 24-16,-8-5 9 0,14 4-16 16,-14-4-22-16,23 0-26 0,-10 0-22 0,-1 0-12 15,-12 0-19-15,25-2-16 16,-13 0-18-16,0 0-8 0,-12 2-17 0,19-5-10 0,-12 2-6 16,1 0-12-16,-8 3-17 0,9-10-12 0,-9 2-10 15,0 8-8-15,-4-15-6 16,1 7-4-16,-7 1 0 0,-1 0-6 0,1 2 7 15,-5 3-9-15,1 2 8 0,-4 3 4 16,-5 3-3-16,2 4 5 0,-4 3-2 0,6 3 8 16,0 4 22-16,6-1 7 15,5-2 5-15,2 3 5 0,8-1 3 0,0-2-4 16,1 0-2-16,4-2-5 0,0 0-5 16,2 1-2-16,5-4-6 0,-1-3-3 0,5-1-13 15,-3-3-28-15,4-3-68 0,-1-2-82 0,4 0-93 16,1-3-94-16,2-3-118 15,5-6-125-15,3 1-161 0,-7-5-55 16,-2 3 69-16,-2-1-633 0,-7 0-820 0</inkml:trace>
  <inkml:trace contextRef="#ctx0" brushRef="#br0" timeOffset="64589.93">25709 1725 4065 0,'-3'-24'95'0,"-1"7"37"16,-3 3 33-16,7 3 24 0,-1 5 23 0,-3 0-10 15,4 6 60-15,0 0 38 0,0 0 16 16,-8 38-16-16,8-12-26 0,0 14-25 16,2 3-21-16,4 15-24 0,-1 2-19 0,4-1-16 15,-4 4-19-15,4-5-17 0,4-3-18 16,-6-3-32-16,0-10-47 0,2-5-61 16,-2-1-81-16,0-2-76 0,1-2-71 15,-3-8-87-15,-1-5-91 0,2-7-87 0,0-2-149 16,0-5-123-16,1-2 62 0,-7-3-641 0,0 0-822 15</inkml:trace>
  <inkml:trace contextRef="#ctx0" brushRef="#br0" timeOffset="65050.06">26037 1541 4042 0,'-8'-27'57'16,"-1"7"21"-16,-1 1 54 0,1 7 43 15,1 0 42-15,0 1 34 0,1 2-5 16,3 2-19-16,-2 2-31 0,6 5-11 15,0 0 27-15,-13 29 11 0,7 6-20 0,6 9-21 16,0 17-17-16,2 6-13 0,4 1-17 0,-2 3-9 16,3 2-14-16,-2-1-9 15,2-2-10-15,-3 1-8 0,-1-6-2 0,3-5-13 16,-4-4-6-16,0-12-9 16,-1-5-2-16,-1-8-6 0,5-7-4 0,-5-5-3 0,0-2-4 15,0-4-2-15,0 1-1 0,0-6 3 0,0 1-36 16,0-9 0-16,2 9 0 15,-2-9 0-15,0 0 0 0,0 0 0 0,0 0 0 16,5-24 0-16,-1 3 0 0,2-12 0 16,3-2 0-16,1-4 0 0,1 3 0 0,1 1 0 15,-1 4 0-15,-2 2 0 16,2 10 0-16,-4 3 0 0,-1 5 0 0,1 4 0 16,-2 2 0-16,6 3 0 0,-11 2 0 0,0 0 0 15,25 5 0-15,-16 5 0 0,0 0 0 16,0 6 0-16,2-3 0 0,-4 6 0 0,-2-2 0 15,6 3 0-15,-6-5 0 16,1-1 0-16,-1 2 0 0,1-3 0 0,-3-3 0 16,-1-2 0-16,3-1 0 0,-1 1-214 15,-3-3-123-15,3 2-96 0,0-2-96 0,-4-5-112 16,5 5-142-16,-5-5 7 16,0 0 73-16,0 0-581 0,23-12-743 15</inkml:trace>
  <inkml:trace contextRef="#ctx0" brushRef="#br0" timeOffset="65200.06">26376 2237 3435 0,'8'-13'60'0,"-5"4"83"0,3 2 31 15,-3 2 36-15,0-2 40 0,-3 7 34 16,0 0 17-16,6-8 4 0,-6 8-17 16,0 0-11-16,0 0-15 0,0 0-26 0,13 15-24 15,-10-5-20-15,4 4-24 0,-3 1-24 16,-1 2-60-16,-3-5-85 0,2 5-115 0,-2 2-117 16,0 1-135-16,-2-3-150 15,2-1-179-15,-1-1-56 0,-1-3 70 0,2-2-561 16,-2-1-704-16</inkml:trace>
  <inkml:trace contextRef="#ctx0" brushRef="#br0" timeOffset="65370.12">26477 2095 3858 0,'-6'-24'253'16,"3"7"30"-16,-1 3 10 0,0 5 14 0,1-1-23 16,0 3-29-16,-3 2-24 0,6 5-32 15,-3-10-27-15,3 10-39 0,-8-3-103 0,8 3-129 16,-7-2-145-16,7 2-163 15,0 0-264-15,-12 11-71 0,6-7 75 0,-1 4-513 16,-2 2-644-16</inkml:trace>
  <inkml:trace contextRef="#ctx0" brushRef="#br0" timeOffset="66880.32">18336 2939 2260 0,'4'-9'158'0,"-4"-2"-22"15,2 3 0-15,-2 2 9 0,0 6-2 0,1-15 2 16,-1 10 19-16,0 5 1 16,-1-10 1-16,1 10-9 0,1-10-5 0,-1 10-19 15,0 0-16-15,0 0-11 0,0 0 15 16,0 0 36-16,0 40 14 0,-3 1 19 0,-3 12 0 16,-1 7 18-16,-7 1 9 0,3 3 3 0,-3 0-1 15,1 0 0-15,0-4-6 16,1-2 1-16,3-4-4 0,1-13-2 0,2-3-12 15,0-6-4-15,5-4-8 16,1-8-3-16,0-3-7 0,0-5-6 16,1 3-112-16,1-6-56 0,5 0 0 0,-2-1 0 15,6-4 0-15,7-2 0 0,0 0 0 16,6-2 0-16,2-2 0 0,5 0 0 0,7 1 0 16,1-5 0-16,2 3 0 0,-1 1 0 15,-10-2 0-15,-3 3 0 0,-4-3 0 0,-3 3 0 16,0-1 0-16,-6-2 0 0,-1 3 0 15,0 0 0-15,-3-5-317 0,1 1-199 0,-6 0-108 16,4-2-165-16,-7-2-61 0,-2 1 88 16,0 2-712-16,-7-4-921 0</inkml:trace>
  <inkml:trace contextRef="#ctx0" brushRef="#br0" timeOffset="67152.28">18716 3467 4181 0,'0'0'7'0,"0"0"6"16,-7 21 16-16,7-21 40 0,2 18 36 15,-2-4 27-15,5 3 33 0,-2 5 14 0,1 1 4 16,0 2-4-16,-1-1-1 0,5 9-5 0,-3-2 0 16,-2-5 7-16,-1-2-2 15,-2-4-27-15,-2 3-8 0,-2-1-13 0,-2-1-9 0,-1-1-14 16,-6 6-14-16,1-8-23 15,-1 0-46-15,1-5-59 0,3-1-52 0,-3-1-64 0,-1-1-73 16,2 1-85 0,-2-3-91-16,1 1-108 0,-1-1-177 0,2-3-19 0,0 0 76 15,6-1-471-15,-5 0-570 16</inkml:trace>
  <inkml:trace contextRef="#ctx0" brushRef="#br0" timeOffset="71439.89">16055 2213 2882 0,'0'0'-76'0,"0"0"28"16,0 0 17-16,0 0 13 0,6-8 16 15,-6 8 16-15,0 0 18 0,0-9 16 16,0 9 10-16,-2-8 6 0,2 8 3 0,-4-9 2 15,4 9 1-15,-2-9 5 0,0 6 0 16,2 3 9-16,-7-7-1 0,2 2-2 0,5 5-8 16,-11-7 5-16,6 4-8 15,-3 1 5-15,-6-2 0 0,3 0-7 0,-4 4 0 0,-6-2-11 16,2-1-2-16,-8-3 5 0,-2 5 2 16,-12 1-3-16,-2-4-3 0,4 4 18 15,-5-3 2-15,2 1 9 0,2 2-6 0,0-2-2 16,0 0-2-16,-2 1-4 15,10-2-4-15,-6 1-6 0,-1-2-1 0,9 2-6 0,3-1-3 16,1 2-3 0,1-1-6-16,-2-1-5 0,6 3-1 0,-6 0-8 0,0 0 0 15,-1 0 3-15,-12 3-8 16,2 0-3-16,0 2-3 0,-1 1 1 0,2 0-1 16,1 0-1-16,1 0-2 0,1 3-5 0,-3-3 2 0,11 0-2 15,0-3 2 1,-9 4 0-16,3 0-5 0,3 0-2 0,6-2 5 0,-2 0-5 15,-9 4 3 1,7-2-2-16,-5 3 2 0,7-3-5 0,2 1 2 16,-7 4-1-16,7-3 2 0,0-1 1 15,-7 6 0-15,-1-1-2 0,8-4 0 0,2 2-2 16,3-2 1-16,-2 0 2 0,3 2 0 16,-2-2-2-16,1 1-1 0,4 0 0 15,3 0 3-15,-7 2-2 0,4-1 0 0,-1 3 1 16,4-3-3-16,-4 3 3 0,2-1-1 15,-5 1 1-15,5 2-2 0,-8 6 3 0,3 0-2 16,2 1 1-16,0-4 0 0,1 2 0 16,1-1-1-16,3-3 1 0,2 0-2 0,-1 1 2 15,4 0 0-15,-3 1 0 16,6-3 2-16,-3-1-1 0,1 2-2 0,2-2 1 16,-1 3 2-16,2-2-3 0,-2 3 4 0,4-2 3 15,0 3-2-15,-1-2 0 0,1 2 2 16,0 2 2-16,1 1-7 0,-1 0 6 0,2 1-2 15,2 0-1-15,0-2-17 16,-3 1 0-16,4 0 2 0,3 8 2 0,-3-6 0 16,1-5 0-16,-1 0 3 0,3 3 2 15,-2-2 2-15,1-2-1 0,3 3-2 0,-4-4 5 16,1 1-4-16,3 0 2 16,-3-2 0-16,3 0 1 0,-1 1 4 0,-3-5-1 15,6 3 2-15,-5-5-1 0,3 1 3 0,-1 0-3 16,1 0 3-16,3 2 0 0,3 0 4 15,-2 0-2-15,11 3 2 0,-1-1 2 0,1 2 1 16,-2-1-3-16,2-1-3 16,2-1 2-16,-5-1-4 0,2-1 2 0,-1 0 0 15,-4-3 1-15,8 2 2 0,-2-3 1 16,-5-1 1-16,3-1 2 0,0-2-1 16,4 0 8-16,7 0-8 0,2 2-2 0,0-3-7 0,2-1 2 15,1 0 1-15,3 0 5 16,-5-1-8-16,-1-2-2 0,-6 2-2 0,1-2 2 15,8 2 0-15,-5-2-3 16,-5-2 0-16,0 2 0 0,-1 0 1 16,1-2 5-16,1 1-7 0,-3 0 0 0,9-2-2 15,-5-1 1-15,-4 0-1 0,-1 0 4 0,-2 2-2 16,1-4-1-16,0 1 3 0,-2 1-1 0,2-4-5 16,-1 2 4-16,-1-2 0 0,8-2-1 15,-4 1 3-15,-6 1-5 0,9-5 2 16,-6 4 0-16,-4 0-1 0,-1-2 2 15,4 3 0-15,-4 0 0 0,0-3 7 0,3 4-11 16,-8-3 0-16,6 2 2 16,-6 1-3-16,4 0 4 0,-3-3-5 0,0 5 5 0,-2-3 1 15,3 1-2-15,1 1 3 16,-2-1-4-16,2-3 0 0,2-1 2 0,-2 1-1 16,2-1 13-16,1-1-14 0,2-5-1 0,3 3-1 15,-6-1 2-15,-4 3 0 0,-1 4 0 16,-3-3 0-16,1 3 1 0,-1-2 2 15,0 1 1-15,1-1 0 0,-4 3-6 16,-1 0 2-16,3 0 2 0,0 0-4 0,-5-2 2 16,4 3-1-16,1-1 1 0,-2-1-1 15,-1 0 1-15,3-1 1 0,-2 2 2 0,-1-4-6 16,1 2 5-16,2-1 1 0,-7 0 0 0,7-2 2 16,-5 1-1-16,3-4 23 15,-2 4 6-15,1-5 7 0,-3 0-3 0,4 3-1 16,-5-5 0-16,4 0-12 0,-4 2 8 15,3-1-7-15,-2 0-7 0,-1-4 4 0,1 3-5 16,2-1-2-16,-2-2 0 16,2 0-6-16,-3 5 6 0,1-2-1 0,2-3 12 15,-3 3 5-15,-3 1 5 0,4-1 4 16,-1 1 6-16,-1 0 6 0,1 2-15 16,-3-1 0-16,2-1 0 0,-2 3-8 0,0 1 3 0,0-1-7 15,2 2-4-15,0-1-2 16,0 1 2-16,-2-3-3 0,2 1-6 15,-1 2 2-15,-1 1 2 0,0-3-3 16,2 2-6-16,-2 0 8 0,0-2 20 0,0 2-1 16,-2-3-1-16,2-2 3 0,-1-2-7 15,-5 2 4-15,4-2 9 0,0 0-4 0,-1 0-4 16,-4-3-5-16,4 2-1 0,-3-1-2 0,2 4 0 16,-1-3-4-16,-1 0-2 0,0 5-2 15,-2-4 7-15,-1 0-1 0,-3 2-2 16,-3-7 2-16,-6 1-4 0,1 3 4 15,-7 3-8-15,-4 2 2 0,-5 3-10 0,-4 0 3 16,-4 9-9-16,-4-1 2 16,1 4-6-16,-1 4-40 0,3-4-41 0,1 7-65 0,-2 1-60 15,9 0-86-15,3 1-82 16,5-3-113-16,9 2-148 0,4-2-188 0,4 0 71 16,1-3-651-16,2-1-859 0</inkml:trace>
  <inkml:trace contextRef="#ctx0" brushRef="#br0" timeOffset="73152">18311 1792 3796 0,'0'0'-63'0,"7"-7"48"0,-7 7 26 16,0 0 52-16,0 0 22 0,0 0 33 16,0 0 23-16,0 0 17 0,0 0 13 0,0 0 8 15,0 0-8-15,0 0-7 16,0 0-9-16,0 0-6 0,0 0-5 0,0 0-1 16,0 0-1-16,0 0-3 0,0 0-4 0,0 0 2 15,0 0 3-15,9-5-1 0,-9 5 0 16,0 0 2-16,0 0-3 0,0 0 1 0,0 0-5 15,0 0-18-15,-2-13-12 16,2 13-6-16,0 0-11 0,-4-11-7 0,4 11-8 0,-3-8-7 16,3 8-5-16,-1-8-5 15,1 8 3-15,-6-6-6 0,6 6-5 0,-4-8-4 0,4 8-5 16,0 0-4-16,-13-3-5 0,13 3 11 16,0 0-20-16,-19 8-20 15,12-3 0-15,-1 1 0 0,2 0 0 0,0-2 0 0,6-4 0 16,-9 11 0-16,5-7 0 15,4-4 0-15,-5 10 0 0,5-10 0 0,-7 6 0 0,7-6 0 16,-3 6 0 0,3-6 0-16,0 0 0 0,-2 7 0 0,2-7 0 0,0 0 0 15,0 0 0 1,0 0 0-16,0 0 0 0,0 0 0 0,0 0 0 0,0 0 0 16,0 0 0-16,0 0 0 0,12-21 0 0,-9 13 0 0,-1-1 0 15,4-1 0 1,-6-4 0-16,2 5 0 0,-2-3 0 0,0-2 0 0,0 3 0 15,-2-1 0-15,0 2 0 16,0 2 0-16,-2-1 0 0,4 2 0 16,0 7 0-16,-8-8 0 0,8 8 0 15,0 0 0-15,0 0 0 0,0 0 0 0,-26 15 0 16,22-5 0-16,0-1 0 0,0 1 0 16,4 2 0-16,0-1 0 0,0-3 0 15,2 2 0-15,4-3 0 0,-5 3 0 0,4-2 0 16,1-4 0-16,-6-4 0 0,11 10 0 15,-4-10 0-15,-7 0 0 0,18 0 0 0,-18 0 0 16,21-7 0-16,-8 2 0 0,1-3 0 16,-5 1 0-16,0-3 0 0,3-4 0 0,-3 0 0 15,-1 3 0-15,-1-3 0 16,0 1 0-16,-4 0 0 0,-1 3 0 0,0 0 0 0,0 3 0 16,0-2 0-16,-2 9 0 0,2-10 0 15,-2 10 0-15,0 0 0 0,0 0 0 16,0 0 0-16,0 0 0 0,-22 29 0 0,19-19 0 0,-3-1 0 15,6 3 0 1,-2-2 0-16,2 0 0 0,-2-1 0 0,4-2 0 0,-2-7 0 16,2 13 0-16,0-7 0 15,-2-6 0-15,7 8 0 0,-7-8 0 0,9 2 0 0,-9-2 0 16,0 0 0 0,22-7 0-16,-22 7 0 0,12-9 0 0,-7 5 0 0,-3-4 0 15,2 3 0-15,0-3 0 16,-1-2 0-16,-3 3 0 0,2-1 0 0,-2 8 0 15,0-14 0-15,0 14 0 0,-2-9 0 0,1 4 0 0,1 5 0 16,-12-2 0 0,12 2 0-16,-21 5-533 0,5-1-178 0,-2 1-230 0,-1 0 70 15,-4 0 93-15,-3 1-704 16,-9 0-929-16</inkml:trace>
  <inkml:trace contextRef="#ctx0" brushRef="#br0" timeOffset="73734.14">17735 1101 3927 0,'-5'-9'-120'0,"-1"0"39"16,3-1 31-16,-1 3 40 0,2 0 49 15,-1 2 47-15,3 5 37 0,0-10 18 16,0 10 0-16,0-7-15 0,0 7-11 0,0 0-8 16,0 0-10-16,0 0 11 15,0 0 8-15,22 14-2 0,-8-1-11 0,2 10 6 0,5-1-4 16,1 4-11 0,-4-2-7-16,3-3-10 0,-1 1-4 0,-2-1-8 0,0-6-2 15,-5-3-7-15,1-2-2 0,-5 0 0 16,0-3 4-16,-2 0 6 0,4-2 9 0,-4 0 13 15,-1-1 19-15,-6-4 17 0,12 3-5 0,-12-3-12 16,0 0-10-16,18-16-7 16,-12 8-16-16,0-5-7 0,3-4-8 0,-1-4-8 15,1-11-14-15,1-2-8 16,-3 0-1-16,3 0-6 0,-2 1-45 0,-2 8-39 0,-5 3-38 16,3 6-38-16,0 1-56 15,-4 3-76-15,0 1-70 0,2 5-56 0,-1 2-72 16,-1 4-116-16,0 0-158 0,0 0 71 0,0 0-406 15,0 0-549-15</inkml:trace>
  <inkml:trace contextRef="#ctx0" brushRef="#br0" timeOffset="74099.89">18372 1023 2967 0,'0'0'-8'16,"0"0"20"-16,0 0 12 0,0 0 18 16,0 0 23-16,-23 18 18 0,17-10 9 15,5 2 14-15,-3 2-2 0,2 2-9 16,2 0 0-16,2-2 8 0,0-1-4 0,0 5 2 16,3-3 7-16,3-1 5 0,2-2-2 0,-1 0-4 15,5-4-21-15,-3-1-4 16,3-1-5-16,-1-2-7 0,1-2 11 0,-14 0 3 0,27-8 4 15,-15 4 2-15,-1-4-1 16,0-1 2-16,0-2-4 0,-8 2-3 0,3-2-7 16,-4-5-12-16,-1 1-6 0,-2-2-11 15,-1-2-5-15,-6 0-3 0,3 0-8 0,-2 4-16 16,0 3-29-16,0-2-38 16,-3 4-41-16,-2 3-63 0,1 0-48 0,0 6-53 15,-1 1-64-15,-1 1-88 0,13-1-149 16,-23 4-89-16,14-2 48 0,1-1-256 0,8-1-337 15</inkml:trace>
  <inkml:trace contextRef="#ctx0" brushRef="#br0" timeOffset="74569.83">18510 1068 2318 0,'0'0'16'0,"0"0"27"0,2 8 22 15,-2-8 23 1,0 0 15-16,0 0 7 0,1 7 4 0,-1-7-4 15,0 0 0-15,4 7 5 0,-4-7-35 16,7 7 9-16,2-3-7 0,-9-4-2 16,13 6-1-16,-6-2-8 0,0 0 3 15,-7-4-14-15,16 2 1 0,-8 0-6 0,-8-2 11 16,0 0 7-16,17 2 20 0,-17-2 10 16,0 0 5-16,13-4 1 0,-13 4 2 15,6-12-10-15,-5 4-9 0,-2-1-10 0,-1-3-8 16,-2-6-9-16,0 1-4 0,-3-4-6 15,0 0-5-15,-2 3-3 0,4 4-6 0,-1 2-2 16,3 0-8-16,-1 4-3 0,-3 2-4 16,4 0-2-16,3 6-2 0,-10-10-4 15,10 10-1-15,-7-4-2 0,7 4 0 16,0 0-3-16,-4-7-4 0,4 7 5 0,0 0-2 16,0 0 3-16,10-12 0 0,-5 8-2 0,7-1-1 15,-1 1 0-15,2 4-1 0,1-2-1 16,-14 2 1-16,25 2 0 0,-12 3-1 15,-4 3 4-15,5 0 6 0,-3 6-2 16,-1-3 5-16,1 6-1 0,-1-2 1 0,0 2-6 16,-3 0 0-16,0-1-4 0,3 1-1 15,-7 0-1-15,2-4-10 0,2-1-26 0,-3 2-50 16,0-4-74-16,-2 1-71 0,1-1-73 16,-3-2-87-16,4-3-136 0,-2 1-159 15,-2-6 62-15,6 7-331 0,-6-7-425 16</inkml:trace>
  <inkml:trace contextRef="#ctx0" brushRef="#br0" timeOffset="75000">18987 926 2545 0,'3'-11'103'0,"-3"11"66"16,0 0 24-16,2-9 11 0,-2 9-4 0,0 0-11 15,0 0-20-15,0 0-14 16,0 0-15-16,0 0-9 0,0 0-2 0,20 17-6 15,-10-7-9-15,-2 0-7 16,1 2-7-16,-2 0 2 0,4 0 1 16,-6-2 8-16,3 2 3 0,-7 0 2 15,3-2 11-15,-2-1-1 0,1 1 4 0,-8-1-5 16,1 1-4-16,-3 0-15 0,0 1-17 16,-4-6 0-16,0 0-10 0,2-4-7 15,9-1-9-15,-21 0-8 0,10-5-14 0,-1-5-10 16,1-4-3-16,-5-11-15 0,9 2-8 15,-1 5-2-15,6-1-1 0,2 2-2 0,0 2-10 16,-1 3 1-16,1 3 0 0,1 0 0 16,1 4 1-16,-2 5 1 0,9-6 2 15,-9 6-2-15,20 3 4 0,-5 1 6 16,0 4-2-16,5 0-3 0,-2 1 1 0,3 1 0 16,1-2 0-16,-4 1-1 0,2 0-3 0,-6-2-26 15,2-1-43-15,1 0-60 0,-5-1-86 16,-1-2-79-16,0 1-77 0,-3-1-96 15,1-3-203-15,-9 0-24 0,11 2 64 16,-11-2-362-16,0 0-474 0</inkml:trace>
  <inkml:trace contextRef="#ctx0" brushRef="#br0" timeOffset="75819.82">19265 921 3076 0,'-7'-9'182'0,"1"3"25"16,6 6 25-16,-5-8 13 0,5 8-7 0,-2-6-17 16,2 6-27-16,0 0-21 0,0 0-19 0,0 0-18 15,0 0-12-15,0 0-9 16,0 0-13-16,0 0-9 0,27 14-11 0,-22-7-7 0,3-1-5 16,-5 2-5-16,6-2-3 0,-5-1-8 0,-3 2-3 15,5 0-1-15,-6-7-6 16,4 8-5-16,-4-8 1 0,1 7-5 0,-1-7-2 15,0 0 3-15,6 5 7 16,-6-5 0-16,0 0-4 0,0 0-7 0,0 0 2 0,8-24-8 16,-2 14 6-1,-4 1-8-15,0 3-3 0,-1-4-3 0,1 6 0 16,-2 4 0-16,8-11-1 0,-8 11-3 16,1-6 6-16,-1 6-9 0,5-8 1 0,-5 8 0 15,0 0-2-15,11-4 4 0,-11 4 6 16,0 0-14-16,18-3 8 0,-18 3-4 15,0 0 7-15,16 0-1 0,-16 0 1 0,10-2-5 16,-10 2 3-16,13-4 0 0,-5 0-3 16,-1 0 10-16,2-4-12 0,0 1-2 0,-2 1 7 15,1-1-5-15,-2 2 0 16,1-1-9-16,-7 6 5 0,10-7-3 0,-10 7-3 16,7-5 2-16,-7 5-6 0,0 0 8 0,0 0-2 15,0 0-1-15,19 14 1 0,-11-10-4 16,-3 2 5-16,4 2 0 0,-2-1-3 0,2-3 2 15,2 1 0-15,-2 0-4 16,-2-1 8-16,-7-4 1 0,20 2-3 0,-20-2-3 16,23-4 9-16,-10 0-9 0,-1-4 1 15,2-1-2-15,1-1-2 0,1-4-2 0,-3-1-4 16,-1-2 2-16,1-9-1 0,-4 4-3 0,-1 3 5 16,-2-1-3-16,-1 4 1 15,-1-1 3-15,0 5-4 0,-2 2 2 0,-2 2-7 16,1 1 7-16,1 0-6 0,-2 7 4 15,3-9-2-15,-3 9 1 0,0 0 2 0,0 0 2 16,0 0 2-16,0 0 3 16,0 0-1-16,0 0-2 0,0 0 3 0,6 24 6 15,-5-17 5-15,7-3 2 0,-1 4-8 16,7 2 11-16,-1-2 27 0,3 5 9 0,-1-1-4 16,-2 0 31-16,-2 1 16 0,2 0 27 0,-1 2 14 15,-2-1 11-15,-7-1 15 16,6-1 15-16,-6 2 9 0,-3-2-110 15,0 3-76-15,-1 0 0 0,-1 1 0 0,-7-2 0 16,4 1 0-16,-4 2 0 0,-3-1 0 16,0-2 0-16,1-1 0 0,-1-2 0 15,1-1 0-15,-3-2 0 0,5-2 0 0,0-1 0 16,0-3-266-16,9-2-312 0,-18-5-116 0,13-4-171 16,3-1 12-16,-2-6 86 0,8 3-651 15,-1-9-868-15</inkml:trace>
  <inkml:trace contextRef="#ctx0" brushRef="#br0" timeOffset="76019.91">20004 548 3639 0,'11'-14'-48'0,"-1"3"68"16,-5 2 42-16,1 4 37 0,-2 2 36 0,-4 3 12 15,0 0-3-15,0 0 5 16,0 0 66-16,13 11 28 0,-9 6 8 16,2 0-26-16,-4 5-15 0,1-1-20 15,1 4-25-15,0-2-17 0,-3 2-9 0,4-3-15 16,1 2 2-16,-1-3-22 0,-1-2-12 15,0-2-41-15,-1-2-101 0,-1-5-89 16,2 1-101-16,-1-1-80 0,-2-4-62 0,-1 0-86 16,0-6-137-16,0 7-115 0,0-7 66 15,0 0-384-15,0 0-512 0</inkml:trace>
  <inkml:trace contextRef="#ctx0" brushRef="#br0" timeOffset="76170.2">20101 706 2679 0,'0'-22'18'16,"-2"2"76"-16,2 4 76 15,0 3 51-15,0 1 49 0,0 4 37 0,0 2 23 0,0 6-5 16,-2-15-20-16,0 9-27 15,2 6-30-15,-2-11-31 0,2 11-17 0,0-8-28 16,0 8-74-16,2-9-115 16,-2 9-148-16,6-8-156 0,-5 4-181 0,-1 4-272 15,0 0 62-15,0 0 85 0,0 0-330 16,0 0-436-16</inkml:trace>
  <inkml:trace contextRef="#ctx0" brushRef="#br0" timeOffset="77649.94">20402 1353 2497 0,'0'0'19'0,"0"0"45"16,3-7 36-16,-3 7 4 0,0 0 7 0,0 0 24 16,0 0 10-16,0 0 21 15,0 0 14-15,0 0-4 0,0 0 5 16,0 0 0-16,0 0-5 0,0 0-4 0,12 13-6 16,-12-13-1-16,6 7-12 0,-6-7 4 0,6 7-6 15,-6-7 2-15,5 5-3 0,-5-5 1 16,0 0 2-16,7 4 7 0,-7-4 5 15,0 0 2-15,0 0 1 0,0 0 1 0,9 6-1 16,-9-6-4-16,0 0-1 16,0 0-3-16,0 0-3 0,0 0-3 0,0 0-12 0,0 0-14 15,0 0-13-15,0 0-11 16,0 0-13-16,0 0-81 0,0 0-10 0,-14 14 0 0,8-5 0 16,3-1 0-16,-3 1 0 15,2 1 0-15,3 0 0 0,-4-1 0 16,3-1 0-16,0 2 0 0,2-10 0 0,0 12 0 0,0-12 0 15,2 9 0-15,-2-9 0 16,7 10 0-16,-7-10 0 0,9 4 0 0,-9-4 0 0,0 0 0 16,18-4 0-1,-18 4 0-15,18-6 0 0,-13 0 0 0,3 1 0 0,0-3 0 16,0 2 0-16,-5-2 0 0,3 1 0 0,-6 7 0 16,3-9 0-16,-3 4 0 15,0 5 0-15,2-12 0 0,-2 12 0 0,3-6 0 0,-3 6 0 16,0 0 0-1,0 0 0-15,0 0 0 0,0 0 0 0,0 0 0 0,0 0 0 16,-27 14 0-16,24-8 0 16,-2 3 0-16,-1-1 0 0,5 4 0 0,1-6 0 0,-2 0 0 15,2-6 0 1,2 15 0-16,-1-9 0 0,-1-6 0 0,11 11 0 0,-4-9 0 16,2 2 0-16,-9-4 0 0,25-1 0 15,-25 1 0-15,23-5 0 0,-12 2 0 16,0-3 0-16,1 0 0 0,-2 2 0 0,-1-2 0 0,-3-1 0 15,2 1 0-15,-6 0 0 16,-1-2 0-16,-1 8 0 0,0-14 0 0,0 14 0 16,-3-11 0-16,-3 5 0 15,6 6 0-15,-16-4 0 0,7 4 0 0,9 0 0 0,-19 4 0 16,10 0 0-16,-1 2 0 0,2 0 0 0,3 0 0 16,-1-1 0-1,2 1 0-15,4-6 0 0,-5 12 0 16,3-8 0-16,2-4 0 0,-2 7 0 0,2-7 0 15,0 0 0-15,-3 10 0 0,3-10 0 16,0 5 0-16,0-5 0 0,0 0 0 0,-3 5 0 16,3-5 0-16,0 0-748 0,-8 5-254 15,8-5 91-15,-5 7 106 0,5-7-802 16,-11 9-1047-16</inkml:trace>
  <inkml:trace contextRef="#ctx0" brushRef="#br0" timeOffset="79280.05">20385 2036 1152 0,'4'-5'462'0,"-4"5"-101"15,2-8-56-15,-2 8-17 0,2-9-10 0,-2 9-11 16,0 0-16-16,0-9-14 16,0 9-12-16,0 0-13 0,0 0-21 0,0 0-20 15,0 0-16-15,0 0 20 0,0 0 14 16,0 29-13-16,0-5-10 0,0 13-13 0,3 3 8 16,1 6 15-16,-2-3-22 15,1 0-22-15,3-5-12 0,-1 3-7 0,-2-2-5 16,3-1-21-16,-2-6-7 0,-3-3-19 0,3-7-40 15,-2-2-63-15,-2-2-72 16,2-1-64-16,-2-5-74 0,2 3-53 0,-2-7-44 0,0-2-71 16,0-6-78-16,1 5-111 15,-1-5-32-15,0 0-454 0,0 0-565 0</inkml:trace>
  <inkml:trace contextRef="#ctx0" brushRef="#br0" timeOffset="79449.81">20478 2455 2952 0,'0'0'-20'0,"-1"-14"33"0,1 14 17 0,1-11 35 15,1 2 22-15,4 0 14 0,-1-2 8 16,5-3 14-16,0-2-1 16,-1-1-11-16,4-1-14 0,3-7-8 0,-2 2-14 0,4-2-4 15,-2-1-11-15,-2 2-8 16,-2 6-39-16,-2-1-46 0,-7 5-66 0,5-1-62 16,-5 3-66-16,-1 1-85 0,-2 5-105 15,0 6-139-15,-2-6 46 0,2 6-114 16,0 0-123-16</inkml:trace>
  <inkml:trace contextRef="#ctx0" brushRef="#br0" timeOffset="79619.87">20563 2263 1704 0,'0'7'54'0,"-1"-1"42"0,1-6 45 15,-6 14 30-15,2-6 26 0,2-1 21 0,2-7-5 16,-1 12-15-16,-1-6-11 0,2-6-24 16,-4 11-18-16,4-11-13 0,2 12-19 15,0-7-8-15,-2-5-11 0,5 9-24 0,-5-9-81 16,10 6-87-16,-2-3-97 0,-3-1-122 15,3 0-146-15,-8-2-92 0,21 0 51 16,-10 0-128-16,-11 0-130 0</inkml:trace>
  <inkml:trace contextRef="#ctx0" brushRef="#br0" timeOffset="80803.75">20805 2319 1888 0,'0'0'120'0,"7"-2"30"0,-7 2 32 15,0 0 39-15,0 0 23 0,0 0 7 16,0 0-18-16,0 0-24 15,0 0-23-15,0 0-19 0,0 0-14 0,0 0-13 0,0 0-12 16,0 0-14-16,-2 19-6 0,6-9-6 0,-1 2 7 16,-1-1-1-16,0 0-3 15,2 1 0-15,-2-2 5 0,0 0-5 0,-2-1-1 16,0-2-6-16,0-7 1 16,-4 15-7-16,2-10-7 0,2-5-7 0,-6 7-9 15,6-7-6-15,0 0-10 0,-13 0-5 0,13 0-6 0,-13-14-10 16,7 1-8-16,2-1-1 15,0-3-3-15,0 1-3 0,2-1-3 0,0 5-6 16,2 0-2-16,0 3 1 16,0 1-7-16,0 8 3 0,2-9-1 0,-2 9 1 15,0 0 5-15,0 0-1 16,0 0-1-16,33 15 0 0,-25-10-2 0,-1 1 6 16,4 5-3-16,-3-4-1 0,0-1 0 15,0-1-4-15,-1 2 7 0,-2-3-3 0,-5-4-4 16,14 7 2-16,-14-7 4 0,11 2-1 15,-11-2 1-15,0 0-1 0,20-14 0 16,-13 7-2-16,1-3-2 0,-2 0 1 0,1 2 0 16,-3 2-2-16,2 3-1 0,-6 3-3 15,5-10-4-15,-5 10 2 0,9-4 1 0,-9 4 1 16,0 0 2-16,14 12 1 0,-4-7-1 16,-2 3 2-16,1 1-1 0,0-2-1 15,3-1-4-15,-1 1 0 0,0-2 4 0,0-1-1 16,0-1 0-16,-11-3 3 0,17 2-5 15,-17-2 2-15,19-4-3 0,-12-1-7 0,3-2-13 16,1-2-10-16,0-7-13 16,-4-3-7-16,0-1 3 0,3-12 3 0,-4 1 4 15,0-3 1-15,-3-2 7 0,-3-3 1 16,0-2 4-16,0 0 3 0,-2 1 4 0,1 0 4 16,-3 4 1-16,-1 2 6 0,2 7 20 15,-3 6 23-15,2 6 13 16,3 1 5-16,-1 2-9 0,-2 6-6 0,0 4-1 0,4 2 6 15,0 0 7-15,-15 31 9 0,7 1-4 16,1 9-3-16,-2 14 5 0,6 7-1 0,1 2-1 16,2 0-3-16,4 0-5 15,-3-5-5-15,8-1-1 0,-4-5-2 0,3-12-2 16,-5-3-5-16,5-6 5 0,-4-6-11 16,0-8 1-16,0-1-4 0,-2-5 2 0,0-3-5 15,-1-1 7-15,1-4 1 0,-2-4-10 0,0 0-5 16,0 0 4-16,0 0-4 15,8-25-1-15,-7 7-7 0,-1-1-1 0,0-8-1 16,0-10-1-16,0-5 0 0,0 1 2 16,5 4-1-16,-5 10-1 0,2 8-1 15,0 3-5-15,-2 2 4 0,0 5-8 16,2 1 5-16,-2 8 1 0,3-7 4 0,-3 7 5 16,0 0-2-16,0 0 2 0,22 22-4 0,-15-10 7 15,0 0-3-15,1 1 5 16,-3-1-4-16,4-2 2 0,-6-3-3 0,5 3 4 15,-5-3-4-15,3 0 1 0,-1-2 3 16,-5-5 4-16,9 6-1 0,-9-6 0 16,0 0 1-16,0 0-3 0,0 0 2 0,27-15-1 15,-22 7 0-15,1 0-7 0,-1 1 10 16,1 1-10-16,-2 0 7 0,-4 6 10 0,8-6-16 16,-8 6 5-16,5-6-4 0,-5 6 1 15,0 0-2-15,10-2-2 0,-10 2 3 16,0 0 6-16,0 0-6 0,15 9 5 0,-15-9 5 15,9 5-9-15,-1-1 5 0,-8-4-4 16,14 6-2-16,-14-6-2 0,14 0 4 16,-14 0 0-16,24-12-3 0,-11 6 3 0,2-4-15 15,1-3 3-15,-3 1 3 0,0-1 8 16,-3 3 13-16,-3 1 13 0,1 2 25 0,-3 2 15 16,2 0 3-16,-7 5 0 0,9-7-10 15,-9 7-5-15,7-3-9 0,-7 3 1 16,0 0 30-16,14 13-6 0,-6-9-6 0,-3 1-6 15,3 2-10-15,-5 0-1 16,6-1-7-16,-9-6-8 0,9 8-5 0,-4-7-6 0,-5-1-2 16,11 5-5-16,-11-5-52 15,0 0-82-15,0 0-87 0,11 3-95 0,-11-3-102 16,0 0-127-16,5 2-189 0,-5-2-119 16,0 0 82-16,0 7-694 0,0-7-897 0</inkml:trace>
  <inkml:trace contextRef="#ctx0" brushRef="#br0" timeOffset="82030.1">22866 1279 3906 0,'0'0'-74'16,"0"0"40"-16,0 0 20 0,0 0 37 0,-19 8 29 15,19-8 25-15,0 0 30 16,0 0 25-16,0 0 19 0,-3 7 12 0,3-7 2 16,0 0-9-16,0 0-7 0,1 11-12 15,-1-11-8-15,0 0-9 0,0 0-5 0,0 0-9 16,0 0-7-16,8 8 4 0,-8-8-8 0,0 0-5 16,0 0-9-16,0 0 1 15,0 0 19-15,0 0 3 0,0 0 14 0,0 0 6 16,0 0 5-16,0 0-12 15,0 0-8-15,0 0-15 0,0 0-7 0,0 0-8 0,0 0-1 16,0 0-14-16,0 0-9 16,0 0-4-16,0 0-7 0,-14 9-2 0,6-1-1 15,5 1-1-15,-5 1 3 16,7 0-2-16,-1-1-2 0,0 1 2 0,0 0-1 0,2-3 1 16,0-7 3-16,2 14-5 0,0-6 3 15,1-4-2-15,1 3 1 0,-4-7-1 16,13 6-3-16,-13-6-3 15,16 0 0-15,-16 0-32 0,0 0-2 0,25-12 0 16,-16 9 0-16,0-5 0 0,-1 2 0 0,0-4 0 0,-4 0 0 16,-1 1 0-1,1-3 0-15,-4 4 0 0,2-2 0 0,-2 3 0 16,-2-4 0-16,2 11 0 0,-4-11 0 16,2 4 0-16,2 7 0 0,-5-7 0 0,5 7 0 15,0 0 0-15,0 0 0 0,0 0 0 16,-23 12 0-16,17-4 0 0,4 1 0 15,2 0 0-15,0-1 0 0,0 1 0 0,0-9 0 16,4 13 0-16,0-4 0 0,-1-1 0 16,3-4 0-16,-6-4 0 0,12 7 0 0,-12-7 0 15,13 0 0-15,-13 0 0 16,0 0 0-16,21-7 0 0,-21 7 0 0,11-12 0 0,-5 8 0 16,-2-1 0-16,-4 5 0 0,4-13 0 15,-2 6 0-15,-2-2 0 16,-2 1 0-16,-2 1 0 0,2-2 0 0,-2 3 0 0,-2-1 0 15,1 3 0-15,5 4 0 16,-18-2-426-16,18 2-249 0,-24 7-238 0,12-3 26 16,-1-1 87-16,1 2-727 0,1-3-972 15</inkml:trace>
  <inkml:trace contextRef="#ctx0" brushRef="#br0" timeOffset="82830.14">22772 526 3915 0,'-2'-7'-143'0,"1"0"53"16,-3 4 40-16,4 3 32 0,-6-8 15 15,1 2-2-15,0-1-38 0,3-1-207 0,2-6 160 16,0-3 215-16,0 0 72 0,-1 3 20 16,-1 4-33-16,2 0-25 0,0 3-18 15,-2-3-13-15,2 10-7 0,-6-3-14 16,6 3-12-16,-11 20-10 0,5-2-6 16,-5 11-10-16,1 4-8 0,5 1-7 0,-3 0-4 15,2 0-8-15,2-8 0 0,2-3-6 16,2-3-4-16,0-2 0 0,0 0-7 15,0-4-5-15,-1-3-3 0,2 1-6 0,-1-2-4 16,0-1-3-16,0-3 1 0,0-6-5 16,2 6 1-16,-2-6-3 0,0 0-9 0,0 0 3 15,13-14 0-15,-6 2 3 0,-4-5 2 16,7 0-1-16,-7-6 4 0,3 5-6 0,-1 1 0 16,-2 3 5-16,3-1-5 0,-3 5 1 15,-1 4 6-15,2-3-6 0,0 4-2 16,-4 5 0-16,5-3-1 0,-5 3 4 15,16 9 3-15,-7 3-3 0,7 0 7 0,7 9 10 0,3 1-1 16,-1 1 3-16,3-2 0 16,3-1 3-16,-1-1-1 0,-3-2 2 0,0-3 3 15,-8-4-2-15,-4-3 12 0,-4 0 8 16,1-2 21-16,-3 0 18 0,-5-1 24 0,-4-4 31 16,10 5 11-16,-10-5-9 0,0 0-22 0,0 0-5 15,0 0-13-15,0 0-16 16,-30-26-5-16,10 12-8 0,-6-5-14 0,-1 2-7 15,-2 0-3-15,2 3-7 0,1 0-4 16,5 5-4-16,4 2-32 0,2 0-24 0,-1 1-26 16,5 2-26-16,-1 0-26 15,3 2-42-15,-2-2-46 0,1 3-53 0,10 1-60 16,-17-1-63-16,8 2-86 16,9-1-161-16,-18 1-85 0,18-1 60 0,-13 6-371 0,13-6-487 15</inkml:trace>
  <inkml:trace contextRef="#ctx0" brushRef="#br0" timeOffset="83332.24">23183 594 2620 0,'-13'-12'-146'0,"6"-1"-6"0,2-1-13 0,1 5 12 0,0-2 211 15,-2-3 80 1,0-1 28-16,2 1-8 0,-5 0-6 0,6 4-6 0,-4 0 11 16,3 1 4-16,3 2-18 15,-1 2-18-15,2 5-26 0,0 0 4 0,0 0 0 16,0 0-9-16,0 33 6 16,3 2-6-16,9 0 12 0,-4 6-7 0,-3-1-7 15,6-3-9-15,-2 4-12 0,-4-3 2 0,4-4-14 0,0 2-4 16,-4-3-5-16,3-2-6 15,-3-8-4-15,-1-4-4 0,0-5-8 0,0 0-2 0,-2-3-32 16,2 1-45 0,0-6-33-16,-3 0-34 0,3-3-49 0,-4-3-46 0,7 2-26 15,-7-2-9-15,0 0-5 16,16-17 14-16,-8 5 15 0,-3-5 24 0,1-1 53 16,-2-3 49-16,2 2 48 0,1-5 50 0,1 5 54 0,-5 1 43 15,2 4 34 1,-1 4 35-16,-1-1 14 0,-1 1-1 15,2 3-9-15,-2 1-18 0,1 1-8 16,-3 5 38-16,0 0 17 0,0 0-13 0,18 11-15 16,-11-4-11-16,-1 3-20 0,1 2-13 15,3 4-14-15,0-3-10 0,-1 5-13 16,-1-3-12-16,0-1-56 0,-3 1-91 0,1-3-98 16,-1-2-131-16,0 1-149 0,-1-5-251 15,-3 0 63-15,3-2 71 0,-4-4-284 0,0 0-332 16</inkml:trace>
  <inkml:trace contextRef="#ctx0" brushRef="#br0" timeOffset="83380.47">23561 722 2123 0,'-5'-12'-228'0,"3"7"-417"0</inkml:trace>
  <inkml:trace contextRef="#ctx0" brushRef="#br0" timeOffset="84117.98">23523 677 1872 0,'-11'-13'140'16,"-1"1"9"-16,1 2-6 0,1 3 8 0,3 3 22 16,-3-1 4-16,1-2-9 0,3 1-19 0,-2 2-13 15,3-3-18-15,5 7-25 0,-8-8-43 16,8 8-50-16,-5-8-32 15,5 8-5-15,0 0-8 0,0 0-7 0,0 0-8 16,0 0 1-16,0 0 9 0,0 0 2 0,0 0 7 16,22 12 2-16,-16-8 3 15,0 4 6-15,1 3 5 0,-1 1 23 0,1 1 38 0,2 1 20 16,-4 0 10-16,1 1 26 0,-3-1 12 0,5-2 6 16,-2 1 11-16,-2-2 5 15,0-1 2-15,1-1 2 0,1 1-2 0,-1-2-3 16,4-1 0-16,-4 0-2 15,1-2-2-15,-1 1-8 0,3-1 1 0,-8-5 4 0,12 5 15 16,-12-5 9 0,9 5 8-16,-9-5 7 0,5 3-5 0,-5-3-10 15,0 0-16-15,0 0-14 0,0 0-11 16,0 0-8-16,0 0-12 0,0 0-6 0,0 0-12 16,0 0-4-16,0 0-10 0,0 0-8 0,0 0-6 0,0 0-4 15,0 0-9 1,0 0-2-16,0 0 3 0,0 0-8 15,0 0-2-15,0 0-7 0,0 0 8 0,-11 11-7 16,11-11-5-16,0 0 2 0,0 0-4 0,0 0-4 16,0 0-12-16,0 0-19 15,20-18-13-15,-7 3-10 0,10-5-18 16,2-5-18-16,2-7-7 0,0-4-17 0,2-4-19 16,0-2 11-16,-5-3 9 0,0-2 6 15,-1-7 8-15,-7-4 13 0,0-5 4 0,-7 5 15 16,-1 5 7-16,-5 14 19 0,1 10 9 15,-1 8 10-15,-3 4 8 0,-3 3-2 16,-3 4 3-16,1 3 3 0,-2 7 3 0,7 0 5 16,-29 15-3-16,6 5 13 0,-6 14 15 15,4 5 5-15,5 4 9 0,-1 3 8 16,1 3 0-16,9 2-3 0,4 0 19 0,3-10-1 16,2 0-1-16,8-5 1 0,-3 1-1 15,9-4-3-15,3-1-1 0,4-6 2 0,2-1-2 16,0-3-5-16,6-6-6 0,2-4 0 15,-1 0-8-15,-6-7-1 0,2-1 0 16,-7-3-2-16,0-1-2 0,-1 0 21 16,-2 0 12-16,2 0 14 0,-3-1 3 15,-13 1 2-15,17-1 3 0,-17 1-9 0,15 0-9 0,-15 0-7 16,0 0-12 0,18 0 5-16,-18 0-7 0,0 0-15 0,13 0-11 0,-13 0 1 15,12 2-42-15,-12-2-54 0,11 2-84 0,-11-2-95 16,9 3-91-16,-2 1-83 15,0-1-114-15,-3 0-214 0,-4-3 63 0,-2 13 82 0,-2-3-397 16,-4 0-487 0</inkml:trace>
  <inkml:trace contextRef="#ctx0" brushRef="#br0" timeOffset="84330.98">23775 1032 3071 0,'-10'3'200'0,"7"1"13"16,3-4-3-16,0 0 27 16,0 0 30-16,0 0 26 0,0 0 2 0,0 0-14 15,0 0-39-15,30-12-17 0,4 0-23 16,2 0-25-16,14-4-18 0,-1 1-23 0,-6 3-81 16,-11 0-80-16,-5 5-93 0,-9 1-112 0,0 0-105 15,-5 3-95-15,-5 0-109 16,-2 3-188-16,-6 0 70 0,0 0-432 0,0 0-560 15</inkml:trace>
  <inkml:trace contextRef="#ctx0" brushRef="#br0" timeOffset="85067.79">24432 2766 3326 0,'-23'5'123'0,"10"0"-9"0,-2 0-14 15,6 0 5-15,-1 0 30 16,6 0 27-16,4-5 31 0,12 11 14 0,11-6-18 0,40-2-14 16,20-5-20-16,40-3-16 0,21-3-17 15,12-4-7-15,6 0-13 0,7 2-8 0,2-4-13 16,-2 0 3-16,-3 2-8 15,-8 0 13-15,-9-1-5 0,-13 1-6 0,-9 3-10 16,-14-5 7-16,-34 6-15 0,-11-2-11 16,-12 2 1-16,-16 3-8 0,-10 1-9 15,-9 2-14-15,-1-4-44 0,-6 0-76 0,-3 2-117 0,-4-4-122 16,-1 5-167-16,-6-3-257 0,0 6 55 16,-4-12 74-16,-3 6-435 0,-4-1-541 15</inkml:trace>
  <inkml:trace contextRef="#ctx0" brushRef="#br0" timeOffset="90416.81">16412 4787 1619 0,'3'8'687'0,"-1"-4"-258"0,0 0-125 16,-2-4-65-16,0 0-16 0,6 6-15 0,-6-6-8 0,0 0 3 16,0 0 6-1,0 0-1-15,-2 7-8 0,2-7-1 0,0 0-28 0,0 0-17 16,0 0-20-16,0 0-2 0,0 0-14 0,0 0-9 16,0 0-10-16,0 0-11 15,0 0-8-15,0 0-7 0,2 8-4 16,-2-8-8-16,0 0-7 0,0 0 1 0,0 0-9 15,0 0 0-15,0 0-13 0,0 0 6 16,0 0-4-16,0 0 2 0,0 0 1 0,0 0 0 16,0 0 12-16,0 0-6 0,0 0 0 15,0 0-2-15,0 0 1 0,0 0-8 16,0 0 6-16,0 0-7 0,-24 2 0 0,24-2 4 16,-5 8-13-16,5-8 7 0,-7 7-1 15,7-7 2-15,-8 8 0 0,8-8-7 0,-5 6 7 16,5-6-1-16,0 0-2 0,-3 4-2 15,3-4 3-15,0 0-8 0,-8 6-1 16,8-6 3-16,0 0-10 0,0 0 9 16,0 0-6-16,0 0 4 0,0 0-11 0,-5 6 4 15,5-6 3-15,0 0-10 0,0 0 4 0,0 0-3 16,-6 5-1-16,6-5 9 0,0 0 10 0,0 0 7 16,0 0 1-16,0 0 10 15,0 0 3-15,0 0 2 0,0 0 2 0,0 0-1 16,0 0 0-16,0 0-1 0,0 0 1 15,0 0-5-15,0 0-18 0,-8 4-28 0,8-4 0 16,0 0 0-16,0 0 0 16,0 0 0-16,0 0 0 0,0 0 0 0,0 0 0 15,0 0 0-15,0 0 0 0,25 4 0 16,-6-6 0-16,3-2 0 0,2 0 0 0,13 0 0 16,-1-1 0-16,-2-1 0 0,-6 2 0 0,-3-1 0 0,-2 2 0 15,-2 1 0 1,-4-2 0-16,4 4 0 0,-4 0 0 0,3-3 0 0,-2 3 0 15,3 0 0-15,1 0 0 16,-4-2 0-16,9 0 0 0,0 2 0 0,-1-4 0 0,1 2 0 16,2-1 0-1,0 2 0-15,8-5 0 0,-1 0 0 0,0 1 0 0,3 3 0 16,1-4 0-16,3 3 0 16,2-2 0-16,-4-1 0 0,7 1 0 0,13 0 0 15,-14 0 0-15,14 1 0 0,0-2 0 16,0 0 0-16,4 0 0 0,3 0 0 0,-2 1 0 15,4 2 0-15,0 0 0 0,0-1 0 16,-6 1 0-16,1 1 0 0,-11 0 0 16,-4 2 0-16,0-2 0 0,-5 2 0 0,-4-1 0 15,1 1 0-15,-10 0 0 16,-3 0 0-16,-2 0 0 0,-6-2 0 0,0 2 0 0,-1-2 0 16,4 1 0-16,1-3 0 0,-1 2 0 15,0-2 0-15,15-2 0 0,1 1 0 0,2 0 0 16,4 0 0-16,13-5 0 0,4 5 0 15,0-1 0-15,-1 1 0 0,5 2 0 16,-3-1 0-16,2 1 0 0,-1 0 0 0,-2 3 0 16,3-2 0-16,1-2 0 0,-3 3 0 15,3 1 0-15,-2-4 0 0,2 1 0 0,1 0 0 16,1 1 0-16,2-2 0 16,-5-2 0-16,3 6 0 0,-5-6 0 0,1 2 0 15,-4 1 0-15,-11 2 0 0,0-2 0 0,-3 0 0 16,-5 2 0-16,0 1 0 0,-8 0 0 15,-3 1 0-15,-3-1 0 0,1 0 0 0,-2 0 0 16,1 0 0-16,-1-1 0 16,2-1 0-16,12-2 0 0,3 2 0 0,2-6 0 15,13 2 0-15,6-1 0 0,5 1 0 16,1-1 0-16,1 0 0 0,0 5 0 0,1-3 0 16,-1 4 0-16,-1 0 0 0,-18 1 0 0,10 1 0 0,-13 0 0 15,-2 1 0 1,-3-2 0-16,1 0 0 0,1 3 0 0,0-3 0 0,2-3 0 15,0 1 0-15,16 0 0 16,0-2 0-16,-1-2 0 0,4 0 0 0,-2 2 0 0,3-3 0 16,-5 4 0-1,-1-2 0-15,4 2 0 0,-6-1 0 0,3 3 0 0,-16-1 0 16,2 0 0-16,4 0 0 16,-3-1 0-16,10-1 0 0,2 3 0 0,1-5 0 15,6 1 0-15,0-3 0 0,2 1 0 0,1-1 0 0,-1 2 0 16,1 3 0-16,-7-2 0 15,3 3 0-15,-7 0 0 0,-8 1 0 0,-5 2 0 16,-1 1 0-16,-2-2 0 16,-2 2 0-16,-5 0 0 0,-4-2 0 15,-7 1 0-15,3-1 0 0,-3 0 0 0,5 2 0 16,7-4 0-16,2 1 0 0,-1-1 0 16,4-2 0-16,-4 1 0 0,0-1 0 0,-9 4 0 15,-5 0 0-15,-5 0 0 0,0-1 0 16,-7 1 0-16,-2-3 0 0,2 3 0 15,-5-1 0-15,-10 1 0 0,20 0 0 0,-9-1 0 16,-11 1 0-16,14 0 0 0,-14 0 0 16,16-2 0-16,-16 2 0 0,11-2 0 0,-11 2 0 15,12-2 0-15,-12 2 0 0,11-1 0 0,-11 1 0 16,0 0 0-16,11-2 0 0,-11 2 0 16,0 0 0-16,9-3 0 0,-9 3 0 15,0 0 0-15,0 0 0 0,0 0 0 0,0 0 0 16,2-5 0-16,-2 5 0 0,0 0 0 15,0 0 0-15,0 0 0 0,0 0 0 16,0 0 0-16,-22-4 0 0,22 4 0 16,0 0 0-16,-17 7 0 0,9-5 0 0,8-2 0 15,-11 10 0-15,6-6 0 0,-4 0 0 16,9-4 0-16,-9 9 0 0,6-4 0 0,3-5 0 16,-8 7 0-16,8-7 0 0,-5 4 0 0,5-4 0 15,0 0 0-15,0 0 0 16,-5 8 0-16,5-8 0 0,0 0 0 0,0 0 0 0,0 0 0 15,0 0 0-15,0 0 0 16,0 0 0-16,0 0 0 0,0 0 0 0,0 0 0 0,-7-19 0 16,1 14 0-1,-3 0 0-15,-1 0 0 0,-1 1 0 0,-3 1 0 16,3 3 0-16,11 0 0 0,-24 2 0 16,24-2 0-16,-23 5 0 0,14-2 0 0,2 2 0 0,-1-1 0 15,0-1 0-15,8-3 0 0,-9 9 0 0,9-9 0 16,-9 5 0-16,9-5 0 15,-8 7 0-15,8-7 0 0,-8 3 0 0,8-3 0 16,-7 4 0-16,7-4 0 0,0 0 0 16,-12 3 0-16,12-3 0 0,-8 3 0 0,8-3-188 15,-7 2-835-15,7-2 84 16,0 0 107-16,0 0-940 0,-23-2-1201 0</inkml:trace>
  <inkml:trace contextRef="#ctx0" brushRef="#br0" timeOffset="91430.17">16351 4995 4650 0,'2'5'-147'0,"-2"-5"57"15,1 5 55-15,-1-5 57 16,0 0 23-16,0 0 0 0,0 0 9 0,0 0 6 0,0 0 11 16,0 0 8-16,21-12-1 0,-17 7 3 0,4 0 5 15,-5-1 5-15,3 3-3 16,-6 3-5-16,5-7 1 0,-5 7-5 0,2-5-1 15,-2 5-2-15,5-8 1 0,-5 8 4 16,0 0-10-16,0 0-9 0,0 0-5 0,0 0-6 16,0 0-9-16,0 0-1 15,-32 13-5-15,27-5-4 0,-2 5 2 16,3-3 3-16,-2 4 3 0,6-2 3 16,-1 0 13-16,2 0-1 0,3 0 7 0,3 0-5 15,3-2 6-15,2 0-5 0,-1 1 1 16,-1-5-9-16,-1 1-5 0,0-2 1 0,1 2-14 15,-6-3 3-15,4 2 1 0,-8-6-3 16,9 5-7-16,-9-5-2 0,5 7-3 0,-5-7-7 16,0 0-5-16,4 5-40 0,-4-5-64 15,0 0-65-15,0 0-85 0,0 0-90 16,0 0-94-16,-5-19-110 0,1 13-173 0,-3 0 18 16,-1-2 79-16,-2 6-476 0,10 2-562 0</inkml:trace>
  <inkml:trace contextRef="#ctx0" brushRef="#br0" timeOffset="91829.84">15590 5961 3389 0,'2'-12'209'0,"-2"4"-6"0,0 1-11 0,0 7-9 16,0-7-8-16,0 7-8 0,0 0 8 0,0 0 21 0,11 22-6 15,-5-5-15 1,-1 12-11-16,7 6-17 0,-2 2-10 0,1 0-15 0,-1 1-12 15,-3-1-11-15,6 1-4 16,-3-2-14-16,0 1-6 0,-5-6-5 0,1-2-13 16,-2-8-27-16,-2-3-47 15,0-1-49-15,2-3-63 0,-2-3-56 0,-1 0-71 0,-1-4-77 16,0-2-68-16,0-5-69 16,0 0-79-16,0 0-65 0,0 0 44 0,-13-27-400 15,7 6-447-15</inkml:trace>
  <inkml:trace contextRef="#ctx0" brushRef="#br0" timeOffset="92082.09">15565 5872 2747 0,'-10'-20'47'16,"7"3"33"-16,-3 3 19 0,4 1 11 0,2 1 18 15,0 1 18-15,2-1 5 16,4 0 8-16,4 1 8 0,1 2 5 0,5 0 3 16,0 3-6-16,9 4-11 0,-2 2 1 15,4 2-16-15,7 4-9 0,-2 4 0 0,1 1-10 16,-8 6-5-16,-5-1-1 0,-4 4 0 15,-7-5-8-15,-2 2-7 0,-5 2-8 0,-2 0-3 16,-2 1-10-16,-1 4-5 0,-7 2-11 16,-3 0-6-16,-2-1-8 0,-1-1-3 0,1-7-7 15,0-1-10-15,-4-3-27 0,5-7-38 16,1 0-42-16,-2-6-54 0,0 0-57 0,-3-8-82 16,2 0-65-16,-2-5-58 0,5-1-71 15,1-1-123-15,7 1-39 0,-1 2 52 16,4 5-368-16,2-3-420 0</inkml:trace>
  <inkml:trace contextRef="#ctx0" brushRef="#br0" timeOffset="92500.31">15960 5907 2742 0,'5'-4'147'0,"-5"4"8"0,8-3-2 15,-8 3-14-15,0 0 8 16,0 0 24-16,0 0 38 0,0 0 10 0,25 10-3 15,-18-3-20-15,3 3-17 0,1 0-18 16,0 4-12-16,3 1-4 0,-4-3-8 0,-1 5-4 16,-3-3-14-16,2 1-2 15,-5-1-8-15,1 2-6 0,-4 1-8 0,-2-1-5 16,0-1-9-16,-3-1-7 0,-3-1-5 16,0-2-6-16,1-1-8 0,-4-4-5 15,-1-5-8-15,-1-1-3 0,-3-7-6 0,-1-6-4 0,-6-10-5 0,2-4-3 16,4-4-3-1,2-1 2-15,2 3-3 0,5 9-5 0,2 3-2 0,2 4-9 16,0 2-1-16,4 2 5 16,0 4 1-16,0 5-3 0,13-4 4 0,-13 4 3 15,0 0 0-15,29 11-2 16,-13-2-1-16,1 4-3 0,7 4 2 0,1-5 3 0,2 5-5 16,0-3-6-16,-6-2 1 0,-1-3-11 0,0-1-30 15,-5-2-46-15,0 0-57 16,-2-2-63-16,-1-4-79 0,-1 0-80 15,-11 0-84-15,16-4-85 0,-9 0-143 0,-1-6 56 16,-2 0-509-16,-1-5-599 0</inkml:trace>
  <inkml:trace contextRef="#ctx0" brushRef="#br0" timeOffset="92719.67">16127 5496 3298 0,'-5'-12'98'0,"-3"5"17"15,3 1 4-15,1 6 2 0,4 0 34 16,-7 13 28-16,7 3 12 0,4 9 2 0,3 10-11 15,0 3-17-15,4 0-16 0,7 8-17 16,-2-4-10-16,6 1-13 0,-1-6-12 16,-3-8-12-16,2 0 15 0,5-5-18 0,-4 0-11 15,-5-7-27-15,-2-5-44 0,-3-2-50 16,0-3-50-16,2 0-47 0,-10-2-64 0,3 1-56 16,-6-6-55-16,3 4-64 0,-3-4-60 15,0 0-67-15,0 0-53 0,0 0 47 16,-30-4-297-16,15 5-300 0</inkml:trace>
  <inkml:trace contextRef="#ctx0" brushRef="#br0" timeOffset="93149.8">16112 6007 2121 0,'-12'-4'44'0,"3"-2"39"0,2 0 12 15,-1-1 7-15,4 1 14 0,-2 0 27 0,4 0-2 16,0 0-1-16,2 6-13 0,2-14-10 0,0 9-16 16,4-2-3-16,-2 2-11 15,4-2-7-15,-1 2-9 0,2 0-7 0,3 0-4 0,-1 0-8 16,3-1-9-16,-1-1-1 15,0 3 1-15,1 0-11 0,-1-3 6 0,1 4-10 16,-1-2 5-16,-1-1-5 0,-3 0 1 16,2 4-9-16,-1-1 3 0,-1 1-8 0,-1-2 2 15,-1 3-6-15,-7 1 2 16,10-4-4-16,-10 4 4 0,11-1-6 0,-11 1-4 16,0 0 5-16,10-4-6 0,-10 4 3 0,6-4-2 0,-6 4-2 15,9-4 6-15,-9 4-5 16,10-2-1-16,-5-1 5 0,-5 3-9 15,14-6 4-15,-7 5 4 0,1-1-2 16,-8 2 4-16,16-2 20 0,-16 2 24 0,16 0 19 0,-16 0 5 16,20 2-1-16,-11 0-6 15,-1-1-5-15,1 3-10 0,4-2-5 0,-3-1 2 0,2 3-7 16,-3-1-7 0,1-3-4-16,-1 1 0 0,-9-1-4 0,21 0 0 15,-9-1-5-15,-1-2-3 0,1 1 0 16,-1-1-6-16,1-3-2 0,-1 3-8 0,-4-2-34 15,3 1-36-15,-2 1-47 0,-8 3-47 16,9-3-51-16,-9 3-45 0,7-2-77 0,-7 2-81 16,0 0-151-16,0 0 32 0,-1 15-327 15,1-15-343-15</inkml:trace>
  <inkml:trace contextRef="#ctx0" brushRef="#br0" timeOffset="94210.01">24954 5080 2890 0,'-21'-5'356'0,"14"2"-26"0,-1 1-28 0,8 2-13 16,-12-2-18-16,12 2-24 0,0 0-14 15,0 0 14-15,-13 7 15 0,13 3-10 0,2 2-21 16,2 3-21-16,0 5-23 16,4-2-20-16,-1 2-11 0,-1 0-14 15,-1 1-20-15,1-3-10 0,1 3-14 0,-6-4-51 16,-1-5-68-16,2 4-73 0,-2-4-70 16,-2 1-85-16,1-2-98 0,-3-3-86 0,-5-2-96 15,6-5-121-15,3-1-40 0,0 0 61 16,0 0-509-16,-31-14-605 0</inkml:trace>
  <inkml:trace contextRef="#ctx0" brushRef="#br0" timeOffset="94432.87">24821 5017 3453 0,'0'-21'145'15,"0"6"17"-15,0 3 23 0,2 0 11 0,4 3 17 16,-1 1 13-16,3 3 14 0,4 0 27 0,1 0 7 16,4 5 6-16,8 6-11 0,8 5-12 15,-1 1-27-15,-2 5-18 0,6 8-13 0,-1 3-17 16,-12-4-15-16,-7 3-13 15,2 1-18-15,-9-1-13 0,-5-2-13 0,-2-2-13 0,-6 1-4 16,-2-1-16-16,-7 6-24 16,1-2-35-16,-6-3-41 0,-1-4-41 0,-5 0-57 0,8-7-53 15,-2-5-62 1,5-2-75-16,-2-4-104 0,4-4-96 0,-3-4-106 16,3-2-148-16,-2-7 50 0,-3-10 77 0,7 2-528 0,7-1-632 15</inkml:trace>
  <inkml:trace contextRef="#ctx0" brushRef="#br0" timeOffset="95364.65">25234 5053 3483 0,'0'0'86'0,"12"3"24"0,-12-3 34 16,8 7 31-16,-8-7 13 0,9 5 10 0,-3-1 3 16,-6-4-7-16,12 8-22 15,-5-5-16-15,4 1-13 0,-1 0-16 0,-10-4-8 16,21 1-10-16,-9-1-17 0,-12 0-10 15,25-5-5-15,-14 1-22 16,0-1-14-16,1 1-8 0,-1-4-9 0,-2 0-8 16,-1-1-1-16,-2-1-3 0,-2 2 1 15,-4-1-3-15,0 0-1 0,0 1-5 0,-4 1 0 16,0 4-2-16,4 3 2 0,-14-4 1 16,14 4-3-16,0 0 2 0,-34 14 3 15,19-2 5-15,1 2 4 0,-4 6 5 0,0 4 1 16,7-4 4-16,5-3 0 0,0 1 8 15,4-1 0-15,2 3 3 0,2-3 0 0,4-2 7 16,0-1-5-16,5 1 0 0,1-1-2 16,1-6-4-16,4-4-5 0,-1 1-2 15,5-4-3-15,-1-4-9 0,3-4-4 0,12-5-26 16,-3-3-39-16,9-12-35 0,-5 1-30 16,0-6-26-16,-2 1-17 0,-6-8-11 0,-1-2 7 15,-4 0 11-15,-6-5 19 0,-3-4 15 0,-7-2 11 16,-5-6 11-16,-4-2 18 15,-5 0 2-15,-7 1 10 0,-4 5 15 0,-2 6 26 0,1 9 10 16,-2 14 13-16,2 7 6 16,0 9 12-16,2 7 14 0,-1 8 14 0,2 6 22 15,-7 10 14-15,1 9 11 16,6 10 11-16,0 8 11 0,9 5 13 0,-3-1 6 16,9 7-5-16,1-12-6 0,1 11-13 0,9 2-7 0,-1-3-9 15,7-6-7-15,0-4-9 16,4-7-6-16,-1-10-10 0,1-4-11 0,5-4-8 0,4-5-3 15,-8-7-14 1,1-5-29-16,0-2-25 0,3-8-29 0,0 0-20 0,7-13-20 16,-2-2-18-16,5-8-17 15,-5-5-4-15,-1-4-4 0,-3-4 13 0,-4-2 16 0,-2-4 7 16,-4-6 7-16,-5-7 18 0,0 1 24 0,-6-2 25 16,-4 2 30-16,-1 12 26 15,-1 3 23-15,-4 7 20 0,1 8 7 16,0 9 3-16,3 6 1 0,-7 4 7 0,3 7 10 15,5 2 5-15,-22 14 7 0,11 5 3 16,-2 11-2-16,0 6 7 0,1 11 0 16,2-7 5-16,7 1-13 0,-5 2-7 0,6-4-7 15,2 1-5-15,2-5-7 0,4-6-10 16,-1 0-12-16,3-4-11 0,2-9-14 16,-3-1 4-16,4-5-14 0,0-3-24 0,0-4-25 15,0-3-17-15,4-3-25 0,2-2-7 16,2-3 10-16,12-8 6 0,-8-1 6 15,-6 2 5-15,6-3 5 0,-8 5 5 0,-3 3 7 16,-3 0 6-16,1 6 0 0,-1-1 21 16,-1 5 35-16,-8 0 15 0,0 0 28 15,13 7 8-15,-9 1 5 0,0-2 11 0,-2 4-6 16,0-2-8-16,-1 1-4 0,3 3-15 0,-2-4-7 16,2 1-10-16,-3-3-11 0,-1-6-17 15,9 12-42-15,-6-8-42 0,1 1-62 0,-4-5-72 16,9 0-84-16,-9 0-103 15,0 0-108-15,22-5-109 0,-15 0-106 0,0 0 51 0,2-1-561 16,-4 0-685-16</inkml:trace>
  <inkml:trace contextRef="#ctx0" brushRef="#br0" timeOffset="95509.89">26423 4886 3500 0,'7'-6'162'0,"-7"6"57"16,0 0 34-16,0 0 23 0,0 0 19 0,0 0 0 15,0 0-26-15,0 0-28 16,0 0-24-16,0 0-37 0,0 0-80 0,-7-9-103 0,7 9-121 15,0 0-162 1,0 0-200-16,0 0-225 0,0 0 42 0,0 0 74 0,0 0-471 16,0 0-537-1</inkml:trace>
  <inkml:trace contextRef="#ctx0" brushRef="#br0" timeOffset="97483.17">18915 4671 2515 0,'6'-5'418'0,"-4"-4"-69"0,-2 9-49 0,0-11 0 16,0 11-8-16,1-8 3 0,-1 8-2 16,0 0 4-16,0-10 7 0,0 10 1 0,0 0-31 15,0 0-20-15,0 0-30 0,0 0-13 16,0 0-4-16,0 0-12 0,9 24-20 0,-7-12-16 16,1 1-10-16,-1 1-17 0,4 1-13 15,-3 1-10-15,-1-4-4 0,2 0-8 0,-1-2-4 16,-1 0-73-16,-1-3-20 0,-1 0 0 15,2 0 0-15,-2-7 0 0,4 10 0 16,-4-10 0-16,0 0 0 0,0 0 0 16,0 0 0-16,0 0 0 0,0 0 0 0,7-34 0 15,-7 14 0-15,2 1 0 0,-2-7 0 16,-2-1 0-16,2 4 0 0,0 5 0 0,0 1 0 16,0 3 0-16,0-1 0 0,0 7 0 15,-1-1 0-15,1 9 0 0,0 0 0 16,0 0 0-16,0 0 0 0,-10 26 0 0,10-12 0 15,-2 4 0-15,2-1 0 0,2 3 0 16,0-1 0-16,2 2 0 0,0-3 0 0,-3-1 0 0,3 0 0 16,2-3 0-1,-5-2 0-15,1-1 0 0,3-1 0 0,-3-2 0 0,0-1 0 16,0 1 0-16,-2-8 0 0,3 8 0 0,-3-8 0 16,0 0 0-16,0 0 0 15,0 0 0-15,0 0 0 0,9-29 0 0,-7 11 0 0,-2-7 0 16,0-3 0-1,0 1 0-15,-2-10 0 0,1 9 0 0,1 5 0 0,0 6 0 16,-2 1 0-16,0 3 0 16,2 5 0-16,-4 2 0 0,4 6 0 0,0 0 0 15,0 0 0-15,-11 19 0 16,5-3 0-16,0-1 0 0,2 6 0 0,-3-3 0 0,1 3 0 16,-2 0 0-16,4-4 0 0,1 2 0 0,-1-2 0 15,0-2 0-15,4 0-593 16,-1-1-153-16,-3 0-165 0,-3-1 81 0,4 0 92 0,-5 0-749 15,3-2-935-15</inkml:trace>
  <inkml:trace contextRef="#ctx0" brushRef="#br0" timeOffset="98580.11">18589 5482 3818 0,'-4'-5'-173'0,"4"5"43"0,-5-10 44 0,1 4 50 15,4 6 52 1,-3-12 52-16,1 5 49 0,2 7 34 0,-4-12 28 0,4 12 18 16,-2-10 10-16,-1 4 5 0,3 6 1 0,0 0-4 15,0 0 9-15,0 0 31 0,0 0 8 16,-5 30-4-16,8-4-21 15,2 13-19-15,1 4-22 0,-3 1-19 0,7 9-12 16,-7-10-17-16,11 6-14 0,-6-11-14 16,-3-1-22-16,2-4-13 0,4-3-7 0,-6-6-29 15,3-3-36-15,-7-8-59 0,3 1-52 16,1-2-50-16,-2-1-54 0,-1-5-62 0,-2 0-72 16,0-6-49-16,0 0-38 0,0 0-52 15,0 0-39-15,0 0-51 0,-17-18-48 16,11 5-560-16,1-8-643 0</inkml:trace>
  <inkml:trace contextRef="#ctx0" brushRef="#br0" timeOffset="98784.11">18537 5523 3035 0,'-4'-39'-62'16,"-1"5"56"-16,3 8 38 0,2 1 21 0,0 6 30 15,2 2 27-15,0 3 6 0,3 4 10 16,0 2 20-16,4 2 14 0,1 5 0 0,0 1-11 16,-10 0-11-16,28 7-8 0,-13 3-7 0,5 0-8 15,-6 5-8-15,0-3-8 16,-1 5-13-16,-1 1-9 0,-3-1-8 0,1 2-5 15,-8-1-9-15,-2-1-13 16,0-1-24-16,0-2-34 0,0 0-44 0,-2-2-42 0,-4-3-68 16,2-1-58-16,1-5-63 15,3-3-77-15,0 0-87 0,-18-13-117 0,13 3 44 16,-1-2-300-16,4 0-315 0</inkml:trace>
  <inkml:trace contextRef="#ctx0" brushRef="#br0" timeOffset="99250.04">18885 5773 2448 0,'3'11'133'0,"-1"-5"48"0,0 0 23 15,2 2 16 1,-1-4 12-16,-3-4 4 0,3 6 2 0,-3-6-3 0,8 2-13 16,-8-2-17-16,0 0-22 0,16-5-19 0,-16 5-13 15,14-7-17-15,-5 3-15 0,-3 0-10 16,0-2-13-16,-4 1-10 0,4-3-10 0,-2-2-12 15,-4 2-10-15,-2-3-4 16,-2-5-4-16,-2-1-5 0,-7-9-5 0,-2-2-4 16,-5 1-4-16,-5 0-2 0,2 1-6 15,-1 2-1-15,-1 4-2 0,0 4-5 0,4 6 1 16,5 5-3-16,-4 5 0 16,5 2-2-16,-2 3 9 0,0 5 3 0,3 4 4 15,1 1-1-15,3-1-2 16,5-1 4-16,-1 1 2 0,8-4 3 0,2-3-1 0,1 0 1 15,7-4 1-15,3-1 1 16,8-7-4-16,8-5 8 0,3-2 14 0,-2-2 5 16,0 4 22-16,-5-2 7 0,-4 3 7 15,-4 4 0-15,-3 2 13 0,-4 1 4 0,2 2 2 16,1 5 1-16,1 4-7 0,-1 3-9 16,0 1-10-16,5 8-7 0,-4 3-10 0,4-3-7 15,-4 2-10-15,-2 1-25 0,-1-5-48 16,-4-4-60-16,3 1-58 0,0-1-60 0,-2-2-68 15,-3-4-87-15,2 2-84 0,1-2-90 16,-2-2-100-16,-3 0-122 0,3-4 54 0,-3-1-619 16,-5-2-772-16</inkml:trace>
  <inkml:trace contextRef="#ctx0" brushRef="#br0" timeOffset="99614.43">19325 5610 3492 0,'0'-7'71'15,"0"7"47"-15,0 0 13 0,0 0 0 0,-1-7 5 0,1 7 14 16,0 0 20-16,0 0 5 16,0 0-3-16,0 0 0 0,16 16-11 0,-8-8-5 0,-7-1-4 15,4 3-2 1,-1 2-13-16,-4 0-12 0,0 1-5 0,-2 0-12 16,-3 3-7-16,0-2-15 0,-3 3-6 0,-5-1-9 0,0-1-7 15,-2-3-17-15,-3-3-19 16,2 1-27-16,-4-4-24 0,4-2-11 0,4-4-13 0,-6-6-7 15,1-6 1-15,0-9 5 16,0-5 2-16,7-4 7 0,5 4 2 0,5 4 2 16,0 5 4-16,1 0 0 15,3 4 6-15,3 2 5 0,-2 4 6 0,6 2 3 0,3 3 0 16,-1 2 9-16,3 0 2 0,0 4-2 0,6 1 0 16,1 2 0-16,-3-2-1 15,12 3-10-15,1 3-36 0,-8-6-49 16,0 0-64-16,-2-1-76 0,-3-3-72 0,-1 2-90 15,1-3-104-15,-4 2-121 16,0-2 40-16,-3-2-419 0,3 2-479 0</inkml:trace>
  <inkml:trace contextRef="#ctx0" brushRef="#br0" timeOffset="100159.96">19715 5441 2954 0,'-2'-7'153'0,"1"1"27"0,-1 2 14 16,2 4 28-16,-4-8 25 0,4 8 17 15,0 0 8-15,-4-7-10 0,4 7-1 16,0 0 9-16,0 0-2 0,8 32-12 0,0-2-15 0,1 5-21 0,1 6-16 16,-1 8-24-1,1 4-18-15,-3 1-12 0,1-2-16 0,-3 1-11 0,2-11-28 16,-4-1-12-16,-3 0-15 15,4-3-37-15,-4-7-43 0,-2-4-57 0,2-2-60 16,-2-3-74-16,2-3-80 16,-3-4-84-16,-4-4-88 0,2-6-99 0,-1 1-139 15,6-6-3-15,-11-2 60 0,11 2-519 16,-17-18-623-16</inkml:trace>
  <inkml:trace contextRef="#ctx0" brushRef="#br0" timeOffset="100311.6">19580 5685 3139 0,'-9'-19'210'0,"1"6"60"0,-1 3 33 15,-1 1 32-15,5 0 43 0,-2 2 16 0,2 3-4 16,-1-2-26-16,6 6-36 0,-5-6-37 0,5 6-28 16,0 0-28-16,0 0-30 15,0 0-50-15,0 0-76 0,0 0-105 0,25 18-108 16,-14-11-112-16,5 2-139 0,-2 0-145 16,4 2-167-16,-3 1-52 0,0-2 68 0,-2 3-642 15,3-1-781-15</inkml:trace>
  <inkml:trace contextRef="#ctx0" brushRef="#br0" timeOffset="101049.88">19869 5566 3852 0,'0'-9'151'0,"0"4"19"16,0 0-8-16,0 5-1 0,0 0 30 0,0 0 37 16,0 0 8-16,0 0-1 0,26 10-24 0,-18-3-24 15,-1 3-11-15,2 0-24 0,2 1-14 16,-2 1-11-16,-4-2-9 0,3-2-17 0,-5 3-11 15,2-1-13-15,-1 0-14 16,-2 0-32-16,-2-2-21 0,-2-2-34 0,-5 5-34 16,2-3-33-16,-6 0-35 0,2 2-37 15,-4-3-35-15,2-5-34 0,2-2-4 0,9 0 8 16,-17-9 27-16,7-5 20 0,4-5 28 0,0-4 30 0,6-1 24 16,0 3 36-1,4-2 35-15,3 4 32 0,-2 5 28 0,2 4 40 0,3 3 29 16,-4 4 33-16,5 1 13 15,-11 2 15-15,23 7 6 0,-10-2-11 0,3-1-8 0,1 2-16 16,-2 0-14 0,0 1-8-16,1-2-9 0,-1-2-10 0,-2 0-4 0,-1-3-10 15,-12 0-12-15,23-1-5 16,-12-4-9-16,0-2-9 0,-3-2-10 0,1 1-7 16,-1-4-11-16,-3-2-2 0,4 0-2 15,-6 0-5-15,-1-2-1 0,0 3 1 0,0-1 4 16,-2 3-1-16,0 3-7 0,-2-2-2 15,2 10-1-15,0-7 3 0,0 7 0 0,0 0 1 16,0 0-4-16,0 0 5 0,4 28-4 16,-1-16 1-16,-1-2 0 0,5 3 0 15,-4-3-5-15,7 0 0 0,-5-1 3 16,3-3 4-16,2 0-6 0,-5-3 2 0,4-2 1 16,-9-1-2-16,20-4 1 0,-13 2-2 0,4-4-9 15,1-2-6-15,-2-1-10 0,-1-3-13 16,-3 1-5-16,4-1-1 0,-5-3 6 15,2 3 3-15,-5 2 8 0,5 2 4 0,-3 1-4 16,-3 1-1-16,3 2 6 0,-4 4 5 16,0 0 12-16,0 0 11 0,21 11 11 0,-13 3 18 15,1 4 21-15,1 13 17 16,1 3 27-16,-2 4 18 0,5 8 29 0,-3 4 18 16,2-4 7-16,-3-7 4 0,3 8-3 0,-1-10 2 0,-2-1-8 15,-5 0-3-15,3-2-94 16,-7-11-67-16,4 0 0 0,-1-5 0 0,-4-1 0 0,-2 1 0 15,-3-1 0 1,0-3 0-16,-4 3 0 0,-3-2 0 0,-5-3 0 0,-3-2 0 16,0-3 0-16,-1-2 0 15,-2-7 0-15,-4-3 0 0,-5-8-274 0,-3-4-236 0,7-5-117 16,-5-9-180-16,7-3-18 0,5 5 80 0,8 0-753 16,1 0-943-16</inkml:trace>
  <inkml:trace contextRef="#ctx0" brushRef="#br0" timeOffset="101960.31">20624 5593 4218 0,'0'0'255'0,"-5"9"0"0,5-9 9 15,-6 6-3-15,6-6-21 16,-3 4-24-16,3-4-18 0,0 0-25 15,0 0-22-15,0 0-28 0,0 0-44 16,0 0-40-16,0 0-24 0,30-12-13 0,-23 3 1 16,1 2 1-16,-2-1-4 0,0-2 5 15,-2-2 6-15,-3 3 1 0,-1-5 10 16,0 0 5-16,-1-3 7 0,-3-1 3 0,-3-3 1 0,-4 2-3 16,-2-7-8-16,1 5-6 15,3 8 3-15,2-1-1 0,-1 4-1 0,2 3-2 16,-2-1-2-16,3 4-3 0,5 4-7 15,-9-2 2-15,9 2 6 0,0 0-2 0,-14 14-4 16,10-9 2-16,4-5-6 0,4 12 1 16,-4-12-6-16,12 10 2 0,1-10-9 0,1 0 3 0,-14 0 6 15,39-10-4 1,-20 5 3-16,2-4 4 0,0 3-1 0,1-1 1 0,-2 2 10 16,-4 1 15-16,-2 3 29 0,-2 1 18 0,0 3 8 15,0 0 9-15,0 5-9 0,0 1-6 16,0 3-7-16,1 0-9 0,-4 2-10 0,3 3-5 15,-7-6-21-15,5 1-26 16,-3 0-35-16,-1-3-24 0,4 1-30 0,-7-2-11 16,5 0-12-16,-5-3-13 15,4-1 0-15,-3 0-17 0,-4-4-9 0,0 0-5 0,0 0 2 16,0 0 11-16,12-13 14 16,-10 1 11-16,-2 0 15 0,2-1 17 0,0 1 9 15,-2 0 20-15,0 3 22 0,4-1 18 0,-4 3 23 16,0 7 15-16,0-9 26 0,0 9 26 15,0 0 19-15,0 0 21 0,0 0 14 0,0 0 5 16,0 0 3-16,0 0-6 16,0 0-13-16,0 0-11 0,0 0-8 0,0 0-12 15,25 14-9-15,-25-14-12 0,12 2-8 16,-12-2-26-16,0 0-16 0,16-8-32 0,-7 2-28 16,-4-1-15-16,3 3-5 0,-3-4-4 0,1 2 15 15,-1 0 3-15,2 0 7 16,-7 6 5-16,5-9 10 0,1 4 23 0,-6 5 12 15,7-9 10-15,-7 9 3 16,7-5 4-16,-7 5 12 0,9-2 12 0,-9 2 16 16,0 0 1-16,0 0 0 0,16 18 0 15,-7-9-12-15,-4 2-5 0,3 3-3 0,-3 1-1 16,5 3-6-16,-4-5-5 0,3 5-3 16,0-2-2-16,2 1 15 0,-2 0 22 0,2 1 31 15,6 8 36-15,1-2 30 0,-1 5-102 16,0-2-60-16,2 2 0 0,0 12 0 15,4 2 0-15,-2 3 0 0,-2 5 0 0,-6 3 0 16,-1 3 0-16,-5 0 0 0,-1-1 0 16,-6-7 0-16,-2-3 0 0,0-4 0 0,-2-4 0 0,3-9 0 15,-1-7 0-15,-4 0 0 16,3-5 0-16,-6 0 0 0,2-5 0 0,-4-2 0 16,-1-3 0-16,1-2 0 0,-3-3 0 0,1-2 0 15,-7-2 0-15,4 0-177 16,-4-1-838-16,-5-2 90 0,3-1-1141 0,-1 2-1478 0</inkml:trace>
  <inkml:trace contextRef="#ctx0" brushRef="#br0" timeOffset="103240.02">21637 4571 2155 0,'0'13'787'0,"0"-1"-242"0,2-3-107 15,-2 2-47-15,2-2-22 0,-1-3-7 0,-1-6-12 16,0 11-29-16,0-11 6 16,2 8-3-16,-2-8-11 0,6 5-16 0,-6-5-26 0,0 0-27 15,0 0-24-15,0 0-24 16,28-9-19-16,-18 5-73 0,-4-2-104 0,2-2 0 16,-1-1 0-16,-2 1 0 0,-1-3 0 0,-1 1 0 15,-3 2 0-15,0-2 0 16,-3 5 0-16,-1-3 0 0,-1 4 0 15,5 4 0-15,0 0 0 0,-27 8 0 0,18-1 0 16,-7 5 0-16,5 2 0 0,2 1 0 16,2 2 0-16,-2-3 0 0,6 3 0 0,-1-5 0 15,4 3 0-15,0-3 0 0,0 0 0 16,4-2 0-16,-1 1 0 0,3-5 0 16,0 0 0-16,3 0 0 0,-1-2 0 0,-8-4 0 15,17 1 0-15,-17-1 0 0,19-5 0 0,-11-1 0 16,1 0 0-16,2-2 0 15,0-4 0-15,-2 1 0 0,-4-2 0 0,-1 3 0 16,0-2 0-16,1 3 0 0,-4 1 0 16,1 0 0-16,-2 8 0 0,4-10 0 0,-4 10 0 15,0 0 0-15,0 0 0 0,0 0 0 16,0 0 0-16,0 0 0 0,0 0 0 16,-18 23 0-16,15-16 0 0,1-2 0 0,0 3 0 15,-2-1 0-15,2-2 0 0,-1 2 0 16,3-7 0-16,-4 8 0 0,-1-4-87 0,5-4-611 0,-5 3-167 15,5-3-23-15,0 0 75 16,0 0-833-16,-25-10-1084 0</inkml:trace>
  <inkml:trace contextRef="#ctx0" brushRef="#br0" timeOffset="103593.75">21341 3953 5017 0,'-5'-8'184'0,"-1"4"-15"16,6 4-9-16,0 0-1 15,0 0 58-15,0 0 24 0,0 0 0 0,13 31-26 16,3-7-18-16,-1 3-21 0,2 0-17 0,2 2-14 16,-4-3-18-16,7-1-12 0,-6-2-9 0,0-5-14 15,-3-4-5-15,0-2-9 0,1-3-5 16,-3-2-3-16,-1-2 0 0,1-2-8 0,-11-3-31 15,21-3-31-15,-8-6 0 16,-2-3 0-16,3-3 0 0,-3-4 0 0,1-7 0 16,-1-1 0-16,-1 2 0 0,-9 2 0 15,4-3 0-15,-1-9 0 0,-2 5 0 16,-1 6 0-16,-1 1 0 0,0 3-107 16,0 3-105-16,2 5-48 0,-2 0-56 15,0 2-65-15,0 3-67 0,2 2-63 0,-2 5-76 16,0-7-148-16,0 7 24 0,0 0 64 15,0 0-467-15,0 0-584 0</inkml:trace>
  <inkml:trace contextRef="#ctx0" brushRef="#br0" timeOffset="104349.07">21827 3947 3256 0,'0'0'139'0,"0"0"19"15,-9 15 34-15,9-15 42 0,-4 10 41 16,2-4 28-16,2-6-7 0,-4 14-1 15,4-7-16-15,0 1-10 0,0-8-23 0,2 12-20 16,-2-6-13-16,0-6-21 0,8 13-21 16,-1-9-12-16,-1 0-17 0,-6-4-14 15,21 4-17-15,-6-8-20 0,-1 0-22 0,1-2-24 16,-2 0-27-16,0-3-12 0,1 1 6 0,-3-2-23 16,-1 3-1-16,-4-1-7 0,-2 1 15 15,-2-2-19-15,-2 1 0 0,-4-1 4 0,-3-1-1 16,-4 0 2-16,0 0 9 15,-3-1 1-15,3 3-4 0,-3 2-4 0,3 1-3 16,0 5 5-16,11 0-4 0,-23 5 2 16,9 2 9-16,3 2-12 0,0 1 11 0,3 1-7 15,-1 1-3-15,5-4 6 16,0 1 3-16,2-4 2 0,2-5 11 0,0 0 2 16,10 7-8-16,-10-7 9 0,0 0-2 15,39-19 7-15,-19 9-3 0,5-6-2 0,-7 4 5 16,0 0 8-16,-3 2-4 0,-2 3-2 0,-2 0-5 0,1 2 16 15,0 2-7 1,0 3 1-16,-12 0 2 0,20 1-5 0,-8 3-1 0,-1 3 5 16,2 1 1-16,-1 2-5 15,1 3 3-15,1-2-6 0,-3 0-2 0,-2 0 5 16,1-2-5-16,-1 0 4 16,1 0-3-16,0-5 3 0,-3 4 3 0,1-7 1 0,1 5-5 15,-9-6 8-15,17 0-5 0,-17 0-1 0,18-4-5 16,-11-3-2-16,4 3-5 15,-1-8-3-15,0 2-9 0,-3 1 5 0,2-6-5 0,0 5-2 16,-2-2 1 0,-1 3 0-16,-1 1-3 0,1 1 6 0,-2 2-7 0,-4 5 0 15,11-5-2-15,-11 5 5 16,10-2-3-16,-10 2 6 0,0 0 7 0,21 13-7 0,-14-7 1 16,4-1 0-16,-4 0 2 0,2 0 5 0,0-1 2 15,3-1 7-15,-1-3-1 16,-11 0 0-16,25 0 10 15,-14-3 6-15,3-1 1 0,-1-3 4 0,3 0 1 16,-3 0-6-16,-1 1 2 0,-3-1-4 16,2 4-2-16,-1-3 1 0,-2 1-11 0,-3-1 2 15,-5 6 3-15,11-4-11 0,-11 4-2 16,11-5 0-16,-11 5-26 0,5-5-26 0,-5 5-47 16,6-3-44-16,-6 3-48 0,0 0-59 0,7-2-78 15,-7 2-98-15,0 0-107 16,0 0-142-16,4-6-84 0,-4 6 66 0,0 0-581 15,0 0-730-15</inkml:trace>
  <inkml:trace contextRef="#ctx0" brushRef="#br0" timeOffset="104740.29">22639 3559 3736 0,'-14'-6'36'15,"3"2"16"-15,6 1 7 0,5 3 7 0,-20-4-4 16,20 4-5-16,-11 0-5 0,11 0-6 0,0 0-25 15,0 0-26-15,-17 6-28 16,13-3-19-16,4-3-23 0,-5 3-8 0,5-3-1 16,0 0 6-16,-10 5 16 0,10-5 5 15,-4 4 7-15,4-4 14 0,-8 3 11 16,8-3 22-16,0 0 14 0,0 0 16 16,-7 5 19-16,7-5 8 0,0 0 3 0,0 0 11 15,0 0 27-15,0 0 25 0,5 14 9 0,3-10 4 16,0 2 0-16,3 0-5 0,0-3 4 15,3 0-3-15,3-1 5 0,0 2 6 16,-4-3 4-16,5-1 11 0,-3 0 10 16,-2 0 8-16,-13 0 4 0,27 0 10 15,-18 0-2-15,-9 0-4 0,20-1-9 0,-20 1-18 16,15 0-19-16,-15 0-21 0,12 1-18 0,-12-1-17 16,11 7-25-16,-8-4-38 15,-3-3-47-15,8 9-50 0,-8-9-48 0,6 9-45 16,0-4-41-16,-6-5-52 0,5 8-55 15,-1-8-50-15,-4 0-60 0,0 0-77 16,6 5-89-16,-6-5-58 0,0 0 61 16,0 10-387-16,0-10-458 0</inkml:trace>
  <inkml:trace contextRef="#ctx0" brushRef="#br0" timeOffset="105991.94">23281 4601 3020 0,'0'0'162'15,"0"0"8"-15,0 0 8 0,0 0 9 0,0 0 18 16,0 0 10-16,0 0 5 0,0 0 0 0,0 0-8 16,0 0-20-16,0-9-17 15,0 9-13-15,0 0-21 0,0 0-14 0,0 0-7 0,0 0-10 16,0-10-16-16,0 10-22 0,2-11-28 0,2 5-28 16,-2-4-20-16,1 0-24 15,-1 1-12-15,3-1-12 0,-3 0 1 0,-2 1 2 16,2 1 6-16,-2 0 3 0,0 2 1 15,0 6 1-15,0 0 1 0,-2-7 10 0,2 7 9 16,0 0 16-16,-16 17 16 16,11-6 9-16,-3 4 5 0,2 0 3 0,2 4 3 15,-2-3 7-15,5 3-1 0,-1-6 7 16,2 1 5-16,0-1 2 0,2-1 1 0,-1 0-1 16,1-4 1-16,2-2-5 15,0 1 8-15,-4-7-2 0,10 8-5 0,-10-8-8 16,0 0 2-16,16-4-6 0,-16 4-3 0,14-13-4 15,-6 2-7-15,-3 1-1 0,3-5 1 16,-4 1-3-16,0-3-3 0,-4 2-5 16,2 1-1-16,-4-1 9 0,0 3 4 15,0 1-7-15,-2 0-2 0,2 4-8 0,-6 2-1 16,8 5 3-16,-11-5-3 0,11 5-1 0,0 0 1 16,-21 7-1-16,21-7 1 0,-13 9-3 15,8-3 2-15,5-6-5 0,-3 12 6 16,1-7-3-16,2-5 1 0,-2 10 2 15,2-10 15-15,0 0-2 0,4 8 12 0,-4-8-6 16,0 0 9-16,0 0 29 0,0 0-3 16,0 0 13-16,0 0 8 0,0 0 2 0,0 0 4 15,23-14 4-15,-23 14-4 16,4-6-13-16,-4 6-10 0,0 0-4 0,3-7-11 16,-3 7-4-16,0 0-34 0,0 0-33 0,7-9-51 0,-7 9-44 15,0 0-44-15,0 0-60 16,2-4-68-16,-2 4-93 0,0 0-102 0,0 0-136 15,0 0-174-15,0 0 64 16,0 0 87-16,0 0-525 0,-16-9-633 0</inkml:trace>
  <inkml:trace contextRef="#ctx0" brushRef="#br0" timeOffset="107079.87">23525 3620 3273 0,'-2'-16'40'0,"1"4"36"15,-1 4 34-15,0 1 20 0,2 0 9 16,0 7 13-16,0 0 15 0,0 0 21 0,0 0 16 16,-12 27-1-16,10-8-14 0,-2 7-13 0,2-2-12 0,2 11-23 15,-1-6-6 1,1-4-13-16,0-1-12 0,0-1-12 0,1-3-9 0,-1-1-7 15,0-5-12-15,2-1-8 16,-2-1-2-16,2-1-5 0,0-3-2 0,-2 0 1 16,0-8-11-16,2 9-12 15,-2-9-10-15,0 0-9 0,0 0-5 0,0 0-14 16,8-25-5-16,-2 5-8 0,-3-2-1 0,7-14 2 0,0 0 3 16,1 1-1-16,-2 2 3 15,3 2 0-15,-3 8 1 0,1 6 1 0,-5 2-1 0,2 6 0 16,0 1 0-1,0 3 5-15,3 1-1 0,-10 4 1 0,0 0 2 0,30 9 7 16,-18-1-1-16,-1 1 3 16,1-1-4-16,-1 3 0 0,0-1 4 0,1 0-2 0,-2-1-3 15,-1 0 4 1,-3-2 1-16,4-1 1 0,-3 0 2 0,-1-4 1 0,-6-2 5 16,10 6 0-16,-10-6-1 0,0 0 7 0,0 0 11 15,0 0 10-15,0 0 3 16,13-14 2-16,-13 14-6 0,-10-13-3 0,0 5-8 0,3 2-4 15,-4-1 3 1,-5 3-6-16,1-2-13 0,0 2-24 0,0 4-25 16,-3 0-25-16,0 2-33 0,0 0-32 15,5 1-45-15,-1 2-55 0,2-2-71 0,1 3-59 16,2-2-70-16,4-2-97 0,-1 2-117 16,6-4 32-16,0 0-399 0,0 0-487 0</inkml:trace>
  <inkml:trace contextRef="#ctx0" brushRef="#br0" timeOffset="107279.69">24053 3549 2682 0,'10'-3'87'0,"-5"-1"69"0,-1 1 30 0,-4 3 6 15,0 0 10-15,0 0 22 16,0 0 15-16,9 14-1 0,-9-1-16 0,0 3-24 16,0 4-20-16,-3 2-17 0,1 3-9 15,-2 2-24-15,0 6-11 0,1-6-16 16,-3-4-38-16,3 2-36 0,-2-3-42 0,-1-1-44 0,1 0-52 15,-3-6-48-15,2-1-42 16,0 0-49-16,-3-5-45 0,2-3-63 0,-3 0-71 0,0-6-82 16,10 0-51-1,-23-10-324-15,12-1-367 0</inkml:trace>
  <inkml:trace contextRef="#ctx0" brushRef="#br0" timeOffset="107430.34">23868 3593 2502 0,'0'-8'51'0,"2"1"31"0,0 2 34 0,-2 5 39 16,0 0 29-1,0 0 11-15,0 0 2 0,0 0-15 0,28 11-17 0,-17-3-17 16,-2 1-15-16,0 2-25 16,5 0-44-16,-3-1-67 0,3-1-84 0,-3 1-103 0,2-2-118 15,1 2-158 1,-3-6-97-16,1 3 49 0,-3 0-218 0,-2-2-223 0</inkml:trace>
  <inkml:trace contextRef="#ctx0" brushRef="#br0" timeOffset="108109.97">24454 3101 1964 0,'2'-12'-2'15,"-2"2"32"-15,1 2 26 0,-1-3 28 16,0 3 32-16,2-2 31 0,-2-1 20 16,0 3 17-16,0-3 14 0,0-2 11 0,0 1-1 15,0 2 4-15,-2 3-3 0,2-3-12 16,0 4-20-16,0 6-17 0,0 0-9 0,0 0-2 16,0 0 10-16,6 35-6 0,-2 0-2 15,1 5-12-15,3 3-6 0,0 9-14 0,-1 1 1 16,1-2-3-16,-3-8-6 0,4-2-3 15,-2 0-5-15,-2-2-6 0,1-3-8 16,0-1-10-16,-2-8-8 0,0-4-3 0,-2-7-9 16,0 2-11-16,-1-7-6 15,1 2-3-15,2-3-1 0,-4-2 2 0,2-1-3 0,0 0-8 16,-2-7 1-16,0 0-9 0,3 7-5 0,-3-7 0 16,0 0-10-16,0 0 2 0,0 0-2 15,0 0-5-15,2-22-6 0,-2 22 2 0,-2-14-10 16,2 14 0-16,-2-14-7 15,1 8-6-15,1 6-5 0,-4-9-3 0,4 9 0 16,-4-9-2-16,4 9 4 0,-3-8 1 16,3 8 0-16,-4-7 3 0,4 7 4 0,-8-7 3 15,8 7-1-15,-6-8 5 16,0 2 2-16,6 6 0 0,-9-10 0 0,7 5 1 16,2 5 3-16,-12-8 3 0,7 2-3 0,5 6-1 15,-13-6 2-15,13 6 2 0,-21 2 0 16,8 4 7-16,-7 3 2 0,-1 9 4 0,1 6 11 15,0 2 2-15,3 2 6 16,0 1-2-16,5 0 1 0,5-5 0 0,1-2-1 16,4-1-4-16,2-3 2 15,2 1-1-15,2 0-3 0,0-1 0 0,3-5 1 0,1-1-3 16,7 2-1-16,1-5 2 0,-1-1-7 0,0-5-14 16,2 1-11-16,0-2-30 15,-2-2-29-15,3-2-47 0,-2 0-59 16,2-1-82-16,0-3-85 0,-6 1-114 0,4-1-174 15,-5-1-53-15,-2 3 58 16,2-1-437-16,-6 2-542 0</inkml:trace>
  <inkml:trace contextRef="#ctx0" brushRef="#br0" timeOffset="108610.14">24259 3730 3218 0,'-19'-3'101'15,"19"3"12"-15,-17 3 22 0,6 1 23 16,-1 1 25-16,1 4 11 0,1 2-5 0,0 1-14 16,1 1-17-16,3 3-13 0,3-2-17 0,1 3-12 15,4 1-8-15,0-3-11 0,1-1-8 16,6 0-10-16,1-2-6 0,0-2-8 0,1 1-8 15,3-3 0-15,-1-3-13 16,-2 0-1-16,1-1-9 0,-5-4-1 0,-7 0-6 16,22 0-5-16,-22 0-7 0,12-6-2 15,-4 0-10-15,-5 1-15 0,4-1-14 0,-7 6-11 16,2-17-11-16,-4 9-7 0,-2-4-9 0,0-2-17 16,-4 1-20-16,1 1-24 15,0-2-33-15,-4 2-39 0,4 2-37 0,1 0-47 16,-1 4-65-16,-1 1-86 0,-2-1-120 15,7 5-15-15,3 1-303 0,-9-3-352 0</inkml:trace>
  <inkml:trace contextRef="#ctx0" brushRef="#br0" timeOffset="109559.98">24747 3566 2430 0,'-2'-7'24'0,"2"7"25"16,0 0 14-16,-4-5 27 0,4 5 30 15,0 0 23-15,0 0 7 0,-4 23 0 0,4-15-9 16,-1 4-10-16,1 0-9 0,0 2-6 15,0 0-9-15,1-1-8 0,-1-1-11 16,0 2-10-16,0-2-7 0,0-1-10 0,0-3-7 16,0 1-6-16,2-1-24 0,-2-8-9 15,0 12-18-15,0-12-8 0,4 6-10 16,-4-6-30-16,0 0-14 0,0 0-13 0,0 0-6 16,11-26-4-16,-5 10 2 0,2-3 6 0,-4-3 8 15,-1-13 8-15,5 3 11 0,-7-2 22 16,2 6 26-16,1 6 25 0,-4 5 22 15,2 3 19-15,-2 4 1 0,0 2 17 16,0 8 17-16,0 0 12 0,0 0 10 0,0 0-2 16,5 29-2-16,-3-12-10 0,2 5-3 15,1 0-13-15,4 7-5 0,-2-5-8 0,6 4-4 16,-6-8-11-16,5-4 1 16,-2-1-8-16,-1-3 2 0,-1-2-7 0,3-4-7 15,-1-2 2-15,2-1-9 0,0-6-2 0,-12 3-11 16,29-8-12-16,-11 2-10 0,-2-6-7 15,6-8 0-15,1 2-6 0,-7 2-4 0,-4 3 3 16,3 0 5-16,-3 5 0 16,-3 1 1-16,-1 0-3 0,-3 2 1 0,-5 5 6 15,12 0 3-15,-12 0 1 0,0 0-3 16,21 8 4-16,-17-3 0 0,2 1-4 0,-1-1-1 16,3 3-7-16,-3-4-9 0,4 3-12 0,-2-4-18 15,-7-3-21-15,17 2-34 16,-17-2-25-16,21-4-22 0,-7 1-21 0,0-4-12 0,2-3-12 15,1-1-7-15,-1-2 4 16,2-9 11-16,-2 5 16 0,-2-7 22 0,0 3 31 16,-4 0 33-16,1-6 37 15,-3 3 39-15,-1 3 40 0,-5 2 35 16,0 1 37-16,2 1 25 0,-4-1 12 0,2 6 13 16,-2 5 1-16,0-1-2 0,0 8-10 15,-4-9-9-15,4 9-5 0,0 0-4 0,0 0-7 16,0 0-11-16,-9 31-10 0,9-16-11 15,0 1-3-15,2 3-8 0,-1 3-6 0,5 0 24 16,5 6 4-16,1-1-5 0,-1-2-10 16,3-5-11-16,-5-3-6 0,0-5-6 15,0-1-10-15,-4-1-21 0,3-3-17 16,-1 0-18-16,-1-6-19 0,-6-1-14 0,0 0-9 16,0 0-10-16,0 0 1 0,23-14-14 0,-21 6-1 15,-1-1-9-15,-2-2 7 0,-1-2 16 16,-4 0 3-16,1-2 15 0,-3 4 10 0,-2-1 16 15,3 4 10-15,-3 5 7 16,10 3 7-16,-15-1 3 0,15 1-2 0,0 0-3 0,-22 10 4 16,19-4-9-16,-3-1-22 15,6-5-28-15,-3 12-46 0,1-2-68 0,4-2-64 16,-2-1-91-16,0 3-102 0,1-2-137 0,-1 2 19 16,0-3-255-16,0 3-283 15</inkml:trace>
  <inkml:trace contextRef="#ctx0" brushRef="#br0" timeOffset="110579.95">24585 4550 2481 0,'-6'5'173'16,"6"-5"-1"-16,-5 4-4 0,5-4 13 0,0 0 11 0,0 0 11 15,0 0 1-15,0 0-2 16,0 0-23-16,0 0-19 0,0 0-18 0,0 0-17 0,0 0-11 16,-3-24-12-1,3 24-10-15,5-14-4 0,-2 7-11 0,-3 0-6 0,2-1-7 16,-2 8-5-16,0-14 1 16,2 9 1-16,-2 5 1 0,-2-10-3 0,2 10 4 15,0 0 0-15,-7-7 8 0,7 7 5 0,0 0 15 0,0 0 9 16,-21 14 18-1,13-8 4-15,4 3-16 0,-2-1-4 0,2 3-5 0,2-1 2 16,1-3-7-16,1-7 3 16,0 15 2-16,1-8-3 0,1 0-1 0,-2-7-3 0,10 8-6 15,-2-6-10 1,-8-2 4-16,16 0-16 0,-16 0-6 0,20-6-4 0,-13 2-7 16,5 0-3-16,-2-4-2 0,-1 1-4 0,-4-1-6 15,2-1-1-15,-3 0-2 0,-3 3-2 16,1-3-6-16,-2 1-6 0,0 8 2 0,-5-14-10 15,0 10-3-15,5 4-3 16,-11-5-10-16,11 5-13 0,-13-3-25 0,13 3-22 16,0 0-18-16,-19 3-23 0,19-3-21 15,-13 2-24-15,13-2-29 0,-11 5-36 0,11-5-47 16,-7 4-70-16,7-4-67 16,-5 3-89-16,5-3-147 0,0 0-74 15,0 0 73-15,0 0-489 0,0 0-601 16</inkml:trace>
  <inkml:trace contextRef="#ctx0" brushRef="#br0" timeOffset="111029.9">24732 4461 3060 0,'-14'-1'35'0,"14"1"19"0,0 0-9 16,-17-4 4-16,17 4 22 0,-5-5 36 0,5 5 26 16,-9-8 14-16,9 8 0 15,-3-4-14-15,3 4-12 0,0 0-15 0,2-12-9 16,-2 12-12-16,12-10-5 0,-1 1-9 0,6-1-8 16,2 0-8-16,13-7-7 15,12 0-1-15,7-5-16 0,5 3-29 0,3-4-32 16,5-4-35-16,21-7-41 0,0 0-39 15,0 1-29-15,1-2-8 0,10 2 20 0,7 2 30 16,6-2 29-16,5-1 15 0,8 0 13 16,1 0 19-16,4 1 20 0,-1-3 13 0,-1 4 12 15,3 1 8-15,-8 2 16 16,-6 4 9-16,-7 2 8 0,-8 4 18 0,-27 6 22 16,-5-2 5-16,-10 3 11 0,-15 4 2 0,-7 3 4 15,-9 0-1-15,-5 0-5 0,-5 3-3 16,-3-2-8-16,-2 3-11 0,-3-1-13 0,-8 2 1 15,11 0-9-15,-11 0-12 16,0 0-40-16,0 0-56 0,9 7-76 0,-9-7-91 16,0 0-129-16,0 0-196 0,0 0-5 15,0 0 57-15,-16 10-197 0,16-10-196 0</inkml:trace>
  <inkml:trace contextRef="#ctx0" brushRef="#br0" timeOffset="111492.27">27190 3485 1922 0,'0'0'51'0,"0"0"37"0,0 0 12 15,0 0 9-15,-10-4 16 16,10 4 18-16,0 0 34 0,0 0 4 0,0 0 11 16,0 0 0-16,29 11-6 15,-21-3-1-15,-1-2 5 0,1 2 0 0,-3 3 3 16,4 1-1-16,-6 0-2 0,1-1-1 0,-2 0-7 0,0 2-6 16,-2-4-13-16,-2 4-12 15,0-3-17-15,0-2-11 0,-2 3-11 0,3-3-10 0,-4-1-11 16,1 0-10-1,1 0-6-15,3-7-9 0,-6 8-5 0,6-8-2 0,-4 9-6 16,4-9-5-16,-3 7 2 16,3-7 6-16,0 0 1 0,-2 7 16 0,2-7-3 15,0 0-3-15,0 0-10 16,-7 5-4-16,7-5-15 0,0 0-4 0,0 0-7 16,0 0-28-16,-3 7-29 0,3-7-35 0,0 0-40 0,0 0-44 15,0 0-55 1,-6 6-79-16,6-6-97 0,0 0-114 0,0 0-185 0,0 0-35 0,0 0 70 15,0 0-481 1,14-22-592-16</inkml:trace>
  <inkml:trace contextRef="#ctx0" brushRef="#br0" timeOffset="112279.82">28114 3573 3304 0,'0'0'129'0,"0"0"32"0,0 0 26 16,0 0 25-16,7 11 22 15,-7-3 24-15,0 4 26 0,-3 2 26 0,1-1 8 16,0 5 5-16,-2-1-11 0,2-2-17 16,1 0-15-16,-3 2-16 0,2-5-16 0,2-1-19 15,-4-1-20-15,4-2-11 16,0 0-12-16,0-8-16 0,0 9-90 0,0-9-80 16,0 0 0-16,0 8 0 0,0-8 0 15,0 0 0-15,0 0 0 0,10-34 0 0,-5 13 0 16,3-12 0-16,5-3 0 0,-2 1 0 15,5 0 0-15,-3 3 0 0,1 4 0 16,-7 8 0-16,1 3 0 0,-5 4 0 16,3 5 0-16,-2 3 0 0,-4 5 0 0,10-3 0 15,-10 3 0-15,0 0 0 0,15 12 0 0,-12-2 0 16,6-3 0-16,-4 1 0 0,1 1 0 16,-1-1 0-16,1-1 0 0,0-2 0 15,0 0 0-15,-1 0 0 0,-5-5 0 16,10 6 0-16,-10-6 0 0,14 0 0 0,-14 0 0 15,23-12 0-15,-9 0 0 0,8-7 0 16,-2-2 0-16,-1-5 0 0,3 0 0 16,-8 1 0-16,4 1 0 0,-9 5 0 15,0 5 0-15,-2 4 0 0,-2 1 0 0,1 4 0 16,-6 5 0-16,7-2 0 0,-7 2 0 16,0 0 0-16,14 21 0 0,-8-7 0 0,-1 1 0 15,3 5 0-15,-3-4 0 0,4 3 0 16,-2 1 0-16,-2-6 0 0,3 1 0 0,-2-1 0 15,-2-3-147-15,2-1-112 0,-1-2-57 16,-1 1-76-16,1-3-93 0,0-4-106 16,-5-2-149-16,9 4-38 0,-9-4 81 15,8 2-591-15,-8-2-746 0</inkml:trace>
  <inkml:trace contextRef="#ctx0" brushRef="#br0" timeOffset="113313.87">28760 3595 3760 0,'0'0'-20'0,"0"0"-3"16,0 0 4-16,-21-15 4 0,21 15 5 0,-3-9 10 16,3 9-7-16,-7-7 1 0,7 7-5 0,-2-6-10 15,2 6-10-15,0 0-8 0,0 0 10 16,0 0-1-16,0 0 6 0,0 0-3 0,0 0 4 15,0 0 6-15,0 0 10 16,0 0 22-16,0 0 17 0,0 0 15 0,12-7 17 16,-12 7 1-16,2-9 6 0,2 2-10 15,-2 1 11-15,0-3 15 0,0-1 3 0,-1-2 6 16,3-3 3-16,-2-3 7 0,3 3 4 16,-4 1 7-16,3 3 8 0,-2 2 1 15,0 0-9-15,0 2-7 0,-2 7 1 0,0 0 18 16,0 0-15-16,0 0-7 0,0 0-5 15,13 22-5-15,-10-8-12 16,4 0-4-16,0 1-9 0,1 3-3 0,1-1-6 16,1-3-6-16,1 2-4 0,-2-5-5 15,1 1-7-15,1-5 1 0,2-1-2 0,-2-2 3 16,-2-4-11-16,-9 0-8 0,27-6-2 16,-12 0-7-16,0-3-5 0,1-3-1 0,-1-2-2 15,4-7 2-15,-4 3 0 0,-5 2 0 16,-1-2 13-16,0-2 24 0,-1 0 28 15,-2 1 16-15,0 2 19 0,-2 7 1 0,-3-2-4 16,3 7-18-16,-4 5-10 0,0 0-4 16,0 0-7-16,0 0-8 0,0 0-5 15,-2 33-7-15,0-17-4 0,2 1-4 0,-1 0-4 16,1 3-11-16,0-5-13 0,0-3-26 0,1 2-21 16,3-3-23-16,0-1-24 0,-1-4-19 15,1-1-26-15,-4-5-26 0,12 7-32 16,-12-7-20-16,15-1-40 0,-15 1-15 15,17-8-6-15,-5 5-4 0,1-3-7 0,-1 0 10 16,0 0 19-16,-3-2 24 0,0 4 25 16,-2 0 28-16,2 1 39 0,-4-1 35 0,-5 4 43 15,11-6 40-15,-11 6 52 16,6-6 42-16,-6 6 36 0,6-6 42 0,-6 6 32 16,0 0 34-16,8-4 38 0,-8 4 12 0,0 0 2 15,2-9-29-15,-2 9-18 16,1-10-23-16,-1 10-20 0,0-14-20 0,0 5-15 0,0-1-19 15,0-2-14-15,-1-1-11 16,1-5-15-16,0 5-26 0,-2-6-18 0,2 4-24 16,0 3-7-16,0-2-9 0,0 4-11 15,0 1-9-15,0 9-5 0,2-8-10 0,-2 8 8 16,0 0-4-16,0 0 5 0,0 0 1 0,0 0-4 16,9 29 5-16,-6-19 4 15,1-2 2-15,3 1 2 0,-4-1 1 0,5-1 3 16,-5 0 11-16,3-2-3 15,1 1 11-15,-7-6 2 0,11 4 4 0,-11-4-8 0,12 2 2 16,-12-2-5-16,0 0 1 16,22-3-3-16,-22 3 0 0,13-5-15 0,-13 5-17 15,10-4-5-15,-10 4-8 0,11-2-9 16,-11 2-13-16,0 0-7 0,0 0-2 0,17 1-2 16,-17-1 4-16,10 5 4 0,-7 0 6 0,-3-5 5 15,10 8 3-15,-4-1 3 16,0 0 3-16,-3-1 0 0,3 1 1 15,-2-3 1-15,1 3-6 0,-5-7-15 16,14 9-28-16,-8-3-38 0,5-3-34 0,-11-3-54 16,15 1-45-16,0-2-54 0,1-2-60 15,0-5-64-15,2-2-68 0,3-11-70 16,2-1 10-16,-1-7-316 0,2-14-366 0</inkml:trace>
  <inkml:trace contextRef="#ctx0" brushRef="#br0" timeOffset="114179.81">29787 2614 2347 0,'0'-55'-23'0,"-2"-3"43"0,0 14 13 15,2 3 28-15,-3 12 31 0,1 6 22 16,-4 10 19-16,3 2 15 0,-6 9 14 0,9 2 20 16,-16 18 17-16,0 11 6 0,-1 17 5 15,3 12 5-15,3 8 2 0,6 2 0 16,3 3 3-16,-2 2-15 0,0 2-7 0,4 0-5 16,0 0-18-16,0-7-10 0,0-3-18 0,-2-6-8 15,2-12-20-15,2-3-9 16,-2-6-12-16,0-9-5 0,0-5-15 0,0-6-2 15,0-2-13-15,3-3-2 0,-6-4-19 16,6-1-19-16,-3-8-11 0,1 6-12 0,-1-6-11 16,0 0-7-16,0 0-2 0,21-26 4 15,-13 12-1-15,-1 2 3 0,-1-1 3 0,1 1 1 16,1 3-3-16,-4 2 4 16,2 5 15-16,-6 2 29 0,0 0 23 0,0 0 7 15,0 0 17-15,20 11 10 0,-15-4 12 0,-2 0 9 16,-1-1 1-16,4 3 1 15,-2-3-4-15,-3 0 0 0,5 1-1 0,-6-7-6 0,10 9-1 16,-4-8-8-16,-6-1-8 16,14 0-11-16,-14 0-76 0,20-7 0 0,-9-1 0 15,3 1 0-15,1-5 0 0,-2-2 0 16,2 2 0-16,-1-1 0 0,-1 0 0 0,-2 3 0 16,-3 3 0-16,0 2 0 0,-3 0 0 0,-5 5 0 15,12-2 0-15,-12 2 0 16,0 0 0-16,0 0 0 0,21 11 0 0,-18-5 0 15,4-1 0-15,-3 2 0 16,-3-1 0-16,7 2 0 0,-5-3 0 0,1 1 0 16,2 0 0-16,-6-6 0 0,10 9 0 15,-5-6 0-15,-5-3 0 0,11 5 0 16,0-3 0-16,-11-2 0 0,20-2 0 0,-8 0 0 0,-3-2 0 0,4-2 0 16,-3 1 0-1,1 0 0-15,3-3 0 0,-3 1 0 0,0 0 0 16,1 0 0-16,-2-1 0 0,-1-3 0 15,-3 4 0-15,4-1 0 0,-5 1 0 0,1-1 0 16,-3 0 0-16,4 3 0 0,-7 5 0 16,7-11 0-16,-3 9 0 0,-4 2 0 15,0 0 0-15,0 0 0 0,0 0 0 16,0 0 0-16,0 0 0 0,0 0 0 0,0 0 0 16,2 18 0-16,-2-18 0 0,0 0 0 0,2 11 0 15,-2-11 0-15,0 0 0 16,0 0 0-16,3 5 0 0,-3-5 0 0,0 0 0 0,0 0 0 15,0 0 0-15,0 0 0 16,31-12 0-16,-26 7 0 0,4-2 0 0,0-1 0 16,0 1 0-16,1-3 0 15,1 2 0-15,-3 2 0 0,-1-1 0 0,2 2 0 0,-4 0 0 16,-5 5 0-16,0 0 0 0,15 0 0 0,-15 0 0 16,0 0 0-16,14 12 0 15,-11-7 0-15,1 1 0 0,2 1 0 0,-5-2 0 0,5 2 0 16,1-1 0-16,-7-6 0 15,7 11 0-15,-2-6 0 0,-1 1 0 0,-4-6 0 0,12 5 0 16,-12-5 0 0,0 0 0-16,15 2-57 0,-15-2-101 0,0 0-51 0,0 0-58 15,0 0-68-15,17-4-73 16,-17 4-78-16,0 0-120 0,0 0-172 0,0 0 45 16,-34 22 75-16,8-5-531 0,-9-3-654 0</inkml:trace>
  <inkml:trace contextRef="#ctx0" brushRef="#br0" timeOffset="114459.81">28785 3900 3579 0,'-21'6'151'0,"2"-3"26"16,8 1 21-16,1-3 39 0,10-1 25 16,0 0 62-16,0 0 25 0,44-10 14 0,19-1 2 15,14 0-9-15,38-8-31 0,13-2-33 0,7-3-22 0,2 2-35 16,-3 0-35-1,-12 3-38-15,-10 2-23 0,-12 1-15 0,-30 4-41 16,-6 3-83-16,-6-1 0 0,-19 6 0 16,-8-2 0-16,-6 1 0 0,-8 1 0 0,2 2 0 15,-5-1 0-15,-3 2 0 16,-2-3 0-16,-1 2 0 0,-8 2 0 0,10-3 0 0,-10 3-237 16,0 0-253-16,0 0-179 0,0 0-237 15,0 0 72-15,0 0 82 16,0 0-712-16,0 0-911 0</inkml:trace>
  <inkml:trace contextRef="#ctx0" brushRef="#br0" timeOffset="114645.61">29757 3978 4822 0,'-17'3'500'0,"3"0"-3"0,3 0 7 15,2-2-8-15,9-1-19 0,-16 0-30 16,16 0-37-16,0 0-372 0,0 0-38 0,-21-1 0 15,21 1 0-15,-8-3 0 0,1-1 0 16,0 2-197-16,-5-2-704 0,-3 0-54 16,-3 0 92-16,5 2-931 0,13 2-1223 0</inkml:trace>
  <inkml:trace contextRef="#ctx0" brushRef="#br0" timeOffset="144955.91">18721 1390 1590 0,'0'0'266'0,"0"0"-41"16,9-2-50-16,-9 2-24 0,0 0-22 0,0 0-2 16,0 0 1-16,0 0 20 0,0 0 16 0,12 0 22 0,-12 0 8 15,0 0 10 1,0 0 10-16,0 0 5 0,0 0 7 0,0 0 2 0,0 0 5 15,0 0 6-15,12-4-3 16,-12 4-8-16,0 0-25 0,0 0-19 16,0-11-12-16,0 11-17 0,0 0-14 15,-11-17-16-15,6 12-18 0,-3-2-7 0,1-2-10 16,0 2-8-16,-5-1-9 0,1-2-12 16,-3 1-1-16,1 2-11 0,-5-3-4 15,2 0-8-15,2 0 3 0,-3 2-13 0,1 2 4 16,2-1-5-16,-6-1 1 0,6-1-5 15,-6 1 0-15,4 0-2 0,2 2 0 0,-4 0-3 16,3 0-5-16,-2 0 0 0,0 3 3 16,1 0-1-16,0 0-2 0,2 1-5 15,-3-2 4-15,2 2-3 0,0 2 0 16,-1-2 0-16,-1 0 0 0,2 2-3 0,-4 2-5 16,0-2 4-16,-1 2 3 0,4 0 1 0,-4 0-7 15,6 2 3-15,-6-4-2 0,5 6-4 16,-2-3 9-16,-1 3-9 0,2-2 8 15,-2 2-5-15,2-2 6 0,-4 4-8 16,1-1-1-16,-2-1 5 0,4 2 1 0,-4 2-4 16,2-3-2-16,0 3 5 0,2-2-3 15,0 3 2-15,-3 1-1 0,5 0 4 0,-2 1-8 16,2 3 8-16,1-3 1 16,-4 8 5-16,-2 1-14 0,4 1 5 0,-2-2 9 15,2 2-6-15,3-3 5 0,-1 5-4 0,2-4-3 16,2-1 5-16,1-1 1 0,-1 2 3 15,3-1-5-15,-3-1 5 0,4 1 2 0,0 1 3 16,3 0 3-16,-1 0-6 16,2 0 5-16,2-1-4 0,2 3 4 0,0 0 0 15,3 1 6-15,4 7-3 0,2-2 4 16,4 0 2-16,2 0 3 0,4-2 2 0,3 0-6 16,8 2 4-16,2 2-6 0,2-6 5 15,4 0-4-15,-1-2-4 0,6-3-17 16,-2-1-5-16,-2-5 0 0,6 0 0 0,1 1 0 15,-5-6 0-15,4-3 0 0,-2 0 0 16,1 0 0-16,1-4 0 0,-1 0 0 0,2-2 0 16,-2-4 0-16,-3 1 0 15,2-6 0-15,-6 1 0 0,1-3 0 16,1 0 0-16,2-8 0 0,0 0 0 0,-4-1 0 0,-1-6 0 16,2-3 0-16,-3-2 0 0,-5-6 0 15,2-4 0-15,-3-8 0 16,-3-6 0-16,-4-9 0 0,-4 0 0 0,-10-4 0 15,-6-2 0-15,-10 1 0 0,-10-1 0 16,-14-5 0-16,-2 18 0 0,-15-4 0 0,2 16 0 16,-18-5 0-16,-5 9 0 0,13 14 0 15,-6 8 0-15,-2 3 0 0,2 6 0 16,-2 1 0-16,0 8 0 0,11 4 0 0,-5 2 0 16,2 4-426-16,11 1-170 0,4 2-228 15,5 0-97-15,11 2 96 0,9 1-739 0,7-1-1007 16</inkml:trace>
  <inkml:trace contextRef="#ctx0" brushRef="#br0" timeOffset="145670.01">20636 1385 3905 0,'-10'-14'-220'0,"-1"1"33"0,2 4 35 16,-3 1 30-16,-5 2 30 0,0-2 25 16,-8 3 29-16,-1 3 25 0,-17 4 21 0,4 6 6 15,-15 6 6-15,2 5 19 16,2 6 18-16,0 4 7 0,4 6 9 0,0 2 13 16,6 7 18-16,4-1-2 0,4-1 1 15,7 1 0-15,6 1 4 0,10-5 7 0,1-2-4 16,12 1-2-16,3 2-2 15,15 6-8-15,6-2-10 0,8-3 6 0,11-2-10 16,21 5-6-16,-7-13-7 0,3-7-5 0,3-7-5 16,-1-3-8-16,3-6-8 15,2-5-1-15,-5-9-4 0,-5-3-2 0,0-8 4 0,-7-5 30 16,-5-5 19-16,-7-6 15 0,-4-6 18 0,-4-12 5 16,-9-3-3-16,-1-11-6 15,-12-5-12-15,-4 0-7 0,-8 4-19 0,-8 4-6 16,-6 6-10-16,-13 0-4 0,-8 8-15 15,-9 11 1-15,-4 2-6 0,-3 10-18 0,-2 6-18 16,-3 7-99 0,9 6-105-16,-1 5-132 0,0 4-178 0,9 1-317 0,1-1 66 15,9-1 97-15,10 1-457 16,6 3-587-16</inkml:trace>
  <inkml:trace contextRef="#ctx0" brushRef="#br0" timeOffset="146469.97">23170 1214 3038 0,'-7'-20'-53'15,"0"3"15"-15,-5 3 16 16,-1 2 14-16,-7-1 17 0,-4 9 24 0,-14 0 23 15,-8 10 22-15,-9 9 29 0,-6 3 3 16,-2 7 28-16,4 7 7 0,2 2-2 16,7 5 9-16,6 6 6 0,8 4 1 15,11 4 2-15,10-1 3 0,7 3 3 0,16 0-1 16,9-4-6-16,12-1-11 0,12 1-13 0,20 1-11 16,11-7-8-16,7-6-13 0,1-8-10 15,-11-11-7-15,-3-8-6 0,2-7-8 16,-5-6-5-16,-2-6-9 0,-6-5-2 15,-2-8 3-15,-4-6 14 0,-5-8 3 0,-5-9 13 16,-11-11-9-16,-6-4-9 0,-2-7-7 16,-16-9-5-16,-6-2-12 0,-18-16-6 0,-6 2-4 15,-12 11-7-15,-8 11-7 16,-9 14-4-16,-2 21-1 0,-8 9-14 0,-5 9-21 16,-9 10-76-16,3 6-96 0,0 11-126 0,-14 14-184 15,-118 56-373 1,165-54 107-16,14-5 83 0,10 2-528 0,2 0-673 0</inkml:trace>
  <inkml:trace contextRef="#ctx0" brushRef="#br0" timeOffset="147619.88">18852 4288 700 0,'-9'-4'238'15,"1"0"-56"-15,-5 0-41 0,-2 4-10 16,-2 0-9-16,-10 4 2 0,-11 6 8 0,-12 11 10 16,1 4 24-16,-3 7 21 0,2 6 14 15,3 4 5-15,3 2 7 0,10 5 10 16,3-4 10-16,15 4-1 0,7-7 12 0,11 3 2 16,16 3 2-16,10 0-18 0,28 8-22 15,9-5 2-15,10-7-15 0,4-6-16 0,-13-14-23 16,6-6-13-16,3-6-17 0,4 2-15 15,-2-12-6-15,6-5-9 0,-6-10-18 16,2 1-4-16,-7-5-6 0,-3-7-5 0,11-10-9 16,-23 2 11-16,6-16 7 0,-10-8 2 15,-15 3-10-15,-2-19-8 0,-13 9-5 16,-3-24-7-16,-15 9-8 0,-10-19-1 16,-20 5-8-16,-10 5-5 0,-13 8-6 0,-11 12-6 15,-11 13-2-15,-12 15-2 0,-8 11-7 0,15 17-32 0,-4 8-63 16,1 6-73-16,2 9-113 15,6 7-158-15,3 3-195 0,8 7-150 0,7-3 82 16,14 2-606-16,11-4-767 16</inkml:trace>
  <inkml:trace contextRef="#ctx0" brushRef="#br0" timeOffset="148504.82">21562 4391 3729 0,'-30'-3'-95'0,"-5"4"21"0,-15 13 25 15,-8 8 32-15,-1 7 35 0,-12 14 37 0,6 3 38 16,18-3 27-16,7 2 19 0,5 1 4 16,10 4-1-16,9 0 5 0,10-6-11 0,8 13 4 15,17-4 1-15,7-1-8 0,23 9-11 16,11-6-6-16,11-7-14 0,4-7-14 0,6-6-4 15,-13-13-10-15,9-7-4 0,0-6-9 0,-4-5-4 16,-4-10-5-16,-5-2-5 16,-3-11-9-16,-13-10 0 0,-2-7-3 15,-7-7-6-15,-11-9-6 0,-8-6 0 0,-7-10-8 16,-10-6 0-16,-6-5-4 0,-10-22-3 16,-3 2-7-16,-13 2-2 0,-1 6 2 0,-8 12-2 15,-5 12 1-15,6 25-2 0,-10 9-4 16,-3 12 0-16,-11 10-2 0,-2 13-2 0,2 7-33 15,0 12-52-15,5 5-73 0,6 5-109 16,11 4-104-16,8 0-165 0,14-2-157 0,7-2 78 16,12-4-443-16,11 6-539 0</inkml:trace>
  <inkml:trace contextRef="#ctx0" brushRef="#br0" timeOffset="148923.21">23344 4746 3170 0,'-30'-4'50'15,"-12"10"11"-15,-13 4 12 16,-4 5 9-16,-2 7 19 0,3-1 30 0,8 4 21 15,7 4 10-15,7 5-2 0,9 4-3 16,20-6-7-16,0 6-19 0,16-2-17 0,9 8-11 16,16-2-6-16,11-9-8 15,4 0-10-15,4-5-9 0,6-8-9 0,2-4-15 16,4-7-10-16,2-4-5 0,0-7-3 16,-4-5-6-16,-6-8-2 0,-4-4 0 0,-3-8-1 15,-11-6 8-15,-2-4 19 0,-13-10 13 16,-6-5 7-16,-11-8-2 0,-9-8 3 15,-11-5-2-15,-13-17-3 0,-14 4-6 16,-8 8-2-16,-9 5-6 0,-4 11-1 16,-10 13-11-16,10 17-5 0,-1 12-3 15,-6 6-4-15,3 10-10 0,5 12-85 0,0 6-118 16,8 5-167-16,2 5-252 0,6 3-137 16,6 2 80-16,13-3-551 0,4-3-679 0</inkml:trace>
  <inkml:trace contextRef="#ctx0" brushRef="#br0" timeOffset="181279.69">13808 9518 1619 0,'-12'10'450'0,"1"-3"-148"16,0-2-66-16,6-1-7 0,-4 2-7 0,5-2-3 0,-3-1-2 16,7-3-13-16,-7 4 8 0,7-4-1 0,-9 3-2 15,9-3-7-15,0 0-8 16,0 0-12-16,0 0-7 0,0 0-5 0,0 0-4 15,34-5-12-15,-16 2-9 0,7-1-19 16,4 1-12-16,10-2-10 0,2 0-11 0,4 1-15 16,3 1-1-16,13-4-10 15,0 0-3-15,0 0-7 0,2-1-7 16,0 1-8-16,2-3 0 0,-3-2-6 0,3 3-1 0,2-3-4 16,-3-1-4-16,2 1-1 0,-3 0 0 15,-2 4 8-15,-9-1 3 0,-7 3 3 0,-6-2-1 16,-3 4-17-16,1-2-4 15,-6 3 5-15,-5-1 5 0,9-2-7 0,-5 2 16 16,8-3 0-16,0 2 12 0,0 0 1 16,5-3 1-16,-2 1 2 15,3-2-2-15,13-3-3 0,4 4 0 0,3-3-6 16,-3-1-4-16,3 2-1 0,-1 0-4 0,0 3-6 16,-6 0-6-16,-8 4 2 0,-3-1-1 0,-1 3-6 15,-2 1-5-15,0 0-4 0,-8 0 4 16,-7 0 3-16,1 0-7 0,13 0 3 0,-9 1-2 15,-5-1 1-15,10-1-2 16,-4-1 2-16,-7 0-2 0,15-1 1 0,-4-1-4 0,0 1 6 16,-5 0-3-1,-5 1-2-15,-3-2 2 0,1 2-5 0,3-2 0 0,-2 4 0 0,-2-4 0 16,-6 4-6 0,1 0 9-16,2 0-4 0,-3-1 1 0,-2 1-4 0,-2 0 0 15,0 1 2-15,4-1-1 16,1 0 2-16,0 0 4 0,5-1-3 0,6-1 5 0,12-2-5 15,3-2-5-15,13 0 8 0,4-2 2 0,6-3-6 16,4-1 23-16,0 0-5 16,4 3-5-16,4-5 1 0,-2 4-1 0,5 3 2 15,-1-5-8-15,-2 2 4 0,-5 3-2 16,-2 1 1-16,-9 0 14 0,-8-4 17 0,-14 3 6 16,-4 2-48-16,-3-2 0 0,-9 6 0 0,-8-1 0 15,-4-1 0-15,-4 1 0 16,1 0 0-16,-1-1 0 0,-11 3 0 0,16-4 0 0,-16 4 0 15,13-2 0 1,-13 2 0-16,9-1 0 0,-9 1 0 0,0 0 0 16,12-4 0-16,-12 4 0 0,0 0 0 15,0 0-618-15,0 0-313 0,0 0 31 0,0 0 104 0,0 0-886 16,0 0-1118-16</inkml:trace>
  <inkml:trace contextRef="#ctx0" brushRef="#br0" timeOffset="184010.1">1633 8721 1969 0,'-12'-14'917'0,"6"9"-296"0,1-2-150 16,-1 2-90-16,3-2-46 0,-3 2-31 15,6 5-13-15,-12-11-32 0,12 11-10 16,-6-6-21-16,6 6-24 0,0 0-23 0,0 0-16 16,0 0-14-16,0 0-14 0,4 37-1 15,5-4-16-15,0-1-15 0,0 6-2 16,4 0-13-16,-1-1-13 0,-5 2-6 0,4 0-5 16,-2-1-11-16,-2-3-6 0,0-2-5 0,-1-6-5 15,-2-3-5-15,0-1 0 0,-2-4-9 16,0-3-16-16,0-1-53 0,-2-5-69 0,2-1-73 15,-2-1-69-15,0-4-69 16,0 4-86-16,0-8-73 0,0 0-93 0,0 0-147 16,0 0-10-16,0 0 81 0,-14-27-512 15,8 5-629-15</inkml:trace>
  <inkml:trace contextRef="#ctx0" brushRef="#br0" timeOffset="184280.12">1416 8578 3194 0,'-9'-14'4'0,"4"5"43"0,3-1 21 15,-2 4 12-15,4 0 8 0,0 6 11 0,0-11 2 16,6 5-4-16,3 1-14 16,5 2-5-16,1-1-14 0,6 4-9 0,2 0 0 15,4 4-7-15,7 4-8 16,-2 2-5-16,-1 3 0 0,-8-1 1 0,-5-2-3 0,-2 3 6 16,-3 3 6-16,-3 0 15 0,-4 1 12 0,-4 0 19 15,-2-1 17-15,-2 1 1 16,-4 3-2-16,-4-3-13 15,-1 0-10-15,-3-1-8 0,1-1-8 0,-8 4-5 16,1-7-13-16,0-2-41 0,6-3-56 0,-6-3-76 0,1-3-93 16,4-1-88-1,-3 0-112-15,5-1-164 0,-2 1-52 0,4-4 55 16,3 4-280-16,8 0-342 0</inkml:trace>
  <inkml:trace contextRef="#ctx0" brushRef="#br0" timeOffset="184732.83">1294 8018 2580 0,'-39'-3'63'0,"-1"6"-4"0,2 11 0 0,-10 11-4 15,1 8 30-15,3 9 25 0,-5 23 6 16,3 8 38-16,6 15 25 0,11 7 42 15,4 1-15-15,8 12 13 0,9 3 19 16,12 1-1-16,8 0 9 0,12-3-22 0,13-1-5 16,14-9-10-16,15-8-30 0,9-10-14 15,6-12-14-15,2-8-18 0,6-13-18 0,1-9-8 16,0-8-13-16,-17-14-17 16,-3-7-47-16,0-10-47 0,-1-11-32 0,-6-7-18 15,-2-9-3-15,4-16 9 0,-4-9 6 16,-10-8 7-16,-7-10 8 0,-4-3 5 0,-10-7 16 15,-7-4 25-15,-8-8 23 0,-3-7 10 0,-10-5 7 16,-11-5-3-16,-7 0 13 16,-7 0 1-16,-9 2-11 0,-10 1-4 0,-10 3-7 15,-9 7-3-15,-9 10-8 0,-5 14-8 16,-2 18-6-16,-4 17-2 0,15 22 1 0,-3 13-5 16,-2 12-7-16,-16 17-19 0,5 14-59 0,14 15-74 15,-5 4-77-15,16 6-80 16,4 3-87-16,7 1-107 0,17-16-224 0,6 2 50 15,6-5 71-15,7-1-358 0,8-13-444 16</inkml:trace>
  <inkml:trace contextRef="#ctx0" brushRef="#br0" timeOffset="185749.82">3824 8726 2541 0,'-34'13'-38'0,"-4"-1"29"0,-1 2 20 15,-8 6 12-15,1-4 27 0,-1 1 21 16,1 0 19-16,10-7 25 0,2 5 18 0,-1-6 18 15,3 4 4-15,7-6 2 16,4 0 2-16,6-5-8 0,1 3-9 0,3-2-11 16,2-2-11-16,9-1-10 0,-14 6-13 15,14-6-6-15,-7 5-12 0,7-5-4 16,0 0-5-16,0 0-8 0,55-7-2 16,-2-8-7-16,33-12-1 0,19-7-4 0,17-7-4 15,52-19-7-15,18-9 0 0,11-1-2 0,17-7-6 16,4 2-5-16,20-3 0 0,16-4-11 15,12 0 4-15,1 3-14 0,5 4 9 0,4 2-4 16,-12 1-4-16,-13 6 2 16,-10-1-1-16,-21 7 4 0,-20 3-2 0,-15 7 2 15,-60 13-6-15,-17 3-2 0,-8 1 4 16,-36 13 2-16,-11 3-3 0,-9 2 1 0,-14 5 1 16,-9 3 1-16,-9 0-1 0,-4 2 0 0,-3 0-5 15,-2 0 5-15,-2 1-9 16,-2 0-1-16,-5 4-7 0,0 0-33 0,0 0-48 15,-12-9-84-15,12 9-103 0,-22-1-123 16,10 1-219-16,-1 0 18 0,-2 0 77 0,15 0-348 16,-31 1-357-16</inkml:trace>
  <inkml:trace contextRef="#ctx0" brushRef="#br0" timeOffset="186110.21">7753 7289 2810 0,'0'0'234'0,"0"0"-26"16,0 0-23-16,0 0-16 0,0 0-15 15,0 0-14-15,0 0-8 0,0 0-16 0,54 5-10 16,-22 4-10-16,2 2-11 0,3 6-9 15,-2-3-5-15,-1 2-10 0,-2 2-1 16,-3 3-7-16,-6-1-4 0,-3 5-1 0,-6 1-3 16,-7-2-2-16,-5 0-4 0,-5-2 0 15,-7 12-3-15,-4-3-1 0,0 0-3 0,-6 0 0 16,-1-4-4-16,3-2-3 16,-4 0-1-16,1-5-6 0,6-4-2 0,1-4-6 15,3-2-36-15,0-1-66 0,1-4-92 0,-1-3-98 16,2-1-110-16,9-1-150 0,0 0-65 15,-18-6 56-15,18 6-333 0,-2-10-367 0</inkml:trace>
  <inkml:trace contextRef="#ctx0" brushRef="#br0" timeOffset="186439.8">8587 7296 2826 0,'-12'-11'215'0,"1"1"-4"0,-1 3 17 0,4 1 17 16,4 0-3-16,1 3-20 0,3 3-21 15,0 0-30-15,0 0-3 0,0 0-12 16,7 25-15-16,3-7-16 0,7 11-8 15,2 0-14-15,-1 3-9 0,4 6-9 0,-3-7-9 16,-6 4-6-16,3-4-7 0,-5 1-7 16,-1-2-8-16,-8-5-17 0,2-5-37 15,-4-3-46-15,0-2-48 0,0-1-76 16,-4-5-81-16,2-1-102 0,-2-2-112 16,0-3-161-16,4-3 24 0,0 0 63 0,0 0-369 15,-17-11-396-15</inkml:trace>
  <inkml:trace contextRef="#ctx0" brushRef="#br0" timeOffset="187348.82">8508 7278 2370 0,'0'-6'36'0,"0"6"57"0,0 0 37 0,0 0 34 16,-5-5 33-16,5 5 27 16,0 0 33-16,0 0 21 0,-10-5 18 0,10 5 13 15,0 0 12-15,0 0 3 0,-5-6-8 16,5 6-24-16,0 0-24 0,0 0-29 0,0 0-18 15,0 0-12-15,0 0-8 0,0 0-11 16,47 18-11-16,-17-1-13 0,5 0-16 0,7 10-14 16,-2 2-15-16,3-2-8 0,-2 2-13 15,-1 3-12-15,-6-2-11 0,-2 1-6 0,-7-6-16 16,-2-2-55-16,-2-1 0 0,-6-3 0 16,-4-5 0-16,-1-3 0 0,0-1 0 15,-3-2 0-15,1-1 0 0,-2-2 0 0,-2-2 0 16,-4-3 0-16,0 0 0 0,0 0 0 15,7-23 0-15,-7 7 0 0,2-8 0 0,-2-5 0 16,-2-14 0-16,0-11 0 0,-2-7 0 0,3-4 0 16,-5-2 0-16,4 0 0 15,-2-1 0-15,4 3 0 0,-4 8 0 0,2 14 0 16,0 7 0-16,2 9 0 0,0 7 0 16,-2 5 0-16,1 5 0 0,-3 5 0 0,0 3 0 15,4 2 0-15,0 0-269 0,0 0-169 0,-16 19-131 0,11-5-155 16,-1 5-120-1,1 0 66-15,1 5-776 0,-2 10-997 0</inkml:trace>
  <inkml:trace contextRef="#ctx0" brushRef="#br0" timeOffset="187860.28">9168 7023 4586 0,'-4'-19'46'0,"2"4"21"16,0 3 19-16,1 2 40 0,-1 1 36 15,0 4 12-15,2-2-4 0,0 7-9 0,-2-8-15 16,2 8-11-16,0 0 3 0,0 0 6 15,9 33-3-15,0-1-17 0,-1 5-6 0,2 2-7 16,-1 11-16-16,0 2-4 0,2-2-12 0,-6 1-9 16,1-6-2-16,-3-2-12 15,1-1-3-15,-2-2-7 0,-2-2-7 16,2-8 1-16,-2-5-10 0,0-5-5 0,-2-3-48 0,2-2-53 16,0-2-58-16,-2-3-71 0,0-3-116 15,0-2-115-15,2-5-129 0,0 0-158 0,0 0 10 16,0 0 76-16,-9-18-551 15,7 8-654-15</inkml:trace>
  <inkml:trace contextRef="#ctx0" brushRef="#br0" timeOffset="188430.14">9279 7066 3205 0,'7'-14'57'0,"0"4"42"15,-3 1 19-15,2 1 3 0,0 3 15 16,2-2 12-16,-3 3 9 0,2 3-6 0,-7 1-7 16,16 0-9-16,-16 0-8 15,21 12-14-15,-10-1-8 0,1 3-3 0,0 3-2 0,0 9-11 16,2 3-3-16,-3 0-12 0,2 3-5 16,-4-3-9-16,-2 4-4 0,0 1-2 0,-3-2-6 15,0 1 1-15,-2-4-3 0,-4-4 3 16,0 2-2-16,-2 5-1 0,-5 0 2 15,0 1-1-15,-5-4-4 0,-1 0-2 0,-2-1-3 16,-3-3-5-16,-2 1-6 0,-3-2-5 16,-2-3-15-16,1-2-43 0,-1-5-63 0,6-1-91 15,0-6-116-15,4-4-105 16,0-1-107-16,1-7-136 0,3-3 37 0,1-8-494 16,-1-15-580-16</inkml:trace>
  <inkml:trace contextRef="#ctx0" brushRef="#br0" timeOffset="188739.94">9535 6962 3473 0,'0'0'223'0,"6"-4"-24"0,-6 4-10 16,0 0 26-16,0 0 26 0,12 24 15 16,-6-10 2-16,-3 8-20 0,3 0-23 15,-1 10-17-15,2 3-27 0,-2-1-13 0,1-2-20 16,-1 2-12-16,-1-3-10 0,2-4-16 15,-5-5-6-15,4-1-12 0,1 2 1 0,-1-5-6 16,-1-1 16-16,1-4 9 16,2-1 10-16,-2 0 15 0,1-1-4 0,1-5-2 15,1 0-16-15,0-4-10 0,-8-2-3 16,20 1-14-16,-20-1-12 0,24-3-10 0,-15 1-6 16,5 0-8-16,-14 2-12 0,14-2-36 15,-14 2-51-15,16-3-56 0,-10 1-44 16,-6 2-52-16,13-3-60 0,-11 0-87 0,-2 3-83 0,13-12-90 15,-5 5-106-15,-1-4-110 16,1-2 52-16,3-6-645 0,3-10-794 16</inkml:trace>
  <inkml:trace contextRef="#ctx0" brushRef="#br0" timeOffset="189029.91">9996 6861 3730 0,'4'-16'79'0,"-1"5"38"0,-3 3 19 0,0 2 11 0,0 6 11 15,-3-6 20-15,3 6 27 0,0 0 17 16,0 0 4-16,0 0 3 0,-11 18-7 15,7-9-13-15,4 3-19 0,-1 0-20 16,1 1-16-16,0 7-10 0,1-1-17 0,1 0-13 16,2 5-25-16,1-2-7 0,6 9-4 15,-6-7-10-15,4-2 3 0,1 5-15 16,0 2-9-16,-1 2-6 0,0-2-3 0,0-2 10 16,-6-4 7-16,5 8 13 0,-6-2 2 15,-1-6 9-15,-1 4 9 0,0-1-3 0,-7 6-4 16,1-1-7-16,-6-2-9 0,3-1-5 15,-4-2-5-15,-2-2-19 0,-2-7-36 16,-6 0 0-16,-2 0-52 0,-4-5-98 0,4-4-104 16,0-6-127-16,3-2-156 0,-5-2-192 15,-9-13-102-15,-2-9 77 0,3-6-778 0,5-7-975 16</inkml:trace>
  <inkml:trace contextRef="#ctx0" brushRef="#br0" timeOffset="189429.93">8682 6319 4176 0,'-77'6'-69'0,"-24"15"29"0,-3 17 38 0,2 16 51 0,7 20 42 16,4 15 59-16,-15 42 39 15,20 15 53-15,15 13 43 0,29-31 26 0,13 4-1 16,20 0-5-16,20-3-32 0,21-2-11 0,24-10-19 15,41 16-20-15,27-24-17 0,17-21-27 16,-15-34-22-16,13-9-25 0,8-19-80 0,-3-11-92 16,-6-9-74-16,-5-14-2 15,-8-15 10-15,-2-13 12 0,-11-8 7 0,-1-6 12 16,-8-3 11-16,-12-8 10 0,-9-5 26 16,-12-4 29-16,-10-13 23 0,-16-6 15 0,-10-9 12 15,-7-9-4-15,-10-12-4 0,-12-8-9 0,-9-14 11 16,-10-9-16-16,-21-42-8 15,-20 3-4-15,-11 11 6 0,-19 13-10 16,-10 23-4-16,11 54 3 0,-7 20-8 0,-8 22 0 16,-10 25-10-16,-8 21 5 0,-8 24 0 15,-3 20-34-15,-33 37-78 0,10 15-89 16,15 3-140-16,48-10-170 0,13 3-249 0,16 0-8 16,16-7 90-16,14-5-661 0,15-18-797 0</inkml:trace>
  <inkml:trace contextRef="#ctx0" brushRef="#br0" timeOffset="190180.14">3575 7962 3574 0,'2'-5'-1'0,"-1"2"16"15,-1 3 1-15,0 0 1 0,-3 29 2 0,1 10 13 0,-5 22 16 16,4 6 29-16,-1 9 18 15,0 7 14-15,1 20-6 0,3-19-5 0,2 0-9 0,3 15-10 16,1-20-8 0,2-4-5-16,1-2-4 0,2-8-10 0,5-7-2 0,-1-2-54 15,0-5-89-15,5-7-115 16,-9-11-150-16,4-4-230 0,0-5 1 0,2-11 69 16,-1-4-270-16,-1-9-275 0</inkml:trace>
  <inkml:trace contextRef="#ctx0" brushRef="#br0" timeOffset="190432.2">4602 7244 2487 0,'-12'-4'165'0,"7"3"-19"0,5 1-12 15,-12 15 16-15,6 8 23 0,0 16 22 0,6 23 18 0,0 9 19 16,2 12-10-1,2 30-12-15,2 3-20 0,-7 10-17 0,6 2-15 16,-1 1-17-16,1 1-12 0,-3-8-15 16,-4-10-14-16,8-9-19 0,2-24-56 15,-2-7-65-15,-1-6-55 0,1-8-76 16,-1 0-83-16,4-21-76 0,-4-4-113 0,1-9-172 16,-1-14 30-16,3-2 71 0,4-8-299 15,-12 0-301-15</inkml:trace>
  <inkml:trace contextRef="#ctx0" brushRef="#br0" timeOffset="190660.03">5623 7043 2369 0,'-7'-6'168'0,"-1"4"9"16,-2 4-14-16,10-2 0 0,-24 31 23 0,10 4 34 15,1 15 24-15,-1 12 12 0,5 10-6 16,2 5-20-16,1 24-21 0,8-17-23 0,2 17-15 15,1 2-21-15,-3-20-15 0,9 14-31 16,1 2-62-16,7-9-77 0,-4-23-107 16,-4-2-119-16,3-8-114 0,1-7-129 0,-3-11-114 15,-3-7 40-15,2-6-412 0,1-9-466 16</inkml:trace>
  <inkml:trace contextRef="#ctx0" brushRef="#br0" timeOffset="190880.03">5955 6977 2770 0,'0'-19'91'0,"-2"10"25"0,2 8 40 16,0 1 40-16,3 29 41 15,-1 14 29-15,-2 22 15 0,2 17 25 0,0 28 4 16,0 4-3-16,3 6-45 0,0 2-16 0,2 0-30 0,3-5-9 16,4-9-30-16,-2-10-21 15,0-25-71-15,1-4-72 0,0-6-78 0,1-4-74 16,-3-11-82-16,-1-13-84 15,-4-9-77-15,0-9-96 0,-5-3-118 0,-1-7-43 16,0-7 45-16,0 0-419 16,0 0-489-16</inkml:trace>
  <inkml:trace contextRef="#ctx0" brushRef="#br0" timeOffset="191681.87">2639 10764 3158 0,'-9'-15'208'0,"0"5"3"0,0 3-8 16,2 0-5-16,-1 5-10 0,8 2-5 0,0 0 13 15,-28 24 25-15,12 7 24 0,-1 20 31 16,4 14-5-16,3 8-17 0,5 4-7 15,5 1-24-15,5 21-6 0,12-7-18 0,8-8-25 16,5-10-14-16,1-19-18 0,5-8-12 16,3-3-15-16,0-5-24 0,1-8-60 0,-1-6-98 15,-9-7-91-15,-2-3-98 16,1-9-118-16,-6-2-141 0,0-4-197 0,0-4-73 0,9-10 83 16,-3-5-649-16,7-10-806 0</inkml:trace>
  <inkml:trace contextRef="#ctx0" brushRef="#br0" timeOffset="192014.71">6180 9186 4121 0,'7'0'134'16,"4"0"-18"-16,3 6-2 0,1 3 10 0,10 8 13 16,2 9-2-16,3 9 0 0,-3 7-9 0,0 5-11 0,-3 9-5 15,-3-4-14-15,0 7-4 16,-6-2-13-16,1 2-8 0,-10 1-8 0,-10-2-7 0,0 1-29 15,-8-2-46 1,-3-1-65-16,-6 0-97 0,-2-9-121 0,-6 3-119 0,-3-4-180 16,-6-3-52-16,-2-5 71 15,-2-1-441-15,-2-4-498 0</inkml:trace>
  <inkml:trace contextRef="#ctx0" brushRef="#br0" timeOffset="193179.92">3098 10932 3206 0,'-7'-4'207'0,"7"4"-10"0,0 0-14 15,0 0-10-15,-16 15 6 0,12-3 18 16,2 5 2-16,1 3-12 0,1 3-18 0,1 1-8 16,5 10-18-16,2-2-12 0,3-1-13 15,0-3-7-15,3-2-15 0,1-2-8 16,1-7-6-16,-3-2-5 0,2-6-6 0,-2 0-6 16,3-1-12-16,-5-5-2 0,5-1-1 0,-3-4-5 15,4-1-10-15,-2-2-1 0,3-7-2 16,-4-3 0-16,2 3-7 0,3-15-1 0,-4 2 0 15,-2 0-1-15,1 4-3 16,-5 5-1-16,-1 2 2 0,-1 3 3 0,3-2-7 16,-6 5-1-16,3 0-2 15,-1 2 0-15,2-1-4 0,3 2 5 0,-1 0-2 0,0 0 2 16,1 2-1-16,2-3 0 0,1 1-5 16,0 0 8-16,2-2 1 0,1-2-2 15,0-1-1-15,1-2 2 0,-1 2 3 0,-5-2-5 16,2 2 2-16,-3-3-6 0,0 4 4 15,-4-3 3-15,0 0 3 0,-1 5-9 0,-2-3 5 16,-2 1-13-16,-2-1 3 16,0-2-10-16,-4-2-33 0,0 1-48 0,-2-4-68 15,1-1-75-15,-1 2-91 0,1 1-86 16,-2 1-106-16,4 4-172 0,1 3-13 0,2 7 67 16,-2-8-462-16,2 8-560 0</inkml:trace>
  <inkml:trace contextRef="#ctx0" brushRef="#br0" timeOffset="193794.49">3898 10632 3255 0,'10'-4'69'0,"-10"4"7"0,0 0 24 16,0 0 26-16,25 6 5 0,-19-4-1 16,-6-2-5-16,15 4-5 0,-15-4-3 0,10 8-3 15,-5-3-2-15,-3 2-1 0,0 0 0 16,-2 3-3-16,0 0-11 0,-6 4-9 15,-2 2-11-15,-7 7-8 0,-4 1-7 16,-1-1-8-16,-5-3-8 0,-2-1-6 0,6-9-1 16,0-3-6-16,4-5-3 15,-3-4 1-15,0-6 1 0,-5-8 4 0,4-3 3 16,8 0 1-16,3 2 3 0,8 0-4 0,0 3-1 16,6 4 2-16,4-2-3 0,3 4-5 0,5 3-2 15,2 1-1-15,5 2-4 0,1 2-3 16,2 0-2-16,2 0 0 0,1 0-5 15,-3-5-2-15,3 4-5 0,-4-3 0 16,-2-1-2-16,-3 0 3 0,4-4-2 16,-7 1 0-16,-2-3-4 0,2-1 2 0,-6-1 0 15,0-3-2-15,-4-1 0 0,0-1-1 16,-1 1-7-16,-2-3-3 0,-4-1-2 0,2 1 2 16,-6-6 1-16,2 1 3 0,-4-8-3 15,1 9 2-15,3 5-1 0,-2 6 0 0,4 3-1 16,0 4 2-16,0 6 2 0,0 0 3 15,0 0 1-15,0 0 1 0,23 38 10 0,-10-7 14 16,9 13 9-16,0 2 7 16,3 6 5-16,3 0 21 0,1 4 29 0,3-3 32 15,8 14 34-15,-5-16-18 0,-6-3 0 16,-5 1 8-16,-3-5 4 0,0 1 13 0,-10-11 7 16,3-3 0-16,-10-6 0 0,0-3-14 0,-4-1-64 15,-4 0-99-15,0 0 0 16,-4-1 0-16,-3-3 0 0,-3 0 0 0,-8 6 0 0,-3-6 0 15,-2-2 0-15,2-8 0 16,-7 0 0-16,1-2 0 0,5-3-44 0,-10-7-273 16,-2-7-59-16,-5-11-53 15,3-4-37-15,6-2-18 0,4-4-37 0,9 2-52 16,2 2-68-16,7-4-26 0,3-6-582 0,5 2-711 16</inkml:trace>
  <inkml:trace contextRef="#ctx0" brushRef="#br0" timeOffset="194379.9">4233 9842 3420 0,'-11'-31'3'0,"-2"4"43"0,1 8 36 15,3 5 20-15,-2 6 2 0,3 5 10 16,-3 3 7-16,-2 9 0 0,-8 16-5 0,-1 16 1 16,9 8-8-16,1 9-5 0,10 2-8 15,8 11 3-15,4 1-12 0,7 22-11 16,4-8-2-16,6-5-10 0,-4-25-5 0,1 0-6 15,3-3-6-15,3-7-7 0,-1-4-3 16,1-6-5-16,-8-12-3 0,1-1-1 0,-7-10-9 16,0-4-5-16,-3-4-2 0,-1-5-2 15,-12 0-6-15,22-12-10 0,-8-2-4 0,-3-13-3 16,3-2 0-16,-5-4 4 0,-3-4 1 16,-3 2 2-16,1-3 2 0,-2 9 4 15,1 7 7-15,-3 3 12 0,4 5 11 0,-3 2 11 16,-1 4 13-16,4 5 18 0,-4 3 11 15,0 0 2-15,0 0-3 0,25 18-11 0,-14-4-4 16,-2 1-3-16,3 2-12 16,-1-3 0-16,0 1-7 0,2-3-3 0,-4-5-2 0,3 3-2 15,-1-6-6-15,-4 0 7 16,-7-4-6-16,18-2-6 0,-18 2-3 0,18-14-1 16,-8 2-3-16,1-3-4 0,-3-2-3 0,2-3-6 15,-3-3-3-15,1-8 3 16,-3 5-2-16,1 4-1 0,-1-3 0 0,-4 5 2 0,3 5-2 15,0 3 1-15,-1 0-4 16,-1 3-2-16,0 2 4 0,-2 7 0 0,8-3 0 0,-8 3 3 16,0 0-5-1,15 14 2-15,-6-4-3 0,0 1 1 0,-2 3 3 0,2-1-4 16,-1-3 0-16,2 0 0 0,-1 1-14 16,2-3-7-16,0-2-19 0,-4-1-19 0,0-4-17 15,-7-1-34-15,22 0-27 16,-10-6-49-16,0-2-47 0,1 0-57 0,-2-5-48 15,3-5-52-15,1-7-26 0,-1 0-14 0,-7 4-18 16,1 1-37-16,-5 5-514 16,2-1-476-16</inkml:trace>
  <inkml:trace contextRef="#ctx0" brushRef="#br0" timeOffset="204440.03">14061 14829 4118 0,'-1'-6'194'0,"1"6"-84"0,0 0-54 0,-10-7-13 16,10 7-1-16,0 0 37 0,0 0 34 0,0 0 10 16,0 31-3-16,0-12-2 15,0 5-4-15,2 2 1 0,2-2-9 0,0-1-7 16,1 10-7-16,3-7-8 0,-4-4-9 15,3 3-9-15,-1-5-5 0,0 0-10 16,0 0-4-16,1 0-16 0,-7-3-36 0,4-1-39 16,-2-1-44-16,-2-3-45 0,2 0-45 15,-2-3-47-15,0 1-48 0,-2-5-57 16,2-5-65-16,0 0-57 0,0 0-71 0,0 0-82 16,-19-20-350-16,9 0-432 0</inkml:trace>
  <inkml:trace contextRef="#ctx0" brushRef="#br0" timeOffset="204775.76">13882 14705 2570 0,'-18'-19'26'0,"-7"4"29"16,-2 6 19-16,0 5 15 0,-9 10 26 0,-4 6 32 16,-4 12 18-16,1 8 22 0,0 9 8 15,7 12 13-15,-4 18 7 0,17-10-2 16,7 6-10-16,2 3-8 0,10 5-10 0,6 0-11 16,7-1-11-16,9-4-14 15,14 7-14-15,10-9-18 0,11-8-5 0,-3-22-13 0,22 3-10 16,-9-14-9-16,8-9-4 0,3-6-14 15,5-7-17-15,-6-6-25 0,-2-9-12 0,2-6-10 16,-10-5-6-16,-4-8 4 16,-7-6 1-16,-4-5 3 0,-8-3 1 0,-8-7 2 15,-5-2 4-15,-9-3 0 0,-11-3 10 16,-7-5 17-16,-5-2 8 0,-13 0-5 0,0-1-1 16,-17-14-5-16,-5 6-2 0,-9 5-2 0,-5 6-5 15,13 20-8-15,-6 11-3 16,4 10-7-16,0 11-4 0,0 8-23 0,-3 10-33 15,-10 11-36-15,6 8-53 16,-6 6-61-16,6 8-82 0,5 1-66 0,3 1-79 0,5-1-94 16,7-5-128-16,7-11 25 15,8-2-413-15,6-8-517 0</inkml:trace>
  <inkml:trace contextRef="#ctx0" brushRef="#br0" timeOffset="206128.44">12074 9143 3150 0,'-42'12'385'15,"2"-2"-11"-15,2-1 16 16,2-3 27-16,7 0 15 0,8-2 12 0,5 0-1 16,4-2-32-16,0 0-44 0,4-2-41 15,8 0-31-15,0 0-29 0,23-9-29 16,20-2-21-16,15-7-178 0,13 1-38 0,21-6 0 0,3 0 0 0,-2-1 0 16,-23 9 0-1,0-2 0-15,-6 5-238 0,-7 2-81 0,-15 1-76 0,-6 4-51 16,-7 2-22-16,-10 3-30 15,-6 0-29-15,-1 3-51 0,-5-1-74 0,-3 1 9 0,-4-3-523 16,6 7-631 0</inkml:trace>
  <inkml:trace contextRef="#ctx0" brushRef="#br0" timeOffset="206409.83">12524 8781 3605 0,'0'0'187'16,"0"0"-11"-16,-14-2-19 0,14 2-5 15,0 0 15-15,0 0 7 0,0 0-8 0,20 18-9 16,-6-7-15-16,11 7-17 0,-2 1-12 16,1 4-11-16,-4 3-11 0,1 1-8 15,-3 2-7-15,-7 2-9 0,-2 0-3 0,-2 1-9 16,-2-4-8-16,-5-6-11 0,0 2-11 15,-5 1-10-15,-2 6-9 0,1-7-16 0,-5-4-18 16,-1-1-27-16,-2 3-37 0,-4-5-35 16,5-5-60-16,-3 0-73 0,0-4-76 0,-4-1-101 15,6-1-132-15,-6-1-64 16,4-2 74-16,4-1-358 0,-1 0-397 0</inkml:trace>
  <inkml:trace contextRef="#ctx0" brushRef="#br0" timeOffset="207110.07">11879 9420 2888 0,'-27'6'198'0,"5"-4"-5"16,3 2 0-16,6-2 9 0,1 0 15 15,5-2 7-15,7 0-9 0,-13 0-22 0,13 0-13 16,0 0-22-16,20-18-16 0,26-1-19 16,13-5-24-16,27-8-51 0,6 1-65 15,-4-3-86-15,0 0-109 0,-4-1-101 0,-23 8-106 0,-5 5-74 16,-7 1-94-16,-9-2 35 15,-9 11-325-15,-10 7-359 0</inkml:trace>
  <inkml:trace contextRef="#ctx0" brushRef="#br0" timeOffset="207644.84">12302 8698 2802 0,'-13'-5'254'0,"1"2"7"0,5 1-5 16,1 0-3-16,6 2-3 0,0 0-3 0,-12-5-10 15,12 5-13-15,0 0 24 0,0 0 23 16,0 0-17-16,37 22-16 0,-1-10-22 0,16 7-20 15,6 0-22-15,1 1-19 16,-3 1-17-16,-1 1-11 0,-3 1-33 0,-2 1-32 0,-7-1-21 16,-7 2-22-16,-11-4-5 15,-5 6-5-15,-7 4 5 0,-6 0-6 0,-7-2 8 0,-4 3 4 16,-5 2 11-16,-10 10 11 0,-6-3 14 16,-6-2 5-16,-3-1-2 0,-4-1-4 15,-3-2-7-15,0 0-8 0,3-6-6 0,10-7-35 16,1-3-51-16,6-5-75 0,8-3-91 15,2-5-129-15,-2-2-141 0,6 0-149 0,7-4-167 16,-7-2 82-16,7 2-682 16,0 0-856-16</inkml:trace>
  <inkml:trace contextRef="#ctx0" brushRef="#br0" timeOffset="-205226.66">10724 9854 4368 0,'-1'-12'110'0,"-5"3"-23"16,1 4 1-16,5 5 25 0,-13 0 19 0,13 0 24 16,-20 21 13-16,1 6 12 0,-4 9-3 15,-1 8 12-15,-1 1 9 0,-2 2-7 16,2 1-4-16,0-4-10 0,3-1-16 0,2-4-8 16,5-8-17-16,4-3-13 0,1-8-8 0,0-2-15 15,7-7-2-15,-3-1-3 0,2 0 9 16,2-5 4-16,1 0-10 0,1-5-12 0,0 0-8 15,0 0-6-15,0-22-10 16,1 6-7-16,3-9-54 0,5-10-2 0,2-15 0 0,-4-1 0 16,6-2 0-16,-1 1 0 15,3 7 0-15,-5 8 0 0,1 6 0 0,0 3 0 16,-3 8 0-16,2 6 0 0,-5 2 0 0,4 5 0 0,3 4 0 16,-1 1 0-16,-11 2 0 15,33 9 0-15,-12 0 0 0,11 2 0 0,-1 9 0 16,1-4 0-16,8 7 0 15,-8-4 0-15,-1 2 0 0,-4-1 0 16,1-1 0-16,-12-5 0 0,-3-3 0 0,-1-3 0 16,1 4 0-16,-8-6 0 0,1 1 0 0,-2 0 0 15,-4-7 0-15,-4 10 0 16,4-10 0-16,-17 9 0 0,3-6 0 0,1-1 0 0,-8 0 0 16,-2-4 0-16,-3 2 0 0,-13-3 0 0,2-4 0 15,-1-2 0-15,2 1 0 16,0-1 0-16,11 1-24 0,2 2-27 15,1-1-26-15,6 4-27 0,2-1-44 16,1 3-57-16,1 1-46 0,12 0-65 16,-20 3-87-16,9 2-73 0,8 0-106 0,-1 1-196 15,4-6 56-15,7 12 84 0,5-7-524 16,3 0-628-16</inkml:trace>
  <inkml:trace contextRef="#ctx0" brushRef="#br0" timeOffset="-204946.61">10950 10051 3504 0,'7'-5'111'0,"1"2"14"0,-3 0 14 0,-5 3 18 16,9-2 11-16,-9 2-2 0,0 0 3 16,0 0 24-16,16 8 7 0,-9-1-19 0,6 5-13 15,-4-2-18-15,5 4-9 16,-1 0-17-16,-1-2-9 0,1 1-12 0,-2-1-12 16,-1-1-10-16,-1-1-4 0,0-3-8 0,-1 0-10 0,0-1-4 15,-3-2-8-15,1 1-3 16,1-2-9-16,-7-3-2 0,0 0-2 0,22-5-4 0,-15-5-5 15,3-2 1 1,-1-3-8-16,1-8 2 0,0-7-34 0,-1-3-27 0,-2 0-27 16,1 0-32-16,-3 8-32 15,-2 2-40-15,-1 3-70 0,0 3-69 0,0 3-77 0,-2 2-103 16,3 0-164-16,-1 2 12 0,0 3 83 0,2 0-384 16,-1 2-426-16</inkml:trace>
  <inkml:trace contextRef="#ctx0" brushRef="#br0" timeOffset="-204626.68">11380 9939 2861 0,'0'0'79'15,"0"0"0"-15,-3 8 1 16,3-8 12-16,0 0 2 0,0 0-9 0,0 0 8 0,3 11-9 16,-1-4-1-16,2 2-16 0,1-2 1 0,1 1-9 15,2 4-9-15,2-2-2 16,-3-3-11-16,3 1 1 0,1 2-9 15,-2-3-24-15,0-2-19 0,-2-2-21 16,2-1-9-16,-9-2-3 0,14 3-1 0,-14-3 1 16,15-7 8-16,-6 2-2 0,0-1 2 15,-4-4 8-15,1-2 2 0,-3-1 2 0,-1-1 11 16,0 1 15-16,-2 1-3 0,0-2 9 0,-2 3 3 16,0-2-2-16,0 1 5 15,2 4-8-15,-1 0 1 0,1 8-3 0,-8-8-2 16,8 8-21-16,-10-2-33 0,10 2-53 15,0 0-67-15,-22 12-103 0,15-2-153 0,-2-3-56 16,2 0 53-16,-1 2-116 0,7-3-52 16</inkml:trace>
  <inkml:trace contextRef="#ctx0" brushRef="#br0" timeOffset="-204456.76">11622 9767 1590 0,'4'-18'150'0,"-2"5"16"0,0 1 14 16,0-1 6-16,-2 5-1 0,1-1-10 0,-1 2-6 15,0 7-24-15,0-8-23 16,0 8-3-16,0 0-20 0,0 0-40 0,0 0-82 16,6 30-95-16,-8-13-126 0,2 1-182 15,-2 7-62-15,2 4 44 0,0-2-101 0,2 12-48 16</inkml:trace>
  <inkml:trace contextRef="#ctx0" brushRef="#br0" timeOffset="-204136.6">11916 9428 1575 0,'2'-29'198'0,"-4"2"52"16,2 11 9-16,-3-1 14 0,6 5 3 0,-6 2-16 0,3 1-23 16,0 6-10-16,0 3 8 0,0 0-10 0,0 0-17 15,11 34-22-15,-8-1-17 16,3 9-17-16,-2 13-16 0,-1 3-11 0,-3 3-11 15,2-3-14-15,0 5-10 16,-4-3-8-16,0 1-7 0,0-3-3 16,2-13-14-16,-1-4-3 0,1-4-7 0,-4-8-5 15,2-2-2-15,0-8-6 0,2-2-4 16,-2-3-6-16,2-3-10 0,0 0-16 0,0-3-26 16,0-3-37-16,0-5-35 0,0 0-28 15,0 0-34-15,0 0-41 0,0 0-36 16,0 0-42-16,0 0-48 0,0 0-58 0,0 0-84 15,0 0-101-15,0 0 41 0,0 0-283 16,0 0-301-16</inkml:trace>
  <inkml:trace contextRef="#ctx0" brushRef="#br0" timeOffset="-203669.89">12001 9472 2502 0,'0'-15'140'0,"-2"1"15"0,4 7 8 16,-4 2-8-16,2 5 24 0,0 0 31 15,0 0 16-15,-2 26-9 0,1 11-20 0,-1 2-18 16,0 7-14-16,0 14 0 16,0 2-6-16,2 4-20 0,0-1-12 0,0-2-11 15,0-5-12-15,2-12-7 0,2-2-14 0,-1-1-13 0,-1-6-1 16,0-3-11-16,5-6-5 15,-4-6-7-15,-3-5-5 0,2-5 0 0,0 1-5 16,0-4-7-16,0 1-3 16,0-6-4-16,-2-4-17 0,1 6-17 0,-1-6-13 0,0 0-9 15,0 0-5-15,2-22 0 16,-4 9-2-16,1-4-2 0,-9-16 6 0,0 11 3 0,-5-3 2 16,-2 4 3-16,-2 7 7 0,0 9 1 0,-2 3 5 15,-15 9 0-15,-6 7 2 16,-10 7 9-16,1 4 20 0,0 6 17 0,6 2 21 15,9-3 7-15,4 4 7 16,11-7 0-16,6 0-1 0,10-3-3 0,3-5-6 0,4-4-5 16,1-1-5-16,6 0-6 15,-1-2-3-15,6-4-6 0,-1 0-1 0,2-6-35 16,0 0-53-16,3-2-64 0,-2-3-86 16,7-4-90-16,1 2-78 0,-6-4-101 15,3 1-150-15,1-1-13 0,-8 2 64 0,2 2-398 0,-3 0-449 16</inkml:trace>
  <inkml:trace contextRef="#ctx0" brushRef="#br0" timeOffset="-203326.81">10907 10934 3190 0,'-32'9'316'0,"7"0"-15"0,5-3 0 16,2 1 26-16,7-5 20 0,6 0 13 15,5-2 25-15,0 0 8 0,0 0-11 0,68-17-16 16,0-3-41-16,29-11-31 16,14-2-36-16,6-6-21 0,-3 0-26 0,2-2-25 15,-11 0-174-15,-3 2-12 0,-10 4 0 0,-10 2 0 16,-23 12 0-16,-7-3 0 0,-18 11-63 15,-3 1-147-15,-11 5-39 0,-1 2-29 16,-8 2-48-16,-4 1-56 0,-7 2-43 16,0 0-61-16,0 0-103 0,0 0-154 0,0 0 56 15,-16 21-590-15,5-11-735 0</inkml:trace>
  <inkml:trace contextRef="#ctx0" brushRef="#br0" timeOffset="-179166.68">13767 8688 1601 0,'0'0'396'0,"0"0"-116"0,0 0-38 0,0 0-12 16,0 0 13-16,0 0-4 15,0 0-5-15,0 0-14 0,0 0 5 0,0 0-2 16,3-15-6-16,-3 15-7 0,0 0-7 15,-8-6-4-15,8 6-1 0,0 0-6 0,-13-6-11 16,13 6-6-16,-11-4-3 16,11 4-14-16,-16-3-5 0,9-1-18 0,7 4 3 15,-21-5-11-15,10 2-4 0,0-1-2 16,0-2-8-16,-2 4-11 0,1-1-2 0,-1-3-3 16,1 0 6-16,0 2-10 0,0-1-3 0,-1 0-6 15,2-1-3 1,-3 1-4-16,3 1-2 0,-1-2-5 0,0 2-7 0,1 0-3 15,-1-2-4-15,1 2 0 0,0 2-20 16,-3-1-36-16,3 1 0 0,-3 0 0 0,14 2 0 16,-24 0 0-16,12 0 0 15,12 0 0-15,-25 2 0 0,7 0 0 0,6 2 0 16,-5-1 0-16,3 3 0 0,0 0 0 0,-2 2 0 0,3 0 0 16,0 3 0-16,-3-1 0 15,5 0 0-15,-1-1 0 0,1 6 0 16,-3-1 0-16,5-2 0 0,-2 1 0 15,-3 4 0-15,5-3 0 0,0 3 0 0,-2-1 0 16,2 1 0-16,0-2 0 0,2 4 0 16,-4-2 0-16,6 2 0 0,-2-1 0 0,-1-1 0 15,4 0 0-15,0-3 0 16,0 6 0-16,0-3 0 0,3 2 0 0,-1 0 0 0,0-2 0 16,2 2 0-16,0-2 0 0,2 0 0 15,1 0 0-15,-1-1 0 0,2 0 0 0,3-2 0 16,-2 1 0-16,2-1 0 0,4 1 0 15,3-1 0-15,1-1 0 0,3-1 0 16,7 1 0-16,0 3 0 0,2-4 0 0,-4-3 0 16,0-3 0-16,2 1 0 0,-2-1 0 15,2-3 0-15,-6 0 0 0,1-1 0 16,3-2 0-16,2-2 0 0,0 1 0 0,0-4 0 0,8-4 0 16,-9-1 0-16,7-1 0 15,-2-1 0-15,-4-2 0 0,4 1 0 0,-2-5 0 0,-4 2 0 16,0-1 0-16,-3 2 0 15,-4 5 0-15,-1-2 0 0,1 0 0 0,-5 3 0 16,1-3 0-16,1-1 0 16,-4 3 0-16,1-2 0 0,-1 1 0 0,0-1 0 0,0 2 0 15,-4-2 0-15,5 2 0 16,-5-2 0-16,2 2 0 0,-2-4 0 0,1-1 0 0,-3 2 0 16,-1-3 0-16,-2-1 0 0,0-4 0 0,-2-4 0 15,1 1 0-15,-7-11 0 16,-2 0 0-16,1-1 0 0,-6 4 0 0,-1 1 0 15,0 2 0-15,-6 3 0 16,-1 4 0-16,-4 3 0 0,-3 5 0 0,-2 5 0 16,-4 5 0-16,-6 4 0 0,-2 4 0 15,0 5 0-15,-7 7 0 0,3-1 0 0,0 6 0 16,2-3 0-16,14-2 0 0,0 1 0 16,3-1 0-16,9-3-670 0,2-1-324 0,0-1 98 15,7-1-1019-15,0-2-1337 0</inkml:trace>
  <inkml:trace contextRef="#ctx0" brushRef="#br0" timeOffset="-177716.83">13806 9722 5000 0,'0'0'-176'0,"8"-6"51"16,-8 6 53-16,5-5 57 0,-5 5 54 0,4-6 48 15,-4 6 36-15,5-6 27 0,-5 6 9 16,0 0 7-16,0 0 4 0,3-6 7 0,-3 6 7 16,0 0 1-16,4-8-3 0,-4 8-7 15,0 0-8-15,2-8-4 0,-2 8-10 16,0-9-5-16,0 9-8 0,0 0 3 16,-6-12-14-16,3 6-4 0,-2-1-9 0,5 7-2 15,-13-10-1-15,6 3-4 0,-3 0-7 0,-3 0-42 16,0 1-60-16,-3 0 0 0,0-1 0 15,0 2 0-15,-6-2 0 0,2 2 0 0,-1 0 0 16,1 2 0-16,2-1 0 16,-1 1 0-16,-1 1 0 0,4 0 0 0,-4 1 0 0,3 1 0 15,2-2 0-15,-2 2 0 16,1 0 0-16,2 2 0 0,-6-1 0 0,5 3 0 0,-4-1 0 16,1 2 0-16,-3 1 0 0,6 0 0 0,1-1 0 15,-8 2 0-15,3 2 0 16,4-1 0-16,1-3 0 0,0 2 0 0,0 0 0 15,-1 3 0-15,3-3 0 0,3 0 0 16,-2 2 0-16,0-3 0 0,2 3 0 16,2-1 0-16,0 4 0 0,-4-2 0 15,4-3 0-15,1 3 0 0,1 0 0 16,-2 0 0-16,4 3 0 0,-3-1 0 0,2-2 0 0,-1 3 0 16,1 1 0-16,2-2 0 0,-1 0 0 15,0 0 0-15,-1 5 0 0,2-1 0 0,0-3 0 16,2 5 0-16,-1-3 0 15,-1-1 0-15,0 1 0 0,4 0 0 0,-2 0 0 16,-2-1 0-16,2 3 0 0,0-4 0 16,0 1 0-16,0-1 0 0,0 1 0 0,0 0 0 15,2-3 0-15,1 3 0 16,-3-1 0-16,4-2 0 0,3 0 0 0,-4 2 0 0,7-1 0 16,-3 0 0-16,5 0 0 0,-1 2 0 0,4-2 0 15,1 0 0-15,-2-2 0 0,4 1 0 16,-1-2 0-16,2 0 0 0,0 0 0 0,4-3 0 15,-2 0 0-15,2-3 0 16,0 2 0-16,2-2 0 0,-5-3 0 16,7 0 0-16,-4 2 0 0,4-2 0 0,0-2 0 15,-1 2 0-15,0-4 0 0,3 2 0 16,-2-3 0-16,-2 0 0 0,2 0 0 16,-3-1 0-16,0 1 0 0,-2-2 0 0,1 0 0 15,-2-1 0-15,-1 0 0 0,2-1 0 0,-3-1 0 16,1 1 0-16,0 0 0 0,-3 1 0 15,0-1 0-15,1-4 0 0,-4 2 0 0,0 0 0 16,1-3 0-16,-1 0 0 16,-3 0 0-16,0 0 0 0,-3 3 0 0,1-3 0 0,1 2 0 15,-2-1 0-15,-2-1 0 16,-1 2 0-16,1-5 0 0,-4 2 0 0,-1-2 0 0,1 0 0 16,-2-2 0-16,-2-4 0 0,-1-2 0 0,-8-7 0 15,-1 2 0-15,-7 3 0 16,-4 0 0-16,-9 2 0 0,-10 1 0 0,-4 5 0 15,-6 1 0-15,0 7 0 16,-4 3 0-16,10 1 0 0,1 5 0 0,-2 4 0 0,2 1 0 16,4 5 0-16,0 2 0 15,1 3 0-15,6 3-161 0,-1 3-885 0,4-1 104 16,1 7-1113-16,-4 6-1468 0</inkml:trace>
  <inkml:trace contextRef="#ctx0" brushRef="#br0" timeOffset="-140416.64">13722 10505 1712 0,'0'0'227'0,"0"0"-33"0,0 0-6 16,4-7-3-16,-4 7-3 0,0 0 1 0,0-6 11 16,0 6-10-16,0 0 3 0,0-11 0 15,0 11 5-15,0-6 4 0,0 6-2 16,-2-8-5-16,2 8 1 0,0 0 2 0,-4-11-4 16,4 11-6-16,-1-7 0 0,1 7-15 15,-4-7-16-15,4 7-8 0,-6-7-6 0,6 7-6 16,-12-8-11-16,7 2-7 15,-3 2-1-15,-4-2-3 0,3 3-13 0,-4-1-4 16,1-1 1-16,1 2-5 0,-3-1-4 0,3 1-6 16,-2 1 5-16,-1 1-8 0,0-1-3 15,-2 2-1-15,3-2-1 0,-5 2-5 0,18 0-1 16,-30 0-6-16,13 2-2 0,2-2-1 16,-2 0 6-16,1 2-6 15,2-1-5-15,-6 1 3 0,4 1-3 0,-2-1 1 0,0 2 0 16,2-1-3-16,-2 2-4 0,2 0-27 15,-4 1-17-15,4-2 0 0,-2 5 0 0,-1 0 0 16,2-1 0-16,-2 1 0 16,3-3 0-16,-3 5 0 0,4-1 0 0,-2 0 0 15,5-1 0-15,-3 3 0 0,1-2 0 16,1 2 0-16,1 1 0 0,-2-2 0 0,3 3 0 16,-1 0 0-16,0 1 0 0,3 1 0 15,-1 1 0-15,3-1 0 0,-3 1 0 16,3 3 0-16,2-1 0 0,-2 1 0 0,3 3 0 15,-1-1 0-15,3 2 0 0,-2-2 0 16,2 1 0-16,2-1 0 0,2 0 0 0,6 11 0 0,-5-6 0 16,5 2 0-16,-3-3 0 15,7 2 0-15,-2-6 0 0,3 3 0 0,0-4 0 16,5 1 0-16,-2-2 0 0,9 0 0 0,0-3 0 16,2-1 0-16,4-3 0 0,-1-3 0 15,4-2 0-15,-1-2 0 16,3-2 0-16,-4-4 0 0,0 0 0 0,6-4 0 15,3 1 0-15,-1-6 0 0,-3 2 0 16,0-2 0-16,1 0 0 0,-3-3 0 16,-1-3 0-16,-2 1 0 0,0-5 0 15,1-1 0-15,-5 1 0 0,5-5 0 0,-1-1 0 16,-2 2 0-16,-5 1 0 0,0 0 0 16,-1 0 0-16,-6-1 0 0,1 0 0 0,-3 0 0 15,-3 2 0-15,-4 3 0 0,3-10 0 16,-6 2 0-16,-3 1 0 0,-3-1 0 0,-5-12 0 15,-2-1 0-15,-7 2 0 0,-8-3 0 16,-6 3 0-16,-6 2 0 0,-8 8 0 0,-8 5 0 16,-2 4 0-16,-8 8 0 0,-2 4 0 15,-6 5 0-15,3 2 0 0,3 5 0 0,2 1 0 0,3 1 0 16,6 5 0-16,7-7 0 0,4 6-21 16,4-2-928-16,6-1-24 0,3-1 102 15,9 2-958-15,6-5-1255 0</inkml:trace>
  <inkml:trace contextRef="#ctx0" brushRef="#br0" timeOffset="-139674.75">13023 8787 4788 0,'0'0'-191'0,"0"0"30"16,0 0 31-16,0 0 28 0,0 0 53 0,0 0 63 16,-31 4 42-16,17 7 34 0,-13 7 22 15,-5 11 20-15,-5 6 12 0,-1 2 9 16,-2 5 1-16,-1 3-1 0,2 3-2 0,3 0-4 15,0 1-3-15,3 1-13 0,6-1-5 0,3 1-11 16,2-1-10-16,7-1-4 16,5-7-6-16,7-5-8 0,1 1-2 0,5 0-3 0,4-2-3 15,2 1-8-15,4-1-4 16,7 8 0-16,-1-2-2 0,-4-9-7 0,0 2 4 16,-2 4 12-16,-3-1 26 0,-2 4 21 15,-4 1 15-15,-4 1 12 0,-11 7 15 0,-2 4 7 16,2-3 6-16,-10-1-74 0,2 0-102 15,0-2 0-15,2-3 0 0,-3 3 0 16,7-12 0-16,2-2 0 0,-1-2 0 0,3-2 0 0,2-5 0 16,1-5 0-16,3-1 0 15,1-1 0-15,1-1 0 0,1-3 0 0,0-1 0 16,0 1 0-16,1-2 0 0,1 0 0 0,7-1 0 16,-6-4 0-16,7 1-447 0,-3-5-361 15,5 1-128-15,-3-3 89 0,2-1-906 0,-11 0-1183 16</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3:13:49.242"/>
    </inkml:context>
    <inkml:brush xml:id="br0">
      <inkml:brushProperty name="width" value="0.05292" units="cm"/>
      <inkml:brushProperty name="height" value="0.05292" units="cm"/>
      <inkml:brushProperty name="color" value="#FF0000"/>
    </inkml:brush>
  </inkml:definitions>
  <inkml:trace contextRef="#ctx0" brushRef="#br0">9596 3601 354 0,'0'0'176'0,"-9"1"-29"0,9-1-30 0,0 0-15 0,0 0 2 16,-14 4-7 0,14-4-1-16,0 0-5 0,-11 1 10 0,11-1 1 15,-9 0 1-15,9 0 5 0,-12 2 1 16,12-2 4-16,0 0 6 0,-15 3 1 0,15-3-1 15,-10 2 4-15,10-2-6 0,0 0-11 16,-15 4-7-16,15-4 1 0,0 0-3 16,-11 3-3-16,11-3-15 0,-10 3 13 0,10-3-6 15,0 0-22-15,-9 6 4 0,9-6 3 16,-8 3-7-16,8-3-10 0,0 0-1 0,-3 8 7 16,3-8 10-16,0 0-2 0,0 8 11 15,0-8 3-15,5 8-2 0,-5-8 8 16,11 10 6-16,0-3 2 0,0-1-5 0,1-2 8 15,2 1-9-15,7 2-5 0,0 0-3 16,4-1-12-16,-2-2-6 0,11 5-7 0,-5-4-9 16,-4 0 1-16,-3 1-6 15,1-2-3-15,0 4-5 0,0-4-5 0,1 1-1 0,-3-1 12 16,4 1 9-16,-5-2 9 16,-2 1 3-16,4-2 1 0,-4 0 5 0,3 0 1 15,1 0 2-15,-1-2-5 0,-1 1-3 0,-1-1 4 16,5 1-18-16,-8-1 0 15,4 0-8-15,-6 0 2 0,4 3-6 0,-5-3-6 0,3 0-3 16,-3 0 0-16,-13 0-5 16,24 0 1-16,-10 0-4 0,-14 0-2 0,24 0-3 15,-8 0 2-15,-1 0-4 16,1 0 0-16,-2 0 13 0,4 0-18 0,-2 0-2 16,0 0 1-16,4 0 0 0,-2 0-2 0,1 1 0 0,-4-1 1 15,1 0 0 1,-1 2 3-16,0-2-5 0,-15 0-1 0,25 0 2 0,-12 0 0 15,1 0 3-15,-1 0-5 16,-13 0-1-16,27 0-1 0,-16-2 2 0,3 2 0 16,-14 0 1-16,27 0 0 0,-18 0-4 15,-9 0 0-15,23 2 0 0,-12-2 1 0,-11 0-2 16,21-2 11-16,-21 2-12 16,22 0 3-16,-8 0-1 0,-3 0-1 0,-11 0-3 15,29-1 5-15,-11 1 2 0,3-3-2 0,3 2 1 0,3-2-2 16,9-1 2-1,-6 2 1-15,1 1 1 0,-5-2 3 0,3 3 2 0,-2-3-8 16,-4 2-1-16,-2 1 0 16,-2-2 2-16,-4 2-2 0,0 0-4 0,-1-2 4 15,-14 2 1-15,22 0 2 0,-12-1-4 16,-10 1-2-16,24-3 8 0,-13 3-3 16,0 0 1-16,-11 0 10 0,26-3-11 0,-10 2-3 15,3 0 2-15,2-1 0 0,4 0 3 16,4 2-5-16,-3-2 1 0,2 2-4 15,1 0 7-15,-1-2-1 0,1 2 0 0,1 0-1 16,-1 0-2-16,2-1 0 0,-3 1 0 16,10-3 2-16,-3 3 0 0,-4 0 1 15,-6 0 0-15,6 0-4 0,-4 0 1 0,0-3 0 16,-4 3-3-16,0 0 2 0,4 0 4 16,-5-1-1-16,-1 1-3 0,2 1 5 0,4-1-3 15,0 0-2-15,-2 0 2 0,2 3 1 16,0-3-2-16,0 0 5 0,2 0-5 15,1 0 2-15,1 3-2 0,6-3 2 0,4 1-2 16,-7-1 1-16,-1 2 0 0,6-4-3 16,1 4 5-16,-5-2-3 0,7-2-1 0,-10 2-1 15,10 0 6-15,-7 0-2 16,-8 0-1-16,2 0 0 0,0 0-1 0,-4 0 0 16,-4 0 3-16,2 0-2 0,-1-1 0 0,1 1 3 15,4 0-3-15,-2 0 1 16,4 0 3-16,-1 0-6 0,12 0 9 0,2-3 3 15,-2 3-3-15,-2-3 4 0,-4 3 0 16,-1-1-8-16,-3 1 3 0,1 0 3 0,-3 0-6 16,3-2 1-16,-3 2 1 0,1 2-4 15,0-2 1-15,-3 0 1 0,-2 1 0 0,-4-1 2 16,1 0-2-16,0 3 1 0,1-3-3 0,0 0-3 16,-1 0 4-16,2 0 1 15,3 0-2-15,4 3-1 0,-1-6 0 0,3 3 0 16,9 0 3-16,-7 0-2 0,-1 0-4 15,-3 0 5-15,1 0-2 0,-3 0-1 0,5 0 4 16,-7 0-1-16,1 0-4 16,-5 0 2-16,1 0-1 0,0 0 1 0,-1 0-1 15,-4 3 2-15,3-3-2 0,1 0 4 16,-6 0-2-16,6 1 0 0,-3-1 4 0,-2 0-3 16,2-1-1-16,-1 1-1 0,2 0 3 0,-1-3-3 15,2 3 4-15,-4 0-4 16,4 0 0-16,0 0 3 0,-2 0-3 0,2 0 0 15,0 0-2-15,-2 0 6 0,2 3-10 16,-2-2 10-16,0-1-6 0,0 2 2 0,0-2 5 16,2 2-4-16,0 0-1 15,4-2 1-15,0 2-1 0,1-2 1 0,1 0 0 16,4 0-3-16,-5 1 4 0,1-1 4 0,0 1-6 16,-7-1 0-16,3 3 3 0,-5-3-5 15,0 0-2-15,0 0 4 0,-1 0 0 0,0 3-1 16,0-3-4-16,0 0 3 15,3 1 1-15,0-1 3 0,5 2-1 0,2 0-2 16,0-2 3-16,1 1-2 0,1-1 4 16,1 3-4-16,-1-3 0 15,0 0-3-15,-2 3 7 0,-9-2-1 0,1-1-4 16,0 2-2-16,-3 0 7 0,-4 0-4 16,2-2-1-16,-1 2-1 0,1-1 4 0,-3 0-3 15,2 2 4-15,1-2-3 0,5 1-1 16,0-1 1-16,0-1-2 0,4 2 3 0,-2 0 0 15,2-2 1-15,4 2-2 16,-1 0 1-16,-1-2-1 0,-1 5 2 0,3-4 0 16,-2 1-2-16,-4 0-4 0,4 1 4 0,-3-2 3 15,-2 2-2-15,1-2 1 0,-1 1-3 16,2 0 4-16,1-2-5 0,-3 1 2 16,1-1-2-16,4 2 4 0,-2 0 2 0,-2-2-8 15,0 2 6-15,0-2 1 0,1 0-2 0,-6 1-1 16,4-1-4-16,-6 0 6 0,2 1 0 15,-1-2-4-15,-1 2-3 0,-14-1 7 0,26 0-1 16,-14 3-6-16,0-3 3 16,-12 0 3-16,27 0 0 0,-7 0-2 0,-4 0 3 15,7 0-5-15,2 1 4 0,6-1 4 16,-1 0-5-16,8 2 3 0,-4-2-5 16,-3 2 2-16,-3 0 0 0,-3-1 2 0,2 0-4 0,-2 4 3 15,0-4-2-15,-5 1-1 16,5 0 4-16,-3 0 2 0,1-2-5 15,-5 1 3-15,5-1 1 0,0 2-2 0,4-2 0 16,2 1-1-16,-2-1 0 0,0 1-2 16,4-1 1-16,-3 3 2 0,3-3 1 15,-2 0 4-15,-1 3-9 0,-1-3 2 0,0 0 1 16,0 2-1-16,-4 0 3 0,1-1 1 16,2 1-3-16,-1 0-1 0,0-2 4 0,0 2-3 15,4-1 0-15,0 1 3 0,-4 0-2 0,4-2-3 16,2 0 3-16,9 0-4 15,-6 2 5-15,-1-2 1 0,-5 1-2 0,-3-1-1 16,2 2-3-16,-7-2 2 0,2 0 5 16,-8 0-6-16,2 0 0 0,-1 2 3 0,-1-2-4 15,1 0 7-15,-3 2-3 16,1-2 2-16,-13 0 1 0,24 0-4 0,-8 0 1 16,-3 0-4-16,5-2 3 0,-2 4-5 0,0-2 5 0,-1-2-3 15,-1 2 3 1,-14 0 2-16,22 0 0 0,-22 0 0 0,19 0-5 15,-19 0-1-15,18 0 1 0,-18 0 5 16,15 0-4-16,-15 0 0 0,0 0-1 0,17 0 2 16,-17 0 0-16,0 0-2 0,17 0 5 15,-17 0-2-15,14-2 0 0,-14 2 4 16,0 0-8-16,18 0 4 0,-18 0-1 16,18 0-4-16,-18 0 8 0,16-2-6 0,0 2-1 15,-1 0 5-15,0 0-1 0,0 0-2 0,6 0 0 16,-1 0-1-16,-2 0 1 0,4 2 2 15,-1-2 5-15,-1 2-8 0,3-2 3 0,0 2 4 16,-1-1-5-16,3 0-3 16,2 1 5-16,0 0 2 0,2 0-6 0,-3-1 0 15,-1 1 6-15,4 0-3 0,-4 0-1 16,1-1-1-16,-1 1 1 0,-4 1 2 0,2-2 0 16,-4-1-2-16,0 1-1 0,0-1 9 0,2 0-8 15,-4 2 0-15,5-2 3 16,-4 0-4-16,3 2 2 0,4 1-1 0,0-3-2 0,-1 4 3 15,5-3 0-15,-4 1 0 16,2 1 1-16,-6-1-2 0,-3 0-2 16,4 0 4-16,-8-1-2 0,4-1 1 15,-2 0-1-15,-2 3 4 0,4-3 0 0,0 0-4 0,6 0 1 16,-1 0 1-16,3-3 0 16,3 6-3-16,3-6 1 0,6 3 0 0,-2 0 1 15,9 0-2-15,-6 3 1 0,-1-1 1 16,-2 2 2-16,-5-1-5 0,-6 0 1 15,-4-1 1-15,-3-2 2 0,4 2 0 0,-3 0-2 0,0-2 4 16,0 1 2-16,0 1-4 16,2 0-2-16,-2-2 2 0,2 0 5 0,1 2-2 15,0-2-5-15,-3 0 0 16,3 1 3-16,1-1-5 0,1 0 3 0,2 3-4 16,1-2 8-16,2 0-3 0,-2 3-3 15,-3-2 0-15,-3 0-1 0,0-1 4 0,-3-1-1 16,2 3 0-16,-1-3 0 0,-6 3-2 0,3-2 5 15,-1-1-4-15,0 0 3 16,0 0-3-16,3 0 2 0,-2-1-3 0,6 1 2 0,-3-3-1 16,1 3-1-16,2 0 4 15,-8 0-4-15,2 0 2 0,-1 0-1 0,-15 0-3 16,21 0 0-16,-21 0-1 16,18 0 2-16,-18 0-5 0,13 0 2 0,-13 0 5 15,0 0-1-15,17 0 1 0,-17 0-1 0,0 0-5 16,15 0 4-16,-15 0-1 15,0 0 3-15,0 0-2 0,14 0 1 0,-14 0 2 16,0 0-1-16,0 0-1 0,0 0 1 16,0 0-5-16,0 0 6 0,0 0-3 0,0 0 2 15,0 0-2-15,0 0-2 0,15 0-17 16,-15 0-65-16,0 0-108 0,0 0-182 0,0 0-281 16,0 0-136-16,0 0 85 0,-35-10-591 15,35 10-757-15</inkml:trace>
  <inkml:trace contextRef="#ctx0" brushRef="#br0" timeOffset="4018.06">24151 3813 2346 0,'-16'1'188'0,"16"-1"-58"0,-11 0-21 15,11 0 4-15,0 0 8 0,0 0-8 0,0 0 0 16,-16-2-7-16,16 2 3 16,0 0 1-16,0 0-9 0,0 0-4 15,0 0-9-15,0 0-5 0,0 0 6 0,0 0 0 16,46 2-10-16,-25 1-4 0,2 0-1 16,2 0-11-16,3 1-1 0,8-1-13 15,2 2 1-15,1-1-10 0,-1 0-3 0,0 4 1 16,0-4-4-16,1-1-4 0,-7-1-1 15,-5 2-1-15,-1 0-3 0,0-2-3 0,3-1 22 16,-2 1 4-16,0 0 4 0,-1 1 5 16,-1-1 10-16,4 0 4 0,-2 0-1 15,0-2-3-15,16 1 1 0,-2 1-8 16,4 0-2-16,-4 0-3 0,6-1-10 0,-2 0 0 16,5 1-7-16,-5 2-3 0,-1-1-4 15,2 1-2-15,2-3 0 0,-3 4-7 0,-1-3 1 16,2 2-4-16,-2 2-3 0,-3-4 0 15,1 2-1-15,1-3-3 0,-6 1 1 0,5 2-2 16,1-4-1-16,-2 0 1 0,3 0-2 16,2 0 1-16,-2-2 1 0,-1 2-2 0,4 0-3 15,-8 0 3-15,-3 2-6 16,-11-2 5-16,-3 0-3 0,-4 0-1 0,-4 0 0 16,1 0-1-16,-1 0 0 0,-3 0-2 0,-11 0 4 0,19 0-1 15,-10 0 1-15,-9 0-1 16,22 0-2-16,-13-2 3 0,-9 2-3 15,25-2-1-15,-9 0 1 0,7 2 1 16,2-1-2-16,2-3 0 0,2 3 1 0,1 1 1 0,-1-1 0 16,-3-3-4-16,2 2 1 15,1 0 3-15,0 0-4 0,-2 1 1 0,-1-3 1 16,-1 1 0-16,2 1 2 16,0-2-4-16,0 1-2 0,-2 1 2 0,6 0-1 15,-1 1 3-15,7-2-2 0,-2 1-2 0,4 0-2 0,-6 2 5 16,-5-1-1-16,1 1-2 15,-4 0 3-15,0 0-2 0,-3 0 0 0,-3-2 3 0,3 2 0 16,-8 0 1 0,4-2 0-16,-3 2 0 0,1 0 0 0,-4 0-4 0,2 0 2 15,1 0 3 1,-3-2-3-16,3 2-3 0,-4 0 5 0,3 0-2 0,-3 2-2 16,3-2 2-16,-1 0 1 0,-13 0 0 0,21 0-3 0,-10 0 2 15,-2-2 1-15,-9 2 2 16,21 0-3-16,-5 0 0 0,-1 0 0 0,3-1 0 15,2 1 1-15,3 0-1 16,4-2-1-16,1 2 1 0,14-2-3 16,-12 2 2-16,1 0 1 0,-2 0-3 15,-3 0 3-15,-3 0 0 0,6 0-3 0,-8 0 2 0,0 0-1 16,-2 0 1-16,2 0 0 0,0 0 0 0,2 0 1 16,4 0-4-16,-1 2 4 0,3-2 1 15,0 0-2-15,-1 0 2 16,16 2 2-16,-6-2-4 0,-4 1-1 0,-4 1 4 15,-1-2-1-15,-1 0-1 0,-3 2 0 16,-1-2 2-16,-5 2-3 0,-1-2 0 0,2 0 0 16,-5 0 4-16,-2 1-3 15,0-1-2-15,3 2 23 0,-3-4 5 0,-1 2 3 16,-3 2 2-16,-9-2 2 0,23-2 11 0,-12 2-1 16,1-1 2-16,1 1-4 0,0 0 2 15,3-2-5-15,2 2-1 0,2-2-3 0,-1 2-8 16,3-2 1-16,5 4-2 15,4-2-5-15,9 2-9 0,4 0 5 0,4 1-5 16,-1 1 1-16,3-2-2 0,-3 4 0 0,3-1-3 16,9 0-1-16,-9 0 6 0,-3-1-6 15,1-1 3-15,-5 1-4 0,4-1 0 0,-6 0-4 16,3-1 7-16,-2 2-1 16,-2-3-1-16,-6 2-4 0,-5-2 0 0,-1 0 2 15,1 3-5-15,-2-2-1 0,-2-1 8 0,-2-1-7 16,-3 3 4-16,1-1 0 0,-3-2-1 15,-3 0 1-15,-2 0 5 0,-1 0 20 0,-12 0-2 16,18 0 11-16,-10 0-5 16,-8 0 1-16,12 0-8 0,-12 0-4 0,0 0-1 15,13 0-9-15,-13 0-11 0,10-2-54 16,-10 2-67-16,0 0-89 16,3-6-119-16,-3 6-143 0,0 0-200 0,0 0-104 0,-17-9 76 0,8 6-564 15,-4 1-725-15</inkml:trace>
  <inkml:trace contextRef="#ctx0" brushRef="#br0" timeOffset="7030.24">2757 4171 915 0,'-16'-1'78'15,"7"1"-6"-15,9 0-13 0,-17-4 5 16,9 1 0-16,1 2-4 0,7 1-1 0,-13-4 0 16,13 4 11-16,-10 0 2 15,10 0 6-15,0 0 3 0,-13-2 3 0,13 2-1 0,0 0 0 16,0 0-9-16,-12-2 0 0,12 2-5 0,0 0-5 16,0 0-7-16,0 0-8 15,0 0-3-15,0 0-7 16,0 0-5-16,0 0 0 0,0 0-1 0,0 0-6 15,0 0 0-15,0 0-2 0,0 0-1 0,39 9 7 16,-25-8 4-16,4 1-2 16,0 2-3-16,6-3-5 0,1 3 2 0,1-1-2 15,3-1-2-15,7 5 0 0,2-2-3 16,0-2 1-16,6 2-2 0,-1 2 10 16,0-1 1-16,-3 1-3 0,-1-2-6 0,2 1 2 15,-7-1-3-15,-3 0-1 0,5 1-5 16,-8 0 4-16,-3-2-6 0,0 0 4 0,-1-1-6 15,1 0 2-15,-2 1-2 0,2-1 2 16,-3 1-4-16,-2-2-2 0,1 2 2 0,4-2-3 16,-5 0 0-16,0 0 3 15,-1 1-1-15,3 0-1 0,0-3-2 0,-1 0 1 16,-1 3 0-16,3-3 2 0,-1 1-2 16,-1-1 0-16,-1 0-2 0,1 1 5 0,-4 1-6 15,2 0 4-15,-3-2-3 0,3 2-2 16,-4 0 0-16,0-2 3 0,1 2-2 15,-1-2-3-15,4 2 1 0,-2-2 4 0,2 0-2 16,0 0 2-16,0 0 2 0,2 3-6 16,0-3 1-16,-2 1 0 0,-2-1 2 0,3 2-2 15,-7 0 2-15,1-2-1 16,2 2-1-16,-3 0 4 0,1-2-1 0,-3 0-2 16,-11 0 3-16,25 3-3 0,-14-1 0 0,3-2-1 15,-1 0-1-15,4 0 0 0,-17 0 0 16,25 0 1-16,-10 2-2 0,1-2 4 15,2 2 2-15,-4-2-5 0,-1 2 0 16,7 0-5-16,-8-1-4 0,4 2 13 0,-1-3-1 16,-1 3-3-16,2-3 1 0,2 1 4 15,3 1-4-15,0-2 4 0,0 2-2 16,8-4-5-16,-3 2 3 0,1-2-1 0,4 2 1 0,-6-1 1 16,-1 1 0-16,-3 1-2 15,0-1 0-15,-3 2 0 0,-4 0 1 0,-1-2-4 16,-13 0-1-16,23 2 6 0,-15-2-5 15,-8 0 2-15,17 2 2 0,-17-2-2 0,15 0 1 16,-15 0 3-16,16 1-3 16,-16-1 4-16,16 0 5 0,-16 0 7 0,20 0-1 15,-20 0-8-15,19 0 2 0,-19 0 3 16,19 2-5-16,-19-2-1 0,15 0 1 0,-15 0-2 16,13 2-2-16,-13-2 5 0,0 0-2 0,18 0 0 15,-18 0-6-15,0 0 0 16,18 1 11-16,-18-1-7 0,18-1-3 0,-18 1 30 15,30-2 2-15,-5-1-11 0,2-1 1 16,11 0 9-16,-6 3-14 0,-3-2 2 0,2 3 5 16,-10 0-19-16,1 0 7 15,-1 0-7-15,-6 0 12 0,3 0-5 0,-6 3 1 16,2-3-3-16,-14 0-2 16,23 0-1-16,-12 1-2 0,-11-1-5 0,16 0 5 15,-16 0 3-15,13 0-8 0,-13 0 6 16,0 0-7-16,21 0 11 0,-21 0-6 0,13-1 3 15,-13 1-1-15,18 0-2 0,-18 0-6 16,15-3 9-16,-15 3-9 0,15 3-3 16,-15-3 7-16,0 0 0 0,19 0-3 0,-19 0 4 15,14 0-4-15,-14 0 3 16,16-3-3-16,-16 3 9 0,25 0-6 0,-11 0-3 0,6-3 9 16,0 2-5-16,5-1 12 0,3-2 7 15,8 2-11-15,2-3 10 0,-3 1-13 16,2 2-1-16,-6 0 7 0,-3 1-4 0,-1-2 0 0,0 3 4 15,-6-2-3 1,-4 2-5-16,1 0-7 0,-6-2 1 0,2 0 7 0,-14 2-6 16,23 0-6-16,-23 0 9 15,17-2 1-15,-17 2-5 0,18 0 4 0,-18 0 1 16,16-2-1-16,-6 2-4 16,-10 0-1-16,19-3 5 0,-5 3-10 0,0-4 9 15,2 4 4-15,6-3-10 0,1 0 0 0,4 1 4 0,2-2 0 16,-2 4 7-16,0 0 5 15,-1-2 1-15,-4 0-3 0,-2 2 0 0,-1 0-3 0,-2 0 2 16,-1 0-4 0,-2 0-4-16,0 0 5 0,-14 0-1 0,21 0-3 0,-21 0 0 15,15 0 4-15,-15 0-2 16,17 0 1-16,-17 0-1 0,14-2-5 0,-14 2 1 16,15 0 2-16,-15 0-3 0,15 0 0 0,-15 0 2 0,17 0-2 15,-17 0 1 1,23 0-1-16,-5 0-1 0,-2 0 3 0,5 0-1 0,4 0-3 15,0 0 5-15,2 0 1 16,1 0-6-16,0 0 2 0,-1 0 0 0,0 0 6 16,2 0-7-16,-3 0 5 15,-1 2 1-15,0-2-8 0,-3 0 8 0,-2 0-3 16,1 0-4-16,-6 2 1 0,1-2-11 0,-3 0 9 0,0 0-3 16,-13 0 5-1,24 2-3-15,-15-2 2 0,-9 0 2 0,20 0 0 16,-20 0-4-16,19 0 5 0,-11 2-3 15,-8-2-3-15,17 0 7 0,-17 0-5 0,15 2-2 16,-5 0 4-16,-10-2-7 0,15 3 13 16,-6 0-6-16,3 0 0 0,-12-3 0 0,25 2 0 15,-14 0 2-15,2 2 4 16,3-2-5-16,2 0 0 0,-4 0 5 0,4-2-7 16,0 4-1-16,0 0 1 0,-1-2 6 0,-2 0-3 15,0 1-8-15,-1-1 8 0,-3-2-1 16,1 2-3-16,-12-2-2 0,19 4 1 0,-10-4 2 0,-9 0 3 15,15 3-1 1,-15-3 2-16,13 3-3 0,-13-3 6 0,11 0-2 16,-11 0-2-16,0 0-4 0,14 3 4 15,-14-3-4-15,0 0 2 0,12 1 10 0,-12-1-10 16,0 0 1-16,11 2 2 16,-11-2-7-16,0 0 6 0,12 2-4 0,-12-2-1 15,0 0 2-15,0 0 0 0,0 0-2 0,8 4-1 0,-8-4 4 16,0 0 4-16,0 0-5 15,0 0 0-15,0 0 3 0,0 0 1 0,0 0-6 16,0 0 0-16,0 0 4 16,11 3 0-16,-11-3-1 0,0 0-2 0,0 0 4 15,0 0 3-15,0 0-7 0,0 0 5 16,0 0-8-16,0 0 1 0,0 0-24 0,0 0-56 16,0 0-66-16,0 0-82 0,0 0-125 0,0 0-235 0,0 0 32 15,0 0 69 1,0 0-143-16,0 0-132 0</inkml:trace>
  <inkml:trace contextRef="#ctx0" brushRef="#br0" timeOffset="9600.08">9580 4478 1660 0,'-18'0'-24'15,"2"0"26"-15,4-1 8 0,-3-1 24 16,3 0 21-16,-1-1 18 0,1 1 19 16,1 0 13-16,-2 2 15 0,1-3 1 15,1 0-6-15,2 1 4 0,-2 0-9 16,11 2-3-16,-14-3-3 0,14 3-14 0,-12-2-9 0,12 2-7 16,-12 0-8-16,12 0 6 0,0 0-16 15,0 0-6-15,0 0-5 0,0 0 2 0,0 0 24 16,0 0 9-16,38 10 3 0,-13-5 4 15,13 0 5-15,7 1-3 0,2-1-10 16,15 2-5-16,3-1-5 0,4-4-5 0,-2 7-8 16,5-3-8-16,1 0 0 15,-1 1 2-15,-2-4-14 0,3 3-1 0,-3-5-3 0,1 2-7 16,-2 0 0-16,-1-3 4 0,2-3-8 16,4 1 3-16,-2-2 10 0,0-2 10 15,1 4 0-15,-3-6 2 0,0 3-6 16,1-2 1-16,-1-1-4 0,-1 3-9 0,-2 3 1 15,-6-2-4-15,-12 2 1 0,-3 2-6 16,0-1 2-16,-6-1-10 0,-7 2 4 16,-8 0-1-16,-1 0-4 0,-1-2 1 0,-4 2-4 15,-1 2-2-15,2-2 5 16,-2 2-5-16,4-2 2 0,-3 1 1 0,4-1-2 0,-1 2-2 16,5-4-1-16,2 4 5 0,1-2-4 0,13-2 0 15,-4 4-1-15,3 0-3 16,-1 0 5-16,-2 0-6 0,-3-2 5 0,0 4 1 15,-1-3-1-15,-7 0-1 0,3 1-1 16,8 1-1-16,-7-3 1 0,8 2-2 0,-6 0 2 16,5-1-2-16,2 1-1 15,-7-2 2-15,4-2 2 0,-4 2-2 0,-1 0-6 16,-5 0 8-16,3-1-5 0,-1 1 2 0,9-6 1 16,-6 6 1-16,-5-1-2 0,-2-1 4 15,4 2-2-15,-1 0-6 0,0 2 3 0,-1-2 3 16,-3 0-1-16,4 0-3 15,0 0 3-15,-8 0-1 0,3 0 0 0,-1 0 2 16,0 1-3-16,0-1-3 0,-1 0 8 16,1-1-2-16,1 1-1 0,1 0-3 0,1-2 1 15,1 1 1-15,1 1 0 16,0 0-3-16,3 0 6 0,-1-1-1 0,13 2-3 16,-2 0 4-16,-6-1-4 0,3 3 1 0,-3-1 2 15,-9 0-4-15,0 1 1 0,1-1 1 16,0 1-1-16,0 1 1 15,-4-2-3-15,2 1 3 0,0 1-3 0,-1-3 3 16,-5 1 0-16,6 0-2 0,0 0 3 16,-3-2 1-16,5 2-1 0,3-2-3 0,-1 0 4 15,14 1-3-15,-2-1-4 0,3 1 4 16,-4 1 0-16,4 1 4 0,-5-1-4 16,2 0 1-16,-9 2-1 0,6 0 3 0,-7-2-3 15,-6-2 2-15,-4 4-1 0,-3-6 0 16,0 6-1-16,0-2 3 0,-4-2 3 0,-1 2-4 15,5-2 0-15,-18 0 2 0,27 0 0 16,-15-2 2-16,6 2 10 0,0 0 2 16,2-2-3-16,1 0 0 0,3 0-3 0,5 0 4 15,-4 2-1-15,-2 0-3 0,-2 0 0 16,-1 0 2-16,2 0-4 0,-5 0-1 0,-2 0 2 16,1 0-6-16,-16 0 2 0,20 0-2 15,-20 0 0-15,19 0 1 0,-19 0-4 16,13 2-1-16,-13-2-2 0,0 0-1 0,16-2 5 15,-16 2-7-15,0 0-29 0,0 0-52 16,0 0-70-16,9 0-87 0,-9 0-102 0,0 0-146 16,0 0-167-16,0 0 42 15,-41 4-373-15,25-4-465 0</inkml:trace>
  <inkml:trace contextRef="#ctx0" brushRef="#br0" timeOffset="10813.88">17158 4693 1617 0,'-20'3'327'0,"-3"1"-114"0,1-2-66 16,3 1-29-16,2-2-6 15,0 1 7-15,2 0 16 0,1-2 10 0,3 2 5 16,2-1-2-16,9-1-7 0,-16 0-12 0,16 0-15 16,-11 2-12-16,11-2-5 15,0 0-14-15,0 0-4 0,0 0-6 0,0 0-7 16,45 2-9-16,-16-4 0 0,14 2-15 15,2 0 2-15,5 0-8 0,14 3 3 16,5-1-7-16,2 3-1 0,5-1-7 16,2 1 4-16,5 0-4 0,28-1-6 0,-2 4 3 15,-17-5-7-15,18 4-4 0,0-2-2 16,-2 2 8-16,-20-5-1 0,6 0-2 0,-5 1-1 16,1-1-2-16,-1-2-4 0,-3 3 1 0,-2-3 5 15,-3 4-10-15,-11-2 5 16,-4 2-2-16,-19-4 6 0,-8 1-9 15,-6 0 0-15,-10 1 1 0,-5-2 4 16,-2 2 16-16,-1-2 12 0,-3 0 6 0,-12 0 7 16,16 2 3-16,-16-2 6 0,20 0 5 15,-20 0 1-15,13 0-6 0,-13 0 0 0,0 0-8 16,21 0-5-16,-21 0-2 0,23 0-4 16,-6-2-5-16,-2 2-8 0,9 0 3 0,1 0-7 15,6 0-1-15,11 0 1 0,7 2-3 16,15-2 1-16,3 2-8 0,-1-1 2 15,6 2-3-15,-1-1 3 0,1 1-3 0,-3 1-4 16,-8 2 0-16,-11-5 0 0,-7 2 0 16,-11-1-3-16,-7 0 1 0,-3 0 0 0,-8-2 3 15,0 2-3-15,-1-2 4 16,-13 0 0-16,21 2-2 0,-11-2 1 0,-10 0-4 16,15 0-1-16,-15 0-1 0,0 0 3 0,15 0-6 15,-15 0 3-15,0 0-10 0,0 0-49 16,18 0-72-16,-18 0-87 0,0 0-109 15,0 3-161-15,0-3-194 0,0 0 45 16,0 0 84-16,0 0-342 0,-27 6-375 0</inkml:trace>
  <inkml:trace contextRef="#ctx0" brushRef="#br0" timeOffset="11765.81">22487 4834 2673 0,'-23'2'48'0,"0"-2"-6"15,2 2 2-15,4-2-1 16,2 0 14-16,1 0 29 0,1 0 30 0,3 0 5 16,10 0-7-16,-15 3-8 0,15-3-9 15,0 0-6-15,-7 0-11 0,7 0 0 0,0 0-6 16,29 9-4-16,-4-4-10 16,20-3-8-16,4 2-5 0,16 0-4 0,4-2-5 15,1 1-8-15,7-1 1 0,4 4-1 16,8-4-7-16,24 4-2 0,7 2-2 15,6 0-1-15,-2 1 15 0,3-3-1 0,3 2-4 16,-6 4 4-16,2-4-2 0,-8 1-5 16,-10 1 0-16,-20-3-7 0,-8-1-3 0,-6 1 1 15,-6 0-3-15,-21-2-2 0,-7-1-2 16,-10-1 3-16,-9 1 2 0,-1-3 2 0,-6 3 0 16,0-4 4-16,-3 1 1 0,0-1 7 15,0 2 6-15,-11-2 9 0,14 2 10 0,-14-2 16 16,14 0 8-16,-14 0-3 0,11 0 1 15,-11 0-5-15,11 0-5 0,-11 0-5 0,22-4-8 16,-5 3-6-16,2-3-7 0,2 3-2 16,8-3-6-16,9 1-3 0,8 3-5 15,5-4-2-15,0 4 2 0,19-1-3 16,-2 4-4-16,2-3 1 0,2 2-4 0,3 5-1 16,-5-4 0-16,0 2 1 0,2 0-3 0,-10-1-2 15,-14-1 2-15,-4-1-2 0,-4 0-1 16,-10-1-2-16,-5-1 7 0,-6 2 21 15,-2 0 17-15,-3-2 13 0,-3 1 19 0,-11-1 7 16,19 0-4-16,-19 0-2 0,13 0-7 16,-13 0-10-16,0 0 0 0,18 0-11 0,-18 0-11 15,0 0-1-15,13 2-10 16,-13-2-44-16,0 0-59 0,0 0-79 0,11-2-97 16,-11 2-118-16,0 0-123 0,0 0-202 0,0 0-23 15,0 0 66-15,0 0-492 0,-42 4-605 16</inkml:trace>
  <inkml:trace contextRef="#ctx0" brushRef="#br0" timeOffset="13110.19">5017 5171 1427 0,'-11'6'426'0,"3"-1"-154"0,-2-1-80 0,3 0-51 0,1 0-33 16,6-4-2-16,-7 2 10 0,7-2 9 0,0 0 12 15,0 0 5-15,0 0-1 16,0 0-5-16,0 0-6 0,0 0-7 0,49-18-13 0,-17 3-10 15,14-5-11 1,2 1-8-16,-2-1-13 0,2 1-1 0,-3 2-4 0,-9 3-12 16,-5 4 0-16,-6 2-14 15,-8 3-2-15,-2 1-4 0,-4 1-9 0,-3 1-1 0,-8 2 2 16,0 0 0-16,0 0 2 0,0 0 3 0,-15 26 15 16,-10-6 18-16,-6 3 8 15,-7 2 16-15,0 1 8 0,6-5 8 0,2-2 3 16,1-2-5-16,9-3-9 15,4-6 7-15,4 0-2 0,3 0-4 16,1-5 7-16,8-3 6 0,-2 6-13 16,2-6 0-16,0 0 0 0,0 0-10 0,61-21-13 15,-25 9-22-15,6-5-8 0,-3 3 1 16,2-7-6-16,-5 9-2 0,-5-1-1 0,-10 3-5 16,-2 5-6-16,-7 0-5 0,-3 0 7 15,-4 3-3-15,-5 2-6 0,6-6 4 0,-6 6-2 16,0 0-4-16,0 0-1 0,0 0-1 15,-38 1 1-15,38-1-5 0,-29 5 4 16,16-2-5-16,1 1-3 0,0 1 1 0,-1 0-42 16,1 3-82-16,2-1-110 15,-1 2-156-15,3 0-215 0,1-1-172 0,1 0 71 0,2-1-600 16,2-3-762-16</inkml:trace>
  <inkml:trace contextRef="#ctx0" brushRef="#br0" timeOffset="14829.78">2366 2421 3384 0,'8'-5'-115'0,"-8"5"38"0,0 0 26 0,0 0 23 15,3-7 20-15,-3 7 24 16,0 0 9-16,0 0 19 0,0 0 5 0,0 0 3 16,-9-14-6-16,9 14-5 0,-7-3 1 15,7 3-12-15,0 0 10 0,-18-3 0 0,18 3 4 16,-16 0 8-16,16 0-1 0,-25 0 1 0,9 5-1 16,-1-2 1-16,-2 2 13 15,-12 5 7-15,3 4 14 0,-4-2 0 0,-3 5 1 16,1 0 2-16,-6 6 5 0,2 0-3 15,0 1-5-15,0 5-3 0,2-4-4 0,1 4 6 16,1 0 3-16,1 0-6 16,1 0 1-16,9-4-12 0,1 0-5 0,2 1-6 15,1 1-6-15,2 0-1 0,1-2-2 16,5 4-1-16,0 4 15 0,-1-2-1 0,5 6 26 16,0 3-3-16,-2-3-5 0,5 2-12 0,1 1-1 15,-1-1-6-15,2 0-6 16,0-2-6-16,2 1-2 15,0-7-9-15,4 3-2 0,-2-4-2 0,3 3-1 16,2 0-3-16,0 0 13 0,1 1 21 0,3-2 3 0,1 1 4 16,-1-1-3-1,3 1-14-15,1 2 11 0,0-4-2 0,0 2-6 0,1 0 4 16,0 1-11-16,2-4-7 16,0 2 0-16,-2 0-8 0,4-3-4 0,-4-4-2 15,2 0 6-15,-5 0 5 0,1-5 10 0,-5-3 14 0,0-3 5 16,0 0 1-1,1-1 1-15,-4-2 7 0,1 1 8 0,-1-4 1 0,0 1 0 16,0-1 1 0,-2 0-45-16,-1-4-45 0,-3-4 0 0,6 12 0 15,-3-8 0-15,-3-4 0 0,7 9 0 16,-7-9 0-16,4 6 0 0,-4-6 0 0,3 5 0 16,-3-5 0-16,0 0 0 0,6 5 0 15,-6-5 0-15,0 0 0 0,0 0 0 16,0 0 0-16,2 7 0 0,-2-7 0 0,0 0 0 15,0 0 0-15,0 0-397 0,0 0-206 16,0 0-205-16,-6-22-88 0,4 17 88 0,2 5-783 16,-12-10-1033-16</inkml:trace>
  <inkml:trace contextRef="#ctx0" brushRef="#br0" timeOffset="15999.92">4086 2898 4288 0,'0'0'-112'0,"-16"0"42"0,16 0 18 0,0 0 32 16,-23-8 29-16,15 3 37 0,-1 0 26 0,-1-2 8 0,3-3 5 15,-1 2 15-15,1-3 3 16,0-3-5-16,4 2-14 0,1-1-4 0,4-4-10 15,1-2-16-15,6 0 0 16,7-7-7-16,6 3-6 0,6-3-6 0,16 2-3 16,4 2-6-16,5 0 5 0,6 5-8 15,-1 3-4-15,3 5 0 16,3 1-4-16,1 4 3 0,-2 0-10 0,-11 4 5 0,-2 2-4 16,-3 1 1-16,-4 0-1 0,-2 1-2 15,-3 2 0-15,-12-4-5 0,1 3 2 0,-8-1 2 16,0 0-5-16,-8 0 2 0,3-4 1 15,-7 4 0-15,4-2 1 16,-2 0 2-16,-2 0 0 0,-7-2 0 0,15 2-2 16,-15-2-2-16,12 1 3 0,-12-1-5 15,0 0-32-15,13-3-75 0,-13 3-101 0,9-4-139 16,-2-5-175-16,-4 2-160 0,1 2 49 16,-2-1-347-16,-2 6-457 0</inkml:trace>
  <inkml:trace contextRef="#ctx0" brushRef="#br0" timeOffset="16309.92">4855 2356 2670 0,'-7'-10'39'0,"-1"0"38"16,4 5 24-16,0-3 12 0,4 8-3 0,-2-10 10 15,2 10-14-15,4-11 2 0,-4 11 11 0,16-4 17 0,-5 4-13 16,-11 0-6-1,32 7-13-15,-11 1-15 0,4 8-6 0,2 1-6 0,-5 5-5 16,1-1-9-16,-5-1-4 16,-7 1-9-16,0-4-2 0,-3 2-1 0,0-1-2 15,-5-1 4-15,-3 0 6 16,0-1-2-16,-1-1 3 0,-3 1 1 0,0-1-2 16,-1 1-7-16,-4-3-2 0,-2-1-6 0,0-2-1 0,1-1-7 15,-1-1-1-15,-1-2-27 16,1 0-69-16,0-2-90 0,2-2-107 15,-2-4-145-15,11 2-239 0,-13-4 4 16,13 4 60-16,0 0-262 0,0-9-330 16</inkml:trace>
  <inkml:trace contextRef="#ctx0" brushRef="#br0" timeOffset="16730">5544 2576 2660 0,'0'0'179'0,"0"0"9"0,0 0-21 0,0 0-18 15,0 0-12-15,0 0-15 0,0 0-9 16,0 0 6-16,0 0 12 0,-7 16-5 0,7-7-6 16,0-3-2-16,0 4-2 0,-2 0 5 15,2-10 1-15,2 15 6 0,-2-9 7 16,0 2 1-16,0-8 10 0,-2 10 12 0,2-10 13 15,0 9 19-15,0-9 20 0,0 0 20 16,0 0-13-16,0 0-15 0,0 0-24 0,0 0-20 16,-5-27-18-16,5 8-17 15,0-8-12-15,1-12-12 0,3-2-13 0,5 1-10 16,-2 1-8-16,2-2-10 16,-2 3-3-16,2 5-11 0,0 2-2 0,2 1-8 0,-1 9-5 15,-2 4-8-15,-1 2-5 0,2-3-16 0,2 7-23 16,-4 0-30-16,0 3-27 15,3-1-16-15,-2 4-18 0,-3 2-20 0,3-1-26 16,-8 4-27-16,14-5-36 0,-7 3-36 16,-7 2-41-16,0 0-46 0,19 7-50 15,-19-7-82-15,8 5-137 0,-6 1-90 16,-2-6 52-16,2 11-411 0,-2-5-535 0</inkml:trace>
  <inkml:trace contextRef="#ctx0" brushRef="#br0" timeOffset="17141.12">5583 2530 3154 0,'-14'2'61'0,"7"2"20"0,1-2 31 0,6-2 55 15,0 0 38-15,-9 4 26 0,9-4 15 0,0 0-6 16,0 0-22-16,0 0-16 0,0 0-16 15,0 0-30-15,0 0-16 0,0 0-9 0,0 0-22 16,0 0-10-16,27-12-13 16,-10 6-8-16,2-1-28 0,-1-2-23 0,0 2-15 15,1-3-4-15,-4 3 2 0,1 2-14 16,-3 0-3-16,-2 0-2 0,-1 2 1 0,-1 1 2 16,-1-2-3-16,0 1 3 0,-8 3-2 0,11-4 2 15,-11 4 0-15,9 0 0 16,-9 0 1-16,11 6-2 0,-11-6 6 0,7 11-2 15,-2-2 2-15,-1 5 2 0,0-1 0 16,0 5 0-16,0-1 1 0,-2 1-1 0,0 1 2 16,0 1-1-16,0-4 0 15,-1 1-2-15,-1-2 0 0,0-1-4 0,-1-2-37 16,1-3-54-16,-2-1-79 0,2 0-81 0,0-1-79 0,0-7-135 16,-2 6-204-16,2-6 25 15,0 0 56-15,0 0-308 0,0 0-381 0</inkml:trace>
  <inkml:trace contextRef="#ctx0" brushRef="#br0" timeOffset="17299.93">5886 2381 2399 0,'-2'-12'56'15,"-1"1"32"-15,-3 1 21 0,3 4 21 16,-2 0 17-16,5 6 18 0,-8-7-12 0,3 1-8 16,5 6-24-16,-6-6-14 0,6 6-14 0,-3-8-53 15,3 8-73-15,0 0-81 0,0 0-105 16,0 0-174-16,0 0-168 0,0 0 45 0,-10 16-136 15,6-10-149-15</inkml:trace>
  <inkml:trace contextRef="#ctx0" brushRef="#br0" timeOffset="18159.81">5829 2534 1995 0,'0'0'91'0,"-2"7"-4"0,2-7-5 0,0 0 21 16,0 8 21-16,0-8 22 15,0 0 5-15,0 0-4 0,2 7-19 0,-2-7-10 0,0 0-11 16,7 5 3-16,-7-5 8 16,0 0 9-16,6 2-1 0,-6-2-4 0,0 0 5 0,0 0-7 15,0 0-4-15,12 2-12 16,-12-2-6-16,0 0-10 0,0 0-8 0,0 0 1 16,0 0-6-16,0 0-3 0,0 0-6 0,17-6-7 15,-17 6-8-15,0 0-6 16,8-4-3-16,-8 4-6 0,0 0-5 15,11-2-4-15,-11 2 0 0,11 0-3 0,-11 0 0 16,10-2-3-16,-10 2-2 0,15 0-4 0,-15 0 2 16,18-2 8-16,-13 0 6 15,-5 2 9-15,15-1 8 0,-7-3-1 0,1 0-5 16,2-2-5-16,-2 1 1 0,0-2-6 0,0 0-7 0,1 2-1 16,-4-2 0-16,3 2-4 15,-3 0-2-15,-6 5-3 0,12-7-1 0,-7 4-3 16,-5 3-1-16,8-7-3 15,-8 7-3-15,5-4 2 0,-5 4-5 0,0 0 0 16,10-1 2-16,-10 1 0 0,0 0-1 16,0 0-1-16,21 5 0 0,-21-5-3 15,12 8 0-15,-7-2 0 0,3-1-4 16,-3 3 4-16,2-3-2 0,-2 1-15 0,1 0-28 16,-1 2-29-16,1-4-20 0,-6-4-27 15,10 9-5-15,-6-6-7 0,-4-3 6 0,7 4-3 16,-7-4-10-16,0 0-3 0,21-12 9 0,-13 4 14 15,1-5 12-15,3-2 12 16,-5-2 11-16,6-9 8 0,1-1 14 0,-1 0 10 16,-1-3 20-16,-3 1 21 0,-1 4 23 15,-3 6 22-15,1-1 23 0,0 5 18 0,-2 1 9 16,-2 2 5-16,2 2-14 16,-3 3-6-16,-1 7-9 0,2-7-2 0,-2 7-3 15,0 0 0-15,0 0 3 0,6 31-2 0,-6-14-8 16,2 4 0-16,-2 4-6 15,0 2-8-15,1-1 1 0,1 1-6 0,3 7 0 0,-1-7 1 16,-1-5-6-16,-1 1-4 16,2-6-2-16,0-1-31 0,-3-4-26 15,3-3-40-15,-2-1-25 0,0-2-39 16,2 2-38-16,-4-8-29 0,4 4-8 0,-4-4 5 16,0 0 18-16,0 0 20 0,0 0 19 15,0 0 23-15,0 0 39 0,-10-22 37 16,6 15 36-16,1 1 40 0,-3-2 31 0,6 8 32 15,-5-15 20-15,1 10 17 0,4 5 17 16,-4-7 17-16,4 7 0 0,-5-7-8 0,5 7-4 16,0 0-6-16,0 0-17 15,2-12-7-15,-2 12-16 0,12-8-11 0,-1 2-6 16,3 2-13-16,1-2-19 0,6-1-58 16,-2-1-69-16,2 1-69 0,0-1-67 0,2-1-56 15,-4 2-42-15,0-1-25 0,-2 1-15 0,-3 0 11 16,-3 4 38-16,-1-1-467 15</inkml:trace>
  <inkml:trace contextRef="#ctx0" brushRef="#br0" timeOffset="18499.98">6637 2373 1907 0,'6'-2'-91'0,"-6"2"45"16,0 0 35-16,0 0 34 0,0 0 25 16,7 9 25-16,-7-9 15 0,-3 9 4 15,3-9-9-15,-6 13 9 0,4-6 11 16,0 0 10-16,2-7-14 0,-1 12-2 0,-1-7-3 16,2-5 3-16,0 10-2 0,0-10 7 15,2 9 15-15,-2-9 10 0,3 5 3 0,-3-5 0 16,9 3-13-16,-9-3-4 0,0 0-8 0,0 0-12 15,0 0-10-15,29-10-8 16,-22 5-10-16,-1-2-6 0,0 0-10 0,-2-1 1 16,-2-3-5-16,4 1 1 0,-5 0-3 15,-1 1 1-15,0 1-9 0,0 8 5 0,-5-11-9 16,5 11-4-16,-18-1-2 16,18 1-3-16,-32 10-1 0,14-2 4 0,-2 5-8 15,-3 3-3-15,6 0 5 0,3-3-1 0,3 0 0 16,1-1 2-16,5 0 0 0,-1-2 1 15,4-1 0-15,2-1 3 0,0-8-1 0,6 14-1 16,1-9-7-16,3-1-3 16,1-3-28-16,3 2-58 0,-3-3-64 0,1 0-77 15,-12 0-93-15,19 0-121 16,-10-3-209-16,-9 3 48 0,16-3 62 0,-9 1-188 0,-7 2-207 16</inkml:trace>
  <inkml:trace contextRef="#ctx0" brushRef="#br0" timeOffset="41060.14">19191 7013 2628 0,'-16'-4'127'0,"8"3"-18"15,8 1 17-15,-13-4 23 0,13 4 28 16,-11-2 12-16,11 2-2 0,-11-5-2 0,11 5-9 16,0 0 7-16,-11-1 1 0,11 1-5 15,0 0-4-15,-9-2-7 0,9 2-9 0,0 0-7 16,0 0-3-16,0 0-9 0,0 0-12 0,0 0-10 16,0 0 8-16,0 0 15 15,0 0-2-15,0 0 2 0,45 2 0 0,-18-1-2 0,13 4-6 16,2-4-3-16,4 2-8 15,2 2-8-15,13-2-23 0,-2 3-16 0,4-3-7 0,-2 1 0 16,-13-3-3 0,13 4-8-16,-12-1 0 0,0-3 2 0,0 1-22 0,12 1 7 15,0-1-3-15,0 2-12 16,2-1-6-16,-11-1 2 0,0 0-6 0,-3-1 1 0,0 4-5 16,1-1 3-16,-3-2-2 0,1 1-1 0,1 0-3 15,-1 0-2-15,1-2 1 16,-2 0 0-16,-1 3-5 0,1-2 3 0,-3-1-2 15,0-1-1-15,-3 2 2 0,-7 0-3 16,-7-1-7-16,4-1 7 0,-6 0 0 0,-2 2-4 16,-2 0 4-16,-3-2 4 15,2 2-7-15,-3 0 0 0,-4-2-1 0,2 1 2 16,1-1 3-16,0 3-6 0,-2-3 3 0,8 0 0 0,-2 0-2 16,7 0 0-16,1-3 3 15,1 2-2-15,14-1-2 0,-11 0 3 0,-2 2-5 16,1-2 5-16,-1 2-2 15,1 0-7-15,-3 2 8 0,-2 0 7 0,-1 0-8 16,4 2-1-16,-4-1 0 0,-2-1 2 16,-5 0 1-16,4 2-2 0,-1-4 1 15,-1 1-2-15,3-1-2 0,2 2 5 16,4-4 4-16,0 2-5 0,8-3-4 0,1-2 2 16,5 1 5-16,-5 1-7 0,0 0 3 15,-6 3-2-15,-5-2 0 0,-1 0 2 0,-2 2 0 16,-1 0-1-16,-5 0-3 0,0 0 2 15,-4 2-1-15,2-2 5 0,1 0-1 0,-3 2-3 16,0 0-1-16,2-2 10 0,5 4-10 16,5-4 1-16,5 0 3 0,11-3-6 0,3 0 5 15,5 1 3-15,-2 0-5 0,3 2 0 16,1-2 1-16,0 1 2 0,-3 1-3 0,-1-2 0 16,-3 4 1-16,-15-2 0 0,11 0-1 15,-9 3 1-15,-5-3-2 0,2 4 4 0,-9-2 1 16,7-1-3-16,2 2 4 0,-1-3 0 15,14 3-6-15,0-6 0 0,0 3 1 0,-1 0-2 16,2 0 4-16,2-3 2 16,3 3 6-16,0-1-2 0,-2-1-6 0,-3 0-5 15,0 2 1-15,-9-2 1 0,-6 2 6 16,-1 0-3-16,-4 0-1 0,-1 2 0 0,0-2 0 16,-5 2 3-16,4-2-3 0,-6 0-1 15,2 0-1-15,-1 2 2 0,-3-2-2 0,0 1 2 16,6 2-6-16,-3-3 5 0,5 0 9 0,1 0-10 15,5 0 3-15,1 0 4 0,17 0-5 16,-2-3 0-16,2 0 0 0,2 3 0 0,-1 0 0 16,-5-2-1-16,6 2 4 15,-4 0-5-15,0 0 2 0,-7 0-2 0,-5 0 1 16,-1 0 2-16,-3 2 3 0,4 0-6 16,-3-2 3-16,-1 4 3 0,0-4-3 0,0 3 0 15,0-2 5-15,-2 0-6 0,-2 1 1 0,4 0-3 16,2-2 1-16,0 2-2 15,1-2 3-15,8 1 0 0,-5-1 2 16,9 2-4-16,-3 1 0 0,-6-3 1 0,-6 2-5 16,1 0 7-16,-1-2-1 0,0 2-2 15,-4 0 1-15,-5-1 4 0,7 2 1 16,-5 1-4-16,-4-4 0 0,6 2-1 0,-5-1 1 16,3 1 0-16,2 0-2 0,-1 0 5 0,6-1-3 15,-1 2 1-15,2 0-2 0,13-2 1 16,-1 1-1-16,-6 0-1 0,4 2 1 0,-6-2 1 0,-5 0-1 15,1 0 2 1,-1 0 2-16,0 2-4 0,2-3 1 0,-2 0 2 0,-1 2-2 16,-2-3 1-16,5 3 2 15,0-2-6-15,9 1 7 0,-5 0-1 16,-5-2-2-16,3 0 0 0,9 2 6 0,-1-2-12 16,-5 0 2-16,9 2 1 0,-11-2-1 15,-1 2 4-15,-3 1-3 0,1-3 4 16,0 0-1-16,-1 3-5 0,3-3 2 0,9 0-3 15,-8 2 2-15,8 1-1 0,0-2 4 16,2-1-3-16,-1 0 3 0,2 0-1 0,-3 3-3 16,2-3 2-16,2 0 0 0,-1 0 1 15,0 0 9-15,0 3-12 0,-1-6 1 0,2 6 3 16,-3-3 4-16,2 1-8 0,-2-1-3 16,2 0 6-16,-1 4 1 0,-3-4-4 0,-6 4 4 15,5-3 1-15,6-1-6 0,-4 0-2 16,-6 1 5-16,-1-1 0 0,7 0-2 0,-6 0 0 15,-4 0-2-15,-1 0 2 0,0 0 2 16,3 0-2-16,-7-1 1 0,2 2-2 0,-7-1 1 16,7 0-6-16,1-1 6 15,-3 1 2-15,4-1-3 0,0-1-2 0,-1 2-3 0,3 0-4 16,-2 0-5-16,-1-2 3 16,1 2-7-16,-2 0 8 0,-5 0-1 0,1 0-12 15,-2 0 21-15,-2 0-2 0,-2 2-1 0,-4-4 5 16,3 4-3-16,-3-2-2 0,-1 0 4 15,-3 2 0-15,2-2 2 0,-11 0-2 16,14 0-2-16,-14 0 5 0,15 2-1 0,-7-2 1 16,-8 0-1-16,13 3 4 0,-13-3 8 0,11 0-15 15,-11 0 3-15,0 0 4 16,14 1 0-16,-14-1 2 0,0 0 0 0,9 0 5 16,-9 0 16-16,0 0 3 0,0 0 11 0,0 0 2 0,0 0 7 15,0 0 4-15,14-1 3 16,-14 1 5-16,0 0-9 0,0 0-49 0,0 0 0 0,0 0 0 15,0 0 0 1,0 0 0-16,0 0 0 0,0 0 0 0,0 0 0 0,0 0 0 16,0 0 0-16,0 0 0 15,0 0 0-15,0 0 0 0,0 0 0 0,0 0 0 0,0 0 0 16,0 0 0-16,0 0 0 0,0 0 0 0,0 0 0 16,0 0 0-1,0 0 0-15,0 0 0 0,0 0 0 16,0 0 0-16,0 0 0 0,0 0 0 0,-31 7 0 15,31-7 0-15,-10 3 0 0,10-3 0 16,-11 2 0-16,11-2 0 0,-12 2 0 0,12-2 0 16,-13 1 0-16,13-1 0 0,-13 1 0 15,13-1 0-15,-10 0 0 0,10 0 0 0,0 0 0 16,-11 4 0-16,11-4 0 0,0 0 0 16,-9 0 0-16,9 0 0 0,0 0 0 0,0 0 0 15,0 0 0-15,-16-4 0 0,16 4 0 16,-5-6 0-16,1 3-297 0,-2-3-594 0,0 0-52 15,0-2 89-15,3 0-917 0,-7 3-1200 16</inkml:trace>
  <inkml:trace contextRef="#ctx0" brushRef="#br0" timeOffset="42830.06">3534 7181 249 0,'-26'-6'101'0,"1"4"-34"16,0-2 9-16,0 0-27 0,0 2-13 15,-5 0 8-15,1 0 32 0,-7-2 14 16,6-2 17-16,5 3 7 0,3 0 1 16,0-2 8-16,3-1 7 0,6 6 6 0,-3-6 6 15,5 2 2-15,0 2 2 0,-1 2 5 0,1-5 9 16,11 5-1-16,-17-3-4 15,17 3 2-15,-13-4-9 0,13 4-1 0,-12-2-19 16,12 2-11-16,-10-3-7 0,10 3-19 16,0 0-7-16,0 0-2 0,0 0-3 0,0 0-4 15,0 0 0-15,0 0-4 16,50-3 0-16,-21 3-15 0,20-5 16 0,14 1 15 16,8-1-2-16,6 2-4 0,9-2-9 0,4 4-6 15,26-5-6-15,-3 3-4 0,3 3-5 16,0 2-4-16,-3-1-3 0,-4 5-2 0,-21-4-6 15,-2 2-4-15,0-1-4 16,-2 4 1-16,-3-3-4 0,-6-1-1 0,2 0-1 16,-7-3-4-16,-5 3-2 0,2-2 1 15,-19-2-10-15,1-2-1 0,0 3 2 0,-2 0-1 16,-6-3-3-16,-7 2 0 0,-5-1 0 0,7-2-2 16,-5 1 4-16,-7 1-3 15,1 0-2-15,-6-1 1 0,0 1 0 0,-1-1 4 16,-2 3-4-16,-2 0-3 0,-1-1-1 15,-13 1 6-15,23-3-2 0,-13 1 4 0,-10 2 11 16,17-1 1-16,-17 1 5 16,17-3 2-16,-17 3-4 0,17-2-6 15,-7 0 5-15,-10 2 1 0,17-2 2 0,-8 1 3 16,2-3 5-16,1 1 4 0,-12 3 0 16,19-7-1-16,-9 2-4 0,1-4 0 0,-2 1-1 15,2-3-3-15,-4 0 3 0,2-7 6 16,-2 0-4-16,-4-3 4 0,1-4-5 0,-2-10-5 15,-4-5-4-15,0-1-1 0,-3-3-6 16,-4-9 0-16,2 10-2 0,1 3-1 0,-1 3-3 16,-3 2 19-16,4 4 5 15,-1 7 6-15,3 5-4 0,1 4-1 0,-2 0 7 16,1 3 1-16,2 2-6 0,2-3 1 0,-3 5-3 16,1-2 1-16,0 3-1 0,2 7 0 15,-2-12-2-15,2 12-1 0,-2-11-6 0,2 11-4 16,-2-6-3-16,2 6-7 15,0 0 3-15,0 0-2 0,0 0 2 0,0 0-4 0,22 25 5 16,-15-4-10-16,4 11 7 16,1 4-1-16,1 10 1 0,2 0-2 0,-1 1-2 15,-3-10 1-15,1 4 14 16,-1-5-13-16,-2-2-6 0,1-2 6 0,-4-3 10 16,1-5-14-16,-3-3 3 0,2-6-4 15,-5 1 6-15,4-5-6 0,-3 1 6 0,0 0-5 16,0-5 0-16,-2 2-3 0,1 0-5 0,-1-9-27 0,-3 13-46 15,1-6-66 1,0 0-86-16,-3 0-118 0,2-2-149 0,-5 1-240 0,1-5 3 16,7-1 81-16,0 0-498 15,-23-2-616-15</inkml:trace>
  <inkml:trace contextRef="#ctx0" brushRef="#br0" timeOffset="44420.2">19199 5881 4176 0,'0'0'34'15,"-8"-5"-1"-15,8 5-2 0,0 0 24 0,-26 5 25 16,7 5 32-16,-8 4 22 0,-1 1 6 16,-3 4-2-16,3-2 5 0,-3 1 22 0,4 0-10 15,1 1-5-15,-1-4-9 0,2 1-5 16,8-2-10-16,1-3-15 0,4-1-16 15,1-2-4-15,-2-1-10 0,4 0-9 0,2 0-5 16,-1-2-1-16,0-3-7 0,8-2-7 16,0 0-12-16,0 0-15 0,-16-14-4 15,14 2-18-15,-1-2 2 0,6-3-13 0,0-3 5 16,1 1-4-16,3-3 3 0,1 2-5 0,-3 6 7 16,2 2-8-16,-2 0 6 0,-1 2-4 0,2 3 1 15,-1 3 4-15,2 2 3 16,-7 2-2-16,0 0 7 0,25 11 8 0,-12-4 9 0,-1 6 1 15,6-2 4-15,-3 3 6 16,2-2-1-16,6 7-4 0,-6-3 2 0,3-5-5 16,-6 2 2-16,0-4-3 15,-3 0 1-15,1-1 1 0,-3 0-2 0,-1-4 2 0,-1 1-4 16,0 0 20-16,-7-5-6 0,0 0 9 0,0 0-12 16,14-16 2-16,-12 6-8 15,-2-3-1-15,-2-5-3 0,1-7-5 0,-3 0-2 0,-2-8-8 16,-2-2 0-16,3 2 4 15,-1 6-1-15,0 8 1 0,5 4 12 0,-3 3-4 16,0 0 2-16,1 6-8 16,0 2 1-16,3 4 5 0,0 0 3 15,-29 22-1-15,13-1-3 0,-2 4 4 0,1 2-4 16,2 4 2-16,0 0-8 0,-3 0 4 0,5 2 4 16,-2-6-11-16,2 0 5 0,1-6-2 0,2-4-4 15,3-5 4-15,2 0 6 0,-2-4 21 16,3-2 13-16,4-6-7 15,0 0-10-15,0 0-14 0,-3-24-2 0,4 7 5 16,7-6-7-16,6-8 3 0,0 4 5 16,4 0 7-16,3 5-5 0,3-1-11 0,8 2-17 15,0 4 0-15,13 0 0 0,-7 5 0 16,7 3 0-16,-2 2 0 0,1 1 0 16,-2 2 0-16,-2 3 0 0,-5-1 0 0,-8 2 0 15,2 0 0-15,-6 0-66 0,0 2-143 0,-3-2-83 16,-6 0-113-16,-1 1-125 0,-1-1-145 15,0 2-159-15,-12-2 67 0,12 2-734 0,-12-2-947 16</inkml:trace>
  <inkml:trace contextRef="#ctx0" brushRef="#br0" timeOffset="55676.16">10136 8732 2851 0,'-19'4'123'0,"2"-1"10"16,1 1-44-16,5-1 6 15,-1-1 27-15,7 0-6 0,-5-1-1 0,10-1-2 16,-11 2-13-16,11-2 1 0,-10 3 1 15,10-3-8-15,0 0-4 0,0 0 1 0,0 0 0 16,0 0-3-16,36 2-3 16,-7-2-5-16,15-2-9 0,5-1-4 0,17 0-7 15,0-3-3-15,3 0-5 0,-1 0-3 16,3 1-8-16,-1 0-4 0,2 0-3 0,3-2 9 16,3-1 12-16,2-1 4 15,2 2-5-15,1-1-4 0,3 1-3 0,-2 0-4 16,1-1-3-16,-6-1-2 0,0 0-3 0,-6 1-3 15,0 1-1-15,-2-1-2 0,2-1 6 16,-3 2 4-16,-4-2 3 0,-3 1 6 0,-2 0 2 16,-13 6 4-16,-1-2 0 15,1 0 0-15,-6 1-7 0,0-1 0 0,-2 4 3 16,2-6-6-16,-2 2 0 0,2 2-9 16,-1 0 0-16,2-2-3 0,-1 0 2 15,0 0-5-15,1-1-1 0,4 1-1 0,-2 0-5 16,3 0-3-16,1 0 0 0,-1 0-3 15,-1 0 0-15,1 1-1 0,-3 1 1 0,2-1-1 16,-15 3-6-16,-2 0 2 0,-5-1-3 16,0 1 0-16,-4 0 2 0,0 0-3 0,-2 0-3 15,2 1 1-15,-2-1 2 16,0 0-3-16,4 2 1 0,-2-2-1 0,2 0 1 0,4 0-2 16,1 0 3-16,3 0-2 0,9 0-1 15,-1 0 2-15,2-2-2 0,-7 2 2 16,-3 0-5-16,-3 2 4 0,1-2-4 0,0 3 0 15,-4-1 2-15,2-1 0 16,0 3 0-16,-2 0 4 0,4-3-8 0,-4 3 1 0,1-1 2 16,-2 1-2-16,1 0 4 15,2-4-1-15,-2 5 1 0,4-5 1 0,-3 2-2 0,-1 0-4 16,4 0 1-16,-5 0 5 0,7-2 0 16,-5 1-3-16,1 2-5 0,-6-1 1 15,4-2 6-15,-1 2-3 0,-1 2 4 0,1 0-1 16,-1 1-2-16,-7-3-4 0,5 0 1 15,-1 4 2-15,0-2-3 0,3 2 6 0,-1 0-5 16,-2 0 8-16,1 1-6 16,2-3 0-16,2 2 2 0,2-2-4 0,9 1 0 15,4-2 2-15,-1-1 2 0,4 2-6 16,0-1 6-16,5-1-2 0,-2-2 0 0,-4 4-1 16,2-4 6-16,-5 4-5 0,2 1 0 15,1-1 0-15,-12 1-1 0,-3-2 3 16,0 1-1-16,-1-1 3 0,-2 2-4 0,-1-1 3 15,-1 1 2-15,-3-4-1 0,0 3-4 16,0 1 2-16,0-1-2 0,4-3-1 0,-2 1 0 16,4 1 3-16,2-1-5 15,-1 1 2-15,2-1-4 0,1 1 5 0,10 1-2 16,-2 1 4-16,-1 0 1 0,-3-1-7 16,1 1 3-16,-5 0-2 0,-6 0 2 0,-2 0 0 15,-1 0 5-15,0 0-10 0,-5-1 14 0,0-2-7 0,3 1-4 16,-4 0 1-1,2 1 0-15,3-1 0 0,-4 1 9 0,4-1-10 0,0 0 7 16,6 1-4-16,2 0 1 16,4-3-2-16,6 4 5 0,3-2-8 15,3 1 7-15,-2 1-4 0,5 0 3 16,-6-1-4-16,3 4 5 0,0-5-4 0,-3 1 4 16,-1 1-2-16,-2-1 2 0,3 1-9 15,-8-1 4-15,-3-2 1 0,7 3-1 0,4-2 2 16,-1 0 3-16,0-1-5 0,1-1 1 15,3 2 1-15,-2-3-2 0,3 2 2 0,-2-2-2 16,0 2 3-16,-2 0 1 0,2-2-1 16,-1 6 0-16,-2-1 6 0,-1 0-5 0,0 0-6 15,2 2 7-15,-1-2-1 0,-3-1-7 16,-6 0-2-16,6 2-3 0,2-1 11 16,-8-3-7-16,-3 1 0 0,2-2 6 0,1 1-2 15,-3 0-1-15,2 0 0 0,-1 0 1 0,-1-2 2 16,4 5-3-16,-3-4 3 0,10 1-1 15,2 2-3-15,1-3 0 0,-2 1 4 16,1 0 0-16,3-2-4 0,0 2 8 16,0-2-4-16,2 0-2 0,-4 0 1 0,6-2-3 0,-2 0 3 15,-3 0-1-15,2-1 3 16,-2 1 4-16,3 0-9 0,-5-4 8 0,3 6-4 16,-4-2 1-16,1-2-4 0,3 2 0 15,-4 1 0-15,6-2 5 0,-2 3-4 0,2-4 3 16,3 1-5-16,2 3-1 0,-1-2 2 0,5 2 3 15,-1-2-3-15,-4 2 3 0,3 0 2 16,-2 2 1-16,-1-4-2 0,-1 2-4 0,0 0 2 16,-3 0 1-16,2 0-7 15,-4-3 13-15,0 0-9 0,0-1 3 0,-3 2 0 16,-3-1 4-16,2-2-4 0,-3 2-2 16,2-3 0-16,-5 3 3 0,-7 0 1 0,3 1-1 15,-2-2-3-15,-2 2 0 0,0-2 4 16,-7 4-6-16,3-2-2 0,-2-1 4 15,-2 2 2-15,-4-1 1 0,1 1-4 16,-3-1 6-16,1 0-4 0,-1 1 3 0,-11 1-2 16,20-3 0-16,-13 3 2 0,-7 0-3 15,20 0-1-15,-9 0 1 0,0 0-5 16,4 0 3-16,4 3 3 0,-2-2-13 16,5 1-10-16,0 1 5 0,3 0-3 0,0 2 3 0,-2-1 1 0,2 0 4 15,-3 0-3-15,1-1 3 16,2-2-5-16,0 3 0 0,0 0 0 0,1-1 8 0,1-1-6 15,-2-2 2 1,1 0 0-16,1 3 1 0,4-3 4 0,-5 1 1 16,3-1 0-16,0 2-1 0,-1 0 3 15,1-2-1-15,0 2 1 0,-4 0 2 0,2 1-4 16,0-2 4-16,0 3 1 16,-2-2-1-16,-7 0 0 0,3 1 1 0,-1-1-2 0,-3 1 8 15,-2-3-5-15,0 1 1 0,1 1 3 16,-3-2-4-16,2 0 3 0,2 0-2 0,2-2 0 15,3 1 2-15,-2 1-1 0,-1-3-4 16,6 1 2-16,2 0 1 0,-2 1 0 16,1-1-4-16,1 0-9 0,-2 0-7 0,0 0-5 15,1 1-3-15,-1-2 0 0,-1 3 0 16,3-2 0-16,-6 0 3 0,1 0-2 0,-2 0 6 16,-1 1 1-16,3-2 0 0,-6 1 1 0,5-1 7 15,-1 1-6-15,-2-2 7 16,4 1 0-16,-8 0 0 0,6 1 0 0,-3-2 1 0,-2 0-6 15,3 2-6-15,-2-3-10 16,0 2-15-16,1-2-18 0,-2 1-9 0,2-2 6 16,1 0 8-16,-4 1 3 15,6 0 6-15,-9 1 5 0,5 1 6 0,-4-1 4 0,0 0 2 16,0 0 7-16,-3 2 1 16,1-2 10-16,-1 0 10 0,0 0 5 0,2-1 11 0,0 2 4 15,-2-2 3-15,1 1-1 0,-1 0-3 0,2-4-2 16,1 2-1-16,1-1 1 15,1 0 1-15,3-3-4 0,-1-1-2 0,0 0-3 16,7-5-5-16,0-3-12 0,0-2-15 16,1 1-4-16,1-4-17 0,0-2-8 15,-2-1-4-15,2 2-2 0,-4-4 3 16,0 1 0-16,-2 2 10 0,-4 2-4 0,-1 3 14 16,-5 6 5-16,-1 1 15 0,-1 1 11 0,1 1 11 15,-2-2 9-15,-1 2 0 16,1 1 2-16,-1 0 1 0,-1-1 3 0,1 1-4 0,-1-1 2 15,-3 2-1-15,3-2 0 16,-2 1 1-16,0 3-1 0,0-4-2 0,-2 3 0 16,0 1 4-16,0-1-6 0,-2 2 1 15,0 0-2-15,-2-1-3 0,1-1 4 0,-3 1-3 16,-1-2 12-16,-2-1 1 0,2 1 4 0,-3-2 4 0,0 2 1 16,-1-1 3-1,1 3 5-15,3-2 4 0,-2 3 1 16,-2 0-2-16,-1 0 1 0,-1 2 6 0,-3 0 0 15,-3 2 4-15,0 1 8 0,-2 0-4 16,-6 0 6-16,-2 2-5 0,1-2 4 16,-5 2-2-16,5 2-6 0,-12-2-2 0,8 2-5 15,3-2-1-15,2 2-1 0,0-2-3 16,5 2-1-16,-1-2-2 0,2 0 1 0,-6-2-2 16,0 0-3-16,1 0-6 0,0 2 1 15,-3-3-6-15,0 3 3 0,3-3-2 0,-3 3-4 16,-2-3 1-16,-6 2-3 0,-2-3-4 15,6 2 5-15,5 0 2 0,-3 2 2 0,4-2-4 16,-10-3 6-16,4 3 7 0,-3-3-4 0,8 2-4 16,-7-5-1-16,-1 3-2 15,8-2-2-15,-5 1-2 0,-3-1-2 0,3-1-1 16,1 2 2-16,3-1-2 0,-7 1-6 16,4 0 3-16,1 0-2 0,8 2-2 0,-1-2 0 15,1 3 0-15,-2-1 3 0,2 0-2 0,5 0-1 0,-5 1-1 16,1-1 0-1,4 2-2-15,-7-3 2 0,2 2-2 0,0-1 2 0,-1 1 4 16,-1 0-7-16,-2-1-1 16,-9-1 0-16,-5 0 2 0,3 1 0 0,-1 1-2 15,-2-2-1-15,1 2 1 16,1 1 3-16,1-2-3 0,1-1 1 0,4 4 0 0,7-1 5 16,-3-2 2-16,-9 1 8 0,8-1 4 0,1 3 1 15,0-3-3-15,2 1 6 0,-1 1 3 16,-8-3-13-16,5-1 4 0,6 2-1 0,-11-1 0 15,-2-2-5-15,2 1-3 16,0 2-5-16,8 0 3 0,-1 1 1 0,-10-3-1 16,3 2 5-16,6 0-8 0,-10 2 1 15,8 0 4-15,-8-2-3 0,-1 4-2 0,0-4 0 16,-4 1 2-16,8 1-2 0,-3-2 1 0,4 0-1 16,-3 1-2-1,9 0 1-15,1-1 3 0,1 2-4 0,-9-3-1 0,9-1-1 16,2 3 7-16,1-3-3 0,-2 3-4 15,0-1 1-15,0 1-1 0,2-1 3 16,0 1-2-16,2 1 3 0,-1-1-6 16,5-1 4-16,-6 1 3 0,3 0-3 0,-1-1-1 15,-2 1-2-15,-2-1 5 0,0 1-5 16,5-2 1-16,-3 1 2 0,2-1-4 0,-2 0 2 16,0 2 3-16,-2-2-1 0,-7-2-3 0,6 1-1 15,2 3 0-15,-13-2 3 16,1 2-8-16,0-1 5 0,0 1 2 0,8 1 2 0,-1 0 2 15,3 0-2-15,-3 2 0 16,3-1 1-16,1-1 0 0,-4 0-2 0,4 2-1 0,1-2 4 16,-3 1-4-1,0-2 1-15,1 3-1 0,-3-2 3 0,-7-1-2 0,1 1 2 16,-4-2-3-16,8 3-1 16,-4-3 1-16,2 2 1 0,7 1 2 0,-10-5-6 0,6 2 6 15,-5 2-2-15,2 0-5 0,9-1 4 0,-5 1 3 16,-7-3-3-16,0 1 2 15,2 1-3-15,-4-2 3 0,-2 1 0 0,2-1-11 16,-2 1 7-16,-1 0 6 0,-2-1 10 16,2-1-3-16,-1 0 1 0,4 0 2 15,-4 0-2-15,4 1 2 0,-4-3 6 16,1 1-7-16,0 1-7 0,-2 0-1 0,4 0 7 16,0 1 0-16,-3-2-4 0,4-1-8 0,-2 3 10 0,1 0-5 15,5-2 1-15,6 4 3 16,-4-4-6-16,3 3 4 0,6-2-3 0,1 2-5 0,-2-1 3 15,1 2 0 1,-2 0-2-16,0-3-2 0,0 5 3 0,0-3-3 0,1 1 7 16,-2 1-2-16,-1 0 1 15,1 1-5-15,-1-1-2 0,0 2 4 0,-1-2-1 0,3 0 5 16,4 2-2 0,0 0-3-16,-4 0 0 0,5-1 2 0,1 1-3 15,-2 0 1-15,0 0 7 0,0 0-7 16,-3 0-2-16,-5 0 2 0,2 1 6 0,-10-2 1 15,6 2-11-15,0-1 4 0,4 0 7 16,-16 0-4-16,11 0 0 0,4 0-1 0,-1 0 0 16,2 0-1-16,-3 0 3 0,3-1-3 15,-3 1 4-15,2 0-8 0,-3 0-8 0,5-2 9 16,-15 1-1-16,14 2 11 0,-3-1-14 16,4-1 7-16,2 2-4 0,-5-1 6 0,4 0 7 15,2 0-10-15,4 0 3 0,1 0-2 16,-1 0-4-16,-1 0 5 0,4 2-6 15,0-2 5-15,5 0-2 0,-2 1 4 0,0-1-20 16,3 0 20-16,1 0-2 0,-1 2 0 16,12-2-1-16,-19 0 0 0,5 2-4 15,3 0 4-15,0-1-4 0,-3 1 9 0,2 2-5 16,-8 0 7-16,5-3-1 0,-6 2-5 16,4 1-4-16,-7-1 9 0,-1 3-7 0,-2-4 3 15,0 2-2-15,-11 2 2 0,2-4-2 0,6 2 4 16,1 0-1-16,2 0-2 15,-12-4 0-15,7 3-3 0,3-2 5 0,-1 1 2 0,-1-2-6 16,1 0 8-16,-12 1-7 16,3 1-6-16,-4-2 5 0,3 2 2 0,1-2-2 15,-2 3 5-15,9 0-8 16,-6 1 3-16,5-2 5 0,7 0-1 0,1 2-4 0,0-1-12 16,4-2 15-16,-2 1-4 0,4 0 4 0,1 2-2 15,2-3 1-15,1 0 1 0,-3 2 3 16,7-3-1-16,-3 3-4 0,5-3 3 15,-2 1-3-15,-1-1-2 0,1 2 2 16,-2 0 2-16,3-1 1 0,-3-1 1 0,1 3-5 16,1-3 3-16,-5 3-1 0,3-3 0 15,2 1 3-15,-3 1 0 0,1 0-6 0,-2-2 3 16,2 0 1-16,-3 2-2 16,1-2 2-16,-2 2-1 0,0-1 4 0,1-1-5 15,2 0 2-15,-4 0-2 0,0 1-6 0,0-1 8 16,0 0 0-16,2 0 1 15,-2 0-5-15,2 0 2 0,-2 0 1 0,3 3-1 0,-2-3-6 16,2 0 5-16,-1 0 6 16,2 0-3-16,0 0-2 0,-1 0 6 0,1 0-4 15,-1 0 0-15,1 0-10 0,0 0 7 16,-4 0-4-16,0 0 6 0,-4 0 4 16,1-3-1-16,-6 2 2 0,0 1-12 0,2-1 5 15,-6-1 0-15,-8 0 5 0,5-2-5 16,-6 3-2-16,4-2 3 0,-1-3 0 0,5 4-11 15,5 1 7-15,2-2 2 0,-2-1 1 16,0 3-2-16,0-3 6 0,2 2-5 0,0-1 4 16,-2 0-3-16,5 0 2 0,1 2 4 15,2-3-6-15,-2 2-2 0,4 0 5 0,-3-1-2 16,4 0-1-16,-6 1-2 16,4-1 8-16,0 1-1 0,-1-2-4 0,2 1 1 0,0 2-1 15,2-1 2-15,-3 0-2 0,2 0 3 16,-4 0-6-16,6 2-1 0,-6-1 0 15,-1 1 1-15,3 0 4 0,-6 0-1 16,1 0-1-16,-2 1 1 0,0 1-2 0,0 0 7 16,2 0-1-16,-2 0-5 0,0-1 0 15,3-1 4-15,0 3-2 0,1-3 1 16,3 3-2-16,0-2 4 0,0 1-4 16,5-1 3-16,-6-1 0 0,1 2 2 0,0-2-3 0,0 2-2 0,-2-2 2 15,-1 1-4-15,1-1-2 16,-2 0 4-16,3 0-3 0,-2 0 5 0,2 0-2 15,0 2 1-15,-1-2 3 16,6 0-9-16,-4 0 4 0,3 0 5 0,1 0 3 0,1-2-5 16,-1 2-1-16,-2-1 3 15,3-1 0-15,-4 0-6 0,-3-1 4 0,3 2-4 16,-2-2 9-16,4-1-12 0,1 2 8 0,2 0-5 0,-2 0-1 16,3 0-1-1,-2 1 3-15,2 0 4 0,0 1 3 0,0-3-8 16,-3 3-1-16,14 0 6 0,-23-1-4 15,12 1 0-15,-2 0-1 0,-1 0 1 0,3 1-2 16,-3-1 1-16,-2 3 3 0,-2-2 0 16,5-1 0-16,-8 1-1 0,0 3-2 0,2-2 3 15,-2 1 4-15,0-3-1 16,2 3-6-16,0 0 3 0,-6-2 0 0,0 2 5 0,1 1-2 16,-1-1-6-16,-2 0-5 0,-1-1 7 15,-1 2-1-15,2-1 6 0,9 0-1 16,-2-3-4-16,1 3 1 0,6-2-1 0,-3 1 1 15,7-2 7-15,-2 0-5 0,11 0 12 16,-16 2-4-16,16-2-5 0,-13 0 5 0,13 0-6 16,-12 2 4-16,12-2-9 15,0 0 13-15,-12 0-4 0,12 0-3 0,0 0 1 16,-13-4 2-16,13 4-7 0,-9-2 5 16,9 2 0-16,-7-4-1 0,7 4 4 0,-7-4-2 15,7 4-7-15,-11-6 3 0,8 4-3 0,-3-4 1 0,6 6 3 16,-7-8-3-1,3 2-7-15,0 1 7 0,4 5 1 0,-8-10 0 0,6 3 2 16,0 3 3-16,0-4-7 16,2 8 5-16,-1-9-4 0,1 9-3 0,-4-7 2 15,4 7 1-15,-4-7-2 16,4 7 1-16,0 0-8 0,-2-6 7 0,2 6-6 16,0 0 8-16,0 0-8 0,0 0-2 0,0 0 6 0,0 0-9 15,0 0 10-15,0 0-6 0,-14 12 10 16,14-12-1-16,-5 13-7 0,1-4 8 0,2 3 2 15,1 0-3-15,-3 3 3 16,0 3 1-16,2 0 2 0,2 1 0 0,0 0-4 16,-2 1 7-16,0 5-2 0,2-5 6 15,0 3-4-15,-4-1 3 0,2 0-2 0,0-1 7 16,0-2-1-16,2-1-1 0,-1 1 4 0,-3-1-4 16,4 0 11-16,0-1-10 15,-2 1-3-15,2-1 1 0,0-2-5 0,0 3 11 16,0-5-9-16,0 3-2 0,2-3 2 15,-2-1-5-15,2 2 5 0,0 0-4 0,-2 0 6 16,1-3 0-16,-1 3-8 16,2-2 9-16,0 2-11 0,-2-5-8 0,2 1 4 15,0 0 0-15,0-1 0 0,-2-1 5 16,2 3 5-16,-2-3 4 0,2-2-9 0,-2 4 5 16,2 0-15-16,-2-1 8 0,2-1-5 15,0 1 18-15,-2 1-1 0,0 0-9 0,4 0 13 16,-4 3-4-16,1-1 4 0,1 1-3 15,2-3 0-15,-2 2-2 0,1 2 2 16,-1-2-2-16,0 0 1 0,3 0-3 0,-1-2 8 16,-3 2 3-16,1 1 8 0,0-2 2 15,-2 1 3-15,2-2 0 0,-2 1-3 0,2-1 3 16,-2-2 0-16,0 3 1 0,-2 1-1 16,0-1-1-16,4-3-6 0,-2 2 2 0,0-1-7 15,-2 3-24-15,2-2 0 0,0 0 0 16,-2-1 0-16,2 3 0 0,-2 0 0 15,2-2 0-15,-3 4 0 0,1-4 0 0,-3 2 0 16,3 0 0-16,0 0 0 0,-3 1 0 16,3-2 0-16,-2-1 0 0,1 2 0 15,-1 1 0-15,0 1 0 0,0-4 0 16,-2 3 0-16,2 0 0 0,1-1 0 0,-1 1 0 16,0-1 0-16,1-2 0 0,-2 2 0 0,1-1 0 0,1 1 0 15,-1 0 0-15,0-2 0 16,1-2 0-16,-1 3 0 0,0-3 0 0,2-1 0 0,0 0 0 15,0 1 0 1,-2-2 0-16,2 0 0 0,0 2 0 0,0-4 0 0,2-4 0 16,-5 11 0-16,5-5 0 15,0-6 0-15,-4 6 0 0,4-6 0 0,-2 8 0 0,2-8 0 16,-1 3 0 0,1-3 0-16,-4 6 0 0,4-6 0 0,0 0 0 0,-5 7 0 15,5-7 0-15,0 0 0 0,-2 5 0 0,2-5 0 16,0 0 0-16,0 0 0 0,0 0 0 15,0 0 0-15,0 0 0 0,0 0 0 0,-1 8 0 16,1-8 0-16,0 0 0 16,0 0 0-16,0 0 0 0,0 0 0 0,0 0 0 15,0 0 0-15,1-26 0 0,1 23 0 16,-2 3 0-16,2-10 0 0,-2 10 0 0,3-4 0 16,-3 4 0-16,2-8 0 0,-2 8 0 15,0 0 0-15,2-7 0 0,-2 7 0 16,0 0 0-16,5-6 0 0,1 2 0 0,-6 4 0 15,15-7 0-15,-5 2 0 16,1 1 0-16,-1-1 0 0,1 0 0 0,-2 2 0 0,1-1 0 16,0 1 0-16,-5 0 0 15,2 1 0-15,-7 2 0 0,13-5 0 0,-10 1 0 0,-3 4 0 16,9-3 0-16,-9 3 0 16,10-4 0-16,-10 4 0 0,8-3-127 0,-8 3-310 15,9-2-65-15,-9 2-56 0,11-1-87 0,-11 1-178 0,16 0 66 16,-16 0 84-16,18 1-575 15,-18-1-709-15</inkml:trace>
  <inkml:trace contextRef="#ctx0" brushRef="#br0" timeOffset="68121.3">15807 13737 1274 0,'-12'-1'501'15,"12"1"-210"-15,-18-3-103 0,12 3-45 0,6 0-6 16,0 0 11-16,-19-3 30 0,19 3-9 16,0 0-11-16,-14-2-15 0,14 2-9 15,0 0-18-15,0 0-11 0,0 0 0 16,0 0-12-16,0 0-4 0,0 0-3 0,33 11-10 16,-12-4-2-16,2-2-7 0,7 3-8 15,6 2-4-15,0-3-7 0,1 1-2 0,-1 1-4 16,0-2-7-16,4-2-6 0,1 7 15 0,2-6 23 15,3 1-3-15,15 2-4 16,0-1 1-16,0-1-8 0,0-2-4 0,-2 1-4 16,2 0-5-16,-2-2-3 0,0-1 0 15,-9 1-5-15,11-1 2 0,-12 0 4 0,0-1-5 16,-1 2-2-16,0-2 2 0,-6-1-1 0,-2 2-6 16,-10-3-4-16,-3 2-1 15,2-2 9-15,-2 0 2 0,-6 0-1 16,1 0-6-16,-1 0-1 0,0 0-4 15,3 0 0-15,0 0 1 0,-3 0-4 0,0 0 0 16,-1 0-2-16,3 2 0 0,4-2-3 16,-5 0 0-16,-2 0-3 0,1 0 1 0,0 2 0 15,6-2-7-15,-5 1 1 0,1-1 2 16,-1 2 0-16,-4-2 2 0,3-2-3 16,-3 2 1-16,-1 0 0 0,-4 2-3 0,-13-2 0 15,24 0 2-15,-13 0-3 0,-11 0 0 16,16 0 6-16,-16 0 14 0,14 0 8 0,-14 0 10 15,0 0 0-15,17 0-4 0,-17 0-2 16,0 0-3-16,14 0-2 0,-14 0-7 16,0 0-10-16,0 0-44 0,0 0-62 15,0 0-78-15,12 2-128 0,-12-2-159 0,0 0-237 0,0 0 19 16,0 0 61-16,0 0-433 16,0 0-523-16</inkml:trace>
  <inkml:trace contextRef="#ctx0" brushRef="#br0" timeOffset="68857.66">20269 11644 3056 0,'0'0'20'0,"0"0"-1"0,0 0 4 15,-12 16 10-15,4 3 27 16,-3 10 30-16,-3 5 30 0,1 2 26 0,-2 9 10 0,-2 4 0 16,3 1-5-16,3-4-9 0,4-4-12 15,0-5-9-15,2-1-12 0,1-2-12 16,0-5-10-16,4-6-6 0,-1-5-9 0,-1 0-12 15,0-1-5-15,-2 0-4 16,0-4-23-16,3 1-49 0,-2-4-53 0,-3-1-76 0,3-1-94 16,-5-5-107-16,8-3-112 15,0 0-146-15,0 0 38 0,-19-14-307 0,15 2-360 0</inkml:trace>
  <inkml:trace contextRef="#ctx0" brushRef="#br0" timeOffset="69800">20133 11651 2383 0,'-4'-16'9'16,"2"3"25"-16,1 2 22 0,-1 4 20 0,0-3 18 15,0 3 13-15,2 0 8 16,0 7-2-16,0-9-10 0,0 9 1 0,6-7-21 0,1 3-7 16,7 2-4-16,1 2-15 0,9 4 5 0,12-1-8 15,9 4-2-15,-2 1 3 16,16 1-11-16,2 3 3 0,2-2-12 15,6 1-7-15,0 0 2 0,5-5 1 0,2-1-5 16,9 1-1-16,34-4-4 0,3 0-1 0,8-2-6 16,5 0 5-16,4 0-9 15,5 0 2-15,3 0 0 0,2 0-6 0,0 0 5 16,-2 4-2-16,-4 0-1 0,-5-2 0 0,7 1-12 16,-3 0-4-16,-2 2-15 15,9 3-9-15,0-2-8 0,-1 2-8 0,1 0-5 0,4-1-5 16,-5 0-4-16,-4 2 2 15,3-2-4-15,-7 0 5 0,-9 2 8 0,-9-5 2 16,-31 0 6-16,-5 0 4 16,-7-2 5-16,-11 1 3 0,-5 0 8 15,-15-3 0-15,-4 2 7 0,-12-2 8 0,-5 0 12 16,-4 0 10-16,-3 0 12 0,0 0 7 16,-3 0 1-16,-2 0-2 0,1 0-1 0,-2 2 1 15,0-1-3-15,1 1-6 0,1 3-1 16,2 4 12-16,2 1 9 0,6 3 1 0,3 6-8 15,-2 0-7-15,-3 4 8 0,-1 1-11 16,0-1 3-16,-5 4-6 0,0-1-6 0,-5-1 3 16,-1-4-3-16,-1 5-2 0,-4-5-5 15,2-4 3-15,-6-1 0 0,1-1 6 0,-2-1-2 16,-2-2 7-16,0 2 10 16,-4 0 2-16,1-1 2 0,-3-1 6 0,-2 2-2 15,-1-1-4-15,-6 1 2 0,-6 5 0 0,-6 1 3 0,-6-3 1 16,-11 3 3-16,-1 1 4 15,-7-4-5-15,-2 1 0 0,-7 1 1 0,-3-3-7 0,-6-1-5 16,-4-3-3 0,-7 0-7-16,-1-4 5 0,1 1 2 0,-3-2 8 0,-2-2 4 15,-27 0 6-15,-2-1-1 16,-6-2-1-16,-11-2 5 0,-2-2 1 0,-6-2 5 0,-1 3-3 16,-2-3 5-16,-2-1-1 0,4 1-5 0,-3 1-7 15,-1 0-8-15,3-1-2 16,6 2-5-16,5-1-1 0,6 1-5 0,7-3 1 15,28 4-4-15,-2-1-5 0,9 2 0 16,-3 0-2-16,4 2-4 0,2 1 0 16,0 0-2-16,4 2 1 0,2 2-5 15,4 2 4-15,2 3-1 0,3-2-8 0,5 2 1 16,2 3 3-16,1-4-1 0,6 3-3 0,12-5 1 16,5-1-3-16,9-2 1 0,5 0 0 15,-1 0-1-15,4-2-1 0,-1 2 5 0,6-1-4 16,-6 0 6-16,0-2-4 15,6 3 2-15,-6-3-3 0,1 0 3 0,3 1-1 16,-4-2 2-16,-3 1-4 0,-4-1 0 16,-2-2 0-16,1 3 5 15,-1-2-1-15,2-1-1 0,2 2-3 0,0-2-1 16,3 0 4-16,0 0-7 0,-1 0 0 16,6 0 1-16,2 0-15 0,-2 0-27 0,3 0-33 0,12 0-39 15,-21-2-74-15,9 2-101 16,12 0-123-16,-12-4-167 0,4 2-92 0,8 2 71 15,-12-3-405-15,12 3-483 0</inkml:trace>
  <inkml:trace contextRef="#ctx0" brushRef="#br0" timeOffset="70170.21">21214 11848 2982 0,'-4'-12'40'0,"2"2"12"16,2 3 11-16,0 0 20 0,0 7 8 0,-2-7-2 0,2 7 0 15,0 0 24 1,0 0 19-16,10 18-2 0,-7 3-8 15,7 12 9-15,0 3 6 0,1 15-6 0,-2-12-4 16,5 13-7-16,-5-2-4 0,2 2-11 0,1-4-9 0,-3-6-8 16,-1-6-11-1,-2 3-5-15,0-4-10 0,-2 0-3 0,-3-6-6 0,-1-4-7 16,2-6-5-16,-2 1-4 0,0-1-4 0,-2-2-23 16,2-3-47-16,0-2-56 0,0-1-76 15,0-3-74-15,0 0-103 0,0-8-151 0,4 2-160 16,-4-2 58-16,0 0-383 15,20-16-458-15</inkml:trace>
  <inkml:trace contextRef="#ctx0" brushRef="#br0" timeOffset="70424.78">21896 11783 2668 0,'1'-12'115'0,"3"4"7"16,1 2-15-16,-3 3-8 15,-2 3 23-15,0 0 39 0,0 0 33 0,3 22 14 16,-1-5 6-16,0 9-2 0,0 12-18 0,3 6-10 16,-3 1-11-16,4 12-14 0,0-1-13 15,-2-1-15-15,-2 0-17 0,0-9-10 16,-1-3-8-16,1 0-10 0,4 0-14 16,-2-5-2-16,-3-3-14 0,1-6-37 0,3-4-40 15,-3-2-42-15,1-5-55 0,-3-3-66 0,2-3-64 16,0 0-62-16,2-5-101 0,1-3-157 15,-5-4-66-15,14 0 67 0,-3-8-352 16,7-5-400-16</inkml:trace>
  <inkml:trace contextRef="#ctx0" brushRef="#br0" timeOffset="70680.17">22806 11822 2830 0,'0'0'141'0,"0"0"0"16,0 0 7-16,0 0 30 0,0 0 24 0,-9 21 19 0,6-6 5 16,-5 7-5-1,0 9-3-15,-1 9-12 0,1-2-16 0,-2 12-15 0,5-11-18 16,-1 4-14-16,-1 8-14 0,3-9-13 0,0-2-10 16,2 2-13-16,2-4-20 0,-1-1-42 15,2-6-47-15,1 3-60 0,2-5-72 0,-2-5-103 16,1-1-108-16,3-5-118 15,1-1-190-15,2-6 21 0,4-1 80 0,1-2-366 16,-2-2-411-16</inkml:trace>
  <inkml:trace contextRef="#ctx0" brushRef="#br0" timeOffset="70940.03">23680 11783 2973 0,'3'-10'242'0,"-1"5"-13"16,0 2-11-16,-2 3 49 0,0 0 32 0,5 15 10 16,-5-1-16-16,0 11-12 0,-3 14-24 15,-3 4-20-15,1 12-19 0,-6 1-25 0,0 1-15 16,0 0-18-16,-3-2-12 16,3-1-19-16,-1-4-59 0,-1-1-72 15,4-10-66-15,2-3-70 0,-2 1-77 0,4-6-104 0,-2 0-90 16,-3-9-101-16,7-2-152 0,-4-6-19 15,3-4 60-15,1 0-425 0,-3-3-520 16</inkml:trace>
  <inkml:trace contextRef="#ctx0" brushRef="#br0" timeOffset="71669.84">18521 11991 2785 0,'-11'10'27'0,"1"1"3"16,0 5 11-16,-1 3 9 0,-3 5 14 0,3-3 19 15,2-2 27-15,1-2 21 16,0-2 8-16,1-1-7 0,1 0-5 0,0-4-12 16,2 0-14-16,1-1-5 0,1-3-1 15,0 2 7-15,0-1 8 0,2-7 9 0,-4 6-8 16,4-6-13-16,0 0-12 0,0 0-5 16,0-23-9-16,4 1-5 0,-2-5-10 15,0-13-4-15,0-6-6 0,1-11-5 0,1 1-4 16,2 1-6-16,0 12 0 0,-1 6-5 15,1 2-4-15,0 10-1 0,-2 6-2 0,-2 3-3 16,4 6-3-16,-3 4 1 16,6 1 12-16,5 8 6 0,1 3 2 15,14 8-1-15,9 9 0 0,0 4 1 0,4 2-5 16,4 2 0-16,-1 0-4 0,4 5 0 16,-1-6-1-16,-1 1 0 0,-4-1-7 0,0-4 1 15,-13-8-4-15,-6-1 1 0,-4-3-1 16,-8-5 9-16,0-1 19 0,-4-2 22 15,-3 0 25-15,-5-2 6 0,0-4-7 0,0 0-2 16,-14 7-14-16,-2-6 0 0,-3 1-13 0,-9-2-4 16,-3 0-10-16,-11-3 2 15,-2-3-5-15,-2 1-13 0,3-1 3 0,-2 2-14 0,6-1-4 16,6 0-5-16,7 3-9 16,1 2-31-16,2-2-36 0,4 4-40 0,1 0-51 0,4 1-61 15,-4 0-96-15,9 1-105 0,0-1-142 16,0 1-184-16,9-4 60 0,-1 5-524 15,1-5-672-15</inkml:trace>
  <inkml:trace contextRef="#ctx0" brushRef="#br0" timeOffset="72134.52">18990 12196 3614 0,'0'0'73'0,"0"0"20"0,0 0 27 15,0 0 31-15,0 0 7 16,0 0-13-16,6-12-14 0,-3 7-13 0,7-2-10 16,0-2-13-16,1-1-6 0,4 0-12 15,-2-4-5-15,0 0-8 0,3-1-5 0,-5 0-5 16,1-2-1-16,-4 0-3 16,-3-2-2-16,-1-1-5 0,-6 1 0 0,-2-4-2 15,-1-8-1-15,-7-2-5 0,-1 3-2 0,-3 0 5 0,1 5 11 16,0 1 5-16,0 7 2 15,1 5-6-15,1 3-4 0,-3 1-2 0,2 5-2 0,1 3 1 16,-3 3-3 0,-2 0-5-16,7 0-3 0,0 1-1 0,3 0 1 0,0 0-1 15,1 0 2-15,7-4 2 16,0 0-3-16,0 0-1 0,0 0 0 0,0 0-8 0,40-4-2 16,-17 0 1-16,4 0-2 0,0 2-6 0,-3 0 3 15,3 4-4-15,-3 2 1 16,-1 1 5-16,8 7 1 15,-4 2 2-15,-2 6 2 0,-9-1-3 0,4 3 2 16,-6 2-6-16,0 3 7 0,-3 2-9 16,1-2-3-16,-1 2 0 0,-3-8 0 0,0-1-14 15,0-1-47-15,-1-2-54 0,0-2-69 16,0-1-98-16,0-2-93 0,-1-4-109 0,-1-2-120 16,4-1-112-16,-2-4 46 0,-7-1-489 15,13 0-614-15</inkml:trace>
  <inkml:trace contextRef="#ctx0" brushRef="#br0" timeOffset="73004.64">19446 12022 3014 0,'0'0'-56'0,"0"0"22"16,0 0 9-16,0 0 23 0,0 0 21 16,0 0 22-16,0 0 7 0,0 0 3 0,0 0 2 0,0 0 9 15,12 0 17-15,-12 0 12 0,12-12 2 16,-6 5 0-16,0-3 2 0,-3 0 19 15,1 0 17-15,0-1-2 0,-4-4 0 16,0 1-4-16,-2-4-4 0,-4-3-2 0,1-1-8 16,-7-6-4-16,-1 3 2 0,-5-1 2 15,3 2-8-15,-2 2-2 0,2 7-6 0,1 1-6 16,5 6 0-16,-2-3-10 16,1 5 0-16,2 0-10 0,-3 0-12 0,1 5-2 15,10 1-8-15,-15-1-4 0,15 1-2 0,-12 1-2 0,12-1-4 16,0 0 1-16,0 0 1 15,0 0-1-15,0 0 3 0,0 0 10 0,18-16 9 0,-9 12 6 16,3 0 2 0,-1 0-8-16,-11 4 8 0,23 0 16 0,-10 2 20 15,1 6 1-15,-3 0 4 0,3 3 8 16,-1 7-4-16,3 8-8 0,-3 0-5 0,-4-2-12 0,-1-5-7 16,0 4-9-16,1-2-6 0,-4-2-2 0,4 0-10 15,-4-6-5-15,4 2-6 16,-5-6 2-16,2 1-3 0,0-3 4 15,0 0-2-15,-3-3-8 0,-3-4-1 0,0 0-3 16,27-6-3-16,-16-2-5 0,3-6-2 0,-3-1 0 16,6-11-1-16,-1-2-5 15,-5 1 0-15,1 4-5 0,-5 5-9 0,0 1 0 16,1 3 0-16,-4 4 0 0,0 1 0 16,0 2 0-16,-4 7 0 0,5-5 0 15,-5 5 0-15,0 0 0 0,0 0 0 0,10 25 0 16,-9-16 0-16,1 6 0 0,5-2 0 15,-4 3 0-15,1-3 0 0,2 1 0 0,-3 0 0 16,1-3 0-16,3 0 0 16,-4-3-4-16,1 0 2 0,0-3 8 0,-4-5-6 15,5 4 0-15,-5-4 0 0,0 0 0 16,0 0 0-16,29-17 0 0,-22 5 0 0,3-3 0 16,1-4 0-16,1-10 0 0,0 0 0 0,-1 0 0 15,-6 7 0-15,4 4 0 0,-8 4 0 16,3 5 0-16,0-2 0 0,-1 6 0 0,-3 5 0 15,0 0 0-15,0 0 0 16,4 21 0-16,-2-4 0 0,-2 4 0 0,2 4 0 0,-2 15 0 16,0 2 0-16,2 1 0 15,0 1 0-15,2-4 0 0,0 1 0 0,1 0 0 0,-1-4 0 16,0-8 0-16,-1-4 0 16,-3-4 0-16,0-2 0 0,-1 0 0 0,-1-4 0 15,-4 0 0-15,-1 2 0 0,-7-1 0 0,-9 1 0 16,-6 0 0-16,-3-1 0 0,-8-2 0 15,-10 1 0-15,-4 1 0 0,-7-4 0 16,-7-3 0-16,-2-3-109 0,-2 1-70 16,1-6-41-16,6-1-29 0,13 0-39 0,2-1-37 15,0-1-36-15,5 4-23 0,0 1-22 16,6 2-19-16,3 2-16 0,0 2-4 0,-3 1 0 16,4 2 32-16,3 3 42 0,2 2-694 0</inkml:trace>
  <inkml:trace contextRef="#ctx0" brushRef="#br0" timeOffset="73169.73">18687 12496 2667 0,'-29'22'-135'16,"3"-5"66"-16,-1 2 67 0,4 1 54 15,0-5 56-15,4-1 54 0,7-2 29 0,1-5 20 16,6 1 24-16,1-4 30 0,6 2 23 0,-2-6 9 16,25 6 2-16,13-12-4 15,21-2-21-15,11-6-21 0,31-8-28 0,8-8-26 16,3-1-18-16,5-4-21 0,-7-3-72 16,1 0-74-16,-2 7-49 0,2-3-21 0,-2 0-83 15,-10 0-124-15,-7 3-100 0,-33 8-64 16,-12 4-49-16,-17 7-51 0,-10 6-89 15,-11 0 37-15,-7 4-366 0,-2 2-423 0</inkml:trace>
  <inkml:trace contextRef="#ctx0" brushRef="#br0" timeOffset="73369.92">18618 12796 2565 0,'-56'22'67'0,"15"-6"30"0,7 0 24 15,3-2 36-15,2-2 23 0,12 1 28 0,6-5 44 16,5 0 49-16,12-4 33 0,-6-4 10 15,40 0-23-15,21-10-19 0,13-5-22 16,33-11-29-16,11 1-22 0,6-4-21 0,-1-4-22 16,-1-4-41-16,3 0-104 0,-9-3-110 15,-7 5-119-15,-11-1-143 0,-8 0-116 16,-25 7-111-16,13-7-171 0,-20 8 46 16,-10 4-536-16,-9 2-682 0</inkml:trace>
  <inkml:trace contextRef="#ctx0" brushRef="#br0" timeOffset="95080.08">25209 13619 1221 0,'0'0'448'16,"0"0"-166"-16,-5 10-100 0,5-10-49 15,0 0-13-15,0 0-8 0,0 0 2 0,0 0-1 16,0 0 7-16,0 0 5 16,0 0 4-16,0 0-4 0,0 0 0 0,0 0 3 15,-15-4 5-15,15 4 7 0,0 0 2 0,0 0 8 16,0 0 3-16,0 0-1 0,0 0 3 15,0 0-3-15,0 0-3 0,-4-8-1 0,4 8-12 16,0 0-15-16,0 0 7 16,0 14 25-16,-1 1 11 0,-1 3 2 0,-1 5 9 15,-1 4 1-15,-1 10-8 0,-3 3-7 16,3-2-5-16,-1 1-13 0,2-1-17 0,-4-3-9 16,5-1-11-16,-1-5-12 15,0-9-13-15,0-1-8 0,3-3-10 0,-1 1-8 16,-1-5-29-16,-1 0-39 0,4-4-42 0,-2 1-47 15,2-6-63-15,0-3-88 0,0 0-96 16,0 0-88-16,-11-15-83 0,10-4-106 0,-1-8-102 16,-2-6 54-16,-3-4-556 15,6 3-693-15</inkml:trace>
  <inkml:trace contextRef="#ctx0" brushRef="#br0" timeOffset="95262.04">24901 13722 3674 0,'-19'0'86'0,"6"0"3"0,0 2 30 15,13-2 31-15,-18 0 28 0,18 0 11 16,0 0-3-16,-15 0-11 0,15 0-12 16,0 0-13-16,0 0-23 0,0 0-10 0,25-20-9 15,6 7-15-15,-1 1-43 0,6 1-55 16,4-3-78-16,8-2-81 0,-6 4-107 0,-5 2-109 16,4 3-141-16,-10 3-135 0,-6 4 50 15,-5 4-404-15,-4 3-484 0</inkml:trace>
  <inkml:trace contextRef="#ctx0" brushRef="#br0" timeOffset="96465.51">24983 14442 3218 0,'-5'6'249'0,"-1"-6"-23"15,6 0-11-15,0 0-5 0,0 0-1 0,-12-14-15 16,12 14-20-16,6-19-16 0,0 7-17 15,1-5-36-15,4 0-43 0,11-5-47 0,-1-1-55 16,-3 0-49-16,2 3-37 16,3 1-36-16,-6 7-27 0,-4 1-25 0,2 1-15 15,-6 4-2-15,3 2 14 0,-4 1 22 16,-8 3 24-16,14 1 39 0,-14-1 38 16,3 12 34-16,-3-4 37 0,-1 0 35 0,1 5 37 0,-2-3 29 15,-1 1 20-15,-1 1 18 16,1 1 4-16,1-1 0 0,0-2-2 0,0-2-7 15,0 1-5-15,0-2-7 0,2-7-9 16,-2 12-2-16,2-12-6 0,0 9-6 0,0-9 2 16,0 0-5-16,0 0-11 15,0 0-1-15,0 0-8 0,25-21-5 0,-13 9-4 16,-1-4-4-16,1 3-5 0,-3 1 0 16,-2-1-4-16,3 4-2 0,-2 0-2 15,-5 1-2-15,3 4-4 0,0-2 0 0,-6 6-1 16,8-7 5-16,-8 7 12 0,9 0 5 15,-9 0 0-15,0 0-3 0,0 0-5 0,27 4-3 16,-27-4-3-16,15 3-4 0,-7 1-3 16,1-1-3-16,2 0 1 0,1-1-5 0,-1 0-10 15,-11-2-10-15,20 2-17 16,-20-2-13-16,22-2-18 0,-10-2-20 0,1-2-30 16,1-5-35-16,1-4-17 0,2-11-16 0,2-4 0 15,0-13 2-15,-3-8-3 0,-2-3 10 16,-1-8 14-16,-2-4 19 0,0-8 12 0,1-18 12 15,-3 16 23-15,-4 2 32 16,-1 7 24-16,-2 3 28 0,0 8 33 0,-2 17 55 0,-2 8 29 16,0 8 15-16,0 5-1 15,2 6-10-15,-2 5 2 0,2 7 8 0,0 0 5 0,-12 24-8 16,5 12-10 0,0 18-9-16,5 6-4 0,-2 10-8 0,2 5-10 0,2 3-10 15,2 7-4-15,0 18-10 0,0-23-8 0,-2 1-10 16,2-6-16-16,-2-3-8 15,0-3-3-15,0-8-4 0,0-15 0 0,-2-2-1 0,0-6-1 16,2-11-2 0,-4-5 1-16,4-4 6 0,0-5 3 0,-2-5-13 0,2-6-16 15,0-2-10-15,0 0-9 16,0 0-1-16,-5-37-2 0,5 8 9 0,0-13 0 16,0 1 7-16,4 2 4 0,-3 1 13 0,1 10 14 0,-2 9 3 15,4 4-2-15,-4 1-6 16,0 6-4-16,4 1 5 0,-4 7 16 0,7-3 0 15,-7 3-5-15,0 0-3 0,21 10-1 16,-10-2-3-16,1 1-4 0,1-1 1 0,5 4-4 16,-5-6-8-16,3 0-2 15,-2 1-3-15,2-1-1 0,-3-2-3 0,-1-2 4 16,-3 0 2-16,-9-2-2 16,21-4 5-16,-9 0-3 0,-3-7 1 0,3 1 1 0,-1-4 2 15,0-3-2-15,-3 3 0 0,0 1 1 0,-1 1 2 16,-1 1 8-16,-2 3 2 15,0 1 0-15,1 2-2 0,-5 5-2 16,6-10-5-16,-6 10 0 0,6-5 0 0,-6 5-1 16,0 0 1-16,0 0 2 15,0 0-3-15,15 19 0 0,-9-13-3 0,-3 1 1 16,5 0-5-16,-3 2-2 0,4-3-11 16,-2 1-4-16,1-2-8 0,-1 0 2 0,-7-5 2 15,14 4-1-15,-14-4 0 0,15-2-7 16,-15 2-12-16,19-13-8 0,-12 1-8 15,11-14-15-15,-5 0 0 0,-1-7 2 0,-1-4 5 16,0-13 10-16,3-4-3 0,-5-9 11 16,0-2 4-16,0-3 10 0,0 0 13 0,-4 10 15 15,3 14 24-15,-4 5 17 0,-2 13 8 16,2 6 7-16,-2 4-3 0,-2 8 13 16,0 6 10-16,0 2 3 0,0 0-2 0,4 38-7 15,-3-13-8-15,-1 11-6 0,0 8-2 0,4-1-10 16,2 2-3-16,-3 8-21 0,8-1-37 15,-4-1-34-15,0-12-28 0,2 2-45 0,-6-4-56 16,1-2-45-16,0-2-45 16,-2-8-51-16,-2-4-57 0,-4-1-58 0,0-3-50 15,-1-4-12-15,-6-1-299 0,2-5-291 16</inkml:trace>
  <inkml:trace contextRef="#ctx0" brushRef="#br0" timeOffset="96634.94">26118 14161 2098 0,'-16'-7'73'16,"-2"-3"73"-16,4-4 52 0,-2 1 42 0,1 1 54 15,5 0 33-15,2-1 16 16,1 2 11-16,5-1 3 0,4 1 14 0,5-2-12 0,6-2-10 15,-1 4-23-15,13-3-33 16,4 2-31-16,-2 2-13 0,5 1-32 0,2 2-23 0,-3 2-50 16,-8-2-70-1,-5 5-98-15,2 2-106 0,-4 0-130 0,-2 0-160 16,-1 2-155-16,-3 1-231 0,0-1 72 16,-5 2 59-16,-5-4-564 0,9 10-702 0</inkml:trace>
  <inkml:trace contextRef="#ctx0" brushRef="#br0" timeOffset="106679.72">19496 15998 2585 0,'0'0'441'0,"0"-12"-146"0,0 12-101 15,0 0-40-15,-1-7-10 0,1 7-7 16,0 0-4-16,0 0-12 0,0 0 14 16,0 0 2-16,-12 21-6 0,7-3-8 0,-2 5-9 15,6 2-7-15,-5 8-3 0,2 1-4 16,4-5-3-16,0-3-5 0,2-3-2 0,2-1-6 16,0-1-8-16,0-6 6 0,4-1-2 0,-1-2-3 15,2-2-2-15,5-5-6 16,1-3-6-16,2-4-7 0,7-5-4 15,8-5-5-15,-5-5-7 0,-2-3 3 0,-1 1-11 16,-7-5 1-16,-4 4-4 0,-6 2-7 0,-2-3-2 16,-5 2-4-16,-5-5-4 15,-6-7-3-15,-2 0 0 0,-4 2-5 0,-3 2-2 16,0 2-3-16,-1 5-8 0,1 5-10 16,6 1-21-16,-8 5-12 0,6 3-16 0,-4 2-21 15,6 4-32-15,-4 4-31 0,-1 0-54 0,-2 7-57 0,-2 6-73 16,8-1-113-1,0-3-166-15,7 1-50 0,7-4 67 0,-1-2-349 0,4 1-425 16</inkml:trace>
  <inkml:trace contextRef="#ctx0" brushRef="#br0" timeOffset="107179.81">19916 16188 2945 0,'2'6'161'0,"-2"-6"-12"0,0 6 0 0,0-6 13 15,0 0 22 1,0 0 2-16,0 0-13 0,0 0-21 0,0 0-12 16,0 0-16-16,30-18-14 0,-18 7-16 15,3-3-25-15,-2 0-17 0,1-3-17 0,0-5-17 0,0 3-24 16,-1-7-3-16,1 1-2 0,-5 1-2 0,-1 5 9 16,-3-1-2-1,2 3-4-15,-4 4 9 0,-1 1 3 0,0 2 1 16,0 2 7-16,0 0-11 0,-2 8 3 15,2-7 4-15,-2 7-6 0,0 0 5 0,0 0 2 16,0 0-6-16,-8 37 6 16,10-24-3-16,-2 7 0 0,4-3 5 0,0 3-2 15,1-1-3-15,3 0-1 0,4-2-3 16,-1-2 12-16,2-1-5 0,0-6-3 0,5-2-5 16,-3-3 1-16,0-5-5 0,0 1-12 15,6-8 2-15,-1 0-4 0,2-9 8 0,-1-6-1 16,-1 3 10-16,-4-6-7 0,-2 0 2 15,-1-5 4-15,-4 0 6 0,2-1 3 16,-4 2 12-16,-2 6 12 0,1 7 7 0,-1 5-7 16,-4 1-3-16,1 3-6 15,0 6 0-15,-2 3-5 0,0 0 2 0,0 0-3 0,13 22-5 16,-7-7 0-16,-3 3 3 16,6 5-4-16,-4-4 0 0,4 10-6 0,3-1-23 15,0-6-35-15,-3-4-63 0,3-4-57 0,-1-1-61 16,0-5-54-16,-1-2-69 0,1-4-75 15,3-2-84-15,-3-4-20 0,4-1-275 0,-1-6-301 16</inkml:trace>
  <inkml:trace contextRef="#ctx0" brushRef="#br0" timeOffset="107719.94">20728 15608 2203 0,'2'-36'61'0,"-4"9"44"0,2 6 18 0,0 4 10 16,-2 5-11-16,0 4-19 0,0 4 4 0,2 4-10 15,0 0-3-15,-6 24-15 0,0-1-17 16,4 2 3-16,1 14-9 0,1-2-6 0,1 2-4 15,-1 3-5-15,2-5-28 16,4-2-40-16,-2 4-43 0,6-7-44 16,-5-6-42-16,3-4-39 0,-2-2-23 15,0-6-8-15,-3 1 6 0,1-4 23 0,0 1 59 16,-4-1 76-16,0-2 36 0,-2-1 26 16,-4 1 20-16,3-1 26 0,-8-1 29 0,2-2 26 15,-2-1 19-15,-1-3 21 0,12-1 8 0,-16 1 0 16,16-1-9-16,-16 3-20 0,16-3-12 15,0 0-15-15,0 0-7 0,0 0-10 0,0 0-15 16,0 0-41-16,0 0-39 16,0 0-41-16,28-21-31 0,-10 11-30 0,-1-2-30 15,8-5-36-15,-2-4-14 16,0-2-13-16,1-1 21 0,-5 1 46 0,1-5 46 16,-4 2 53-16,-2-5 37 0,-1 2 36 15,-4 6 30-15,0 4 28 0,-6 5 26 0,1 2 5 16,0 2 0-16,-3 3-17 0,-1 2-1 15,0 5-7-15,0 0-10 0,0 0-2 0,0 0-7 16,0 32-7-16,0-13-8 0,0 2-6 16,0 5-5-16,0 14 1 0,2 1-2 15,0-3-8-15,2 0-7 0,1 0 3 16,-2-5-6-16,3 0 0 0,-3-5-7 16,5-6-1-16,-4-5 5 0,-1-1-10 0,4-1 0 0,-4-5 0 15,-1-1-2-15,2-2-5 0,1-3 7 16,-5-4-7-16,8 1-4 0,-8-1-10 15,0 0 4-15,0 0-8 0,14-8-17 0,-14 8-37 16,3-7-51-16,-3 7-65 0,4-6-90 16,-4 6-127-16,0 0-74 0,6-3-165 0,-6 3-135 15</inkml:trace>
  <inkml:trace contextRef="#ctx0" brushRef="#br0" timeOffset="108631.08">21096 15954 1827 0,'0'0'99'16,"0"0"-2"-16,7 0-14 0,-7 0-8 15,0 0 5-15,0 0 18 0,0 0 13 0,18 9 2 16,-18-9 1-16,7 8-10 16,-5 0 0-16,1-4-2 0,-3-4 0 0,2 15-4 15,-2-9-3-15,0-6-16 16,0 11-8-16,0-11 2 0,0 9-8 0,0-9-4 0,0 0 9 16,2 6 1-16,-2-6-4 0,0 0-11 0,0 0-2 15,16-22-9-15,-9 9 0 16,7 1-11-16,-1-2-4 15,0 1 2-15,1 3-3 0,-5 1-4 0,3 1-1 0,-3 4-2 16,2-1-6-16,1 2 4 0,1 1-8 0,-13 2-6 16,25 4 3-16,-8 2-17 15,-1-4-45-15,-2 2-69 0,6 2-78 0,-3-3-109 16,0 1-145-16,2 0-103 0,4 2 31 16,-8-6-185-16,1 4-203 0</inkml:trace>
  <inkml:trace contextRef="#ctx0" brushRef="#br0" timeOffset="108841.48">21824 16016 2433 0,'0'0'314'0,"0"0"-32"0,0 0-23 15,-20 13 18-15,20-13 19 0,0 0-16 0,0 0-27 16,0 0-25-16,0 0-25 0,0 0-17 15,41-7-16-15,0 0-23 0,13-2-34 16,7-2-87-16,0-1-126 0,4 0-168 0,-8 1-201 16,-2 3-233-16,3-3 51 0,-8 1 74 15,-12 4-341-15,-4 1-400 0</inkml:trace>
  <inkml:trace contextRef="#ctx0" brushRef="#br0" timeOffset="109082.13">22428 15720 3057 0,'-6'-5'371'0,"6"5"-19"16,-6-6-13-16,6 6 0 0,0 0 24 0,0 0 12 15,0 0-14-15,25 18-27 0,0-1-30 16,0 4-32-16,1 2-29 0,5 8-22 0,-3 2-21 16,-9-2-23-16,-1-1-18 0,-6-1-17 0,0 0-17 15,-8-2-12-15,0-5-16 16,-8 2-17-16,-1-2-25 0,-11 6-43 0,-3-3-50 0,-6-3-78 15,-1-1-83-15,-1-2-90 16,-5-4-126-16,-1-3-145 0,6-7-211 16,2-3-47-16,4-2 75 0,3-2-666 15,-7-3-860-15</inkml:trace>
  <inkml:trace contextRef="#ctx0" brushRef="#br0" timeOffset="109663.92">23595 15903 3735 0,'0'0'-2'15,"0"0"0"-15,0 0 8 0,14 12 25 0,-10-2 15 16,2-2 19-16,-5 1 18 0,5 3 19 15,-2 0 1-15,-3 1-2 0,2-3-4 0,-1 4-7 16,-4-1-13-16,-1 3-3 16,0-3-7-16,-6 5-7 0,-2-1-7 0,-13 4-6 15,3-3-6-15,-4-1-14 0,3-5-19 16,1-5-12-16,1-3-16 0,2-8-10 0,-2-3-3 16,-4-10 3-16,1-10 8 0,6-14 0 0,-1-4 6 15,7-4 15-15,8 7 20 16,3 5 16-16,1 9 7 0,3 6 0 0,2 5-4 15,2 3-1-15,1 4 2 0,4 5 4 16,3 3 2-16,2 5 6 0,15 6-4 0,2 0-3 16,-1 9-4-16,9 1-4 15,2 3-7-15,-4 4 1 0,3-4-2 16,-6 2-5-16,0 1-3 0,-7-7-7 0,-4 1-29 0,-1-1-47 0,-5-5-44 16,-7-1-60-1,-3-2-57-15,1-3-66 0,-7-1-98 0,4-2-122 16,-1 0-97-16,-5-2 41 0,-3-2-282 15,0 0-334-15</inkml:trace>
  <inkml:trace contextRef="#ctx0" brushRef="#br0" timeOffset="110009.84">24169 15572 2502 0,'-13'-3'134'15,"-2"6"-1"-15,-2 2 19 0,-1 2 22 16,-8 8 28-16,1 5 16 0,1 1 3 0,-1 1-7 15,2 2-16-15,3-1-18 16,5 3-19-16,4-5-15 0,8-4-13 0,2 0-14 16,7-2-11-16,2-1-12 0,4 3-9 15,2-5-8-15,8 7-9 0,2 0-5 0,-1-2-6 16,0 5-8-16,0-6-4 16,-5 3-4-16,0-2-3 0,-5-3-3 15,1-1 2-15,-3 3 29 0,-2 0 40 0,-1-3 48 0,-4 1 39 0,0-1 12 16,-4 1 6-16,0-2 0 15,-2 2-11-15,-4 0-18 0,0-3-16 0,-3 0-17 0,-1-1-15 16,-2-1-14 0,-2-3-17-16,0-1-25 0,1-1-56 0,-3-4-78 0,1-2-98 15,0 0-120-15,0-3-144 16,1-1-159-16,-1 1-184 0,8-2-71 0,-2 1 64 16,9 6-668-16,-5-6-884 0</inkml:trace>
  <inkml:trace contextRef="#ctx0" brushRef="#br0" timeOffset="110244.06">24574 15770 3910 0,'-10'-12'113'0,"0"1"16"16,-2 5-2-16,5 2 22 0,-2 2 32 0,9 2 25 16,-25 6 1-16,8 4-16 15,-4 7-9-15,0 3-23 0,2 5-10 0,2 5-14 0,1-1-19 16,7 2-5-1,1 0-11-15,5-2-16 0,1-5 0 0,0 1-13 16,2-5-6-16,2 4-6 0,0-2-5 16,0-3-8-16,1-3-6 0,3 2-10 15,-3-4-51-15,3 0-81 0,2-4-104 16,3-2-142-16,-1-4-186 0,3-3-247 0,0-1 59 16,7-1 80-16,-4-3-495 0,6 1-604 0</inkml:trace>
  <inkml:trace contextRef="#ctx0" brushRef="#br0" timeOffset="110910.23">24745 16012 2962 0,'0'0'-69'16,"0"0"26"-16,0 0 24 0,0 0 22 15,0 0 22-15,28-2 14 0,-17 0 3 0,0-3 3 16,2 2-1-16,0-4 6 16,-1 1 7-16,-1 2 14 0,1-6 26 0,-3 3 24 15,-2 3 19-15,2-4 10 0,-6 0 0 16,3 3 7-16,-3-5-7 0,-3 2-7 0,0-3-8 16,0 2-12-16,0 1-2 0,-3-3-11 0,-3 3-13 15,3 1-12-15,-8 3-7 16,4-2-10-16,7 6-7 0,-29 2-6 0,13 3-4 15,-6 3-10-15,-2 8-4 0,-1-1-4 16,4 5 0-16,6-4-5 0,4-1-5 0,0 2-1 16,6-1 0-16,1-2-6 15,2 1 3-15,4-3-3 0,2-1-3 0,1 1 1 16,6-2-1-16,0-3-1 0,1-4-4 0,2-1 1 16,-1-2-2-16,7-2 0 15,-3-1 2-15,2-1-4 0,2-3 1 0,-4 2 1 16,-2 0-4-16,-2 3-2 0,3-1 0 15,-5 0-1-15,1 3-2 0,-12 0 1 0,18 0-1 16,-18 0 1-16,16 6 3 0,-7 0-3 16,-1 0 0-16,-3 1 3 0,6 0-2 0,-8 2 0 15,6-1-1-15,-3-1 2 16,2 2 0-16,-2-3 5 0,1 1-1 0,1 0 3 16,2-3 3-16,-10-4 1 0,16 3 0 15,-16-3-1-15,24-7 0 0,-12 0-1 16,6-1-3-16,-2-2 5 0,-1-3 3 0,0 3 0 0,-6 2 1 15,4 1-1-15,-2 0 0 16,-6 2 1-16,3-1-4 0,-3 2 1 0,-5 4-2 0,10-4-2 16,-10 4 1-16,0 0-4 15,19 0 2-15,-19 0-2 0,14 4-2 0,-14-4 0 0,12 4 0 16,-4 0-6 0,-8-4-15-16,14 5-32 0,-14-5-42 0,13 5-47 0,-6-3-53 15,1 0-76-15,-8-2-92 0,19-2-115 0,-9 0-136 16,3-4-18-16,3-2 63 15,-2-1-317-15,-1-5-366 0</inkml:trace>
  <inkml:trace contextRef="#ctx0" brushRef="#br0" timeOffset="111681.19">25627 15370 2598 0,'4'-30'167'0,"-4"9"25"0,2 5-1 0,-2 4 2 0,0 5 29 16,0 7 22-16,0 0 14 0,0 0 15 0,-21 31-15 15,11 8-14-15,-5 13-17 16,1 10-21-16,1 0-22 0,1 4-12 15,0 1-21-15,0 0-12 0,7 0 8 16,-2-5-10-16,6-2-16 0,-1-13-4 0,4-3-18 0,-1-5-8 16,-1-8-14-1,3-7-5-15,-1-5-11 0,0-4-5 0,0-3-31 0,0-3-22 16,-1-3-18-16,-1-6-11 0,0 0-4 0,0 0-7 16,0 0 2-16,0 0 6 0,4-29 2 15,-8 12 1-15,1-1 1 0,-6-5-2 0,4 4-5 16,-2 1-4-16,-3 6 1 15,2 3 0-15,-1 4 9 0,-2 5-2 0,11 0 5 16,-27 9 5-16,9 1 4 0,5 5 9 16,-6 8 12-16,2 2 6 15,5 2 12-15,5-3 3 0,1-3-5 0,5-4 1 16,-1 1-3-16,2-3 1 0,3-1-1 16,3-3-1-16,-1-1-3 0,6-2-1 0,0-4 2 15,0-4-5-15,-11 0-7 0,28-6-22 16,-10 0-2-16,0-4-3 0,7-5-3 0,0-3 0 15,-2-2-3-15,-4 0 6 0,2 1 3 16,-5 3 1-16,-5 3 1 0,-2 3 1 16,1 4 4-16,-2 0 2 0,-3 2-4 0,-5 4 3 15,10-5 5-15,-10 5 5 0,0 0 10 0,0 0 4 16,4 21 2-16,-2-11 3 0,-2-2-3 0,0 1-3 16,0-1 2-16,2 1-3 15,0 0 8-15,0-2 7 0,-1 1 8 16,3-3 8-16,2 3 12 0,-6-8 8 0,9 6 11 15,-9-6-10-15,14 2-2 0,-14-2-10 0,0 0 5 0,27-8-9 16,-18 2-8 0,5-3 1-16,-3 1-3 0,2-2-3 0,-1 1-9 0,-3 0 17 15,-2 4 1-15,3 0 10 16,-4 2 4-16,-6 3-2 0,7-6-7 0,-7 6 5 16,0 0-2-16,0 0-3 0,13 17-3 0,-10-8 2 0,-1 3-7 15,-2 2-5-15,2 4 6 16,0-1 2-16,0 3-4 0,-1 3 0 0,3-2 7 15,0 2-6-15,-1-1-34 16,-1-5-7-16,0 0 0 0,0-3 0 0,1-2 0 0,-1 0 0 16,-2 0 0-16,0-2 0 15,0 0 0-15,-2 2 0 0,-7-3 0 0,4 3 0 16,-6 2 0-16,-7-1 0 16,3-1 0-16,-4 0 0 0,-10 4 0 0,3-3 0 15,3-5 0-15,2-4 0 0,5 1-250 16,5-1-110-16,-2-4-88 0,1 0-98 0,1-4-115 15,-1-1-143-15,1-1 43 0,4 0-722 16,-1-2-931-16</inkml:trace>
  <inkml:trace contextRef="#ctx0" brushRef="#br0" timeOffset="111962.08">26106 16353 3888 0,'0'0'-5'0,"-6"-9"20"16,6 9 8-16,-4-7-6 16,4 7 6-16,0 0-6 0,-6-7-1 0,6 7-14 15,0 0-36-15,0 0-31 0,0 0-48 0,0 0-46 16,0 0-47-16,0 0-47 0,0 0-48 15,6-6-61-15,-6 6-63 0,0 0-18 16,8-4-113-16,-8 4-59 0</inkml:trace>
  <inkml:trace contextRef="#ctx0" brushRef="#br0" timeOffset="112179.92">26143 16272 1488 0,'4'-6'93'0,"-4"6"51"16,2-8 26-16,-2 8 17 0,0 0 14 0,0 0 9 0,0 0 9 15,0 0 18-15,0 0 9 16,0 0-2-16,0 0-14 0,0 0-21 0,0 0-21 15,0 0-14-15,23 14-19 0,-17-11-14 16,-6-3-15-16,14 6-9 0,-14-6-12 0,11 2-12 16,-11-2-7-16,13 3-7 15,-13-3-7-15,13 0-3 0,-13 0-1 0,0 0-4 16,23-3 3-16,-23 3-5 0,15-2-4 0,-15 2-7 0,12-2-8 16,-12 2-6-16,0 0-28 15,15-2-66-15,-15 2-89 0,0 0-90 16,0 0-107-16,12 2-139 0,-12-2-196 15,0 0 43-15,0 0 79 0,6 7-332 0,-6-7-369 16</inkml:trace>
  <inkml:trace contextRef="#ctx0" brushRef="#br0" timeOffset="112579.94">26690 16003 2864 0,'-11'-5'278'0,"2"2"1"0,9 3-8 15,-23 3 8-15,11 2 29 0,-7 7 49 0,-2 7 20 16,0 3-6-16,2 4-25 0,2-1-31 16,4 4-32-16,6-4-28 0,2-4-24 0,5 5-23 15,5-3-21-15,-4 0-20 0,9-3-14 16,-3 1-15-16,2-4-14 0,1-2-11 0,2-5-13 15,0 0-9-15,2-3-7 16,-3-3-72-16,3-3-12 0,1-2 0 0,1-4 0 16,0-4 0-16,2-3 0 0,1-8 0 0,0-1 0 15,-2-4 0-15,-6-4 0 16,2-2 0-16,-6-2 0 0,-3-4 0 0,-3-4 0 0,-1 2 0 16,-3 5 0-16,-3-1 0 0,1 11 0 0,-6 3 0 15,2 6 0-15,-2 5 0 16,-5 1 0-16,2 6 0 0,-6 1 0 0,3 5-52 15,-4 4-270-15,-5 7-112 0,6 1-129 16,-1 3-168-16,4-3-113 0,8 1 57 0,3-3-729 16,4-1-962-16</inkml:trace>
  <inkml:trace contextRef="#ctx0" brushRef="#br0" timeOffset="113340.14">26792 16308 4528 0,'6'2'107'15,"-6"-2"32"-15,0 0 38 0,0 0 47 16,0 0 44-16,0 0-8 0,0 0-19 0,23-3-22 16,-23 3-24-16,11-7-19 15,-2 2-20-15,-2-1-18 0,2-2-14 0,0-3-12 16,-2-1-14-16,5-4-18 0,-2-1-7 16,-5 0-21-16,1-7-4 0,-3 2-3 0,4-12-6 0,-4-2-5 15,3 2-3-15,-4 5-2 0,0 4-2 16,-2 4-2-16,0 4-6 0,-2 3 4 15,2-1-3-15,-4 3-3 0,0-1 4 16,3 1-1-16,-3 3 0 0,2 1 5 0,-1-1 15 16,3 9 6-16,0-13 3 0,5 4 0 15,-1 2-7-15,3-2 6 0,2 3-1 0,3-1 2 16,-1 2-38-16,0 0-11 16,1 4 0-16,-12 1 0 0,22 4 0 0,-9 3 0 15,0 0 0-15,-1 3 0 0,-1 2 0 0,3 2 0 0,-3 1 0 16,0 0 0-16,-1 1 0 15,1 1 0-15,-4-2 0 0,4-3 0 16,-4 2 0-16,-2-3 0 0,3-1 0 16,-5-3 0-16,8 1 0 0,-6-2 0 0,3-6 0 0,-8 0-107 15,17 0-163-15,-4-8-11 16,3-3 4-16,0-11 26 0,8-1 32 0,-3-6 27 16,6-11 34-16,-2-3 42 0,4-10 49 0,0-1 41 0,-3-2 38 15,1 6 48 1,0 6 45-16,-9 15 39 0,-4 5 29 0,-3 7 13 15,-2 3 3-15,-4 9 13 0,-1 3 17 16,-4 2 6-16,0 0-6 0,-5 33-3 0,-1-11-202 0,-4 12-14 16,1 6 0-1,-4 9 0-15,1-3 0 0,2-7 0 0,0 0 0 0,3 1 0 16,-1-1 0-16,5-5 0 0,-5 0 0 0,2-2 0 16,0-10 0-16,4-3 0 0,1-5 0 15,-3-2 0-15,4-1 0 0,-4-2 0 0,4-2 0 16,0-7 0-16,-2 7 0 15,2-7 0-15,0 0 0 0,0 0 0 16,0 0 0-16,0 0 0 0,0 0 0 16,-19-25 0-16,10 21 0 0,-3-1 0 15,-1 6 0-15,-7 3 0 0,0 0 0 0,-9 7 0 16,3 5 0-16,1 0 0 0,0 3 0 0,5 4 0 16,-2-3 0-16,6-1 0 0,5-2 0 0,0-1 0 15,3-3 0-15,2 1 0 16,1-2 0-16,1 1 0 0,2-5 0 0,2 2 0 15,2-3 0-15,2 0 0 0,-2 0 0 16,3-2 0-16,-5-5 0 0,12 5 0 0,-6-1 0 16,-1-3-141-16,-5-1-640 0,11 7-150 15,-4-2 49-15,-3 2 84 0,-2 2-786 0,-1-1-1026 16</inkml:trace>
  <inkml:trace contextRef="#ctx0" brushRef="#br0" timeOffset="113559.78">26885 16627 4851 0,'-12'5'302'15,"5"0"53"-15,0 1 52 0,1-3 74 16,6-3 36-16,0 0 23 0,6 12-23 16,-6-12-296-16,11 8-221 0,-2-4 0 0,3-1 0 0,-1 1 0 15,1-3 0-15,1-1 0 16,-13 0 0-16,25 2 0 0,-12-4 0 0,1 1 0 0,-14 1 0 16,23-4 0-16,-12 3 0 0,-4-1 0 15,2 0 0-15,-9 2 0 0,12-2 0 16,-12 2 0-16,0 0 0 0,0 0-184 0,0 0-853 15,0 0 87-15,-30 9 112 16,7-1-924-16,-9 6-1194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3:17:03.991"/>
    </inkml:context>
    <inkml:brush xml:id="br0">
      <inkml:brushProperty name="width" value="0.05292" units="cm"/>
      <inkml:brushProperty name="height" value="0.05292" units="cm"/>
      <inkml:brushProperty name="color" value="#FF0000"/>
    </inkml:brush>
  </inkml:definitions>
  <inkml:trace contextRef="#ctx0" brushRef="#br0">10982 10760 2432 0,'0'-8'407'16,"-2"2"-134"-16,2 6-80 0,-8-9-67 0,8 9-34 16,0 0-20-16,0 0 17 15,0 0 19-15,0 0 15 0,-9 24 0 16,11-12 7-16,-1 5 11 0,1-2 7 0,9 4 11 0,0-1 10 0,8 4 7 16,5-4-2-16,5-3-12 15,3-2-9-15,9-8-15 0,0-3-14 16,5-5-10-16,1-2-14 0,11-10-6 15,-3-1-12-15,-3-3-8 0,-5-1-6 0,-3-5-8 16,-4 0-5-16,-8-4-31 0,-7 6-50 16,0 1-57-16,-4-1-69 0,-7 6-71 15,-3 2-83-15,-4 3-58 0,1 0-81 16,-2 4-93-16,-2 4-102 0,-4 4 45 0,0 0-429 16,0 0-499-16</inkml:trace>
  <inkml:trace contextRef="#ctx0" brushRef="#br0" timeOffset="231.14">11289 11139 2757 0,'-16'18'134'0,"5"-7"43"16,4 1 24-16,-2-4 29 0,8-3 28 15,-1 0 24-15,2-5 41 0,-4 7 48 0,4-7 31 16,0 0 8-16,0 0-13 0,39-7-37 0,-5-9-34 16,11-2-33-16,7-4-44 0,3-4-22 15,-2 0-19-15,3 0-28 0,-5 1-20 16,-4-1-19-16,0 5-36 0,-15 4-105 0,-2 2 0 15,-8 5 0-15,-6 0 0 0,-2 4-31 0,-5 0-188 16,1 2-65-16,-4 1-87 16,1-1-77-16,-7 4-72 0,0 0-112 0,0 0-150 15,0 0 52-15,0 0 86 0,0 0-557 16,0 0-664-16</inkml:trace>
  <inkml:trace contextRef="#ctx0" brushRef="#br0" timeOffset="12911.54">11020 11958 1214 0,'0'0'329'16,"0"0"-103"-16,0 0-43 15,-4-7-14-15,4 7-2 0,0 0 7 0,0 0 3 16,0 0 6-16,0 0 15 16,0 0 20-16,0 0 15 0,-11 21 15 0,3-2 9 0,2 2 3 15,-5 14 1-15,-1-2 3 16,-1 15-4-16,-2-1-4 0,-2-1-12 0,-1-5-15 16,6 5-14-16,0-12-18 0,0-1-20 0,3-4-16 0,2-5-18 15,2-6-14-15,2-4-10 16,1-2-17-16,-4-1-8 0,4-3-3 0,0-1-17 15,1 0-13-15,-1-2-16 0,2-5-28 16,-6 8-15-16,6-8-19 16,0 0-20-16,0 0-6 0,-15-17-3 0,7 8-2 15,3-4-6-15,-2 5 6 0,2-5 4 16,-3 1 5-16,4 0 3 0,-1 0 3 0,1 4 5 16,1 1-2-16,0 0 4 0,-1 2 4 0,4 5 4 15,-2-9 2-15,2 9 13 0,0 0 15 16,0 0 3-16,0 0 11 15,20 0-2-15,-20 0 11 0,26 9 0 0,-7 0 2 0,11 1 6 16,-1 0-12-16,-4-1-1 16,5 4-3-16,-1-1-9 0,-4-3 3 0,-7 1 2 15,0-2-4-15,-2-2-4 0,-5 1 1 16,0-1-4-16,-3-4-1 0,2 4 6 0,-5-2 4 16,2 1 6-16,-7-5-2 0,0 0-8 0,0 0-5 15,0 0-6-15,0 0-4 0,-9-23 3 16,0 6-7-16,-9-7 2 0,-5-2-12 0,-4-12 5 0,2 2 8 15,2 9-2 1,3 0-1-16,4 4 6 0,3 7 6 0,2 6 8 0,4 1-3 16,1 1 5-16,0 4-3 15,6 4 8-15,0 0 0 0,0 0 3 0,-4 18-2 0,8-5 5 16,2 5-9 0,2 3-2-16,7 4-2 0,2 4-2 0,2-1-5 0,0-1 1 15,4-1 0-15,-3-2 2 16,4-3-8-16,-9-6-6 0,-4-3 5 0,0-1-8 0,2-2-3 15,-8-2-11-15,2 3 0 0,-3-6 3 0,3-1-2 16,-7-3-6-16,0 0-13 16,0 0-5-16,0 0-5 0,0 0-5 0,-31-3-3 15,12-3-3-15,-12-4-2 16,1-4 1-16,-4 1 10 0,1-1 3 0,3 3 6 0,-1-1 3 16,8 3 2-16,2-3 15 0,6 8 15 0,1-2 5 15,3 0-7-15,2 3-1 16,1 0 3-16,2-1-2 0,6 4 7 15,0 0-1-15,-4-5 0 0,4 5 3 16,0 0-2-16,22-7-4 0,-8 2 2 0,10-2-3 16,10-5 5-16,-2 2-5 0,4-4-1 15,-1 4 3-15,-1 0-6 0,-9 1-11 0,-3 2-7 16,0 1-12-16,-8 2-16 0,0 1-24 0,-3 1-28 16,1-1-42-16,-2 3-36 0,-10 0-59 15,13-2-60-15,-13 2-69 0,0 0-61 0,0 0-98 16,0 0-121-16,0 0 28 15,-4 10-457-15,4-10-551 0</inkml:trace>
  <inkml:trace contextRef="#ctx0" brushRef="#br0" timeOffset="14063.14">11047 10934 3340 0,'-9'4'170'0,"0"1"-12"15,6-4 3-15,3-1 23 0,0 0 26 0,-10 0 5 16,10 0 10-16,0 0 1 16,0 0-4-16,27-18-16 0,4 2-9 0,8-8-20 15,8-1-19-15,3-5-15 0,8-1-13 0,17-7-17 0,-16 6-15 16,-5 1-20-16,2 1-27 15,-7 4-21-15,-7 2-16 0,-8 6-16 16,-7 3-10-16,-6 5-6 0,-6 2-3 16,-1 0-2-16,-5 4 6 0,-2 3-1 0,-7 1 5 15,0 0 0-15,0 0 0 0,-11 25 11 16,-10-2 12-16,-3 0 11 0,-15 11 7 0,0-2 8 0,-8 1 11 16,0-2 4-16,-1 0 11 0,3-2 11 15,5-3 13-15,10-6 12 0,3-4 7 16,9-4 1-16,4-3 0 0,3-3-9 0,4-1-11 15,3 0-1-15,4-5 4 0,0 0 1 16,0 0-7-16,0 0-9 0,58-18-7 0,-22 1-6 16,9-2-6-16,1-3-5 15,2-1-16-15,-3 0-14 0,-1-2-18 0,-9 8-5 16,-6 1-8-16,-7 6 2 0,-5 0 0 16,-4 5 0-16,-1-1 2 0,-6 5 1 0,-6 1 2 15,0 0 7-15,-4 18 14 0,-15 3 11 0,-14 10 14 16,-8 8 11-16,-7 0-23 15,-15 13-30-15,0-3 0 0,17-12 0 0,4-8 0 16,14-8 0-16,3-2 0 16,8-6 0-16,5-3 0 0,8-1 0 0,4-3 0 15,0-6 0-15,24 0 0 0,2-6 0 16,14-4 0-16,10-3 0 0,-1-3 0 0,3 0 0 16,-14 3 0-16,-1-1 0 0,-5 3 0 15,-2 0 0-15,-6 2 0 0,-4 1 0 0,-3 1 0 16,-2 0-16-16,-3 0-340 0,-3 2-60 15,1-2-76-15,-5-1-76 0,3 2-102 16,-6 1-108-16,2-1 53 0,-4 6-693 0,-2-8-870 16</inkml:trace>
  <inkml:trace contextRef="#ctx0" brushRef="#br0" timeOffset="18871.22">8390 10798 2222 0,'6'-5'283'0,"-4"-1"-65"0,0 0-36 0,-2 6-11 15,2-8-14-15,-2 8-7 0,0-6 6 16,0 6-24-16,0 0-8 0,-6-9-10 0,6 9-7 15,-10-7-11-15,5 3-9 16,-5 1-10-16,-3 1-11 0,-2 0 0 0,-5 4-5 16,-5 2-9-16,-7 4-3 0,2 2-2 15,-5 4-3-15,3 1-6 0,2 2 1 0,-1 2-3 16,6 1-2-16,0 2-3 16,5 0-1-16,4-4-1 0,7-3-1 0,2-2-2 15,1 1 8-15,1 1 47 0,5-2 25 0,2-2 17 16,7 1 0-16,-2-1 0 0,4 1-4 15,5-2-12-15,11 4-8 0,1-1-8 0,5-1-9 16,-3-1-3-16,4 0-15 16,-1 1-6-16,-3 0-1 0,-3 1-13 0,-4-3-2 15,-6 2-3-15,-2-1-3 0,-4-1 14 16,0 2 15-16,-4-1 34 0,-2 3 22 16,-1-1 16-16,-4-1 3 0,-4 5-2 15,-1-2-10-15,-5 2-6 0,-1-2-13 0,0-1-13 16,-5-2-5-16,-2 2-6 0,3-7-11 0,-2 0-9 15,2-4-7-15,1 0-5 0,1-3-16 16,13 0-29-16,-25-6-45 0,12 0-68 16,1 1-70-16,3-2-66 0,2 2-64 15,1-1-63-15,0-1-41 0,4 0-50 0,2-4-47 16,2 0-68-16,8-7-79 0,8-4 5 16,4-3-595-16,-1 0-705 0</inkml:trace>
  <inkml:trace contextRef="#ctx0" brushRef="#br0" timeOffset="19041.61">8418 11006 3413 0,'13'-13'33'0,"-4"1"68"15,-2 3 49-15,2 0 36 0,-4 6 28 0,-1 0 20 0,-4 3-2 16,0 0-13-16,9-7-1 16,-9 7-14-16,0 0-10 0,19 13-19 0,-9-1-16 0,-1 5-19 15,7 6-21 1,-5-1-2-16,2 5-14 0,0 2-8 0,-3-6-33 0,2 3-77 16,-3-3-88-16,-4-3-106 0,2-5-124 0,-2 4-116 15,1-4-144-15,-2 1-90 0,-1-4 42 16,-1-1-496-16,2-2-604 0</inkml:trace>
  <inkml:trace contextRef="#ctx0" brushRef="#br0" timeOffset="19211.27">8630 10787 3451 0,'-9'-16'142'0,"1"6"9"15,0 1 16-15,4 1-9 0,-1 3-16 0,1 1-13 16,4 4-19-16,-2-5-9 0,2 5-13 15,0 0-41-15,0 0-106 0,0 0-143 0,0 0-162 16,15 17-226-16,-5-6 12 16,0 0 59-16,2 3-289 0,-1 0-294 15</inkml:trace>
  <inkml:trace contextRef="#ctx0" brushRef="#br0" timeOffset="19511.22">8777 10958 2628 0,'0'0'236'0,"0"0"12"0,0 0 5 15,0 0 12-15,-6-22 3 0,10 12 6 16,3 1-9-16,6-1-19 0,-2 0-13 16,3 3-23-16,-3 2-21 0,0 0-21 15,1 5-16-15,1 0-13 0,-2 5-14 0,-1 3 9 16,-1 4 1-16,0 7 21 0,-2 3 20 16,-5 4 13-16,-4 1 14 0,0 9 26 15,-3 0 12-15,2-2-10 0,-1-6 18 0,0-6 6 16,2-5-161-16,1-1-94 0,1-4 0 15,-2-1 0-15,2 0 0 0,2-4 0 0,-1 0 0 16,5-5 0-16,-6-2 0 0,0 0 0 16,32-9 0-16,-18 2 0 0,5-4 0 0,-6-2 0 15,12-5 0-15,-2 1 0 16,1-3 0-16,1 2 0 0,-8 5-32 0,8-6-978 0,-6 4 66 16,5 1 90-16,-6 0-966 0,1 3-1247 15</inkml:trace>
  <inkml:trace contextRef="#ctx0" brushRef="#br0" timeOffset="19891.29">9431 10874 4687 0,'-10'-3'7'0,"10"3"65"16,0 0 32-16,-8-3 17 16,8 3 13-16,0 0 17 0,0 0 29 0,0 0 22 15,0 0 14-15,0 0 9 0,0 0-14 0,0 0-25 16,13-9-17-16,-6 5-17 0,2 0-12 15,0 0-15-15,3-4-16 0,-1 2-6 0,2-3-11 16,-6 1-7-16,2 2-11 16,-3-4 13-16,-3 3 3 0,4-3-3 0,-5 3-7 15,-2-1-3-15,-5 1-7 0,1 0-8 16,-3 2-8-16,-4 3-15 0,-3 2-39 0,-3 4 0 16,-4 5 0-16,5 0 0 0,-9 9 0 0,3-1 0 0,3 5 0 15,10-3 0 1,-1-2 0-16,5 1 0 0,0-4 0 0,3 1 0 0,2-2 0 15,2 3 0-15,3-1 0 16,0 0 0-16,1-2 0 0,3-1 0 0,1-1 0 0,1-2 0 16,2-4 0-1,-1 0 0-15,-1-1 0 0,3-1 0 0,-3-3 0 0,2 0 0 16,-1 0 0-16,-1-1-90 0,2-1-573 0,-13 2-138 16,14 2-78-16,-14-2 62 0,6 3-863 15,-6 4-1117-15</inkml:trace>
  <inkml:trace contextRef="#ctx0" brushRef="#br0" timeOffset="20141.4">8215 11793 5147 0,'-27'9'244'0,"6"-2"18"15,6-2 41-15,3 0 62 0,3-2 63 16,4-2 15-16,5-1 6 0,0 0-14 0,0 0-320 15,47-9-115-15,12-7 0 0,12-4 0 16,28-11 0-16,5-4 0 0,2-1 0 0,-6-3 0 16,-5-2 0-16,-7 2 0 0,-7-1 0 15,-6 6 0-15,-16 6 0 0,-5 7 0 16,-4-3 0-16,-7 3 0 0,-12 7-107 0,-1-1-553 16,-10 5-81-16,-4 0-121 0,-4 5 56 15,-4 0 75-15,-5 2-726 0,-3 3-906 0</inkml:trace>
  <inkml:trace contextRef="#ctx0" brushRef="#br0" timeOffset="20541.47">6805 11555 4291 0,'-6'5'136'0,"2"0"3"0,4-5-9 0,0 0-12 15,0 0-8-15,0 0 23 16,15-21 0-16,1 10-7 0,7-7-11 0,6 0-14 16,8-7-14-16,5 4-9 0,4-2-37 0,1 2-111 15,1-1-154-15,-1 1-186 0,1 1-229 16,-2-2-29-16,-4 3 62 15,-8 3-456-15,-5 2-533 0</inkml:trace>
  <inkml:trace contextRef="#ctx0" brushRef="#br0" timeOffset="20811.48">7115 11282 3400 0,'-7'-10'286'0,"3"0"-7"0,2 1-1 0,2 9 13 16,2-15 15-16,5 8 0 0,5-2-13 15,5 1-18-15,6 3-25 0,2 1-14 0,5 6-23 16,12 1-19-16,1 8-17 16,5 4-18-16,-8 6-16 0,-11 1-12 0,1 10-14 15,-12-3-10-15,-7 6-9 0,-3 0-14 16,-6 3-3-16,-7 0-12 0,-6-1-8 0,-5 7-5 16,-2-10-8-16,-1 0-21 15,0-5-73-15,-2-4-71 0,0 0-85 0,4-4-84 16,2-8-121-16,3 0-107 0,1-5-131 0,1-2-145 0,3-1 59 15,-1-2-707-15,5 0-887 16</inkml:trace>
  <inkml:trace contextRef="#ctx0" brushRef="#br0" timeOffset="21091.31">7575 12611 4318 0,'-37'11'337'0,"8"-7"-8"0,1 2-20 0,9-1 8 0,2-2 36 16,4 1 36-16,1-2 40 15,3-1-3-15,9-1-27 0,0 0-40 0,0 0-133 16,0 0-226-16,0 0 0 0,32-30 0 15,12 9 0-15,9-3 0 0,4-1 0 0,2-4 0 16,6 3 0-16,-2-1 0 0,-4 2 0 16,-4-1-535-16,1 2-439 0,-6-2 72 0,-5 4 110 15,-9 5-904-15,-6 2-1132 0</inkml:trace>
  <inkml:trace contextRef="#ctx0" brushRef="#br0" timeOffset="21341.33">7880 12320 4801 0,'-14'-2'270'0,"14"2"3"16,0 0 22-16,0 0 12 0,0 0 9 15,0 0-3-15,0 0-7 0,0 0-10 0,0 0-30 16,55 4-21-16,-30 0-28 0,0 0-20 0,10 5-108 16,-9-1-89-16,-7-1 0 0,0 5 0 15,-4 0 0-15,-3 3 0 0,-5 1 0 16,-7 1 0-16,0 3 0 0,-5-1 0 0,-7 10 0 0,-5-2 0 15,-2 2 0-15,-4-5-183 16,-3-1-381-16,-1-2-134 0,2-2-186 0,-2-3 53 16,6-5 99-16,6-2-730 15,3-4-911-15</inkml:trace>
  <inkml:trace contextRef="#ctx0" brushRef="#br0" timeOffset="24181.33">8478 12172 4169 0,'0'-7'71'0,"0"7"12"15,-4-7-1-15,4 7-2 0,0-7 6 16,0 7-2-16,0 0 1 0,0 0 43 0,0 0 40 0,14 26 29 15,-5 2 5 1,4 6-12-16,5 10 6 0,-6 7-21 0,6-2-4 0,-1-1-15 16,2 2-10-16,0-4-11 15,-4-1-21-15,5-4-10 0,-6-8-11 0,-3-3-6 0,-4-6-14 16,-2-5-5-16,-1-4-10 0,-2 1-4 0,2-4-34 16,-1-2-47-16,-3-1-56 15,-3-3-59-15,3-6-68 0,-8 4-88 0,8-4-72 16,0 0-58-16,-18-16-66 0,6 4-70 15,3-5-85-15,-7-10 23 16,-1-4-525-16,-2-10-618 0</inkml:trace>
  <inkml:trace contextRef="#ctx0" brushRef="#br0" timeOffset="24405.26">8463 12223 2991 0,'-6'-23'-38'0,"2"2"41"0,0 2 20 16,2 2 27-16,2 0 31 0,0 3 49 15,2-1 16-15,2-2 11 0,0 6-3 0,2-1-12 16,1 3-11-16,4 3-2 0,3 1-5 15,-3 2-9-15,5 3-5 0,-16 0-12 0,32 8-5 16,-11 1-7-16,-4-1-5 0,1 4-6 16,-3 0-7-16,-2 2-3 0,-2 0-5 15,-3-2-4-15,-1 3-6 0,-2-2-5 0,-3 1-4 16,-2-2-4-16,0 0-1 0,-5 0-4 16,1 1-10-16,1-5-31 0,-3 0-63 0,2-1-86 15,-3-3-99-15,7-4-92 0,-12 2-108 0,12-2-143 16,0 0 26-16,0 0-418 15,-13-8-469-15</inkml:trace>
  <inkml:trace contextRef="#ctx0" brushRef="#br0" timeOffset="24728.37">8813 12237 2771 0,'4'10'51'0,"-1"-5"28"0,-2 7 32 0,1-3 37 15,-2 1 33-15,0 3 37 0,2-1 19 16,0-2-2-16,0 4-9 0,1-2-15 0,-1 1-15 0,6 1-15 15,-5-2-15 1,6 0-14-16,-4-3-13 0,4-2-15 0,-1 1-16 0,0-3-10 16,1-1-11-16,-1-1-12 15,-8-3-6-15,15 0-16 0,-15 0-15 0,0 0-7 16,15-7-11-16,-15 7-10 16,4-12-1-16,-6 4-4 0,0-4-6 0,-1-2-6 0,-7-5-5 15,-4-8-13-15,-4 0-15 0,8 5-18 0,2 7-10 16,1 3-1-16,2 1 2 15,-1 3-6-15,1 4-16 0,5 4-28 0,0 0-42 0,-14 2-51 16,14-2-50 0,-11 12-60-16,2-7-79 0,5 7-137 0,3-6-44 15,-1 3 54-15,2-1-295 0,3-2-307 16</inkml:trace>
  <inkml:trace contextRef="#ctx0" brushRef="#br0" timeOffset="25121.33">9049 12409 2427 0,'0'0'150'0,"0"0"20"0,2 7 14 0,-2-7 22 16,0 0 41-16,0 0 31 0,0 0 22 16,0 0-6-16,0 0-25 0,0 0-20 15,0 0-20-15,0 0-28 0,0 0-20 0,0 0-16 16,0 0-19-16,0 0-12 16,23-16-19-16,-19 11-8 0,0-2-9 0,-2-1-12 0,-2-1-16 15,0-3-7-15,-2 0 0 0,-2-5-13 0,0 0-5 16,-3-3-1-16,2 6-7 15,-4 1-8-15,4 1-10 0,-1 3-5 0,1 1-2 16,-4 4-1-16,9 4-5 0,-9-10-2 16,9 10-1-16,-6-2 2 0,6 2 0 0,0 0-3 15,0 0 2-15,0 0 2 16,0 0 2-16,15-11-3 0,-5 7 0 0,1-1 1 16,5 0-2-16,1 1 0 0,-1 1 3 15,-2 3-1-15,4-2 0 0,-3 4 2 0,0 0 1 16,0 1-4-16,3 3 9 0,-4 2 0 0,0-1 5 15,-3 0-2-15,3 1-5 16,-3 3 5-16,0-1-7 0,1 1-2 0,-2-3-5 16,-1 2 0-16,1-1-47 0,-1-2-58 15,2 2-66-15,-2-3-88 0,-2 0-92 0,1-1-83 16,-5-5-103-16,-3 0-146 16,0 0 21-16,18-4 53 0,-13-4-445 15,3-5-524-15</inkml:trace>
  <inkml:trace contextRef="#ctx0" brushRef="#br0" timeOffset="25611.05">9450 11593 3145 0,'-6'-14'161'0,"2"6"18"0,2 1-8 15,2 7-10-15,-1-7 6 0,1 7 42 16,0 0 39-16,0 0 23 0,3 30 11 0,1-8-23 16,3 15-25-16,4 4-18 0,-4 11-19 0,6 1-22 15,-1 1-15-15,-3 0-22 16,2-3-15-16,-1-9-8 0,-2-3-11 0,1-3-9 15,-4-2-11-15,4-3-14 0,-4-7 0 16,-1-4-13-16,-2-5-3 0,0 1-6 0,0-3-10 0,-2-4-22 16,0 0-15-1,0-1-17-15,-6-1-19 0,2 1-4 0,-3-4-1 0,-1 0-1 16,-2-2-5-16,1-1-3 0,9-1-6 0,-16-1 0 16,16 1 11-16,-12-8-2 0,6 4 6 15,2-2 6-15,-2 2 5 0,6 4 2 0,-4-15 8 16,6 7 5-16,-2 8-1 15,8-15 2-15,0 3 5 0,-1 1 4 0,4-2-3 16,3-1 5-16,4-8 1 0,0 1-2 16,3-1 0-16,-2 1-1 0,0-1 4 0,2 2 0 15,-8 2-1-15,1 5 2 16,-3 1 4-16,-1 1-3 0,-2 4-4 0,-3 2 9 16,3 3-2-16,-8 2 11 0,0 0 3 0,19 10 5 15,-13 1-1-15,-1 1 0 0,1 3-1 16,-1 1-7-16,2 0 4 0,-3 1-3 15,1 0-4-15,1 0-8 0,-1 0 0 16,3 0-10-16,-2-1-45 0,0-1-56 0,-5-2-62 16,3-2-78-16,2-3-91 0,-3 2-74 15,-1-2-91-15,0-4-83 0,1 1-63 0,-3-5 43 16,0 0-448-16,0 0-527 16</inkml:trace>
  <inkml:trace contextRef="#ctx0" brushRef="#br0" timeOffset="25751.42">9819 12010 2950 0,'-4'-7'45'0,"-1"1"18"16,1 2 7-16,0-2 1 0,4 6 7 16,-5-7 5-16,5 7-7 0,-4-7-16 0,4 7-62 15,-2-5-86-15,2 5-102 0,0 0-132 16,-2-8-167-16,2 8 14 0,0 0-182 0,2-9-152 16</inkml:trace>
  <inkml:trace contextRef="#ctx0" brushRef="#br0" timeOffset="26441.39">9858 11954 1871 0,'9'2'133'0,"-9"-2"31"0,0 0 15 16,9 6 32-16,-9-6 14 15,9 4 18-15,-9-4 5 0,7 7-4 0,-1-4-21 0,-5 1-17 16,3 1-19-16,-4-5-13 0,6 12-16 16,-5-4-11-16,-1-1-14 0,0 3-11 0,-1-2-13 15,-5 4-9-15,2 1-11 0,-5 1-9 16,-1-3-6-16,-3 3-7 0,4-3-6 15,-3-4-3-15,4-2 8 0,-1-3 3 16,9-2 0-16,-15-8-3 0,7-1 8 0,4-5-9 16,-1 4 1-16,5-4 1 0,0 1-2 0,4 2 0 15,-3 3-7-15,5-2-8 16,1 2-7-16,0 2-3 0,2-1-4 0,0 3-4 16,3 0 0-16,-1 2-5 0,0-2-2 0,2 2-2 15,-2 0-8-15,1 0 5 0,1 0-12 16,-2-1-24-16,1-1-27 0,-1-2-29 0,0-2-30 15,1 0-22-15,-3-1-25 16,2-3-25-16,-1-4-24 0,0-3-17 0,-5 1-3 16,1-3-6-16,-5-5 11 0,-1-11 15 15,-1-7 11-15,-5-11 12 0,-3-8 13 0,-2-3 5 16,-3-8 13-16,-3-15 16 16,3 18 27-16,3 9 28 0,-1 8 46 0,5 14 46 15,1 8 32-15,-1 8-2 0,0 10 6 0,2 7 30 0,-1 6 28 16,6 1 30-16,-5 16 20 15,5 4 10-15,0 16 5 0,4 6 5 0,-1 15-1 0,5-1-1 16,6 1-18 0,-2-1-14-16,4-2-13 0,3-5-15 0,-2-1-11 15,4-8-6-15,-4-7-14 16,2-8-14-16,-2 0-10 0,1-7-23 0,-3-6-31 0,-4-1-30 0,2-5-27 16,-1-4-31-16,-1 0-31 0,-11-2-24 0,25-13-37 15,-12 2-25-15,1-7-18 16,-1-8-21-16,-1-9 2 15,-3-2 12-15,2-13 22 0,0-2 24 0,-8 7 31 16,3-10 28-16,-2 15 32 0,-1 5 45 16,-1 9 17-16,-2 11 15 0,0 6 40 0,0 7 53 15,0 2 34-15,0 0 36 0,-4 26 14 16,3-2 3-16,-1 15-10 0,0 2-12 0,0 2-15 16,4 1-10-16,-2-2-16 0,4 0-11 15,-3-2-9-15,3-3-11 0,2-2-10 16,-2-8-25-16,2-5-61 0,1-3-64 0,-1-4-91 15,1-3-100-15,3-2-105 0,1-5-124 16,3-3-122-16,-1-4 33 0,7-3-428 0,5-7-491 16</inkml:trace>
  <inkml:trace contextRef="#ctx0" brushRef="#br0" timeOffset="26641.51">10726 11439 2937 0,'0'0'115'15,"0"0"53"-15,0 0 28 0,-2 25 35 16,1-11 34-16,-5 1 18 0,1 3 3 0,-1 6-17 15,-1-4-25-15,0 0-24 16,2 1-21-16,1 0-22 0,-2-3-14 0,1-2-24 16,-2-3-14-16,4 2-58 0,-1-4-63 15,0 0-73-15,2-2-80 0,-3-1-85 0,-1 0-82 16,0-2-64-16,-2-1-55 0,-1-2-58 0,-1 2-87 16,3-3 11-16,-3-1-405 15,10-1-451-15</inkml:trace>
  <inkml:trace contextRef="#ctx0" brushRef="#br0" timeOffset="26921.18">10784 11635 2601 0,'-4'11'91'0,"-4"3"52"0,-1 1 44 15,-6 9 37-15,-14 11 34 16,-3 2 40-16,-10 1 31 0,-21 11 25 16,-6 4-3-16,-9 0-9 0,-8 2-25 0,-9-1-24 15,-8 2-29-15,-7-3-38 0,-5 0-24 0,1 1-24 16,4-3-16-16,4-1-14 16,15-4-27-16,12-3-57 0,19-14-71 0,11 0-89 15,4-2-85-15,5-4-101 0,12-5-103 16,1-1-97-16,10-5-103 0,0 0-136 0,4-4 48 15,-1-1-599-15,5 0-733 0</inkml:trace>
  <inkml:trace contextRef="#ctx0" brushRef="#br0" timeOffset="69851.23">11344 10822 2620 0,'2'-6'133'0,"2"0"-53"16,-4 1-39-1,0 5 15-15,4-9 8 0,-4 3 22 0,0 6 6 0,0-7 2 16,0 7 9-16,0 0 7 16,0-10-7-16,0 10 1 0,-2-6-3 0,2 6 0 0,0 0 9 15,0 0 6-15,-4-7 3 16,4 7-5-16,0 0-2 0,0 0-12 0,-12-2-10 15,12 2-10-15,0 0-8 0,-17 2-8 16,17-2-5-16,-21 7-8 0,3-1-7 16,0 2-5-16,1 4-1 0,-6 5-3 0,-2-1-4 0,2 1-1 15,-2 2-3-15,0-1-3 16,1 3 2-16,1 0 0 0,0 0-5 16,0 1 2-16,3 2-2 0,0-2-2 0,6 0-2 0,2-3 1 15,2-3-2-15,3-3-4 0,1 2 3 16,-2-1-3-16,4-2 2 0,3 2 0 0,-1-2 1 15,2 3-1-15,3-2-5 16,-3 4 3-16,4-1-1 0,-2 1 2 16,6 1-3-16,0 2 3 0,1 8 0 0,2-2-2 15,1 2 4-15,-1-1 16 0,5 3-1 16,-1-3 0-16,2 2-5 0,-2-3-1 16,1 0 0-16,-2 2 14 0,0 0 17 15,1 1 13-15,-1 0 13 0,-5 0 0 0,0 0-1 0,3 0 12 16,-8-1 5-16,2-5 1 0,-4 0 8 15,-2 3 3-15,0 0 2 0,-6 8 5 0,0-1-5 16,-2-1-2-16,-1 1-6 16,0-2-11-16,-7-2-3 0,3 2-9 0,-5-2-9 15,-2 2-7-15,1-2-3 0,-10 5-6 16,-1-2-7-16,6-3-6 0,2-2-3 0,-3-3-3 16,4-2-6-16,2-3-2 0,2-5 0 0,1-1-5 15,5-4 1-15,2-2-6 16,1-1 0-16,0 0-2 0,1-3 1 0,1 0 2 0,6-3-9 15,-10 6-3-15,10-6-2 16,0 0 1-16,0 0 1 0,0 0-5 0,0 0-4 0,0 0 5 16,0 0-3-1,0 0 3-15,0 0-7 0,0 0 6 0,0 0 0 0,34 7-2 16,-22 4 0-16,3 13 0 0,-3 6 0 0,-3 6 0 16,-3 3 0-16,-2 7 0 0,-1 12 0 15,-4 4 0-15,-5 8 0 0,-1 0 0 0,-4 1 0 16,-1-1 0-16,0 3 0 15,-3-3 0-15,0 0 0 0,1-1 0 16,-3-3 0-16,0-2 0 0,0-6 0 0,2 1 0 16,-2-6 0-16,1-4 0 0,3-12 0 0,-1-2 0 15,5-6 0-15,0-4 0 16,2-8 0-16,0-1 0 0,3-3 0 0,-1-5 0 16,1 1 0-16,1-2 0 0,-4-2 0 0,3 1 0 15,1-3 0-15,3-3 0 16,-8 8 0-16,6-3 0 0,2-5 0 0,-3 9 0 15,1-4 0-15,0 2 0 0,0 2 0 16,2 6 0-16,0 5 0 0,0 18 0 0,0 2 0 16,0 8 0-16,0 16 0 0,-2 2 0 15,-4 4 0-15,2 0 0 0,2-1 0 16,4-3 0-16,0-2 0 0,2-6 0 16,0-12 0-16,0-3 0 0,0-2 0 0,-1-5 0 15,3-1 0-15,-1-2 0 0,1-8 0 0,2-3 0 16,-2-1 0-16,1 8 0 0,2-6 0 15,-2-2 0-15,0-3 0 0,3 2 0 0,-3-5 0 16,1-2 0-16,-2-2 0 16,1-3 0-16,2-1 0 0,4-2 0 0,-4-1 0 0,5-4 0 15,-3-2 0-15,3-1 0 16,4-1 0-16,-2-1 0 0,-1-2 0 0,-4 2 0 0,1 0 0 16,-5 1 0-16,0 1 0 15,0 2 0-15,-7 1 0 0,0 0 0 0,16-6 0 16,-16 6 0-16,8-1 0 0,-8 1 0 0,0 0 0 15,0 0 0-15,0 0 0 0,0 0 0 16,8 8-61-16,-8-8-372 0,0 0-123 0,-4 11-106 16,4-11-150-16,0 0-1 15,-6 8 84-15,6-8-674 0,0 0-855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3:19:07.732"/>
    </inkml:context>
    <inkml:brush xml:id="br0">
      <inkml:brushProperty name="width" value="0.05292" units="cm"/>
      <inkml:brushProperty name="height" value="0.05292" units="cm"/>
      <inkml:brushProperty name="color" value="#FF0000"/>
    </inkml:brush>
  </inkml:definitions>
  <inkml:trace contextRef="#ctx0" brushRef="#br0">14409 1250 1070 0,'-4'-11'419'0,"4"11"-107"0,-3-8-63 16,3 8-8-16,-2-10 1 0,2 10 10 16,0-11-17-16,0 11-3 0,-1-10 19 15,1 10 5-15,0-11 5 0,0 11 2 0,-2-9-10 16,2 9-3-16,0-11-13 0,0 11-3 0,-4-6-19 16,4 6-14-16,0 0-15 0,-2-10-22 15,2 10-14-15,0 0-24 0,0 0-19 16,0 0-4-16,0 0-7 0,0 0 5 15,0 0-6-15,2 30-10 0,0-11-1 0,0 2-2 16,0 6-7-16,-1-3 2 0,4 8 1 0,1-3-9 16,-5-6-7-16,1 1-10 15,2-1-6-15,0-7 1 0,-2 1-4 0,-1-1-5 16,-1-5-3-16,2 1-1 0,0 0-3 0,-2-7-3 16,4 5 6-16,-4-10-1 0,3 10-2 15,-3-10-3-15,0 0-11 0,0 0 1 0,0 0-5 16,0 0-7-16,-5-33-2 15,3 9 0-15,4-2-2 0,0-12 0 0,2-1 1 16,0 3-2-16,2 3 3 0,-3 6-1 16,-1 8-1-16,4 3-1 0,-4 5-1 0,1-1-4 15,2 4 1-15,2 2 3 16,4 3-1-16,1 1 5 0,-12 2-5 0,33 3 5 16,-15 5-3-16,2-4 1 0,-1 4 0 15,1 0 1-15,-2-2-2 0,-2-1 3 16,-2 1-4-16,-3-2 2 0,1-2 1 0,-2 1 4 0,1 0-1 15,-11-3 7-15,15 2 0 16,-15-2-4-16,15-12 0 0,-5 4 0 0,1-9-5 16,1-1 0-16,1-7-2 15,0-2-3-15,-1 8 4 0,-2 3-8 0,-5 3 3 16,3 3-2-16,-2 2-5 16,0 2 3-16,-6 6 4 0,12 0-3 0,-12 0 6 15,22 12 1-15,-15 0 0 0,4 5-1 16,5 9 4-16,-3 2-3 0,1-1 0 0,-1 1 0 15,-1-1 2-15,-5-4-4 0,0-3-4 16,-1 1-4-16,0-6-17 0,-2-1-31 16,2 1-59-16,-4-3-73 0,1-2-84 0,-1-1-82 15,2-1-97-15,-2-3-100 0,-1-1-157 16,-1-4-88-16,0 0 62 0,13 4-556 0,-13-4-750 16</inkml:trace>
  <inkml:trace contextRef="#ctx0" brushRef="#br0" timeOffset="799.97">15297 1175 3756 0,'0'0'-20'0,"0"0"13"15,0 0 42-15,0 0 61 0,0 0 44 0,12 11 21 16,-10-3 11-16,5 0 8 0,-3 2 2 16,-1 1-4-16,-1 1-8 0,2 1-3 0,-2-1-5 15,-2 2 6-15,-2 1-15 0,-4 1-15 16,1-3-12-16,-4 1-11 0,4-2-16 0,-4 0-8 15,1-4 1-15,0-2-19 0,-1-3-10 16,9-3-13-16,-22-3-8 0,15-4-9 16,-4-9-11-16,-3-9-4 0,3-8-4 0,5-4-8 15,-1 4-2-15,2 0 5 16,4 10 2-16,-1 4-4 0,2 5-7 0,-2 3-6 16,4 3 5-16,1 2 0 0,-3 6 5 15,12-6 0-15,-12 6 0 0,21 6 3 0,-7 2-4 16,2 3 7-16,4 0 2 0,3 7-7 0,2 0 4 15,-9-3-3-15,4-3-6 16,-6 0 6-16,0 1 2 0,-3-3-4 0,-1-4-4 16,-2 0 5-16,-1-3 3 15,1 1 4-15,-8-4-3 0,0 0 5 0,19-2-5 0,-19 2-9 16,13-15 4 0,-5 3-1-16,-2-5-4 0,-1-3-2 0,-1-13 1 0,4-3-7 15,-7-3 5-15,3 3 4 0,1 0-3 0,-2 9 4 16,-3 6 14-16,4 4 8 15,-2 5-8-15,0 0 1 0,0 1 0 16,0 5-3-16,-2 6 5 0,0 0 34 16,0 0 2-16,0 0 3 0,19 15-4 0,-14-1 5 15,3 0-11-15,-1 5-4 0,3 0 0 16,-2 1-7-16,-1-1 3 0,5-2-7 0,-3-2-3 16,2 1-4-16,-2-2-3 0,-4-6-3 15,3 3 3-15,-3-5 9 0,1 2-8 16,0-6 14-16,-6-2-1 0,0 0-6 0,0 0-6 15,21-10-4-15,-18 2 2 0,6-3-3 16,-6-1-6-16,1-5-2 0,2 4 2 0,-5 1 4 16,5 1-1-16,-2 3-4 15,-2 1 3-15,0 0-5 0,-2 7-2 0,8-5 0 16,-8 5 20-16,0 0 13 0,0 0-2 16,18 12-1-16,-10-5-4 0,-2 0-3 0,0 1 4 15,-1-1-25-15,3 0-10 0,0 0 0 0,-3-2 0 16,3-2 0-16,-8-3 0 15,14 7 0-15,-9-5 0 0,-5-2 0 0,0 0 0 16,25-5 0-16,-18 1 0 0,5-1 0 16,-4-2 0-16,-1 1 0 0,2-1 0 0,-1 0 0 15,-2 2 0-15,2-2 0 16,-5 4 0-16,-3 3 0 0,10-7 0 0,-10 7 0 16,5-6 0-16,-5 6-139 0,9-3-162 0,-9 3-82 15,0 0-100-15,0 0-128 0,0 0-216 16,1 19 6-16,-2-7 82 15,-6 2-583-15,2 8-779 0</inkml:trace>
  <inkml:trace contextRef="#ctx0" brushRef="#br0" timeOffset="1479.9">14673 1855 3518 0,'-49'9'31'0,"13"-1"22"0,6 1 1 16,3-4 7-16,4 0 23 0,5 0 34 0,5-2 24 15,2-1 16-15,11-2 3 16,-6 4-9-16,6-4-13 0,0 0-12 0,76-21-14 16,12-3-9-16,18-12-15 0,12-5-11 15,10-6-19-15,-1-1-44 0,-8-1-46 0,-3 3 4 16,6 1-1-16,-4-3 8 16,1 2-3-16,-7-1 4 0,-13 6-2 0,-13 3 9 15,-29 13 1-15,-8 1 10 0,-16 9 23 0,-7-1 3 16,-4 6-1-16,-7 1-12 0,-4 1 0 15,-5 3-13-15,0-1-41 16,-5 0-62-16,-1 6-75 0,0 0-101 0,0 0-135 16,-9-8-216-16,9 8-3 0,0 0 73 15,0 0-225-15,-32 14-275 0</inkml:trace>
  <inkml:trace contextRef="#ctx0" brushRef="#br0" timeOffset="2211.66">15169 1934 2612 0,'-5'-4'295'0,"5"4"-30"0,-9-3-26 16,9 3-22-16,0 0 17 0,0 0 54 16,2 17 14-16,2-2-11 0,2 8-30 0,3 6-25 15,4 6-21-15,-1 2-16 16,1-1-13-16,7 7-20 0,-2-2-13 0,-4-7-22 16,1-4-11-16,1-1-10 0,-5-2-13 0,-1-4-26 15,-5-9-33-15,-1 1-37 0,0-3-31 16,-2-2-34-16,-1-1-37 0,1-3-47 15,-2 0-33-15,0-6-26 0,0 0-20 16,0 0-1-16,0 0 11 0,0 0 11 0,-13-26 20 16,10 5 19-16,-4-14 18 0,2-1 21 15,-1-5 22-15,2 2 44 0,3-2 33 16,2 3 35-16,-2 9 24 0,2 4 19 16,-1 1 20-16,4 7 7 0,2 0 11 0,-5 1 10 15,8 2 4-15,-2 3 9 0,4-1 9 0,3 4-1 0,-1 3 3 16,5 1 4-16,-2 1-9 15,0 3-11-15,2 3 2 0,4-1-6 0,-7 3 2 16,6 2 7-16,-4 4 6 16,-2 1 13-16,-1-1 14 0,-5 5-5 0,0 3 6 15,-4-1-3-15,-1 5-9 0,-1 0-2 16,-3-5-24-16,0-1-9 0,2-1-8 16,0-3-4-16,2-1 3 0,-2 1-3 0,1-3-4 0,3 0-9 15,0 2-4-15,5-2-5 16,-1 2-11-16,2-2 0 0,-1 2-3 0,0 1-3 15,3 1-8-15,-3-1-32 16,3 1-6-16,-7-1 0 0,4 1 0 0,-1 2 0 0,-2-1 0 16,-5-1 0-16,1-1 0 15,-2 5 0-15,-4-5 0 0,0 5 0 0,-3-1 0 16,-3 0 0-16,-2 0 0 0,-1-1 0 0,0-1 0 16,1-3 0-16,-1-2 0 0,-5-2 0 15,3-3 0-15,-5-3 0 0,6 0 0 0,-4-4 0 16,-1-3 0-16,0-3 0 15,6-1 0-15,0-3-26 0,2 0-621 0,6-2-91 0,-3 1-135 16,8-1 20-16,2-1 85 16,1-2-690-16,5-1-906 0</inkml:trace>
  <inkml:trace contextRef="#ctx0" brushRef="#br0" timeOffset="2489.98">15788 2241 3943 0,'0'0'-66'16,"0"0"24"-16,0 0 28 0,0 0 35 0,0 0 26 15,2 18 41-15,-4-10 19 16,2 1 1-16,0-1 0 0,0 0-2 0,4 1-8 16,-1 1-10-16,1-2-8 0,4 0-7 15,0-1-6-15,1-5-5 0,5 2-4 0,-3-4-7 16,-11 0-5-16,30-6 0 0,-16 3-8 0,-1-1 6 16,0-2-2-16,-3 2 0 15,1-2 10-15,-1-3 19 0,-2 3 15 0,-1-5 16 16,-3-3 11-16,3 2-10 0,-5-8-7 15,3-2-10-15,-1-2-7 16,-2-2-9-16,1 0-5 0,1 4-11 0,-2 3-15 16,0 2-34-16,-1 5-74 0,-1 4-94 15,0 1-87-15,0 7-122 0,4-4-153 0,-4 4-209 16,0 0 47-16,0 0 77 0,6 25-360 0,-2-15-448 16</inkml:trace>
  <inkml:trace contextRef="#ctx0" brushRef="#br0" timeOffset="2910.22">16280 2424 2909 0,'0'0'147'0,"0"0"19"15,-2 9 21-15,2-9 26 0,0 0 36 0,0 0 22 16,0 0-22-16,0 0-20 16,0 0-43-16,0 0-16 0,0 0-20 0,15-31-6 0,-13 18-8 15,0-5-1-15,2-1 5 16,-4 1-6-16,0-3-7 0,-2 2-4 0,0 1-1 15,0 1-2-15,-1 0-16 0,1 2-7 0,-5 5-9 16,4-1-10-16,-5 3-14 16,3 3-5-16,-3 1-4 0,8 4-1 0,-14-5 6 0,14 5-6 15,-9-5-4 1,9 5-8-16,-5-5-5 0,5 5-3 0,0-10-2 0,1 1 3 16,9-3-1-16,5-3-8 15,4-7 1-15,6 1-2 0,-4 3-14 0,1 2 3 0,-1 5 5 16,-5 5-6-16,1 1 4 0,-3 3 5 0,-1 0 18 15,-13 2 5 1,26 9 5-16,-16-1 1 0,2 2 1 0,1 3-5 0,-6 2-5 16,1-1-5-16,2 4 0 15,-7 0-13-15,5-3-6 0,-5 0-9 0,2-1-44 0,-1-2-51 16,-3 0-71 0,1-2-65-16,0-1-61 0,2-2-46 0,0-1-55 15,-1-2-39-15,-3-4-41 0,0 0-44 0,20-10-2 16,-13-4-17-16,4-1 95 0</inkml:trace>
  <inkml:trace contextRef="#ctx0" brushRef="#br0" timeOffset="3299.88">16623 2131 3139 0,'11'-22'-69'0,"-1"5"49"0,-5 2 46 16,2 5 43-16,-6 3 42 16,3 1 21-16,-2 0 9 0,-2 6 24 0,0 0 23 0,0 0 23 15,0 0 19-15,0 0 7 16,0 0-7-16,5 21-14 0,-5-21-18 0,2 12-10 16,0-4-30-16,-2-8-15 0,4 11-14 0,-2-5-14 15,-2-6-3-15,4 6-18 16,-4-6-13-16,8 4-7 0,-8-4-7 0,0 0-14 0,0 0-26 15,0 0-29-15,20-12 0 16,-13 6 3-16,-4 2 1 0,5-1-5 0,-8 5-1 0,5-9-1 16,-5 9 1-1,7-3 2-15,-7 3-3 0,0 0-1 0,0 0 0 16,0 0 17-16,14 12 12 0,-12 1 14 0,0 6 21 0,2-1 36 16,-2 10 19-16,-2 10 22 15,0 1 27-15,0 2 21 0,-2 3 12 0,0-4 4 0,0 0 4 16,2-1 8-1,-2-1-53-15,-1 2-158 0,-3-5 0 0,-1 0 0 0,4-4 0 16,-5-6 0-16,1-4 0 16,0-2 0-16,-4-1 0 0,2-4 0 0,-2-1 0 0,-1-3 0 15,1-2 0 1,-3-6 0-16,1 0 0 0,0-8 0 0,-6-4 0 0,-2-12 0 16,0-2 0-16,6-3 0 0,-7-14 0 0,11 6-617 15,0-3-179-15,5 2-133 16,-2 0 79-16,5 9-850 0,3 3-1135 0</inkml:trace>
  <inkml:trace contextRef="#ctx0" brushRef="#br0" timeOffset="3817.14">17097 2164 4969 0,'0'0'19'16,"-5"8"30"-16,1-4 37 0,4-4 40 15,0 0 32-15,-9 8 4 0,9-8-3 0,0 0-22 16,-7 4-10-16,7-4-14 0,0 0-7 16,0 0-14-16,0 0-8 0,23-28-21 0,-14 16-18 15,4-1-10-15,-6-1-14 0,2-1-5 16,1 1-6-16,-4-5-3 0,-1 2 1 0,-3-1 0 16,-2 5 0-16,0-1-2 0,-2 2 2 15,2 1-7-15,-3 1 7 0,-3 5-5 16,1 0 2-16,-4 3 0 0,9 2 3 0,-24 7 3 15,10 2 1-15,-9 8 3 0,5 3 4 16,-2 3-10-16,4-2 1 0,4-1 0 0,4 1 1 16,7-6 0-16,-1-1-5 15,4 0 4-15,-1-2 5 0,5-2 1 0,3-2 0 16,1-3 13-16,3-5-4 0,3-1 14 16,4-4 7-16,9-9 16 0,-2-3 7 0,1-2 15 15,-3-1 7-15,4 1-12 0,-2-1-1 0,-2 5-7 0,-9 5-8 16,2-1-1-1,-3 5 1-15,-1 0 3 0,-3 4 5 0,-2-1 13 0,-9 3 23 16,21 5 20-16,-10-1-75 16,1 2-52-16,-1-1 0 0,1 5 0 0,-1 0 0 15,0-1 0-15,2 3 0 16,-6 0 0-16,2-1 0 0,1 3 0 0,-2-3 0 16,-1 1 0-16,0 0 0 0,4-2 0 15,-6-3 0-15,3 1 0 0,-5-1 0 0,5 0 0 16,-7-2 0-16,4 2 0 0,1-4 0 0,-4 2-272 0,1 1-672 15,1-1-9 1,0 0 89-16,-3 0-890 0,-1-5-1186 0</inkml:trace>
  <inkml:trace contextRef="#ctx0" brushRef="#br0" timeOffset="4360.07">18027 1553 5094 0,'-23'3'-21'0,"9"1"6"0,0-2 8 16,4 0 14-16,3-2 26 0,7 0 26 15,0 0 36-15,0 0 43 0,20 13 45 16,16-7 25-16,25-3-2 0,14-5-22 0,15-1-26 15,32-11-9-15,5-1-23 16,4-8-61-16,3 0-123 0,-10-3-137 0,-9 1-172 16,-13-2-220-16,-12 0-205 15,-24 8 52-15,-8 3 87 0,-6-3-459 0,-13 7-582 0</inkml:trace>
  <inkml:trace contextRef="#ctx0" brushRef="#br0" timeOffset="4612.06">19409 1171 3578 0,'-15'-7'379'0,"15"7"9"0,-8-4-22 0,8 4-21 15,0 0-27-15,0 0 1 16,0 0 7-16,0 0 3 0,36 7-7 0,-5 7-5 0,1 1-28 16,2 3-30-16,-1 1-21 15,-6 3-22-15,-4 2-21 0,-7 3-188 0,2 2-7 16,-11 6 0-16,-5 0 0 0,-6 2 0 15,-5 1 0-15,-10 8 0 0,-8-3 0 16,-4 0 0-16,-3-4 0 0,-4-5 0 16,2-5 0-16,-2 3 0 0,7-13 0 15,4-1-464-15,5-9-217 0,5-1-201 0,4-2-1 16,1-2 87-16,1-4-729 0,1 2-971 16</inkml:trace>
  <inkml:trace contextRef="#ctx0" brushRef="#br0" timeOffset="5680.08">20326 1317 4527 0,'-5'-7'116'0,"5"7"24"0,0 0 11 15,0 0 4-15,-3-7 0 16,3 7 24-16,0 0 39 0,0 0 18 0,-6 29-1 0,6-10-16 16,2 6-18-1,0 12-22-15,0 4-15 0,-1-1-20 0,1-1-7 16,1-2-16-16,-1-6-15 0,0-4-33 16,-4-2-62-16,0-2-93 0,-1 0-114 0,1-5-117 15,-1-4-126-15,-3 1-151 0,3-7-241 16,-3-2 40-16,2-6 103 0,4 0-515 15,0 0-667-15</inkml:trace>
  <inkml:trace contextRef="#ctx0" brushRef="#br0" timeOffset="5850.16">20466 1131 3238 0,'-3'-14'131'0,"-3"-1"59"0,2 6 45 0,-1 3 36 15,-2-1 18-15,4 3 4 0,-3-2-24 16,6 6-28-16,-5-11-28 0,5 11-32 15,-4-7-85-15,4 7-98 0,0 0-109 16,-2-5-104-16,2 5-108 0,0 0-138 0,0 0-253 16,0 0 49-16,20 17 75 0,-15-5-283 15,-1-5-356-15</inkml:trace>
  <inkml:trace contextRef="#ctx0" brushRef="#br0" timeOffset="6049.79">20613 1087 2701 0,'0'0'180'0,"0"0"-14"0,0 0 33 0,0 0 24 16,4 30 17 0,-2-3-9-16,0 9-15 0,0 3-19 0,1 4-18 0,7 10-20 15,0-2-13-15,-3 2-13 16,3-7-24-16,-1-7-45 0,1-2-69 0,-4-2-74 16,2-10-57-16,-5-2-53 0,3-6-39 0,-3-2-36 0,-1-3-51 15,-2-2-73 1,2 0-103-16,-2-6-66 0,0-4 33 0,0 0-145 0,0 0-165 15</inkml:trace>
  <inkml:trace contextRef="#ctx0" brushRef="#br0" timeOffset="6198.63">20594 1531 1844 0,'-15'-13'94'0,"6"1"36"0,1 4 29 0,-2 2 27 16,7 1 11-16,-3-1 7 0,6 6-6 0,-5-6-19 16,5 6-21-16,-5-6-9 0,5 6-10 15,0 0-14-15,14-9-12 0,-1 6-25 16,6-3-70-16,13-5-92 0,8 1-101 15,12-7-144-15,2-1-236 0,3 3-3 0,-3-1 58 16,2 1-112-16,3 1-112 16</inkml:trace>
  <inkml:trace contextRef="#ctx0" brushRef="#br0" timeOffset="6397.77">21469 1231 1920 0,'0'0'368'0,"0"0"46"16,0 0-5-16,0 0-5 15,0 0-3-15,0 0-4 0,0 0 12 16,0 0-9-16,0 0-35 0,-8 27-38 0,10-8-32 16,2 3-27-16,1 9-28 0,4-5-51 15,-4-2-71-15,-3-3-101 0,6-1-98 16,-5 1-100-16,1-4-109 0,2 1-111 0,-2-6-115 16,0 1-171-16,0-6-60 0,-3 0 70 15,3 0-466-15,-2-4-611 0</inkml:trace>
  <inkml:trace contextRef="#ctx0" brushRef="#br0" timeOffset="6579.66">21533 1216 3513 0,'-5'-14'191'0,"-1"6"30"0,1 2 35 16,-1-1 20-16,3 3 0 0,3 4-23 0,-5-6-28 16,5 6-24-16,0 0-56 0,-4-8-66 15,4 8-93-15,0 0-116 0,12-4-120 16,-1 0-141-16,7 0-193 0,-1-1-110 15,4-3 63-15,-3 4-370 0,5-4-476 16</inkml:trace>
  <inkml:trace contextRef="#ctx0" brushRef="#br0" timeOffset="6845.91">21764 1135 2639 0,'-9'7'40'16,"1"-1"36"-16,0 3 27 0,3-1 8 0,-1 4 30 15,1-3 9-15,-2 1 0 16,5 0-13-16,1 2-4 0,1-4-8 0,0 1-6 15,1 1-13-15,3-3-3 0,5 3-4 16,-2 0 6-16,0 1 17 0,5-1 29 16,-1 0 33-16,-1 0 29 0,2 0 22 0,-1-1 16 0,-2 1 15 15,1 1 1 1,-4-1 10-16,-1-2 1 0,1 5 6 0,-4-4 23 0,-1 5 2 16,-1 0-8-16,-3 3-15 0,-1 0-163 0,-1-1-123 15,-5 2 0-15,-2-1 0 16,1-2 0-16,-3-3 0 0,3-4 0 15,-2 1 0-15,1-3 0 0,1-4 0 0,-1-2 0 16,12 0 0-16,-20-6-468 0,13-1-375 16,-4-3-99-16,8 4 74 0,-5-2-856 15,6-1-1158-15</inkml:trace>
  <inkml:trace contextRef="#ctx0" brushRef="#br0" timeOffset="7466.56">22725 1388 4849 0,'0'0'275'0,"0"0"28"15,0 0 28-15,0 0 19 16,0 0-5-16,-25-12-13 0,25 12-34 0,0 0-23 16,-5-8-29-16,5 8-24 0,0 0-30 0,0 0-28 15,0 0-155-15,0 0-9 16,3-12 0-16,-3 12 0 0,8-5 0 0,-8 5 0 0,5-7 0 15,1 2 0-15,-6 5 0 16,10-9 0-16,-3 2 0 0,1 1 0 16,-3-1 0-16,4 0-4 0,-4 0-72 15,4 2 8-15,-9 5 6 0,10-6 10 0,-10 6 1 16,14-1 11-16,-14 1 13 0,12 9 3 0,-1-4 6 0,-6 3 4 16,4-1 12-16,-1 2-4 15,-2-4 4-15,4 3 5 0,-3-1 7 0,0-2 3 16,5 1-6-16,-1-1 14 15,1-4-4-15,1-1 0 0,-2 2-2 0,-11-2 3 16,27-7-4-16,-11 4-4 0,-3-2-4 16,-1 0 3-16,1-4-1 0,-6 4-5 0,5-2-3 15,-3 2 4-15,1 0-1 16,-3 1-1-16,-7 4-4 0,14-5 2 0,-14 5-5 16,0 0 7-16,0 0 3 0,21 9-5 0,-12-4 4 15,-3 2 4-15,1-2-1 0,4 3 1 16,-4-1-2-16,2 0 4 0,1 0-1 0,0-2 3 15,2 2-1-15,2-2 1 16,-1-2-4-16,3-1-3 0,-1-4-12 0,2 2-18 16,5-6-31-16,2-1-36 0,-3 0-19 15,2-2-2-15,-6-1 14 0,0 1 15 0,-4 1 13 16,-3-2 7-16,-1 3 18 16,-5-3 29-16,0-2 22 0,-4 0 18 15,0-2 11-15,-6-6-1 0,-1-1-7 0,-5-7-5 16,-3 5-18-16,-2-2-16 0,0 8-61 15,-1 5-59-15,4 8-77 0,-6-2-101 16,3 8-117-16,-9 2-149 0,1 4-242 0,-6 0 56 16,8 5 84-16,9-3-470 0,1-3-616 15</inkml:trace>
  <inkml:trace contextRef="#ctx0" brushRef="#br0" timeOffset="7730.08">23744 846 3683 0,'-5'-6'344'0,"5"6"10"0,-10-5-7 16,10 5-1-16,0 0 8 0,0 0 15 16,-12 18-2-16,14 0-12 0,0 5-42 0,5 10-38 15,2 2-24-15,2 1-24 0,1 3-2 16,-1 0-28-16,5-4-55 0,-3-2-100 15,2-2-42-15,-2-6-70 0,0 1-110 0,-1-5-60 16,-3-4-62-16,-1-2-57 0,-2-1-56 16,2-2-49-16,-5-2-52 0,1-3-50 0,0-1-72 15,-4-2-38-15,0-4-605 16,0 0-739-16</inkml:trace>
  <inkml:trace contextRef="#ctx0" brushRef="#br0" timeOffset="7910.3">23834 1322 3250 0,'-11'-5'-55'0,"1"3"76"15,10 2 61-15,-13-3 60 0,13 3 44 16,0 0 39-16,-11-4 40 0,11 4 28 0,0 0 32 15,0 0 15-15,0 0 13 16,0 0 0-16,0 0-25 0,0 0-30 0,26-14-28 16,-9 7-31-16,12-4-31 15,-1-3-41-15,3-1-101 0,-1-3-142 0,4 3-155 0,-3 1-161 16,-2 0-204 0,-1 1-254-16,3 3 49 0,-8 6 95 0,-7 0-554 0,2 2-720 15</inkml:trace>
  <inkml:trace contextRef="#ctx0" brushRef="#br0" timeOffset="8834.46">25469 902 3308 0,'0'0'23'16,"-11"-8"41"-16,-1 4 23 0,12 4 3 16,-31 4 13-16,3 8 32 0,-5 5 19 0,-3 8 32 15,0 4 19-15,2 0 4 16,7 6 1-16,8-5-8 0,4 1-4 0,7 2-11 0,2-1-18 16,6-5-13-16,6 6-18 0,2-2-11 15,3-4-13-15,7 1-15 0,-1-4-13 16,2-5-12-16,-2-4-33 0,-2-2-61 0,5-5-89 15,-4-5-102-15,7 1-118 16,6-6-121-16,13-5-136 0,9-7-139 0,1-1 52 16,1-5-437-16,0-1-578 0</inkml:trace>
  <inkml:trace contextRef="#ctx0" brushRef="#br0" timeOffset="9130.28">26054 1056 3072 0,'0'0'47'0,"0"0"32"0,0 0 44 0,0 0 43 16,-49 20 52-16,29-9 44 0,-6 7 33 15,-1 3 21-15,0 4-15 0,1-1-9 0,5-3-19 16,2 4-21-16,6-8-22 16,2-3-20-16,4 3-16 0,3-5-17 0,4 1-11 15,2-2-23-15,6-1-11 0,-2-3-11 16,3-1-15-16,4-2-12 0,1-2-22 0,3-2-18 16,-2-4-15-16,2 2-7 0,1-3-3 0,-5 0-1 15,0-1-6-15,0-3-2 16,-2-7-1-16,-2 3-1 0,-6-1-3 0,-1-5 0 15,2 1 1-15,-8 1 0 0,2-1-4 16,-1 3 1-16,-3 1 2 0,3 3-12 16,-4 3-3-16,-2 3 5 0,0 4-15 15,9 1-56-15,-27 8-74 0,9 3-89 0,-2 5-119 16,2 3-130-16,7-1-172 0,6-5-193 0,0 1 74 16,7-2-652-16,4 1-873 0</inkml:trace>
  <inkml:trace contextRef="#ctx0" brushRef="#br0" timeOffset="9542.04">26178 1413 3744 0,'0'0'23'0,"0"0"50"15,0 0 48-15,0 0 43 16,0 0 49-16,0 0 39 0,0 0 7 0,0 0-12 0,0 0-26 16,0 0-23-16,0 0-20 0,0 0-15 15,-2-23-14-15,5 15-16 16,2-3-15-16,1-2-12 0,-1-1-11 0,1-3-21 0,-3-2-11 15,6-4 5-15,-6 0-2 16,-1-1-12-16,2 0-8 0,-4 4-4 0,0 1-7 0,0-1 3 16,-2 3-3-16,-2 3-22 15,3 3 4-15,-4 0-11 0,-1 2-4 0,1 4 0 16,5 5-1-16,-13-5 3 16,13 5-6-16,-14-1-2 0,14 1-2 0,0 0 5 15,0 0-6-15,0 0 3 0,0 0 0 0,0 0 8 0,0 0-3 16,0 0 4-16,32-4 3 15,-12 2-2-15,-4-1-4 0,2 6 1 0,1-3 1 16,4 4 20-16,-2 4 10 16,6 6-8-16,-4 3 3 0,-3 4 3 0,-1 2 4 15,1 0-5-15,-5 1 3 0,-1 1-7 16,-5-4 1-16,0-3-4 0,-2 1-6 0,2 0-4 16,-4-4-12-16,1-1-54 0,-3-4-81 15,3 2-97-15,-1-2-119 0,-4-1-148 16,5-3-185-16,0-1-124 0,-1-1 75 0,1 0-598 15,6 0-785-15</inkml:trace>
  <inkml:trace contextRef="#ctx0" brushRef="#br0" timeOffset="10010.33">26676 1397 4058 0,'-11'4'193'0,"6"0"31"15,5-4 40-15,-9 2 48 0,9-2 18 0,0 0-2 16,0 0-20-16,-10 6-21 15,10-6-31-15,0 0-25 0,0 0-23 0,0 0-22 16,0 0-17-16,0 0-14 0,19-16-16 16,-9 9-20-16,-1 1-11 0,1-2-14 0,0 0-16 15,-1-2-16-15,-2 3-17 16,1-5-12-16,-2 0-29 0,-2-3-4 16,-2-3 0-16,-2 0 0 0,-2-6 0 15,-5 1 0-15,0-8 0 0,0 0 0 0,-4 2 0 16,-5 4 0-16,5 5 0 0,1 5 0 15,-3 3-6-15,2 4-12 0,-3 1 2 0,4 3 0 16,-3 3 4-16,13 1 4 0,-19-4 7 16,11 3 2-16,8 1 3 0,-9-2-4 15,9 2 7-15,0 0 3 0,0 0 5 0,1-12-3 16,10 3 4-16,5-1-4 16,4-2-12-16,8-3 0 0,3 4 0 0,-3 1 0 0,-4 2 0 15,-1 6 0-15,-1 2 0 0,-3 2 0 16,3 2 0-16,0 7 0 0,3 3 0 15,-5 4 0-15,-4 1 0 0,-5-2 0 0,1 9 0 0,-3-4 0 16,-4 0 0 0,1-3 0-16,-1-1 0 0,-4-1-119 0,1 1-110 0,2-6-83 15,-4 1-82-15,4-1-77 16,-4-3-100-16,2-1-187 0,1-1-35 0,3-2 73 16,-6-5-581-16,12 5-758 0</inkml:trace>
  <inkml:trace contextRef="#ctx0" brushRef="#br0" timeOffset="10396.87">27188 1052 3757 0,'0'0'134'0,"-23"19"26"0,23-19 11 16,-5 5 34-16,5-5 43 0,-9 6 25 0,9-6 5 16,0 0-19-16,-2 8-27 0,2-8-18 15,0 0-21-15,0 0-22 0,0 0-13 0,24 2-20 16,-24-2-14-16,23-7-16 15,-10 4-39-15,-1-3-41 0,-1 1-24 0,3-3-20 16,-5 3-18-16,-4-4-13 0,5-1-6 16,-4 1-10-16,-2-1-8 15,-2 0-4-15,-2 1 8 0,-2 2 4 0,0-2 2 16,-3 5 5-16,5 4 4 0,-9-5 10 16,9 5 5-16,0 0 17 0,-25 9 17 0,16 0 22 15,-2 3 25-15,1 0 17 0,-1 5 15 16,0 2 11-16,0 0-6 0,4 1-1 0,1 2-8 15,3-6-3-15,1 1-13 0,2-2-1 16,2-1-7-16,0-3-2 0,3 3-12 16,1-4-5-16,1-1-25 0,1-1-50 15,2-2-59-15,-1-3-69 0,1-2-95 0,3 1-82 16,0-4-68-16,1 1-96 16,2-8-103-16,6 1-86 0,3-7 50 0,-6-2-424 0,3-1-550 15</inkml:trace>
  <inkml:trace contextRef="#ctx0" brushRef="#br0" timeOffset="10580.07">27441 965 2929 0,'-9'-3'59'16,"9"3"50"0,-17-2 48-16,17 2 45 0,0 0 51 0,-17 16 28 0,7-8 16 15,2 2-6-15,3 2-16 16,-1 2-22-16,5 1-23 0,-2 1-24 0,1 1-21 16,2-3-14-16,5 3-22 0,-4-1-24 0,5-3-15 0,1 1-56 15,3-3-58 1,0 0-62-16,1-2-71 0,0-2-88 0,5-4-97 0,-2-3-100 15,4 0-140-15,5-6-149 16,2 2 44-16,7-4-428 0,21-4-566 16</inkml:trace>
  <inkml:trace contextRef="#ctx0" brushRef="#br0" timeOffset="10810.24">28229 603 3179 0,'-10'-36'191'15,"0"0"31"-15,1 4 2 0,-4-1 9 0,3 4 25 16,1 8 27-16,3 3 5 15,1 4-18-15,0 3-21 0,3 5-31 0,0 3-18 16,2 3 3-16,0 0-14 0,0 0-14 16,-5 30-10-16,3 4-15 0,-2 6-12 0,4 1-11 15,-4 7-10-15,6 8-11 16,-4 1-14-16,2-9-16 0,0-2 8 0,0-3-49 16,-1-4-73-16,-1 1-81 0,0-5-72 0,2-4-69 15,-2-7-63-15,-1-1-53 16,1-4-40-16,1-2-35 0,-1-1-54 15,-2-4-63-15,0-2-47 0,1-3-10 0,-3 1-413 16,-2-3-511-16</inkml:trace>
  <inkml:trace contextRef="#ctx0" brushRef="#br0" timeOffset="10981.51">27971 1107 2817 0,'-19'-2'37'0,"2"2"64"0,4-3 63 0,13 3 50 16,-21 0 51-16,11-1 44 16,10 1 27-16,0 0 38 0,-17 0-3 0,17 0-12 15,0 0-27-15,0 0-26 0,0 0-23 0,-11-4-29 16,11 4-27-16,0 0-21 0,0 0-24 15,34-19-64-15,-13 9-99 0,10-4-148 0,-3 4-166 16,6-6-132-16,-5 1-146 16,3 1-204-16,-5 4-9 0,-5-2 76 0,0 4-507 15,-3-1-679-15</inkml:trace>
  <inkml:trace contextRef="#ctx0" brushRef="#br0" timeOffset="11329.87">29199 970 3628 0,'0'0'239'0,"-18"11"29"16,18-11-5-16,0 0-10 0,0 0-15 15,-13 6-11-15,13-6-12 0,-7 9-18 0,5-2-26 16,-1 0-9-16,-1-1-6 16,4 3-9-16,0 1-21 0,-1-1-9 0,1-1-18 0,-2 1-3 15,2 0-22-15,-2-1 8 0,2-8-9 0,-2 14-15 16,2-9 0-16,0-5-4 15,-4 8 7-15,4-8-6 0,0 0 3 0,0 0-5 16,0 0-6-16,0 0-3 16,0 0-10-16,-19-29-7 0,19 11-4 0,0-8 0 0,6-15-13 15,4-15 4 1,4-2-1-16,2-5 0 0,1 8-6 0,-2 2 4 0,0 3 2 16,-3 15-4-16,-3 4 0 0,4 1-5 0,-4 6-8 15,-2 7-19-15,-1 3-56 16,4-4-68-16,-1 1-101 0,0 5-91 0,3 5-80 0,-1-2-81 15,0 6-161 1,-4 3-133-16,-7 0 88 0,6 13-522 0,-10 5-689 16</inkml:trace>
  <inkml:trace contextRef="#ctx0" brushRef="#br0" timeOffset="11746.26">28885 1061 3507 0,'-14'5'127'16,"4"-1"55"-16,3-1 25 0,7-3 16 15,0 0 10-15,0 0-14 0,0 0-16 0,0-22-21 16,15 10-26-16,10-7-13 0,7-2-21 16,10-1-16-16,0 1-38 0,2 0-35 0,-8 7-30 15,-2 2-22-15,1-1-14 16,-5 3-3-16,-6 1 1 0,-6 7 1 0,-5 0 3 0,1 2 3 16,-14 0 9-16,16 8 3 0,-7-1 7 15,-6 5 9-15,3 1 10 0,-6 5 16 16,0 1 6-16,-4 5-3 0,2 0 6 0,1 1 2 15,-3 10-2-15,2-10-2 16,-3-3-3-16,5-3-1 0,-2 1-3 0,4-4-2 16,0 1-1-16,1-6 1 15,1 1 3-15,-1-3-3 0,5 0-1 0,1-4-2 0,-1-1-3 16,5-2-1-16,-13-2 9 16,23-2 2-16,-8-2 17 0,5-5 16 15,-6-1 8-15,2-5 18 0,3-3 21 0,0-5 9 0,-3-3-11 0,-3 1-5 16,-6 1-11-1,-1 2-6-15,-2 5-11 0,-2-1-14 0,0 5-14 0,-4 1-33 16,-4 0-68-16,2 3-74 16,-4 3-102-16,-3 2-121 0,-1 2-146 0,-1 2-276 15,0 4-12-15,-2-1 88 16,4 1-511-16,4-1-673 0</inkml:trace>
  <inkml:trace contextRef="#ctx0" brushRef="#br0" timeOffset="12114.51">29697 1269 3607 0,'0'0'205'0,"0"0"48"15,0 0 30-15,0 0 20 16,0 0 9-16,0 0-10 0,0 0-27 0,0 0-29 16,0 0-34-16,-7-22-21 0,7 22-21 15,0-14-33-15,0 4-26 0,-2 1-32 0,0-3-23 16,2-1-24-16,-1-1-13 0,-3-2-14 0,-2-1-16 15,2-3-3-15,0 3 2 16,-3-3 0-16,1 6 5 0,2-1 0 0,1 1-2 16,-2 4 3-16,1 0 8 0,2 1-2 15,1 2 11-15,1 0 20 0,0 7 6 16,1-12 13-16,-1 12-3 0,11-6-9 0,-2 2 42 16,2 4 14-16,-11 0 10 0,37 4-7 15,-15 4 5-15,9 4 7 0,-3-1 4 0,-1 2-5 16,-6-1-6-16,-4 0-10 0,0-2-8 15,-4 2-6-15,-1 0-10 0,-1 2-44 16,-3 0-24-16,-2-3 0 0,-2 2 0 0,-4 0-174 16,-4 3-160-16,-2 4-138 15,-11 8-148-15,-6-1-236 0,-13 8 13 0,-8 6 95 0,-21 10-661 16,-11 7-862-16</inkml:trace>
  <inkml:trace contextRef="#ctx0" brushRef="#br0" timeOffset="12429.98">27090 2009 4356 0,'-7'-17'223'0,"1"5"-11"0,5 2 8 16,-1 3-2-16,0 3 9 0,2 4 1 0,0-8 4 0,0 8 33 15,0 0 22-15,15 25-1 16,-1 1-12-16,-2 8-26 0,6 15-23 0,-3-3-20 16,-1 2-22-16,0 3-23 0,-1-3-18 15,-6-7-142-15,0 0 0 0,1-6 0 0,-5 3 0 16,4-5 0-16,-5-8 0 16,-2-4-160-16,2-3-123 0,-2-4-51 0,0-3-54 15,0-3-59-15,0 0-48 0,-4-3-37 0,4-5-93 16,0 0-100-16,0 0 53 0,0 0-529 15,-14-15-664-15</inkml:trace>
  <inkml:trace contextRef="#ctx0" brushRef="#br0" timeOffset="12663.85">27207 2273 3122 0,'3'-31'-23'0,"4"7"65"15,-3 4 43-15,-1 4 46 0,1 3 32 16,3-1 41-16,-5 4 35 0,7 0 34 16,-6 1 25-16,7 1 13 0,-5 2-6 0,4 0-16 15,3 4-18-15,-12 2-23 0,23 2-12 16,-10 2-21-16,3 5-13 0,-5 2-19 15,2 2-20-15,-3 4-11 0,-2 0-12 0,-3 1-14 16,-1-1-6-16,-6 1-18 16,-2-1-5-16,-3 3-9 0,1-3-12 0,-6 0-6 15,5-1-9-15,-2-4-10 0,-1-3-39 0,0-1-38 16,1-3-52-16,4-4-60 0,5-1-42 16,-18-4-42-16,18 4-57 0,-16-12-65 0,11-1-92 15,-3-9-106-15,7-1-162 0,-3-4-53 16,2 2 53-16,6-2-535 0,-1 4-700 15</inkml:trace>
  <inkml:trace contextRef="#ctx0" brushRef="#br0" timeOffset="13860.17">27764 2139 3685 0,'0'0'154'0,"0"0"24"0,-25 9 17 0,18-5 25 0,0 1 23 15,0 0-5-15,-1 2-15 16,3 0-19-16,-2-1-18 0,4 1-14 16,3-7-23-16,-4 10-19 0,2-4-11 0,2-6-8 15,0 8-22-15,0-8-10 0,0 0-14 0,2 9-26 16,-2-9-19-16,0 0-23 16,0 0-13-16,0 0-19 0,0 0-7 0,0 0-4 15,0 0-1-15,0 0 2 0,12-23 5 0,-12 15 5 16,-2-2 9-16,-3-1-4 0,2 1 0 15,-1 2 7-15,0-1-1 0,-1 1 3 0,-3 3 1 16,2 1 5-16,6 4-1 16,-19 0 6-16,19 0 9 0,-24 12 9 0,8-2 10 15,3 2 4-15,-2 4 9 16,3-3-2-16,3-1 5 0,1 2 7 0,7-3 15 0,-4 0 10 16,5-2 5-16,2 0-7 0,4-1-6 0,4-1-2 15,-3-4-3-15,7 0-6 16,-1-3 1-16,-13 0-6 0,34-5-3 15,-17 1-13-15,4-4-3 0,-2-2 0 0,8-4-7 16,-8 1 3-16,-2 3-7 0,-1-3 0 16,-2 2 0-16,-1 0 2 0,-2 3-4 15,-2 1 0-15,-2 0 1 0,2 2 7 0,-4 0-2 16,-5 5 0-16,9-7-1 16,-9 7-6-16,11-3 6 0,-11 3-1 0,0 0 1 0,0 0 2 15,11 13 0-15,-8-4-3 0,1-2-2 16,0 1 9-16,-1 1-12 0,4-1 4 15,-3-1 3-15,1 0-9 0,1-2 13 0,1-1-16 16,-7-4 8-16,16 3-1 16,-16-3-3-16,27-7-3 0,-15 0 13 0,2 1-12 0,3-5-1 15,-3 3-5 1,-3-4 10-16,2 5-3 0,-3-2-1 0,-3 2 8 0,3 1 6 16,-4 2 2-16,0-1 4 0,-6 5-4 0,11-5-6 15,-11 5-5-15,0 0 3 16,0 0-3-16,0 0 2 0,0 0 3 15,19 10-7-15,-17-3 7 0,2 0-3 0,-3 3-2 16,-1-1 1-16,4-3-1 0,-2 1 0 0,2 2 0 16,-1-2-9-16,-3-7-3 15,7 12-31-15,-2-11-37 0,-5-1-46 0,11 2-48 0,-11-2-56 16,24-7-56 0,-11 1-39-16,4-3-25 0,3-1-2 0,3-7 7 0,2-3 6 15,0-1 25-15,-3-5 39 0,-4-6 47 0,3-9 36 16,-1-5 36-16,-4-5 27 15,0-9 23-15,-3-6 21 0,3 1 28 0,-9-2 28 0,1 6 18 16,-7 14 11 0,3 5 23-16,-2 5 23 0,-2 8 22 0,0 7 20 15,0 5 17-15,-2 3 0 0,0 9 5 16,2 5 13-16,0 0 22 0,-15 21 17 0,8 2-5 16,-3 12-3-16,4 8-19 0,3 0-10 15,-1 3-15-15,4-1-13 0,2-3-10 0,0 0-14 16,3-3-7-16,3-2-4 0,2-4-4 15,-3-2-15-15,1-5-4 0,-1-5-7 16,3-4-1-16,-3 0-9 0,1-5-2 0,-3 1-3 16,0-1-1-16,-1-6-9 15,-2 1-13-15,-2-1-9 0,0-6-4 0,0 0 0 0,-4 10-4 16,4-10-1-16,-16 4-2 16,16-4-5-16,-19-2-10 0,19 2 5 0,-28-5 5 15,12 2-1-15,3-3 1 0,1 2 6 0,5-1 1 16,0-3 8-16,0-2 0 15,3 0 4-15,4 1-6 0,2-4 5 0,3 2 0 0,0 2 0 16,5-2-2-16,-1 1 1 16,5 1 8-16,2 1-5 0,2-3-2 0,0 6 1 0,-2 2 0 15,2-2 1 1,-2 3-2-16,4-1 4 0,-6 3 0 0,2-2 0 0,-1 2 1 16,1 2 2-16,-3 1 0 0,-1-1 6 0,-1 4-1 15,0 0 0-15,-3 4 1 16,1 0-3-16,-1 2-6 0,-5 2-28 0,4 1-49 0,-5-1-53 15,-2 3-63 1,0 3-67-16,0-3-80 0,-2 7-103 0,2-7-119 0,0 2-88 16,2 1 47-16,2-7-356 15,-3 1-435-15</inkml:trace>
  <inkml:trace contextRef="#ctx0" brushRef="#br0" timeOffset="14010.02">28766 1884 2633 0,'-2'-20'83'0,"1"6"44"15,-4-1 13-15,1 6 10 0,2 1 14 0,-1 0 9 16,1 0-10-16,2 8-12 16,-6-10-16-16,6 10-28 0,0-9-68 0,0 9-94 15,-2-6-60-15,2 6-71 0,0 0-64 16,0 0-80-16,17 0-79 0,-17 0-59 16,0 0-1-16,19 10-138 0,-9-5-105 0</inkml:trace>
  <inkml:trace contextRef="#ctx0" brushRef="#br0" timeOffset="14429.92">28833 1826 1652 0,'7'7'78'0,"-1"-2"33"0,-3-2 20 0,-3-3 10 15,7 7 26-15,-7-7 31 0,0 0 16 0,2 9 27 16,-2-9 16-16,0 10 9 0,0-10-4 16,-4 17-10-16,-1-6-19 0,-2 2-19 15,-2 3-25-15,-3 1-20 0,1 1-17 0,-7 7-13 16,1-2-18-16,0 1-6 0,-2-1-12 16,6-6-22-16,2-3-36 0,-1-4-26 0,0-1-30 15,5-3-30-15,0-4-26 0,7-2-15 16,0 0-9-16,0 0-25 0,-16-17 8 15,18 5 14-15,1-6 6 16,6-11 9-16,2-2 21 0,2-4 10 0,1-1 19 0,0 5 30 16,2 5 13-16,-7 8 12 0,3 2 10 0,-6 8 2 15,-1 4 37-15,3 4 31 16,-8 0 35-16,12 14 10 0,-8 0 9 0,-1 3 1 16,-1 2-9-16,0 4-3 15,2 1-15-15,-1 10-23 0,3-9-5 0,0-3-4 0,2 1-17 16,1-6-8-16,0 1-4 0,1-5-20 0,1-3-10 15,3-5-21-15,-3-2-14 16,4-1-18-16,3-4-11 0,-1-4-12 0,2 4-3 16,0-7-6-16,8-5-2 15,2 0 6-15,-5-2 1 0,2-4 5 0,-1 0 5 0,0-3 2 16,-2-2 1 0,1 1-6-16,-6 0-6 0,1 2-14 0,-8 3-29 0,-1 4-53 15,0-1-70-15,-1 0-94 0,-3 3-113 0,-1-3-183 16,2-1-104-16,-4 1 59 15,5 2-429-15,1-6-538 0</inkml:trace>
  <inkml:trace contextRef="#ctx0" brushRef="#br0" timeOffset="14939.73">29450 1985 3369 0,'0'0'285'16,"0"0"8"-16,0 0 0 0,0 0 28 15,0 0 24-15,7 20 6 0,-2-4 1 0,-3 1-12 16,1 8-30-16,1 10-29 16,0 0-28-16,-2-6-27 0,0-3-25 0,-1 1-24 15,-1-3-29-15,0 0-76 0,-3 1-97 0,-1-4-116 16,0 1-109-16,-3-1-114 0,-1-2-118 15,-2-1-160-15,-1-5-177 0,1-3 65 0,3-4-654 16,-3-3-860-16</inkml:trace>
  <inkml:trace contextRef="#ctx0" brushRef="#br0" timeOffset="15110.06">29586 2056 4208 0,'2'-14'119'0,"-2"1"34"16,-2 3 14-16,-3 2 11 0,1 2-18 0,3-2-14 15,1 8-14-15,-8-9-26 0,4 3-54 16,4 6-66-16,-7-6-95 0,7 6-98 0,-4-5-113 16,4 5-140-16,0 0-205 0,0 17 35 15,-1-6 66-15,2 1-270 0,5-2-320 16</inkml:trace>
  <inkml:trace contextRef="#ctx0" brushRef="#br0" timeOffset="16280.16">29699 2162 2531 0,'0'0'173'0,"0"0"27"15,0 0 15-15,11 5 18 0,-11-5 15 0,0 0 11 0,5 7 12 16,-5-7-2-16,4 8-10 16,-4-8-27-16,3 7-20 0,-3-7-22 0,4 10-24 0,-2-4-15 15,-2-6-14 1,4 8-18-16,-4-8-10 0,6 5-14 0,-6-5-4 0,0 0-13 16,8 4-20-16,-8-4-8 0,0 0-8 0,14-12-2 15,-5 3-6-15,0 3 0 16,-2-3-10-16,1 4-2 0,0-2 4 0,-2 2-2 15,-1 0-3-15,-5 5-1 16,11-5-8-16,-11 5 1 0,8-2 0 0,-8 2-3 0,0 0 1 16,15-2-2-16,-15 2-2 15,0 0-2-15,20 5-3 0,-20-5-34 16,13 2-28-16,-13-2-33 0,17-2-38 16,-17 2-24-16,17-7-36 0,-9 1-14 0,-1-2-20 15,3-3-3-15,2-3 8 0,-3-3 19 0,-4-5 14 0,8-9 15 16,-6-8 12-16,2-13 16 15,-2-10 17-15,4-5 21 0,-2-9 18 0,-4 1 21 16,5-4 27-16,-4 3 23 16,2 6 26-16,-3 10 36 0,-1 14 22 15,-1 9 16-15,-1 11 4 0,-2 5 5 0,0 8-3 16,-2 7 5-16,2 6 17 0,0 0 33 16,-14 54 33-16,5 2 26 0,-2 14 19 0,4 7 13 15,0 25-11-15,0-1-9 0,3 0-19 16,4 5-13-16,0-3-13 0,7-18-2 15,-3-9-6-15,3 0-17 0,-2-8-11 16,1-6-15-16,2-8-11 0,-2-14-6 16,-2-4-15-16,-3-8-6 0,-1-7-8 0,2-5-3 15,0-7-4-15,-2-1-10 0,0-8-9 16,0 0-5-16,0 0-14 0,0 0-22 0,0 0-22 16,-5-49-22-16,5 22-11 0,0-15 10 0,1-4-4 15,1-14 1-15,4 3 0 0,-3 15 1 16,6 7 13-16,-4 1 9 0,-1 12 2 15,0 5-1-15,-1 5 1 0,-3 6 17 16,0 6 18-16,8-1 12 0,-8 1 1 0,0 0 0 16,16 14-6-16,-11-6 2 0,2-1 0 0,2 2-6 15,0-1 1-15,0-1-2 16,3-2-3-16,-1 0-1 0,0-3-1 0,-11-2 1 16,18 2 3-16,-18-2-7 0,21-9-3 0,-12 2-3 15,4-3 4-15,-1-2 1 0,-1 0-1 16,3-4 2-16,-3 3-6 0,-1-1-1 0,-3 4-2 15,0 2 0-15,0-1 1 16,-2 4 6-16,1 0-3 0,-6 5 4 16,8-8-6-16,-8 8-3 0,0 0 0 0,0 0-1 15,0 0 2-15,19 10 1 0,-16-4-2 16,-3-6 0-16,11 11-1 16,-8-8 0-16,-3-3-12 0,8 7-20 0,-8-7-36 0,11 2-43 15,-11-2-45-15,0 0-35 0,28-11-35 0,-14 3-24 16,5-4-21-16,2-9-15 0,-2-2 5 15,2-3 17-15,0-3 33 0,0-8 24 0,-2-7 35 16,0-8 26-16,-1-6 24 16,-4-6 29-16,0-4 29 0,-3-4 34 0,2 0 34 15,-1 3 31-15,-1 5 36 16,-1 5 15-16,-6 19 11 0,4 6 4 0,-6 10 13 0,-1 7-8 16,-1 9 12-16,0 8 21 15,0 0 32-15,0 0 24 0,-15 54-1 0,5-3-6 16,-1 8-3-16,1 5-15 15,1 3-15-15,2 0-15 0,1-1-16 0,2-6-16 16,2-14-4-16,4 3-11 0,-2-7-10 16,0-4-19-16,4-9-48 0,-2-3-45 0,2-6-51 15,-4-3-62-15,1-3-60 0,-1-1-60 16,0-7-56-16,2 2-67 0,-2-2-44 16,0-6-33-16,0 0-12 0,-3 9 24 0,-1-7 44 15,-2 2 53-15,-6 2 80 0,3 0 69 0,-5 2 76 0,3-1 76 16,0 1 61-1,-1 0 30-15,5-2 32 0,-1 1 35 0,5-1 42 16,-4-2 28-16,3 0 10 0,4-4-11 16,0 0-9-16,0 0-8 0,0 0-16 0,0 0-14 15,0 0-14-15,0 0-18 16,0 0-33-16,37-10-63 0,-26 2-91 0,-1 5-106 16,2-3-111-16,-5 3-160 0,0-2-167 0,1 3 34 0,-8 2-296 15,0 0-378 1</inkml:trace>
  <inkml:trace contextRef="#ctx0" brushRef="#br0" timeOffset="16489.84">30220 2668 2963 0,'-30'17'345'0,"-2"-1"29"16,8-1 28-16,5-3 8 0,4-2 24 0,3-1 32 15,7-1 5-15,7-1-3 0,-2-7-33 0,23 9-46 16,2-8-32-16,14-1-40 15,7-3-41-15,11-7-192 0,0-2-84 0,0-2 0 16,-1-3 0-16,-4-4 0 0,-7 1-119 16,-15 5-222-16,5 1-93 0,-5-1-90 15,-5 1-85-15,2-2-116 0,-10 3-71 0,-6 1 76 16,-3 5-614-16,-3-1-791 0</inkml:trace>
  <inkml:trace contextRef="#ctx0" brushRef="#br0" timeOffset="29789.88">16234 3800 992 0,'0'0'501'0,"-12"2"-188"16,12-2-72-16,-13 3-28 0,13-3 1 15,0 0 4-15,-17 3 3 0,17-3 1 16,0 0 12-16,-15 0-1 0,15 0-3 0,0 0-16 15,-9 4-13-15,9-4-7 0,0 0-10 16,-9 5-12-16,9-5-15 0,0 0-14 0,0 0-11 16,0 0-11-16,0 10-6 15,0-10 1-15,12 4 4 0,-2 2 6 16,3-1-5-16,4 1-12 0,6-1-6 0,11 0-1 16,6-3-6-16,5 4-11 0,-6-4-12 0,6 1-2 15,-2-1-11-15,0 0-1 0,-2 0-12 0,2-2-1 16,-3 0-8-16,5-2-2 15,-6 0-7-15,4-1 4 0,-3 1-5 0,-10 0 1 16,-3 0 0-16,-4 1-8 0,-5 1 7 16,4-3-12-16,-8 2 0 0,0 0-3 0,1-1-1 15,1 1 0-15,-3 1 0 16,2-2-3-16,0-2 1 0,6 1 2 16,3-2-9-16,-1 1 1 0,15-2 2 0,-1 2 3 15,1 0-5-15,3 1 0 0,-9 1 1 16,1 2-5-16,6 0 5 0,3 0-2 0,0 0-4 15,-2 2 9-15,2-2-4 0,-7 0-3 16,6 0 1-16,3 0-3 0,-2-2 9 16,3-2-8-16,0 3 11 0,0-2-13 15,3 1 0-15,-3-4 5 0,3 4 0 0,-2-2-2 16,-6-1-2-16,-2-1 3 0,-7 4 2 0,-6 0-1 16,-7-2-3-16,2 2 5 15,-5 1-2-15,-2 1 2 0,0-3-2 0,-1 3-4 0,-12 0 1 16,19 0 0-16,-19 0-1 0,15-3-1 15,-15 3 7-15,17 0-2 0,-17 0-3 16,21 0-3-16,-5 0 6 0,2-1 35 16,13-1-1-16,11 0-2 0,9 1-3 0,17-2-1 15,-4 0 1-15,5 2 0 0,-3 0-12 16,-5-3-2-16,-9 4-4 0,-5-2 2 0,-4 2-2 16,-9-2-1-16,-7 2-1 0,-6 0-2 0,-1 0 0 15,-1 0-5-15,3 0 13 16,-8 0 22-16,4 0 3 0,-3-1 5 15,1 1 0-15,-16 0-4 0,25 0-5 0,-13-3-2 16,-12 3-3-16,22 0-1 0,-22 0-3 0,16 0 0 16,-16 0-4-16,14 3-2 15,-14-3 13-15,17 0-34 0,-17 0-3 0,17 0 0 16,-17 0 0-16,22 0 0 0,-6 0 0 0,4-3 0 16,2 6 0-16,5-3 0 0,1 0 0 15,3 0 0-15,-3-3 0 0,3 6 0 16,-10-3 0-16,-1 0 0 0,-4 0 0 15,-1 0 0-15,1 0 0 0,-16 0 0 0,21 0 0 0,-21 0 0 16,16 1 0-16,-16-1 0 16,13-1 0-16,-13 1 0 0,0 0 0 0,14-3 0 0,-14 3 0 15,0 0 0 1,11 0 0-16,-11 0 0 0,0 0 0 0,9-3 0 0,-9 3 0 16,0 0 0-16,0 0 0 0,0 0-618 0,0 0-384 15,-27 16 91-15,15-12 100 16,-3 4-838-16,2-1-1087 0</inkml:trace>
  <inkml:trace contextRef="#ctx0" brushRef="#br0" timeOffset="32939.97">22856 3831 4253 0,'-9'3'-139'16,"9"-3"39"-16,-16 3 27 0,7-1 26 0,2 0 37 15,7-2 53-15,-21 1 41 16,7 0 44-16,4-1 24 0,10 0 10 0,-21 3 1 16,14-1-3-16,7-2-3 0,-13 1-3 0,13-1 0 0,-12 4 6 15,12-4-7 1,0 0-7-16,0 0-15 0,-9 3-12 0,9-3-1 0,0 0-8 15,0 0 10-15,0 0 8 16,32 3-10-16,-7-2-7 0,15 3-24 0,8-4-13 16,1 4-1-16,2-2-12 0,16-1-5 15,0-1-6-15,2 2-4 0,-5 2-7 16,-1-3 0-16,0 3-10 0,-13-1 3 0,-5-1-5 16,1 0-1-16,-4 1-2 15,-2-2-3-15,-5-1-3 0,8-1 7 0,2 0 39 0,4-1 2 16,8-5 1-16,6 2 7 0,5-2-4 15,-2 0-5-15,4 0-7 0,-4-1-3 0,1 2-9 16,-3 1-4-16,-1-1-3 16,0 2-2-16,-4 0-3 0,-11 1-1 0,-1 0-2 0,0 0-8 15,-4 2-18-15,0-2-5 16,0 1 0-16,-2 2 0 0,-2-3 0 0,3-2 0 16,0 5 0-16,0-4 0 0,1-1 0 0,2-1 0 15,5 4 0-15,-3-2 0 16,3-1 0-16,-3-1 0 0,1 1 0 0,-1 1 0 0,-1 0 0 15,-1-1 0-15,2 1 0 16,-1 0 0-16,-3-2 0 0,1 0 0 0,-2 1 0 0,0 1 0 16,-3 0 0-1,-2 0 0-15,-4 1 0 0,-7 0 0 0,-3 3 0 0,0-2 0 16,-2 0 0-16,0 2 0 0,1-2 0 0,0 2 0 16,-1-1 0-16,-1 1 0 15,5-1 0-15,2-3 0 0,0 2 0 0,1 0 0 0,3 0 0 16,10-3 0-16,6 5 0 15,-2-6 0-15,3 2 0 0,-3 1 0 0,1-1 0 16,1 3 0-16,2-1 0 16,0 0 0-16,0 0 0 0,-1 2 0 0,1-1 0 0,3 1 0 15,2-2 0-15,10 0 0 16,3 2 0-16,1-3 0 0,3-2 0 0,7 1 0 16,2 2 0-16,1-2 0 0,0 0 0 0,-1 1 0 15,3-1 0-15,-9 1 0 0,-4 1 0 16,-5 1 0-16,-14-1 0 0,-6 2 0 0,-13 0 0 15,-5-2 0-15,-7 2 0 16,-1 0 0-16,-1 0 0 0,-5 0 0 0,-2 0 0 16,1 0 0-16,-12 0 0 0,18 0 0 15,-18 0 0-15,14 0 0 16,-14 0 0-16,13-2 0 0,-13 2 0 0,10 0 0 0,-10 0 0 0,0 0 0 0,0 0 0 31,11-1 0-31,-11 1 0 0,0 0 0 0,0 0 0 16,0 0 0-16,0 0 0 0,0 0 0 15,0 0-146-15,-36 3-910 0,17-1 121 0,-10 0-1124 16,1-1-1472-16</inkml:trace>
  <inkml:trace contextRef="#ctx0" brushRef="#br0" timeOffset="35724.44">3264 4296 1419 0,'-12'0'423'0,"12"0"-119"0,-18 0-60 15,8 0-28-15,10 0-24 0,-13 0 1 16,13 0 3-16,-14 3-7 0,14-3 18 16,-11 0 2-16,11 0 4 0,0 0-6 0,-11 1-1 15,11-1-15-15,0 0-14 0,0 0-23 0,-9 3-13 16,9-3-14-16,0 0-11 0,0 0-16 15,0 0-7-15,0 0-6 0,43 8-7 16,-16-6-9-16,1-2-5 0,14 3-4 0,3 0-7 16,5-3 4-16,4 2 5 0,10 0-4 15,1 0-6-15,0-2-2 0,-3 5-3 0,3-5-6 16,-11 0-2-16,-1 2-6 0,-3-2-3 16,-3 0-3-16,1 0-1 0,-4 2-7 15,0 0 1-15,0-2 3 0,-3-2 2 0,2 0 6 16,-11 0 3-16,8 0-6 0,-1-1 4 15,-5 3 8-15,5-4 0 0,1 0 0 0,-2 3-7 16,5-2 0-16,-6-1-10 16,8 2 8-16,-2 0-8 0,5-2-5 0,-1-1 7 15,3 2-9-15,11 0-4 16,-12-1-2-16,1 2 5 0,2 0 0 0,-3-2-8 0,-1 2 1 16,4-2 0-16,-7 3 6 0,1 1-14 0,-4-4 4 15,-3 3 1-15,-6 1-4 16,-7 1 12-16,-3 2-7 0,-1-3-10 0,-4 0 7 15,3 1-4-15,-5-1 3 0,-1 1 4 16,-2-1-9-16,3 0 2 0,-16 0-2 0,28 0 1 16,-15 0-2-16,1 0 6 15,3 2-5-15,0 0-3 0,-2-2 7 0,4 2-2 16,1-2-1-16,-2 2 5 0,5-2-3 0,-3 2-3 16,2-2 5-16,3 2-2 15,2-2-3-15,-1 2 0 0,3 0 5 0,0 0-3 0,9 1-2 16,-6-3 3-16,-3 3-4 15,-1-3 2-15,3 0-2 0,8 3 5 0,-5-2-5 16,-7 0-1-16,2-1-1 0,0 2 7 16,-3 2 1-16,1-2-3 0,0 2-1 0,-4-4 0 15,-3 3 3-15,2 0-9 16,-3-1 2-16,1 0 5 0,-2 0 0 16,1-2 1-16,0 3 1 0,-2-1-4 15,2 0 2-15,2 0-5 0,0-2 8 0,4 4-4 16,-1-3 0-16,3 2 4 0,0-3-5 15,14 4 3-15,-3 2-4 0,-1-3 0 0,3 2-1 16,-1-1 0-16,2 0 4 0,-5 2 0 16,2 1-2-16,-1-2-2 0,-1 0 3 0,0 2-1 15,-7-2 8-15,-4 0-3 0,2-1-1 16,0-2-4-16,-2 2 14 0,0 0-7 16,2-2-7-16,2 1 6 0,-1-3-7 0,-3 4 4 15,2-3-8-15,0 1 4 0,-1 1 4 16,1 1-1-16,-2-3-2 0,0 3 2 0,1-1 0 15,-1 1-3-15,-4-3 4 16,2 3-6-16,0-1 6 0,-2-1-1 0,3 1-2 16,1-1 4-16,2 0 0 0,1-1-2 0,12-1 10 15,3 0-11-15,0 2 0 0,1-2 0 16,5 0 0-16,-1 2-4 0,-1 0 8 0,2-2-4 16,-6 1 0-16,-1 1-4 0,-4 0 7 0,-5-1 1 15,-7 1-7-15,-4 2 2 16,-2-4-3-16,-1 3 9 0,-1 0-6 0,-5-2 4 15,2 0 1-15,-5 1 2 0,-10-2-3 16,18 1 6-16,-6-1-8 0,-12 0-1 0,15 4-2 16,-15-4 3-16,16 2-3 15,-16-2 4-15,15 1-2 0,-15-1 0 0,14 2 5 16,-14-2-3-16,12 3-5 0,-12-3 10 0,14 2-9 16,-4 0 0-16,-10-2 2 15,19 4-2-15,-6-3 0 0,6 3 1 0,2-1 5 0,4-1-4 16,1 2 7-16,3-2-12 15,7 3 6-15,-4-4-3 0,-5 2 4 0,11 1 1 16,-8-3-3-16,-3 4 0 0,2-5-3 16,0 4-1-16,-3-2 8 0,-1 0-9 0,2 0 1 15,0 0 5-15,-3-2 1 16,-1 0-1-16,2 3 5 0,-2-3-6 0,-3 1 9 16,2-1-4-16,-1 1-5 0,-3-1 0 0,0 2-3 15,-1 0 1-15,-4 0 3 0,-2 0-5 16,3 0 6-16,-14-2-3 15,21 2 0-15,-11-2 0 0,-10 0 2 0,18 0-1 16,-6 0 4-16,-12 0-8 0,27 2 15 16,-12-2-8-16,2 2-6 0,-2-4 7 0,6 4 0 15,-6-2-9-15,1 0 2 0,3 2-3 16,-6-2 6-16,2 0 10 0,1 2-14 16,-2-1 5-16,0 2-2 0,-3-3-2 0,-11 0 3 15,25 3 2-15,-14-2 1 0,3 0-4 16,-1-1 14-16,1 2-14 0,1 0-3 0,1-2 11 15,-2 2-21-15,4-2-4 16,1 2 3-16,0-2 1 0,0 2-4 0,-4-2 1 16,3 2 6-16,-5-2 2 0,0 0-2 0,-13 0 21 15,25 3-19-15,-14-3-2 0,0 1 3 16,-11-1-1-16,18 2 7 0,-18-2 4 0,17 0-6 16,-17 0 4-16,15 2 3 0,-15-2-6 15,20 0 2-15,-20 0 0 0,18 0-2 16,-18 0 4-16,22-2-5 0,-13 4 3 15,-9-2 2-15,17 0-2 0,-17 0 1 0,0 0-2 16,19 0 8-16,-19 0 1 0,0 0-9 0,15 2-2 16,-15-2 1-16,0 0 10 15,13 0-4-15,-13 0-1 0,0 0 24 0,0 0 6 16,0 0 16-16,0 0 5 0,18 0 4 0,-18 0 2 16,0 0-3-16,0 0 0 0,0 0-3 15,0 0 1-15,0 0-12 0,0 0-4 0,0 0-2 16,0 0-14-16,0 0-32 15,7-2-102-15,-7 2-122 0,0 0-146 0,0 0-195 16,0 0-321-16,0 0 98 16,0 0 86-16,-38-5-683 0,38 5-847 0</inkml:trace>
  <inkml:trace contextRef="#ctx0" brushRef="#br0" timeOffset="37589.98">17248 4940 3778 0,'-13'5'208'0,"-1"-4"-37"0,5 1-61 15,-1 0 19-15,10-2 30 16,-13 4 6-16,13-4 7 0,-11 0-5 0,11 0-18 0,-13 3-2 16,13-3-8-16,0 0-12 0,0 0-15 15,-7 7-8-15,7-7-10 0,0 0-2 0,0 0-15 16,46 3-8-16,-6-3-11 0,6 0-2 15,21 2-4-15,7-2-6 0,12-5-1 16,36 0 0-16,7-2-8 0,5-3-5 0,4 5-2 16,9-7-7-16,0 4 0 0,-4-2 5 15,0-1-4-15,-8 3 1 0,-5 2-11 0,-14-2 1 16,-30 4-3-16,-8-1-4 0,-7 1 6 16,-8 0-6-16,-16 2 2 0,-5-3 6 15,-4 0-6-15,-6 3-1 0,-5 0-2 16,-2-1 8-16,0-1-3 0,3 2 25 0,-3-4 7 15,2 4 15-15,-4-2 19 0,-7 0-15 16,4 0 7-16,-6 3 0 0,-1-3-3 16,-2 3 3-16,-11 1 7 0,19 0-2 0,-19 0-12 15,15-1-1-15,-15 1-3 0,12-2-4 16,-12 2-9-16,0 0-1 0,13-2-5 0,-13 2-3 16,0 0-3-16,0 0-4 0,0 0-11 0,15 0-5 15,-15 0 0-15,0 0-7 16,0 0-1-16,0 0-24 0,0 0-76 0,0 0-85 15,6 8-87-15,-6-8-114 0,-6 9-128 16,6-9-167-16,-12 12-151 0,9-4 71 0,-5-1-736 16,7-2-937-16</inkml:trace>
  <inkml:trace contextRef="#ctx0" brushRef="#br0" timeOffset="39089.94">12680 5809 4300 0,'0'0'-38'0,"0"0"31"0,8 5 31 16,-8-5 26-16,0 0 15 0,0 0 32 0,11 0 33 15,-11 0 19-15,0 0 19 0,23-12-11 16,-6 2-19-16,5-5-12 0,3-3-6 16,4 0-20-16,2-3 3 0,-3 0-24 0,5 0-4 15,-5 3-10-15,-3-1-5 0,4 0-4 0,-2 4-13 16,-2-4-12-16,-11 9-34 0,2 1-21 15,-7 2-17-15,0 4-16 0,-3-2-9 16,-6 5 5-16,0 0 9 0,5 15 5 16,-10-1 7-16,-8 11 5 0,-3 3 2 0,-4-3 6 15,2 6 0-15,0-6 4 0,4-10 4 16,7-3 0-16,-1-3 6 0,5 1 0 0,0-6 3 16,3-4 2-16,0 0 0 0,0 0 2 0,0 0 2 15,39-14-1-15,-14-1 1 16,-1 1-1-16,-1 1 0 0,-6 3-3 0,4 1-25 0,-6 2-62 15,-4 2-87-15,3 0-90 16,-3 2-101-16,0-1-157 0,2 2-97 0,-4 2 53 16,-9 0-359-16,17-3-412 15</inkml:trace>
  <inkml:trace contextRef="#ctx0" brushRef="#br0" timeOffset="52622">21029 5404 2070 0,'0'0'423'0,"0"0"-63"15,0 0-7-15,0 0-13 0,0 0-11 0,0 0-21 16,-18-17-10-16,18 17-9 16,0 0 25-16,0 0-5 0,0 0-13 15,0 0-15-15,-9-4-21 0,9 4-16 0,0 0-19 16,0 0-16-16,0 0-16 0,0 0-14 16,0 0-13-16,0 0-15 0,0 0-6 15,0 0-2-15,0 0-8 0,0 0-1 0,0 0-97 16,0 0-37-16,0 0 0 0,0 0 0 15,0 0 0-15,-2-8 0 0,2 8 0 0,0 0 0 16,-1-9 0-16,1 9 0 0,0 0 0 16,-4-6 0-16,4 6 0 0,0 0 0 0,-5-9 0 15,5 9 0-15,0 0 0 0,0 0 0 16,-3-8 0-16,3 8 0 0,0 0 0 16,0 0 0-16,-4-7 0 0,4 7 0 0,0 0 0 15,0 0 0-15,0 0 0 0,0 0 0 0,0 0 0 16,0 0 0-16,0 0 0 0,0 0 0 15,0 0 0-15,-2-7 0 0,2 7 0 16,0 0 0-16,0 0 0 0,0 0 0 16,-2 24 0-16,2-11 0 0,2 6 0 0,-2 3 0 15,0 3 0-15,0 0 0 0,2 2 0 16,-2 2 0-16,2-2 0 0,0-1 0 0,-1-1 0 16,-1 1 0-16,2-4 0 0,3 0 0 0,-5-3 0 15,2-2 0-15,-2 1 0 16,2-7 0-16,-2 1 0 0,0-2 0 15,1-3 0-15,-2 1 0 0,1-8 0 0,0 12 0 16,0-8 0-16,0-4 0 0,0 0 0 0,0 0-231 0,0 0-378 16,-14-22-99-1,10 9-133-15,2-3 14 0,2-8 92 0,0 0-707 16,4 0-892-16</inkml:trace>
  <inkml:trace contextRef="#ctx0" brushRef="#br0" timeOffset="52819.88">21025 5395 3822 0,'0'0'23'16,"-6"-6"55"-16,6 6 39 0,-6-4 34 0,6 4 35 0,0 0 33 15,-2-11 23 1,2 11 19-16,13-13-3 0,-6 5-21 0,2 0-12 0,7-6-34 16,0 1-18-16,9-3-22 0,0 0-49 0,0-1-63 15,-3 5-68-15,-4 5-69 16,1-3-73-16,-4 1-80 0,3 3-82 15,-5 0-75-15,-2 3-90 0,-1 3-143 0,-10 0-9 16,15 7 68-16,-10 1-375 0,0 3-436 16</inkml:trace>
  <inkml:trace contextRef="#ctx0" brushRef="#br0" timeOffset="53021.78">21130 5519 2662 0,'-8'4'181'16,"1"-2"47"-16,7-2 29 0,-10 6 26 15,10-6 31-15,0 0 50 0,-9 4 15 0,9-4-3 16,0 0-25-16,0 0-39 0,0 0-35 16,0 0-25-16,0 0-23 0,0 0-28 0,0 0-43 15,0 0-72-15,0 0-85 0,0 0-90 16,34-14-83-16,-23 10-93 0,1 3-112 0,1-1-109 16,1 2-132-16,-1-1-111 0,-13 1 71 15,23 1-538-15,-12 2-661 0</inkml:trace>
  <inkml:trace contextRef="#ctx0" brushRef="#br0" timeOffset="53420.07">21494 5442 3402 0,'0'0'79'0,"0"0"30"0,0 0 37 15,0 0 26-15,-6-8 19 0,6 8 33 0,0 0 31 16,0 0 23-16,0 0 0 15,-5 29 5-15,3-17 2 0,2 5 6 16,0 0-18-16,2-1-18 0,1 6-19 0,3-2-20 16,-1-1-16-16,7 0-13 0,0-2-24 0,-3-2-14 15,5-1-13-15,-1-2-11 16,0-3-10-16,0-3-8 0,0 0-71 0,1-3-36 16,-3-3 0-16,-11 0 0 0,25-7 0 0,-9-1 0 0,-3-3 0 15,0-1 0-15,-1-5 0 16,-1 1 0-16,-6-7 0 0,2 1 0 0,-7-4 0 15,0-2 0-15,-7-5 0 16,4 4 0-16,-5 8 0 0,3 0 0 0,-3 3 0 16,-2 1 0-16,3 5 0 0,-4 0 0 15,-1 4 0-15,-1 3 0 0,-1 3 0 0,-1 2 0 16,-1 4 0-16,0-1-67 16,2 5-228-16,1-1-68 0,2 2-87 0,3-1-81 15,4 1-109-15,0-1-197 0,6 0 98 16,0-2 64-16,5 3-547 0,3 1-686 15</inkml:trace>
  <inkml:trace contextRef="#ctx0" brushRef="#br0" timeOffset="53858.85">21869 5631 3430 0,'0'0'61'0,"0"0"42"15,4 8 29-15,-4-8 36 0,0 0 20 16,0 0 9-16,0 0 5 0,0 0-7 0,0 0-10 15,13-14-4-15,-13 14-6 0,8-9-4 16,-6 3-9-16,-2 6 19 0,3-12-5 0,-1 5-4 0,1-3-8 16,-3 2-12-1,-3-5-8-15,1 2-9 0,-1-3-11 0,-3-2-7 0,2 5-17 16,-1-1-9-16,-3 0-10 16,2 3-11-16,0 1-9 0,-3 0-16 0,2 4-9 0,-3 2 1 15,10 2-11-15,-17 0-6 0,17 0-6 0,-18-3-2 16,18 3-3-16,-11 0-13 15,11 0-14-15,0 0 3 0,0 0 10 0,2-12-4 16,-2 12-23-16,25-18-9 0,2 2-1 16,-7 4 1-16,0 2 3 0,1 2 3 0,-4 0 3 15,-2 3 2-15,-2 0 2 16,3 5 8-16,-7 0 17 0,-9 0 16 0,27 7 7 16,-18-2 13-16,0 5 2 0,3 1-7 0,-1 3-1 15,-1 3 3-15,0 1-5 0,-1-1-3 16,-2 5-4-16,4-3 1 0,-6 1-6 0,3-1-8 15,-5-2-26-15,5 0-41 16,-4-2-35-16,4 1-47 0,-3-2-54 0,1-3-77 16,-3 0-90-16,6-1-97 0,-4-2-127 15,1 1-168-15,1-4 75 0,3-1-597 0,2-2-738 16</inkml:trace>
  <inkml:trace contextRef="#ctx0" brushRef="#br0" timeOffset="54199.77">22729 5031 3831 0,'-6'-18'100'0,"5"5"24"0,-4 2 42 16,1 1 39-16,2 4 20 0,0 0-1 15,2 6-12-15,-1-7-34 0,1 7-11 16,0 0 14-16,0 0 5 0,5 33-8 0,4-9 1 16,-4 15 1-16,2 14 3 15,5 3-3-15,0 7-4 0,-1 0-19 0,-2 6-13 0,5-1-14 16,-7 0-15-16,2 0-10 0,2-7-11 16,-8-2-26-16,3-5-24 0,-4-10-31 0,-1-5-32 15,1-3-46-15,-2-8-41 0,0-6-46 16,2-5-44-16,0-2-51 0,-4-5-83 15,2-1-85-15,0-4-96 0,0-5-94 16,0 0-106-16,0 0 32 0,0 0-583 0,0 0-721 16</inkml:trace>
  <inkml:trace contextRef="#ctx0" brushRef="#br0" timeOffset="54469.83">22744 5438 3424 0,'-4'-18'-23'0,"0"5"42"0,4-2 28 16,-2 3 37-16,6 2 45 0,-2 0 23 0,2-1 18 15,1 3-2-15,4 1-12 16,0 0-1-16,0 2-7 0,3 1-13 0,1 3-14 16,-13 1-13-16,30 5-12 0,-8 2-9 15,-6 1-10-15,4 3-6 0,5 7-8 0,-2-2-3 16,-10-1-10-16,-2 1-3 0,-5-1-2 0,2 5-3 16,-5-1 0-16,-1-2-1 15,-4-2 2-15,2 2-3 0,-3-4 1 0,-1 1-5 16,0-3-1-16,0 1-5 0,-4-5-18 15,5-2-37-15,-5-4-42 0,8-1-55 0,-16 0-67 16,16 0-92-16,-11-8-96 16,6-3-124-16,-3 1-183 0,6-2 71 0,2-1-439 15,0 1-524-15</inkml:trace>
  <inkml:trace contextRef="#ctx0" brushRef="#br0" timeOffset="54820.22">23062 5295 2957 0,'0'0'26'16,"0"0"40"-16,0 0 52 0,0 22 33 0,0-22 33 16,-5 17 20-16,5-3 6 15,-3-1-9-15,1 4-2 0,2 2-11 0,2-2-17 16,1 3-14-16,1 1-13 0,-3 1-9 16,5-3-20-16,-1-1-8 0,3-3-8 0,-2-1-13 15,4-3-7-15,-3 2-7 0,0-6-9 0,5-2-8 16,-2-1-14-16,1-3-8 15,-11-1-7-15,21-3-9 0,-10 0 0 0,-1-1-1 0,-2-3 1 16,1-1-1-16,-3 1-2 16,0-3-1-16,-2-4 2 0,-3 0 2 0,-1-4 3 0,0 1-1 15,-1-1-4 1,-3 1-3-16,-2 1 1 0,0 2-2 0,0 1-5 0,-1 3 1 16,-2-1-8-16,-3 3-14 0,2 4-21 0,-1 2-32 15,1-3-46-15,3 5-81 0,7 0-82 16,0 0-106-16,-21 2-153 0,21-2-159 0,-13 3 66 15,13-3-454-15,-6 2-553 16</inkml:trace>
  <inkml:trace contextRef="#ctx0" brushRef="#br0" timeOffset="55255.68">23174 5554 2984 0,'0'8'-3'0,"0"-8"24"0,0 0 25 16,9 4 23-16,-9-4 19 16,0 0-1-16,11 1 1 0,-11-1-6 0,0 0-13 15,12-1-4-15,-12 1-6 0,14 0-11 16,-14 0-6-16,0 0-9 0,18 0-15 0,-18 0-11 16,0 0-12-16,9-2-10 15,-9 2 0-15,8-4-11 0,-8 4-4 16,3-6 0-16,-3 6 6 0,0-12-2 15,-2 3 5-15,-1-1 2 0,-3 0 3 0,1-4 2 16,-4-1 6-16,4 2 3 0,-4-1 2 16,-4-1-4-16,4 5 6 0,-2-2-2 0,4 1 20 15,-2 5 21-15,4-2 13 0,-1 0 1 16,1 1-1-16,-1 1 1 0,6-2-3 0,0 8 1 16,2-15 8-16,6 5-5 0,1 1-1 15,3 2-1-15,1 0-14 0,1 2-3 0,4 2-3 16,-2 3 4-16,-1 0 2 0,0 3 11 15,4 1 3-15,-4 1 0 0,4 4-7 16,-1 1 6-16,-4 0-4 0,-2 0-16 0,1 4 6 16,3 2-8-16,-3 0-25 0,-1-2-23 15,-5 3-50-15,2-5-43 0,-1 5-52 16,0-2-56-16,0-3-84 0,-5 0-112 0,3-1-161 16,-2 0 58-16,-1-2-249 0,4-1-259 15</inkml:trace>
  <inkml:trace contextRef="#ctx0" brushRef="#br0" timeOffset="55581.85">23838 4888 2540 0,'-10'-8'285'0,"3"2"-7"0,1 2 3 15,0 1-4-15,6 3-15 0,0 0-20 0,0 0 16 16,0 0 1-16,0 21-32 16,4 0-19-16,2 12-12 0,1 6-23 0,6 9-7 15,-1 1-22-15,-1 3-14 16,-3-3-27-16,0-7-15 0,1-1-36 0,-1-1-29 0,-3-3-28 16,4-1-18-16,-4-2-16 15,1-5-14-15,-3-8-19 0,-1-1-15 0,2-3-20 16,0-5-19-16,-3-3-28 0,2-1-46 0,-1 0-44 15,2-3-62-15,-4-5-60 0,0 0-51 16,0 0-32-16,0 0-37 0,0 0-41 0,9-17-334 16,-13 9-345-16</inkml:trace>
  <inkml:trace contextRef="#ctx0" brushRef="#br0" timeOffset="55884.75">23817 5361 2237 0,'-17'-10'-9'16,"2"4"53"-16,1 0 27 0,1 3 37 0,3 3 45 15,10 0 28-15,-20-2 24 0,20 2 4 0,-16 2 3 16,16-2 4-16,0 0 1 15,-13 1-5-15,13-1-8 0,0 0-9 0,0 0-15 16,0 0-14-16,0 0-18 16,43-6-14-16,-18 2-15 0,8-8-12 15,-1 2-20-15,-2-2-4 0,5 0-8 0,-3 0-8 16,-7 3-5-16,-6 1-5 0,2-1-6 16,-6 6-3-16,2-4 6 0,-3 2 6 0,-3 0 1 15,-1 1-1-15,-1 1-10 0,1 0 3 16,-10 3 0-16,0 0 2 0,25 8 3 0,-16-4-6 0,-3 6 4 15,2 0-3-15,-5 4-13 16,1 1-4-16,0 0-10 0,-2 3-30 0,-1-1-50 16,3 0-51-16,-1 0-60 0,-1 3-78 15,-2-3-80-15,2-1-80 0,-2-1-100 0,0 0-149 16,0-3-1-16,1 0 69 0,-1-4-408 0,4 1-469 16</inkml:trace>
  <inkml:trace contextRef="#ctx0" brushRef="#br0" timeOffset="56049.95">24187 5284 3107 0,'-8'-10'219'15,"2"2"21"-15,0 1 30 0,1 2 31 16,5 5 19-16,-8-9-8 0,8 9-35 0,0 0-38 16,-1-8-66-16,1 8-93 0,0-8-101 15,0 8-130-15,1-8-144 0,-1 8-164 16,6-8-234-16,-1 6 53 0,-5 2 77 0,10-2-361 15,-10 2-404-15</inkml:trace>
  <inkml:trace contextRef="#ctx0" brushRef="#br0" timeOffset="56630.04">24282 5250 2859 0,'0'-7'197'0,"0"7"11"0,0 0 0 0,0-8 3 15,0 8 4-15,4-4-3 0,-4 4-14 16,0 0-16-16,0 0-15 0,0 0-18 0,19 14-13 16,-15-5-12-16,-2-1-12 15,-2 4-13-15,-2 0-9 0,0 4-8 0,0 0-10 16,-6 3-7-16,-2 2-12 0,1-1-15 16,-1-3-19-16,1 1-24 0,-2-3-28 0,1-5-21 15,0 1-8-15,3-5-9 0,1-4 4 0,6-2 1 16,0 0 4-16,-15-11 14 0,13 1 22 15,2-5 26-15,4 1 27 0,-1-2 14 16,6 0 15-16,-2 2 20 0,-2 1 14 0,5 1-2 16,2 1-1-16,-1 3-5 0,1-1-4 15,1 3-10-15,0 0-1 0,2 1-7 0,-2 2-5 16,3-2-8-16,1 3-6 0,-2-3-8 0,2 2-28 16,1-3-20-16,-3-1-21 15,2 1-22-15,0-5-14 0,-2 3-13 0,3-4-4 0,-5 0-1 16,-1-3 0-16,-1-3 3 15,-4 3 1-15,-1-5 9 0,-3 3-3 16,0-6 9-16,-3 0 6 0,-3-3 9 16,0-10 11-16,-5 2 22 0,3 0 3 0,-1 9 9 0,3 6 0 15,-1 5 11-15,-3 4 3 16,6 2 21-16,-5 5 22 0,6 3 30 0,0 0 25 16,0 0 21-16,-11 17 18 0,11-3 10 0,2 3 6 15,1 6-13-15,3 10-9 0,1 2-9 16,5-3-10-16,-1 0-17 0,2-3-10 0,1-4-10 15,1 2-5-15,-3-5-8 16,-3-5-6-16,3 0-19 0,-1-3-32 0,-1 3-11 0,0-5-24 16,-1 0-42-16,-3-2-49 15,3 0-68-15,-3-3-88 0,2 2-94 16,-5-6-129-16,5 0-150 0,-8-3-70 16,16 4 77-16,-16-4-494 0,12-4-602 0</inkml:trace>
  <inkml:trace contextRef="#ctx0" brushRef="#br0" timeOffset="57130.29">25456 5138 3582 0,'4'-12'259'0,"-2"4"26"0,0 1 7 0,-2 7 9 16,0-10 12-16,0 10-9 0,0 0 10 15,0 0 17-15,0 0 6 0,7 33-15 16,-5-14-30-16,-2 5-27 0,2 1-28 15,-2 2-22-15,1 1-27 0,-1-2-24 0,0-1-42 16,2-1-54-16,0 0-68 16,-2-2-53-16,0-5-90 0,2-1-88 0,1-3-83 15,-1-3-104-15,-2-2-100 0,0-2-117 16,0-6-145-16,0 0 23 0,0 0 78 0,0 0-567 16,0 0-707-16</inkml:trace>
  <inkml:trace contextRef="#ctx0" brushRef="#br0" timeOffset="57305.39">25448 5124 3768 0,'-11'-4'226'0,"1"0"44"16,10 4 38-16,-13-4 64 0,13 4 27 15,-10-3-2-15,10 3-24 0,0 0-36 16,-1-6-36-16,1 6-33 0,0 0-24 0,18-14-42 16,1 5-77-16,1 3-91 0,-2-2-108 0,5 3-125 15,0 2-130-15,2-1-146 0,-4 4-153 16,2 6-199-16,-4 2 82 0,-2 4 74 0,-5 3-579 15,-5 2-712-15</inkml:trace>
  <inkml:trace contextRef="#ctx0" brushRef="#br0" timeOffset="57489.91">25476 5519 3852 0,'-11'6'225'0,"2"0"18"0,4-2 33 0,5-4 44 15,-11 5 26-15,11-5 6 0,-5 3-16 0,5-3-31 0,0 0-26 16,0 0-30-16,0 0-35 15,0 0-69-15,34-12-80 0,-16 2-98 0,10-2-103 0,5-1-105 16,-3-4-125 0,2-3-141-16,6-3-179 0,2-2-79 0,-4-1 72 0,1-1-593 15,-10 6-744-15</inkml:trace>
  <inkml:trace contextRef="#ctx0" brushRef="#br0" timeOffset="57705.64">25949 4902 3698 0,'-7'-18'80'0,"1"1"29"15,0 3 37-15,0 2 57 16,3 1 52-16,-1 2 48 0,0 0-1 0,4 3-6 0,0 6-24 16,-3-9-22-1,3 9 5-15,0 0 6 0,0 0-21 0,9 41-23 0,-4-7-12 16,1 7-29-16,0 10-14 16,2 5-17-16,-4 1-20 0,3 2-34 0,-1 1-38 0,4-4-51 15,-5 0-45-15,4-1-51 0,-1-4-54 0,-3-8-38 16,4-4-49-16,-4-2-54 15,-1-10-73-15,0-4-78 0,-3-4-101 0,1-4-149 16,0-3-31-16,2-5 77 16,1-4-531-16,-5-3-639 0</inkml:trace>
  <inkml:trace contextRef="#ctx0" brushRef="#br0" timeOffset="57930.25">26396 4928 3697 0,'-7'-7'265'16,"3"3"1"-16,4 4 32 0,0 0 55 16,0 0 37-16,-7 25 9 0,5-8-22 0,0 3-33 15,2 8-31-15,0 11-35 0,0 0-26 0,-1 2-29 16,1 0-46-16,-2-4-56 16,2 1-70-16,-2-9-58 0,2-5-70 0,-2-1-66 15,2-4-62-15,0-2-67 0,0-3-83 0,0 0-79 16,-2-4-77-16,-1 1-80 0,3-5-114 15,0-1 7-15,0-5-597 0,0 0-752 16</inkml:trace>
  <inkml:trace contextRef="#ctx0" brushRef="#br0" timeOffset="58172.7">26391 4989 3877 0,'-4'-15'107'15,"4"3"29"-15,0 2 19 0,4 0 30 16,-2 1 29-16,1 1 1 0,0 2 3 0,5 3-5 0,-8 3-21 15,13-7-17-15,-13 7-19 16,15-2-11-16,-15 2-16 0,17 6-11 0,-9-3-15 0,2 2-6 16,-1 2-12-1,-4 2-10-15,2-1-7 0,-3 1-2 0,-3 1-13 0,1 1-14 16,-4 3-21-16,-1 0-20 16,-3 3-33-16,0-3-38 0,-2 0-51 0,1 1-72 15,-5 0-104-15,4-4-114 0,-4-3-139 0,-1 2-189 0,6-5 59 16,0-3 76-1,7-2-451-15,0 0-530 0</inkml:trace>
  <inkml:trace contextRef="#ctx0" brushRef="#br0" timeOffset="58409.98">26980 5080 3314 0,'0'0'228'0,"0"0"-7"0,0 0 16 16,0 0 29-16,13 11 27 0,-7-1 5 16,0 0-20-16,0 4-22 0,-1 4-33 0,5 6-28 15,-5-3-58-15,2 2-62 0,-2-1-55 16,1-1-63-16,-3 3-65 0,1-6-78 16,0-1-90-16,-1 1-84 0,-3-3-97 0,0-1-140 15,-3 0-39-15,1-5 64 0,2 0-383 16,-4-2-432-16</inkml:trace>
  <inkml:trace contextRef="#ctx0" brushRef="#br0" timeOffset="58587.45">27066 4937 3052 0,'-3'-14'261'0,"-2"4"17"16,1 3 2-16,2 0-3 0,2 7 2 15,-3-5-29-15,3 5-22 0,0 0-23 16,0 0-30-16,0 0-57 0,0 0-82 0,0 0-96 15,0 0-110-15,0 0-111 0,0 0-99 16,5 25-123-16,4-19-140 0,-4-6 62 0,-5 0-379 16,15 0-437-16</inkml:trace>
  <inkml:trace contextRef="#ctx0" brushRef="#br0" timeOffset="58769.89">27246 4841 2682 0,'1'-3'126'0,"-1"3"61"15,0 0 33-15,6-8 27 0,-6 8 29 0,0 0 34 16,0 0 19-16,0 0 13 15,11 17-15-15,-9-7-17 0,3 7-30 0,2 8-31 16,-2 9-17-16,1 2-19 0,0 2-29 16,-3-1-47-16,1-1-43 0,-2 0-60 15,1-7-69-15,-2-3-74 0,1-1-61 16,-2-8-74-16,4 3-84 0,-2-3-79 0,0-3-93 16,0-2-99-16,-1-2-75 0,-1-3 60 0,2-2-440 0,-2-5-527 15</inkml:trace>
  <inkml:trace contextRef="#ctx0" brushRef="#br0" timeOffset="58940.07">27296 5184 3163 0,'-3'-11'241'16,"-3"5"55"-16,2 0 43 0,4 6 59 15,0 0 47-15,-7-8 25 0,7 8 9 0,0 0-32 16,0 0-15-16,-5-6-24 16,5 6-33-16,0 0-38 0,0 0-40 0,22-4-233 15,-22 4-64-15,15-5 0 0,-2 1 0 0,3-2 0 16,1-1 0-16,4-2-294 0,-1 1-252 15,9-4-221-15,-6 0-133 0,-4 4 91 0,3-3-849 16,-6 4-1095-16</inkml:trace>
  <inkml:trace contextRef="#ctx0" brushRef="#br0" timeOffset="59470.29">28097 4623 4431 0,'0'0'-67'0,"0"0"57"15,-26 17 42-15,15 0 45 0,-3 7 51 0,0 7 39 16,5-2 27-16,-1 1 20 16,5 4 17-16,3-7-31 0,2-2-14 0,2 2-18 15,1-4-13-15,9 7-18 0,-3-8-11 0,-1-4-18 16,1 0-8-16,1-5-54 15,0-1-62-15,-1-1-62 0,2-1-80 0,-3-3-94 0,3-1-109 16,-3-4-128-16,2 0-156 16,1-2-59-16,-11 0 72 0,21 0-486 15,-10-2-588-15</inkml:trace>
  <inkml:trace contextRef="#ctx0" brushRef="#br0" timeOffset="60129.93">28474 4834 3487 0,'0'0'230'16,"0"-8"-4"-16,0 8 18 0,0 0 25 16,6-6 33-16,-6 6 0 0,0 0 4 15,0 0-16-15,25 12-20 0,-20-3-25 0,6-3-19 16,-4 4-26-16,-2 0-16 0,1 3-19 16,-4-1-15-16,-2 0-13 0,0 1-15 0,-2 3-5 15,-2-3-17-15,-1 3-10 0,-4 1-21 0,-4-5-19 16,2 2-22-16,-1-4-32 15,-4-1-30-15,2-4-28 0,3-3-38 0,-2-4-25 16,1-3-16-16,-1-4-16 0,-1-6 5 16,5-4 9-16,-2-8 10 0,1-4 13 0,6 4 13 15,2 7 9-15,2 1 12 16,2 3 17-16,0 1 16 0,1 3 22 0,1 4 12 16,3 1 19-16,2 0 20 0,0 2 27 0,-1 5 9 0,-8 0 12 15,21 2-1-15,-9 1-4 16,-1 1-4-16,2 1-4 0,1-1-7 0,0 0-8 0,-2 1 2 15,-1 1-1 1,2-2-7-16,-4-2-1 0,0 4 2 0,-9-6-7 0,14 4 3 16,-14-4-2-16,11 5-4 15,-6-5-2-15,-5 0-5 0,13 0-17 0,-13 0-5 0,14-3-18 16,-5 1-6 0,0-2 3-16,-4 0 8 0,-5 4-3 0,15-3 9 0,-7 2 8 15,-8 1 20-15,13-4 33 0,-7 2 21 0,-6 2 27 16,12-4 18-16,-12 4 18 15,13 0 3-15,-13 0-5 0,11-3 0 0,-3 1-3 0,-8 2-4 16,15-3-10-16,-8 0-88 16,4-1-27-16,-2-3 0 0,0 0 0 0,3 0 0 15,-5 0 0-15,5 2 0 0,-4-1 0 16,-3 0 0-16,3 3 0 0,-3 0 0 16,-5 3 0-16,11-5 0 0,-11 5 0 0,11-1 0 15,-11 1 0-15,0 0 0 0,16 4 0 16,-9-1 0-16,0 2 0 0,-1-3 0 0,-6-2 0 15,11 7 0-15,-3-4 0 0,-1 1 0 16,1-3 0-16,-8-1 0 16,17 2 0-16,-7-2 0 0,-1-3 0 0,5-1 0 15,0-1 0-15,4-2-91 0,-3 2-422 16,2-3-157-16,5 1-213 0,-6 2 29 0,2 0 90 16,-2 1-738-16,4 2-948 0</inkml:trace>
  <inkml:trace contextRef="#ctx0" brushRef="#br0" timeOffset="60453.93">29747 4129 4585 0,'-1'-15'205'0,"-1"6"8"0,-2 2 6 15,4 0 26-15,0 7 16 0,-4-10 0 16,4 10-15-16,0 0-22 0,0 0-16 0,0 0-10 0,0 0-1 16,19 49-5-16,-9-9-8 15,1 11-13-15,0 8-16 0,1 3-12 0,-3 2-15 0,1 3-12 16,0-2-76 0,-5-3-40-16,-1 0 0 0,0-6 0 0,-2 1 0 0,-2-14-135 15,-2 0-75-15,2-2-63 0,-4-5-72 0,-2-3-82 16,3-8-71-16,-2-4-75 15,1-4-81-15,-1-2-84 0,1-4 60 0,1-5-567 0,1 2-706 16</inkml:trace>
  <inkml:trace contextRef="#ctx0" brushRef="#br0" timeOffset="60679.93">29812 4683 3469 0,'4'-24'34'15,"-1"3"41"-15,-3 6 32 0,7 3 32 16,-3 2 36-16,1 1 34 0,3 1 21 0,-1 4 13 15,3 0-3-15,-1 0-2 0,4 4-17 16,-13 0-9-16,27 2-29 0,-15 2-12 0,3 2-14 16,-3 2-20-16,1 0-12 15,-4 1-14-15,-1 3-6 0,0-2-6 0,-5 1-6 0,-3-1-13 16,0 2-5-16,-1-1-6 16,-3 2-11-16,-2-1-7 0,-2 0-20 0,-1-2-27 0,1-1-39 15,-4-1-48-15,3-4-59 0,2 1-75 16,-3-5-103-16,10 0-121 0,-21-6-155 15,11 1-177-15,3-3 76 0,-3 1-608 0,7-2-763 16</inkml:trace>
  <inkml:trace contextRef="#ctx0" brushRef="#br0" timeOffset="61149.75">30111 4803 3535 0,'0'8'8'0,"0"-8"27"0,0 0 37 0,0 0 24 15,0 0 30 1,0 0 20-16,0 0-2 0,0 0-11 0,10 1-14 0,-10-1-22 16,0 0-24-16,23-11-26 15,-10 5-19-15,-1-4-8 0,-3 0-2 0,0 1 0 0,1-3 11 16,0-1 23 0,-5-3 11-16,1-3 26 0,-2 2 21 0,0-5 20 0,-4 3 12 15,0-1-8-15,-2 1-11 16,-2 0 3-16,2 1 2 0,-2 1 1 0,-2 3 0 15,3-1-15-15,-3 5-13 0,2 1-6 0,-1 2-8 0,-3 4-10 16,8 3-9 0,0 0-3-16,-19 2 6 0,19-2 7 0,0 0 18 15,-16 7-2-15,16-7 4 0,0 0 8 16,0 0 4-16,0 0 2 0,0 0-6 0,0 0-7 16,56-9-13-16,-39 3-2 0,4-3-5 15,-2 2-9-15,-4 2-7 0,2 1-7 0,-4 1-5 16,3 3-25-16,-3 3-26 0,-1 2 0 15,-1 4 0-15,-2 3 0 0,2 2 0 16,-6 0 0-16,2 4 0 0,-1 1 0 0,-2 0 0 16,0-2 0-16,-2 1 0 0,0-1 0 15,0-3 0-15,-2 1 0 0,2-4-140 0,-2 4-91 16,0-3-46-16,0-4-62 16,0 2-98-16,2-1-94 0,-2-2-123 0,0 1-144 0,1-3 70 15,-1-5-652-15,0 0-832 0</inkml:trace>
  <inkml:trace contextRef="#ctx0" brushRef="#br0" timeOffset="61469.98">30605 4532 3628 0,'0'0'37'0,"0"0"70"0,0 0 51 0,-15 25 31 16,9-15 40-16,4-1 35 0,-2 1 33 0,2 3 7 15,0-3-7-15,0 2-14 0,2-2-27 16,0-1-27-16,2 1-20 0,0-1-22 0,0-2-19 15,2-2-18-15,-2 3-28 16,-2-8-36-16,8 10-32 0,-8-10-38 0,11 4-38 16,-11-4-19-16,0 0-21 15,0 0-1-15,25-7 5 0,-18 4 5 0,-1-5 10 0,-6 8 6 16,12-11 18-16,-9 1 14 16,-3-2 14-16,4-2 11 0,-4-3 0 0,0-2 0 15,-2-2-9-15,0 0-4 0,-3 1-9 0,-1-1-19 16,0 8-33-16,-2-1-54 0,1 5-65 15,-2 2-93-15,1 1-110 0,-4 2-120 0,3 2-182 16,9 2-47-16,-19 4 74 16,8-1-507-16,-1 4-624 0</inkml:trace>
  <inkml:trace contextRef="#ctx0" brushRef="#br0" timeOffset="61769.74">30721 4492 3564 0,'0'0'221'0,"0"0"48"16,0 0 68-16,13 7 63 0,-8-2 28 16,-2 3 4-16,3 1-16 0,-1 4-27 15,1 0-33-15,-2 3-39 0,2-1-35 0,0 0-25 16,-3 1-35-16,5 0-31 0,-5-1-81 16,3-1-110-16,1-1 0 0,-2-3 0 0,1 1 0 15,-1-3 0-15,1 1 0 0,0-4 0 0,-2-2 0 16,-4-3 0-16,0 0 0 15,0 0 0-15,22-8 0 0,-16 1 0 16,0-2-30-16,0-1-32 0,1-3-9 0,-2-3-14 16,2 1-15-16,-2-4-20 0,1-1-10 15,-2-2-16-15,-1 1-20 0,1-2-37 16,1 4-50-16,-3 0-64 0,-1 2-87 0,1 2-98 16,0 3-136-16,-4-2-92 0,2 5 57 15,-2-2-538-15,2 3-675 0</inkml:trace>
  <inkml:trace contextRef="#ctx0" brushRef="#br0" timeOffset="61985.11">31096 4284 3439 0,'9'-6'107'16,"-9"6"36"-16,0 0 42 0,0 0 54 0,0 0 65 16,0 0 41-16,7 18 7 15,-3-9-15-15,-3 3-28 0,1 3-28 0,0 3-31 16,-2 3-33-16,-4 3-40 0,3 1-56 15,-3-2-66-15,-2 2-81 16,-2 7-73-16,2-6-74 0,1-5-80 0,-1-1-76 16,5-3-72-16,-3-2-98 0,0-3-125 15,0-2-63-15,2-1 67 0,2-4-451 16,0-5-544-16</inkml:trace>
  <inkml:trace contextRef="#ctx0" brushRef="#br0" timeOffset="62137.86">31223 4148 3121 0,'-3'-18'106'0,"1"6"31"0,0 0 10 16,0 4 11-16,2 3 6 0,0 5-17 15,-3-9-14-15,3 9-53 0,-4-7-75 16,4 7-109-16,0 0-142 0,0 0-233 16,0 0-98-16,-25 12 49 0,14-1-242 0,-3 2-260 0</inkml:trace>
  <inkml:trace contextRef="#ctx0" brushRef="#br0" timeOffset="62605.52">31903 3941 2667 0,'0'-11'441'0,"-2"2"-10"16,2 9-31-16,0-5 22 0,0 5 24 0,0 0 16 15,0 0-11-15,5 37-17 16,-5-16-39-16,6 15-31 0,-4-1-41 0,1 1-29 16,0 1-32-16,-1 1-22 0,0-2-81 15,-2-4-159-15,0-6 0 0,0 2 0 0,0-5 0 16,-2 1 0-16,0-1 0 16,-1-4 0-16,3-3 0 0,-3-1 0 0,1-3 0 15,0-2 0-15,0-1 0 0,0-3 0 0,2-6 0 16,-3 8 0-16,3-8 0 0,0 0 0 15,0 0 0-15,0 0 0 16,-31-18 0-16,20 7 0 0,-5 2 0 0,4-3-38 16,-4 3-3-16,-1 4 23 0,1 3 25 15,2 2 23-15,-6 4 27 0,1 3-54 0,0 5-3 16,-6 2 0-16,4 6 0 0,5 2 0 16,-2 2 0-16,5-4 0 0,3 0 0 0,1 1 0 15,3-3 0-15,1-1 0 0,5-1 0 16,0-3 0-16,0 3 0 0,0-4 0 0,1 0 0 15,3-2 0-15,0 1 0 0,1-6 0 16,3 3 0-16,0-4 0 0,1 1 0 16,2-5 0-16,3 1 0 0,5-2-906 15,-2-4-72-15,5-1 102 0,0 0-971 0,4-5-1273 16</inkml:trace>
  <inkml:trace contextRef="#ctx0" brushRef="#br0" timeOffset="63035.01">32278 4391 5067 0,'0'0'28'15,"0"0"41"-15,-9-2 27 16,9 2 36-16,0 0 53 0,0 0 29 0,0 0 16 16,0 0-10-16,0 0-16 0,30-8-22 15,-17 2-16-15,1 2-20 0,1-2-14 0,0 0-13 16,5-3-25-16,-6 1-26 0,-1 2-13 0,3-5-15 15,-3 2-15-15,-1-2 0 16,-5 2-6-16,3-3 0 0,-2-1 3 0,-4 5-2 16,-2-2-7-16,-2 2-11 0,0 8-1 15,-11-10-3-15,11 10-7 0,-27 3 7 0,5 4 7 16,-8 7 21-16,-1 3 21 16,3 3 31-16,1 3 36 0,0 3 40 0,6 0 33 15,4 1-187-15,2 2 0 0,5-2 0 0,7-1 0 16,1-6 0-16,2 0 0 0,5-4 0 15,3 3 0-15,6-7 0 0,0 3 0 16,4-4 0-16,0-4 0 0,6-2 0 16,-5-1 0-16,-1-4 0 0,4 0 0 15,-1-2 0-15,-3 0 0 0,0-2 0 0,1 3 0 16,-6-3 0-16,-2 4 0 0,1-3 0 16,-12 3 0-16,11-1-32 0,-11 1-1025 0,0 0 86 15,0 0 106-15,0 0-926 0,0 0-1220 16</inkml:trace>
  <inkml:trace contextRef="#ctx0" brushRef="#br0" timeOffset="64205.18">23717 6198 3977 0,'0'0'441'0,"-14"0"-146"16,3 5-58-16,-5 6-6 0,-5 7 11 16,-4 3 22-16,1 4 3 0,1 0-1 15,1 2 9-15,6 3-3 0,2-1-19 0,3-2-17 16,3-3-22-16,6-3-19 0,0-3-20 16,4 1-18-16,0-2-16 0,6 4-88 0,-3-4-53 15,4-4 0-15,0 1 0 0,-2 1 0 16,2-6-93-16,2 2-181 0,2-1-102 15,-2-3-108-15,1-3-103 0,1-4-113 0,2-2-113 0,6-3 82 16,5-13-675-16,5-3-857 16</inkml:trace>
  <inkml:trace contextRef="#ctx0" brushRef="#br0" timeOffset="64500.06">23934 6336 4043 0,'3'-11'155'0,"1"5"69"0,-4-2 33 16,0 8 40-16,2-10 27 0,-2 10 18 0,0 0 6 15,2-6-4-15,-2 6-19 16,0 0-16-16,0 0-30 0,0 0-16 0,0 0-24 0,3 26-23 15,-1-15-23-15,0 1-160 16,2 0-33-16,-1 2 0 0,3 0 0 16,2-3 0-16,0 2 0 0,-1-3 0 0,0-3 0 15,6-4 0-15,-4 0 0 0,3-1 0 0,-12-2 0 16,26-6 0 0,-13 0 0-16,0-1 0 0,-1-3 0 0,0 0 0 0,-7 0 0 15,1-4 0-15,-2 2 0 0,-4-2 0 0,-3-2 0 16,3 3 0-16,-3-3 0 0,-5 5 0 15,5-3 0-15,-3 3 0 0,-1 3-32 0,-2 2-104 16,0-2-37-16,2 4-38 16,-3 3-35-16,0-1-48 0,10 2-69 15,-19 2-70-15,10 1-84 0,1 1-148 16,-3 2-82-16,7-2 71 0,-4 2-582 0,8-6-718 0</inkml:trace>
  <inkml:trace contextRef="#ctx0" brushRef="#br0" timeOffset="64949.87">24461 6495 3922 0,'0'0'258'15,"0"0"20"-15,0 0 26 0,0 0 22 16,-5 7 15-16,5-7-11 0,0 0-31 0,0 0-30 16,0 0-28-16,0 0-24 0,0 0-25 15,0 0-16-15,0 0-24 0,0 0-23 0,0 0-18 16,-2-28-23-16,2 20-18 0,-5-1-12 15,3-3-14-15,-1-4-15 0,-3 1-10 0,-1-4-6 16,-4-1-13-16,-3-7-9 0,1 0-10 16,-5 1-1-16,5 6 1 0,-2-4-1 0,4 7 0 15,-3 5 4-15,4 2 4 16,1 3-11-16,-1 0-5 0,3 5 0 0,7 2 0 0,-18 0 4 16,18 0-2-16,-13 7-1 0,8 2 4 15,1-1-3-15,4-1 1 0,2 2 0 0,3-2 0 16,4-1-4-16,7 0-15 0,3-2-4 0,2-2-11 15,0-2-3-15,6-1 8 16,5-6 5-16,-1 3 4 0,-6 4 6 16,-7-3 2-16,3 3 11 0,1 3 11 0,-6 1 17 15,6 3 12-15,-4 5 10 0,-2 2 7 0,1 4 1 16,0 6 7-16,-3 1-12 0,-1 1-4 0,-2 1-5 16,-1-5 1-16,-3-1-16 15,1-3-29-15,-3 1-40 0,2-2-48 0,-2-3-59 16,1 0-70-16,-1-2-88 0,1-4-92 15,-4 2-109-15,1-6-183 0,4-1 26 16,-7-3 77-16,7 6-485 0,-7-6-566 16</inkml:trace>
  <inkml:trace contextRef="#ctx0" brushRef="#br0" timeOffset="65419.93">24882 6529 3317 0,'0'0'114'16,"0"7"5"-16,0-7 30 0,0 0 35 0,4 7 21 16,-4-7 2-16,7 3-13 0,-7-3-18 15,0 0-17-15,16 0-17 0,-16 0-10 0,15-1-13 16,-15 1-12-16,11-4-6 0,-6 0-2 16,2 1-8-16,-1-2-9 0,-5-2-8 0,3 0-6 15,0-1-5-15,1-3-5 0,-5 0-9 16,0-3-8-16,-3 0-3 0,-3-6-9 15,1 1-10-15,-5 0-16 0,2-1-7 0,-1 4 1 16,-2 1-5-16,1 1 3 0,-2 4-2 16,1-1 2-16,-1 1 0 0,1 2 2 0,-3 1-1 15,5 1 1-15,2 2 3 16,-2 1 3-16,0 0-1 0,9 3-2 0,-9-6 2 0,9 6-2 16,-6-3 4-16,6 3 2 0,0 0 9 15,12-10-4-15,0 6-2 0,2 1 0 0,6 0 2 16,-4-1-3-16,6 2 4 15,-1 2 5-15,-5 2 4 0,4 2 10 0,-3 2 9 16,2 2 13-16,0 1 0 0,-4 3 8 0,1 2 1 16,2 7-17-16,-4-4-5 0,-5 3-4 15,1-5-1-15,0 2-18 0,-1-3-20 0,-3 1-32 16,-3-1-40-16,4-4-54 16,-4-2-64-16,-1 1-94 0,2-4-116 0,-2 0-146 15,-2-5-176-15,4 4 65 0,-4-4 63 0,0 0-437 16,0 0-507-16</inkml:trace>
  <inkml:trace contextRef="#ctx0" brushRef="#br0" timeOffset="65784.84">25478 6342 2857 0,'0'0'168'15,"0"0"26"1,0 0-4-16,-7 6 12 0,7-6 27 0,0 0 16 0,0 0-1 15,0 0-24-15,0 0-23 16,17 2-19-16,-17-2-29 0,0 0-38 0,23-9-33 0,-13 4-34 16,-1-1-39-1,0 1-34-15,1-3-16 0,-4-2-20 0,-1 2-3 0,1-1 3 16,-2-3 11-16,-2 4-3 16,-2-1 10-16,0 1 6 0,0 8-3 0,-4-12 12 0,-2 7 10 15,6 5 18-15,-11 0 11 0,11 0 16 0,-15 9 10 16,3-1 9-16,3 5 13 15,-1-1 11-15,1 5 13 16,0 1 13-16,0 3 9 0,7-5 9 0,-1 4 2 0,3-1 0 16,0-2-3-16,3 0-13 15,-1 0-7-15,7-1-11 0,-2-3-10 0,0-1-18 16,7-3-34-16,-1-4-40 0,5-2-63 16,-4-3-78-16,4-3-97 0,4-6-101 0,9-5-116 15,1 1-137-15,-1-6-24 0,1-1 57 0,-4-4-389 16,-1 1-449-16</inkml:trace>
  <inkml:trace contextRef="#ctx0" brushRef="#br0" timeOffset="65969.77">25936 6172 2635 0,'0'-3'77'0,"0"3"53"0,0 0 32 15,0 0 24-15,0 0 32 0,-26 10 16 16,14 2-10-16,-1 2-17 0,1 1-15 16,1 2-16-16,1 1-18 0,2 1-17 0,1 2-12 15,-1-1-14-15,5-1-11 0,-1-3-13 0,2 1-8 16,-1 1-12-16,3-4-16 0,3-2-26 15,1 0-28-15,0-2-47 0,1-3-66 0,2-4-79 16,2-3-90-16,-9 0-109 16,26-8-116-16,-7-2-117 0,6-9 68 0,0-3-368 15,-1-4-404-15</inkml:trace>
  <inkml:trace contextRef="#ctx0" brushRef="#br0" timeOffset="66185.67">26168 5734 2523 0,'0'-27'86'0,"-3"5"39"0,-1 9 30 0,0 1 39 0,1 3 36 15,-2 4 31-15,5 5 20 16,0 0 11-16,0 0 8 0,-13 20 5 0,9-2 1 0,1 16 0 16,1 3-5-1,0 10 1-15,2 11-22 0,-2 7-27 0,4 2-25 0,0 0-21 16,-2 2-28-16,2-4-43 0,0-1-55 0,-1 0-51 16,3-10-64-16,-2-9-95 0,2-4-46 15,-1-7-41-15,1-7-65 0,-2-8-70 0,1-3-46 16,-2-7-53-16,1-1-88 15,0-7-108-15,-2-1-1 0,0 0-542 0,0 0-655 16</inkml:trace>
  <inkml:trace contextRef="#ctx0" brushRef="#br0" timeOffset="66380.08">26088 6212 3140 0,'-7'-5'106'16,"-3"3"79"-16,10 2 64 0,-12-3 45 15,12 3 68-15,0 0 55 0,0 0 43 0,0 0 19 16,0 0-19-16,0 0-7 15,0 0-31-15,0 0-29 0,29 14-40 0,-29-14-36 16,25-2-216-16,-11 0-101 0,-1 0 0 16,2-1 0-16,4-1 0 0,-7 3 0 0,1-1 0 15,4-2 0-15,-2 1-243 0,-1 1-318 16,-1 2-126-16,-6-3-162 0,-7 3 19 16,14-2 93-16,-14 2-720 0,9 0-906 0</inkml:trace>
  <inkml:trace contextRef="#ctx0" brushRef="#br0" timeOffset="67120.07">26787 6028 3692 0,'0'-4'-82'0,"0"-1"57"16,0 5 14-16,0 0 16 0,0 0 28 16,0 0 36-16,0 0 40 0,-3 25 21 0,1-4 22 15,0 5 2-15,4 1 6 0,-2 11 1 0,2-1-1 16,1-1-6-16,6-2-5 0,2-2-10 15,3-3-13-15,-1-3-4 0,-1-9-6 16,2-2-3-16,8-3-6 0,-8-6-13 16,6 0-7-16,-5-6-7 0,4-2-8 0,-2-3-6 15,2-3-7-15,-1-4-7 0,-2 0-5 16,0-2-5-16,-3-3-4 0,-2 2 0 16,-3-5-2-16,0 1 8 0,-7 3 6 0,-1-1 0 15,-1-1-3-15,-5-5 5 0,-4-4-9 16,-5 2-12-16,-1 2-1 0,3 4 0 0,1 5-18 0,-2 3-8 15,3 1-28-15,-3 8-31 16,1 0-34-16,1 2-44 0,-3 4-54 0,-3 8-61 0,6-1-75 16,-4 1-74-1,1-1-82-15,2 4-110 0,3-3-78 0,3 0 65 0,1-4-433 16,1 1-510-16</inkml:trace>
  <inkml:trace contextRef="#ctx0" brushRef="#br0" timeOffset="67520.17">27174 5432 3115 0,'-3'-21'96'16,"1"1"23"-16,2 4 20 0,0 2 35 15,-2 1 35-15,4-6 22 0,-2 8 1 0,0 3-3 16,0 8 3-16,4-8 22 16,-4 8 18-16,0 0 8 0,25 46 1 15,-16 1-4-15,1 13-4 0,1 10-5 0,-4 8-2 16,1 20-16-16,-2 0-18 0,0-19-35 15,-1-1-21-15,3 0-21 0,-3-4-13 0,4-6-50 16,-2-5-92-16,-3-3 0 0,1-6 0 16,1-12 0-16,-2-4 0 0,4-7 0 0,-6-5 0 15,1-8 0-15,-3-4-9 0,2 0-219 16,0-4-65-16,0-3-79 0,-2-3-91 0,0-4-90 16,0 0-126-16,0 0-115 0,0 0 72 15,14-23-665-15,-9 4-840 0</inkml:trace>
  <inkml:trace contextRef="#ctx0" brushRef="#br0" timeOffset="67750.13">27603 5765 4097 0,'-2'-12'161'0,"0"5"33"0,2-1 21 16,0 8 25-16,0 0 53 0,0 0 45 16,0 0 26-16,0 0-10 0,6 32-14 0,-1-10-35 15,-4 14-29-15,1 2-26 0,4 4-25 16,-4 3-27-16,0-1-37 0,-2 0-45 15,0 0-52-15,0-4-64 0,-2 2-14 0,0-6-79 16,0-7-45-16,2-4-46 0,0-4-46 16,-2-4-55-16,2-3-71 0,-2 1-62 0,2-3-63 15,-2-7-73-15,2-5-101 16,0 5-46-16,0-5 59 0,0 0-528 0,0 0-636 16</inkml:trace>
  <inkml:trace contextRef="#ctx0" brushRef="#br0" timeOffset="68001.11">27664 5750 3104 0,'2'-20'58'0,"0"5"56"0,2 1 30 0,-2 2 30 16,2 1 28-16,0 3 27 0,-1 1 21 15,5 0 4-15,-3 4 0 0,-5 3-3 0,16-2-20 16,-16 2-18-16,18 9-6 16,-11-3-10-16,-2 3-12 0,5 1-10 0,-7 2-19 15,2 2-8-15,-1 1-15 0,-1 1-3 0,-3-3-9 0,0 5-7 16,-3-1-11-16,-1-1-13 15,-1-1-11-15,-4 4-10 0,2-2-31 0,-5-2-30 16,3-1-39-16,-3-4-57 16,2 1-52-16,1-2-56 0,0-5-82 0,1-2-94 0,-2-2-98 15,10 0-117-15,-13-8-177 16,8-1 70-16,-2-1-602 0,5 0-755 16</inkml:trace>
  <inkml:trace contextRef="#ctx0" brushRef="#br0" timeOffset="68219.89">28072 5713 3867 0,'6'-6'171'0,"-6"6"27"0,7-4 38 16,-7 4 58-16,0 0 66 16,0 0 22-16,23 12 2 0,-15-3-13 0,-3 3-34 0,6 2-32 15,-6 3-31-15,2 4-27 0,1-1-29 16,-2-3-46-16,-2 1-54 0,0 5-69 15,-1-6-87-15,-1 0-75 0,2-1-93 0,-4-3-97 16,0 1-114-16,0-2-113 0,0 1-134 16,-2-1-132-16,0-3 75 0,0-3-706 0,1 2-877 15</inkml:trace>
  <inkml:trace contextRef="#ctx0" brushRef="#br0" timeOffset="68387.64">28154 5617 4111 0,'-6'-14'79'0,"2"4"12"0,3 3-11 16,-1 0-15-16,-2 4-7 0,4 3-25 15,0-9-47-15,0 9-76 0,0 0-109 0,-2-10-140 16,2 10-192-16,6-3-42 16,-6 3 57-16,0 0-251 0,0 0-257 0</inkml:trace>
  <inkml:trace contextRef="#ctx0" brushRef="#br0" timeOffset="68750.16">28266 5717 2378 0,'0'0'177'0,"4"7"39"15,-4-7 24-15,7 6 34 0,-7-6 33 16,5 6 17-16,-5-6-2 0,8 2-9 0,-8-2-32 16,11 6-22-16,-11-6-25 0,8 4-28 0,-8-4-18 15,7 2-17-15,-7-2-21 16,0 0-19-16,10 5-17 0,-10-5-9 15,0 0-11-15,7 4-7 0,-7-4 8 16,0 0-15-16,0 0-11 0,0 0-1 0,0 0 5 16,0 0 11-16,16-13 3 0,-14 8 12 15,3-2 6-15,-1-1 5 0,-4 8-1 0,12-8 1 16,-7 5 7-16,-5 3 1 0,13-4-1 16,-13 4-2-16,0 0-51 0,21 9-64 0,-13-5 0 15,-3 2 0-15,4 2 0 0,-2-2 0 0,2 0 0 16,-1-1 0-16,2 1 0 15,-3 0 0-15,1-6 0 0,-8 0 0 0,15 6 0 0,-15-6 0 16,17-2 0 0,-17 2-198-16,16-4-194 0,-7-2-123 0,-4 0-138 0,6 1-182 0,-6-4 38 15,3 0 77 1,-5 1-668-16,1 1-841 0</inkml:trace>
  <inkml:trace contextRef="#ctx0" brushRef="#br0" timeOffset="69469.89">29095 5814 4126 0,'-20'4'78'0,"20"-4"2"0,0 0-3 0,0 0 11 15,0 0 6-15,0 0 1 0,27-19-12 0,-14 12-9 16,2-3-13-16,0-1-18 0,3-1-22 15,-4 3-20-15,2-5-9 16,4-5-11-16,-4 1-9 0,-5 3-7 0,5-9-7 16,-5 3-1-16,-4 0-7 0,5-9-1 0,-4-1 4 15,-5-1 5-15,3-3 7 0,-2-2 0 16,-1 0 6-16,-3 6 8 0,0-5 20 0,-3 5 19 16,1 8 15-16,-2 1 13 15,0 3 14-15,1 3-2 0,-1 3 5 0,0 9 9 16,4 4 17-16,-5-4 22 0,5 4 15 15,-9 21 12-15,8-2 6 0,1 19 1 16,0 6 0-16,1 18 5 0,6 7 0 16,-3 3 3-16,-2 2-39 0,1-3 1 0,-1 3 5 15,0 0 17-15,0-2 15 0,0-1 15 16,-4-7 8-16,2-2 13 0,-4-4 10 0,2-12 12 16,-3-5 4-16,1-2-8 0,-3-6-147 15,2-6-59-15,-1-5 0 0,3-5 0 0,-5-4 0 16,-2 0 0-16,1-5 0 0,0-2 0 15,-3-5 0-15,1-1 0 0,11 0 0 0,-31-17 0 16,8 0 0-16,5-7 0 0,0-4 0 16,4-3 0-16,5 11-96 0,3-3-109 0,-1 1-9 15,7 5 2-15,0 0 9 16,2 1 18-16,3-2 21 0,5-3 17 0,3-5 23 16,4 1 19-16,2-2 22 0,5 2 15 0,2-8 15 0,5 0 11 15,1-4 3-15,-1 3 8 16,-3-2 4-16,7-3 5 0,-3 1 9 0,-4-1 11 0,7 0 6 15,-10 5 11 1,-5 8 9-16,-1 5 17 0,-4 3 21 0,-5 5 20 0,0 4 17 16,-3 0 25-16,-2 2 22 15,0 4 17-15,-5 3 22 0,0 0 14 0,0 0 7 0,20 16 7 16,-16-4-5 0,1 5-8-16,-2-2-136 0,3 5-64 0,-4-2 0 0,1-1 0 15,1 0 0-15,-2 1 0 0,0-1 0 0,-2-3 0 16,0-2 0-16,0 1 0 0,0-3 0 15,2-1 0-15,-2 0-103 16,3-1-393-16,-6-1-129 0,3-7-132 0,0 0-85 16,0 0 66-16,0 0-786 0,0 0-1004 0</inkml:trace>
  <inkml:trace contextRef="#ctx0" brushRef="#br0" timeOffset="69624.32">29686 5578 4053 0,'-5'-14'34'15,"1"4"80"-15,2 6 33 16,-2-1 21-16,4 5 26 0,-11-7 18 0,11 7 7 15,-6-3 0-15,6 3-26 0,0 0-27 16,-9-10-48-16,9 10-55 0,0 0-74 0,-5-6-83 16,5 6-100-16,0 0-98 15,-2-5-85-15,2 5-101 0,0 0-120 16,0 0-28-16,0 0 64 0,0 0-346 0,0 0-388 16</inkml:trace>
  <inkml:trace contextRef="#ctx0" brushRef="#br0" timeOffset="70119.84">29679 5620 2463 0,'2'9'32'0,"0"-1"42"15,0-2 37-15,-2-6 41 0,7 10 40 16,-5-7 34-16,0 2 29 0,-2-5 16 0,8 9-1 16,-2-4 0-16,-3 2 1 0,3-2-22 15,-3 3-24-15,3-4-12 0,-2 4-20 16,-4-8-19-16,6 10-16 0,-2-6-17 0,-4-4-9 16,5 7-11-16,-5-7-10 0,4 6-7 0,-4-6-4 15,0 0-4-15,0 0-13 0,0 0-3 16,0 0 1-16,0 0-1 0,0 0 11 0,0 0 11 15,0 0 6-15,0-25 10 16,2 13 3-16,0 4 4 0,0-1 1 0,-1 3 5 0,3-2 1 16,-4 8 5-16,8-8-65 15,-8 8-72-15,12 0 0 0,-12 0 0 0,0 0 0 16,13 10 0-16,-7-3 0 16,0 0 0-16,-5 0 0 0,5-1 0 0,-2 2 0 15,-1-2 0-15,2 0 0 0,-1-1 0 0,-4-5 0 0,5 8 0 16,-5-8 0-16,6 4 0 15,-6-4 0-15,0 0-123 0,0 0-170 16,0 0-4-16,21-8-4 0,-16 1 20 16,1-3 22-16,0 0 32 0,2-3 44 0,-4-1 40 0,1-2 42 15,2-4 40-15,-3 2 54 16,0 2 40-16,0 0 32 0,-2 5 29 0,2 0 27 0,-2 3 22 16,0 1 14-16,1 3 22 0,-3 4 10 0,0 0-7 15,0 0-5-15,0 0-13 16,0 0-15-16,13 14-15 0,-11-5-14 0,0-1-34 15,-2 1-45-15,3-1-55 0,-1 1-67 16,-2-1-73-16,2 2-57 0,-1-1-67 0,-1 0-71 16,2 0-83-16,0-3-88 15,0 3-113-15,0-3-139 0,-2-6 77 0,2 6-601 16,-2-6-754-16</inkml:trace>
  <inkml:trace contextRef="#ctx0" brushRef="#br0" timeOffset="70369.95">30043 5204 3572 0,'-8'-20'174'0,"2"6"62"15,2 3 28-15,3 5 22 0,-1-4 37 16,2 10 23-16,-2-7 34 0,2 7 16 16,0 0 16-16,0 0 0 0,19 18-15 0,-11-1-34 15,-1 4-30-15,4 8-36 0,-1 7-297 0,-2 2 0 16,-1 1 0-16,-1 1 0 0,0-1 0 15,-4-3 0-15,2 1 0 0,-2-7 0 16,-2-3 0-16,1-1 0 0,-1 0 0 0,0-3-133 16,0 0-310-16,0-4-69 0,0-1-67 15,0-4-107-15,0 1-135 0,0-7 75 0,0-2-707 16,0-6-901-16</inkml:trace>
  <inkml:trace contextRef="#ctx0" brushRef="#br0" timeOffset="70529.91">30090 5646 4001 0,'0'0'104'16,"0"0"71"-16,-20 8 44 0,20-8 44 16,0 0 55-16,0 0 33 0,0 0 1 0,0 0-22 15,0 0-34-15,0 0-44 0,9-18-77 16,-2 9-91-16,4-2-99 0,0 2-99 0,0 0-117 16,1-1-148-16,-3 0-209 0,2-1-202 0,-4 3 60 15,4 1 79-15,-4 2-513 16,-1 1-630-16</inkml:trace>
  <inkml:trace contextRef="#ctx0" brushRef="#br0" timeOffset="70932.39">30500 5643 3497 0,'0'0'219'0,"-5"6"36"0,5-6 4 0,0 0 4 0,0 0 12 16,-9 4 10-16,9-4-19 0,0 0-17 15,0 0-30-15,0 0-32 0,0 0-50 0,0 0-46 16,24-22-35-16,-17 15-34 0,1-1-35 16,2 0-27-16,-1-2-25 0,3 1-14 15,-5-1-2-15,1-2 9 0,-1-1 9 16,-1 2 8-16,0-3 10 0,-2 1 10 0,-3 1 11 16,-1 2 8-16,-1-2-1 0,-3 5 5 0,4 7 5 15,-18-5 8-15,7 6 19 0,11-1 21 16,-34 13 30-16,13 7 25 0,0 5 30 0,2 0 30 15,2 7 31-15,6-1 25 16,-2 3 26-16,10-7 20 0,3-4 4 0,2 0-5 0,-1-1-16 16,8-1-18-16,0-6-77 15,2-1-146-15,3 1 0 0,-1-3 0 0,3-6 0 16,-3 2 0-16,2-3 0 16,-2 2 0-16,3-2 0 0,-3 0 0 0,2-2 0 0,-5 2 0 15,1 0 0-15,-2 2 0 0,-1-1-153 0,-2-2-267 16,-1 5-97-16,-1-2-122 0,0 2-180 15,-2-3 17-15,-4 1 83 0,2-7-683 16,-2 16-854-16</inkml:trace>
  <inkml:trace contextRef="#ctx0" brushRef="#br0" timeOffset="72830.36">31470 5103 4092 0,'0'0'139'0,"0"0"35"15,6 21 20-15,-6-3 29 0,0 10 36 0,0 13 37 16,4 15 18-16,-3 2-1 15,3 2-10-15,0-1-23 0,-1 1-29 0,6-5-24 16,-5 0-22-16,3-3-22 0,-2-14-21 16,-1 0-26-16,3-3-23 0,-5-8-28 15,-1-3-24-15,-1-5-34 0,0-6-28 16,0 1-27-16,0-3-29 0,0-3-36 0,-1-1-28 16,1-7-27-16,-4 10-19 0,4-10-15 15,0 0-15-15,0 0-8 0,0 0-2 0,-29-14 7 16,17 6 7-16,-4-4 24 0,0-2 13 15,-9-6 19-15,-2-1 25 0,-9-4 28 0,9 8 34 16,0 1 30-16,9 3 31 0,0 4 26 16,5 0 29-16,1 3 22 0,3 4 18 15,2-2 26-15,-1-1 18 0,8 5 34 0,0 0 32 16,0 0 17-16,0 0-5 0,0 0-9 16,21-11-23-16,2 4-19 0,13-5-20 15,8-3-17-15,5-4-21 0,3 0-28 0,0-1-23 16,-3-1-25-16,-1 1-23 0,-3-1-20 15,-3 2 0-15,-9 5 0 0,-8 1 0 0,-2 5 0 16,-7 0 0-16,0 4 0 0,-7-1 0 16,1 5 0-16,-10 0 0 0,17 9 0 0,-9 3 0 15,-5 2 0-15,1 3 0 16,-2 6 0-16,0 2 0 0,-1-1 0 0,-2 4 0 16,-1-3 0-16,-4 10 0 0,1-5 0 0,-4-1 0 15,-2-6 0-15,2-2-1 0,2-4-303 16,-2-3-53-16,4-2-70 0,-1-2-60 0,1-3-78 15,-1-2-74-15,3-2-75 16,3-3-9-16,0 0-629 0,0 0-806 0</inkml:trace>
  <inkml:trace contextRef="#ctx0" brushRef="#br0" timeOffset="72969.95">31855 5564 3701 0,'1'-27'30'0,"6"6"45"0,-5 4 36 16,0 2 25-16,0 6 36 15,-1 1 33-15,-1 0 16 0,2-1-8 0,-2 9-29 16,2-9-26-16,-2 9-54 0,0-11-63 15,0 11-84-15,4-6-96 0,-4 6-107 16,0 0-131-16,0 0-190 0,0 0-75 16,0 0 64-16,0 0-361 0,9 24-417 15</inkml:trace>
  <inkml:trace contextRef="#ctx0" brushRef="#br0" timeOffset="73389.98">31994 5663 2685 0,'0'0'125'0,"4"7"69"15,-4-7 41-15,0 0 54 0,4 8 54 16,-4-8 52-16,0 0 21 0,10 2-2 16,-10-2-20-16,0 0-30 0,0 0-35 0,9 2-35 15,-9-2-29-15,0 0-28 0,0 0-24 16,0 0-33-16,11 3-33 0,-11-3-30 0,0 0-36 16,0 0-23-16,0 0-23 0,0 0-16 15,16-11-16-15,-11 3-10 0,5-4 0 0,-3 1 2 16,5-7-2-16,-1 3 13 0,1-2 10 15,-3 2 15-15,0 1 15 0,-1 4 17 16,2-1 20-16,-3 5 17 0,-1 0-60 0,0 3-40 16,-6 3 0-16,0 0 0 0,0 0 0 15,19 14 0-15,-15-6 0 0,-1 2 0 16,1-1 0-16,1 0 0 0,-2-3 0 0,3 1 0 16,-1 0 0-16,3-2 0 0,2-1 0 0,1-1 0 15,-11-3 0-15,31-3 0 16,-12-1 0-16,5-3 0 0,-1-1 0 0,6-2 0 15,-4 1 0-15,-4 2 0 0,-1-1 0 16,-2 4 0-16,-5-1 0 0,1 2 0 0,-3-1 0 16,-4 3 0-16,-7 1 0 15,16-4 0-15,-9 2 0 0,-7 2 0 0,9-2 0 0,-9 2 0 16,0 0-74-16,0 0-709 16,11 6-209-16,-11-6 101 0,0 0 99 0,0 0-793 15,-16 19-1025-15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3:24:16.402"/>
    </inkml:context>
    <inkml:brush xml:id="br0">
      <inkml:brushProperty name="width" value="0.05292" units="cm"/>
      <inkml:brushProperty name="height" value="0.05292" units="cm"/>
      <inkml:brushProperty name="color" value="#FF0000"/>
    </inkml:brush>
  </inkml:definitions>
  <inkml:trace contextRef="#ctx0" brushRef="#br0">2002 3964 1523 0,'-11'2'152'0,"11"-2"-18"0,-19-2-26 0,10 4-22 16,9-2-1-16,-18 0 11 16,9 1 4-16,-1 3-4 0,10-4 2 0,-17 1 3 0,10 1-4 15,7-2 7-15,-16 4 1 16,16-4 1-16,0 0-9 0,-17 3-5 0,17-3-1 16,-10 3-6-16,10-3 3 0,0 0-3 0,-11 3 5 15,11-3 0-15,2 8 3 16,-2-8 1-16,9 8-2 0,5-4-11 0,6-1-2 0,7 0-10 15,21-6-7-15,15 2-1 16,5-5-6-16,1 3-3 0,2-4-10 0,1 1-3 16,-6-3-3-16,-1 1-8 15,-6 0 2-15,-13 1-2 0,-8 1-4 0,-7 2-3 16,-6 0-4-16,-6 0-10 0,-2 0-35 0,-1 2-32 16,-7-3-58-16,0 3-57 0,1-2-55 15,-4-2-71-15,-6 6-99 0,0-8-177 16,0 8 16-16,-6-7-211 0,-4 1-261 15</inkml:trace>
  <inkml:trace contextRef="#ctx0" brushRef="#br0" timeOffset="333.43">2435 3759 2204 0,'-4'-4'25'0,"4"4"16"0,0 0 3 0,0 0 2 16,0 0 11-16,11-16 7 0,-1 15 4 0,-10 1 7 16,25-2 2-16,-8 2 3 15,6 3 5-15,2 3 0 0,9 4-3 0,-2 3-4 0,-1 3 6 16,-2 2 15 0,-4 3 1-16,-5-1 5 0,-6 0 0 0,-3-5-1 0,-4 2 9 15,-2 2 6-15,-3-3 3 16,-4 1-1-16,-3 0 3 0,-2 3-1 15,-8 1-16-15,-4 2-9 0,-3-3-11 0,0-3-9 16,5-5-8-16,-3-1-7 0,4-3-4 16,-2-4-7-16,1 1-7 0,5-2-7 0,-4 1-58 15,2-4-75-15,1 0-96 0,13 0-98 16,-19-2-142-16,9-2-224 0,5-2 43 16,1 4 60-16,4 2-224 0,-2-10-266 0</inkml:trace>
  <inkml:trace contextRef="#ctx0" brushRef="#br0" timeOffset="800.13">2300 4398 2121 0,'-29'2'-36'0,"2"4"16"0,4-4 21 16,0 3 19-16,1-1 23 0,3-1 27 0,-1 1 27 0,7-1 11 15,0-3 5-15,1 4-2 16,3-3-9-16,9-1 1 0,-12 3-8 0,12-3 8 15,0 0-3-15,0 0-4 16,61-6-14-16,0-6-3 0,18-2-10 0,32-8-3 16,7 0-6-16,4 1-8 0,3-4-4 15,-3 0-17-15,-5 3 8 0,-6-1-6 0,-9 0-12 16,-26 5 6-16,-8 1-13 0,-7 0-3 0,-7 2 15 16,-16 3-8-16,-8 0-5 15,-7 3-10-15,-7 2-15 0,-5 0-20 0,-4 4-42 16,-5 0-44-16,-2 3-42 0,0 0-51 15,-15-9-69-15,-2 9-101 0,-10 0-126 0,-20 7 29 16,-16 1-89-16,-3 6-68 16</inkml:trace>
  <inkml:trace contextRef="#ctx0" brushRef="#br0" timeOffset="1030.08">2176 4549 1631 0,'-48'22'33'0,"6"-5"11"0,-2 2 9 0,-1 2 11 15,-3 1 30-15,4-1 26 16,12-6 30-16,9-5 32 15,5-3 28-15,7 0 24 0,6-2-7 0,5-2 11 16,0-3 11-16,28 0 6 0,12-6-9 16,21-6-17-16,16-5-19 0,25-7-20 0,9-4-18 15,5-3-15-15,0 1-15 0,-7 1-17 16,-5-1-11-16,-10 2-12 0,-6 3-11 16,-19 4-25-16,-8 1-9 0,-7 3-4 0,-6-2-5 0,-15 5-34 15,-5 2-49-15,-8-1-60 16,-9 3-58-16,-4 3-67 0,-1-1-69 0,-6 4-90 15,0 4-136-15,-13-10-142 0,-3 7 48 0,-6 2-360 16,-7 2-446-16</inkml:trace>
  <inkml:trace contextRef="#ctx0" brushRef="#br0" timeOffset="2279.9">1501 3171 2770 0,'-8'-12'50'0,"-1"6"52"15,5 0 32-15,-1 3 13 16,5 3 9-16,-7-6-9 0,7 6-16 0,0 0-18 16,0 0 39-16,0 0 42 0,-11 29 7 0,8-12-12 15,1 4-19-15,0 3-12 0,0 1-17 16,0 10-16-16,0-3-14 0,2 6-7 15,-1-2-12-15,2-6-7 0,-1-2-11 16,2-2-3-16,-2-3-15 0,2 2-3 0,-2-6-7 0,2-6-6 16,0-1 0-16,0-1-1 15,-1-4-6-15,1-3-5 0,-2-4-8 0,0 0-1 16,0 0-1-16,0 0 2 16,13-23-7-16,-8 9 4 0,-1 0-4 0,-3-1-1 15,3 0-2-15,2-1-1 0,-3 1-2 0,1 5-1 0,0-2 0 16,2 1-1-16,0 1 0 15,1-3 2-15,7 1-2 0,-1 0 1 0,5 0-2 16,0 1 6-16,5-5-2 16,4 1-1-16,-7 1 1 0,5-2 0 0,-7 6 1 15,-2-3-2-15,0-1 2 0,3-7-2 16,-6 4-3-16,-2 2 1 0,1-2 2 0,-4 3-2 16,-1 0 0-16,-1 1 5 0,-2 3 9 0,2 2 1 15,-2-1-4-15,-1 5-2 16,-3 4-5-16,6-6 0 0,-6 6 5 0,0 0 5 15,12 17 4-15,-5-4 0 0,-1 4-2 16,-1-2 0-16,6 3 5 0,-4 0-7 0,2 0 4 16,0 2-7-16,2-5-3 15,-2 3 1-15,-2-5-5 0,3-1-3 0,-4 0 0 16,-1-1-2-16,1-3-4 0,-1-1-21 16,-1-1-48-16,3-2-42 0,-7-4-35 0,0 0-26 15,0 0-49-15,0 0-39 0,0 0 0 0,24-14 20 16,-20 4 21-16,2-3 24 15,1-1 16-15,-1 0 23 16,-1 4 33-16,0-1 29 0,1 1 39 0,-3 4 28 16,1-2 20-16,1 3 11 0,-5 5 5 15,4-7 14-15,-4 7 6 0,0 0 11 0,0 0 13 16,0 0 2-16,23 12 8 0,-17-3 5 16,4 1 6-16,-1 1-7 0,0-1-4 0,5 3 20 15,-4-2 4-15,2-1 11 0,0 1-4 0,1-3 7 16,1-1 3-16,1 0 2 15,-1-4-3-15,-3-1-7 0,2 0-2 0,-13-2-1 16,21-4 4-16,-10 2-14 0,-1-3 0 0,-2-2 1 16,-1 0 1-16,-3-3-7 0,-2 0-3 15,-4-2-12-15,-2-5-1 0,-3-2-11 0,-6-7-8 16,-3-3-9 0,1 5-5-16,-6 0-7 0,5 9-1 0,2 1-7 0,0 7-1 15,1 3-25-15,0 0-50 0,3 2-58 0,10 2-65 16,-23 3-74-16,13 2-80 0,1 0-67 15,2-1-77-15,2 2-125 0,5-6-60 0,-5 6 43 16,5-6-337-16,0 0-441 16</inkml:trace>
  <inkml:trace contextRef="#ctx0" brushRef="#br0" timeOffset="2680">2241 3153 2517 0,'0'0'-8'0,"16"0"35"16,-16 0 16-16,0 0 14 0,12 3 25 0,-12-3 44 0,4 9 28 15,-4-9 9-15,4 10-10 16,-2-1 7-16,-1-1-4 0,1 2-16 0,0 1-1 15,2 1 0-15,2 0 1 16,-2-1-9-16,0 1-10 0,3 1-11 0,0-1-8 0,2 0-7 16,-2-2-9-1,1-1 4-15,-3-2 4 0,2-2 8 0,0 0 20 0,-7-5 6 16,17 0 3-16,-17 0 8 16,21-14-7-16,-10 4 5 0,-1-4-3 0,1-1 15 15,-2 3 4-15,0 2 1 0,-2 0-2 0,-1 3-9 0,-1 0-16 16,-1 2-13-1,-4 5-11-15,8-6-12 0,-8 6 1 0,0 0-3 0,17 2-7 16,-17-2 0-16,16 5-11 16,-9-1-7-16,2-1-5 0,3 1 3 15,1-3-5-15,3 1 2 0,-1-2-9 16,-15 0-5-16,30-2 0 0,-9-1-5 0,-6-2-1 16,6-2-12-16,-3-3-27 0,-3 1 0 15,2-1 0-15,-4-3 0 0,-2 3 0 0,1-2 0 16,-4 0 0-16,-1-1 0 0,-3-3 0 15,2 1 0-15,-4-3-44 0,-2 1-164 16,0 0-73-16,-2 0-78 0,2 3-81 0,-3 4-89 16,3 0-138-16,0 5-157 0,0 5 59 15,0 0-621-15,0 0-838 0</inkml:trace>
  <inkml:trace contextRef="#ctx0" brushRef="#br0" timeOffset="3817.8">2908 3093 4016 0,'0'-12'69'0,"3"7"53"0,-3 5 46 16,2-9 40-16,-2 9 34 16,2-8 3-16,-2 8-21 0,0 0-19 0,6-6-3 15,-6 6-10-15,0 0-7 0,25 13-26 16,-14-7-16-16,4 6-11 0,0-1-11 16,1 1-13-16,-3-1-11 0,1 3-8 0,-3 0-11 0,-2-1-6 15,1-1-5-15,-1 1-10 16,-3-1-6-16,-1 0-7 0,2-3-1 15,-1 1-5-15,-3-6-4 0,1 4-2 0,-4-8-3 16,7 7 9-16,-7-7-11 0,0 0-2 0,0 0 1 16,14-25-6-16,-8 6 6 15,1 2 0-15,0-1 7 0,2 2 0 0,-2 3 4 16,-1 0 2-16,1 5-4 0,1 0-1 16,0 2 0-16,-1 4 7 0,-7 2-2 0,21-1-3 15,-21 1-1-15,25 9-3 0,-12-2-1 0,1 1 0 0,-3 0-6 16,0-1-9-1,1 1-16-15,-1 1 0 0,-3-3 0 0,0-1 0 0,1-1 0 16,-3 0 0-16,-6-4 0 16,11 5 0-16,-11-5 0 0,0 0 0 0,0 0 0 15,27-13 0-15,-17 5 0 16,-1-4 0-16,0 1 0 0,2 0 0 0,-2 2 0 16,0 0 0-16,-2 0 0 0,0 2 0 0,0 4 0 0,-7 3 0 15,11-6 0-15,-11 6 0 16,0 0 0-16,0 0 0 0,25 11 0 15,-17-6 0-15,0 2 0 0,1 1 0 16,-3-1 0-16,1 3 0 0,2-4 0 0,-4 0 0 16,1-1 0-16,-3-1 0 0,-3-4 0 15,11 8 0-15,-11-8 0 0,9 3 0 0,-9-3 0 16,0 0 0-16,18-15 0 16,-8 6 0-16,-2-4 0 0,-1 1 0 0,2-5 0 15,-2 3 0-15,0 3 0 0,1-3 0 0,-3 5 0 16,0 3 0-16,-3-1 0 0,3 2 0 15,-5 5 0-15,6-7 0 0,-6 7 0 0,0 0 0 16,0 0 0-16,0 0 0 16,21 12 0-16,-17-5 0 0,1-1 0 0,-1 3 0 0,1-2 0 15,1 1 0-15,2-1 0 16,-4 1 0-16,0-2 0 0,-1-1 0 0,1 0 0 16,-4-5 0-16,10 10 0 0,-10-10 0 0,6 4 0 15,-6-4 0-15,0 0 0 0,9 1 0 16,-9-1 0-16,0 0 0 0,9-13-18 0,-5 3-13 15,1-1 4-15,0 3 0 16,-1-2 0-16,0 3 6 0,-3 0 1 0,3 2 2 0,-4 5 3 16,4-10 0-1,-4 10 0-15,0 0 2 0,0 0 2 0,0 0 1 0,0 0 3 16,21 11-3-16,-14-4 9 16,-3-2-1-16,4 2-3 0,0 0-10 0,-1 0-12 0,1 0-34 15,0 0-39-15,1-4-33 0,0 0-28 0,-9-3-39 16,24 2-38-16,-12-2-27 15,0-5-32-15,1-2-15 0,3 0-4 16,-5-3 11-16,1-2 22 0,-1-2 29 16,0-1 25-16,-2-4 27 0,0-10 33 0,-4 3 42 15,-1-10 40-15,-2-5 33 16,-4-3 37-16,-2-3 30 0,1 4 40 0,-1 4 39 0,0 5 44 16,1 10 22-16,1 7 5 0,-3 2-7 0,3 5-5 15,2 2-15-15,-1 5 1 0,1 3 43 16,0 0 13-16,0 0-13 0,-2 33-6 15,5-4 24-15,1 10 1 0,4 2-15 16,3 10-21-16,9 0 1 0,-4 3-15 0,6 0-14 16,1 0-16-16,-1-6-10 0,1-2-13 15,0-5-14-15,-3-11-13 0,-6-1-18 0,2-6-14 16,-5-3-6 0,-2-7-6-16,-3-1-7 0,0-3-1 0,0-2 2 0,0-2-10 15,-6-5-12-15,5 5 5 0,-5-5-1 0,0 0-4 16,0 0-2-16,0 0 6 0,0 0-23 15,0 0-19-15,0 0-44 0,16-12-54 0,-16 12-62 16,0 0-80-16,0 0-103 16,0 0-124-16,0 0-172 0,0 0-115 15,0 0 68-15,0 0-624 0,0 0-806 16</inkml:trace>
  <inkml:trace contextRef="#ctx0" brushRef="#br0" timeOffset="4816.02">4575 2743 4008 0,'-2'-3'64'0,"2"3"-7"16,0 0-5-16,0 0-5 0,0 0 0 16,0 0 84-16,10 26 55 0,1-1 15 0,6 6-2 15,3 9 2-15,0 3-29 0,3 0-11 0,0 4-3 16,2 0 17-16,-3-2-20 15,1-5-5-15,-3 0-24 0,-5-7-16 0,0-2-2 0,-4 1-17 16,-3-8-11-16,-3-4-15 16,2 1-3-16,-5-4-6 0,-2-3-14 0,-2-1-24 15,0-1-24-15,-4-3-29 16,0-2-19-16,-5-2-19 0,0-3-12 0,-3-2 4 16,-4-2 8-16,-6-5 6 0,-6-7 2 0,-1-6 5 0,-9-3 8 15,11 1 5-15,3 5 9 16,7 4 12-16,1 4 7 0,7 2 6 0,4 0 9 0,-2 1 1 15,0 0 6 1,4 2-2-16,5 4 10 0,-4-6 7 0,4 6 7 16,0 0 4-16,18-10-6 0,0 5 1 15,5-5 7-15,10 1-11 0,-1-3 0 0,2-2-4 16,-2 3-6-16,3 1 1 16,-11 2-1-16,-2 0-2 0,-6 3-3 0,4 2-2 15,-5 2-3-15,-2 1 0 0,2 4 3 0,1 3 0 16,-5 3 0-16,3 2 0 0,-1 2-2 15,-1 1 1-15,-3 2-5 0,-2-3-9 0,-5 3-78 16,6 1-102-16,-7-1-113 16,6 1-123-16,-5-5-168 0,2 1-128 0,-4-4 62 15,0 1-492-15,-2-5-620 0</inkml:trace>
  <inkml:trace contextRef="#ctx0" brushRef="#br0" timeOffset="4970">4929 3120 3271 0,'0'0'22'0,"-7"-2"2"0,7 2-9 15,0 0 2-15,0 0-6 0,-8-5 2 0,8 5-24 16,0 0-70-16,0 0-91 0,0 0-123 16,0 0-237-16,0 0 38 0,0 0-114 0,23 21-108 15</inkml:trace>
  <inkml:trace contextRef="#ctx0" brushRef="#br0" timeOffset="5300.12">5076 3283 1979 0,'0'0'185'0,"0"0"22"0,0 0 19 0,10 2 23 15,-10-2 20-15,0 0 19 16,0 0 5-16,0 0-3 0,0 0-5 0,9 2-10 16,-9-2-23-16,0 0-23 0,0 0-23 15,0 0-24-15,0 0-14 0,0 0-19 0,15-9-10 16,-15 9-24-16,12-6-15 0,-6 0-15 0,1 0-21 15,-7 6-13-15,12-6-10 16,-12 6-7-16,9-6-10 0,-9 6-2 0,10 0-9 16,-10 0 6-16,0 0-5 15,0 0-1-15,17 8-1 0,-17-8 3 0,9 8 16 0,-5-4 6 16,2 1 10 0,0 0 7-16,3 0 9 0,-1 0-5 0,4-4 2 0,-1 2-3 15,-11-3-6-15,30-3-3 0,-7-1-1 0,1-1-8 16,7-5-22-16,-1-2-40 0,1-2-53 15,-1 1-63-15,-1-1-92 0,-4 2-103 0,-2-1-114 16,-3 5-138-16,-4-1-182 16,-2 3 51-16,-1-4-569 0,-2 4-744 0</inkml:trace>
  <inkml:trace contextRef="#ctx0" brushRef="#br0" timeOffset="6580.1">6060 2995 3363 0,'-7'-8'17'15,"2"-2"56"-15,1 5 39 0,4 5 14 0,-5-8 3 0,5 8 3 16,0 0-4-16,0 0 12 0,0 0 35 15,0 0 32-15,-4 28 5 0,10-8-35 0,-5 1-13 16,5 1-7-16,6 7-4 16,1 0 0-16,3-4-1 0,0-1-20 0,0-7-10 15,1-4-14-15,-4 0-13 0,4-4-2 16,-1 0-9-16,-3-5-9 0,1-1-4 0,-2-3-6 16,-12 0-6-16,31-9-7 0,-12 0-1 0,-6-3-2 15,9-8-1-15,-8 3-6 16,-2 1-11-16,1 3 1 0,-4-1 0 0,0 4-5 15,-2 3-4-15,1-1 6 0,-5 2-1 16,3-1-7-16,-6 7-1 0,10-3-1 0,-10 3 7 16,0 0-9-16,18 2 2 15,-18-2 10-15,18 7-7 0,-9-2-4 0,1 0-3 16,3-2 0-16,-2 1-1 0,3 0 8 16,1-4-9-16,1 1 4 0,0-2-6 0,2-3 3 15,0 0-5-15,-2-2-6 0,5-5-15 0,-4 1-21 16,2-2-13-16,-6-2-9 15,1 1-14-15,-5-3-22 0,3-1-34 0,-8 0-34 0,0-2-35 16,-2-3-35 0,0 1-36-16,-2 0-43 0,0 3-34 0,0 1-29 0,0 3-57 15,-2 3-70-15,0 5-127 16,0 0 14-16,2 6-403 0,-2-8-489 0</inkml:trace>
  <inkml:trace contextRef="#ctx0" brushRef="#br0" timeOffset="6750.03">6753 2750 2575 0,'6'-5'-52'0,"-2"1"39"0,-4 4 10 15,7-1 26-15,-7 1 35 16,0 0 31-16,10 12 26 0,-7-4 7 0,2 3 4 16,0 0 2-16,-1 5-3 0,4-1-27 15,-5 2-4-15,1-3-8 0,2 1-6 0,2 1-15 16,-3-3-35-16,1 1-52 16,1-2-73-16,2 1-90 0,-6-5-124 0,1 1-169 15,2-3-45-15,-5 0 42 0,-1-6-82 16,11 7-63-16</inkml:trace>
  <inkml:trace contextRef="#ctx0" brushRef="#br0" timeOffset="7100.15">6950 2607 1993 0,'-6'-11'245'0,"2"3"-2"0,-2 0 4 16,2 4 26-16,4 4 21 0,-4-5 10 0,4 5-7 15,0 0-14 1,-5-10-31-16,5 10-24 0,0 0-25 0,-4-6-22 0,4 6-18 15,0 0-23-15,0 0-29 0,0-9-34 16,0 9-38-16,0 0-36 16,0 0-27-16,0 0-40 0,0 0-36 0,0 0-44 15,0 0-35-15,-3 21-13 0,-1-17 18 16,2 3 19-16,2-7 16 0,-5 10 18 0,5-10 23 16,0 0 13-16,0 0 17 0,0 0 5 15,0 0 16-15,0 0 15 0,0 0 29 0,0 0 10 16,0 0 13-16,0 0-6 0,0 0-1 15,0 0 6-15,0 0-7 0,0 8 5 0,5 3 7 16,1 3 0-16,-1 7 3 0,2 1-5 16,6 11-9-16,-1 0 2 0,0-1-7 0,0 2 5 15,0-3-4-15,-1 1-43 16,2-3-36-16,-2 0-57 0,3-2-71 0,-7-7-94 16,2 1-132-16,1-4-130 0,-4-3 35 0,1-2-137 15,-1-3-151-15</inkml:trace>
  <inkml:trace contextRef="#ctx0" brushRef="#br0" timeOffset="7350.05">7193 2498 2072 0,'0'0'122'0,"0"0"9"0,0 0 17 15,0 0 27-15,2 32 17 0,4-11 20 16,4 10-5-16,-1 4-12 0,6 8-17 15,1 6-19-15,0-3-11 0,0-1-19 0,-3-9-12 0,1 12-13 16,-1-2-12 0,-1-10-33-16,-3 2-47 0,0-5-61 0,2 1-82 0,-4 0-95 15,-3-9-115-15,-1-6-157 16,-1-1-81-16,-2-6 50 0,0 0-185 16,-4-3-207-16</inkml:trace>
  <inkml:trace contextRef="#ctx0" brushRef="#br0" timeOffset="7632.13">6187 3606 2276 0,'-28'17'185'0,"1"-2"-19"0,8-3-17 15,4-2 28-15,6 0 22 0,0-4 20 0,9-1 18 16,0-5 6-16,23 3-5 0,15-9-14 15,23-10-24-15,32-13-22 0,13-9-17 0,8-3-25 16,0-3-35-16,1-3-37 0,-8 6-44 16,-5-1-13-16,-7 3 1 0,-9-1-14 15,-7 5-25-15,-25 11-13 0,-2 1-12 16,-20 9-11-16,-1 0-2 0,-6 3 11 0,-8 2-8 16,-4 5-26-16,-3-4-29 0,-7 4-36 0,4 0-56 15,-5 0-71-15,-2 4-114 0,0 0-198 16,0 0 51-16,-16-8-266 0,16 8-299 0</inkml:trace>
  <inkml:trace contextRef="#ctx0" brushRef="#br0" timeOffset="43361.34">16862 3904 194 0,'-22'5'75'0,"1"-1"-7"16,3-4-37-16,4 0-47 0,-2 0-55 0,3-1-25 15,0-4 33-15</inkml:trace>
  <inkml:trace contextRef="#ctx0" brushRef="#br0" timeOffset="44190.07">18026 5235 786 0,'-12'3'443'0,"2"-1"-65"16,1 0-19-16,9-2-13 0,-14 1-6 0,14-1-7 16,0 0-3-16,0 0-7 15,-16 0-13-15,16 0-11 0,0 0-18 0,0 0-27 0,0 0-17 16,0 0-32-16,0 0-20 16,0 0-20-16,43-10-13 0,0 5-18 0,2 0-12 0,16-5-16 15,2 1-7-15,3 1-13 16,7 0-9-16,3-2-7 0,6-1-8 0,21-3-1 15,2-1-5-15,5 2-8 0,1 0-3 0,-6 4-7 16,-1-2 1-16,-18 6-6 0,-2-2-2 16,-2 2-4-16,-6-2-3 0,-4 5-6 0,-3-4 0 15,-4 0-5-15,-2 0 2 16,-4 2 0-16,-11 1-2 0,1-1-2 0,-2-1 1 16,14 2 0-16,-11-2-8 0,8-4 6 0,-8 4-6 15,-5 2 3-15,3-1 3 0,-5 3-12 16,4-1 7-16,-8 2-4 0,3 2 3 15,-3 1-6-15,-5-1 1 0,-6 1 1 16,-2-1 3-16,15-1-3 0,-11 3 0 16,1-1 4-16,-4-1 0 0,3 0-4 0,10-1 3 15,0 3-7-15,-2-2-11 0,-3-2-2 0,4 0-8 16,-5 1-4-16,6-1 0 16</inkml:trace>
  <inkml:trace contextRef="#ctx0" brushRef="#br0" timeOffset="46509.99">20674 3024 1557 0,'2'-5'109'0,"-2"-2"18"16,0 7 10-16,4-13 11 0,-4 13 13 0,0-10 14 0,0 10 6 15,0 0 10 1,0-8-18-16,0 8-17 0,0 0 18 0,0 0 11 0,-15 42 2 16,3-6 2-16,-1 10-5 0,-3 5 4 0,2 1 0 15,1-1-3-15,-3 2-3 16,5-6-6-16,1-8 7 0,0-3-7 0,5-3-11 0,-1-8-9 15,5-4-9 1,-4-4-16-16,1-4 1 0,2 0 14 0,2-5 4 16,-1 1 10-16,1-4 12 0,0-5-11 15,0 0-18-15,0 0-16 0,0 0-12 0,0 0-12 0,-6-37-14 16,8 10-12 0,2-12-8-16,3-14-11 0,-1-3-6 0,4-8-11 15,-1 4-8-15,3 2-3 0,-3 6-8 0,0 13 1 16,2 6-6-16,-2 4-5 0,-4 10-4 0,5 2 3 15,-2 7-1-15,-1 5-4 16,2 2 3-16,-9 3 1 0,27 3 1 0,-7 5 0 16,-2 1-5-16,13 6 5 0,-5-1-5 15,7 5 3-15,-1-4-2 0,0-1 8 0,4 3-7 16,-4-1-1-16,-2-5 3 0,-1 1-4 0,-11-3 3 16,2-2-1-16,-9 0-1 15,1-4 3-15,-5 3 6 0,1-1 25 0,-3-1 12 16,-5-4-10-16,0 0-43 0,0 0 0 15,0 0 0-15,-25 8 0 0,7-7 0 0,-11 3 0 16,-9 0 0-16,0 2 0 0,0-2 0 0,-2 0 0 16,4 4 0-16,1-1 0 15,7-3 0-15,9 2 0 0,-1-2 0 0,4 4 0 16,0-3 0-16,1-1 0 0,3 2-4 16,1-2-167-16,2 1-42 0,1 0-51 0,-2 2-69 15,8-2-85-15,-1 0-102 0,3-5-135 16,0 0-152-16,7 4 68 0,-7-4-644 15,31-1-837-15</inkml:trace>
  <inkml:trace contextRef="#ctx0" brushRef="#br0" timeOffset="46894.54">21424 2948 3582 0,'1'-14'-31'0,"-1"-3"41"15,0 5 39-15,-1 1 46 0,-3 2 36 16,-1 0 18-16,3 4 10 0,2 5-9 0,-7-9-7 15,7 9 6-15,-15 0 3 16,15 0 9-16,-19 9 15 0,4 0-20 16,-6 11-9-16,-1-1-15 0,4 3-12 0,0 3-13 15,7-6-9-15,1-3-11 0,8-3-5 0,2-1-6 16,2 0-3-16,8 0-11 0,3 2-6 0,7-2-1 16,8 1-5-16,1-2 1 15,2 2-14-15,-4-4 3 0,5 3-2 0,-10 0 10 16,-3-3 6-16,-4-2 25 0,-1 0 11 15,-3 3 14-15,1-1 15 0,-7 3 8 0,1-2 6 16,-4 1 0-16,-2 2-5 16,-4-1-12-16,0 1-10 0,-6 3-14 15,-1 1-9-15,-2-3-6 0,-1-1-9 0,-2 1-5 16,-2-4-34-16,3-1-29 0,2-2 0 16,0-2 0-16,-1-2-41 0,1-3-152 15,13 0-80-15,-21-1-90 0,11-1-109 0,0-2-116 16,7-1-163-16,3 5-56 0,-2-12 83 15,4 4-629-15,6-1-809 0</inkml:trace>
  <inkml:trace contextRef="#ctx0" brushRef="#br0" timeOffset="47122.48">21942 2914 3630 0,'0'-6'72'0,"0"-2"46"15,0 8 18-15,0 0 5 0,-4-8 1 16,4 8 17-16,0 0 37 0,0 0 26 15,-10 25 3-15,3 1-13 0,-1 4-20 0,3 9-13 16,-2 4-40-16,2 11-9 0,-3-1-18 16,5-9-9-16,1 0-10 0,-4 0-12 0,2-3-12 15,3-4-38-15,-2-8-53 16,-1-5-49-16,2 1-54 0,0-8-66 0,1-1-69 16,-1-5-65-16,-2 0-83 0,0-6-98 0,-1-3-148 15,5-2 14-15,0 0-442 0,-18-14-552 16</inkml:trace>
  <inkml:trace contextRef="#ctx0" brushRef="#br0" timeOffset="47279.73">21680 2931 3242 0,'-2'-12'109'0,"1"7"17"0,-1 1 11 16,2 4-3-16,0 0-3 16,0 0 19-16,0 0-3 0,0 0-16 0,0 0-8 15,0 0-17-15,17 27-11 16,-6-14-8-16,2 3-73 0,5-1-102 0,3 6-138 0,3-4-198 15,-1 6-217-15,0-3 58 0,-1 5 73 0,-6-3-259 16,4-1-258-16</inkml:trace>
  <inkml:trace contextRef="#ctx0" brushRef="#br0" timeOffset="47525.31">22182 2342 2418 0,'-6'-23'140'15,"2"6"-16"-15,-2 0-8 0,3 3-14 0,-3 2-39 16,2 0-77-16,1 2-93 0,-6 3-119 15,4 3-189-15,5 4-66 0,0 0-104 0,-15 9-86 16</inkml:trace>
  <inkml:trace contextRef="#ctx0" brushRef="#br0" timeOffset="48109.87">22313 2894 2078 0,'-5'-23'340'0,"-3"5"-22"15,6 4-21-15,-2 5-14 0,2-1-13 0,-2 5-3 0,4 5 18 16,0 0 18 0,0 0 0-16,0 0-25 0,14 38-23 0,-7-20-29 0,5 11-17 15,-2 0-15-15,-1-6-23 0,-2 6-17 16,1-4-16-16,-4-3-11 0,0-2-14 0,0-2-10 15,-4-2-10-15,0 0-11 0,0-4-6 0,2 0-8 16,-2-4-5-16,0-8-4 16,1 9-11-16,-1-9-6 0,0 0-5 0,0 0-3 15,4-29 0-15,2 7-9 16,-3-2-1-16,8-7-5 0,-2 2-5 0,-2 6 2 0,2 5-4 16,-4 5-2-1,1 4-4-15,-3-1-1 0,6 4 10 0,-2 4-7 0,-7 2 3 16,18 2 8-16,-18-2 2 15,25 6-14-15,-10 2 16 0,1-1-6 0,1 3-8 16,-4-3 2-16,0 2-4 0,-1-4-1 16,-1-1 0-16,-1 0 3 0,0-1-3 0,-3 1 1 15,-7-4 4-15,0 0-7 0,23-5 5 16,-15-2-10-16,1-1 3 0,1-5-5 0,-1-3 3 16,1 0-3-16,0-3-2 0,-3 5 9 15,0 2-7-15,-1 1 7 0,1 2-3 0,-4 2-6 16,5 1 9-16,-8 6-4 0,9-3 0 15,-9 3 0-15,0 0-1 0,23 10 1 16,-14-3 6-16,1 1-2 0,1 3-6 0,0-3-4 16,3 2 1-16,-1 0-41 0,5-3-44 15,-2 1-52-15,0-3-43 0,1-1-56 16,-3-4-67-16,0 0-78 0,6-5-69 0,-3-5-85 16,9-4-92-16,-3-6-79 0,0-3 57 0,-3-1-464 15,-4-6-586-15</inkml:trace>
  <inkml:trace contextRef="#ctx0" brushRef="#br0" timeOffset="48689.98">23184 2371 3090 0,'0'-27'6'0,"2"6"44"0,-2 7 21 0,2 3 16 16,0 3 17-16,-2 8 58 0,0 0 49 15,0 0 43-15,0 0 24 0,4 41 10 0,-3-8-5 16,1 9-2-16,6 9-8 16,0 2-13-16,1 0-33 0,0 1-20 0,5-5-20 15,-3 1-22-15,-1-13-14 0,0 3-22 0,-5-3-26 16,5-2-45-16,-7-2-47 0,4-8-58 15,-5-5-40-15,-1-5-37 0,-1-1-23 0,0-5-19 16,0-1-24-16,0 0-23 16,0-8-11-16,-8 5-2 0,8-5 14 0,0 0 23 0,-24-13 22 15,10 1 20-15,0-1 19 16,-10-8 20-16,-1-3 24 0,4 3 42 0,3-1 48 16,4 8 28-16,1 3 20 0,4 2 13 0,0 3 9 0,4 0 8 15,-3 1 12 1,8 5 7-16,-5-5 12 0,5 5 10 0,0 0 8 0,0 0 4 15,0 0-5-15,18-12-16 16,0 7-9-16,1-2-11 0,14-5-11 0,-1 0-6 0,0 2-8 16,1-2-8-1,-8 7-14-15,-3 0-3 0,-3 5-7 0,-1 3 4 16,-2 6 0-16,2 1-7 0,-5 5-7 16,-1 1 8-16,1 9 2 0,-4-1 5 0,-1-4-1 15,2 0-6-15,-3 3 0 0,0-3-7 16,2-1 2-16,2 0-4 0,0-5 6 0,1 3-11 15,-1-7-1-15,5-2-7 0,-2-2 1 16,6-5-5-16,-4-1-4 0,2-3 0 0,3-4-8 16,1-1-4-16,-2-4 5 0,3-4 0 15,-3-3-4-15,-2-1 3 0,-3-6 3 16,-3 0 3-16,-7 0-3 0,-1 0-1 0,-4-1 4 16,-6-7 0-16,-1 2-3 0,-5 4 4 15,-5 4-11-15,-6 5 2 0,4 9-4 16,-3 5-1-16,0 5 2 0,-3 1-16 0,0 5-39 15,-7 8-71-15,3 1-102 0,5 4-128 16,0-1-163-16,2 1-210 0,9-2-3 0,1-1 76 16,7-4-521-16,-1 0-648 0</inkml:trace>
  <inkml:trace contextRef="#ctx0" brushRef="#br0" timeOffset="48875.72">23785 2697 3590 0,'0'-8'116'0,"0"8"-9"0,4-4 13 16,-4 4 44-16,0 0 37 16,0 0 17-16,0 0-5 0,3 31-28 0,-1-12-19 15,0 6-18-15,-2 3-13 0,0 9-26 16,-4 1-61-16,2-1-77 0,1 0-102 0,2-6-106 16,-1-4-96-16,0-3-115 0,-1-3-144 0,2-4-27 15,-1-3 56-15,2-6-311 16,4 1-356-16</inkml:trace>
  <inkml:trace contextRef="#ctx0" brushRef="#br0" timeOffset="49010.05">23970 2619 2554 0,'-2'-18'108'0,"-5"7"3"16,5 3-9-16,-1 4-14 0,3 4-14 0,0 0-4 15,-11 0-8-15,11 0-52 0,0 0-94 16,-2 14-143-16,2-5-231 0,2 1-38 0,1 0-155 15,3-1-148-15</inkml:trace>
  <inkml:trace contextRef="#ctx0" brushRef="#br0" timeOffset="49190.33">24144 2646 2157 0,'0'0'226'0,"-3"14"39"0,3-14 34 16,-12 20 36-16,7-6 39 15,-3 2 31-15,-2 4 9 0,3-2-7 0,1 0-26 0,3 0-34 16,-2-2-37-16,3-1-28 0,2-3-31 15,5 0-30-15,-1-4-39 0,-1 1-55 16,5-2-74-16,-3-3-86 0,7 0-94 0,-1-4-95 16,0 0-129-16,1 2-155 15,-12-2-196-15,17-2-59 0,-17 2 81 0,16 0-563 16,-16 0-704-16</inkml:trace>
  <inkml:trace contextRef="#ctx0" brushRef="#br0" timeOffset="50727.54">24398 3395 3328 0,'11'6'-43'16,"-3"-2"43"-16,-2-2 41 15,-6-2 53-15,0 0 29 0,31-12 10 0,-16 1 4 16,8-9-14-16,-2-2-10 0,1-4-10 16,3-12-8-16,0 1-11 0,-4-4-11 0,-1 0-8 15,2-5-7-15,-8-1-9 16,0-7-5-16,-3-8-7 0,0-6-11 0,-4-4-2 16,-1-5-3-16,1 0-8 0,1 3 0 0,3 7-2 0,-5 9 0 15,1 15-3-15,0 6-1 16,-2 12-3-16,1 7-1 0,-2 11 9 15,1 5 19-15,-5 2 15 0,14 17 2 16,-1 7 1-16,3 11 12 0,2 11 12 0,5 2 14 16,0 3 7-16,6-5-1 0,0-1-6 15,3-1-8-15,-2-4-5 0,5-4-6 0,-3-5-8 16,-5-9-1-16,-4-2-6 16,-7-4-8-16,0-3 7 0,-5-5 11 0,0-2 9 0,-2 1 17 15,-2-5 2-15,-7-2-14 0,0 0-12 16,0 0-7-16,0 0 0 0,7-15-7 15,-7 15-8-15,-13-20-9 0,0 7-1 0,-12-3-2 16,1 8-11-16,-9-2-6 16,-4 3 2-16,5 5-10 0,-8 7 1 0,2 9-3 0,-4 6 0 15,10-4-1-15,1 1-2 16,11 0 3-16,2-3-4 0,5-2 4 0,7-1 2 0,0-1 2 16,4-3-3-16,2-7 0 0,8 9 2 15,2-6-1-15,-10-3 2 0,27-3-2 16,-7-5-6-16,9-4-2 0,-1-3 5 0,5-3-2 15,-7 1-7-15,3-1 4 0,-2 1 0 16,0 1-2-16,-11 4 1 0,2 3-7 0,-7 3 5 16,3 2-1-16,-5 2-1 15,-9 2 7-15,19 4 7 0,-9 1-4 16,-1 2 8-16,-1 1 7 0,1 4 10 0,3-1 6 16,-5-1 11-16,1 0-1 0,2 1 3 0,-3-5-5 15,3 3 1-15,-1-3 3 0,2-4-3 0,5-2-3 16,-1 0-7-16,1-5-3 15,4-2-9-15,-1-2-2 0,6-9-8 0,0 1 2 16,-3-2-9-16,3 2 5 0,-7 1 1 16,-3 6-4-16,-3 2 0 0,-3 1-2 0,-2 0-4 15,2 2 0-15,-2 1 0 16,-7 4 7-16,0 0 2 0,18 2-2 0,-18-2 5 16,12 10-1-16,-8-1 0 0,2 1 0 0,-1 0 4 0,2 1-10 15,-4-3 6-15,5 3 1 16,-3-3-4-16,1-1 0 0,-1 0 7 0,6-2-17 15,-4-2-7-15,-7-3-22 16,19 0-17-16,-19 0-14 0,29-8-9 0,-18 1-22 16,4-5-13-16,1 0-4 0,-3-3-1 15,-1-2 5-15,-3-2 5 0,0 0 10 16,-1 0 14-16,0 4 9 0,-5 1 9 16,3 2 17-16,-2 3 13 0,-3 3 7 0,4-1 6 15,-5 7 0-15,2-5 4 0,-2 5 2 16,0 0 5-16,0 0 1 0,0 0-2 15,0 0 0-15,6 20 2 0,-5-13 1 0,3 0-1 16,-2 0 2-16,0-2-13 0,1 2-7 16,3-4-9-16,0 1-12 0,-6-4-23 0,13 0-27 15,-13 0-28-15,22-5-23 0,-9-4-25 16,0-3-11-16,6-10-12 0,0-2-10 0,1-8-3 16,-4-9 3-16,4-7 6 0,-4-5 20 15,-2-6 25-15,-1-6 27 0,-4 2 24 0,3 3 23 16,-6 16 29-16,-4 8 45 0,0 9 54 15,-2 8 18-15,-2 7 2 0,-4 2 27 16,3 8 29-16,3 2 27 0,0 0 21 0,-25 26 21 0,14 8 10 16,-1 5 4-1,2 12-5-15,3 3-6 0,3 2-17 0,1 1-3 16,2-2-23-16,2 3-19 0,-1-12-11 0,5-1-16 16,-1 0-7-16,1-6-12 0,1-5-12 0,-1-8-7 15,6-6-36-15,-6-6-25 0,2-2-28 16,5-4-33-16,0-4-37 0,0-2-41 15,6-6-44-15,0-4-40 0,11-11-30 0,5-10-16 16,7-4-9-16,-3-4 17 0,3-4 20 16,-4 0 27-16,5-1 38 0,-8 6 35 0,-7 10 34 15,-6 4 49-15,-4 7 44 16,-5 6 48-16,-5 2 41 0,2 4 47 0,-9 3 50 16,0 0 38-16,16 17 40 0,-14-3 23 0,0 5-4 15,-4 3-14-15,-2 12-18 0,3 3-27 16,-6-4-18-16,1 4-19 0,3-6-20 0,-5 4-13 15,3-2-18-15,-2-8-13 16,4-4-21-16,-5 0-43 0,5-3-64 0,-5-4-84 16,3-2-83-16,2-2-80 0,-5-3-88 15,7-1-77-15,-3-3-49 0,4-3-34 0,0 0-75 16,-15-10-82-16,9-3 8 16,-4-4-493-16,-4-12-613 0</inkml:trace>
  <inkml:trace contextRef="#ctx0" brushRef="#br0" timeOffset="50809.85">26247 2648 2999 0,'-10'10'-78'0,"1"0"39"15,-3-1 20-15,0 8 12 0,1-2 4 0,4-1-3 16,0 0 1-16,0-3-11 16,3-2-43-16,1-2-72 0,3-2-128 0,0-5-208 15,0 0-183-15,0 0-146 0</inkml:trace>
  <inkml:trace contextRef="#ctx0" brushRef="#br0" timeOffset="51525.76">28642 1414 2116 0,'-8'-13'210'0,"4"7"-10"0,4 6 1 15,0 0-13-15,0 0-12 16,0 0 26-16,0 0 24 0,-16 31 31 0,9 2 12 15,5 4 5-15,2 5-17 0,0 1-18 16,2-2-25-16,3 3-9 0,2 7-32 0,-1-10-15 16,-1-5-14-16,5 1-14 15,-2-4-11-15,-1-2-22 0,-1-6-7 0,-2-4-10 16,-3-3-48-16,1-1-50 0,0-3-67 16,-2-2-60-16,3-1-73 0,-1-1-70 0,0-2-67 15,-2-5-98-15,0-3-123 0,0 0-94 0,0 0 53 16,0 0-346-16,-2-21-442 15</inkml:trace>
  <inkml:trace contextRef="#ctx0" brushRef="#br0" timeOffset="51790.01">28661 1527 2655 0,'-6'-27'-25'15,"5"4"28"-15,-3 3 40 16,2 5 37-16,-2 4 34 0,4-1 26 0,0 0 22 16,0 0 15-16,4 1 0 0,0-2-6 0,3 3-8 15,2 0-11-15,7 3-12 0,2 4-10 16,2 3-11-16,16 5-7 0,12 10-5 0,2 6 0 15,1 8-5-15,0 8-3 16,14 15-9-16,-8 3-3 0,-3 0-6 16,-18-7-3-16,-7-1-2 0,-6 0 1 0,-12-1 16 15,-8-5 10-15,-8 3 20 0,-8 1 13 16,-10 3 1-16,-4-1 1 0,-7-7-8 16,2-1-12-16,-7-6-8 0,3-4-10 0,3-9-11 15,5-3-11-15,-1-3-36 0,2-7-52 0,7-7-63 16,2-2-79-16,-3-5-97 0,5-3-100 15,-6-9-106-15,6-5-143 0,6-1-150 16,4 6 55-16,6 0-493 0,2 2-651 16</inkml:trace>
  <inkml:trace contextRef="#ctx0" brushRef="#br0" timeOffset="52459.93">29636 2143 3277 0,'0'0'62'15,"0"0"46"-15,-1 7 19 16,1-7 18-16,0 0 15 0,0 0 18 0,0 0 4 0,0 0 2 16,7-29-5-16,-4 17-17 0,1-2-15 15,3-6-13-15,-2-1-17 0,5-12-12 0,0 0-8 16,-1-2-14-16,-2-6-9 0,6-12-9 0,-4-4-7 15,-2-3-11-15,-1-6-16 16,0 2-8-16,0-1-3 0,1 1-5 0,-1 5-1 16,4 3-8-16,-7 16-7 15,1 5-5-15,0 6-3 0,0 12 2 16,-3-1 0-16,3 5 1 0,-2 3-2 16,-2 2 1-16,2 2 0 0,-2 6 2 0,0 0 16 0,0 0 11 15,23 22 7-15,-6-1 1 0,6 8 13 0,7 8 7 16,11 1 14-16,-2-1-3 0,6 0-4 15,0 1-1-15,-3-4-6 0,-2 0-2 0,0-5-4 16,-4 0-3-16,-7-7 1 16,-3-1 6-16,-2-2 4 0,-10-5 15 0,2-3 12 15,-5-2 17-15,-3 0 7 16,0-3 9-16,-4 1 12 0,-3-1 14 0,3-2 7 0,-4-4-7 16,-5 12-9-16,-7-6-15 0,-7 1-16 0,-15 3-3 15,-9-2-12-15,0 0-6 16,-5-1-9-16,-1-5-28 0,-14 2-40 0,13 0 0 15,0-2 0-15,9 0 0 0,7-2 0 16,5 0 0-16,6 0 0 0,4 0-107 0,2 0-96 16,4 0-62-16,-1 0-82 15,3 0-101-15,11 0-110 0,-18-4-198 16,13 2-60-16,5 2 87 0,0 0-619 16,-2-11-802-16</inkml:trace>
  <inkml:trace contextRef="#ctx0" brushRef="#br0" timeOffset="53239.89">30696 1949 3966 0,'0'0'151'16,"0"0"31"-16,0 0 4 0,0 0 8 0,0 0 14 16,20-12 9-16,-17 3-1 0,5-2-6 15,-1-3-15-15,1-1-17 0,2-4-19 0,1-11-14 16,3 0-20-16,-5-6-13 0,7-11-16 15,-7-1-11-15,2-2-17 0,-3-4-16 16,-2-6-30-16,-3 0-11 0,-3-6-16 0,-1 1-7 16,-3 2-10-16,-2 1 6 15,2 17 0-15,0 5 1 0,2 5 7 0,-2 11 7 16,4 5 0-16,0 4-1 0,-1 3 2 16,1 5 4-16,1 2 9 0,-1 5 22 0,0 0 21 15,0 0 15-15,48 24 8 0,-10 2 8 0,8 4 12 16,7 3 1-16,18 11 2 15,0 1-3-15,-7 2-7 0,-8-11-7 0,-7 0-7 0,-1 0-9 16,-5-1-4-16,-4 1-4 16,-3-3-10-16,-11-9-1 0,-3 1-10 0,-3-8-1 0,-3 1-6 15,-5-6-4 1,-5-3 2-16,1-1-4 0,-2-2-11 0,-3-1-16 0,-2-5 0 16,0 0 0-16,0 0 0 0,0 0 0 0,0 0 0 15,-47-17 0-15,15 3 0 16,-13-7 0-16,-11-2 0 0,1 2 0 0,-6 0 0 0,0 5 0 15,-2 2 0 1,0 4 0-16,2 5 0 0,11 5 0 0,7-2 0 0,2 2 0 16,11 2 0-16,5 0 0 15,8-1 0-15,0 5 0 0,4-4 0 0,4 2-97 16,2-2-96-16,7-2-76 16,-4 6-91-16,4-6-125 0,0 0-142 0,13 12-238 15,-2-6 58-15,1 3 94 0,2 5-571 0,9 9-743 0</inkml:trace>
  <inkml:trace contextRef="#ctx0" brushRef="#br0" timeOffset="53559.8">32215 1763 3891 0,'0'0'123'15,"-36"-5"-16"-15,9 5-9 0,-30 5 39 16,-11 5 55-16,-20-6 50 0,-36 8 26 0,-16 3 28 16,-12 0-3-16,-4 4-13 0,-52 10-16 15,-7 7-26-15,-15 7-25 0,-23 7-11 16,-14 17-5-16,-10 5 18 0,9 5 3 0,24-1-12 16,43-6-13-16,74-22-23 0,26-2-22 15,17-3-148-15,30-11 0 0,13-3 0 0,7 0 0 16,10-9 0-16,7-2 0 0,6-6 0 15,2-1 0-15,4-1 0 0,3-3-236 0,4-2-167 16,-2-5-87-16,14 7-88 0,-3-9-132 16,-11 2-122-16,29-7 78 0,-12 1-670 0,3 0-876 15</inkml:trace>
  <inkml:trace contextRef="#ctx0" brushRef="#br0" timeOffset="-207274.88">1934 12980 687 0,'0'-5'261'0,"0"5"-73"0,-5-14-20 16,-2 6-27-16,-2-3-8 16,1 1-26-16,-4-2 5 0,1-3-12 0,-2 3 2 15,-1-2 11-15,0-1-10 0,-2 2 4 0,-5-4-1 16,2 4-7-16,5 0 1 15,-2 3-10-15,-2 1-13 0,2 1-5 0,-6-1-5 0,1 4-7 16,1 3-9-16,-3 2-8 16,-4 4 0-16,-11-1-3 0,2 6-8 0,-3 1 1 15,-4 7-6-15,7-1-4 16,-7 5-6-16,11-4 0 0,-8 9-4 0,4 1-3 16,-3 2 5-16,5 0 0 0,0 3-2 0,4 1 1 15,-3 0-9-15,3 0 2 0,5-7-1 16,-2 8 1-16,5 5-3 0,2-10-2 0,-1 2 0 15,6 0 2-15,-2 1-4 16,4 2 4-16,-1 1-4 0,3-2 4 16,2-2-3-16,0 1 2 0,4-5-3 0,1-5-6 15,2 1 2-15,0-4 8 0,4-1-4 0,0 1 2 16,2-2 0-16,1-1 0 0,4 2-1 0,-2-1 2 16,6 0-2-16,6 3 3 15,-4-3 1-15,3-5 0 0,9 7 3 0,-1-3-4 16,-1 1 0-16,2-2 0 0,-1 1-1 15,-1 0 0-15,0 3-3 0,0-2 2 0,-4 1 2 16,-4-3-4-16,2 7 4 16,-2 5-3-16,-2-2 1 0,-2 2 2 15,-1 4-3-15,-2 2 6 0,-3 3-2 16,-2 0 5-16,-3 0 2 0,3-1-2 0,-5-4 1 16,-3 6-3-16,1-4 7 0,-3 6 7 15,-3-5 11-15,-3 0 0 0,-10 8 6 0,0-2-9 16,-4 3 4-16,-4-1 1 0,-3 1-6 15,0 1-5-15,-1-3 3 0,-1 2 0 16,2 2-2-16,-1-4 1 0,5-2-9 0,3-3-5 16,6-9 7-16,2-2-12 15,4-5 7-15,1-3-1 0,4-2 5 0,1-7-7 0,3 2-2 16,0-2-4-16,4-1 2 0,0 0 5 16,4 0-4-16,2 1 0 0,1 3 1 15,2 1 0-15,5 3 0 0,3 7-4 0,-3 6-6 16,1 2 5-16,0 16 3 15,-4 6-3-15,-3 0-6 0,-2 5 13 0,-2 6 8 0,2 1 10 16,-6 1 2 0,1 3-7-16,-1 6 4 0,0 5 15 0,-3 3 15 0,1 1-20 15,2-1-2-15,2-3 2 16,1-3-1-16,5-6 3 0,-1-5 12 0,5-11-8 16,-3-13 1-16,2-4 1 0,3-8 11 0,2-6 8 15,-3-7 9-15,6-5 5 0,-2-9-1 16,2-2-4-16,8-4-8 0,7-9-7 0,2 1-2 15,-3-5-8-15,6-5-3 16,-8 3-9-16,-1 2-21 0,-1-1-35 0,-8 5-37 16,-3 3-59-16,-7 2-58 0,2 1-56 15,-3 0-67-15,-3 0-102 0,3-1-251 0,0-3-16 16,-3 1 91-16,1-5-235 16,-1-5-297-16</inkml:trace>
  <inkml:trace contextRef="#ctx0" brushRef="#br0" timeOffset="-206424.35">1524 13211 2115 0,'-17'2'-96'0,"0"-4"20"0,0-1 33 16,3-2 16-16,-5-2 15 0,-7-9 11 15,-1 0 17-15,2-3 8 0,-2-4 4 16,2 1 0-16,-9-7 3 0,7 4-4 0,-3-5-3 15,-2-3 0-15,1-1-5 0,3-4-1 16,-3 1-4-16,1-7 1 0,1 1-5 0,9-6 5 16,6-2 8-16,14 4 1 15,9-9-8-15,10-3 10 0,23-11 4 0,10 1-2 16,12 3-2-16,17-2 5 0,10 7 6 16,4 3-2-16,6 5 2 0,-3 5-4 0,1 5-2 15,-6 5-1-15,-3 5 11 0,-26 11-6 16,-6 5-3-16,-11 1-1 0,-12 6-3 15,-11 3-7-15,-5 2-3 0,-1 2-1 0,-5-1-2 16,-2 1-1-16,-1 3 0 0,-10 0-1 16,15 0-2-16,-15 0-1 0,14 3-2 0,-14-3-38 15,9 7-65-15,-9-7-87 16,5 5-135-16,-5-5-189 0,0 0-85 0,0 0-92 16</inkml:trace>
  <inkml:trace contextRef="#ctx0" brushRef="#br0" timeOffset="-206156.68">2010 11714 1662 0,'0'0'-27'16,"0"0"1"-16,25 0 8 0,-25 0 15 0,17 5 10 0,-2-2 3 15,6 7 6-15,10 0 0 0,-1 3 4 0,1 3-4 16,1 1 2-16,-3 2-2 15,-2 3-1-15,-5-1-3 0,-3 1-1 0,-1 2 3 0,-7-4-4 16,-2 1 3 0,-4-2-3-16,0-2 3 0,-3 3-4 0,-6-2 2 0,0 3-4 15,-6-2 2-15,-4 8 1 16,-4-1-4-16,-1-4-25 0,-2-1-51 0,2-8-71 16,2-2-138-16,-2-3-180 0,1-1 34 0</inkml:trace>
  <inkml:trace contextRef="#ctx0" brushRef="#br0" timeOffset="-204976.3">2843 11679 1136 0,'0'0'-60'0,"-2"-15"21"0,0 5 22 16,2 2 19-1,-2-3 18-15,-2 1 15 0,2 0 22 0,0 0 11 16,0-3 4-16,1 0-2 0,-1 1 17 16,0-2-3-16,0 0 10 0,2 3 12 15,-2-2 4-15,2 2-2 0,0 0-6 16,0 1-8-16,0 3-13 0,0 7-7 0,0 0-8 16,0 0-5-16,0 0-3 0,0 0-4 0,8 28-4 15,-8-10-1-15,0 8-3 0,-2 13 1 16,0-1 5-16,-2 1-5 0,2 2-3 15,-3 1 5-15,-2-1 9 0,4-3-7 16,-3-2-2-16,2-9-2 0,-1 6 0 0,-1-8-8 16,3-2 0-16,-2-2-3 0,3-7-4 15,0-1-1-15,0-1-2 0,1-3 16 0,-1-2 36 16,2-7 5-16,-2 5-13 16,2-5-6-16,0 0-4 0,0 0-17 0,-4-33-8 15,4 8 2-15,2 0-7 0,0-20-2 16,3-11-1-16,1-9-7 0,-1 0-12 0,2 0 9 15,0 2-15-15,1 9 1 0,-1 3 4 0,3 16 4 16,-6 8-12-16,0 7-2 16,1 5-2-16,-1 5 2 0,2 6 5 0,-6 4-14 15,21 6 10-15,-6 5 0 16,8 9 0-16,2 4 4 0,7 7-7 0,0 3 0 0,2 0 0 16,0 0 11-16,-4 0-2 0,-6-9-7 0,-3 2 5 15,-1-3-2-15,-2-2-3 16,-4-2 2-16,-5-8-12 0,-1 1 24 0,-5-2-3 15,2-1 13-15,-5-2-12 0,-5 3-4 16,-4-1 7-16,-4 2-10 0,-12 2 8 0,-5-3-8 16,-4 5 3-16,-2-6-2 15,-7-3-4-15,0 2 7 0,-2-1-6 0,-2-1 2 16,3 0-7-16,2 0 2 16,1 0-6-16,2-1 4 0,5 3 0 0,5-3-12 0,6-2-47 15,6 0-45-15,2 2-46 0,4-2-51 0,1 1-58 16,5-2-101-16,5-3-215 15,-3 5 49-15,3-5-141 0,0 0-163 0</inkml:trace>
  <inkml:trace contextRef="#ctx0" brushRef="#br0" timeOffset="-204142.8">3382 11143 1734 0,'-2'-21'-69'15,"0"1"13"-15,0 1 12 0,0 3 38 0,0 0 18 0,-1 0 20 16,1 4 30-16,-2 0 6 16,2 4-9-16,2 1-11 0,0 7-1 0,0 0 3 15,0 0-11-15,0 0 0 16,8 33 7-16,1-2 3 0,3 5 16 0,3 11 0 16,2 2-5-16,5-1-5 0,0 4-5 0,1-2-1 0,2-2-9 15,-2-2-2-15,-1-4-3 16,-1-1 0-16,-6-12-6 0,-1-2-3 15,-3-4 0-15,-1-6-4 0,-2-3-2 16,-3-3 0-16,-1 0 6 0,1-2 19 0,-3-2 11 0,0-2-2 16,-2-5-3-16,0 7-6 15,0-7-7-15,0 0-3 0,0 0-4 0,-30-6-6 16,13 5-1-16,-2-3-3 16,-2 4-7-16,-6 2 2 0,1 1-3 0,-10 5-5 15,-3 4 2-15,6 3 0 0,3-1-3 0,1 4-1 0,5 1-1 16,7-3 1-16,6-1 0 15,2-1 2-15,8-3-1 0,1 3 2 16,1-2 3-16,8 2-3 0,0-2 6 16,6 0-4-16,2 0-1 0,3-2 1 0,8 4-4 15,-2-6-20-15,-3-1-34 0,2-2-45 16,-2-1-42-16,-2-2-40 0,-2-4-47 16,0 0-35-16,2-2-59 0,-4-7-75 0,-2-1-207 15,-1-4-96-15</inkml:trace>
  <inkml:trace contextRef="#ctx0" brushRef="#br0" timeOffset="-203906.74">3674 11740 1586 0,'1'-18'-20'15,"1"1"33"-15,-2 5 49 0,0 2 33 16,0 3 18-16,0 1-4 0,0 6-13 16,0-6-9-16,0 6-7 0,0 0 29 15,10-2 6-15,-10 2-1 0,0 0 3 0,24 11-6 16,-10-4 0-16,1 0 1 0,6 2-1 16,8 3-11-16,-4-4-2 0,-5-2-6 0,2 2-10 15,-1-3-17-15,-5 0 5 0,2-3-8 0,-3-1 4 16,0-1-6-16,2-3 1 15,-1 0-2-15,-1-4-9 0,-2-1-2 0,0-2-8 16,-1-3-1-16,-1-3-3 0,-3 0 5 16,-3-5-12-16,0-2-16 0,-5-2 4 0,-2-11-34 15,-4 2-39-15,0-2-60 16,-1 3-59-16,-1 2-66 0,-2 7-82 0,3 5-164 16,1 7-65-16,-1 3 56 0,0 3-112 0,-2 2-106 15</inkml:trace>
  <inkml:trace contextRef="#ctx0" brushRef="#br0" timeOffset="-203254.45">3925 11399 1709 0,'0'6'-20'0,"0"-6"4"0,2 5-3 0,-2-5 43 16,6 12 30-16,2-8 12 16,1 4 6-16,3-3-3 0,3 4-9 0,2 0 6 15,2 2 0-15,0-1-6 0,0 2-6 16,-4 0-2-16,3 0-2 0,-7 2-2 0,0-3-2 15,-3 3 0-15,-2-2-4 16,-1 0-2-16,-5 3-2 0,-1-2-6 0,-7 5-4 16,-2 1-3-16,-5 7-3 0,-2-5-1 0,0-5-2 15,-1-7 0-15,4-1 1 0,-2-8-2 16,-2-3-3-16,2-6 0 0,-4-12-3 0,6-4-3 16,3 3 3-16,6-2-2 0,5 6-4 0,-2-2 1 15,4 4-2-15,2-2 1 16,2 5-1-16,3 1 3 15,2 1 0-15,1 5 0 0,1-1-1 0,3 2 0 16,-3 3 4-16,1 0 6 0,1 2-1 16,-2 0 2-16,-13 0 1 0,26 2 1 0,-14 0-5 15,-4-2-3-15,-8 0 4 0,17 2-1 16,-7 1-3-16,-10-3 4 0,12 1-3 16,-12-1 24-16,0 0 21 0,16-1 1 0,-16 1 4 15,0 0-7-15,13-7-6 0,-13 7 0 16,7-7-12-16,-2 2-1 0,-5 5-6 0,9-7-7 15,-9 7 1-15,6-7-7 0,-6 7 9 16,9-5-12-16,-9 5 1 0,14-5 0 0,-14 5-7 16,15-3 3-16,-15 3 0 0,17 0 0 15,-6-4-7-15,3 2 7 16,-3 0-7-16,7-2 4 0,-1 0-4 0,0-1 6 0,0 0-9 16,-2 2 4-16,0-3-4 0,-1 2 2 15,-3 2-2-15,-11 2 0 0,21 0-3 0,-21 0 6 16,17 2 2-16,-7 2-7 0,1-1 4 15,-1 3-7-15,0-1 5 0,-3 1 1 16,2 1-2-16,2 1 6 0,-4-2-4 0,0 1-5 16,2 0 6-16,2 2-6 15,-2-1-2-15,5-2-22 0,-1 2-19 0,1 0-25 0,0-1-33 16,3 4-33 0,1-1-35-16,-6 2-25 0,6-2-53 0,1-1-12 0,2-3-109 15,-4-1-112-15,3-3-129 0,-2-2-110 0</inkml:trace>
  <inkml:trace contextRef="#ctx0" brushRef="#br0" timeOffset="-203087.76">4961 11474 1576 0,'5'-11'-44'0,"-3"-1"14"0,-2 4 28 0,0 0 14 0,2 3 12 15,-2 5 3-15,0-8-7 16,0 8-2-16,0 0-4 0,0 0 0 0,0 0 3 16,0 0-4-16,0 0-2 0,0 23 1 0,0-13 0 0,0 3 0 15,4-1-3 1,-3 5 2-16,-1-4 1 0,4 3-4 0,3-2 3 0,-1 1-6 15,0-1-33-15,2-4-70 16,-1-3-109-16,1 0-279 0,2-2 7 0</inkml:trace>
  <inkml:trace contextRef="#ctx0" brushRef="#br0" timeOffset="-202856.6">5210 11339 1452 0,'-8'-4'24'15,"8"4"1"-15,0 0 12 0,-24 7 24 0,13 2 11 16,0 4 23-16,-6 12 0 0,4 2 7 16,-3 4-3-16,3 2 8 0,4-2-7 15,3 2-10-15,0-5-3 0,6-2-5 16,2-2-4-16,3-2-6 0,6 6-10 0,2-3 4 16,4-3-10-16,3-2-9 0,5-5-1 0,-3-4-15 15,-1-3-40-15,-1-1-68 0,5-7-93 16,2 0-161-16,-2 0-164 0,4-2-153 15,8-5-144-15</inkml:trace>
  <inkml:trace contextRef="#ctx0" brushRef="#br0" timeOffset="-202476.74">5810 11472 1781 0,'-12'8'-24'0,"5"-3"2"15,3 2 7-15,-2-5 17 16,6-2 17-16,-2 11 4 0,0-7 7 0,2-4 6 16,4 10 14-16,1-7 8 0,-5-3 7 0,12 7-6 15,-4-7 7-15,4 0-7 0,3-1-10 16,0-4 0-16,2 3-5 0,2-9-6 0,3 5-4 16,-4-5-1-16,0 1-3 0,-4-2-2 0,0-2-4 15,-4 2 0-15,-7-3-3 16,1 3 7-16,-4-2 3 0,-4-1 6 0,-1 2 2 15,-4 5 4-15,-5 1 5 0,-3 4 11 16,-1 5 15-16,-16 6 19 0,2 7 13 0,-8 12 17 16,3 2 15-16,3 3 14 15,5 6 0-15,4 1-4 0,11-7-2 0,4 1-2 16,9-6-6-16,2-3-8 0,11 5-9 16,2 0-7-16,11-6-10 0,6-3-8 0,11 1-10 15,-4-7-7-15,2-2-18 0,4-3-49 0,1-2-76 16,-4-4-106-16,-1 0-127 15,-8-4-163-15,-7 1-192 0,-5-2 49 0,-4 0-355 16,-3 1-437-16</inkml:trace>
  <inkml:trace contextRef="#ctx0" brushRef="#br0" timeOffset="-201841.78">5981 12622 2577 0,'-9'10'-18'0,"-1"-2"19"0,4 1 8 15,-1-4 12-15,3 2 15 0,4-7 14 16,-7 7 13-16,7-7 9 0,-7 7 17 0,7-7 15 16,0 0 10-16,0 0 34 0,-5 3 17 0,5-3-9 15,0 0-10-15,0 0-12 16,0-21-3-16,2 8-12 0,-2-11-13 0,3-3-8 15,-1-13-13-15,1-5-10 0,1-12-7 16,0 13-9-16,-3-2-8 16,3 3 2-16,-2 4-7 0,3 5-4 0,-1 7-4 15,0 7-4-15,2 4-9 0,-2 5-5 16,3 2 3-16,4 5-6 0,5 4 2 0,5 2-2 16,15 13-4-16,8 2-2 0,2 6 1 15,1 1-2-15,1 1 2 0,-3 2-6 16,0-3 4-16,-5-2-5 0,-10-5 0 0,-3-2 1 15,-6-2 2-15,-2-5-3 0,-7 0 2 16,-3-2 11-16,-4-3 1 0,1 1-2 0,-6-4-2 16,0 0 0-16,0 0 0 0,0 0-2 15,-40-2-1-15,17 0-5 0,-6 4-2 16,-12-6 5-16,-1 3-3 0,-4-1 1 0,6 0-4 16,3-1 2-16,4 1-2 0,8 0-5 15,4-1-9-15,3-1-32 0,2 3-69 0,0-1-94 16,5 2-105-16,2-1-146 15,9 1-199-15,-14-4 44 0,14 4 68 0,-2-3-251 16,2 3-282-16</inkml:trace>
  <inkml:trace contextRef="#ctx0" brushRef="#br0" timeOffset="-201256.74">6487 12059 2411 0,'-2'-12'122'0,"-3"4"33"0,3 1 15 0,2 7-4 16,-1-10-8-16,1 10 10 0,0 0-2 15,0 0-9-15,-10 25-18 0,10-9-14 16,0 4-13-16,2 4-9 0,0 2-19 16,4 12 5-16,-3-3-10 0,4 4-9 0,4-4-9 15,0 3-7-15,1-8-29 0,5 0-29 16,-4-4-25-16,0-9-23 0,1-4-9 0,-3-6-16 16,5-2-5-16,-3-5-7 0,6-5 2 0,0-3 2 15,-2-4 4-15,10-7 16 16,-5 0 3-16,0 0 13 0,-7 3 7 0,-2 2 26 15,-2 2 30-15,-1 3 24 0,-2 1 5 16,-1 0 8-16,-1 4-7 0,0 0-15 0,-6 4 0 16,11-6 24-16,-11 6-2 15,0 0 0-15,16 10-7 0,-7-4-2 0,1 3-2 16,-1 0-6-16,1-1-5 0,1 2-1 16,1-1-2-16,-1-2-2 0,-2-1 1 0,2 0-1 15,-2-3 1-15,0-1-9 0,-9-2 4 0,19-2-4 16,-9-3-4-16,-1-2-1 15,1-3 2-15,1-2 1 0,-4-2-1 0,4-1-5 16,-6 1-2-16,3 1 3 0,-5 3 3 16,1 2-1-16,-2 1-4 15,-2 7-3-15,4-6 3 0,-4 6 2 0,0 0 5 16,0 0 2-16,10 31-2 0,-7-11 5 16,1 4-3-16,5 10 8 0,3 0 5 0,-2 4-7 0,3-2 8 15,4 7 2-15,-5-11 2 0,-1-1-5 16,-3-6-3-16,-3-7 4 0,2-1-3 0,-6-1 2 15,1-3 5-15,-2 1-1 16,-3 0 1-16,-9 3-6 0,-1-3-1 0,-10 4-3 16,-8 0-2-16,1-3-7 0,-5-1 2 15,-1-3-5-15,-2-2-5 0,1 0-17 0,1-5-27 16,4-4-43-16,5-2-55 16,2-6-67-16,2 4-46 0,3-4-50 0,2 3-83 15,9-3-161-15,2 1-50 0,3 0 42 0,4 2-210 0,0 5-250 16</inkml:trace>
  <inkml:trace contextRef="#ctx0" brushRef="#br0" timeOffset="-200936.5">7290 12460 2241 0,'13'-14'79'0,"-6"2"40"0,-2 2 43 0,1 2 31 16,0 1 25-16,-5 0-13 0,4 0-22 0,-5 7-18 15,6-5-15-15,-6 5-14 16,0 0-17-16,0 0-6 0,0 0-14 0,7 17-12 15,-7-17-7-15,2 14-8 0,-2-7-9 16,2 1 0-16,-2-8-8 0,1 10-2 0,-1-10-2 16,2 11-10-16,-2-11 4 15,0 5-1-15,0-5-4 0,0 0-6 0,0 0 0 16,0 0-5-16,0 0 2 0,12-19-10 16,-12 9 5-16,-1-1-3 0,-4 1-3 15,-1-4-2-15,-3-2-1 0,-2-2-4 0,-3 1-2 16,-1 4 0-16,0 1-5 0,-2 3 3 15,-1 4-2-15,1 2-3 0,2 3-4 0,-1 3-16 16,3 2-50-16,2 2-83 0,1 3-119 16,3 0-165-16,5 1-220 0,0-1 36 15,6 0 70-15,0-1-283 0,3-3-317 16</inkml:trace>
  <inkml:trace contextRef="#ctx0" brushRef="#br0" timeOffset="-200539.6">7437 12471 2447 0,'0'0'61'16,"0"0"9"-16,0 0 28 0,0 0 26 0,0 0-5 16,0 0 0-16,0 0-12 0,0 0-9 15,29-11-12-15,-20 6-11 0,3-2-1 16,-1-3-23-16,2 1 12 0,1-1 0 16,-3 2 3-16,-1-3 4 0,1-1-3 0,-5 0-1 15,1 0-7-15,-5-4 0 0,1 2-11 0,-3-2 3 16,-3-1-9-16,1-2-6 0,-3-1 3 15,-1-1-6-15,1 3-10 0,-1 3-6 16,-2 3-3-16,2 0-6 0,3 3 6 16,-3 1 1-16,2 3-4 0,4 5-3 0,-10-4 4 15,10 4-3-15,0 0 2 0,-9-3-3 16,9 3 12-16,0 0 3 0,0 0 2 0,0 0 0 16,19-7-7-16,-7 6 2 0,-12 1-5 0,28 0 0 0,-12 0-10 15,2 4 7 1,-2 2 2-16,-1 0-1 0,2 3 0 0,-4 3 0 0,1 0 0 15,-1 4-2-15,-4-1-2 16,2 3-2-16,-4-1-9 0,-2 1-21 0,1-2-30 16,2 1-55-16,-6-2-62 15,2-3-64-15,-2-1-80 0,0 2-135 0,-1-4-122 16,1-2 38-16,0-1-234 0,2-2-257 16</inkml:trace>
  <inkml:trace contextRef="#ctx0" brushRef="#br0" timeOffset="-200356.6">8013 12176 2367 0,'0'0'145'0,"0"0"34"16,-2-11 18-16,2 11 14 0,0 0-11 0,0 0-20 15,0 0-17-15,0 0-15 16,0 0-11-16,0 0-15 0,0 0-7 0,0 0-15 16,0 0-6-16,13 27-13 0,-11-14-15 0,4 0-31 0,-4 2-83 15,0 3-129-15,0 7-153 16,-2-5-283-16,-2 6 24 0,-2 6 58 0,-2 0-235 0,2-4-256 15</inkml:trace>
  <inkml:trace contextRef="#ctx0" brushRef="#br0" timeOffset="-199726.62">8339 11571 2424 0,'-17'-25'207'16,"-2"2"39"-16,5 7 10 15,1 2 19-15,3 1-8 0,1 4-16 0,3 2-29 16,1 0-22-16,0 4-19 16,5 3-18-16,0 0-16 0,0 0-11 0,3 29-17 0,4-1-13 15,3 7-6-15,-3 5-10 16,7 9-12-16,-3 5-7 0,3 2-6 0,-5 1-8 0,2 1-1 16,-3-2-5-16,-2 0-11 0,-2-10-6 0,-3-3-5 15,-2-2-10-15,1-2-14 16,-6-4-6-16,2-7-10 0,-4-9-5 0,3 3-1 15,-7-5 2-15,2-3 3 0,-1-5 0 16,0-1 3-16,-3-2-1 0,3-2 4 0,-3-2 3 16,5-2 0-16,0 0 0 15,9 0 5-15,-18 0 0 0,18 0 2 0,-11-6-4 16,11 6 2-16,0-10 2 16,9-3 4-16,5 1-2 0,8-9 4 15,15-8-1-15,-1-6-1 0,4-3 2 0,5-6 1 16,9-11-1-16,1-4-3 0,5 1 1 0,-3-5 0 15,-4-2 0-15,-2-4-2 0,-3-3-1 16,-6 0 0-16,-7-1-1 0,-7 17-2 0,-7 2 2 16,-4-1 2-16,-5 15 9 0,-7 6 2 15,-3 8 2-15,-2 6-2 0,-4 8 0 16,-3 5-1-16,-6 7-5 0,-8 7 0 0,-19 15 1 16,1 11-4-16,1 15 2 0,6 4-4 15,-4 21 7-15,15-13-7 0,1 2-2 0,5-3 2 16,6 1-1-16,6-3-2 0,-2-11 3 15,10-3-1-15,-2-3 3 0,6-4-1 16,6-6 1-16,1-7-1 0,5-2 6 0,0-7 3 16,0-6 1-16,0-4-3 0,1-1 8 15,3-6-2-15,9-5-3 0,-5 2 7 0,3-4-6 16,-5 5-8-16,-4-3 0 16,-3 4 0-16,-4 2-10 0,0-2-28 0,-1 2-30 15,-1 4-55-15,-2 2-54 0,-2 0-87 0,2 6-67 0,-1 3-53 16,-4 1-125-16,3-1-193 15,-2 5 56-15,-3 2 83 0,1 1-352 0,-1 2-385 16</inkml:trace>
  <inkml:trace contextRef="#ctx0" brushRef="#br0" timeOffset="-199472.7">8518 12733 2749 0,'-35'8'118'0,"3"1"27"0,8-4 37 0,3-2 40 0,7 1 35 15,3-3 13-15,5-1-7 0,6 0-13 16,0 0-17-16,42-17-29 0,8-3-18 0,7-1-13 16,9-6-15-16,15-9-19 15,-2-1-8-15,3-2-15 0,-8 0-14 0,-15 10-11 16,1-2-13-16,-7 5-19 0,-3 1-36 16,-7 2-47-16,-7 8-52 0,-5 1-63 15,-8 4-69-15,-4 3-79 0,-6 2-61 0,-3 0-64 0,-4 3-113 16,-6 2-127-16,0 0 54 15,0 0-382-15,0 0-456 0</inkml:trace>
  <inkml:trace contextRef="#ctx0" brushRef="#br0" timeOffset="-197206.49">2915 4034 1091 0,'6'-4'408'0,"-6"4"-126"0,3-5-68 16,-3 5-37-16,0 0-24 0,0 0-16 15,0 0-5-15,4-8-4 16,-4 8 9-16,0 0 17 0,0 0 8 0,0 0-5 0,0 0-18 16,0 0-10-16,0 0-13 0,-13-8-13 15,13 8-7-15,-21-4-12 0,6 4-12 0,-4-2-6 16,-6 6-8-16,-11 2-6 0,0 0-4 15,-4 3-5-15,-3 1-7 16,-9 7 4-16,-2 2-3 0,1 1-11 0,3 0 1 0,-1 5-2 16,5-1 1-16,-1 2-6 15,6 1 0-15,1 0-4 0,15 0-3 0,-7 4 0 0,7-2 3 16,8 0-6 0,-2 1-2-16,4 1 1 0,5 2-1 0,3 1 6 15,-1 3-7-15,3-4 2 0,3 2-1 0,2-4-4 0,0-6 4 16,4 10 7-16,1-1 5 15,3-2 5-15,-5 1-2 0,13-1 1 0,-7 1 0 16,2 2 8-16,3-4 2 16,-1 2-1-16,1 0-5 0,-1 0 1 0,3 1 5 15,-4-2 18-15,2 1 7 0,-3-1 0 16,-1 0-1-16,0-1-6 0,-3 0 1 0,-1-6 6 16,-3-3 0-16,-1 2 4 0,0 0 10 0,-4 0 3 0,0 2-7 15,-7 5-1 1,-3 2 2-16,-1 0-4 0,-4-1 2 0,-7 7-7 15,-5 0 7-15,0-3-5 0,-5 0 0 16,2-2-3-16,-1-1-12 0,0 0-3 0,5-9-10 16,-5 4 4-16,9-4-9 15,-1-7 2-15,2 1-5 0,6-4-3 0,6-2 2 16,1-5-1-16,2 0-4 0,3-3 6 16,-1 0 1-16,6-4-3 0,-9 5 0 15,9-5 3-15,0 0-6 0,0 0-7 0,0 0 1 0,0 0-10 16,0 0 7-16,0 0-9 15,39-5 3-15,-25 7-5 0,1 5 1 0,3 1-5 16,-2 6-11-16,4 9 5 0,-4 10 19 16,-2 13 10-16,-1 7 6 15,-11 5 19-15,-2 5 31 0,-4 5 12 0,-1 2 16 16,-6 0 12-16,-1-2-1 0,-3 1-4 16,-1-1 14-16,1-2-3 0,-4-6-5 0,4-2-9 15,-2-4-43-15,2 1-66 0,3-10 0 16,3-9 0-16,3-3 0 0,2-10 0 15,0-7 0-15,4 1 0 0,3-6 0 0,0-1 0 16,6-5 0-16,4-2 0 0,5-3 0 16,3-3 0-16,13-6 0 0,2-1 0 0,-1-3 0 15,-1-1 0-15,2 2 0 0,-6-2 0 16,-5 4 0-16,-5 1 0 0,-6 3 0 0,0 1 0 16,-3-1 0-16,1 1 0 0,-2 2 0 15,-3 1 0-15,-7 2 0 0,11-5 0 16,-4 2 0-16,-7 3 0 0,7-4 0 0,-7 4 0 15,7-3-11-15,-7 3-490 0,0 0-115 16,0 0-153-16,0 0-112 0,-2-9 81 16,2 9-769-16,0 0-1011 0</inkml:trace>
  <inkml:trace contextRef="#ctx0" brushRef="#br0" timeOffset="-195476.66">1602 8688 4220 0,'-25'10'-115'0,"6"-3"30"15,2 0 34 1,0 0 22-16,6-4 34 0,-1 1 38 0,1 1 23 0,3-4 40 15,8-1 23-15,-14 6 16 16,14-6 13-16,0 0-1 0,0 0 11 0,0 0 11 16,22-17-8-16,19-4-16 15,9-6-8-15,7-4-18 0,15-8-8 16,0-3-13-16,-2 1-20 0,-13 8-19 0,0 2-28 16,-3-1-33-16,-5 1-40 0,-5 7-56 15,-10 5-57-15,-5 5-68 0,-9 6-65 0,-4 3-53 16,-7 2-52-16,-5 3-71 0,-4 0-129 15,0 0-32-15,-18 24 59 0,-6-4-279 16,-8 12-321-16</inkml:trace>
  <inkml:trace contextRef="#ctx0" brushRef="#br0" timeOffset="-195254.59">1638 8863 2307 0,'-21'19'14'0,"6"-3"24"0,0-5 25 0,5 1 26 15,-1-3 32-15,1-3 47 0,3 2 34 16,3-3 30-16,-1-2 17 0,5-3 6 15,0 0 3-15,0 0-3 0,0 0-17 0,26-17-23 16,0 0-21-16,9-3-17 0,3-4-21 16,7-3-15-16,-4 0-20 0,-1 4-42 15,0-1-61-15,-8 7-90 0,-2-1-106 0,-1 4-117 16,-4-3-122-16,-4 5-215 0,-6 2-28 16,-3 1 78-16,-5 2-355 0,-7 2-416 0</inkml:trace>
  <inkml:trace contextRef="#ctx0" brushRef="#br0" timeOffset="-194976.41">1583 8326 2555 0,'-13'2'115'0,"-1"-2"46"0,5 0 38 16,9 0 40-16,0 0 26 0,-18-4 5 15,18 4-6-15,0 0-14 16,2-11-8-16,12 1-11 0,7 2-21 0,12-1-17 0,8-3-19 15,7 6-13-15,11-1-34 16,4 6-19-16,-14 2-5 0,10 4-15 16,0 3-6-16,-5 4-10 0,-7 3-9 15,-14 2-8-15,-5 5-7 0,-7 5-4 0,-9 4-1 0,-10 4-9 16,-8 4-5-16,-7 9-1 16,-10 0-4-16,-8-1-8 0,-1-1-17 0,-6 0-20 15,-2-2-31-15,-2-1-47 0,2-2-46 0,2-4-59 0,1-3-67 16,7-5-69-1,8-5-92-15,4-7-145 0,5-3-105 0,3-4 57 16,4 2-410-16,-3-2-510 16</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3:28:27.652"/>
    </inkml:context>
    <inkml:brush xml:id="br0">
      <inkml:brushProperty name="width" value="0.05292" units="cm"/>
      <inkml:brushProperty name="height" value="0.05292" units="cm"/>
      <inkml:brushProperty name="color" value="#FF0000"/>
    </inkml:brush>
  </inkml:definitions>
  <inkml:trace contextRef="#ctx0" brushRef="#br0">15133 1388 1301 0,'0'-12'76'15,"-3"-3"23"-15,6 1 0 0,-3 1-19 0,0-3 21 16,2 3-2-16,0 1 0 15,1-4-4-15,-3 3 6 0,2 1 10 16,0 5-5-16,-2-3-7 0,0 1-13 16,0 2-4-16,0 7-9 0,0 0-6 15,0 0-6-15,0 0 10 0,-27 33 0 0,2 14 11 16,-16 27 10-16,-9 12 7 0,-11 10 3 16,-2 5-13-16,0 6-3 0,4 11 14 15,7 0-2-15,5-1 0 0,5-3-13 0,4 0 0 16,7-15-9-16,1-4-4 0,1-12-1 15,4-19-9-15,5-6-1 0,-3-6 2 0,-2-5-12 16,2-4 0-16,3-5-6 0,0-11 3 16,5 0 7-16,2-9 6 0,2-4 11 15,0-4-1-15,6-3 1 0,-3-3-15 0,1-1-8 16,7-3-8-16,0 0-8 16,-19-9-15-16,19 9-45 0,-10-12-60 0,9 2-78 0,2 0-90 15,-1-5-110-15,4 1-197 0,9-15-80 16,3 0 69-16,9-9-259 0,5-4-318 15</inkml:trace>
  <inkml:trace contextRef="#ctx0" brushRef="#br0" timeOffset="619.04">15745 1555 2369 0,'0'0'-18'16,"0"0"18"-1,0 0 42-15,-35 22 36 0,18 4 43 0,-6 12 26 16,-6 3 4-16,2 2 2 0,3 5-1 16,-1 0-10-16,2 1 2 0,2 5-11 0,3-2-11 15,-6-1-6-15,1-5-15 0,5 0-5 0,0-5-10 16,-1 2-5-16,6-14-15 15,-1-2-2-15,1-2-9 0,4-7-8 0,3-3-6 16,0-5 3-16,0-3-5 0,5-3-11 16,1-4 1-16,0 0-1 0,0 0-7 0,0 0-10 15,-6-33-2-15,15 1-7 16,13-9 1-16,-1-9 0 0,5-4-19 0,11-20 2 16,-1 4 2-16,3-2-5 0,-8 17 4 0,-3 4-3 15,1 10 6-15,-9 10 1 0,-6 8 1 16,-2 4 3-16,-2 5 1 0,-3 6 1 0,-2 1 14 15,4 5 11-15,-9 2 27 16,16 7-3-16,-4 1 4 0,1 4-2 0,9 7 5 16,0 5 20-16,-1 1 0 0,4-1-4 15,2 2-6-15,5 3-3 0,-3-5-8 16,-4-2-3-16,2-4-6 0,-4 1 0 16,-1-2-8-16,-5-3-1 0,-2-4-6 0,-6-1-2 15,2-1 11-15,-6-4 9 0,2 1 16 16,-3 0 21-16,-4-5 7 0,2 9-4 0,-2-9-3 15,-17 6-11-15,0-6-7 0,-3 0-12 16,-11 2 1-16,2-2-6 0,-13-2-11 16,2-2 2-16,0 0-4 0,3-1-8 0,9 1-6 15,6 1-2-15,0 2-9 16,5-3-24-16,-2 0-30 0,5 1-46 0,3 1-52 0,-1-3-59 16,1 3-60-16,4-1-71 0,7 3-99 15,-9-5-141-15,9 5-159 0,3-7 76 16,7 2-365-16,5-2-496 0</inkml:trace>
  <inkml:trace contextRef="#ctx0" brushRef="#br0" timeOffset="899.95">16342 1401 2796 0,'2'-13'-17'0,"-2"-2"48"0,2 5 20 16,-2 3-2-16,0 7 1 15,0 0 32-15,0 0 59 0,0 0 27 0,0 0 12 16,8 43 2-16,-8-8-1 0,4 8 6 16,3 9-5-16,-3-5-12 0,2 9-14 0,-2 0-14 15,0-14-12-15,0 3-8 16,-1-4-9-16,-1 0-10 0,0-2-12 0,2-1-8 16,-2-11-7-16,-2-3-13 0,0-2-8 0,1-4-33 15,-1-3-41-15,0 1-66 0,2-3-83 16,0-5-96-16,3-2-154 0,0-4-239 0,-5-2-30 15,0 0 72-15,29-8-295 16,-11-4-392-16</inkml:trace>
  <inkml:trace contextRef="#ctx0" brushRef="#br0" timeOffset="1232.09">16826 1719 2529 0,'-12'6'-20'0,"-4"3"22"15,1 1 32-15,-1 4 22 0,0 5 19 0,0 0 12 16,7 1 3-16,0-1-3 16,-2-1-12-16,8 1 8 0,1-2-14 0,0 2-2 0,4-1 2 15,1-3 1-15,3 0-1 16,8-1-6-16,1-2 6 0,0-6-15 0,7 0 3 16,0-3-1-16,5-1 22 0,-2-4-18 0,-1-1 18 15,1-3 14-15,0 2 23 16,-6-4 12-16,-2 0-1 0,0-1-7 0,-1-4-10 0,-9-1 0 15,1 0-1 1,-7-3-12-16,-1-1-11 0,-1-5-10 0,-5-2-11 0,0 6-7 16,-5-3-8-16,-1 5-9 15,-1 0-2-15,0 5-4 0,-6 4-35 0,2 4-51 16,-5 2-69-16,6 6-66 0,-6 4-67 0,6-2-70 16,-4 5-96-16,9-5-182 0,3 2-31 15,2-2 66-15,6 0-195 0,0-6-251 0</inkml:trace>
  <inkml:trace contextRef="#ctx0" brushRef="#br0" timeOffset="1537.55">16977 1847 1935 0,'8'3'-47'0,"-2"2"47"0,-1 0 40 0,-1 2 26 15,2 2 24-15,-3 1 20 16,-1 2 17-16,5 5 2 0,-4 3 31 0,3 4-7 16,1 7-9-16,1 6 32 0,-4-1-6 0,4 3 17 15,-5 0-5-15,5 1-4 0,-1-3-7 16,0 1 6-16,-2-2 3 0,1-1 5 0,-3-10 0 15,1-2 6 1,-2-4 16-16,0-3 6 0,-2 0 5 0,0-1 9 16,-4-1 12-16,0 0 19 0,-3-1 2 15,0-2-2-15,-11-1-16 0,-1 0-21 0,-2-1-23 16,-4-5-19-16,0-3-18 16,-3-1-18-16,-3-1-12 0,-7-7-16 0,2 2-83 15,-1-5-32-15,3 1 0 0,4 1 0 0,6-1 0 16,4 2-116-16,-1-3-204 0,6 1-112 15,3 0-138-15,3-2-223 0,5-3-88 16,4 1 92-16,6-7-670 0,13-8-908 16</inkml:trace>
  <inkml:trace contextRef="#ctx0" brushRef="#br0" timeOffset="1880.05">17495 1884 4196 0,'-24'4'-40'0,"3"-1"40"0,3 1 28 0,7 0 42 16,-2 0 20-16,1 1 4 15,3 0-5-15,2 0 4 0,0 4-2 0,5-4-6 16,2-5-5-16,-1 14-3 0,2-7-3 16,-1-7-5-16,11 11-2 0,-4-5-8 0,6-3-3 15,5 0-6-15,3-3-7 0,-3 0-4 0,5-5-3 16,1 2-2-16,-8-1 0 15,4-1 8-15,-6-1 3 0,0-1 3 16,-3-2-7-16,-2-1-3 0,0-2-2 0,-6-2-2 16,-1-1-7-16,-2-1-1 0,-2-1-8 0,-1 2-1 15,-3 1-5-15,-4 0-1 16,-1 4-2-16,-3 2-5 0,-1 3 1 16,0 1-6-16,-4 4-43 0,2 2-64 0,-4 2-92 15,4 1-114-15,-3 1-125 0,7 0-236 16,2 0-35-16,7-2 89 0,0-1-337 15,4-3-435-15</inkml:trace>
  <inkml:trace contextRef="#ctx0" brushRef="#br0" timeOffset="2369.73">17639 2007 2615 0,'0'0'-11'16,"-4"10"18"-16,4-10 22 15,0 0 30-15,2 10 31 0,-2-10 24 0,3 7-3 0,-3-7 7 16,11 8-7 0,0-4-7-16,0-2-12 0,3 1-2 0,-3-2-11 0,2-1-13 15,-13 0-5-15,26 0 2 16,-14-1 0-16,-1-2 2 0,1 1 0 0,0-4 1 16,-1 0-6-16,-4 1 15 0,1-5 4 0,-2 2-4 15,-1-4-10-15,-1-3-9 16,-2-1-1-16,0-5-6 0,-2 0-8 0,-4-4-6 0,2 1-4 15,0 0-2-15,-1 4-2 16,-1 5 2-16,0-1-2 0,3 3-8 0,-1 1 1 16,0 2 0-16,-1 3-4 15,1-2 0-15,2 2 8 0,0-1 10 0,0 2 9 16,0 6 4-16,7-11 4 0,0 5-3 16,8-2-5-16,4 0-3 0,8 4-6 15,2 1-1-15,-1 3-4 0,3 2-2 0,-4 1-8 16,7 4 1-16,-6 4-1 0,-1 2 4 15,-3 5 5-15,-3 1 0 0,-1 5-1 0,-4-2-2 16,-2-4 2-16,-3 10 0 0,-1-7-2 16,-4-1-2-16,2-1 1 0,-7 0-4 15,3 0-1-15,0-2-7 0,-4-2-3 16,0 1-8-16,-2-3-47 0,2 2-65 0,0-6-98 16,-2 1-90-16,4 0-104 0,0-5-189 0,-2-5-98 15,3 6 69-15,-3-6-311 0,0 0-411 16</inkml:trace>
  <inkml:trace contextRef="#ctx0" brushRef="#br0" timeOffset="2549.9">18439 1775 2730 0,'1'-8'80'0,"-1"4"45"0,0 4-13 0,5-9 18 16,-5 9 1 0,0 0-6-16,0 0 19 0,0 0 6 0,0 0-9 0,11 19-12 15,-5-9-15-15,-1 3-9 0,4 3-9 0,-4 5-7 16,-1-4-13-16,-1 3-14 15,1-1-66-15,-2-3-53 0,0 1-88 0,0 0-88 0,-2-3-110 16,2-6-141 0,-2 2-121-16,0-1 48 0,0-9-161 0,1 10-211 0</inkml:trace>
  <inkml:trace contextRef="#ctx0" brushRef="#br0" timeOffset="2700.14">18535 1440 2026 0,'-11'-9'15'0,"4"2"-1"0,2 2 1 16,5 5-4-16,-6-5-3 0,6 5-10 15,0 0-45-15,0 0-128 0,0 0-292 16,0 0-9-16,0 0 18 0</inkml:trace>
  <inkml:trace contextRef="#ctx0" brushRef="#br0" timeOffset="3630.25">18899 1598 1631 0,'-18'-4'212'0,"7"3"-19"0,3 2-20 0,0 3 2 15,3 1 19-15,1 5-3 0,0 5 2 16,3 4 0-16,-1 5-11 0,4 2-19 0,-1 8-15 16,9 2-13-16,-3 3-12 0,3-4-8 15,-1 3-6-15,1-2-15 0,-1-2-15 0,-1-3 15 16,-2-6-14-16,-4-3-9 16,-1-7-4-16,1 1-5 0,0-5-2 0,-2 1 1 15,0-4 5-15,-2 0-4 0,2-8-5 0,-9 7-8 16,-1-5-2-16,10-2-10 0,-31-8-6 15,11-1-1-15,-9-5-2 0,-3-5-8 0,2-3-5 16,-1 2-10-16,2 0-1 16,5-1-1-16,0 3 2 0,8 4-2 0,2 3-2 15,5 3-9-15,-1 1-18 0,7 2-32 16,3 5 4-16,-3-7 1 0,3 7-10 16,25-8-17-16,9 1-17 0,10 2-38 0,17-4-20 0,6-1-23 15,5-2 0-15,1-5 13 16,-3 1 19-16,-3-7 14 0,-6 0 12 0,-6-8 13 15,-7-6 20-15,-6 0 29 0,-8-3 23 16,-7 0 25-16,-10-1 19 0,-6 8 19 0,-3 0 10 16,-6 7 21-1,-4 5 7-15,-4 1 10 0,-1 1-13 0,-4 4 2 0,-5 5 6 16,-2 4 23-16,-2 5 6 16,-7 6 12-16,-7 9 3 0,-7 11 0 0,4 10-5 0,2 3 0 15,7 5-7-15,3 3-7 0,6 2-6 0,6-2-7 16,7-7-6-1,4 1-6-15,8 1-8 0,1-5-3 16,5 0-5-16,-1-3-6 0,5-6-5 0,-7-5-3 16,0-6-4-16,0-3-2 0,-4-3 1 15,1-1 2-15,-1-2 0 0,3-5-1 16,-8-2-6-16,15 0 0 0,-4-6 10 0,2-2 4 16,-2 1 14-16,0 0 24 0,-1 0 29 15,-5 3 9-15,3 0-11 0,-8 4-16 16,9-7-12-16,-9 7-9 0,0 0-11 0,14 0 1 15,-14 0 4-15,9 11-7 0,-2-7-1 16,0 5-2-16,0-1-4 0,3 4 9 0,3-4-2 16,-1 1 9-16,0-1-6 0,4-2 4 15,-1-2 6-15,4 0 1 0,-3-4-7 0,4-2-4 16,2-4-9-16,1 0-4 16,-1-2-3-16,7-5-6 0,-6 3 2 0,-6-1 4 15,2 3 11-15,-4 1 6 0,-4 0 7 0,2 0-3 0,-4 4-4 16,-2-1-6-1,0-1-33-15,-7 5-25 0,13-2 0 0,-13 2 0 0,0 0 0 16,16 7 0-16,-6-1 0 16,0-1 0-16,1 4 0 0,-1-3 0 0,1 3 0 15,5 1 0-15,-3-2 0 0,4 0 0 16,3-2 0-16,0-3 0 0,1-1 0 0,-1 0 0 16,7-2 0-16,2-2 0 0,-4 0 0 0,0 2 0 15,-3-6 0-15,-1 3 0 16,-1-3-526-16,-6 4-187 0,2-4-250 0,-3 4 87 15,1-2 98-15,-3 1-696 0,-2 0-923 16</inkml:trace>
  <inkml:trace contextRef="#ctx0" brushRef="#br0" timeOffset="4169.8">20490 1555 4327 0,'0'-10'19'16,"0"3"-3"-16,0 4-2 0,0 3-9 0,0 0 28 16,0 0 50-16,-12 35 36 0,2 0 10 0,3 4 13 15,-4 10-2-15,1 6-13 16,0 1-11-16,1 2-10 0,5 2-3 0,0 3-6 0,0-2-8 16,2-3-7-16,0-2-5 0,2-11-11 0,-1-4-6 15,-1-3-56-15,2-11-50 16,-2-4-61-16,0-6-61 0,2-5-38 0,-2-4-77 15,2-4-72-15,0-4-68 16,0 0-69-16,0 0-95 0,-2-24-23 0,2 4-301 0,-3-13-391 16</inkml:trace>
  <inkml:trace contextRef="#ctx0" brushRef="#br0" timeOffset="4400.02">20404 1588 2373 0,'3'-30'-47'0,"-1"7"36"15,2 6 33-15,-1 3 28 0,-2 2 25 0,-1 0 6 16,2 3-4-16,0 2-5 15,4 2-8-15,-6 5 9 0,0 0 9 0,0 0 0 16,32 14-6-16,-17 0 14 16,4 8 0-16,2 7 0 0,-2-3 3 0,-2 4-4 15,-5 0-1-15,0-1 4 0,-9-4-5 16,1-4 16-16,-6-1 5 0,-2 1-2 0,-1-1-12 16,-5-3-10-16,-1-2-8 0,0 3-5 15,-3-4-7-15,-1-3-11 0,-1 2-7 0,3-4-22 16,1-2-62-16,1-4-88 0,0 0-88 15,1-3-110-15,10 0-187 0,-17-6-114 16,11 1 62-16,4-1-191 0,2 6-244 0</inkml:trace>
  <inkml:trace contextRef="#ctx0" brushRef="#br0" timeOffset="4734.14">20730 1809 2023 0,'3'7'-32'0,"-3"0"49"0,0 1 47 0,-3 0 38 16,-3 3 30-16,1 1 28 15,-6 3 9-15,2 3 14 0,-2 0 21 16,1 1-1-16,-1 8-15 0,4-4-7 16,0-3-6-16,1 1-13 0,5 2 3 0,1-6-10 15,1 7-10-15,3-7-9 0,3 2-6 16,2-7-10-16,-2 1-5 0,4-2-11 0,1-3-5 16,1-3-7-16,1-3-10 0,1-2-6 0,-15 0-7 15,29-7 5-15,-17 2-5 16,-1-5 0-16,-2-1-12 0,-4-2-6 15,0-5-8-15,-3 0-2 0,-2-3-8 0,-5-4-4 16,3 0-1-16,-3 3-8 0,-1 1-4 0,-1 4-7 16,1 2-5-16,-4 4-12 15,5 3-27-15,-3 3-36 0,1 1-61 0,7 4-46 16,-12 0-57-16,12 0-56 0,0 0-46 16,-6 10-44-16,6-10-33 0,13 13-33 0,3-8-21 15,5 4 18-15,10 2-406 0,-1 3-339 16</inkml:trace>
  <inkml:trace contextRef="#ctx0" brushRef="#br0" timeOffset="5135.49">20941 2046 2117 0,'13'14'-99'0,"-3"1"52"0,0-3 53 0,-7-4 43 16,-1 3 34-16,2-3 25 0,-2 2 16 16,0-3 20-16,-1 0 7 0,-1-7 7 0,0 12 2 15,0-5 1-15,0-7 8 16,2 7-4-16,-2-7-2 0,7 10-6 0,-7-10-5 16,5 5-12-16,3-2-7 0,-8-3-14 0,15 0-13 15,-15 0-8-15,19-5-8 16,-12 2-3-16,5-4 0 0,-1-3-11 15,-1-6-2-15,0-1-12 0,-3-3-7 0,0-3-5 16,-5 2-5-16,3 3-5 0,-3 5-2 16,-2-2-2-16,-5 2-5 0,3 2-5 15,-1 3-5-15,-5 4 1 0,1-1-3 0,7 5-1 16,-18-3 0-16,18 3 0 16,-13-4-2-16,13 4 3 0,-7-3 11 0,7 3 3 0,0 0 11 15,0 0 11-15,0 0 3 0,20-8 2 16,0 4-2-16,1 2-10 0,8 0-1 15,-4 2-7-15,2 2-1 0,0 2-10 0,-4-2 1 16,0 2-6-16,-1 3 0 16,-2 0 4-16,-3 2-7 0,-4-1-1 0,0 3 2 0,1 2-5 15,-5 0-1-15,-1 6-1 16,0-2-11-16,-2-3-24 0,-3 4-52 0,3-3-81 16,-3 3-105-16,1 1-98 0,3-2-128 0,0-4-176 15,4 5-44-15,7-5 78 16,7 3-358-16,-3-6-462 0</inkml:trace>
  <inkml:trace contextRef="#ctx0" brushRef="#br0" timeOffset="5469.99">21865 2065 2937 0,'4'-11'122'0,"-4"3"47"16,0 2 37-16,0 6 21 0,-2-9 10 16,2 9-3-16,0 0-24 0,0 0-23 0,0 0-3 15,0 0 1-15,0 0-13 0,0 0-17 0,0 0-12 16,5 27-12-16,-5-14-28 15,1-1-11-15,1 0-7 0,-2 2-9 0,2-2-5 16,-2 2-9-16,0-1-9 0,-2 3-1 16,0-1-9-16,-6-1-4 0,1-2-4 0,-4-2-5 15,-1-1-2-15,1-7-2 16,-1-2-14-16,12 0-14 0,-23-16-10 0,9-3-4 16,7-2-2-16,3-1 3 0,1-3 2 0,5 0 2 15,-1 4 1-15,1 4 2 0,2-1 4 16,0 7-4-16,-3-3 1 0,3 4 1 15,3 4 0-15,0 1 7 0,0 1 6 16,5 2 5-16,-12 2-3 0,31 6 2 0,-14-1-2 16,6 3-3-16,3 4 2 0,3 3-9 15,-2 0-17-15,-1-1-57 0,-1 1-87 0,-6-3-99 16,-4-2-109-16,-3-3-126 16,-3-2-208-16,-2-1 7 0,6-3 78 15,-2-2-344-15,4-5-440 0</inkml:trace>
  <inkml:trace contextRef="#ctx0" brushRef="#br0" timeOffset="6009.84">22534 1481 2524 0,'6'-33'-3'0,"-4"7"51"15,-2 5 35-15,0 4 48 0,-2 1 52 16,0 1 13-16,0 3 11 0,0 1-17 0,-2 3-22 16,4 8-20-16,0 0-9 0,0 0 23 15,-27 29 0-15,13 4-15 0,-6 14-11 0,4 9-10 16,-4 2-12-16,3 3-6 15,0-3-10-15,1 1 0 0,5-1-16 0,0-4-10 16,3-5-3-16,2-13-9 0,3-9 4 0,-1-3-6 16,2-7-3-16,0 0-7 15,0-3 0-15,2-2 3 0,0-3-3 0,-1-3 9 0,1-6-8 16,0 0-6-16,0 0-8 16,0 0-2-16,0 0-7 0,0 0-6 0,13-29-3 15,-13 17-1-15,0-8-6 0,-4 3-2 0,2 2-2 0,-4-1-1 16,1 6-4-1,-2 1-3-15,-4 4-1 0,-2 4 4 0,-8 2-2 0,-2 6 6 16,-9 5-1-16,1 5 1 16,4 4 3-16,2 1-4 0,11 3 3 15,0 0-2-15,6-4 7 0,8-1-4 16,0-5 1-16,4 1 0 0,6-2-2 0,0-3-1 16,2-2-3-16,4-2-6 0,5-2-16 0,0-3-22 0,2-4-29 15,2-1-29-15,11-4-36 16,-4-4-18-16,2-2-26 0,-1-1 1 15,-3-1 2-15,-1-2 12 0,-2-3 17 16,-2 2 14-16,0-1 16 0,-9 1 10 0,0 9 28 16,-7 1 28-16,0 0 12 0,0 4 8 15,-6-1 10-15,-3 5 3 16,10-1 32-16,-10 1 13 0,0 0 1 0,1 14-7 16,-1-14 2-16,-1 21-3 0,-1-9-7 15,-2 5-1-15,0 0-49 0,2-3-93 0,2 4-119 16,-3-6-152-16,3-1-194 0,2-1 10 15,-1-2 67-15,5-1-134 0,3-3-148 0</inkml:trace>
  <inkml:trace contextRef="#ctx0" brushRef="#br0" timeOffset="6603.39">23016 1816 2034 0,'0'-10'88'15,"0"0"-7"-15,0 3-6 0,-2 3-9 0,2 4-8 16,0 0-10-16,-3-10 0 0,3 10-5 15,0 0-3-15,0 0-5 0,0 0-7 0,0 0-22 16,0 0-15-16,0 0-3 0,0 0-2 0,0 0 1 16,-2 25 3-1,2-25 3-15,0 0 1 0,0 12 8 0,-2-6 17 16,2-6 25-16,-4 11 31 0,4-11 38 16,-3 9 23-16,1-4 31 0,2-5 18 0,-7 12 7 15,5-5-1-15,1 0-1 0,-1 1-4 0,0 1-5 0,2 1-14 16,0-1-13-1,4 1-14-15,-3 2-14 0,8 2-10 0,0 1-11 16,0-3-9-16,3 2-3 0,-1-4-11 16,2-1-5-16,1-1-9 0,1-3-1 0,1-2-3 0,-3 1-10 15,0-4 1 1,2-2-5-16,3 0 11 0,-5-2 18 0,2-2 5 16,-4 0 6-16,0 1 0 0,0-3 8 0,-4-2 5 0,0 3 8 15,0 2-4-15,-3 0-4 16,-4 5-1-16,7-8-12 0,-7 8-17 0,0 0-7 15,0 0-6-15,0 0-1 16,-18 27-19-16,2 2-6 0,-9 16 6 0,0 7-4 16,4 6 6-16,0 4 0 0,4 2 5 15,4 6 14-15,3-4 6 0,0-1 0 0,9-1-5 16,-1-8 2-16,-2-11 9 16,2-7 7-16,2-9 10 0,-2-5 7 0,1-2 2 15,-6-2-99-15,0-2 0 0,-3-5 0 0,-3-1 0 16,-8-2 0-16,0-6 0 0,-6-1 0 15,0-5 0-15,-12-3 0 0,-5-7 0 0,-7-5 0 16,-1-3 0-16,3-7 0 16,1-2 0-16,4-6 0 0,7-1 0 0,5-1 0 0,14 8 0 15,2-4-355-15,9 8-155 16,7 7-90-16,3-3-115 0,5 0-152 0,7-2 73 16,12-3-685-16,2 3-928 0</inkml:trace>
  <inkml:trace contextRef="#ctx0" brushRef="#br0" timeOffset="7299.98">23451 2080 4419 0,'-10'-11'119'0,"10"11"45"0,-7-6 40 16,7 6 21-16,-8-3-6 0,8 3-11 16,0 0 4-16,-19 7 1 0,10 3-10 0,-1 2-15 15,-1 5-16-15,-1 1-12 0,-1 10-22 0,0-1-14 16,1 2-8-16,1-2-7 15,-1 1-13-15,0-1-13 0,5-4-6 0,2-5-11 16,1-3-5-16,0-1-8 0,-1-6-6 16,4-1-4-16,1-5-8 0,0-2-11 0,0 0-4 15,10-14-6-15,1-3-4 16,6-8 2-16,6-2-2 0,-2 0-5 0,-2 1 3 16,-2 9 9-16,-5 3 7 0,-3 2 2 0,0 3-3 0,-2 1 2 15,-2 1-8-15,3 2-2 16,-5 3-1-16,-3 2-2 0,0 0 2 0,25 7-2 15,-13 1 1-15,0-1 2 16,0 2-5-16,2 3-1 0,3 0 2 0,-3-4-3 16,-1-1 1-16,0 2-4 0,-1-2-3 15,-3-1-9-15,2-4-5 0,-3 0-5 16,3-2-10-16,-11 0-12 0,27-7-11 16,-9-2 3-16,-2-1-6 0,7-9 5 0,2 2 4 15,0-3 2-15,-2-1 10 0,-4 2 4 0,-4 6 4 16,-1 1 0-16,-5 5 6 0,-2 0 16 15,0 0-2-15,-2 4 3 0,1-2-1 16,-3 1 4-16,-3 4-1 0,8-6-2 16,-8 6-2-16,8-4-1 0,-8 4 2 0,9-8-1 15,-3 6 0-15,-1 2-20 0,6-5-25 16,0 1-8-16,2 1-10 0,1-4-2 16,0-1 2-16,6 1 10 0,-7-1 2 0,1 1 7 0,-5 2 2 15,-2 1 1-15,1 1 4 16,0 2 5-16,-8 1 7 0,0 0 6 0,0 0 18 15,16 6 10-15,-13 1 23 0,5 4 9 16,-3 0-6-16,4 5 15 0,3 1 2 0,9 3-3 16,4 3-3-16,-2 0 3 15,2-3-2-15,-5 1 11 0,1-2 6 0,-3-6 14 16,-7-1 3-16,-2 0-1 0,0-2 10 16,-8 1 12-16,1 1 3 0,-4 1-4 0,-6 7-7 15,-10 1-7-15,-7 2-82 0,-11 3-2 0,-7-2 0 16,2 0 0-16,-5-5 0 15,0-1 0-15,6-5 0 0,-11-2-4 0,9 1-319 16,-2-3-126-16,0-2-133 16,2 0-174-16,-5-6-116 0,-1-1 62 0,-3-1-685 0,-17 1-941 15</inkml:trace>
  <inkml:trace contextRef="#ctx0" brushRef="#br0" timeOffset="7651.22">18454 2673 4295 0,'-116'2'-87'0,"-8"6"14"0,2 4-1 0,2 3 15 16,7-1 10-16,38-3 13 16,8-3 37-16,21-3 39 0,17 0 20 15,16 1 15-15,21-3-7 0,30 1-3 0,51-6-8 0,67-7 0 16,95-6-13-16,54-6-1 0,41-1-11 15,48 0 7-15,35 7-18 0,36 3 14 16,169 10-10-16,-184 7 7 0,6 4-9 16,-6 4 0-16,-12-1 3 0,-26 0-2 0,-46-3 11 15,-52-3-2-15,-51-2 0 0,-100-1 4 16,-32-1 32-16,-43 0 42 0,-22-7 20 16,-23-1-14-16,-18-2-15 0,-15 1-12 0,-10-1-7 15,-11-1-13-15,-18-3-7 0,-5 0 0 16,-6 2-35-16,1-1-80 0,-1 6-108 0,10 4-127 15,-1 2-170-15,-6 0-278 0,2 3 58 16,10-4 85-16,4-1-365 0,5 1-434 0</inkml:trace>
  <inkml:trace contextRef="#ctx0" brushRef="#br0" timeOffset="194514.23">20296 12247 3080 0,'1'-26'192'0,"1"6"2"15,-2 5 25-15,4 4-21 0,-2-1-15 0,0 6-25 16,-2-3-36-16,1 7-23 0,-1 2 20 0,0 0 37 0,0 0 25 15,13 25-10-15,-4-4-1 16,-2 16 2-16,-1 2-10 0,-3 4-2 0,-1 1 0 16,-2-1-19-16,0 0-7 0,-2-1-12 15,0-4-19-15,-3 1-5 0,-1-6-11 16,-1 0-15-16,0-6-6 0,0-7-4 16,0-1-6-16,-1-4-37 0,5-1-38 0,0-4-37 15,-1-1-44-15,4-3-75 0,0-6-108 0,0 0-71 16,0 0-40-16,21-15-24 0,-3-9-10 15,0-3-2-15,9-14 6 0</inkml:trace>
  <inkml:trace contextRef="#ctx0" brushRef="#br0" timeOffset="194529.8">20461 12504 3125 0,'21'-39'-192'0,"-2"12"79"16</inkml:trace>
  <inkml:trace contextRef="#ctx0" brushRef="#br0" timeOffset="196698.68">20358 12256 2945 0,'2'-17'-125'0,"2"1"52"0,-2-1 31 15,0 2 42-15,1-1 40 0,1-6 34 0,1 2 38 16,-3 2 46-16,3 3 16 0,-3 3 15 15,0 0-5-15,0 2-25 0,-1 3-12 0,-1 7 16 16,0 0 47-16,0 0 19 16,0 0 13-16,0 46 6 0,-1-10 0 0,-1 9 4 0,-7 10 13 15,6 5 1-15,-5 0-13 16,3 1-14-16,-3 0-11 0,0-3-22 0,1-6-15 0,-3 1-15 16,3-12-16-16,-1-4-15 0,0-1-11 15,3-5-6-15,-3-4-18 0,7-6-13 16,-6-5-38-16,3-1-59 0,2-3 0 0,-1-1 0 15,3-1 0-15,-4-4 0 0,2 2 0 16,2-8 0-16,0 0 0 0,0 0 0 0,0 0-58 16,0 0-292-16,0 0-131 15,11-33-127-15,-2 19-173 0,0-1-64 0,4-3 87 16,1 3-708-16,0 1-914 16</inkml:trace>
  <inkml:trace contextRef="#ctx0" brushRef="#br0" timeOffset="197080.11">20769 12428 3950 0,'0'-9'-82'0,"0"2"30"15,0 7 16-15,0-7 36 16,0 7 43-16,0 0 34 0,0 0 25 0,0 0 22 16,-14 19 3-16,8-7 2 0,0 0-1 0,0 5 1 15,2-1-7-15,3 1-2 0,1 1-7 16,0-1-7-16,1 0-8 0,3-1-11 0,2 0-4 15,-3-2-2-15,4-1 2 16,-2 0-2-16,5-5-6 0,2-1-5 0,-3-2-1 16,4-1-10-16,-1-3-5 0,1-2-6 15,-2-1-1-15,5-3-4 0,-5-2-2 0,-1-3-4 16,-3-4-5-16,2-3-5 16,-3-6 0-16,-4 0-2 0,-2-4-6 0,-2-12-4 15,-2 3 0-15,-3 4-8 0,-2 3 8 0,-7 2-2 0,-1 7-6 16,-2 7-2-16,-1 2 3 15,-2 5-2-15,-3 6-2 0,0 0 2 0,-1 3-9 16,2 4 3-16,-6 3 1 16,3 4-17-16,9-2-36 0,4 3-62 0,3 1-73 15,3-3-101-15,7 1-108 0,1-1-154 16,3 3-172-16,6 1 62 0,9 5-496 16,2-3-624-16</inkml:trace>
  <inkml:trace contextRef="#ctx0" brushRef="#br0" timeOffset="198159.92">21216 12487 3201 0,'-4'-12'-13'0,"-2"-1"43"0,5 2 45 16,-4 6 51-16,-1-3 30 16,6 8 18-16,-5-10-1 0,1 4-15 0,4 6-12 15,0 0-6-15,0 0-5 0,0 0-9 0,-34 19-5 16,22-3-7-16,3 3-12 15,1 1-4-15,3 2-4 0,-2 1-9 0,4 0-10 0,3 2-3 16,0-1-10-16,1 0-4 16,6-4-7-16,-1 3-1 0,3-5-6 0,2 1-3 0,3-3-3 15,0-3-2 1,6-4-7-16,-1-1-1 0,3-4-2 0,0-2-6 0,3-4-2 16,0-3-1-16,7-5-3 0,-2-4 4 0,-1-2-5 15,-2-2 0-15,-5-3 1 0,1-1-4 16,-2 1 4-16,-8 3 15 0,1 9 10 0,-5-1-6 15,-1 3-4-15,-3 0-2 16,2 2 3-16,-7 5 6 0,0 0 7 0,0 0 15 16,0 0-3-16,0 0 6 15,0 0-6-15,5 21 0 0,-7-15-2 0,4 3 0 0,-2-1-1 16,2-2-1 0,0 4-5-16,2-1 3 0,-1-1-1 0,5-1-7 0,2 0 5 15,5-2-6-15,0-2-13 0,0-1 2 0,3-2-2 16,0-2 10-16,7-1-18 0,-2-4 4 15,0 0-3-15,8-5-5 0,-2-2 15 0,-3 0-4 16,0 1-3-16,-5 1 3 16,-5 4-4-16,-5 1-5 0,-2 1-3 15,3 2-4-15,-4 0-1 0,-8 4-3 0,13-6 2 16,-13 6 3-16,0 0 1 0,0 0 0 0,0 0-9 16,12 13-1-16,-12-13 5 0,2 12-3 0,-2-7-3 15,0-5 2-15,-2 12-13 16,2-12-21-16,0 10-20 0,0-10-19 0,3 8-23 15,-1-4-24-15,-2-4-21 0,10 4-17 16,-10-4-1-16,13 0 0 0,-13 0 18 0,21-6 14 16,-9 0 9-16,-1 1 16 15,3-3 9-15,-1 2 10 0,1-1 9 0,-3 0 16 16,0 2 21-16,-3 0 14 0,-1 2 7 16,1 1 13-16,-8 2 14 0,16 0 13 15,-16 0 6-15,12 5 7 0,-4 0 3 0,-5 0 6 16,1-1 0-16,3 6-1 0,-5-4 0 15,-1 2 5-15,1 0 1 0,-2-1 2 0,0 1 2 16,-2-1 0-16,2-7 4 0,-5 10 2 16,-2-3-5-16,0-2-4 0,7-5-6 0,-17 6-7 15,17-6 1-15,-15-4-4 16,5-3-7-16,0-4-5 0,6-5 0 0,4-8-4 0,0-2 0 16,7-8-3-16,0 2-5 0,3 3-2 15,-3 8 2-15,1 5-6 0,0 4 0 0,-1 2-1 16,0 3 3-16,6 5 4 0,-13 2 1 15,18 4 3-15,-4 2 6 0,-3 3-7 16,3 1-2-16,-1 2 2 0,0 0-3 0,1 2 3 16,-2 0 4-16,4-1 0 0,-5-4-4 15,5-1 0-15,-3 0-5 0,1-1-1 0,-1-4 2 16,1-2-4-16,-2 1 2 16,0-4-7-16,1-2-3 0,0-1 3 0,1-5-7 15,-3-4 4-15,0 1 0 0,1-4-1 0,-1-11 1 16,2-1-4-16,-4-3 3 0,0-2-5 15,-4 10 3-15,4 2-7 0,-5 8 3 0,-1-1 9 16,1 4-8-16,-2 5-3 16,-2 6-2-16,0 0 6 0,0 0 4 0,0 0 0 15,-13 23-3-15,4-7-1 0,4 4 2 16,-1 2 1-16,3 1 2 0,1 1-5 0,-2 0 0 16,4-1-13-16,0-2-23 0,4 3-25 15,1 1-28-15,3-5-54 0,-3 1-60 16,6-7-70-16,0 3-56 0,2-5-43 0,0 0-66 15,5-7-38-15,2 3-49 0,5-4-52 16,6-4-22-16,-3 3-428 0,20-6-505 0</inkml:trace>
  <inkml:trace contextRef="#ctx0" brushRef="#br0" timeOffset="198414.43">23026 12628 2689 0,'10'6'-48'0,"-7"-1"72"0,-3-5 66 16,-7 10 60-16,-5-2 56 0,-7 1 44 0,-15 3 35 15,-14 3 27-15,-7-1 23 0,-17 1 29 0,-30 4 7 0,-12-3-6 16,-16-2-14-1,-12-2-15-15,-10-1-18 0,-13 1-18 0,-2 0-23 16,-3 3-21-16,1-1-21 0,2 5-22 16,15-1-22-16,14-1-21 0,11 2-19 0,21 0-151 15,31-4 0-15,8 0 0 16,8 3 0-16,19-7 0 0,6 0 0 0,8-3 0 0,2-2 0 16,10-3 0-16,0-1 0 0,3 1 0 15,1-1 0-15,0-1 0 0,10-1 0 0,-7 6-343 16,7-6-122-16,0 0-90 0,4 8-106 15,-4-8-199-15,13 7 73 0,-3 0 90 16,-1-2-603-16,3 3-759 0</inkml:trace>
  <inkml:trace contextRef="#ctx0" brushRef="#br0" timeOffset="198879.99">20975 13280 3851 0,'-46'0'59'0,"3"0"21"16,-1 2 3-16,16-1 4 15,3 1 34-15,5-2 53 0,11 0 38 0,9 0 2 16,0 0-17-16,44-12-10 0,25 2-29 16,43-6-5-16,24 1-18 0,9 0-20 0,9-1-20 15,-5-1 17-15,3-1-18 16,0 2-34-16,-1-5-27 0,-7 10-31 16,-6-3-38-16,-13 1-42 0,-6 1-76 0,-19-2-98 15,-19 3-76-15,-11-2-80 0,-4 1-114 16,-8 0-150-16,-5 0 42 0,-15 4-439 0,-2 1-540 15</inkml:trace>
  <inkml:trace contextRef="#ctx0" brushRef="#br0" timeOffset="199079.95">22355 13391 3032 0,'-34'13'186'0,"5"-5"12"15,10-2-4-15,6-2-6 0,0 2 15 0,3-4 31 16,4 1 50-16,6-3 55 0,0 0 17 15,0 0-25-15,0 0-31 0,0 0-25 16,32-9-33-16,9 3-24 0,13-8-20 16,-2 1-27-16,7 1-42 0,0-3-70 0,-1-1-90 0,-3 1-97 15,1 1-116-15,-6-1-143 16,-2-2-165-16,-10 5-263 0,-4 0 66 0,-3 0 88 0,-8 1-553 16,-5 3-678-16</inkml:trace>
  <inkml:trace contextRef="#ctx0" brushRef="#br0" timeOffset="213979.06">291 11068 2727 0,'-13'19'166'0,"2"-1"-22"0,3-1-42 0,3-3-27 0,4 1 34 16,2-5 36-16,13 0 13 0,1-5-6 0,12-1-19 15,28-13-16-15,10-14-12 16,17-15-22-16,4-8-27 0,-5-3-33 16,-2-3-11-16,-9 4 3 0,-18 11 5 0,-4-2 32 0,-3 7 9 15,-5 3 20-15,-3 3 20 0,-11 6 16 16,-5 3 16-16,-2 5 4 15,-6 1 0-15,-1 3-10 0,-4 1-7 16,1 2-13-16,-3 0-12 0,0-1-5 0,-6 6-11 16,11-6-13-16,-7 3-19 0,-4 3-45 15,0 0-71-15,7-9-113 0,-7 9-124 0,0 0-157 16,0 0-268-16,0 0 59 0,0 0 77 16,0 0-383-16,6 24-456 0</inkml:trace>
  <inkml:trace contextRef="#ctx0" brushRef="#br0" timeOffset="214428.69">148 13362 3000 0,'-14'13'117'0,"3"-1"-14"0,4-8 14 16,1 2 25-16,6 1 45 0,0-7 52 15,8 6 36-15,7-4 31 0,23-6 5 16,23-9-17-16,27-17-25 0,13-14-11 16,12-9-26-16,2-12-29 0,39-20-34 0,-43 19-45 0,-6 2-29 15,-8 4-7 1,-11 8-8-16,-14 3-8 0,-18 13-1 0,-7 7 8 16,-6 3 7-16,-13 7 3 0,-4 2 6 15,-6 5 0-15,-5 4 2 0,-3 1-7 0,-1 0-12 16,-1 2-7-16,-3 1-6 0,2 0-10 15,-7 4-15-15,11-7-39 0,-11 7-77 16,7-6-89-16,-7 6-111 0,4-1-115 0,-4 1-155 16,0 0-270-16,0 0 8 15,0 16 92-15,-2-7-610 0,0 2-783 0</inkml:trace>
  <inkml:trace contextRef="#ctx0" brushRef="#br0" timeOffset="-213586.8">1167 4688 3541 0,'-11'15'-2'0,"4"-3"29"0,3-5 12 0,2-2 16 15,2-5 1-15,0 0-7 16,0 0-2-16,34-17 10 0,-3-4 1 16,12-6-2-16,7-5-5 0,6-2-7 0,16-7-3 15,-4-2-8-15,-11 11-5 0,-1 0 4 16,-3 1-48-16,-4-2-79 0,-1 4-97 0,-6-1-127 15,-12 8-207-15,-7 3-56 0,-7 9 63 16,-10 6-149-16,-8 4-163 0</inkml:trace>
  <inkml:trace contextRef="#ctx0" brushRef="#br0" timeOffset="-213403.43">1269 4803 1867 0,'-7'15'37'0,"2"-3"-4"0,3-1 13 16,0-5 29-16,2-6 46 0,9 10 47 0,-2-8 33 0,-7-2 19 15,25-2 2-15,-3-2-24 0,28-11-14 0,3-3-18 16,8-5-21-16,2-1-12 16,15-10-18-16,-15 5-21 0,0 2-48 0,-3-2-73 15,-8 3-74 1,0 1-83-16,-9 4-114 0,-10 4-213 0,-10 7-52 16,-6 2 67-16,-6 3-147 0,-5 4-141 0</inkml:trace>
  <inkml:trace contextRef="#ctx0" brushRef="#br0" timeOffset="-212726.47">1529 4105 2064 0,'-24'-5'173'0,"3"1"-10"0,5-1-10 16,3-1 15-16,4 5 4 0,9 1-9 0,-14-3-4 15,14 3-16-15,0 0 22 16,0 0 12-16,31 24 4 0,13 0 6 0,9 3-10 15,10 0-14-15,21 14-17 0,5-2-13 16,-1-1-10-16,-2 3-12 16,-10 0-11-16,-23-10-12 0,-5 8-6 0,-10 0-8 15,-9 4-6-15,-11 4-2 0,-17-6-5 16,-5 2-9-16,-11 8-5 0,-8 0-4 0,-8 1-1 16,-5-1-7-16,-3-1-9 0,-13 8-7 15,10-15-16-15,-4-4-44 0,1-3-61 16,0-3-65-16,4-2-100 0,-2-4-110 0,11-9-181 15,0-3-127-15,1 1 65 0,11-5-370 16,-5 5-466-16</inkml:trace>
  <inkml:trace contextRef="#ctx0" brushRef="#br0" timeOffset="-212036.77">192 6799 2711 0,'-4'-8'-29'0,"0"3"9"16,4 5 18-16,-3-8 22 0,3 8 31 16,-6-6 21-16,6 6 20 0,0 0-3 0,-7-6 5 15,7 6-2-15,0 0-6 0,0 0 20 0,0 0 15 16,0 0 2-16,0 0-2 15,-18 20-12-15,16-9 3 0,0 0-9 0,2 5-1 16,0 1-4-16,4 1-10 0,2 1-1 16,1 1 4-16,5-1 8 0,6 0 3 0,9 3 5 15,12-9 4-15,6-6-4 16,20-10-4-16,14-9-8 0,21-18-8 0,13-8-8 16,2-8-15-16,0-8-1 0,-4-8-9 0,0 0-6 15,-7-2-3-15,-11 6-5 0,-16 4-2 16,-24 18-6-16,-9 6 8 0,-15 10 11 0,-4 3 4 15,-7 4-7-15,-6 1-1 16,-4 6-10-16,-3 1-8 0,-3-1-7 0,-2 6-37 16,0 0-52-16,0 0-81 15,0 0-95-15,0 0-86 0,0 0-95 0,0 0-190 0,-29 13-71 16,18 1 69 0,-8 9-397-16,-4 5-489 0</inkml:trace>
  <inkml:trace contextRef="#ctx0" brushRef="#br0" timeOffset="-211672.33">373 7715 3157 0,'-25'11'176'0,"8"-1"-18"0,3-1-15 15,5-2-5-15,2-2 30 0,3-1 35 16,4-4 16-16,-4 6 6 0,4-6 2 0,0 0-11 16,65-18-13-16,-6-9-21 15,31-17-16-15,5-6-19 0,13-6-6 0,5-6-19 16,-1 4-12-16,-9 3-12 0,-8 5-3 16,-13 5-20-16,-23 11 1 0,-7 6-10 0,-12 5-10 15,-10 4-3-15,-7 5-4 0,-4 3 0 0,-3 1-7 16,-7 4 2-16,-2-2-4 15,3 4-7-15,-2-2-6 0,-3 1 1 0,-5 5-38 16,8-8-54-16,-4 4-86 0,-4 4-113 16,4-8-129-16,-4 8-155 0,0 0-256 0,-2-6 64 15,2 6 84-15,0 0-471 16,0 0-593-16</inkml:trace>
  <inkml:trace contextRef="#ctx0" brushRef="#br0" timeOffset="-125836.66">3652 9987 2830 0,'0'0'-11'0,"0"-6"29"16,0 6 22-16,2-7 27 16,-2 7 26-16,0 0 21 0,0 0 22 0,0 0-7 15,0 0-2-15,0 0-16 0,0-9-8 0,0 9-12 0,0 0 27 16,0 0 12-16,2 22 5 15,-2-12 4-15,3 4-13 0,-1-1-9 0,0 3-7 0,-1 4-3 16,-1-5-5 0,2 2-9-16,0 1-7 0,0-3-10 0,-2-1-5 0,0-1-9 15,0 1-7-15,0-2-7 16,0-2-1-16,-2 0-7 0,2-1-6 0,0-2-3 16,-2 1-5-16,2-3-3 0,0-5-30 0,0 0-50 0,0 0-62 15,-7 6-77 1,7-6-71-16,0 0-73 0,-8-23-91 0,6 1-147 15,0-2-41-15,2-5 57 16,2-12-271-16,1-2-318 0</inkml:trace>
  <inkml:trace contextRef="#ctx0" brushRef="#br0" timeOffset="-125520.03">3559 9676 2205 0,'-18'0'-52'16,"-4"1"21"-16,-1 7 31 0,-11 8 39 15,-7 9 36-15,-8 10 56 0,4 3 34 0,1 5 24 16,-10 17 6-16,5 6 28 0,15-14-2 15,4 5-4-15,5-2 12 0,5-1-15 0,9-1-21 16,6 1-12-16,8-13-1 0,8 6-2 16,14-7 3-16,13-5-9 0,10-8-13 0,13-5-14 15,11-5-12-15,12-12-14 16,31-3-11-16,0-9-14 0,2-5-7 0,-4-9-8 0,-11-9-11 16,-9-4-5-16,-9-4-4 15,-26 6-13-15,-12-6-4 0,-4-7-1 0,-12-5-24 16,-9-3 4-16,-12-5-7 0,-10 0-9 0,-12-4 3 15,-9-5 0-15,-24-11-3 16,-6 6-6-16,-14 9 1 0,-8 10 0 0,-3 16 0 0,9 18-4 16,-4 14 0-16,-5 10-6 15,-23 15 0-15,6 14-26 0,5 13-39 0,-1 7-64 0,4 10-100 16,12 7-119 0,6-1-150-16,11-4-241 0,10-4 54 0,19-13 88 0,9-3-410 15,7 2-493-15</inkml:trace>
  <inkml:trace contextRef="#ctx0" brushRef="#br0" timeOffset="-124776.64">3123 12019 3121 0,'0'-14'148'0,"0"2"2"16,2 2-1-16,2 3 8 0,-3-1 23 16,7 2 3-16,-2-2-4 0,5 4-9 15,0-2-16-15,3 3-11 0,-1 3-8 0,7 3-17 0,-4 3-6 16,2 4-11-16,-3 3-1 15,0 11-2-15,-7-2 0 0,-5 5 3 0,-6 5 7 16,-7 4 5-16,-5 1-7 16,-4 6-7-16,0-2 0 0,6-8-8 0,-1-2-6 15,1-2-8-15,6-6-13 0,0-6 3 16,5-3-4-16,1-3 1 0,1 0-3 16,1-4-5-16,1-1-5 0,-2-6 0 0,20 2-8 15,-20-2-14-15,43-21-25 0,-12 3-32 16,6-11-37-16,-1-7-52 0,1-3-52 0,-1-10-57 15,7-16-39-15,-11 10-26 0,-3-1-6 16,-4-6-1-16,-3 2 20 0,-6 3 28 0,-9 4 31 16,-5 10 30-16,-6 2 27 0,-10 3 27 15,0 5 24-15,-11 6 28 0,-6 7 31 16,-5 7 22-16,-5 7 24 0,-17 14 22 16,-3 13 32-16,-17 22 31 0,-3 13 29 0,2 12 18 15,-3 13 23-15,6 6 21 0,5 8 22 0,10 3 9 16,10-1 10-16,10-2-10 0,18-4-11 15,14-23 12-15,11-4 2 0,14-8-8 0,12-6-11 16,10-7-8-16,16-10-11 16,7-8-21-16,9-11-11 0,12-11-10 0,4-8-17 0,20-17-12 15,0-7-22-15,-2-9-15 16,-5-11-20-16,-6-6-8 0,-7-6 2 0,-9-7-7 16,-12-2-13-16,-12-7 17 0,-13-8-12 0,-13 1-29 15,-16 9 4-15,-13-8-8 16,-11-26 5-16,-18 3-3 0,-15 1-8 0,-13 11-1 0,-7 12-5 15,-13 17 11-15,-8 18-11 16,-11 18 2-16,17 24-11 0,-28 18-28 0,-2 22-42 16,-1 13-48-16,5 16-68 15,5 11-88-15,7 9-145 0,10 7-250 0,9 3-76 0,11 2 97 16,12-3-562-16,16-3-707 16</inkml:trace>
  <inkml:trace contextRef="#ctx0" brushRef="#br0" timeOffset="-118556.66">3514 6056 1882 0,'0'-8'376'0,"-4"-4"-138"0,-1 6-74 16,0-3-40-16,-4-1-29 16,1 3-3-16,-6-2-2 0,2 3-12 0,-6 1 8 15,1 1 0-15,-4 4-1 0,-4 4-5 0,-9 4 3 16,0 7-6-16,0 2 1 0,-4 9 4 16,-1-3-9-16,12 0 0 0,5-3-16 0,4 1 1 15,7-4-8-15,1-2 0 0,6-1-2 16,4-1 3-16,0-1-5 15,7 2-2-15,4 1-4 0,0-1 4 0,5 1-5 0,9-1-5 16,-1 1 3-16,1 3-3 0,-4-6-8 16,-4-1 2-16,0-1-6 0,-6-2-1 15,1-1 6-15,-4-2 9 0,-3 2 9 16,1-1 15-16,-2 2 14 0,-4-8 9 16,-4 15-8-16,-4-6-5 0,-5 3-2 0,-12 3-7 0,-1 1-3 15,-1-3-6-15,-2 1-7 0,2 0-7 16,2-6-5-16,5 3-4 0,-1-3-4 0,1 1-5 15,-2-1-16-15,3 2-48 16,1-4-66-16,2 0-98 0,3-4-105 0,-1 0-145 16,5-4-232-16,1-6 56 0,2-1 74 15,2-3-310-15,6-5-353 0</inkml:trace>
  <inkml:trace contextRef="#ctx0" brushRef="#br0" timeOffset="-118238.43">3062 5975 2304 0,'-16'-7'1'0,"0"7"6"0,-6 6 8 0,-12 11 11 16,-7 13 25-16,-7 12 42 16,-8 18 21-16,1 8 12 0,4 1 26 0,5 5-12 15,8 0 6-15,15-18 1 0,8 2-8 16,11-2-1-16,10-14-4 0,12 5-3 0,15-6-5 16,13-9-2-16,13-6-6 0,15-9-6 0,33-9-11 15,11-11-12-15,4-13-6 16,6-9-10-16,5-11-2 0,-13-5-7 0,-9-8-8 15,-16-2-6-15,-13-2-1 0,-12 0 12 16,-25 7 11-16,-15-2 5 0,-9-3 16 0,-13-2-3 16,-15 1-12-16,-11-2-10 15,-16 2-9-15,-24-12-5 0,-15 6-9 0,-4 3-7 16,-9 5-4-16,-6 9-9 0,-1 9-3 16,16 14-12-16,5 10-29 0,-2 10-36 15,3 10-56-15,-1 5-76 0,6 8-101 0,-11 11-126 16,22 0-233-16,6 3-29 0,4-2 88 15,9 1-372-15,6-6-437 0</inkml:trace>
  <inkml:trace contextRef="#ctx0" brushRef="#br0" timeOffset="-117254.53">4339 5213 2712 0,'-36'6'-36'0,"-7"-2"23"16,4 1 6-16,1 4 0 0,4-3 10 0,7-1 22 15,9 1 31-15,7-3 49 0,7-1 47 16,4-2 5-16,0 0-7 0,53-5-11 15,18-6-8-15,34-3-15 0,18-2-13 16,11-1-14-16,5-1-10 0,2-3-11 0,-1 6-13 16,-5-3-8-16,-12 3-15 0,-6-2-19 15,-16 2 0-15,-35 4-2 0,-18 6-1 0,-10-2-8 16,-17 2-7-16,-12 4 5 16,-12-1-1-16,3 2-2 0,-40 0 1 0,-17 7 6 15,-13 0 4-15,-38 5-7 0,-10 3 23 0,-6-1-8 16,-3 3 3-16,-1 1 14 0,10-4 4 15,13 1 20-15,33-5 3 0,7-3-4 0,19-3 4 16,10 4 2-16,11-6-2 16,8-2-5-16,14 0-3 0,3 0-9 0,0 0 0 15,75-4-7-15,11 0-3 0,34 0-7 16,8-1-8-16,6 4-35 0,-3 1-20 0,-9 6-12 16,-11 0-8-16,-34 0 18 0,-8 0-9 0,-23 1 5 15,-10 0-1-15,-13 2 7 16,-16 1 3-16,-8-3 18 0,-19 5 26 15,-16 5 35-15,-17 3 19 0,-18-1 17 16,-31 3 22-16,-5 0 5 0,4-1 8 0,8-1 5 16,26-8 2-16,10-3-15 0,19-1-10 15,9-2-10-15,12-2-8 0,4-2-10 16,8 0-5-16,7-2-20 0,0 0-55 0,45-8-79 16,12-1-114-16,13-1-122 0,7-4-163 0,22-5-223 15,-2 2 48-15,-22 2 85 0,-5 3-386 16,-5 0-442-16</inkml:trace>
  <inkml:trace contextRef="#ctx0" brushRef="#br0" timeOffset="-103346.64">8366 3248 1668 0,'0'-11'589'0,"0"3"-161"16,0 8-67-16,-2-12-81 0,2 12-20 15,-3-9-35-15,3 9-31 0,0 0-32 0,0 0-12 16,0 0 17-16,0 0 12 16,0 0-11-16,9 26-11 0,-8-12-13 0,1 6-10 15,0 1-9-15,2 3-10 0,-1 0-12 16,-1-1-8-16,2 1-9 0,0-1-5 0,-1 0-12 16,-2-3-4-16,-1 1-6 0,0-4-7 0,0 1-6 15,-1-1-2 1,-2-1-15-16,3-2-40 0,-4-3-51 0,2 0-75 15,-2-2-81-15,3-1-112 0,-5-3-143 16,2-3-210-16,4-2-15 0,0 0 79 16,-19-12-403-16,15 0-496 0</inkml:trace>
  <inkml:trace contextRef="#ctx0" brushRef="#br0" timeOffset="-103142.5">8087 3142 3076 0,'-17'0'106'0,"8"0"42"15,9 0 34-15,0 0 27 0,-18-3 13 16,18 3 4-16,0 0-10 0,0 0-9 0,0 0-14 16,24-12-21-16,6 1-12 0,8-5-20 15,10-3-31-15,1-2-57 16,-1 1-96-16,-3-1-97 0,3 1-116 0,-6 1-119 0,-8 5-134 16,-2 0-159-16,-5 8 56 0,-6 3-342 15,-3 3-434-15</inkml:trace>
  <inkml:trace contextRef="#ctx0" brushRef="#br0" timeOffset="-102946.87">8244 3638 2924 0,'-12'14'144'0,"3"-2"42"16,1-4 31-16,5 1 23 0,-4-3 8 0,3-2-3 15,4-4-17-15,-3 8-17 0,3-8-15 16,0 0-25-16,15 4-14 0,-15-4-35 0,38-4-84 15,-4-4-126-15,3-2-147 0,0-1-186 0,11-7-235 16,2-3-3-16,-3 3 83 16,5-3-340-16,-8 2-396 0</inkml:trace>
  <inkml:trace contextRef="#ctx0" brushRef="#br0" timeOffset="-102594.33">8815 3438 2848 0,'-8'-11'193'16,"8"11"16"-16,0 0 16 0,0 0 17 0,0 0-11 15,0 0-1-15,0 0 1 0,0 0-4 16,0 0-10-16,-7 21-18 0,7-21-16 0,7 20-17 16,-3-5-18-16,2-2-9 0,-2 1-12 15,2-1-14-15,-1 1-6 0,-1 0-14 16,-2-5-10-16,2 2 2 0,-3-2-4 0,1-1-9 0,0-1 3 16,1 0 11-16,-3-7 14 0,0 0 1 15,0 0-9-15,0 0-12 0,0 0-13 16,13-27-6-16,-8 6-8 0,7-10-5 15,0 0-10-15,0 1 0 0,0 2-10 0,0 7-1 16,-5 4-2-16,1 5-10 0,-2 2-5 16,-1 2 0-16,1 4-2 0,1 1 4 0,-7 3 0 15,0 0 3-15,22 7-3 16,-15-2 1-16,1 4-3 0,0-1 0 0,-1 2-7 16,0 2 4-16,2 0-26 0,-4 0-50 0,-1-1-41 15,1-1-77-15,1 0-72 0,-2-2-77 16,2 2-78-16,0-2-95 0,-3-3-120 0,3-1-120 15,-6-4 72-15,11 0-529 16,-11 0-671-16</inkml:trace>
  <inkml:trace contextRef="#ctx0" brushRef="#br0" timeOffset="-102241.95">9343 3146 3098 0,'0'-8'-15'15,"0"0"54"-15,0 8 40 0,-2-8 26 0,2 8 17 16,0 0-4-16,0 0-2 0,0 0-18 15,0 0 9-15,0 0-3 0,0 0 9 0,-24 25 6 16,16-9 5-16,-2 3-10 16,3 1-11-16,-1 1-8 0,3 0-10 0,3-5-10 15,4 1-4-15,-1-2-1 0,3-1-6 16,4-1 1-16,1-2 2 0,1 1-4 0,-1-2 4 16,4-2 9-16,-1 2 9 0,1-2 11 0,-1 1 9 15,-1-1 7 1,-2 0 7-16,2 2 17 0,-6-6 24 15,2 3 14-15,-1 1 13 0,-2-1 5 0,-1 0 6 16,-3 2-8-16,-5 1-14 0,1-2-17 16,0 3-16-16,-7 1-14 0,-1 0-15 0,-2-2-12 15,-4 1-12-15,3-1-12 0,-4-1-15 16,4-3-36-16,-1-2-49 0,2-3-58 16,-4-2-84-16,3-1-79 0,0-1-102 0,0-1-104 15,-1-3-140-15,7 0-235 0,0-1 16 16,2 1 93-16,7-3-624 0,4 0-796 0</inkml:trace>
  <inkml:trace contextRef="#ctx0" brushRef="#br0" timeOffset="-101846.52">9776 3155 3518 0,'0'0'-54'0,"0"0"41"0,0 0 26 16,0 0 46-16,0 0 38 0,0 0 25 0,0 0 14 15,-8 22-1-15,12-17 3 16,-4-5-9-16,7 9 1 0,-1-6-16 0,-6-3-10 0,17 4-8 16,-17-4-6-16,17 0-3 15,-17 0-6-15,21-6-8 0,-9 2-2 0,-1 1 4 16,-3-2 2-16,-1-2 13 16,3 1 9-16,-4-2 11 0,-1 0 6 0,-1-1 6 15,-2-1 0-15,0 3 6 0,-2-1-4 0,0 8-15 0,-8-12-18 16,-1 7-2-16,9 5-13 15,-21 0-4-15,21 0-11 0,-31 13-2 16,17-2-2-16,-11 7-8 0,3-1 0 16,3 4 1-16,2 4-9 0,6-7 1 0,-1 0-2 0,5 0 1 15,1 1-7-15,1-2 6 16,2 1-1-16,3-1 2 0,3 0-3 0,2-2-5 16,1-1-1-16,5-1-3 0,1-2-3 0,8-1-15 0,0-4-37 15,-1-4-57 1,2 0-70-16,2-2-87 0,2-4-102 0,0-2-121 15,5-4-143-15,1-2-197 0,-9 4 66 16,-3-1 78-16,0 0-472 0,-6 0-600 0</inkml:trace>
  <inkml:trace contextRef="#ctx0" brushRef="#br0" timeOffset="-101390.95">10007 3432 3018 0,'-11'6'57'0,"6"-2"38"0,5-4 18 16,-6 4 15-1,6-4 13-15,0 0 5 0,0 0 3 0,0 0-6 16,0 0-4-16,0 0-9 0,0 0-13 16,0 0-15-16,0 0-4 0,0 0-12 15,0 0-7-15,0 0-6 0,0 0-8 16,0 0 4-16,36-10 5 0,-32 4 10 0,2 1 14 16,0-3 6-16,-2-2-6 0,-1-1-6 0,-1-5-7 15,0-4 4-15,0 1 10 0,-4-6 4 16,0-2-4-16,2 6-4 0,-2 1 4 0,1 3 4 15,-3 3-11-15,2 3-13 16,-3 1-8-16,2 5-13 0,-3 2-5 0,6 3-3 16,0 0-1-16,0 0-10 0,0 0 0 15,0 0-19-15,-27 6-14 0,27-6 8 0,0 0-12 16,0 0 2-16,25-14-8 16,-7 3 1-16,7-5 1 0,-1 1 0 0,-3 1 0 15,-1 3-1-15,-4 3-1 0,-2 1 3 0,-1 4-2 0,-2-1 7 16,3 4 6-16,-14 0 6 15,23 7 3-15,-14-2-6 0,0 8 5 16,4-2-3-16,-8 1 0 0,2 4-3 16,-1 2-1-16,-1 0-4 0,-2-1-6 0,1 2 2 15,-2 0-29-15,2-5-33 0,-4 4-43 16,1-1-53-16,1 0-67 0,-2-5-92 0,2 1-122 16,2-5-162-16,-2 0-154 0,-1-1 65 0,1 0-543 0,-2-7-691 15</inkml:trace>
  <inkml:trace contextRef="#ctx0" brushRef="#br0" timeOffset="-100864.42">10439 2784 3508 0,'-4'-7'19'0,"-1"2"-4"0,5 5 2 0,-7-1 10 16,7 1 64-16,0 0 36 15,12 22 14-15,-1-5 2 0,7 11-11 0,-1 1-8 16,2 14-6-16,0-1-12 0,2 3-10 16,-4 3-6-16,-2-4-10 0,-3-6-9 0,1-2-12 15,1-1-5-15,-5-2-9 16,0-4-23-16,-1-6-15 0,-7-2-11 0,4-6-8 16,-1-1-16-16,0-4-7 0,-3 0-23 0,1-1-22 15,-2-4-19-15,0-5-4 16,-2 11-13-16,2-11 12 0,0 0 5 15,-14 2 13-15,14-2 14 0,0 0 15 0,-27-18 28 16,11 6 32-16,-5-5 28 0,4 1 31 16,3 5 19-16,3 0 13 0,2 3 10 15,-1 1-7-15,2 0-15 0,3 2-9 0,5 5-4 16,-7-9-9-16,7 9-6 16,0 0-1-16,0 0-4 0,0 0 2 0,0 0-6 15,18-9-1-15,-6 5-6 0,6-3-4 0,11-9 0 16,-4 3-21-16,2-3 2 0,0 2-4 15,-7 3 1-15,-1 1 4 0,-8 2-3 16,5 3 11-16,-5 1 7 0,1 4 7 0,-12 0 10 16,22 7-3-16,-10 3-2 0,-4 2-2 15,6 2 0-15,-5 6-3 0,-2-4-7 16,3 5-1-16,-2-3 1 0,-3 2-10 0,1-3-7 16,1 0-32-16,-3-1-45 0,4-1-56 15,-6-3-82-15,4 1-95 0,-4-3-121 0,1-2-192 16,1 0-60-16,-2-3 75 0,8 1-371 15,-10-6-444-15</inkml:trace>
  <inkml:trace contextRef="#ctx0" brushRef="#br0" timeOffset="-100691.7">10889 3033 2969 0,'-7'-12'161'15,"-4"3"11"-15,8-1 20 0,-5 5 2 0,6-3-18 16,2 8-22-16,-5-8-20 15,5 8-62-15,-5-8-81 0,5 8-124 0,0-5-143 0,0 5-256 16,0 0-57-16,0 0 65 16,0 0-211-16,0 0-227 0</inkml:trace>
  <inkml:trace contextRef="#ctx0" brushRef="#br0" timeOffset="-99946.84">11420 3136 2264 0,'-11'-9'146'0,"5"-1"28"15,0 3 10-15,0 0 14 0,6 7 20 0,-7-8-2 16,7 8-15-16,-5-7-14 15,5 7-19-15,-13-1-11 0,13 1-3 0,-16 9-1 0,0 4-1 16,0 8 6-16,-8 2 2 16,1 4 5-16,-2 10-5 0,0-2-6 0,3-5-7 0,5 1-6 15,0-1-15-15,3-1-9 16,3-3-14-16,6-4-10 0,3-3-5 0,0-3-9 16,2-3 1-16,4 0-12 0,-1-2-7 0,3-3-10 0,3-2-6 15,1-2 2 1,3-1-13-16,-1-4-15 0,-12 1-8 15,33-10-1-15,-17 0-7 0,2-1 8 16,-4-3-2-16,0-2-5 0,1-8 2 0,-3-3 5 16,-3-2-7-16,1-1 2 0,-9 1 8 15,-1 2 9-15,-1 1 2 0,-3 2 1 0,-2 2 7 16,1 1-1-16,-3 2 4 0,0 5-10 16,-3 4 4-16,2 3-12 0,-1 7-5 0,-3 0-2 15,-3 5-1-15,1 10 9 0,-8 7 4 16,6 2-11-16,0-1-1 0,5 0-2 15,6-5 0-15,3-2 0 0,3-2-8 0,2-2 4 16,3 2-2-16,5-4-2 0,3-1 16 16,5-4-18-16,-2-2 3 0,7-1 8 0,-3 0-9 15,5-6 4-15,-1 1 6 16,-1-4 0-16,7-7 0 0,-3 2-3 0,-4 0 1 0,2-3 1 16,-4 3 10-16,-8-2 4 0,2 0 7 15,-3 6 5-15,-1-1 8 0,-3 3-3 16,-1-2-1-16,1 4-5 0,-8 4-5 15,11-4 0-15,-11 4-2 0,0 0 1 16,16 8 1-16,-10 0-3 0,-1-2-7 0,3 3-3 0,-3-1 2 16,4 0 3-16,-4 2-4 15,4 0-8-15,1-2 2 0,-2 1 1 0,-1 0-5 0,2-2 2 16,2-1-1 0,-2 1-2-16,-2-2-1 0,4 1-4 0,0-2-3 0,-2-2-3 15,3 2-15-15,-12-4-22 0,20 2-19 0,-6-4-56 16,3 2-66-16,-4 0-84 15,0 0-123-15,1 2-152 0,1-2-195 0,-2 3-74 16,-1 0 84-16,-1 1-622 16,-1 3-803-16</inkml:trace>
  <inkml:trace contextRef="#ctx0" brushRef="#br0" timeOffset="-99612.47">12189 3297 3469 0,'0'0'-153'0,"0"0"27"16,0 0 34-16,0 0 38 0,0 0 28 0,0 0 27 15,5-9 17-15,-5 9 11 0,11-3 14 16,-11 3 21-16,14-5 35 0,-5 3 25 0,-9 2 17 16,17-5 15-16,-7 4 15 0,-10 1 11 15,22-4 2-15,-10 2-4 0,0 0-14 16,1 1-12-16,0-3-18 0,-2 1-14 0,7-3-11 16,-2 4-14-16,-2-4-16 0,8-1-44 15,-4 1-68-15,2-2-113 0,-1-1-159 0,-1-3-210 16,0 0-178-16,0 3 75 15,0-3-410-15,1 1-500 0</inkml:trace>
  <inkml:trace contextRef="#ctx0" brushRef="#br0" timeOffset="-99191.85">12991 3024 3031 0,'-10'-3'110'0,"0"0"9"0,10 3 7 15,-13-6 15-15,13 6 18 0,-17 2 20 16,17-2 2-16,-22 10 8 0,2 1-4 0,4 1-3 16,-8 5 3-16,1 3 1 0,2 3-5 0,3 0-13 15,-2 0-18-15,9-3-14 16,1-2-11-16,4-3-3 0,5-2-2 0,1 2 1 15,1-1 4-15,7-2 5 0,2 5 3 16,3-5 1-16,8 8 9 0,-1-1 15 0,5-2 0 16,-7-3-13-16,-1-2-3 15,-4 1 8-15,-1-2 4 0,-5 1 9 0,-1 1 6 16,-2-1 2-16,-2 1-151 0,-4-2-20 16,-2 1 0-16,1 1 0 0,-6-2 0 0,2 2 0 15,-2-1 0-15,-3-2 0 0,-5 2 0 0,1-3 0 16,2-3 0-16,-4 0 0 15,3-2 0-15,1-4 0 16,3-1 0-16,-3-3 0 0,3-4-132 0,4-2-425 16,3-2-124-16,6 0-174 0,6-5 3 15,3-2 90-15,8-6-718 0,4 3-928 0</inkml:trace>
  <inkml:trace contextRef="#ctx0" brushRef="#br0" timeOffset="-98892.85">13145 3196 4337 0,'0'0'60'0,"0"0"24"0,0 0 35 0,0 0 49 16,0 0 28-16,-13 23 4 0,5-11-8 16,0 5-12-16,1-1-26 0,0 2-7 0,-2-5-18 15,5 1-11-15,-1-2-18 0,3 0-14 16,0-2-11-16,4-1-1 0,-2-1-18 16,6-2-3-16,-3-1-13 0,6 0-5 15,-9-5-1-15,14 2-5 0,-14-2 1 0,0 0-5 16,22-4 2-16,-22 4-1 0,11-7-3 0,-6-1 1 15,-1 1 10-15,-4-3 5 16,2-2 3-16,-2-2-2 0,-2-3-4 0,0 0-4 16,-2 3-10-16,-1-2-1 0,-1 3-4 0,-1 3-2 15,-1-2-10-15,-2 7-27 0,1 1-36 16,9 4-59-16,-17-2-100 0,17 2-137 0,-17 7-175 16,9-1-241-16,2-2 8 0,4 2 76 15,2-6-542-15,10 13-689 0</inkml:trace>
  <inkml:trace contextRef="#ctx0" brushRef="#br0" timeOffset="-98506.89">13283 3410 3463 0,'0'0'76'0,"0"0"39"16,0 0 17-16,0 0 20 0,0 0 19 0,0 0 12 15,0 0-5-15,7-19-9 0,-3 12-7 16,-1-1-1-16,1-4 1 0,2-2 4 0,-5-3-2 15,4-2-5-15,-3-3-16 0,2-4-9 0,-4 6-15 16,1-1-5-16,-2 2-14 0,-1 1-17 16,0 1-7-16,-3 1 3 0,3 3-8 0,1 1-14 15,-3 2 0-15,-2 3-13 16,1-1-4-16,-1 3-1 0,6 5-3 0,-8-11-8 16,8 11-5-16,-6-5-12 0,6 5-4 0,0 0 2 15,11-10-2-15,-11 10 0 16,18-5-2-16,-6 3 2 0,1 1-1 15,3 1-1-15,-16 0 0 0,32 3 9 0,-15 2 0 16,-2 0 5-16,-2 3 4 0,5 1 1 16,-3 5-5-16,-1 1 1 0,-5-1 1 0,0 0-8 15,1 4-6-15,-4-5 9 0,-3 1-21 16,3 1-38-16,-4-3-37 0,1 0-47 16,-3-1-61-16,2 0-75 0,0 0-92 0,0-3-94 15,3-1-121-15,-5-3-177 0,1 2 58 16,-1-6-535-16,0 0-687 0</inkml:trace>
  <inkml:trace contextRef="#ctx0" brushRef="#br0" timeOffset="-98290.33">13703 2726 3466 0,'-4'-20'108'16,"2"6"55"-16,2 2 39 0,0 4 41 0,-1 2 32 16,1 6 11-16,-2-8-11 0,2 8 0 15,0 0 15-15,0 0 2 0,0 0-12 16,-4 39-30-16,2-17-22 0,0 14-20 0,0 2-25 15,2 1-22-15,-1 0-42 0,1 1-60 16,-2-1-75-16,0 5-68 0,2-3-78 0,0 0-91 16,-2-4-104-16,4-8-103 15,-4-2-105-15,-1-4-121 0,3-2-45 0,-2-5 66 16,2-3-486-16,-1-3-618 16</inkml:trace>
  <inkml:trace contextRef="#ctx0" brushRef="#br0" timeOffset="-98156.95">13663 3288 2985 0,'0'0'-55'0,"0"0"61"16,0 0 39-16,0 0 46 15,0 0 58-15,0 0 26 0,0 0 27 16,0 0 14-16,0 0-4 0,0 0-12 16,0 0-20-16,0 0-21 0,0 0-17 0,0 0-28 0,0 0-66 15,27-3-103 1,-27 3-121-16,18-3-183 0,-18 3-245 0,16-5-16 0,-7 5 67 16,-9 0-298-16,29 1-336 0</inkml:trace>
  <inkml:trace contextRef="#ctx0" brushRef="#br0" timeOffset="-97895.7">14155 3307 2732 0,'-25'5'260'0,"6"-1"23"0,-9 8 32 0,-19 5 43 15,-5 4 34-15,-9 0 14 0,-21 8-6 16,-8 3-17-16,-7 3-30 0,-5-4-33 0,-4 1-27 15,-5-1-28-15,1-2-22 0,3 0-24 16,1-2-22-16,2 0-19 0,9 1-19 0,9 0-16 16,24-8-18-16,2 0-28 0,10 3-38 15,3-4-48-15,13-5-74 0,6-2-100 16,4-2-118-16,10-2-135 0,2-2-152 0,2-3-177 0,5 1-101 16,5-4 84-16,0 0-716 15,-7 0-927-15</inkml:trace>
  <inkml:trace contextRef="#ctx0" brushRef="#br0" timeOffset="-35107.05">25166 567 1574 0,'-4'-12'175'0,"1"3"11"16,-1 1 1-16,0 1-17 0,4 7 1 0,-4-12-2 0,4 12-8 16,-4-9-2-16,4 9 6 0,-4-8 6 15,4 8 6-15,-3-7-8 0,3 7 1 16,0 0-10-16,-4-8-11 0,4 8-15 0,0 0-16 15,0 0-15-15,-6-7-12 16,6 7-11-16,0 0-6 0,0 0-5 0,-12 27-4 0,7-4 0 16,-6 10 9-16,-5 10 10 15,-1 6 17-15,-2 2 15 0,-2 6 12 16,-1-1 0-16,-2 6 1 0,-1 0-2 16,2 1-7-16,3 2 0 0,-1 0-2 0,3 3-13 15,3-2-8-15,2 5-8 0,2-5-7 0,-1 2-8 16,4-4 3-16,1-2-4 0,3-4-14 15,-3 0 2-15,3-4-7 0,-4-2 13 16,4-8-9-16,-2-3-3 0,3 2 9 16,-3 0 9-16,1-3 2 0,3 3-3 0,-5-4 9 15,5 0-1-15,-1-3 0 0,-3 0 2 16,4-2 0-16,-3-1-2 16,-1 0-3-16,2-4-2 0,0 2 0 0,-3 1-2 0,1 1-59 15,-1 1-14-15,-4-2 0 16,4 1 0-16,-2 0 0 0,0 0 0 0,0-4 0 0,2 2 0 15,1-4 0-15,1-5 0 0,-2 0 0 16,2 9 0-16,-1-7 0 0,3 0 0 0,-5 0 0 16,4-2 0-16,-2 1 0 15,-1 10 0-15,-3-3 0 0,2 6 0 0,-1 0 0 16,0 0 0-16,-2 2 0 0,0-1 0 16,0 1 0-16,-3-1 0 0,5-2 0 0,0 1 0 15,-1-1 0-15,2-5 0 0,1 1 0 16,1-5 0-16,3-4 0 0,-6 1 0 15,8-3 0-15,-3-1 0 0,-2-3 0 0,4 1 0 16,-1-2 0-16,-1-3 0 0,-1-2 0 16,5-1 0-16,-3 2 0 0,1-6 0 15,0 3 0-15,2-8 0 0,-2 9 0 16,2-9 0-16,0 0 0 0,-2 7 0 0,2-7 0 16,0 0 0-16,0 0 0 0,0 0 0 0,0 0 0 15,0 0 0-15,0 0 0 16,0 0 0-16,0 0 0 0,0 0 0 0,-19-16-97 15,13 8-738-15,-1 3-138 0,0-4 91 16,1-6-956-16,1-2-1264 0</inkml:trace>
  <inkml:trace contextRef="#ctx0" brushRef="#br0" timeOffset="-33986.71">26010 785 4689 0,'-1'-14'-242'0,"1"2"69"0,-2 0 61 15,0 2 63-15,2 1 53 0,-2 1 47 16,2-2 29-16,0 3 11 0,0 7-7 16,-2-12-10-16,2 12-5 0,0 0 21 0,0 0 24 15,0 0 5-15,-19 31 1 16,8-4 6-16,-5 5 16 0,-9 15 7 0,0 2 9 16,-4-3 2-16,4 5-2 0,-4-2-3 0,-2-1 12 15,5-2 4-15,-3-4 3 16,2-3-10-16,10-10-7 0,-4-1-12 0,6-2-15 0,2-9-7 15,3-2-12-15,2-5-7 16,3 1-6-16,-1-4-7 0,2-2 4 0,4-5-7 16,0 0-14-16,0 0-10 15,0 0-7-15,0 0-8 0,10-41-5 0,11 0-16 16,9 0-28-16,5-9 0 0,12-14 0 16,3-3 0-16,-2 4 0 0,1 3 0 0,-12 16 0 15,-3 3-5-15,-7 4-3 0,-5 11 2 0,-5 6 0 16,-4 4-2-16,-4 6-7 15,2 3-4-15,-4 5 4 0,-7 2 5 0,0 0 0 16,19 16 8-16,-11-3-5 0,-3 6 4 16,3 4 6-16,2 9-6 0,1 2 2 0,-2 1 1 15,5 0 4-15,-3 0-5 16,7-4 2-16,-4 2 3 0,4-3 0 0,-1 0 0 16,0-7 3-16,-2-4 5 0,-3-3-2 0,-3-5 7 15,-3-2 24-15,0-2-29 0,-2 1-12 16,-4-8 0-16,4 5 0 0,-4-5 0 15,0 0 0-15,0 0 0 0,-35-13 0 16,14 5 0-16,-9-3 0 0,-6-1 0 0,0 2 0 16,-3 1 0-16,1-1 0 0,0 2 0 15,-3 2 0-15,4 3 0 16,2 3 0-16,9-2 0 0,-1 4 0 0,3 0 0 16,1 1 0-16,1-1 0 0,8 2 0 15,-4 0 0-15,9-2-55 0,-3 2-426 0,6 0-77 16,6-4-120-16,0 0-196 0,0 0 34 0,29 2 86 15,-8-2-590-15,8 0-799 0</inkml:trace>
  <inkml:trace contextRef="#ctx0" brushRef="#br0" timeOffset="-33626.61">26348 1064 3881 0,'11'-6'-18'0,"-1"-3"58"0,-5 4 61 15,3 0 44-15,-8 5 22 0,11-7-5 16,-11 7-14-16,10-2-8 0,-10 2 11 0,17 5 23 15,-5 2 13-15,-1 3 6 16,3 4 0-16,-1 2-17 0,4 7-7 0,-4-4-3 0,-6-1-12 16,1-3 1-1,-4 1 0-15,2-3-1 0,-2 1 8 0,-2-5 2 0,-1 1 10 16,3-2 11-16,-2 0 19 16,-2-8 17-16,4 6 4 0,-4-6-162 0,0 0-63 15,0 0 0-15,13-18 0 0,-3 5 0 0,1-3 0 0,6-11 0 16,6 4 0-1,2-2 0-15,-2 1 0 0,0 5 0 0,-4 2 0 0,-4 7 0 16,-3 2 0-16,1 4 0 16,-2 2 0-16,1 2 0 0,4 4 0 0,-3 3 0 15,-1 3 0-15,1 4 0 16,-1 3 0-16,-1 1 0 0,3 5 0 0,-3-3 0 16,1-1 0-16,-4 0 0 0,1 1-141 0,-3-7-443 0,2 1-110 15,-3-2-140-15,3-5-43 16,-3 3 79-16,7-5-652 0,0-2-899 0</inkml:trace>
  <inkml:trace contextRef="#ctx0" brushRef="#br0" timeOffset="-32657.03">27224 1097 3934 0,'0'0'-26'16,"0"-9"27"-16,0 9 7 0,0 0 25 15,0 0 66-15,0 0 42 0,0 0 23 0,0 0 10 16,10 29-10-16,-9-15-20 0,5 3-10 15,-4 0-10-15,2-1-13 0,0-1-9 16,-2-1-10-16,0-1-11 0,0 2 4 0,-4-1-14 16,2-2-3-16,0-4-5 0,-2 3-1 15,-4-1-1-15,2-7-5 0,4-3-4 16,-15 3-1-16,15-3-7 0,-21-10-2 0,10 0-6 16,0-7-4-16,-1-10-4 0,2-4-5 15,7 4-7-15,3 1-1 0,-2 6 5 0,2 2 6 16,0 0 5-16,0 5-4 0,0 1-9 15,2 3-8-15,0 4 0 0,-2 5 8 16,9-7 8-16,-9 7-1 0,16 0 3 16,-16 0-4-16,20 7 9 0,-4-2-7 15,0 4 3-15,5-3-6 0,6 6 5 0,-2-3-5 0,0-4 0 16,-1 0 1-16,1-1-4 16,-4-4-1-16,2-4-2 0,0-1-13 0,-2-2-8 15,0-3-6-15,4-7-8 0,-7 1-14 0,2-4 1 16,-5-6 2-16,0-1-3 15,-4-5 5-15,1-6 1 0,-2-14-7 0,-1-3 4 16,-2 2 1-16,0 9 2 0,-4 3 5 16,-3 4 3-16,2 10 6 0,-2 4 12 0,0 6 8 15,2 3-7-15,-4 4-10 16,2 5 1-16,0 5 4 0,0 0 9 16,0 0 12-16,-12 26 6 0,5 7 13 0,0 3 9 15,5 5 30-15,-2 2-7 0,2 3-3 0,6 9 2 16,3-1-8-16,2-2-1 0,5-5 5 15,-1-10-7-15,3-3-6 0,1-3-4 16,-4-4-3-16,2-7 2 0,-1-7 33 0,-5-4 29 16,7-4 1-16,-1-3-3 0,1-2-8 15,4-7-11-15,1 0-6 0,6-8-10 16,-2-3-7-16,-1-1-7 0,-1-5-5 16,-2-1-12-16,0 1-38 0,-8 6-1 15,-2 3 0-15,-2 5 0 0,-4 2 0 0,1 1 0 0,-6 7 0 16,0 0 0-16,0 0 0 0,0 0 0 15,-8 27 0-15,1-10 0 0,1 2 0 0,-2 3 0 16,3-1 0-16,1-1 0 16,0 2 0-16,2-2 0 0,2-7 0 0,0 3 0 15,2-3 0-15,2-1 0 16,0-2 0-16,1-1 0 0,3-6 0 0,2 2 0 16,-10-5 0-16,16 0 0 0,-16 0 0 15,25-8 0-15,-9-1 0 0,-3 3 0 16,-2-2 0-16,1 0 0 0,-3 1 0 0,1 5 0 15,-4-4 0-15,-6 6 0 0,0 0 0 16,0 0 0-16,17 11 0 0,-17 2 0 0,-2 9 0 16,-4 13 0-16,-6 13 0 15,-1 0 0-15,-4 6 0 0,-4-3 0 0,-2 4 0 16,2-6 0-16,1-3 0 0,-5-1 0 16,2-6 0-16,-4-2 0 0,7-11 0 0,-2-1 0 15,1-4 0-15,-2-1 0 0,1-3 0 16,1-5 0-16,-8-2 0 0,6-3 0 15,3-3 0-15,-4-1 0 0,5-6 0 0,-6 1 0 16,-9-8 0-16,2-4 0 0,7-6 0 16,2-6 0-16,4-3 0 0,8-8 0 0,4-1 0 15,7-3-289-15,13 2-282 16,-2-7-98-16,8-2-170 0,1 5-27 0,7 3 90 16,5-1-646-16,7 5-873 0</inkml:trace>
  <inkml:trace contextRef="#ctx0" brushRef="#br0" timeOffset="-32290.9">28612 863 3634 0,'9'-17'-119'0,"-3"5"64"0,-1 0 60 0,-1 4 53 16,0 1 49-16,-4 7 8 16,-2-8-1-16,2 8-6 0,0 0 1 0,-26 0 13 15,5 7 10-15,-6 4-4 16,-2 6 2-16,1 4 8 0,-1 1-11 0,0 4-11 0,9 0-14 15,4 0-6-15,9-4-10 0,1-5-4 0,10 2-2 16,3 0 4-16,11 7 4 16,4-2 10-16,5-1 15 0,3-4 19 15,-3-1 15-15,0 0 7 0,-2 2 4 16,-7-8 18-16,0-2 9 0,-7 0-5 0,-1 1-8 16,-2-3-6-16,-3-1 2 0,1 0-1 15,-3 0-3-15,-3 1 3 0,0 1-8 0,-3-2-61 16,-5 1-98-16,-5 1 0 0,0-1 0 0,-9 1 0 15,4-1 0-15,-3-1 0 16,-3 0 0-16,2-2 0 0,1 2 0 16,4-4-15-16,-2-3-405 0,3 0-92 15,3-5-55-15,3-2-38 0,7-3-46 0,4-2-45 0,4-3-57 16,4 0-598-16,10-6-806 16</inkml:trace>
  <inkml:trace contextRef="#ctx0" brushRef="#br0" timeOffset="-32146.77">28569 1159 3483 0,'22'-17'-128'0,"-6"1"66"0,2 3 61 0,-3-1 61 0,0 0 49 16,5 2 44-1,-5 0 22-15,-2 3-1 0,-1 1-12 16,-1 3-18-16,-1 0-16 0,-3 3-12 16,-7 2-3-16,17 5-15 0,-9 4-9 0,-2 3-8 15,-3 3-23-15,-3 2-70 0,0 4-99 16,-2 3-111-16,-3 10-123 0,-2-9-211 16,-5 4-86-16,6-5 50 0,2-7-249 0,2 0-326 15</inkml:trace>
  <inkml:trace contextRef="#ctx0" brushRef="#br0" timeOffset="-31974.55">29147 935 2631 0,'0'-23'187'0,"0"5"27"0,0 1 3 16,0 5-10-16,2 2-21 0,0 1-34 0,-1 3-71 0,3 1-92 15,4-2-69-15,2 0-60 16,4 2-62-16,2 0-66 0,2 0-84 0,-2 1-99 15,2 1-70-15,-2 3-108 0,2 0-128 0</inkml:trace>
  <inkml:trace contextRef="#ctx0" brushRef="#br0" timeOffset="-31726.7">29405 821 1695 0,'0'0'1'0,"7"3"37"0,-7-3 45 16,0 0 32-16,0 0 31 0,0 0 19 16,-11 18 34-16,1-9 9 0,1 0 0 0,-1 4 5 15,-4 0-2-15,2 11 5 0,-2-3 11 16,4-4-9-16,7-1-18 0,-1 1-12 0,4 1-9 15,2 1-6-15,3 4-19 0,5 4-1 16,4 2 12-16,-2-4 7 0,2 1 19 0,1 1 1 16,-6-6 4-16,1 1 5 15,-4-2-4-15,0-3 5 0,-5 0-5 0,1 0-8 16,-4-3-12-16,-1 6-10 16,-7-1-16-16,-5 5-14 0,-6-2-13 0,-3-3-16 0,-7 0-54 15,-10 3-74-15,-4-3-130 0,-8 1-144 0,-1-1-136 16,-3 1-160-16,-4-8-256 15,3 0 25-15,-3 0 85 0,5-2-598 0,-9-1-791 16</inkml:trace>
  <inkml:trace contextRef="#ctx0" brushRef="#br0" timeOffset="-31443.64">25717 1922 3840 0,'-60'6'-76'0,"17"1"10"15,13-3 6-15,8-1 36 16,17-1 54-16,5-2 37 0,0 0 29 0,102 5-25 16,22-3-2-16,29 0-13 0,36-4 15 15,75-2-15-15,17-1 3 0,8 2-8 0,5-1-4 16,-10-1-7-16,-6 1-5 16,-21 0 0-16,-20-3-8 0,-74 5 2 15,-19-6-8-15,-24-1 6 0,-43 2 16 0,-12 1 27 16,-17 0 15-16,-12-1-2 0,-11 1-16 15,-8 2-19-15,-7-1-48 0,-10 2-73 0,0 3-70 16,-16-7-100-16,-2 3-144 0,-7 1-239 16,-4 0 8-16,-15 3 71 0,-2 3-222 15,-15 2-258-15</inkml:trace>
  <inkml:trace contextRef="#ctx0" brushRef="#br0" timeOffset="-29756.58">25654 2735 2330 0,'7'-17'84'0,"3"1"34"0,-2 3 19 16,-1 1 28-16,2 3 32 16,0 1 30-16,-4 0 12 0,3 2-11 0,-5 4-14 15,-3 2 11-15,0 0 56 0,11 22 35 16,-18 1 1-16,-10 21-9 0,-6 5-2 0,-5 7 3 16,-14 16-5-16,-2 1-6 0,-3-3-20 0,0-3-14 0,17-16-16 31,-1-3-11-31,5-3-13 0,4-5-15 0,8-11-81 15,4-5-128-15,9-5 0 0,1-2 0 16,1-5 0-16,9 0 0 0,5 1 0 0,7-7 0 16,15 0 0-16,9-2 0 0,5-4 0 15,12 0 0-15,2-1 0 0,-2-2 0 0,-10 3 0 16,5-6 0-16,-11 4 0 0,1-2 0 16,-8 4-21-16,-8-5-508 0,-5 2-79 0,-8 1-107 15,-2-1-163-15,-3 2 80 0,-3-2-781 16,-4 0-1020-16</inkml:trace>
  <inkml:trace contextRef="#ctx0" brushRef="#br0" timeOffset="-29506.57">26064 3260 4681 0,'-5'-12'80'0,"5"12"11"0,0 0 32 0,0 0 49 15,0 0 68-15,0 0 42 0,0 0 18 16,41 25-2-16,-21-6-10 0,2 5-14 0,-3 1-13 15,-1 1-23-15,-2 3-10 16,-3 2-17-16,-5 1-5 0,-4-6-18 0,-8-1-158 0,-6 4-30 16,-3 2 0-1,-6-6 0-15,-1 3 0 0,-5-4 0 0,-2-1 0 0,-2-4 0 0,-1 1 0 16,-3-5 0 0,5-1 0-16,-5-2-65 0,8-3-471 0,2-3-176 0,1-3-207 15,5 0 70-15,-1-3 98 0,3 0-732 16,0 0-929-16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3:32:44.364"/>
    </inkml:context>
    <inkml:brush xml:id="br0">
      <inkml:brushProperty name="width" value="0.05292" units="cm"/>
      <inkml:brushProperty name="height" value="0.05292" units="cm"/>
      <inkml:brushProperty name="color" value="#FF0000"/>
    </inkml:brush>
  </inkml:definitions>
  <inkml:trace contextRef="#ctx0" brushRef="#br0">5772 1003 927 0,'0'0'251'0,"0"0"-68"15,0 0-23-15,0 0-36 0,0 0-6 0,-4-26-5 16,4 26-6-16,-4-7-8 0,4 7 7 16,-3-6 2-16,3 6-4 0,-11-9-2 0,11 9 4 15,-11-5 0-15,4 2-1 0,-2-1 9 0,-3 1 1 16,1-2 3-16,-9 1-8 15,-3 0-8-15,7 3 2 0,-11-2 3 16,-2-1-7-16,-11 0-1 0,-2 1-17 16,-2 1-2-16,-4 2-7 0,-1-1 5 0,0 1 5 0,0 0-11 15,-1 0-7 1,0 1-4-16,3-1 0 0,-3 0-1 0,2 2 2 16,4-1-3-16,-2 1-4 0,3 0-8 15,3 0-1-15,6 2-8 0,-7-4 4 16,3 4-5-16,8 0 2 0,3-2-7 0,0 3-2 15,-11 0-3-15,-3 2-4 0,-4-1 4 16,-10 3-2-16,10-2 2 0,-13 2 2 0,-1 1 2 16,-2 0-1-16,-3-3 0 0,1 3-5 15,0-3-2-15,2 3 1 0,2-1 1 0,15-2-5 16,-2-2 0-16,7 2-4 16,0 0-1-16,5-1 0 0,5-2-5 0,-3 4-3 15,5 1 2-15,6-1-6 0,0-2 5 0,-2 2-4 16,-4 4-13-16,1 5-1 0,-1-2 4 15,8-5-1-15,-7 6 3 0,-1 1 2 0,2 0 0 16,0 3-2-16,1-3 1 16,1 0 1-16,3-1 0 0,7-4-2 0,-4 1 13 15,-8 6-6-15,3 0 2 16,-3 1-3-16,-2-3 3 0,0 3 3 0,-3-2-5 0,-1 3 2 16,-8 4-1-16,-2 0-2 0,1-4 0 0,8 1 0 15,1-3-1-15,3 3-1 16,1-3 0-16,2 0-4 0,8-4 1 0,3-1 3 15,2-1-1-15,-1 3 0 16,4-5 0-16,2 3 2 0,1 0 0 0,-1-1-1 0,0 1 5 16,4 1-2-1,-1 2 1-15,0-1-5 0,-1 2 5 0,-1 3 0 16,0 1-2-16,0 0 2 0,-3 9-1 16,4-6 0-16,-1-1 1 0,1 1 0 15,-2 8 0-15,1 1 0 0,1 4 1 0,-1-3 5 16,0 1 3-16,0 0-6 0,1 2 2 15,1-2-1-15,0 1 3 0,1 2 1 16,1 2 5-16,-1 0 2 0,1 1 1 0,0 3 8 16,2-1 2-16,0 2-1 15,2 0-5-15,3-3 1 0,-1 0 1 0,1-1 1 16,2 9-2-16,1-10 1 0,0-1-2 16,1-3 1-16,6 10 8 0,-1-11-1 0,-1-1-5 15,6 6 1-15,-4-6-5 0,-1-4 3 16,1 2-5-16,2-2 7 0,-4 2 10 15,3-4-5-15,-1 0-2 0,0-2 0 0,2-1-4 16,-1 2-4-16,1-5 3 0,0 1-5 16,4 3 0-16,-2-4-3 0,4 1 2 0,2 0-2 15,0 0 10-15,3-1-8 0,1-1 2 16,3-3-7-16,4 6 2 0,-3-5-1 16,6 0 1-16,4 3 0 0,2-5 19 0,1 1 7 15,1-1-9-15,3-3-5 0,4 3 5 16,0-2-2-16,7-2-16 0,1-2 2 15,3 1-1-15,2-4-5 0,3 1 2 16,1-3 2-16,1 0 0 0,4-1 3 0,0-2-8 16,0 1 7-16,-1 0 2 0,3-1 5 0,-2-4-6 15,3 1-2-15,-2-1 2 16,-2 2-1-16,-1-2-1 0,-2 2-3 0,-3 0-2 0,0-4-7 16,-3 4 6-16,-1-4 11 0,1 4-4 15,0-4 2-15,-1 0-12 0,1 2 5 16,1 2-6-16,-3-2-3 0,-1 2 4 0,5-1-1 15,-4 2-1-15,3-2 5 16,-4 2-2-16,0 1-5 0,-1-3 7 0,-12 2-10 0,11-1 1 16,0 2 5-1,0-1-3-15,0 1 0 0,-10 0-1 0,12-3 2 0,1 2 0 16,-3-1-3-16,-11 2-5 16,13-4 6-16,-2 4 8 0,2-4-1 0,3 0-6 0,0 0 0 15,-1 0 3-15,3 0-3 0,0 0-3 0,-2 0-2 16,2 0-6-16,-5-3 12 15,2 2-9-15,1-1 7 0,-1 0-2 0,-2 0-2 16,3 0-2-16,-16 2 10 16,15-1-7-16,-2 0-5 0,2 1 14 0,2 0-13 0,-1 1 2 15,-3-1 6 1,0 1-5-16,2 1 2 0,-12-4 3 0,10 2-4 0,-9 2 3 16,-1-4-4-16,10 1-2 0,4 0 5 0,-4 1-3 15,-1-4 4-15,-8 2 4 0,11-2-9 16,-4 1 6-16,1 1 0 0,5 0-10 0,-1-4 6 15,4 4 1-15,-2-2-4 16,0-2 7-16,3 1 4 0,-4 1-8 0,1 2-3 16,3-4 2-16,0 2 7 15,-1-1-6-15,0 0 4 0,1 3 2 16,0-3-8-16,-3 1-1 0,2 2 3 16,-1-2 4-16,3 1 0 0,-1 1-8 0,0-3 3 15,1 3-2-15,-2-2 1 0,5-1-1 16,1-1 8-16,0 4-10 0,0-5 2 0,3 4 2 15,-4-3 9-15,2 1-14 0,0-1 2 16,-3 2 3-16,0-3 0 0,-1 1 1 0,-3 0 0 16,0-2-3-16,-3 0 3 0,-2 1-4 15,-2-1 11-15,-6-2-5 0,2-1 0 16,-3 1-2-16,0-4 4 0,1 1 11 0,-3-3-15 16,0 0 5-16,-6-4 3 0,-1 0-3 15,-6-3 10-15,0 0-7 0,-3-3 3 0,-10 2 10 16,-3 0 0-16,-1-3 8 0,0 0 12 15,-5-1-1-15,-1-1 6 0,0-3 2 16,0-2 10-16,-6-2-3 0,4 2-2 0,3-11-2 16,-4 1-3-16,2-3-10 0,2-1-4 15,-4-1-4-15,1-3-2 0,-5-2-5 0,-4-3-2 16,0-3-4-16,-5-2-9 0,-8-1 0 16,-4 1-4-16,-3 1-1 0,-8-3-3 0,-6 4-3 15,-11-15 2-15,-5 7 0 16,-2 5-2-16,-2 1-2 0,5 16-2 0,-14-9 2 15,15 10 7-15,-6 1-6 16,4 1 1-16,-3-2-2 0,-10-8-3 0,-2-2-3 0,-1 3 4 16,-6 1-5-16,-4 3 6 0,-3 2-4 0,-6 0-3 15,-6 5-3-15,-1 0 4 16,-9 2-1-16,-6 2 4 0,-2 3 0 0,-2-1 10 16,-6 5-12-16,4-1 2 0,-3 3-1 0,10 1 4 15,0 4-2-15,3 1 1 0,23 6-2 16,-6 1-3-16,1 1 10 0,-2 3-6 0,1-1 2 15,0 1 1-15,-1 3-5 16,-2 1 3-16,2-2 4 0,1 3-2 0,6-1 2 16,-2 0 2-16,3 2 0 0,0-2-1 15,0 0 1-15,6 0-2 0,1 1 2 16,6-1-2-16,2 0 0 0,13 0 4 16,-2 0-3-16,5 0 2 0,-4-1 0 15,0 1 0-15,-9-3-1 0,-5 1-4 0,0-1 3 0,0 0-5 16,0 0 5-16,0 0-4 15,3-1 5-15,-4 1-5 0,5 3 0 0,0-3 3 16,-5 0 0-16,3 1 1 0,2-1-2 16,-1 2 3-16,9 2-1 0,-10 0 7 0,0-1-7 15,-3 0-2-15,3 0-1 0,-6 2 6 16,-3 0 1-16,-2 1-4 0,-9 1-2 16,-3 2 3-16,-4 1 0 0,-2 0-1 0,2 0 3 15,3 1-3-15,2-1 2 0,1-1 2 16,6 1 0-16,7 0-1 0,15 0 4 0,7 0 4 15,0 1-3-15,13-1-6 0,1 0 1 16,7 0 1-16,-5 0 1 0,1 2 0 0,-3-2-4 16,-2 0-34-16,1 1-51 15,-12-1-62-15,2 2-60 0,0 0-52 0,2 1-77 16,9 1-89-16,3 1-78 0,3 0-122 16,-1 0-200-16,8-1 77 0,0 1-491 0,5-2-701 15</inkml:trace>
  <inkml:trace contextRef="#ctx0" brushRef="#br0" timeOffset="998.18">13564 2288 3014 0,'8'-21'307'15,"-5"5"-24"-15,-1 4-16 0,2 3-25 16,1 1-18-16,-4 1-29 0,-1 7-29 16,2-10-35-16,-2 10 24 0,0 0 48 0,0 0 20 0,-3 32-30 0,-2-8-16 15,-1 11-7 1,1 0-18-16,-1 5-13 0,-3-1-13 0,3 1-16 0,-2-1-1 15,1 2-21-15,-2-6-5 16,-2-2-37-16,4-2-52 0,-2-9-49 0,0-3-53 16,4-6-53-16,-2 1-59 15,-3-7-72-15,0-2-83 0,3-4-83 0,7-1-100 16,-21-11-141-16,13-3 34 0,3-1-426 16,-1-9-560-16</inkml:trace>
  <inkml:trace contextRef="#ctx0" brushRef="#br0" timeOffset="1237.96">13482 2138 2847 0,'9'-22'-8'0,"2"3"55"0,-6 3 56 16,2 2 26-16,1 3 37 0,6 1 25 0,0 0 12 16,10 5 14-16,1 3 5 0,3 2 15 15,16 7 0-15,5 8 0 0,1 5-18 16,-4 9-18-16,-7 4-24 0,0 6-10 0,-5 1-15 16,-9 1-12-16,-6 2-12 0,-9-5-13 15,-5-1-4-15,-6 1 5 0,-10 0 3 0,-7 3 6 16,-7-3-5-16,-7-3-10 15,-4-2-5-15,-9-4-15 0,6-4-8 0,-8 0-11 16,0-4-6-16,9-9-39 0,1 1-37 0,1-4-51 16,2-2-49-16,7-4-70 0,4-3-76 15,7-3-94-15,-6-6-100 0,8-5-150 0,2-1-189 16,1-12 65-16,5-3-543 16,8-8-727-16</inkml:trace>
  <inkml:trace contextRef="#ctx0" brushRef="#br0" timeOffset="1498.08">14692 1527 3752 0,'0'-17'109'16,"2"5"33"-16,-2 3 15 0,-2 1 9 0,2 8 50 16,0 0 77-16,-21 19 25 0,-1 8 16 0,-7 16 10 0,-6 11-20 15,-6 14-12 1,-3 7-3-16,-2 8-26 0,-6 8-22 0,1 2-20 0,0 1-28 15,-1 0-19-15,3 1-23 16,5-6-119-16,0-9-52 0,6-5 0 0,10-17 0 0,-1-2 0 16,0-5 0-1,5-5-131-15,0-5-166 0,6-10-100 0,0-4-109 0,9-10-120 16,5-5-174-16,4-4-10 16,8-6 81-16,3-4-596 0,12-6-781 15</inkml:trace>
  <inkml:trace contextRef="#ctx0" brushRef="#br0" timeOffset="1768.18">15237 2098 4022 0,'2'-15'178'16,"0"3"36"-16,-2 1 26 0,-2 5 31 0,2 6 25 16,-13-8 6-16,-1 8 15 0,-7 8 3 0,-26 13 3 15,-8 6-9-15,-17 18-1 0,0 1-11 16,8 3-7-16,5 1-7 0,17-8-92 15,4 4-196-15,8-2 0 0,9 2 0 16,8 1 0-16,4-11 0 0,11-5 0 0,5-1 0 16,6 0 0-16,4-4 0 0,3-7 0 15,9-2 0-15,2-5 0 0,-5-6 0 0,1-4 0 16,4 0 0-16,6-7 0 16,-1-4-260-16,1-4-494 0,0-1-225 0,-5-3 77 15,-2 3 104-15,-3-3-732 0,-8 5-974 0</inkml:trace>
  <inkml:trace contextRef="#ctx0" brushRef="#br0" timeOffset="2238.12">15664 1008 4378 0,'-74'-46'-106'0,"-13"5"22"16,-19 2 33-16,-14 14 31 15,-17 6 40-15,-15 15 27 0,-18 14 35 0,-56 26 26 16,-20 17 20-16,-3 22 13 16,2 16 14-16,1 16 21 0,6 19 24 0,1 7 33 0,13 7 13 15,22 9 26-15,33 5 22 0,39 3-15 0,42 5-23 16,52-33-15-16,42 6-14 15,44 37-10-15,51-8-15 16,44-16-23-16,40-14-20 0,38-22-4 0,28-17-98 16,9-24-57-16,3-31 0 0,-14-22 0 0,-7-24-123 0,-21-23-51 15,-24-19-3 1,-14-29 4-16,-17-16 23 0,-13-20 13 0,-12-20 10 16,-8-15 13-16,-9-23 6 0,-4-1 11 15,-9 2-1-15,-12-9 6 0,-12-3-11 0,-26 2 4 16,-32 42 2-16,-18 9 6 0,-29 8 9 15,-27 12 13-15,-24 17 6 0,-26 17 4 0,-21 20 3 16,-27 19 9-16,-72 14-6 0,32 27-33 16,-72 22-60-16,-10 21-57 0,-7 27-77 15,3 17-87-15,11 17-132 0,21 12-197 0,28-1 61 16,30 0-348-16,34-6-460 16</inkml:trace>
  <inkml:trace contextRef="#ctx0" brushRef="#br0" timeOffset="2405.78">13278 3521 3020 0,'21'28'222'0,"0"-7"49"16,3-7 30-16,3-1 49 16,16-4 57-16,23-2 18 0,17-11-10 0,26-8-24 0,15-8-41 15,10-6-36-15,9-8-38 16,51-20-88-16,-3-6-131 0,-3-2-134 0,3 1-165 16,0 0-174-16,-5 9-230 0,-41 15-182 0,2 7 89 15,-2 4-635-15,-8-1-827 16</inkml:trace>
  <inkml:trace contextRef="#ctx0" brushRef="#br0" timeOffset="5017.59">22613 1144 1609 0,'-33'-10'98'16,"5"-3"-40"-16,4 3-28 0,6 4 15 0,2-2 17 15,3 1 6-15,1 2 12 0,3 0 7 16,2 1-8-16,0 1-3 0,7 3-6 0,-4-7-7 16,4 7-10-16,25-7-5 0,11 2-6 15,25 2-2-15,14 1-7 0,42-1-2 16,16 3 0-16,30-2-1 0,79 2-7 0,18 3-2 16,34 4 8-16,18 2-2 0,21 8-2 15,26-2 5-15,5 7-3 0,9 3-4 16,6-2 7-16,-3 6-8 0,-16-4 5 15,-10 1-4-15,-22-1-4 0,-28-2-4 0,-28 1 0 16,-33-6 2-16,-74 0-3 0,-15-7 1 0,-18 3 4 16,-23-4-2-16,-33-5-6 15,-15 1-1-15,-17-4 0 0,-12 2-2 0,-5-4-17 16,-8 2-25-16,0 0-34 0,-5 0-37 16,-7 0-51-16,-7-2-100 0,0 0-197 0,0 0-65 15,0 0-30-15,-79 1-51 0</inkml:trace>
  <inkml:trace contextRef="#ctx0" brushRef="#br0" timeOffset="6237.85">22094 1099 1568 0,'9'-6'15'0,"-1"3"-7"15,-8 3-2-15,0 0 7 0,0 0-3 16,12 15 5-16,-12-3 5 0,-4 6 7 15,1 2 11-15,-10 14 10 0,-3 12 11 0,0-2 1 16,-3 0 0-16,4-1-5 0,-4-2 6 16,6-4 2-16,2-4 0 0,-1 0-2 0,0-2-5 15,0-3-3-15,7-6-8 16,-1-1 2-16,3-6-5 0,-1 2-4 0,0 0-4 16,2 0-3-16,1 0-1 0,1-1 0 0,0-2-7 0,1 3 3 15,1-3-3-15,2-3-6 16,0 2 7-16,-1-1-5 0,8 0 4 0,5-4 0 15,16 3-3-15,8-3-1 16,19-1 1-16,14-2-5 0,10-3 0 0,32 1-1 16,11 1-5-16,11-3 8 0,14 3 17 15,12-1 5-15,13 1-2 0,55 9 7 0,3 1 1 16,0 1 3-16,8 3-3 16,0 2 5-16,-1 0-17 0,-3 8-1 0,-3-3 5 15,2 4-9-15,-6 0-5 0,-7-4 2 16,-5 10 14-16,-7-8 2 0,-46-7 0 0,1 1-7 15,2 0-3-15,-6 1-11 0,0-5 1 0,-11 2 2 16,-5 0-7-16,-8-3 4 16,-8-2 3-16,-11 1-7 0,-15-3-4 15,-27-6 3-15,-11 1 4 0,-20-2 19 16,-4-1 27-16,-13-3 38 0,-7 3 27 0,-4-4 20 16,-4 2 14-16,-1-2 3 0,-14 0-9 15,19 0-15-15,-12-4-9 0,-7 4-15 0,13-2-14 16,-13 2-8-16,11-5-9 0,-11 5-7 15,7-5-11-15,-7 5-7 0,5-5-2 16,-5 5-6-16,6-6-7 0,-6 6-7 0,6-14-4 16,-5 8-3-16,6-3-5 15,-3-1-3-15,1-4-8 0,2-3 0 0,3-2-3 0,4-10-2 16,0-3-2-16,6-9-4 16,1-4 1-16,-3-2-6 0,7-7-1 0,0-6-2 15,8-19-3-15,-5-1 0 0,7-5 0 0,-5 7-4 16,-5 18 0-16,-2 2 0 15,-5 8 2-15,-2 3-2 0,3 5 1 0,-9 7 0 0,1 4-1 16,-2 4 5-16,0 3-2 16,-4 5 0-16,-1 4 3 0,-1 1-3 0,3 1-2 15,-2 3 7-15,-2 0-6 16,-2 4 4-16,4-3-2 0,-2 3 1 0,0 0-1 16,0 0-1-16,-2 6-3 0,2-7 0 0,-2 7-3 0,1-8 4 15,-1 8-3-15,4-7 2 16,-4 7-9-16,0 0-10 0,0-9-20 0,0 9-16 0,0 0-28 15,0 0-29 1,0 0-37-16,0 0-37 0,0 0-36 0,0 0-42 16,0 0-50-16,0 0-69 0,-11 20-114 15,3-11-135-15,-2-3 55 0,-4 4-203 0,-4 0-276 16</inkml:trace>
  <inkml:trace contextRef="#ctx0" brushRef="#br0" timeOffset="7548">25465 447 2038 0,'8'-13'-87'0,"-5"-5"19"0,-3 5 25 0,2-1 21 16,-2 2 15-16,4 0 15 16,-1-1 21-16,-3 1 13 0,0-1 14 0,2 3 6 15,-2-4 10-15,0 5 8 0,0-1-8 16,-2 3-2-16,2 7-5 0,0-12-8 0,0 12-11 15,-5-8 5-15,5 8-11 0,0 0-5 0,0 0-3 16,-26 20-1-16,9 9-2 16,-10 14 0-16,-4 14 1 0,-8 20 12 0,-2 13 17 15,-2 9 26-15,-5 9 28 0,-5 12 35 16,-24 43-15-16,0 9-11 0,-4-10-10 0,5-12-4 16,23-39-8-16,1 2-8 0,6-5 0 0,4-2 21 15,6-8 13-15,6-4-4 16,-4-8 13-16,3-5-7 0,10-21 4 0,-2-2-2 15,4-7-5-15,-2-5-9 16,5-13-5-16,5-2-13 0,0-8-4 16,3-6-7-16,2-5-7 0,3 2-5 15,-3-4 0-15,1-3 3 0,3 3 2 0,-2-5 0 16,4-5-7-16,-5 7-6 0,5-7-11 16,0 0-11-16,0 0-23 0,0 0-30 0,0 0-52 15,-20-14-68-15,20 14-88 0,-7-12-94 16,0 5-111-16,-2-3-152 0,4-2-150 15,-8-1 64-15,8-3-397 0,-4-3-527 0</inkml:trace>
  <inkml:trace contextRef="#ctx0" brushRef="#br0" timeOffset="9537.79">22292 2334 2731 0,'-34'-3'-62'0,"-4"1"37"0,-4-6 14 0,3 0 13 0,2 0 16 16,1 4 14-16,7-3 18 15,2 3 9-15,2 2 13 0,3-6 8 0,3 6 4 16,-1 0-14-16,5-3 1 0,3 4-8 16,1-1-9-16,11 2-9 0,-14-3-16 0,14 3 3 15,0 0-3-15,0 0 5 16,45 13-4-16,21-3 2 0,42 0-5 0,25-3-3 16,21 1-1-16,18-2-3 0,62 0-2 0,6 0 3 15,-61 1-4-15,0-1-11 0,-9 2-4 16,-14-2-2-16,-14-1 3 0,-22 0-6 0,-39-2 0 15,-12 1-2-15,-22-2 5 16,-4 2 0-16,-13-4 6 0,-8 4-3 0,-8-2-4 16,-4 3 3-16,-7 0 10 15,-5 4 7-15,-7 3-3 0,-8 9 10 16,-16 10 1-16,-1 4-4 0,-4 2 2 16,-1 5 1-16,-2-1-1 0,3 4 0 0,0-1 2 15,6-1-11-15,-3 1 0 0,6 1 0 16,1-3-4-16,2 0 4 0,1 0-10 0,1-5-4 15,5-6 2-15,2-2-4 0,-4 0 12 16,5-3-4-16,-8-3 1 0,0 1 1 16,-5-4-1-16,-13 2 2 0,-8 0 4 0,-5-5-18 15,-12-1 17-15,-5-4 1 0,-13-4 3 16,-3-4-3-16,-29-4-2 0,-3-9 5 0,-2-1 9 16,0-7 0-16,4-5 7 0,5-4 8 15,3-7 8-15,12 0 0 0,4-4 3 16,10-2-5-16,8-4-2 0,5 0-5 0,21 4-9 15,5-4 0-15,5-4-5 0,7 3-3 16,7-3-7-16,7 3-7 0,8 3 2 0,2 3-4 16,6 1 0-16,5-2-10 15,-1 2 0-15,3 2 2 0,5 3-2 0,-4-1 6 0,2 3-18 16,3 5-18-16,-2 2-14 16,-1 4-36-16,1-3-15 0,-3 5-41 0,2 2-30 0,-2 3-55 15,-1 0-99-15,2 4-135 0,-3-1-139 0,3 4 50 16,0-2-150-1,5 2-191-15</inkml:trace>
  <inkml:trace contextRef="#ctx0" brushRef="#br0" timeOffset="10003.93">23059 2251 2090 0,'3'-21'56'0,"3"6"2"0,-4 3-5 0,0 4-7 16,-2 1-2-16,0 7-5 16,-6-6-3-16,6 6 22 0,-27 31 35 0,-5 15 34 15,-16 29 19-15,-5 12 6 0,0 12 20 16,-6 10 19-16,-2 7 23 0,-18 35 11 0,22-38 1 16,2 0-5-16,4-4-11 0,1-3-15 15,6-7-10-15,6-8-8 0,3-6-17 16,9-25-14-16,5 0 5 0,0-7-21 0,4-3-10 15,2-5-12-15,2-11-9 0,2-3-14 16,2-9-8-16,4-5-7 0,-1-2-11 0,2-5-19 0,0-2-21 16,0 0-34-1,0-3-89-15,4-5-94 0,0 0-99 0,0 0-78 0,-23-9-75 16,16 4-109-16,0-2-125 16,-3 1 53-16,-4-1-378 0,-2 4-483 0</inkml:trace>
  <inkml:trace contextRef="#ctx0" brushRef="#br0" timeOffset="10272.59">21374 4084 2775 0,'-11'-5'80'16,"-1"0"23"-16,0 2 0 0,3-1-13 0,9 4-8 0,-16-5-9 15,9 2 5 1,7 3 2-16,-9-4-1 0,9 4-4 0,0 0-8 0,0 0-6 16,0 0-6-16,0 0-4 15,0 0-8-15,34-13-10 0,-12 9-9 0,5-2-31 0,12-1-46 16,-3 3-43 0,-7-1-39-16,-3 2-40 0,-2 0-48 0,-4 3-42 15,-1-1-24-15,-4 2-52 0,-1 2-72 16,-3 1-252-16,-4 2-161 0</inkml:trace>
  <inkml:trace contextRef="#ctx0" brushRef="#br0" timeOffset="39780.81">1181 8168 2977 0,'-4'5'159'0,"1"1"-78"16,-4 4-36-16,4 4-8 0,-1-1-15 16,4 4-1-16,0 1-11 15,4-1 5-15,-1 1 12 0,7 2 5 0,3 6 12 16,10-4 12-16,10-7-2 0,6-5 3 16,24-8-5-16,8-10 0 0,28-18-6 0,10-18-5 15,7-12-10-15,39-24 1 0,9-6-1 0,-3-4-10 16,6 2 13-16,-10 0-3 15,-4 11 17-15,-39 22 5 0,-5 4 0 0,-8 6 1 16,-16 8-7-16,-26 14-2 0,-7 3-7 16,-18 8-2-16,-9 1-4 0,-4 5 8 0,-4-3-6 15,-3 4 0-15,-5 2-4 0,2-1-14 16,-1 2-21-16,-10 2-46 0,15-3-68 16,-15 3-70-16,18 0-93 0,-18 0-164 0,11 9-136 15,-8-5 55-15,-1 5-278 0,-2 5-293 16</inkml:trace>
  <inkml:trace contextRef="#ctx0" brushRef="#br0" timeOffset="40997.85">3146 14875 2549 0,'-27'3'175'16,"4"2"-14"-16,4-1-25 0,4-1-18 0,3-2-3 16,5 1-11-16,7-2-8 0,-8 2 2 15,8-2-8-15,0 0-4 0,56-15-13 16,5-4-5-16,28-9 2 15,17-5-12-15,13-8-2 0,15-1-17 0,-1-6-40 0,39-16-21 16,-45 17-31-16,-1-2-36 0,-10 1-33 0,-6 0-31 16,-10 6-35-16,-12 1-40 15,-29 10-51-15,-5 2-74 0,-11 5-137 0,-15 7 24 16,-15 4-95-16,-7 5-62 0</inkml:trace>
  <inkml:trace contextRef="#ctx0" brushRef="#br0" timeOffset="41328.05">4052 14516 1681 0,'-83'34'80'0,"-12"3"19"0,-5 9 8 0,-8 0 11 16,1 4 23-16,10 0 12 0,7 0 0 16,8-3 2-16,12-2-13 0,28-16-5 0,16-8-4 15,8-6 12-15,16-3-9 16,11-3-3-16,27-3-17 0,13-4-12 0,27-6-10 16,32-11-5-16,12-4-12 15,6-4-17-15,6-3-18 0,1-5-35 0,-2 0-16 0,0-2-11 16,-9 6-7-16,-6 1-11 0,-10 3-4 0,-27 7 6 15,-11 2 6-15,-14 4-3 16,-18 5 1-16,-15 4 1 0,-12 3 7 0,-9 4 6 16,0-6 20-16,-39 25 8 15,-8 1 8-15,-8 1 11 0,-6 1 17 16,-17 8 11-16,17-7 14 0,2-1-1 16,7-1-4-16,7-3-11 0,15-9-7 0,5 1-3 15,5-4-9-15,11-2-4 0,5-3-4 16,6 0-2-16,8-2-22 0,2-2-43 0,10-1-52 15,8-2-54-15,27-9-70 0,3-3-94 16,2-6-143-16,-1-1-107 0,0 0 54 0,2-5-206 16,2 0-204-16</inkml:trace>
  <inkml:trace contextRef="#ctx0" brushRef="#br0" timeOffset="42697.79">5528 15245 2326 0,'0'0'219'16,"16"3"-19"-16,-13 6-24 0,5 10-15 0,3 16-18 16,-1 2-15-16,-1 2-6 0,6 9-16 15,-5-8-8-15,-1-3-10 0,-1-1 13 0,-2-2 9 16,-4-9-11-16,2-7-10 16,-1-1-8-16,-1-5-7 0,0 0-7 0,0-1 0 15,0-2-7-15,-2 0 7 0,2-4 15 16,-2-5 1-16,0 0-9 0,0 0-10 0,0 0-6 15,-36-34-6-15,11-5-8 0,-2-12 0 0,0-7-4 16,-7-27-5-16,7-6-10 0,1-10 0 16,5-7-9-16,3-5-7 0,9 4 3 0,9 24-1 15,8 11 0-15,4 8 2 16,-5 13-4-16,11 7-1 0,-4 17-4 0,8 6 1 16,-4 11-3-16,1 6 1 0,0 10-2 0,9 7 4 15,3 6-1-15,-2 4 0 0,3 13-2 16,-5 2 3-16,-6-5-2 0,2 10-1 0,-10-5 5 15,-3 2-5-15,-4-1 0 16,-3 4 2-16,-6 2-1 0,-3 8-6 16,-6-2 6-16,-3-2-2 0,0-14 0 0,0-4 0 15,-1-1 5-15,7-11-2 0,-3-6 4 0,5-1-4 16,-1-8 0-16,1-3-2 16,7 1 0-16,0 0 6 0,-16-13 9 0,11 9-7 15,5 4 0-15,-6-8 0 0,6 8-4 0,-5-3 0 16,5 3-1-16,0 0 3 0,0 0 2 15,11 20 1-15,1-5-2 16,6 6 0-16,3 2-1 0,1 2 1 0,5-1-2 16,7 4-1-16,3-3-4 0,-6-7 0 15,1 1 1-15,1-5-3 0,-5-1 1 0,-6-1-1 16,-4-6-2-16,0 0 5 0,-7-4 0 16,-2 1 1-16,1-3-9 0,-10 0 5 15,17-9-1-15,-12-2-1 0,2 0 0 0,-2-4 2 16,-3-2 3-16,2 2-2 0,-2 1 6 15,-1 4 5-15,-1 2-4 0,4 1-2 16,-2-2-3-16,-2 4 2 0,0 5-3 16,4-8 1-16,-4 8 1 0,8-4 0 0,-8 4-1 15,15 0-3-15,-15 0 1 0,23 2-1 16,-7-4-2-16,0 2 2 0,7-2 0 0,-1-3-17 16,1 0-4-16,-1 0-2 0,-1-5 4 15,-1 3-2-15,-2-2 3 0,0-1 5 16,-4 0-3-16,3-1 8 0,-5 3 1 0,-1 1 1 15,-1-2 2-15,-1 4 3 0,-3 0 2 16,-1-1-2-16,-5 6 3 0,12-6-1 0,-12 6-2 16,8-4 1-16,-8 4-2 0,0 0 6 15,18 2-2-15,-18-2-1 0,16 6 2 16,-9-6-4-16,-7 0 2 0,18 8-4 0,-7-6 2 16,1 0-3-16,-3 0-12 0,4 1-27 0,-13-3-29 15,21 0-36-15,-8-4-37 0,1 1-44 16,-1-2-34-16,3-2-39 0,-5-3-31 0,5-1-33 15,-2-4-13-15,0-9 1 16,-1-7 2-16,-2-5-6 0,1-17-25 0,-6-6-324 16,-4-9-186-16</inkml:trace>
  <inkml:trace contextRef="#ctx0" brushRef="#br0" timeOffset="43148.18">6530 13518 1840 0,'-16'-88'-48'0,"-4"20"37"0,6 4 47 15,1 13 50-15,0 15 18 0,1 11-8 0,-1 9-7 16,0 12-2-16,0 10 17 0,-14 18 22 15,-5 22 24-15,-12 37 23 0,3 14 14 0,2 23 4 16,-20 48-3-16,1 7-17 16,8 4-12-16,14-46-16 0,8-4-18 0,6-4-7 15,11-10-14-15,11-34-9 0,13 13-4 16,7-12-7-16,16-8-12 0,1-24-8 0,20 4-8 16,-6-18-15-16,4-4-12 0,10-12-23 0,1-7-29 15,4-13-42 1,-6-8-44-16,-4-15-32 0,-10-11-26 15,-5-12-12-15,-9-26 1 0,-13-18 9 0,-18-20 9 16,-18-12-3-16,-15-16-6 0,-37-51 4 16,-19-7 14-16,-19 0 31 0,-21 13 26 0,-17 11 27 15,-9 20 25-15,-15 23 30 0,-12 40 18 16,-10 34 14-16,29 53 22 0,-53 53 16 0,-3 51 24 16,8 48 21-16,5 36 11 0,6 44 35 15,20 20 20-15,27 14 19 0,29-13 20 0,34-5 13 16,36-24-15-16,46-63 8 0,45 29 13 15,45-24-17-15,51-28-14 0,43-27-12 0,43-23-22 16,38-30-19-16,27-21-18 0,26-25-6 16,3-20-21-16,-5-17-32 0,-6-16-12 0,-18-18-26 15,-28-14-36-15,-26-13-56 16,-34-11-74-16,-43-14-103 0,-33-14-98 16,-36-9-76-16,-43 15-89 0,-21-18-141 0,-21-13 29 15,-33-48-406-15,-30 7-496 0</inkml:trace>
  <inkml:trace contextRef="#ctx0" brushRef="#br0" timeOffset="50040.14">2963 3860 2569 0,'0'0'75'0,"-10"-9"-31"0,10 9 15 16,2-10-2-16,-2 10-3 16,14-14-15-16,-1 5-3 0,1 3-8 0,2 0-1 0,2 0-3 15,0 4 1-15,3 0-2 0,-5 2 1 0,4 2-4 16,-4 0 7-16,-1 6-1 15,-3 1 1-15,-3 3 10 0,-3 0 13 0,-4 5 12 0,-8 3 14 16,-3 8 2 0,-9 4 15-16,-9 6 5 0,5-13-2 0,-1 2-2 15,4-5-6-15,4-5 2 16,1-3 4-16,7-2-9 0,-1-5-5 0,3 3-7 0,0-3 2 16,3 1 0-16,4-1 2 0,0 3 8 15,6 1-3-15,2-1 0 0,5 2-3 0,11 5 2 16,-5-5-6-16,4 5-2 0,-5-5-4 15,-2-2 8-15,-2 4-17 0,-1-1 1 16,-5-1 5-16,-3-2 7 0,-3 1 8 0,0 2-5 16,-6-1-1-16,-4 2-8 15,1-1-4-15,-7 3-6 0,-1-3-6 0,-3-1 0 0,-6 5-10 16,-3-1-4-16,2-6-9 16,3 0-5-16,-2-5-10 0,-3 1-37 0,4-6-57 0,-2-4-95 15,-11-6-75-15,7-4-96 0,0-10-108 16,9-5-185-16,2-16-52 15,9 4 72-15,5-5-382 0,7-10-477 16</inkml:trace>
  <inkml:trace contextRef="#ctx0" brushRef="#br0" timeOffset="50397.69">2896 3568 2727 0,'-19'-8'-61'16,"-2"7"16"-16,-2 5 31 0,-11 8 29 0,-10 10 23 0,-4 9 25 15,-9 22 28-15,-2 8 26 16,4 10 24-16,0 9 24 0,3 8-1 0,9-1-2 0,8 3 24 15,9-5-4 1,16-15-16-16,10 0-8 0,14-4 14 0,9-4-3 0,29 7 21 16,19-14-20-16,13-11-9 15,15-8-13-15,13-12-16 0,20-10-28 0,7-11-10 16,6-8-10-16,2-10-8 16,-5-11-7-16,-2-10-7 0,-17-5-6 0,-14 0-10 15,-19-2 10-15,-16-2 36 0,-30 7 23 0,-8-8 15 0,-15-3-7 16,-11-6-8-16,-16-4-16 15,-13-1-15-15,-23-15-2 0,-19 1-15 0,-17 4-11 16,-12 5-8-16,-11 5-2 16,-13 7-6-16,1 16-10 0,1 12-8 0,-2 11-9 15,1 15-38-15,0 12-36 0,9 11-52 16,5 12-64-16,8 7-88 0,8 9-122 16,10 10-162-16,7 8-257 0,15 3 57 0,5 6 91 15,10 5-504-15,9 10-628 0</inkml:trace>
  <inkml:trace contextRef="#ctx0" brushRef="#br0" timeOffset="50977.72">2193 8901 3388 0,'0'0'46'0,"0"0"11"16,-4 27 38-16,2-3 39 15,0 14 24-15,4 5 25 0,-2-1 15 0,2 3 5 0,4 9 1 16,4-3-13 0,-1-2-10-16,2-11-16 0,5-2-13 0,0-3-14 0,4-4-12 15,1-7-9-15,1-7-6 0,-1-5-17 0,3-10-10 16,-1-4-13-16,9-9-3 15,8-13-13-15,-4-6-6 0,-2-6-5 0,-4-6-4 0,-5 0 1 16,-2-6-8 0,-6-1 6-16,-5-2 4 0,-5 15 4 0,-3 1 11 0,0 12 16 15,-4 4-3-15,5 7-6 16,-5 4-7-16,-3 7-10 0,3 3 5 0,0 0-13 16,-21 46 6-16,9-10-8 0,-1 15 2 15,2 2-5-15,1 3-10 0,5 2 3 0,3-4-1 16,4-6-4-16,-1-3-11 0,3-3 1 15,2-1-16-15,0-7-35 0,-2-8-31 0,1-6-52 16,-1-3-58-16,-2-5-64 0,2-5-83 16,-1-3-88-16,-3-4-100 0,0 0-133 15,12-18-62-15,-6 3 64 0,-2-7-512 0,-3-4-623 16</inkml:trace>
  <inkml:trace contextRef="#ctx0" brushRef="#br0" timeOffset="51297.9">2305 8695 3373 0,'-36'-17'-11'0,"4"12"0"15,0 8 13-15,-16 16 28 0,0 10 39 16,-11 22 55-16,4 18 37 0,1 15 33 0,11 12 33 16,2 12 16-16,13 12 11 0,7 9 43 0,11 5-22 15,16 7 12-15,9 1-23 16,10-13-29-16,11-7-21 0,14-3-22 0,13-15-20 16,15-9-15-16,10-16-33 0,7-18-50 0,8-17-60 15,0-19-52-15,-16-21-47 0,12-20-23 16,0-21-7-16,-3-15 7 0,-11-15 10 0,-6-15 9 15,-11-18 34-15,-9-13 22 16,2-49 23-16,-27 26 22 0,-12-11 6 0,-13-8 17 16,-15-2 9-16,-19-42 0 0,-11 13 3 15,-7 54-4-15,-11 15-7 0,-10 18-4 16,-13 21-5-16,-9 26-7 0,-11 26-5 16,14 24-4-16,-28 26-4 0,-3 24-21 15,-3 18-45-15,-25 38-63 0,8 13-100 0,12 6-117 16,7-2-176-16,32-22-253 0,8-5 54 15,14-2 83-15,6-11-467 0,10-9-568 16</inkml:trace>
  <inkml:trace contextRef="#ctx0" brushRef="#br0" timeOffset="90874">17615 11478 3172 0,'11'-19'193'0,"-8"2"-8"16,5 3 30-16,-5-2-14 0,3 3 8 15,-1-1 18-15,-2 4 10 0,3-1-14 0,-4 1-34 16,-1 3-18-16,1 0-19 0,-2 7-20 16,0 0-1-16,0 0 28 0,0 0 33 0,0 39-9 15,-3-2 1-15,-1 6 7 0,-4 9-6 16,2 6-6-16,2-4-7 0,-1-1-13 16,-1 1-6-16,3-1-8 0,-4-10-8 0,3-2-13 15,1-2-12-15,-3-2-6 0,2-4-13 0,1-6-13 16,-1-8-80-16,-1-1 0 0,4-1 0 15,-3-3 0-15,0-2 0 0,2-3 0 0,1-1 0 16,-1-1 0-16,2-7 0 16,-6 5 0-16,6-5 0 0,0 0-357 0,0 0-157 0,-17-26-160 15,15 9-232-15,2-5 79 16,2-14 106-16,3-3-705 0,2-3-876 0</inkml:trace>
  <inkml:trace contextRef="#ctx0" brushRef="#br0" timeOffset="91068.17">17418 11383 4170 0,'-22'-7'26'0,"3"4"42"16,6-3 46-1,2 3 53-15,3 3 53 0,8 0 32 0,-13-6 16 0,13 6 0 16,-8-6-19-16,8 6-22 16,0 0-25-16,19-13-16 0,2 6-15 0,13-3-21 0,4-2-28 15,3 2-19-15,8-4-52 0,-9 3-65 0,0 1-94 16,2 2-117-16,-5-1-148 15,-10 5-145-15,-2 0-199 0,-3 4-46 0,-9 3 93 16,0-2-563-16,-3 6-696 0</inkml:trace>
  <inkml:trace contextRef="#ctx0" brushRef="#br0" timeOffset="91567.86">18037 12076 3735 0,'-11'12'111'0,"0"-3"19"16,8-4 36-1,-3 0 38-15,4-1 31 0,2-4 10 0,-7 6-9 16,7-6-21-16,0 0-12 0,0 0-19 16,0 0-20-16,0 0-17 0,0 0-12 0,0 0-14 15,30-12-19-15,-20 4-10 0,-3-4-3 16,3-5-8-16,-2 0-14 0,-5-6-7 0,1 0-5 15,-4-6-2-15,-4-12-11 0,-1 2-5 16,-6-7-5-16,-9 0-2 0,-1 5-2 0,1 0-5 16,-7 8 1-16,4 6 0 0,-4 5-6 15,2 4-4-15,-2 5-1 0,3 5-1 16,5 5-6-16,-1 1 5 0,6 4-7 0,-2 0 1 16,3 2 2-16,1-2-6 0,5 1 6 15,-1 1-2-15,8-4 1 0,0 0 0 0,0 0 3 16,23 4-4-16,2-8 9 0,15-3-4 15,5 1-7-15,14-1 4 0,-11 3-5 0,-2 2 0 16,-2 4 2-16,-1 5-5 0,-5 2 5 16,-1 3-4-16,-2 4-4 0,-9 2 3 15,-1 3 6-15,-3 3 3 0,0-1-6 0,-8 5 4 16,2-2 3-16,-3 3-7 0,-1 0 1 16,-1 0 4-16,1-2-4 0,-3 2 0 0,-1-4 3 15,-3-6-5-15,-3-3-16 0,5 1-51 16,-4-2-72-16,-1-5-112 0,2 0-134 15,0 1-159-15,-3-4-237 0,3-5 18 0,4 1 90 0,-8-3-581 16,0 0-714-16</inkml:trace>
  <inkml:trace contextRef="#ctx0" brushRef="#br0" timeOffset="91937.86">18780 11810 3750 0,'-23'9'73'0,"23"-9"15"15,0 0 35 1,0 0 43-16,0 0 34 0,0 0 14 0,-14 2 11 0,14-2-8 16,0 0-15-16,0 0-20 15,0 0-21-15,0 0-13 0,41 1-13 0,-26-2-16 0,-1-1-14 16,0-3-11 0,0 1-10-16,1-2-7 0,-1-1-4 0,-3-2-16 0,-2 1-2 15,0-3-6-15,-6 1-8 0,1 2-4 0,-2-1-3 16,-6-1-1-16,1 0-6 0,-6 6-6 15,0-2 0-15,-6 4-2 0,15 2 3 0,-52 12-2 16,16 1-5-16,-1 3 5 16,0 9-4-16,6-3 3 0,6 2 6 0,7 5 4 15,0-1 2-15,9-1 8 0,0-3 8 16,7-4 8-16,-3-2-1 16,10-1 4-16,-2 1-4 0,5-3-8 0,1 1-4 0,7-4-1 0,-3-1-10 15,4 0-45-15,0-4-83 16,4-4-128-16,0-1-203 0,3-2-253 0,1 0-167 15,0-5 92-15,9-2-756 16,-1-4-957-16</inkml:trace>
  <inkml:trace contextRef="#ctx0" brushRef="#br0" timeOffset="92367.77">19383 11771 4453 0,'-14'5'15'16,"5"2"36"-16,-2-2 57 0,6 0 33 16,1 0 29-16,4-5 36 0,0 11 34 0,0-11-2 0,11 10-10 15,0-6-20 1,3 1-25-16,6-2-15 0,-1-1-18 0,7-1-10 0,-1-1-17 16,0-5-9-16,0-1-18 0,-2 0-6 0,6-4-6 15,-7-3-12-15,-5 2-5 0,6-8-7 16,-12 0-6-16,-1 0-8 0,-7-2-6 0,0 5-7 15,-3-3 1-15,-5 1-5 16,-2 1-9-16,-4 3 0 0,-7 4 0 0,-5 5-6 16,-1 7 6-16,-18 5-3 0,-11 7-2 15,1 7-3-15,3 2 6 0,1 7 15 0,10 2 15 16,3 1 7-16,9 3 11 16,9-6 11-16,7 3 10 0,4 1-59 0,6-5-28 15,9 5 0-15,0-5 0 0,7 0 0 0,6-4 0 16,1-1 0-16,6-3 0 0,-1-6 0 15,5-1 0-15,3-6 0 0,-4 1 0 0,-4-4 0 16,-3-2 0-16,-1-2 0 16,-4-1 0-16,1 0 0 0,0 0-134 0,-6-1-358 15,5-4-126-15,-8 4-142 16,-1-3-103-16,-4 1 83 0,0-1-765 0,-7 4-990 0</inkml:trace>
  <inkml:trace contextRef="#ctx0" brushRef="#br0" timeOffset="93067.95">21375 10921 4427 0,'22'-50'-96'0,"-8"12"51"16,-3 7 46 0,-6 9 46-16,1 3 41 0,-4 4 30 0,-1 2 16 0,-1 5 6 15,-3 1 6-15,-6 7 22 16,-18 15 32-16,-16 21 37 0,-15 34 16 0,-11 19 12 0,-28 51-6 16,-2 13 6-16,4 2 3 0,1 7 0 0,12-4-9 15,10-1-21-15,22-34 5 16,4 3-16-16,4-3-146 15,6-2-81-15,2-9 0 0,7-6 0 0,3-11 0 16,0-6 0-16,12-19 0 0,-4-12 0 16,7-4 0-16,-1-15 0 0,2-1 0 0,2-12 0 15,3-5 0-15,-3-4 0 0,4-5 0 16,1-1 0-16,-3-1 0 0,-3-2 0 0,4-4 0 16,3-4 0-16,-13 2 0 0,13-2 0 15,-20-6 0-15,11 0 0 0,2-4 0 0,-2 1 0 16,2-6 0-16,3-2 0 0,2-2-666 15,6-6-165-15,4-10-83 0,7-9 98 16,7 0-872-16,1-7-1124 0</inkml:trace>
  <inkml:trace contextRef="#ctx0" brushRef="#br0" timeOffset="93604.98">22128 11710 4896 0,'11'-13'-64'0,"0"1"6"16,-6 2 40-16,1 3 45 15,-1 1 35-15,1-4 22 0,-2 4 16 0,0-1-3 0,2 3-7 16,-4-2-4 0,-1-1-9-16,-1 7 3 0,4-9-6 0,-4 2-6 15,-2 1 3-15,0-1-3 0,-7 0-7 16,-3 0-5-16,-4 3-5 0,-11 4 3 0,-18 4 13 0,-11 10 9 15,-8 8 12-15,-17 10 13 0,-3 6 15 0,-4 7 12 16,4 3 11-16,6 7 8 16,5 3 20-16,11 2-5 0,9 0-10 15,18-14-6-15,11 1-9 0,6-1-5 0,11-10-9 16,3 0-5-16,12 0-6 0,5-5-8 0,8-3-90 16,6-5-14-16,10 1 0 0,-1-10 0 15,3-2 0-15,3-7 0 0,-1-3 0 16,2-6 0-16,-1-4 0 0,-3-2 0 0,-2-4 0 15,-3-3 0-15,-5-1 0 0,0-3 0 16,-9-4 0-16,-1-3 0 0,-8 1 0 16,2-4 0-16,-4 2 0 0,-4 4 0 15,-1 4 0-15,-2 4 0 0,1 3 0 0,-2 2 0 16,1-1 0-16,0 1 0 0,0 5 0 16,2 0 0-16,-2 0 0 0,-2 7 0 0,7-11 0 15,2 6 0-15,3 2 0 0,8 2 0 0,0 1 0 0,5 2 0 16,7 5 0-16,0 4 0 15,3 5 0-15,-3 1 0 0,-2 3 0 16,5 6 0-16,-10-1 0 0,-2 1 0 16,-4 1 0-16,-4 1 0 0,-3 4 0 0,-5 0 0 15,1 2 0-15,-6-7 0 0</inkml:trace>
  <inkml:trace contextRef="#ctx0" brushRef="#br0" timeOffset="98603.7">22317 12282 1888 0,'-6'7'300'0,"4"-3"-79"0,1 4-3 15,-1-4 18-15,2-4 3 0,0 8 4 0,0-8-6 16,2 7-9-16,-2-7 10 16,9 6-4-16,0 0-9 0,5-4-10 0,5 1-18 15,0-3-17-15,4 2-14 0,-2-2-20 0,10-2-9 16,-4 0-16-16,-4-3-5 0,2 1-7 15,0-2-3-15,-2-3-6 0,-4 1 4 16,0-2-6-16,-6-3-2 0,1-3 2 16,-5-1-1-16,-3-5 0 0,-4 3-4 0,-4-6-12 15,-5-8-9-15,-6-3-5 0,-9-8-4 16,-1 2-13-16,0 3-4 0,3 10 1 16,-1 4-10-16,-1 3-6 0,6 7-4 0,0 3-4 15,1 4-3-15,1-1-2 0,3 4-10 16,0 3 6-16,3-1-11 0,8 3 7 0,-17-4-6 0,17 4 6 15,-9-2-1-15,9 2 2 16,0 0 3-16,0 0 3 0,0 0 0 0,0 0 6 0,51 0-5 16,-24 2 8-1,-1 2 2-15,12 2 7 0,0 0 8 0,-3 4 2 0,-1 4 10 16,-1-2 9-16,-5 1 1 16,-1 4 8-16,-3 0 1 0,1 3-15 0,-2-1-2 0,-3-2-13 15,-6-3-44-15,0 1 0 0,-1-1 0 0,-2 3 0 16,1-2 0-16,-1 0 0 15,-3-1 0-15,0 0 0 0,-2 0 0 0,-3-4-44 16,3 2-188-16,-2-2-80 16,-3-1-99-16,8 1-89 0,-9-5-82 15,3 0-123-15,-3-5-63 0,12 3 67 0,-12-3-638 16,21-13-794-16</inkml:trace>
  <inkml:trace contextRef="#ctx0" brushRef="#br0" timeOffset="99598.25">23154 12018 3495 0,'11'-13'52'0,"-4"4"82"16,4 0 37-16,-8 1 37 0,3 2 35 15,-3 3 34-15,-3 3 33 0,8-6 5 0,-8 6 2 16,0 0-1-16,10-6-7 0,-10 6-19 16,0 0-17-16,0 0-25 0,20 8-20 0,-13-2-17 15,-7-6-19-15,5 11-14 0,-1-1-32 16,-6 2-11-16,0-1-16 0,-3 3-95 16,-5 2-24-16,-3 1 0 0,-9 5 0 0,-1-2 0 15,-1 1 0-15,-1-6 0 0,8-3 0 0,4-3 0 16,5-6 0-16,-2-3 0 0,10 0 0 15,0 0 0-15,-5-17 0 0,5 5 0 0,5-1 0 16,3 1 0-16,2-2 0 16,-1 2 0-16,4 2 0 0,3-1 0 0,0 4 0 0,4-2 0 15,-1 3 0-15,1 1 0 16,2 2 0-16,-3-1 0 0,1 2-10 0,2 0 4 16,-3-2-5-16,-2 1-6 0,0 0-23 0,1-2-33 15,0-3-23-15,0-2-22 0,-1-4-9 16,-4-1-6-16,2-8-15 0,-1-5-1 0,-3-3-4 15,-2-7-6-15,-2-4 12 0,-3-18 4 16,-4-3 14-16,0-5 8 0,-4-3 15 0,1 0 12 16,1 3 11-16,0 4 25 15,2 20 39-15,-1 4 30 0,-3 10 11 0,4 10-2 16,-2 7-3-16,0 5 32 0,0 11 37 16,2-3 24-16,-5 30 28 0,-3 10 5 0,6 16 15 15,-2 13 3-15,4 2-1 0,0 7-4 0,2 2-16 16,0 4-14-16,4 15-9 15,-2-20-12-15,-1-6-12 0,3-3-7 0,0-6-10 0,-3-6-6 16,4-12-7-16,-5-6-30 16,-1-6-33-16,1-8 0 0,2-5 0 0,-2-6 0 0,-2-3 0 15,2-3 0 1,-1-2 0-16,-1-7 0 0,0 0 0 0,0 0 0 0,0 0 0 16,0-38 0-16,2 12 0 0,2-13 0 0,0-4 0 15,-2 0 0-15,2 3 0 0,2 3 0 16,-3 11 0-16,-1 6 0 0,2 2 0 15,-2 7 0-15,0 3 0 0,-1 4 0 16,-1 4 0-16,0 0 0 0,0 0 0 0,0 0 0 16,14 19 0-16,-6-9 0 0,-1 0 0 15,3 0 0-15,3-4 0 16,5 1 0-16,-2-3 0 0,4-2-84 0,-4-6-45 16,9-5-19-16,8-2-22 0,-5-8-4 15,1-2-4-15,1-8-6 0,5-4-4 0,-9-6-7 16,1-6-12-16,-2-9-1 0,0-8-6 15,6-22-2-15,-6-5 11 0,2-5 20 0,-2-5 19 16,0 2 20-16,-4 5 31 0,-8 30 57 16,-2 8 45-16,-2 17 32 0,-6 11 6 0,-3 7 26 15,-1 11 37-15,-7 8 49 0,8 0 36 16,-28 39 38-16,3 8 15 0,3 11 11 0,-8 24 15 16,-2 5-1-16,8 2-14 0,4-1-15 15,6-19-24-15,7-4-20 0,3-1-19 0,4-7-14 16,6-13-17-16,-1-3-13 0,3-9-9 15,4-3-81-15,1-7-25 0,1-9 0 0,-2-7 0 16,6-4 0-16,2-4 0 0,3-4 0 0,10-7 0 16,-5-2 0-16,1-4 0 15,0-1 0-15,-4 1 0 0,-9 5 0 0,2 4 0 16,-7 0 0-16,-1 5 0 0,-3-1 0 16,3 5 0-16,-10 1 0 0,0 0 0 0,14 10 0 15,-11-2 0-15,1 3 0 0,-2 1 0 16,1 0 0-16,1-2 0 0,2 3 0 15,-2 0 0-15,4-1 0 0,1-1 0 0,-2 0 0 16,7-2 0-16,3-1 0 0,4 0 0 16,0-2-239-16,1-1-353 0,2 1-112 0,-5-6-184 15,2 2 78-15,1-2 80 16,7 0-708-16,0 2-888 0</inkml:trace>
  <inkml:trace contextRef="#ctx0" brushRef="#br0" timeOffset="99787.88">24956 11997 4330 0,'0'0'189'15,"-23"14"86"-15,-20 3 92 16,-20 6 58-16,-32 12 38 0,-23 2 15 0,-20 7 8 0,-54 14-13 16,-14 6-35-16,-10 2-171 15,-8 1-267-15,-1 2 0 0,-5 0 0 0,6-1 0 0,16-1 0 16,21-2 0 0,60-13 0-16,12 0 0 0,18-1 0 0,15-2 0 0,17-1 0 15,24-14 0-15,9-1-72 0,14-11-910 0,9-2 30 16,5-6 102-16,4 1-964 0,2-6-1243 15</inkml:trace>
  <inkml:trace contextRef="#ctx0" brushRef="#br0" timeOffset="115567.8">2933 11927 4127 0,'0'0'109'0,"0"0"-65"0,0 0 46 0,-31 19 54 15,14 5 25-15,-1-1 6 16,1 6-4-16,-4 0-16 0,-4 10-24 0,7-10 4 0,-2 0-15 16,2 0-7-16,0-1-14 0,1-3-9 0,2-1-12 15,4-2-3 1,1-7-12-16,2-1-3 0,1-4-13 0,2-3-4 15,-2 3-19-15,3-3-17 0,1-2-17 0,-3-2-28 16,6-3-20-16,0 0-13 0,0 0-7 16,-21-15-3-16,13 0 9 0,3-6 5 15,-5-11 12-15,2 1 7 0,5 3 6 0,-1 4 10 16,2 6 18-16,0 2 12 16,0 2 4-16,2 3 7 0,-1 1-5 0,-1 0 0 0,5 5 5 15,-3 5 26-15,10-4 13 16,-10 4-4-16,0 0-1 0,36 14-3 0,-17-4-4 15,8 2-5-15,2 2 1 16,1 0-5-16,1 0-3 0,-1-3 0 0,-5-2-1 16,-5 0-3-16,-2-4-5 0,-2 0-1 15,-2 0 2-15,-3-2-1 0,1 1 5 16,-12-4 2-16,15-1-5 0,-15 1 11 0,9-16-16 16,-9 2-4-16,0-2 2 0,-7-18 1 0,-2 0-3 0,-3-4-1 15,-5-6 1-15,1 10-1 0,2-1 5 16,-2 2 3-16,1 6 4 0,1 7 7 0,5 4 5 15,4 2-6-15,-3 4-6 16,3 5-2-16,5 5-6 0,0 0 4 0,0 0-3 16,0 0 3-16,16 24-8 15,-3-8 1-15,5 9 0 0,3 0 2 0,1 0-3 0,1 1-3 16,0-1 9 0,0 0-9-16,0-5 6 0,-2 1-6 0,-4-6 4 0,-4-3-3 15,-1 0 3-15,-6-5 4 0,1-1 1 0,-3 1-2 16,-4-7-2-16,-4 11 2 15,4-11 4-15,-17 8-5 0,0-2 0 0,-8-3-2 0,-4-2-5 16,-16-1 6 0,-3-4-9-16,-2 0 1 0,-11-6-2 0,7-2 6 0,8 3 29 15,8 1 28-15,4 1 19 16,9 2-1-16,5 3-10 0,5-2-14 0,5 1-7 0,3 0-7 16,7 3-2-1,0 0 4-15,0 0-8 0,30-12-2 0,6 1 7 16,3 1-9-16,10-5-5 0,7-5 2 15,-1 4-7-15,0-1 1 0,-6 2-8 16,-8 1 3-16,-3 1 1 0,-8 3 9 0,-5 1-11 16,-8 4 1-16,-3 0-5 0,-3 2 6 15,-4-1-2-15,-7 4-2 0,7-5-6 0,-7 5 0 16,0 0-1-16,0 0-3 0,0 0-5 16,0 0 0-16,-46 8 0 0,33-6-11 0,1 3-23 15,2-3-41-15,1 1-50 0,9-3-72 16,-12 5-82-16,12-5-107 0,-9 1-116 0,9-1-158 15,0 0-135-15,0 0 72 0,0 0-613 16,0 0-792-16</inkml:trace>
  <inkml:trace contextRef="#ctx0" brushRef="#br0" timeOffset="116933.52">15870 12176 5043 0,'-27'3'-27'15,"8"-1"33"1,4-1-9-16,3-1-6 0,3 2 6 0,9-2-2 0,-7 3 10 16,7-3 1-16,0 0 1 15,39 7-4-15,8-5 1 0,23 2 0 0,10-4-14 0,12 0-32 16,19-4-16 0,2 0-26-16,-4-1-27 0,-19 2-13 0,-5 0-2 0,-5-2 5 15,-1 1 12-15,-15-1 8 0,-17 1 8 0,-4 3 2 16,-16 1 12-16,-13 0 6 0,-10 1 19 15,-4-1 29-15,0 0 24 0,-63 21 32 0,1-7 26 16,-34 6 25-16,-11 3 19 16,-5 0 12-16,-11 2 10 0,-8-1 7 0,9 0 15 15,7 0 7-15,11-2 1 0,34-7-12 16,15-1-12-16,17-5-13 0,19 1-8 0,13-1-12 16,13-3-8-16,29-1-10 0,25-3-17 0,22-4-56 15,33-9-79-15,13-5-111 16,9-3-119-16,6-6-107 0,7 2-69 15,-1-2-100-15,-5 3-18 0,0-1-425 0,-12 4-496 16</inkml:trace>
  <inkml:trace contextRef="#ctx0" brushRef="#br0" timeOffset="117484.44">18199 12987 3128 0,'-42'-24'133'16,"9"7"-13"-16,7 5-9 0,4 1-10 15,6 5 4-15,2 0 25 0,5 0 25 0,1 2 10 16,3-1 14-16,5 5 15 0,0 0 11 16,32-10 11-16,27 3-2 0,27-4-31 0,45 2-11 15,25 3-12-15,24 0-21 0,65-6-17 16,5 7-23-16,6 0-39 0,2-2-31 0,-2 7-33 15,-6-2-35-15,-10 0-43 0,-57 4-57 16,-4 0-81-16,-1 1-77 0,-13 0-100 0,-11-2-130 0,-14-1-137 16,-17 0 44-1,-37 0-445-15,-10 0-537 0</inkml:trace>
  <inkml:trace contextRef="#ctx0" brushRef="#br0" timeOffset="119747.96">25454 11133 2821 0,'10'-15'-110'15,"-5"2"16"-15,1 1 17 0,-3 2 14 16,1 2 26-16,1-3 24 0,-2 3 28 0,-1-1 20 16,0-1 13-16,-4 2 14 0,-2-3-9 0,-2-1 4 15,-1 0 3-15,-6 0 1 16,-5-2 6-16,-9-1-2 0,-5-2 5 15,-11 0 1-15,-6-3-1 0,-1 3 0 16,-8 3 6-16,-3-3-2 0,-3-3 1 0,-7 3 9 16,-5-1 5-16,-17-5 0 0,-5 1 1 15,1-2-3-15,-2 0 4 0,-2 2 4 16,-1-4-6-16,5 1 1 0,-1 4-2 0,-4-2-2 16,-1 2-5-16,1-1-5 0,-5 3-10 15,1 5-9-15,-5-3-3 0,-2 4-4 0,7 0-1 16,-3 0-3-16,6 3-1 0,17 1-3 15,-20 1-2-15,1-1-5 0,21 4-3 0,-2-2-1 16,1 2-7-16,1 2-3 0,1-3 1 16,-1 1 0-16,7 2-3 0,2 0-4 0,1-1-1 15,4 2-4-15,-1-1 1 16,4 0-3-16,2 6-3 0,-1-3-1 0,5 3 2 0,-2 1-1 16,2 1-3-16,-2 1 5 0,4 2-3 15,0 2-4-15,2 0 3 0,-1 0-3 0,3 1 0 16,1-1 3-16,6 2-3 0,1-4 5 15,-2 6-4-15,-1-2 1 0,2 3 0 16,7-6 0-16,-9 7 0 0,10-4-2 0,-1-3-2 16,-2 3 1-16,-6 5 2 0,-1-5-2 15,0 5 1-15,1-3-1 0,1 1-3 0,7-5 3 16,-11 4 1-16,12-2 0 16,-11 1 1-16,2 1 0 0,6-3-1 0,-9 0 2 15,11 0-2-15,-11 1-3 0,1-1 3 16,1 2-2-16,9-5 3 0,-3 2 0 15,0 1-2-15,-8-1 4 0,11-2-1 0,-2 1-3 0,0-1 3 16,-1 2-4-16,-11 0 2 16,11-4 0-16,-2 1 1 0,2 1-4 0,1 0 1 0,-4-2 1 15,2 3 0-15,-7 3-2 16,13-1 4-16,-11 2-5 0,6-2 1 0,4 1 3 16,0 0-2-16,2 0 2 0,2 1-4 15,-3-1 5-15,3 0-3 0,2 0 2 16,2-1-2-16,-2 1-1 0,1-2 2 0,3 0 1 0,5-3 2 15,2 1-4-15,0-4 1 16,1 1 2-16,-2 0-5 0,-1 0 4 0,4 1 2 0,-1-2-2 16,-1 0-2-16,0 2 2 15,0 1 0-15,-1-1-3 0,-1 0 6 0,-8 0-6 16,-1 2 2-16,4 3 1 0,-4-2 0 16,2-1-2-16,2 2 1 0,6-3-2 0,-1 2 1 15,2-2-1-15,0 1 3 0,-1-2-2 0,-6 5 1 16,4-2 0-16,-3 0 1 15,5 1-1-15,2-2-1 0,1 3 0 0,-7 1-1 16,3 1-3-16,0 3 4 0,0-1 2 16,4-2-3-16,6-1-2 0,0-1 3 0,-2 2 2 15,-2 6-1-15,-3-2-1 16,2 5 2-16,1-3 0 0,0 3-2 0,4-5 2 16,2 0 0-16,1-2-2 0,-1 3 3 0,1-1-5 0,1 1 0 15,1 0 2 1,0 2-1-16,3 2-1 0,-1 4 5 0,1 2-3 15,5-4 0-15,0 3 5 0,2 1-3 16,4 13-1-16,3 0 3 0,1-2-2 0,4 9 2 16,1-2-5-16,1-3 4 0,4 2 2 15,1-2-3-15,2-4 5 0,2 1-1 0,2-2-6 16,3-2 0-16,5 3 6 16,3-3-3-16,6 0 1 0,4 0 2 0,5 0-3 0,20 6 2 15,-1-1-2-15,5-2 1 0,-2-1 1 16,0-1 2-16,-12-6-4 0,-1 0-2 0,-1 2 4 15,-5-3 3-15,2 2-4 0,-6-1 0 16,-5-4 0-16,-3 2 4 0,-2-2-6 16,2 2 1-16,-4-3 3 0,-2 0-1 0,0 0 0 15,-3-8 0-15,-1 1-2 0,11 4 2 16,-4-2 0-16,7 1 0 0,2-3 1 0,2-1 0 16,0 5 7-16,4-6-2 0,1 5 3 15,5-3 4-15,0 2 0 0,1-3-1 16,2 1 2-16,6 2-2 0,-5-3-1 0,6 3-1 15,0-6-2-15,6-1-1 0,6-1-1 16,2-5 1-16,4-4-2 0,1-4 0 16,28-4 0-16,2-4-4 0,4-3 3 15,0-3-2-15,-1 3-1 0,8-5 2 0,-6 2-1 16,-3 3 0-16,0 1-1 0,-5 0 1 16,0 3-1-16,-8-1-2 0,3-1 4 0,-3 4-4 15,-16 1 1-15,22 1 2 0,-3-2-4 16,-1-2 4-16,7 0-1 0,-5 2-2 15,5-2 0-15,-1 0 2 0,2-1-2 0,-6 3 0 0,3-7-1 16,-6-4 0-16,-7-2 2 16,-3 4 1-16,-22-1 1 0,-7-2-5 0,-2-5 2 0,-5 1 2 15,-5-4 1 1,-7-3-1-16,-3-1 1 0,-6-1 3 0,-6-8-4 0,-9-2 1 16,-6-6 5-16,-14-7 10 15,-5-9 1-15,-7-6 1 0,-17-21-3 0,-4-9 0 16,-9 0-4-16,-6-4-1 0,-7-3-2 15,-6 2-1-15,3-3-5 0,-6-1-2 0,4 6-3 16,1 10-2-16,5 9-15 0,-1 6-8 16,4 11-21-16,10 19-29 0,0 7-28 0,-3 2-49 15,3 10-62-15,1 8-53 16,-1 7-51-16,0 5-80 0,5 6-136 0,4 4-68 16,1 2 56-16,1 1-330 0,-12 2-357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05:51.009"/>
    </inkml:context>
    <inkml:brush xml:id="br0">
      <inkml:brushProperty name="width" value="0.05292" units="cm"/>
      <inkml:brushProperty name="height" value="0.05292" units="cm"/>
      <inkml:brushProperty name="color" value="#FF0000"/>
    </inkml:brush>
  </inkml:definitions>
  <inkml:trace contextRef="#ctx0" brushRef="#br0">9372 5869 2763 0,'0'0'107'0,"7"-2"-7"16,-7 2-2-16,0 0 28 0,0 0 39 0,0 0 14 0,0 0 8 0,0 0 3 16,0 0-6-16,0 0 12 0,0 0 6 15,0 0-10-15,0 0-5 0,0 0-20 16,0 0-13-16,0 0 1 0,-30-3-28 0,30 3-13 0,-21-2-7 16,6 2-12-16,-5 2-7 15,2 0-9-15,-5-2 4 0,-4 3-17 0,0-1-4 0,-1-1 0 0,-10 5-12 16,0-3-4-16,1 2-4 15,-1 0-2-15,0-1-6 16,-2 3 1-16,3-2-4 0,-2 2-1 16,3 1 0-16,-2 2-2 0,-1 1 10 0,1-1-15 15,0 3-3-15,0-1 4 0,1 2 2 0,1 1-7 16,-11 6 2-16,10-5 4 16,1-1-5-16,-7 5-2 0,11-5 0 0,-3-1-3 15,3 1 7-15,3-1-9 0,-1-1-1 0,1 1-5 16,6-4 3-16,2 1-1 0,2-3 1 15,0 2-7-15,-2 1 6 0,2-3-4 0,-7 6 1 16,-3 1-3-16,2 0-3 16,4-3 0-16,-2 1 2 0,5-3 3 0,-2 0 5 15,3 0 8-15,-10 3-19 0,-1-3 9 16,1 0-8-16,7 2 4 0,1-3-8 0,-10 3 11 16,3 0-10-16,1 2 3 15,0 0 11-15,0-3-11 0,-3 3 12 0,1 1-9 16,-1 1-5-16,-1-3 2 0,4 3-3 0,-4 0 1 0,2-1 2 15,-4 1-5-15,4 0 2 16,-3 1 5-16,5 0 13 0,-4-1-9 0,2 1-2 0,1-1 10 16,6-4-3-1,7-3-7-15,0 4-4 0,2-5 0 0,1 3 4 16,1-2-4-16,-1 1 2 0,5 0-1 16,-3 2-1-16,1-2 7 0,1-1-8 0,0 1-2 15,3 0 4-15,-1 1-3 16,3-1 5-16,-4 0-1 0,3 4-2 0,3-1-2 0,-3-1 8 15,0 1-8-15,2 3 1 0,2-3 0 16,-1 4 4-16,1-1-4 0,0 4 13 16,1-3-12-16,1 2 0 0,2 3-4 0,1-1 3 15,3 0 2-15,-2-3-1 16,4 1 2-16,-3 0-3 0,3-2-1 0,1 0 9 0,2-2-3 16,-1 2 4-16,3 0 2 0,4 1-2 15,0 3-2-15,0-2 2 0,1-4 1 0,0 4-2 0,-1-3-1 16,-3-5 4-16,10 6 8 0,-5-5-2 15,0-1 1 1,6 1 1-16,4-1 0 0,-5-5 23 0,7 1 1 0,-6 0-3 16,10-4-3-16,-1 3 3 0,-3-5-1 15,-3-1-1-15,10 2-12 0,3-2 3 0,-6 0 1 16,5 1-6-16,-3 1 0 16,-5 0-1-16,6-2-1 0,-6 0 0 0,-4 0-4 15,11-2 1-15,1 0-1 0,-3 2-3 16,-1-1-5-16,-5-1 1 0,-7 1 0 0,3 1-3 15,0-3 2-15,-8 3-1 0,4-3-1 16,-2 6-2-16,-3-3 3 0,1 0 4 16,-3-3-9-16,0 3 0 0,4 0 2 0,-8 0-4 0,8 3 2 15,-5-6 3-15,4 3-8 16,0 0 4-16,-2 0 0 0,3 0-2 16,3-1 5-16,4-3-6 0,-2 4 1 15,13-4 4-15,-10 3 0 0,-1 0-2 0,10-3 0 16,-9 2-3-16,1 0 2 0,6-2 1 0,-4 1 0 0,5 0-6 15,-8 2 8-15,6-5-5 0,-4 3 1 0,5-1 1 16,1 1 4 0,-5 1-2-16,-5-1-4 0,1 1 1 15,7-2-4-15,-6 1 5 0,-3 2 0 0,-2-1-4 16,-1 0 0-16,-1 0 0 0,-2 1 0 0,3 1 2 16,-4-1 4-16,1-2 2 0,2 3-5 15,0-1 2-15,1-1-4 16,3 0 5-16,-2-1-1 0,11-3 1 0,-4 3-3 0,5-2 1 15,-4 2 0-15,5-1 3 0,-1 1-4 0,-4 1 2 16,-5 0 1-16,1 1-5 16,2-1 2-16,-3 0-1 0,1 2 2 0,0-2 0 0,-1 0-3 15,-1 2-1 1,2 0 8-16,-5-1-5 0,2-2-1 0,1 2 4 0,0-2-3 16,9-2 0-16,0 0 0 15,-1-2 4-15,1-1 3 0,-2 0-7 0,1 2 0 0,-3-3 2 16,-3 3 0-16,-5 2-6 15,0-3 4-15,0 0 1 0,0 0-2 16,5-3 2-16,-2 2-2 0,-4 1 1 0,8-5 3 0,-5 2-1 16,3-5-2-16,1 3 1 0,-6-2-2 0,5 1-1 15,-2-1-8-15,0 1 4 16,-6-1-4-16,4 0 3 0,-5 1 2 16,0 0-3-16,-5 3 3 0,0-3 0 0,-2 0 3 15,3 2 5-15,-3-2-6 0,-5-1 5 16,-1 3 2-16,1-3-11 0,-5-1 10 0,-1-1 1 15,0-1 2-15,0-4-5 0,-4 1-2 0,0-4 1 16,-3-12 8-16,-3 2-8 16,-3 1 1-16,-1-1 9 0,1 1 15 0,-3 2 4 0,1-2 3 15,-2 4 8-15,-2-2-6 16,-1 2 5-16,0 0-3 0,0 2-28 0,-3-1-8 16,1 0 0-16,-1 3 0 15,-2 0 0-15,-1-2 0 0,0 0 0 0,1 1 0 0,-3 3 0 16,1-3 0-16,-4 4 0 0,2-1 0 15,1 3 0-15,-4 3 0 0,1-2 0 16,1 5 0-16,-3 0 0 0,2 3 0 0,-1-1 0 0,-1 0 0 0,7 7 0 16,-1-1 0-1,0 0 0-15,-10 0 0 0,5 0 0 16,5 2 0-16,-2 1 0 0,-9-3 0 16,8 2 0-16,-3 1 0 0,2 0 0 0,-10 3 0 0,-3-2 0 0,1 4 0 0,-2 0 0 31,-3 2 0-31,-11 6 0 0,-2-3 0 0,-4 2 0 15,-4 2 0-15,-5 2 0 0,-3 5 0 16,-14 3 0-16,-5 4 0 0,5 1 0 0,-3 3 0 16,5-2 0-16,1 6 0 0,2-1 0 15,2 3 0-15,17-10 0 0,5 4-64 16,0-1-200-16,7-2-70 0,4-4-89 0,8-1-96 16,11-6-105-16,9-5-173 0,6-3 36 15,5-2 77-15,5-1-582 0,5-4-725 0</inkml:trace>
  <inkml:trace contextRef="#ctx0" brushRef="#br0" timeOffset="3183.95">13355 7745 3294 0,'0'0'-92'0,"7"-3"32"0,-1-1 19 0,-6 4 20 16,12-6 23-16,-9 2 35 0,5 2 37 16,-8 2 41-16,7-6 26 0,-7 6 16 15,8-5 13-15,-8 5 8 0,6-4 5 16,-6 4 7-16,0 0 6 0,5-4 7 0,-5 4 5 16,0 0 1-16,0 0 7 0,0 0 10 0,0 0-12 15,0 0-4-15,0 0-12 16,0 0-12-16,0 0-12 0,0 0-14 0,-14-12-10 0,3 10-10 0,11 2-4 15,-23-4-5 1,5 1-2-16,0 2-5 0,0-1-4 16,-1 0-2-16,-5 1-9 0,-2 1-8 15,-3-2-6-15,0 2-7 0,-3 0-65 0,-8 3-23 16,1 1 0-16,-4 1 0 0,3 0 0 16,1 3 0-16,-4-2 0 0,5 0 0 0,2 3 0 15,-2-1 0-15,4 2 0 0,1-3 0 16,1 2 0-16,8 2 0 0,0-2 0 0,-6 1 0 15,1 2 0-15,4 2 0 0,-1-1 0 16,-1 1 0-16,6-2 0 0,-3 5 0 0,-3-2 0 16,-2 3 0-16,2-3 0 0,-1 0 0 15,-1 1 0-15,0-3 0 0,3-1 0 16,5 0 0-16,2-3 0 0,-1-1 0 0,0 2 0 16,3-3 0-16,0-1 0 0,-1 4 0 0,4 1 0 15,-2-6 0-15,7 4 0 0,-2-5 0 16,0 2 0-16,6-2 0 0,-1 0 0 15,-2 2 0-15,2-1 0 0,-1 3 0 16,2-2 0-16,-1 2 0 0,-1 1 0 0,2-1 0 16,-1 1 0-16,3 1 0 0,-1 2 0 15,-1 1 0-15,-2 1 0 0,1 2 0 0,3-1 0 16,-3 2 0-16,3-3 0 0,-3 3 0 16,1 0 0-16,2 1 0 0,-1-1 0 15,0 5 0-15,1-1 0 0,-1-1 0 16,2-1 0-16,0 0 0 0,0 5 0 0,1-2 0 15,-1 0 0-15,4 1 0 0,-2-2 0 0,1 5 0 0,3-3 0 16,0 0 0-16,-1 2 0 16,7 6 0-16,-2 0 0 0,5-2 0 0,3 0 0 15,-3-2 0-15,1-1 0 16,4 4 0-16,1-4 0 0,-2-1 0 0,2 0 0 0,-2 3 0 16,6-7 0-16,0 2 0 15,-2 3 0-15,3-4 0 0,0 2 0 0,-1-3 0 16,0-4 0-16,2 0 0 0,-1-3 0 0,1 2 0 0,-2-5 0 0,7 2 0 15,1-4 0 1,-3 0 0-16,7 3 0 0,-5-4 0 0,2 0 0 16,3 1 0-16,-7-5 0 0,6 4 0 15,2-3 0-15,0 1 0 16,-4 3 0-16,-3-4 0 0,-6 0 0 0,2 1 0 16,2-3 0-16,9 4 0 0,-2-1 0 15,3 1 0-15,-1-1 0 0,2-1 0 0,2 0 0 16,3-2 0-16,-2 4 0 0,3-2 0 15,-2-1 0-15,3 1 0 0,1-2 0 0,4-1 0 16,-3 2 0-16,2 0 0 0,-6-2 0 16,3-2 0-16,-1 2 0 0,0-1 0 0,-4-2 0 15,6 4 0-15,-6-5 0 16,2 1 0-16,2-1 0 0,-2 0 0 0,2 2 0 0,0 0 0 16,-1-3 0-16,3 3 0 15,-2 0 0-15,-6-1 0 0,3 1 0 0,1 1 0 0,-9-1 0 16,5 3 0-16,-4-3 0 0,-5 0 0 15,11 0 0-15,-9 0 0 0,0 0 0 0,8 2 0 16,-4-2 0-16,-5-2 0 0,-1 2 0 16,13 2 0-16,-4-4 0 0,3 2 0 15,0-3 0-15,-2 0 0 0,2-3 0 0,-2 1 0 16,2 0 0-16,0 2 0 0,-2-3 0 16,4 3 0-16,-4-2 0 0,0-2 0 15,1 2 0-15,0-2 0 0,-3 2 0 16,2-2 0-16,-2 4 0 0,-1-2 0 0,0-2 0 15,1 0 0-15,-3 0 0 0,2 0 0 0,-3-1 0 16,-2-2 0-16,6 1 0 0,-6 1 0 16,2-1 0-16,-1 0 0 0,-3-2 0 0,1-1 0 15,-1 2 0-15,-5 0 0 16,-4 1 0-16,3 3 0 0,-1-6 0 0,2 1 0 0,-7-1 0 16,2 2 0-16,2 1 0 15,3-6 0-15,-4 1 0 0,1-1 0 0,-3-1 0 16,-6 3 0-16,10-9 0 0,-1-1 0 15,-1 1 0-15,-5-3 0 0,4 2 0 0,-2-2 0 16,-6 1 0-16,1 1 0 0,1-4 0 0,-6 4 0 0,-1 1 0 16,-2 0 0-16,-1-2 0 15,-2-1 0-15,-4 0 0 0,0 0 0 16,-1-10 0-16,-7 0 0 0,3 0 0 16,-7-2 0-16,1 2 0 0,-2 0 0 0,-6-4 0 15,2-4 0-15,-2 4 0 0,-2-3 0 0,6 10 0 16,-6-6 0-16,2 9 0 15,-4-9 0-15,4 10 0 0,0 2 0 0,1-1 0 0,-3 2 0 0,-2 2 0 16,0-2 0 0,-2 3 0-16,0 1 0 0,3 2 0 0,-1 0 0 0,-2 1 0 15,1 1 0-15,1 4 0 0,2 1 0 0,4 2 0 16,-2 0 0-16,0 1 0 0,0 1 0 16,2-2 0-16,-1 2 0 15,-2 0 0-15,1 1 0 0,3 1 0 0,-6-2 0 16,3-1 0-16,0 3 0 0,1 0 0 15,-2 0 0-15,-1 0 0 0,3 0 0 0,-3 2 0 16,0 0 0-16,-2 1 0 0,-2-1 0 16,-2 0 0-16,4 0 0 0,-2 3 0 15,-4-3 0-15,4 1 0 0,-1 1 0 0,-10-1 0 16,7-1 0-16,5 4 0 0,-3-2 0 16,0-2 0-16,3 2 0 0,-1 0 0 0,-2 0 0 0,2 1 0 15,0 1 0 1,1-1 0-16,-2 1 0 0,-1 0 0 0,3 0 0 15,-3 0 0-15,0 1 0 0,3 0 0 0,-5 1 0 0,2 0 0 16,3-2 0-16,-3 3 0 16,-2-3 0-16,3 3 0 0,-3-1 0 0,3 0 0 15,-1 0 0-15,-9 1 0 0,8 1 0 16,-8 1 0-16,7 0 0 0,-3 0 0 0,6 1 0 16,3-2 0-16,0 4 0 0,-2-6 0 15,0 4 0-15,3-3 0 0,-3 3 0 0,2-1 0 16,0-1 0-16,0-4 0 0,0 5 0 0,3-5 0 0,-3 2 0 15,0 0 0 1,0 0 0-16,0 0 0 0,0-2 0 0,0 1 0 16,-2 2 0-16,0-3 0 15,2 3 0-15,-2-2 0 0,-1 1 0 0,-1 2 0 0,-9-1 0 0,-1 1 0 16,-4 4 0 0,1 0 0-16,-3 1 0 0,-7 1 0 0,-5 4 0 0,4 2 0 15,-5-1 0-15,8 2 0 0,-4 0 0 16,4 1 0-16,1-3 0 0,8-3 0 15,4 1 0-15,0-1 0 0,1 2-392 0,1-1-504 16,3-3-28-16,1 2 96 0,1-3-924 16,0 7-1183-16</inkml:trace>
  <inkml:trace contextRef="#ctx0" brushRef="#br0" timeOffset="4943.92">14689 10703 4619 0,'0'0'-118'0,"0"0"41"0,0 0 41 0,0 0 35 0,0 0 29 0,0 0 35 0,0 0 27 15,0 0 17-15,0 0 16 0,0 0 5 16,-27 8 3-16,27-8 2 0,-18 0 2 0,7 2-4 16,11-2 2-16,-25 2 5 0,12 0-6 15,-1-1 0-15,-4 2-5 0,0-2 7 0,0 0-13 16,-1 3-26-16,-5-1-8 0,0 0-6 15,-3 1-1-15,3-1-5 0,-17 4-6 16,3 0-11-16,0 1 2 0,0-1 0 16,1 0-5-16,1 4 4 0,-1-2 4 0,2-3-7 15,-1 2 4-15,4 4 7 0,2-5-8 0,-4 3-5 16,2 2-4-16,1-4-8 0,-1 4 3 16,-2-1-4-16,2 4-5 0,-3-2-6 0,-1 1-12 0,0 0 5 0,1 0-1 31,-1 1 3-31,2-1-4 0,0 1-3 0,2-1-1 15,-3 1-5-15,3-1 14 0,0 1-4 0,-2 2 9 0,0 1 3 16,5-2 6-16,-5 1 2 16,6 3 1-16,0-1-4 0,1 0-36 0,1 1-3 15,1 1 0-15,3-3 0 0,8-4 0 0,-8 6 0 16,11-1 0-16,1-1 0 0,3-1 0 16,-3 0 0-16,9 0 0 15,-1 2 0-15,-2 4 0 0,4 0 0 16,2 2 0-16,0-2 0 0,0 3 0 0,-1 0 0 0,3 8 0 0,3 0 0 15,-5-6 0 1,7 4 0-16,-4 1 0 0,3 2 0 0,-1-6 0 0,0 5 0 0,2 0 0 16,-2-2 0-1,0 1 0-15,4-2 0 0,-2 1 0 0,2 1 0 0,1-2 0 16,-1-2 0-16,4 0 0 16,2 0 0-16,1-4 0 0,0 3 0 0,4-2 0 15,-1-2 0-15,3 0 0 16,5 1 0-16,-3-5 0 0,7 1 0 0,7 3 0 0,0 0 0 15,3-4 0-15,2-1 0 0,-2 0 0 0,-2-7 0 16,0 0 0-16,8 3 0 0,-8-5 0 16,4-3 0-16,11 0 0 15,-8-2 0-15,1-3 0 0,4-2 0 0,8-2 0 16,4-3 0-16,-6 0 0 0,2-2 0 16,-2 2 0-16,-1 0 0 0,-10 0 0 0,7-4 0 15,-10 2 0-15,1 2 0 0,2-2 0 16,-4 0 0-16,3 1 0 0,7-4 0 0,-11 3 0 15,11-4 0-15,-3-2 0 0,-11 4 0 16,12-3 0-16,1 0 0 0,-4-1 0 0,-1-1 0 16,-6 2 0-16,8-3 0 15,-1 2 0-15,-9 1 0 0,-2 0 0 0,0 0 0 16,8-5 0-16,-10 3 0 0,0 1 0 16,0 0 0-16,-1 1 0 0,0-1 0 0,-3-3 0 0,0 1 0 15,3 1 0-15,-5-3 0 16,1 1 0-16,-5 1 0 0,1-3 0 0,-3 1 0 0,1 1 0 15,-5 3 0-15,-6-1 0 0,9-4 0 16,-5 1 0-16,-1 3 0 0,-2 1 0 16,-4-3 0-16,3-1 0 15,-1 1 0-15,-2-2 0 0,1-6 0 0,1 1 0 0,-5 2 0 16,0 1 0-16,-2-3 0 0,-3 0 0 0,-1-1 0 16,-2-1 0-16,0-2 0 15,-2 2 0-15,-1-9 0 0,-7-1 0 16,0 0 0-16,-1 4 0 0,-5-4 0 0,2 0 0 15,-11-4 0-15,0-2 0 0,-6 0 0 16,-1-3 0-16,-2-2 0 0,-2 3 0 0,-2-3 0 0,-5 5 0 0,2 0 0 16,-4 4 0-1,-2-1 0-15,-5 3 0 0,-3 6 0 0,-8 2 0 0,0 4 0 16,-7 1 0-16,-3 7 0 16,-6 5 0-16,-5 4 0 0,-8 5 0 0,1 2 0 0,-26 6 0 0,7 4 0 31,-2 2 0-31,8 5 0 0,5-1 0 0,4 1 0 0,27 0 0 15,3-1 0-15,4 2 0 16,4 0 0-16,1 5 0 0,7-2 0 0,2 5-644 16,-2 1-338-16,4 1 90 0,5 0-1037 0,-6 4-1351 0</inkml:trace>
  <inkml:trace contextRef="#ctx0" brushRef="#br0" timeOffset="7154.03">11694 13871 4842 0,'0'0'-242'0,"9"-8"52"0,-9 8 35 0,4-5 36 0,-4 5 51 0,0 0 42 0,0 0 61 0,3-7 27 15,-3 7 32-15,0 0 23 0,0 0 17 16,0 0 4-16,0 0-1 0,0 0-2 0,0 0 2 16,-14-7-6-16,14 7-4 0,0 0-4 15,-13-2-5-15,13 2 1 0,0 0-7 0,-19-2 6 16,19 2-7-16,-17 2-6 0,17-2-1 16,-21 0-4-16,5 0 4 0,16 0 4 15,-32 0-2-15,14 2 6 0,-7 1 0 0,0 2 2 0,-2 1 2 16,0-3-2-16,-9 4 3 0,2 0-10 0,0 0-4 15,5-2-7 1,0 0-4-16,4-1 1 0,-9 6-6 16,0-4-8-16,-2 1 0 0,2-1-4 0,-3-2-10 15,1 4-52-15,2-2-13 0,3-1 0 16,4 1 0-16,5-2 0 0,-15 4 0 16,11-2 0-16,2-3 0 0,-3 3 0 0,-7 2 0 0,-2 2 0 15,4-2 0-15,0 1 0 0,-1 1 0 0,-1-2 0 16,2 1 0-16,1 1 0 15,-3-1 0-15,2 1 0 0,1 2 0 0,-1-2 0 16,7-1 0-16,2-3 0 16,-6 7 0-16,4-5 0 0,-5 4 0 0,8-3 0 0,2-1 0 15,-3 1 0-15,5 0 0 16,-2 1 0-16,-1-2 0 0,1 1 0 0,0-1 0 0,1 3 0 16,2-1 0-1,-2 0 0-15,2 1 0 0,-2-1 0 0,4 2 0 0,0-1 0 16,-2 2 0-16,1 0 0 0,0-2 0 0,5 1 0 15,-3 2 0-15,0 0 0 16,1-1 0-16,1 3 0 0,1-1 0 0,2 0 0 16,-2 3 0-16,0-1 0 0,4 0 0 15,0 2 0-15,-2 1 0 0,4-5 0 0,-3 1 0 16,6 0 0-16,-3-2 0 16,0 0 0-16,3 2 0 0,2-3 0 15,0 2 0-15,2 2 0 0,3-2 0 0,2 3 0 16,2 2 0-16,7 2 0 0,3 3 0 0,0-4 0 15,2 3 0-15,3-1 0 0,3-2 0 0,0-2 0 16,3 5 0-16,5-7 0 0,-3 0 0 0,12 1 0 16,3 0 0-16,1-5 0 0,2 4 0 15,-4-11 0-15,-3 2 0 16,11 1 0-16,-6-3 0 0,-3-4 0 0,7 4 0 16,-2-5 0-16,-2 1 0 0,15-4 0 15,-2-1 0-15,0 1 0 0,-2-2 0 16,2-2 0-16,-2 1 0 0,2-2 0 15,0 0 0-15,-1 3 0 0,-3-6 0 16,0 1 0-16,2 1 0 0,-1 0 0 0,-3-1 0 16,2-1 0-16,-12 4 0 0,4 0 0 0,3-3 0 15,-4 3 0-15,-3 2 0 0,4-3 0 16,-1 4 0-16,-3-4 0 0,1 2 0 16,1 0 0-16,-1-1 0 0,1 3 0 0,-2-3 0 15,0 0 0-15,1-2 0 0,7 0 0 16,-7 1 0-16,8-3 0 0,-4 0 0 15,-7 1 0-15,0-1 0 0,0 2 0 0,-2-1 0 16,1-2 0-16,1 3 0 0,-4 1 0 16,3 2 0-16,0-2 0 0,-2 0 0 0,4 1 0 0,-6 0 0 15,2 0 0-15,3 0 0 16,-2 3 0-16,1-2 0 0,-2-1 0 0,-2 2 0 0,2-3 0 0,1-2 0 31,-4 1 0-31,3-1 0 0,-2 1 0 0,1-1-27 0,1-4-6 16,-1 6 4-16,2-5 5 0,-1 2 4 0,-2 2-2 15,-1 1 1-15,-1-1-2 16,-9 2 6-16,-2 2 0 0,-2 0 9 16,0 0-7-16,-4 1 2 0,0-1 0 0,1 2 5 15,-2-4 1-15,2 3 1 0,1-4 3 16,-1 1 2-16,1-1-5 0,1 1 5 0,0 0-2 16,-1-4 1-16,0 3-2 15,-2-1-1-15,4-1 4 0,-2 4 5 0,0-4 0 16,2 3-5-16,0-1 4 0,0-2-6 0,-9 4 2 15,10-2 3-15,-11 1-1 0,8-1 1 16,-4 0-1-16,0-2-1 0,-1 2 1 0,-2-3 1 16,2-3-2-16,-3 1 5 0,5 1-5 15,-5-3 2-15,-1-1 2 0,1-1 3 16,-1 1-4-16,-5-3 1 0,2 1 9 0,0-3 1 0,-2 1 10 16,-2-1 8-16,-1-3 14 15,-2 0 13-15,-4-2 7 0,-3-10-31 16,-7 2-35-16,-7-9 0 0,-8-1 0 0,-3 1 0 15,-10-3 0-15,-12-13 0 16,-7 9 0-16,9 7 0 0,0 7 0 0,-6 6 0 16,-5 0 0-16,-2 9 0 0,-6 3 0 15,-1 8 0-15,-6 6 0 0,-4 5 0 0,-28 10 0 16,4 3 0-16,0 5 0 0,-2 5 0 16,6 0 0-16,-2 2 0 0,9 1-78 0,5 0-208 15,21-8-69-15,5 1-72 16,4-2-77-16,3-1-92 0,10-2-111 0,7-1-61 0,4-3 82 0,-2 1-601 15,8-2-746-15</inkml:trace>
  <inkml:trace contextRef="#ctx0" brushRef="#br0" timeOffset="9583.94">6858 13697 3435 0,'0'-10'-114'0,"-2"6"27"0,2 4 20 0,-3-12 27 16,-3 7 28-16,6 5 24 0,-6-12 14 0,-2 4 14 16,-1 3 12-16,-1 2 7 0,-3 0 3 15,0-1 13-15,-3 4 2 0,-5-2 3 16,3 2 11-16,-4 0 6 0,-1 0-11 0,-4 0 8 15,2 2-7-15,-14 3 2 0,-1 0 2 0,-2 2-5 16,0 0-4-16,-2 2-1 0,-13 2-1 16,2 1 2-16,-3-2-2 0,1-1 3 0,0 6-4 15,2-6 0-15,-2 4-4 0,0-3-5 16,5 1-5-16,9-3-6 0,-13 2-1 16,15-1-8-16,-13 1-3 0,2 2-4 15,7-3-2-15,-7 1-7 0,-3 2-3 0,0-5-5 16,-3 5 3-16,4-2-3 0,-4 0-4 15,1 1-2-15,0 1-4 0,0-4 1 16,-3 3-3-16,1 1-3 0,0-3 1 0,4 3-3 16,-1 1 3-16,2 0-1 15,-2 0-1-15,3-2 0 0,-3 3 11 0,-1 0-2 0,1 0-1 16,0-5-1-16,3 4 0 16,8-5 1-16,2 3-3 0,1-2 0 0,-2-2-4 15,1 1 1-15,-13 0-1 0,-1 3-2 0,2-3-3 0,-5 2 3 0,8 3-5 31,-2-3 3-31,13 0-4 0,0 0 1 16,-1 1 5-16,2-1 0 0,0 0-5 0,2 3 0 16,0-4 0-16,1 3-1 15,1-2 1-15,6 3-4 0,-3-3 1 0,10-2 3 0,5 2-4 0,-2-5-1 16,6 5-2-16,-2-3-1 0,3 0 4 16,-1 0-4-16,1 1 0 15,1 1 1-15,1 3-2 0,0 0 3 0,-1 0 0 16,1 1 1-16,-3 4-2 0,3 1 0 15,-7 4 1-15,7-2 0 0,2-1-3 0,-7 7 4 16,5 0-3-16,0 0 3 16,-1 0-4-16,7-6 1 0,-1 2 0 0,1 0 6 0,1 1-5 15,1-1 0-15,3 2-1 0,0 1-2 16,5 10 4-16,2 0-3 0,4 0 1 16,5-2 3-16,4 8-1 0,9-3 2 15,0-3 2-15,5 1-2 0,3-1 1 16,4-3 1-16,7 0 1 0,1 0 0 0,5-4 0 15,5-1-1-15,4-3 0 0,3-2-1 0,7-1 0 16,-1-1 3-16,0-4-2 0,1-1 0 16,5-3 1-16,-1-1 2 0,-2-4 1 0,0-2 2 0,-1-3-4 0,-1 0-3 31,-1 0 4-31,0-4-2 0,-1 0 3 0,1-3-1 16,-5-1-4-16,0-3 3 0,-7 4 1 0,1-1-2 15,-3-3-1-15,-3 3 2 0,-9 0-1 16,0 0 1-16,0 1-2 0,-1 0 1 0,3 0 1 15,-1 1-1-15,1-2-3 16,-1 1 3-16,3 1 1 0,2 1-1 0,-3 1-6 16,3 0 6-16,-1-1-5 15,1 1 3-15,-3 2-1 0,1 0-1 0,-5-2-1 0,2 2-1 16,-6 0-7-16,-1-3-3 16,-7 3 4-16,-7-1 1 0,4-1-4 15,-3 0 5-15,0 0 1 0,0 0-4 0,13-4 4 16,-12 2 1-16,1 2-1 0,10-5 0 15,0 3 3-15,1-5 0 0,3 2-2 0,7-3-1 16,6-2 3-16,-1 2 1 0,4-2-3 16,1 0 3-16,-3 1-3 0,2 1-1 0,0-1-3 15,-3 1-3-15,-2 2 3 0,-8 0 1 16,-2 1-2-16,-2-3 4 0,-2 2-1 16,1-1-1-16,2 3 1 0,-2-4 3 15,-3 2 2-15,0-4 0 0,1 3 0 0,-1-1 0 16,2-1 4-16,-3-1-3 0,-1 0 0 0,-4 0 0 15,0 2 2-15,1-2 1 0,-10 0 0 0,-3 7 2 16,-1-4 0-16,-1 4-2 0,0-6 1 16,-6 6 4-16,1-1-3 15,-2-1 0-15,2 1 3 0,-2 0-3 0,-2 0 0 16,1 0 4-16,-1-3 0 0,0 1 2 16,2 2 0-16,-4 0 5 0,0-3 0 15,1 1 1-15,0-4 4 0,-1 3-1 16,-1-3 5-16,1-1-6 0,-2 1 1 0,1-5-1 15,-3-1 4-15,1-3-5 0,-2-3 2 0,2-12-4 0,-4-3-2 16,0-2-2 0,-2-5 1-16,-2 0 0 0,0-8 1 0,1-3 6 0,-6 1 3 15,-2-2 11-15,0 0 5 16,-10 2 7-16,-4 1 17 0,-4-1-8 0,-18-8-7 0,6 16 0 16,-16-5-1-16,-4 3-9 15,-9 9-2-15,-6 7-6 0,-10 7-6 0,-9 3-4 16,15 13-1-16,-6 5 1 0,-6 3-28 0,-17 6-27 0,-4 3-30 15,31 5-41 1,-19 3-38-16,9 7-47 0,18-1-62 16,-14 3-65-16,7 8-77 0,0 2-126 15,18-8-219-15,1 4 75 0,-17 6 67 0,18-6-340 16,-13 6-419-16</inkml:trace>
  <inkml:trace contextRef="#ctx0" brushRef="#br0" timeOffset="11487.1">3984 10919 1231 0,'-9'-10'75'0,"-2"0"-8"0,-3 4-14 0,1-2-10 0,-5-1 12 0,-10-3 12 15,-3-1 12-15,-1 1 8 0,-8-1 8 0,0 1 1 16,-13-2 2-16,-1 1-7 0,-3 1-5 16,-2-1-3-16,0 3 3 0,0 0 2 15,1 1-3-15,-1 3 2 0,10 4-2 16,-1 0-4-16,-3 2 2 0,-14 4-2 16,1 2-2-16,-3 3-8 0,-2 3 0 0,1 2-7 15,0 3-4-15,-1 2-8 0,0 1-3 16,-14 7-7-16,18-6 7 0,6 4-9 0,2 2-1 0,4 4 8 15,2 1-9-15,5 3 9 0,-2 4-3 0,8 4 14 16,1 1-10-16,0 5 1 16,9 4-3-16,1 3-8 0,6 2 2 0,5 4 4 15,4 2 3-15,7 3 4 16,5-1 1-16,4 4 3 0,10 2 21 0,7 18 6 16,5-6-9-16,9-5-1 15,4-3-11-15,5-1-2 0,9-5-6 0,8-6-2 0,4-8-4 16,6-6 1-16,11-9-5 0,6-8 1 0,9-8-6 15,6-10 0-15,-15-9-4 0,27-10 2 16,3-7-6-16,-2-11 2 0,-1-7 1 0,-1-6-7 16,-3-7-1-16,-4-2-3 15,-1-7 1-15,-7-5-5 0,-6-3 3 16,-9-3-5-16,-2-4 0 0,-11-1-1 0,-4-3-4 16,-6-1 13-16,-9-5 3 0,-5-1 14 15,-7-2 1-15,-14 14 5 0,-8-4 4 16,-7-4-1-16,-11-3-10 0,-13-15-8 0,-16 0-4 15,-13 2-4-15,-17 4-2 0,-14 2-6 16,-13 1-3-16,-12 6-7 0,-9 8-5 0,-8 11-17 16,-2 12-26-16,-1 18-29 0,-4 18-37 0,-3 14-53 0,0 19-61 15,7 13-64 1,-2 11-64-16,6 5-85 0,8 4-165 0,5 7-49 16,10-3 77-16,3 6-243 0,5 1-303 15</inkml:trace>
  <inkml:trace contextRef="#ctx0" brushRef="#br0" timeOffset="22694.09">2693 9506 2385 0,'-13'-5'1'0,"1"-2"11"0,2 2 8 0,0 2 18 0,5-3 20 0,-3 2 25 16,1 2 11-16,7 2 11 0,-12-11 11 0,6 5-1 0,6 6-7 16,-9-8-10-16,5 4-11 15,4 4 4-15,-6-5-19 0,6 5-11 0,0 0-3 16,0 0-6-16,19-12-5 16,-6 12 1-16,5 0-2 0,3 0 12 0,19 0-10 15,1 3 0-15,7 2 13 0,2-3-3 16,15 3-5-16,-2-1-6 15,7 0-11-15,0 0 0 0,3-2 3 0,-1-2-6 16,1 0-3-16,1-4 8 0,0 0-8 0,-1 0-5 16,1-1 1-16,-1-1 0 0,1 0-9 0,-6 2 2 15,1-2 14-15,0 2 1 0,-5-4-1 16,1 3-5-16,-6-2-6 0,-13 4-1 16,0-1-1-16,-4 2-2 0,0-1 0 15,-8 2-1-15,-4 1-5 0,1-2-1 16,7-2 2-16,-4 4 1 0,7-2-3 0,-3-1-4 0,-1 1 1 15,4-2-2-15,-1 0 3 16,1 0-1-16,0-2 3 0,2 0-5 0,-1 1 3 16,2 1-4-16,-2-4-1 0,6 0-2 15,4-3 3-15,0 1 1 0,2 0-1 16,-11 1-2-16,2 3-5 0,-2-3-2 0,2 2 1 16,-8 0 3-16,1 4-6 0,-1-4-4 15,-6 2 2-15,-5 0-12 0,-2 0 9 16,-2-1-4-16,1 2-2 0,-3-2 8 0,-2 0-5 15,1-3 5-15,-2 1-2 0,-2 2 4 0,2 0-2 16,-3-3 9-16,3-1-1 16,-2-2-3-16,0-3 1 0,-1 1 0 0,3-1 1 0,-4 1-6 0,-2-1 8 15,2 1 0 1,-1-1-2-16,1-2 4 0,-2 1 3 0,-2 0-2 16,-2-2 13-16,2 1 2 0,-2-2 3 15,0-1-8-15,-1 0 10 0,1-4 6 16,2-6 6-16,-4-3-5 0,2 1 3 0,-1-3-8 15,1-1-10-15,5 1 12 0,-4-6-5 16,-3 4 3-16,1-1 6 0,0 1 6 0,-2-1 12 0,-2 0 13 16,0 2 5-16,-6-1 3 0,-1 1-1 0,-6 0-3 15,0-2-1 1,-5-5-5-16,-4 4-2 0,-1-1 3 16,-4 4-4-16,7 6-6 0,-4 1 4 0,-5-4-10 0,-3 0-5 15,5 9-3-15,-2 1-4 16,0 0 0-16,2 0-3 0,-4 3-9 0,0 1 3 15,1 2-4-15,-3 0-1 0,1 1-6 16,-3 1 3-16,-4 1-5 0,0 0 0 16,-3 1-4-16,-10-3 1 0,-1 3-4 0,-2-1 2 15,-3 2-4-15,1 1 4 0,-3-1-6 16,-3 2 0-16,2 3-3 0,0-5 3 16,0 4 0-16,-2-3-5 0,5 3 5 15,-5 4 4-15,2-2-8 0,9 0 1 0,4 3 0 16,-3-1-3-16,2 3 3 0,2-2 0 0,-1 3 0 0,3 0 0 0,0 0-4 15,1 4 2-15,3 2-1 16,1-3-4-16,-1 2 5 0,1 1 7 0,4 1-3 16,5-1-3-16,4-1-2 15,0 2 2-15,3 0 0 0,-1-2 1 0,2 2-2 16,1 0 4-16,0-1 2 16,3-2 0-16,0 2-2 0,-1-2-1 0,-1 2 2 15,-1-1-2-15,-2 0 5 0,-1 2-6 16,-2-1 2-16,-9 2-2 0,-2 1 10 0,-5-1-7 15,-2 0-2-15,-2 1 0 0,-9 1-1 0,11-4 5 16,-3 4-2-16,4-6 4 16,0 5-7-16,0-3 3 0,1 0-1 0,-4 2 0 15,2 0-1-15,-2 0 5 0,0 1-2 16,1 0 6-16,2 1-6 0,2 0-1 16,2 0 1-16,3 3-2 0,3 0-1 0,2-1 2 15,1 3-4-15,2-1 0 0,3 3 3 16,-3 1 0-16,4 1 0 0,0 1 2 0,0 0-1 15,5 1 0-15,-4 0-4 0,4-2 3 16,0 3-1-16,1-1 2 0,-2 2-1 16,0 3 3-16,2 0 2 0,-2 1-5 0,1 2 0 15,2 0 1-15,0 2-1 0,1 6 1 0,-2 4-3 16,6-5 3-16,1 3-1 16,2 0 1-16,2 2 0 0,5 5 2 0,1 0 0 0,7 8-1 15,9 5 0-15,7 1 0 16,17 16 5-16,13-5-5 0,10-2 3 0,13-6-35 15,10-1-73-15,1-4-103 0,10-3-144 0,12-5-183 0,3-6-224 16,5-4 71 0,1-5 80-16,0 6-400 0,0-6-483 0</inkml:trace>
  <inkml:trace contextRef="#ctx0" brushRef="#br0" timeOffset="37543.86">18471 6837 2574 0,'-11'4'217'0,"0"-2"-97"0,2 0-36 0,9-2-15 0,-16 1 27 0,16-1 39 0,-11 3 23 16,11-3 9-16,-12 0 10 0,12 0 0 0,0 0-7 16,-11 0-15-16,11 0-3 0,0 0-7 15,0 0-9-15,0 0-12 0,0 0-10 0,-14 0-11 16,14 0-7-16,0 0-10 0,0 0-9 15,0 0-4-15,0 0 9 0,0 0 13 0,0 0 17 16,0 0 17-16,37-6 2 0,-19 2 7 0,7-3-6 0,11-1-4 0,7-2-8 16,-2 1-6-1,13-3-8-15,-2 0-18 16,2-2-4-16,1 4-11 0,-3 0-8 0,1 0 0 0,-9 1-7 16,0 2-6-16,-4 0-9 15,2 2 1-15,-4 0-8 0,-1 0-2 0,-1 0-1 16,0 0-6-16,-8 0-1 0,8 0-3 0,-1-3 1 0,1 2 9 15,-1 3 11-15,3-3 4 16,-2 0 4-16,2 4 4 0,-2-4-5 0,-4 2-3 16,-5 2-5-16,-1 2-2 15,3-2-1-15,0 0-6 0,-4 1-7 0,-2-1 0 0,-3 2-7 0,1 0-2 16,2-2 3 0,-1 2-3-16,-4-2-3 0,3 1 1 0,-2-2-1 15,2 2 0-15,2-2 0 0,11-5-4 16,1 2 1-16,1-2-8 0,2-3-4 15,2 1 0-15,2-3 0 0,0 3 0 0,7-4 0 0,-8 6 0 16,-5 1 0-16,-2-1 0 0,-7 2 0 16,-6 3 0-16,-2 0 0 0,-4-1 0 15,-2 2 0-15,1 1 0 0,-3-1 0 16,-2 0 0-16,2 1 0 0,-11 1 0 0,16-4 0 16,-7 4 0-16,-9 0 0 0,16-3 0 15,-7 3 0-15,-9 0 0 0,16-4 0 0,-7 4 0 16,4-1 0-16,1-1 0 0,1 0 0 0,1 0 0 15,0 2 0-15,5-1 0 16,1-1 0-16,-1 2 0 0,1 0 0 16,-1 0 0-16,3-2 0 0,-6 2 0 15,1 2 0-15,-1-4 0 0,-3 2 0 0,0 2 0 16,2-2 0-16,-1 0 0 0,-1-2 0 16,-2 2 0-16,4 0 0 0,-1-1 0 0,-2 1 0 15,6-2 0-15,-2 0 0 0,4 1 0 16,-3-1 0-16,1 0 0 0,2 1 0 0,1-1 0 15,-5 0 0-15,3 0 0 0,3 2 0 16,-3-1 0-16,-3 1 0 0,3 0 0 0,-3-2 0 16,-1 4 0-16,-2-4 0 0,0 2 0 15,1 0 0-15,-1 0 0 0,0 0 0 16,0-2 0-16,6 0 0 0,-4 1 0 0,2-1 0 0,5 0 0 0,-1 1 0 16,-1-1 0-1,1-2 0-15,4 4 0 0,-1-3 0 0,-1 2 0 16,-4-1 0-16,4 0 0 0,1 0 0 15,-4 2 0-15,6-1 0 0,-4-3 0 16,3 2 0-16,2 1 0 0,-2-3 0 16,-1 3 0-16,1-3 0 0,2-1-3 0,-2 2-6 15,-1-1 6-15,3 3 0 0,-3-3-4 0,1-1 4 16,-1 2 1-16,1-1-4 0,0 2 0 16,0 0 2-16,0 1 0 0,-3-3 1 15,2 3 0-15,1-1 0 0,0 0 0 16,2-1 5-16,9-1 2 0,-8 0-1 0,-1 4-6 15,-4-2 4-15,0 0-2 0,-4 0-2 0,-3 2 1 0,2-2 3 16,-6 2-2 0,0-1-3-16,-4 1 3 0,-10 0 2 0,19-3-2 0,-19 3 2 0,15 0 0 0,-15 0 2 31,0 0-1-31,15-2-2 0,-15 2-3 0,0 0-18 16,13 0-20-16,-13 0-29 0,0 0-37 15,10 0-58-15,-10 0-79 0,0 0-106 0,0 0-127 0,0 0-140 0,0 0-211 16,0 0 66-16,0 0 82 0,0 0-601 15,0 0-741-15</inkml:trace>
  <inkml:trace contextRef="#ctx0" brushRef="#br0" timeOffset="40325.86">20997 7962 3412 0,'-22'-1'-109'0,"5"2"24"0,0-1 23 0,3-1 21 0,3 1 33 0,2-1 37 0,9 1 32 15,-16 0 45-15,7-3 28 16,9 3 14-16,-14-1 7 0,14 1-1 0,-11-2-6 16,11 2-6-16,0 0-10 0,-13-2-1 0,13 2-10 0,0 0-9 31,-8-1-4-31,8 1-12 0,0 0-8 0,0 0-9 16,0 0-11-16,0 0-10 0,0 0-3 15,0 0-2-15,0 0-6 0,0 0-1 0,39-4 3 16,-12 2-3-16,12 0-2 0,7-1 5 15,3 2-3-15,14-3-1 0,4 1-5 0,-3-1-2 16,4 1-5-16,-2-1-4 0,-1-1-3 16,0 3-2-16,-1-1-3 0,-3 0 0 0,-7 1-2 15,-4 0-3-15,1 2 1 0,-3-1-2 16,-1 0-2-16,1-2-2 0,-5 3-1 0,2-2 1 16,-4 1-2-16,4-1 2 15,0-2-3-15,-1 1 1 0,1-2 2 0,2 0-3 0,0-2 2 16,-1 0-4-16,-3 0 2 0,2 1-5 15,-4 0 1-15,1 1 0 0,-5-2 0 0,-1 2 0 0,-6-1 0 16,-5 5 4-16,-1-2-4 0,3 0 1 16,-2 1-5-16,0-2 1 15,0 0 1-15,0 2-1 0,-1-2-2 0,3 1 3 16,-1-2 0-16,5 3 2 0,5-2 0 16,3-1 1-16,-1 0-1 0,-1 0 3 0,1-3-3 0,5 4 1 0,-5 0 0 31,1 0-4-31,-3 0-3 0,3 1 1 0,-4 1 1 15,-9-2 3-15,3 4 0 0,-2-1-3 16,-5-2 2-16,3 3 1 0,-4 0-3 16,0 0 0-16,0-3 3 0,0 3-2 0,0-1 0 15,-1-1 3-15,5-2-2 0,2 2 1 16,2 0-1-16,7-1 3 0,4-1-4 16,-2 0-3-16,2 0 1 0,2 4 6 0,0-3-5 15,0 2 2-15,-6 1 0 0,4 0-2 16,-4 0 1-16,-5 1 1 0,-1-1-1 0,1 0-1 15,-1 0 1-15,12 0 2 0,-1-1-3 16,-2-1 1-16,5 0 1 0,0-2-3 0,0 2 3 16,0-4-2-16,-3 3 2 0,4-3 1 15,-2 3 0-15,-1-2-1 0,-1 0 1 16,-4 1-8-16,1 3 7 0,-4-1 2 16,-5 0-1-16,0 0-3 0,-1 1 2 0,5 1-1 0,6-2-1 15,6 2 2-15,-4-2-2 0,7 0 2 16,-1-2-2-16,13 0 5 0,-11 0-3 15,12-2 3-15,0-1-1 0,2 3 0 0,0-4-4 16,-2 1 1-16,-13 2 0 0,-3 0-3 16,0 1 9-16,-6 1 9 0,-6 0 8 0,-6 1 15 0,-4 0 6 0,-5 1 10 15,2-1 10 1,-5 2 9-16,0-2 8 0,-2 2 15 16,1-2-2-16,-3 1-2 0,-11 1 8 15,23-2-2-15,-23 2-3 0,18-2-15 0,-18 2 2 16,12-2-16-16,-12 2-7 0,12-1-3 0,-12 1-16 0,0 0-42 15,13 0-25-15,-13 0-44 16,0 0-56-16,8-4-57 0,-8 4-96 0,2-6-114 16,-2 6-119-16,1-7-160 15,-1 7-94-15,0-11 71 0,2 4-636 0,4-1-787 16</inkml:trace>
  <inkml:trace contextRef="#ctx0" brushRef="#br0" timeOffset="41125.91">29315 6443 3599 0,'-5'2'-36'0,"-2"3"24"0,1-1 12 0,6-4 1 31,-3 3 10-31,3-3 19 0,0 0 26 0,0 0 23 15,-2 7 19-15,2-7 4 0,13 5-4 16,4-2-7-16,8-1-6 0,15 2-21 0,10-4-7 16,18 1-18-16,8-1-7 0,6 2-8 15,12 0-6-15,24 1-1 0,4-3-2 0,2 4 4 16,-8-4-10-16,-1 0 1 16,-28-2 0-16,-4 0-2 0,-2 1-3 0,-8-5 1 0,-7 1 1 15,-1-2 3-15,-6 2 3 0,-14-1 2 0,2 0 9 0,-2-1 15 16,-3 2 8-16,-4 0 6 0,-2-1 13 15,-7 2 1-15,-4 1 6 16,-9 1 0-16,4-2-3 0,-4 4 0 16,-2-3-8-16,-3 3-5 0,1-2-8 0,-12 2-5 15,17-3-6-15,-9 3-11 16,-8 0-21-16,13-2-30 0,-13 2-36 0,11 0-52 16,-11 0-53-16,0 0-73 0,11-4-92 0,-11 4-126 15,0 0-184-15,0 0 47 0,1-8-369 0,-1 8-439 0</inkml:trace>
  <inkml:trace contextRef="#ctx0" brushRef="#br0" timeOffset="43423.8">24495 9583 2506 0,'-2'-8'12'0,"1"-1"36"15,-3 2 22-15,0 2 4 0,4 5 25 0,-3-7 31 16,3 7 30-16,-5-7 15 0,5 7 12 16,-4-5-5-16,4 5 2 0,0 0 4 0,-11 14 7 15,6-1 1-15,-6 8 4 16,-2 8-3-16,1 3-1 0,1 1 2 0,-2 1 1 15,3-2 2-15,1-1-21 0,2-2-8 0,-1-5-18 16,4-5-21-16,0-3-7 0,-2 3-14 16,5-8-8-16,-1-1-7 0,0 0-15 0,2-3-6 0,-4 1-9 15,4-8 4-15,-2 12-6 16,2-12 2-16,0 0-8 0,0 0-10 16,0 0-4-16,0-25-15 0,0-3-6 0,2-12-9 15,2-20-19-15,-2-6-4 0,0 2 1 16,1 1 5-16,3 5-6 0,0 9-1 0,0 8 6 0,-4 14-11 15,1 6 5-15,-3 3-3 0,2 7-9 0,2-1 5 16,0 7 3 0,-1 4 3-16,-3 1 4 0,0 0 7 0,33 15-3 0,-12 2 1 15,4 2 2-15,2 2-3 16,-1 0-1-16,10 5-3 0,-5-5 4 0,-1 2 2 16,-3-4 7-16,2-2-10 15,-4 0 7-15,-7-7-4 0,-2 0 8 0,-7-3-13 0,0-2 36 16,2 3 6-16,-2-4 24 0,-4 1 25 15,-1-1 25-15,0-1 3 0,-4-3-2 16,0 0-10-16,-15 14-10 0,-1-7-9 0,-2 0-7 16,-5-1-6-16,-10 3-34 0,1 2-36 15,0-2 0-15,-1-1 0 0,8-2 0 0,2 2 0 0,2-1 0 0,3-1 0 16,2 0 0 0,-1-4 0-16,5 4 0 0,3-2-104 0,-2 1-58 15,3-3-32-15,-2 4-42 0,5 0-50 16,-1-3-71-16,3 2-58 0,3-5-55 15,0 0-75-15,0 0-148 0,0 0-19 0,0 0 80 16,45-14-519-16,-15-3-619 16</inkml:trace>
  <inkml:trace contextRef="#ctx0" brushRef="#br0" timeOffset="43643.89">24917 9397 3403 0,'3'-16'118'0,"1"3"17"0,-4 1 33 0,2 4 35 0,-2 1 34 0,0 7 25 0,0-10 1 16,0 10-16-16,0 0-27 15,0 0 5-15,0 0 7 16,0 0-4-16,23 33-22 0,-16-12-18 0,7 5-20 16,-3 3-16-16,0 3-14 15,5-3-14-15,-3 0-13 0,1-2-13 0,-7-6-27 16,1-2-43-16,-5-6-44 0,6 3-47 0,-8-1-45 16,3-3-50-16,-2-1-52 0,-6-3-75 0,2-1-70 15,-1-1-66-15,3-6-72 16,-16 0-87-16,16 0-82 0,-21-17 40 0,8 2-484 15,-5-12-576-15</inkml:trace>
  <inkml:trace contextRef="#ctx0" brushRef="#br0" timeOffset="43793.8">24920 9440 2955 0,'-5'-20'33'16,"-1"5"59"-16,0 3 34 0,4 1 35 0,-2 2 32 15,0 4 20-15,4-3 6 0,0 8-5 16,-1-14-14-16,1 7-13 0,1-1-13 0,7-4-17 0,2 0-16 16,5-2-12-1,1 2-19-15,9-5-35 0,0 2-63 0,-2 3-90 16,-1 2-129-16,1 1-145 0,-1 6-180 0,-3 3-126 15,-6 3 67-15,3 6-420 16,-7 4-487-16</inkml:trace>
  <inkml:trace contextRef="#ctx0" brushRef="#br0" timeOffset="43957.96">24966 9927 3299 0,'-6'12'321'0,"0"-6"-18"31,1 0 6-31,1-1 42 0,2 1 26 0,2-6 6 15,-5 6-12-15,5-6-32 0,0 0-34 0,0 0-32 0,0 0-32 16,28-23-71-16,-5 4-82 16,3-3-101-16,10-6-115 0,3-1-133 0,-1-3-169 0,0-1-210 15,-6-2-142 1,3 2 62-16,-9-2-694 0,-6 9-864 0</inkml:trace>
  <inkml:trace contextRef="#ctx0" brushRef="#br0" timeOffset="44359.93">23952 8956 4196 0,'-50'59'55'16,"-1"17"12"-16,5 17 25 0,6 15 40 0,6 8 40 15,11 11 25-15,7 2 18 0,15 5 22 16,11-6 0-16,15-1-10 0,9-7-19 0,17-11-14 15,16-10-11-15,14-16-16 0,13-12-8 16,11-16-15-16,13-17-19 0,10-13-17 16,-1-18-33-16,7-15-44 0,-3-18-55 0,-3-12-49 0,-8-11-37 15,-9-10-16-15,-12-6-5 16,-10-10 5-16,-15-9 11 0,-11-1 8 0,-13-4 12 16,-20-6 15-16,-10-9 21 0,-16-2 33 15,-18-6 17-15,-15-3 6 0,-12-7-1 0,-33-25 7 16,-14 5 0-16,-14 8-3 15,-11 3-1-15,-11 13-5 0,-10 11-2 0,29 40-1 16,-4 16-2-16,3 22-13 0,-1 18-15 0,-6 19-40 16,3 26-42-16,-6 19-55 0,-27 39-68 15,10 15-43-15,14 23-40 0,10 11-72 0,22 6-128 16,30-29-101-16,7 4 62 0,14-3-348 0,12-4-395 16</inkml:trace>
  <inkml:trace contextRef="#ctx0" brushRef="#br0" timeOffset="47803.92">18494 6266 1092 0,'0'0'509'0,"0"0"-177"0,0 0-98 0,0 0-67 0,0 0-39 0,0 0-13 0,0 0 11 16,0 0 5-16,0 0 32 16,0 0 8-16,0 0 5 0,0 0-1 0,0 0-2 15,0 0-4-15,0 0 0 0,0 0-3 0,0 0-11 16,0 0-9-16,-15-5-15 0,15 5-11 0,-16 7-7 16,5-1-8-1,-4 0-4-15,-4 4-5 0,-9 3-3 0,-1 5-1 0,-2-3-5 16,-1 7-4-16,-9 4-4 0,2-1 4 0,-5 4-4 15,6 2-4-15,-2 0-1 16,0 0-4-16,-1-1 1 0,7 1-8 16,-2 2 0-16,6 4-12 0,-3-3-3 0,5 3-5 15,-3 1-2-15,4-1-5 0,5 7-4 0,-3-1-2 16,2-2-5-16,2 5 1 16,3-1-3-16,-2 0-1 0,4 0 2 15,0 1-5-15,2 1-4 0,5-8 1 0,-1 3 0 16,-2 7-5-16,3 2-1 0,6-7 1 15,-1 2 2-15,2-2-4 0,-2 3-1 16,4-1 2-16,2-2-6 0,4 12 2 0,-3-13-2 16,1 0 2-16,3 9 1 0,0-9-2 15,0 1-2-15,1-5 8 0,4 11-6 0,-5-9-1 16,2-2 0-16,2-1 0 0,1-2-3 16,1 0 1-16,1-1 6 0,-1-1-3 0,5 3-1 15,0 2-1-15,3 2 3 0,3-3 0 16,-1-2 2-16,-5-7 1 0,3 0-6 0,1-1 2 15,0 1 0-15,-3-1 2 0,10 6-1 16,-8-7-2-16,-1 1 5 0,4-4-4 0,-3 1-3 16,1-1 1-16,1 3-3 0,0-4 5 15,0 1-6-15,2 1 4 0,6 4 5 0,-7-2-8 0,-1-5-1 16,2 4 5 0,2-4-5-16,-3 2 0 0,0 0 2 0,0 1 3 0,-1-4-2 0,0 4-3 15,-3-9 4 1,3 6 0-16,-2-2-1 0,3-2 2 0,-2 2-3 0,-5-7 6 15,8 4-13-15,-5-3 0 16,-4-2 2-16,4 0 5 0,5 1-3 0,-3 0-2 16,-3-3 1-16,1 0-2 15,0 0 2-15,-1 1 4 0,2-1 4 0,-2 0-6 0,0 1 3 16,0-1 0-16,-2 1-2 0,2 3-1 16,-2-2 2-16,-1 1-3 0,3-1 3 15,-4-1 3-15,2 2-3 0,-1-1 1 0,-2 0-4 16,0 0 6-16,3 0-4 0,1 0 1 15,-4 0 1-15,4-2-1 0,-2 2-5 0,4 0 7 16,-3-1-14-16,2-2 12 0,0 3 6 16,1 0-3-16,6 0-9 0,-3-1 6 15,-2-1 1-15,0-3 5 0,-1 3-7 0,5-2-4 16,6 2 9-16,-6-3-10 0,-2 1 7 16,-1-2-11-16,3 0 13 0,-2 0-1 15,9 5-1-15,-5-5 0 0,-4-2 0 16,1 4 0-16,10 0-2 0,-9-3 0 0,-1-1 2 15,-1 2-1-15,0 0-2 0,-1-1 5 16,1 0-4-16,0 0 2 0,2 0-2 0,0 0 4 0,-1 0 2 16,-1 0-6-16,2 1-3 15,2-1 3-15,-2 0 6 0,4-2-5 16,5 4 0-16,2-2-1 0,-2 2-2 0,2-2 4 0,-2 2 0 16,-3-2-6-16,1 4 6 0,0-2 3 0,0-1-7 15,-3 3 2 1,3-2 0-16,-2 0 0 0,1-1 1 0,-6-2 2 0,0 0 1 0,2-3-8 15,2 2 4-15,9 2 4 16,-8-3-5-16,-1 0 4 0,1-2-7 0,1 0 9 16,11-2 9-16,2 2 0 0,-5 0 6 15,6-2-5-15,-5-1-7 16,2 0-1-16,1 0 0 0,-1-3 3 0,4 1-3 16,-1-4 6-16,2 4-5 0,8-3 3 15,-10 1-7-15,3 0-2 0,-2 0 5 0,0 0-4 16,-1 2 2-16,1-3-3 0,-4 3 0 15,2-2-3-15,0 2 5 0,-5-2 4 0,4 2-12 16,-3 1 4-16,1-1 1 0,0 0 1 0,-1 0 2 0,-3-1-1 16,0 2 0-16,1 0-1 0,0-1-1 15,0 0-1-15,-7 2 3 16,-5 1-8-16,10-2-2 0,-3 1-2 0,-7 0 6 0,11 1 8 0,-4-2-8 31,-5 3 1-31,8-3-2 0,4 1 2 0,-2 0 2 0,1-1 0 16,-9 0 2-16,8 0-1 0,-2 0 0 15,-3 2 1-15,-5-2-4 0,-3 1-4 0,6 2-1 16,-3-2 2-16,1 3-1 16,11-2-2-16,-6 0-4 0,-6 0 6 0,3 0-3 15,12 1 2-15,-9-2 0 0,5 1 5 16,-1 2-3-16,-4 0 0 0,-7 0 4 0,2-2-3 0,-2 0 1 16,1 2 3-16,3-2-2 15,-3 2 3-15,3-2-2 0,-2 2 5 16,8-2-2-16,-2 0-2 0,-9 2-5 0,5 0 4 15,-4 0 5-15,-1 0-6 0,-2-3-1 0,-4 3 4 16,-1 0-1-16,-4 0 1 0,1-2-3 16,-5 2 6-16,1-2-11 0,-12 2 8 15,16 0 1-15,-16 0 3 0,14 0-1 16,-14 0 1-16,11 0 0 0,-11 0 0 0,0 0-1 16,0 0 0-16,0 0 0 0,0 0-3 15,0 0 6-15,0 0-7 0,0 0 8 16,0 0 9-16,0 0 2 0,-51-8 7 0,18-2 2 15,-1-3 2-15,-7-10-3 0,-6-1 11 0,2 1-1 16,-3-2 6-16,8 1 9 0,8 6 10 16,2-2 9-16,5 5 13 0,3 3 12 0,4 2 11 15,2 2 9-15,3 3-2 0,1-3-5 16,5 4-64-16,-1 0-45 0,3 0 0 16,5 4 0-16,-10-6 0 0,10 6 0 0,0 0 0 15,0 0 0-15,0 0 0 16,19 14 0-16,1-4 0 0,0-3 0 0,10 9 0 0,6 0 0 15,-2-1 0-15,0 3 0 0,-4-1 0 0,5 0 0 16,-7 0 0-16,-1-1 0 0,-5 0 0 16,-2-2 0-16,-7 0 0 0,-2 1 0 0,-7 1 0 15,0 2 0-15,-10 3 0 0,-5 10 0 16,-10 4 0-16,-9 4 0 0,-8-2 0 16,-10 3 0-16,-13 9 0 0,-4-3 0 15,11-5 0-15,5-4 0 0,1-2 0 0,5-6 0 16,6-4 0-16,8-3 0 0,5-4-135 0,9-4-443 15,2-5-135-15,2-1-188 0,2-2 94 16,4-2 83-16,-3 2-750 0,8-6-921 0</inkml:trace>
  <inkml:trace contextRef="#ctx0" brushRef="#br0" timeOffset="55873.71">18933 12975 1941 0,'-12'1'299'0,"3"-1"-129"0,9 0-39 0,-20 2-41 0,13 0-2 16,7-2 19-1,-15 2 8-15,15-2 12 0,-14 1 11 0,14-1 1 16,0 0-5-16,-15 2-11 16,15-2-14-16,0 0-8 0,0 0-11 0,-15 2-10 0,15-2-3 15,0 0-11-15,0 0-2 16,0 0-2-16,-10 1 20 0,10-1 9 16,0 0 4-16,0 0 1 0,24 10 0 0,-13-8 10 15,3 2-1-15,8-3 6 0,-1 1 1 16,9-2 1-16,10 0-7 0,4-2-4 15,4 1-6-15,0-3 1 0,9-3-5 0,0 2-7 16,-1-5-3-16,4 1-9 0,-1-4-14 16,0 1 1-16,-2 0-6 0,0-2-8 0,3-1-4 15,-7 1 1-15,0 1-5 0,-13 1-10 16,9-2 1-16,-6 3-1 0,-5 2-4 16,0 1-2-16,2 2-6 0,-7-2 0 0,-5 1-2 15,-4 4-4-15,3-1-1 0,-2 1 2 16,2 1 1-16,-2 0-1 0,0-2 0 0,0 2-4 15,-3-2 3-15,5 2-2 0,-1 2-4 0,-1-3 2 16,13 0-1-16,-7-1-1 16,7 1-5-16,0-2 7 0,2 2-2 0,0-3-4 0,1-1 1 15,0 2-3 1,2-2-7-16,4 0-5 0,6-3 0 0,-7 2-4 0,3-4-9 16,-5 3-2-16,-2-3-3 15,-4 2-1-15,2 0 2 0,-2-2 0 0,1 3 2 0,-5-1 5 16,-4 1 4-16,-3 6 3 0,-7-2 2 0,0 1-2 15,-3 2 2-15,-4-2 6 16,0 4-2-16,1 0 4 0,-5-2 1 0,3 2-1 0,-12 0 3 16,15-2-1-16,-15 2-1 15,18 0 1-15,-18 0-15 0,13 2-31 0,-13-2-43 16,14 0-54-16,-14 0-80 16,11 2-78-16,-11-2-88 0,9 0-114 0,-9 0-168 15,0 0 61-15,10-6-457 16,-10 6-543-16</inkml:trace>
  <inkml:trace contextRef="#ctx0" brushRef="#br0" timeOffset="57557.59">30764 11587 3239 0,'-9'6'106'0,"2"-1"-9"0,1 1-10 0,6-6 1 0,-5 4 15 0,5-4 26 16,4 9 20-16,-4-9 13 0,12 8 14 0,6-3-3 15,6 0-9-15,20-5-14 16,21 0-17-16,12-2-11 0,8-6-22 0,24-6-33 15,-3-1-26-15,-4-1-21 0,0-2-16 0,3 0 1 0,-6 0-4 16,-20 3 1-16,-5 4-4 0,-4 3 7 0,-1 1-3 16,-6 2 3-1,-16 1 7-15,-4 2 8 0,-13 0 2 16,-4 1 2-16,-7 1 4 0,-1 0 1 0,-3 0-1 0,-1 0-4 16,-5 1-1-16,-9-1-1 15,19 0-4-15,-9 0-7 0,-10 0-20 0,11 2-45 0,-11-2-63 16,12 2-86-16,-12-2-100 0,1 4-114 15,-1-4-193-15,0 0-37 0,0 0 76 16,0 0-333-16,-12 14-386 0</inkml:trace>
  <inkml:trace contextRef="#ctx0" brushRef="#br0" timeOffset="69153.75">23426 12812 2541 0,'-10'-2'99'0,"-1"0"-36"0,11 2-11 0,-15-2 6 0,9 0 10 16,6 2 12-16,-11 0 14 0,11 0 1 0,0 0 1 16,-11-4-10-16,11 4-8 0,0 0-9 15,0 0-7-15,-12 0-3 0,12 0-5 16,0 0-3-16,0 0 7 0,0 0-10 0,0 0 1 0,40 4 6 16,-21-4-15-16,6 2 2 0,3 0-6 15,18-2-14-15,-2 4 10 16,1-4-1-16,5 2-5 0,2 2-1 0,-3-4-4 15,1 4-11-15,11-1 9 0,-11-1-4 0,11 4-2 0,-11-5 2 16,0 0 0-16,-3 1-8 16,1-2-3-16,-1 0 7 0,-8 0-3 0,3-2-8 0,-3 0 2 31,-7-2 16-31,4 0 5 0,2 0 7 0,-2-1 0 0,3-3 9 16,-1 1 10-16,0-2-5 0,-2 4 3 15,1-3 1-15,1 0 3 0,-4 0-9 16,0 0-2-16,-7 5-4 0,-1-3-4 0,-2 3-4 15,-4 1-5-15,3-1 0 0,-5-1-3 16,4 3-4-16,-1-1-4 0,-3 0 3 0,2 2-2 16,1-1-3-16,0-1 3 0,3 0-4 15,3 2 1-15,0-2-2 0,2 1 1 16,8-3-1-16,-1 1 0 0,7 0-1 16,-3-3 0-16,-1-1-2 0,4 2-2 0,-3 0-7 0,-3 0 8 0,2 0-2 15,-3 2 1 1,-3-1 2-16,-8 1-6 0,0 1 2 0,-3-1 2 15,-3 1-3-15,1 0 3 0,-4 0-1 0,0 0 0 16,-1 1 0-16,0-2-1 0,4 1 5 16,-2-3 0-16,5 0 0 0,2-2 2 15,8-3 4-15,5-1 2 0,-1 1 0 0,0 0-4 16,2 1-8-16,3 1 7 0,-2-2-1 16,1 4 1-16,1-1 0 0,-5 3-3 15,-8 0 0-15,-4 2-2 0,-2 0-1 16,-3 0 0-16,-1 2-1 0,-2-2-1 0,-1 2 1 0,-1 0 1 15,-1 0 0-15,-1 0 0 0,-12 0 1 16,20 0 2-16,-10 0-4 0,-1-2-2 16,2 2 4-16,2-3-2 0,-2 3 0 15,3-1 5-15,-2-1-6 0,8 0-3 16,-5 2 3-16,6 0 0 0,-3 0-5 0,5 0 7 16,2 2-8-16,-3 1 1 0,3 2 5 0,-3-3-4 15,1 4 2-15,-2-2-2 16,-1 2 3-16,3-1 1 0,-1 1-2 0,-1-2 1 15,-4 0 0-15,2 0 0 0,-2 0 1 0,2 0-4 0,0-1 7 16,4-1-3-16,2 0-1 16,1 0 1-16,1-2-4 0,2 4 2 0,7 0 1 0,-6-2-5 0,-1 0 5 31,-4 2-2-31,2-2 0 0,-2 4-1 0,-7-3-1 0,2-1-5 16,-6 2-6-16,6 2-1 0,-9-4 1 15,3 3-2-15,-3-2 2 0,-2 1 1 16,1-3 0-16,-2 3 6 0,1-2-4 15,-9-2 4-15,14 2-6 0,-5 2 9 16,-4-2-3-16,6 0 4 0,-11-2-2 0,14 3 4 0,-4-1-4 16,-10-2 6-16,13 3-2 15,-13-3 0-15,11 2-2 0,-11-2 2 0,10 2-2 0,-10-2 1 16,0 0-4-16,12 1-14 16,-12-1-27-16,0 0-24 0,3 6-34 15,-3-6-45-15,0 0-54 0,0 0-64 16,-21 10-81-16,14-7-151 0,-8 2-86 0,-1 0 57 15,3-1-219-15,-4 1-239 0</inkml:trace>
  <inkml:trace contextRef="#ctx0" brushRef="#br0" timeOffset="75820.02">22202 13859 1882 0,'0'0'-85'0,"-7"4"13"0,7-4 16 0,-9 2 16 0,9-2 16 0,-10 1 21 0,10-1 19 16,-12 2 16-16,12-2 16 0,-9 3 14 0,9-3 6 15,0 0 4-15,-12 2 3 0,12-2 7 16,0 0 4-16,-9 2-1 0,9-2 2 0,0 0-5 16,0 0-9-16,0 0-10 0,-9 1-3 15,9-1-5-15,0 0-3 0,0 0 3 16,0 0-6-16,34-1-1 0,-15 2 1 0,10-1-5 16,13 0 0-16,6 0-6 15,1 2-4-15,11 2-1 0,5-3-5 0,-2 3-3 0,0-1-2 0,4 1 1 16,0-1-4-1,-1 2 2-15,1-1-6 0,-3-1-2 0,-1-3 3 16,-7 0-3-16,-5 0 1 0,1-2-6 0,-1 1 0 0,1-1-1 16,-4-2 3-16,-3 0-4 15,-1 2 2-15,-2-2-5 0,-2 2 2 16,-8 2-5-16,-3-1 6 0,-3 2-1 16,1-1-4-16,-2 2 2 0,4 0-2 0,-4 2 0 15,1 0 1-15,-1-2 1 16,1 2 1-16,7 4-1 0,-7-3-3 0,-2 1 3 0,1-2-4 0,-1 0 4 15,-1 2 1-15,2-4-2 0,0 0 0 0,1 1-2 0,3-3 5 0,-2 0-4 32,3-3 1-32,8 1 0 0,-6 0-1 15,-3 0-4-15,0 0 4 0,-1 0-2 16,-1 2 1-16,-1-2 5 0,-5 4-11 0,2-2 0 16,-1 0-5-16,-6 2 0 0,6 0-3 15,-8-2 1-15,4 2 1 0,-2 0 4 0,2-2-3 16,0 0 7-16,-2 0-2 0,5 0-2 15,1 0 3-15,0 0 4 0,-1 0-4 16,0-4-1-16,4 2 2 0,-3 2-4 0,0-2 4 16,-3 0-5-16,0 2-3 0,-4-2 0 15,2 2 4-15,-1 0 4 0,-3 0-3 0,2 0-1 16,-2 0-1-16,3 0 6 16,-1 0-4-16,0 0 2 0,-2 0 1 15,7 0 0-15,-4-3 1 0,6 2 2 0,-5-1-4 16,3-2 4-16,2 2-3 0,-3 1 2 15,1-1 5-15,0 0-5 0,-4 1-1 0,4-1 0 16,-3 0 3-16,4 1-1 0,-5-1-1 16,-2 0-1-16,4 2 1 0,-5-2-3 15,2 2 5-15,-2 0 1 0,1 0 2 0,-3 0 5 16,0 0 4-16,-11 0 9 0,24-3 0 16,-12 2 4-16,-1 1-4 0,-11 0 4 15,14-2-2-15,-3 0-3 0,-11 2-1 16,12-2-3-16,-12 2 0 0,13 0 2 0,-13 0-12 15,9-2 2-15,-9 2-18 0,0 0-26 0,9-1-34 0,-9 1-42 16,0 0-47-16,0 0-78 0,6 7-117 16,-6-7-164-16,0 0 45 15,-12 13-59-15,3-6-33 0</inkml:trace>
  <inkml:trace contextRef="#ctx0" brushRef="#br0" timeOffset="85154.07">12304 16546 2956 0,'-2'-9'160'0,"2"9"-24"0,-1-12 32 0,-1 4-3 0,-2 2 14 0,4 6 11 0,-4-11-3 0,4 11-25 0,-2-9-28 16,2 9-18-16,0 0-17 0,0 0-11 0,0 0 4 15,0 0 14-15,0 0 7 0,24 33-4 16,-12-8 7-16,6 5-2 0,-1 3-5 16,0-2 2-16,2 1-1 0,-2-1-11 15,5 7-3-15,-8-9-10 0,0 2-10 16,-1-4-6-16,-2-2-7 0,1-3-2 16,-4-7-14-16,-5-3-15 0,1-2-30 0,1-1-47 15,-3-3-53-15,-2-6-107 0,3 6-146 16,-3-6-146-16,0 0-182 0,-10-21-57 15,4 7 77-15,-3-6-389 0,-5-12-522 0</inkml:trace>
  <inkml:trace contextRef="#ctx0" brushRef="#br0" timeOffset="85337.8">12253 16256 3144 0,'-10'-14'65'0,"-1"3"4"0,2 0 28 0,2 2 25 16,-2 0 19-16,6 1 6 0,-5-2 3 0,4 2-14 15,-2 1-19-15,4 3-18 16,2 4-59-16,-5-12-61 0,5 12-71 0,0 0-62 0,0 0-86 16,0 0-133-16,23 16-257 15,-16 1 65-15,5 10 61 0,-1 4-91 0,0 6-94 16</inkml:trace>
  <inkml:trace contextRef="#ctx0" brushRef="#br0" timeOffset="85729.59">12537 16591 1781 0,'0'0'202'0,"7"-8"11"0,-7 8-20 0,0 0-12 15,6-2-18-15,-6 2 17 0,0 0 37 16,0 0 17-16,21 8-4 0,-12-2-12 0,5 2-21 16,1 4-14-16,4-3-15 0,-3 6-18 15,-1-1-12-15,8 3-13 0,-6-2-12 16,-3 1-8-16,-2-1-10 0,1 0-11 15,-6-1-9-15,0-2-3 0,1 2-8 0,-2-3-5 16,0-2-3-16,-3 0 1 0,-1-3 2 0,0 0 29 16,-2-6-8-16,0 0-4 0,0 0-14 0,0 0-6 15,0 0-10-15,-7-38-5 0,5 19 0 0,0 0-11 0,2 1 3 32,-2 1-6-32,2-2-4 0,0 5-4 0,2 0-6 15,-2 3-4-15,4 0-4 16,-2 3-3-16,1 2 3 0,5 3-5 0,-8 3 2 0,17-2-1 15,-17 2-1-15,25 7-1 0,-8 0 1 16,-2-2-8-16,4 6-26 0,-2-1-34 16,0-2-34-16,3 3-40 0,-6-1-53 0,0 2-50 15,-1 0-49 1,-1-2-59-16,-3 0-94 0,1 0-117 0,-6-4-97 0,2 0 63 16,-3-4-273-16,-3-2-353 15</inkml:trace>
  <inkml:trace contextRef="#ctx0" brushRef="#br0" timeOffset="86044.75">13069 16426 2664 0,'-3'-10'124'0,"3"3"18"15,0 7-8-15,-1-8 0 0,1 8-8 0,0 0-14 16,0 0 14-16,0 0 21 0,0 0 4 16,24 13-11-16,-8 1-12 0,-3 2-11 0,8 5-8 0,1-2-2 15,-6 5-9 1,4-5 2-16,-6-1-4 0,-2-3 1 0,-2-3-2 15,-3-1 0-15,2 1 6 0,0-4 5 0,-4 1 11 16,3-3 25-16,-7 0 24 0,-1-6 38 16,6 6 14-16,-6-6-12 0,0 0-25 15,0 0-24-15,0 0-16 0,-17-41-16 16,3-3-18-16,-4-10-14 0,0-7-23 16,0-4-28-16,-5-19-45 0,5 16-27 0,4 7-22 15,1 8-17-15,4 5-29 0,4 13-35 16,5 12-51-16,-6 1-60 0,4 9-69 0,4 3-36 15,0 4-31-15,2 4-63 0,-4 2-88 0,0 0-174 16,14 10 61-16,-7 3-390 0,0 7-508 16</inkml:trace>
  <inkml:trace contextRef="#ctx0" brushRef="#br0" timeOffset="86486.39">13125 16543 2822 0,'-7'11'71'0,"3"-1"24"16,3-4 16-16,-3 0 28 0,4-6 39 0,-6 7 52 15,6-7 22-15,0 0-11 0,0 0-30 16,0 0-25-16,0 0-20 0,0 0-19 16,21-27-23-16,-4 4-41 0,5-2-48 0,-6-4-60 15,7 3-52-15,6-8-43 16,-6 10-6-16,-1-1 0 0,-2 4 1 0,-6 6-9 16,0 3 4-16,-5 2 2 0,3 5 12 15,-2-1 11-15,-7 5 11 0,-3 1 18 0,0 0 21 16,22 1 19-16,-22-1 17 0,12 11 10 0,-6-1 18 15,2-2 6-15,0 5 0 16,-1-2 9-16,2 1-8 0,2 0 5 0,0 0 2 16,-2 0 1-16,1-2-7 0,1-1 3 15,3-2-7-15,-3 1 5 0,2-8 0 0,3 2-9 16,-3-4 1-16,4-1 0 0,-2-4-1 16,3-1 0-16,-6-3 1 0,2-1 1 0,-3 0 4 15,-3 2 12-15,-2-4 5 0,-2 0 18 0,-2-2 11 16,-4-1 7-16,-2 0 9 15,-10-9-7-15,3 5-7 0,-1 2-6 0,-1 3-6 16,0 3-5-16,-2 1-7 0,-2 1-10 0,1 7-2 16,-3 4-18-16,2 1-30 0,-4 7-40 15,-4 10-55-15,1 5-66 16,3 0-93-16,1 3-125 0,2-3-178 0,4-3-4 16,9-8-233-16,1 0-303 0</inkml:trace>
  <inkml:trace contextRef="#ctx0" brushRef="#br0" timeOffset="86903.81">13720 16378 2490 0,'0'0'128'0,"0"0"-2"0,0 0 2 0,0 0 12 0,12-3 15 0,-12 3 3 0,0 0-15 15,0 0-16-15,0 0-14 0,0 0-8 0,0 0-14 16,6-3-8-16,-6 3 3 0,0 0 22 15,0 0 12-15,0 0 24 0,0 0 23 16,0 0-21-16,0 0-14 0,-5-14-12 0,5 14-12 16,-13-17-9-16,2 6-10 0,-1-1-11 15,1 2-8-15,2 0-5 0,-3 1-5 0,1 1-10 16,4 1-2-16,-4-1-5 0,2 2-2 16,4 0 11-16,-4 0 6 0,6 0 0 15,3 6-8-15,-6-11-8 0,2 3-6 0,4-4-8 16,2-1-1-16,4-1-6 0,2-1 0 15,-1 1-3-15,6 0-6 0,-1 4-1 0,1 3-2 16,3 1-4-16,1 0 1 0,-3 5 1 16,-2 1-2-16,-12 0 0 0,33 5-1 15,-14 3 0-15,-2 4 1 0,0-3-1 16,-4 3 2-16,3 2-3 0,-1-1-1 0,1 3 2 16,-4-1 3-16,0 1-25 0,0 1-38 15,-5 1-55-15,3-1-64 0,-1 0-73 16,2-1-83-16,-3 2-100 0,0-5-155 0,-2 1-119 15,-1-3 77-15,1-3-386 0,-3-1-490 0</inkml:trace>
  <inkml:trace contextRef="#ctx0" brushRef="#br0" timeOffset="87453.84">14079 16012 3200 0,'-10'-6'228'0,"2"1"10"0,3 2 20 0,5 3 14 0,-8-7-15 0,8 7-26 0,0 0-30 0,0 0-30 16,0 0-10-16,0 0-15 0,0 0-15 0,0 0-10 15,13 31-12-15,-1-17-11 0,-2 1-10 0,1 0-9 0,-3 1-6 16,1 1-8-16,0 0-8 16,1 0-3-16,-4 0-4 0,0-1-8 0,-3-3 1 15,1-2 1-15,0-1-11 0,0 1-5 16,-1-5 2-16,0 2 2 0,1-4-4 0,-4-4 15 15,3 6 0-15,-3-6-14 0,0 0-5 16,2-24-1-16,-2 7 4 0,0-3-7 16,2-1 4-16,-2 4 18 0,2-3 5 0,-2 8 8 15,2-2 5-15,0 4-8 16,-2 0-11-16,1 3-11 0,3 0 3 0,5 0-1 0,-4 3-5 16,-5 4-3-16,18 0 4 15,-18 0-12-15,25 4 2 0,-13 1 1 0,3-1-6 16,-1 1 3-16,-3 0-2 0,0-1-2 0,-1-1-5 15,0 0 3-15,-10-3 3 0,14 5 3 16,-5-3-8-16,-9-2 12 0,0 0-5 16,18-2 4-16,-8-5-2 0,1-3 2 15,1-5 1-15,0 1-7 0,-1-3 7 16,-2 1-5-16,1 5 11 0,-3 1 13 0,-1 0 0 16,1 3-1-16,-2-1 2 0,1 4-7 15,-3-2-5-15,-3 6-2 0,11-11 0 16,-3 8-4-16,-8 3-1 0,15-5-6 0,-3 3 2 15,1 0-2-15,2-4-27 0,3 0-53 0,-4-1-71 16,8-3-83-16,5-3-100 0,-1-3-126 16,-3-3-169-16,1 1-225 0,1-1 46 0,-9 3 78 0,-5 4-584 15,-2 2-758 1</inkml:trace>
  <inkml:trace contextRef="#ctx0" brushRef="#br0" timeOffset="88363.93">15399 14609 3638 0,'-4'-18'31'0,"1"5"47"0,-1 3 34 0,2 0 16 0,-2 2 13 0,4 3-6 15,0 5-16-15,0 0-16 16,0 0 22-16,0 0 43 16,0 0 28-16,31 38 4 0,-11 1-2 0,5 10-8 15,-2 2 2-15,4 6-34 0,-4-1-5 16,1 4-9-16,-1-7-13 0,0 4 3 0,-1-4-2 16,-6-2-6-16,0-6 0 0,-5-9-8 15,0-5-8-15,-1-4 1 0,-2-5-12 0,-5-6 2 16,1-2-12-16,0-3-2 0,0-2-4 0,-2-2 1 0,0-2-3 15,0 0 3-15,-2-5-12 16,0 0-5-16,0 0-13 0,0 0-5 16,-12-24-6-16,5 9-42 0,-4-1-1 0,-9-7 0 15,-1 0 0-15,1 0 0 0,-4 5 0 16,3 7 0-16,5 2 0 0,-6 4 0 16,1 5 0-16,-6 5 0 0,-5 7 0 0,0 5 0 15,1 2 0-15,9 5 0 0,3 1 0 16,-1 4 0-16,11 4 0 0,3-1 0 15,6-3 0-15,4 5 0 0,7-2 0 0,3-1 0 16,3-5 0-16,0-1 0 0,6-3 0 0,-1-8 0 16,3 2 0-16,0-8-50 15,-2-4-80-15,-4-3-55 0,2-1-60 0,4-3-78 16,6-8-92-16,-5-4-111 0,3-2-138 16,-4-2-155-16,-7-3 73 0,-2 3-644 0,-7 1-844 15</inkml:trace>
  <inkml:trace contextRef="#ctx0" brushRef="#br0" timeOffset="88745.56">15883 15164 3982 0,'-5'8'95'0,"5"-8"14"0,-4 4 3 0,4-4 13 0,0 0 22 15,0 0 13-15,0 0 7 0,0 0-12 0,0 0-10 0,0 0-13 0,0 0-11 16,19 2-13-1,-19-2-8-15,0 0-13 0,23-12-1 16,-15 7-9-16,-3-2-14 0,3-2-12 16,-3 1-8-16,-1 0 8 0,0-3-8 15,-1 1-11-15,-6-3-8 0,-1 1-5 0,-2 0-5 16,-1-1 1-16,0 3-6 0,-3 3-3 0,-2 2-2 0,1 3 4 16,11 2 1-16,-38 10 11 15,11 4 10-15,3 3 13 0,1 3 6 0,1 1 5 0,9 4 2 0,0-5-2 0,7 1 1 31,2-2-1-31,4 1-6 0,2-1 2 0,4 0-4 16,1-1-7-16,7-1-3 16,3-3 0-16,8 3-3 0,0-8-6 0,-4-3-20 0,4-5-48 15,-3-1-60-15,5-4-62 16,5-3-93-16,0-3-97 0,4-3-89 16,-11-3-104-16,2-3-126 0,-2 2-40 15,-4-2 71-15,0-4-417 0,-6-2-529 0</inkml:trace>
  <inkml:trace contextRef="#ctx0" brushRef="#br0" timeOffset="89133.93">16177 14851 2871 0,'-7'-4'123'15,"7"4"37"-15,-14-2 15 0,14 2 17 0,0 0 27 0,-25 13 21 16,17-7 8-16,3 5-2 16,-1 4-8-16,4 2-18 0,2 4-7 0,0-1-22 15,2 4-16-15,2 0-20 16,5 7-19-16,1-1-10 0,3-4-14 0,0 0-16 15,1-6-5-15,-3-4-29 0,5-3-30 16,-1 1-32-16,0-3-31 0,6-4-32 0,-6-4-29 16,-2-3-18-16,-1-1-16 0,3-7-23 0,1-4-12 15,4-6-10-15,-4-7 14 16,-9-7 17-16,5-2 11 0,-2-4 13 0,-5-1 18 0,1-2 19 0,-1 1 29 16,0 3 41-16,0 2 30 0,-3 10 39 15,0 5 33-15,0 5 10 16,0 1 6-16,-2 5-4 0,2 0-8 15,-2 2-15-15,0 7 4 0,0 0 9 16,0 0-3-16,0 0-6 0,23 17-8 16,-16 0-10-16,9 9-6 0,-3 3-9 0,0 1-6 15,1 1-29-15,-2 3-40 0,0-4-56 0,3 4-65 16,-3-5-70-16,1-3-67 16,-4-4-63-16,2-6-68 0,-8-2-89 0,5-6-120 0,-5-3 26 15,3-3-355-15,-6-2-429 16</inkml:trace>
  <inkml:trace contextRef="#ctx0" brushRef="#br0" timeOffset="89295.46">16570 14576 2624 0,'-6'-18'164'0,"0"5"44"15,0 5 34-15,2 0 15 16,3 2 16-16,1 6 8 0,-4-11-12 0,4 11-26 16,-4-6-31-16,4 6-15 15,0 0-30-15,0 0-57 0,0 0-68 0,0 0-93 16,0 0-100-16,0 0-93 0,9 26-77 15,-3-23-91-15,0 1-99 0,4-2-98 0,-3-2 56 0,-7 0-276 16,21 4-315-16</inkml:trace>
  <inkml:trace contextRef="#ctx0" brushRef="#br0" timeOffset="89614.18">16735 14523 2296 0,'0'0'94'0,"0"0"38"16,0 0 21-16,0 0 16 0,0 0 4 15,0 0 12 1,0 0 1-16,0 0-8 0,0 0-10 0,0 0-7 0,0 0-13 15,0 0-11-15,-13 22-5 0,13-17-7 0,0-5-7 16,0 11-3-16,4-4-4 16,-2-3-1-16,-1 4-5 0,7-1-3 15,0 3 4-15,1-2 9 0,2 3 2 16,3-1 6-16,-1 0 11 0,1 2 20 0,-1-1-6 16,1 1-1-16,-3 1-11 0,0 1 2 0,-1-1-4 0,-1-2-6 15,-1 1-5-15,-3 2-8 0,2-4-12 16,-3 2-12-16,-3 1-4 15,1-2-11-15,-2 1-8 0,-2-2-33 0,-1 0-68 16,-4 1-40-16,2-5-50 0,-5 2-58 0,1-1-63 16,-5-7-79-16,1-3-83 15,-2 1-84-15,-4-10-112 0,-2-8-140 0,3-4 67 0,2-5-510 0,10 2-650 16</inkml:trace>
  <inkml:trace contextRef="#ctx0" brushRef="#br0" timeOffset="89795.21">16899 14364 3440 0,'6'-13'161'0,"0"5"46"0,-5 1 23 16,1 4 22-16,-2 3 13 0,0 0 1 16,10-5 24-16,-10 5 6 0,0 0 11 0,21 22-19 0,-9-3-25 0,2 10-24 15,-2 5-25 1,1 2-15-16,0 0-28 16,1 1-19-16,-1 9-16 0,1-9-19 0,-3-2-53 15,0 4-71-15,-1-7-78 0,1 1-70 16,-1-4-81-16,-6-6-97 0,4-5-102 15,-6-6-104-15,-1-2-186 0,-1-3-26 0,0-7 63 0,0 0-538 0,0 0-687 16</inkml:trace>
  <inkml:trace contextRef="#ctx0" brushRef="#br0" timeOffset="89951.9">17154 14178 3559 0,'-3'-10'134'16,"-3"8"6"-16,6 2-8 0,-3-5-12 0,3 5-13 0,0 0-21 15,0 0-56-15,0 0-75 0,0 0-105 16,0 0-119-16,0 0-180 0,0 0-142 16,0 0 59-16,1 26-241 0,-1-19-262 0</inkml:trace>
  <inkml:trace contextRef="#ctx0" brushRef="#br0" timeOffset="90160.07">17189 14289 2427 0,'-2'6'222'16,"2"-6"23"-16,0 10 15 0,0-10 42 0,3 9 32 0,-3-9 16 15,2 10 2-15,2-5-26 16,2 0-19-16,0 3-19 0,1-3-20 0,3-2-30 0,2 0-22 16,1-1-21-1,0 0-17-15,4-6-23 0,4 1-29 16,2-2-59-16,6-7-58 0,-11 1-53 0,9-4-55 16,-2 5-58-16,-5-3-70 0,-7 7-87 0,-1-2-82 15,-3 0-102-15,0 4-130 0,-5 4-68 16,-4 0 68-16,0 0-453 0,-15 26-552 0</inkml:trace>
  <inkml:trace contextRef="#ctx0" brushRef="#br0" timeOffset="91583.77">14355 17309 3353 0,'-7'-10'213'0,"-2"1"8"0,4 3 30 15,-1 0 34-15,6 6 23 16,-3-10-3-16,3 10-10 0,-4-7-29 0,4 7-27 0,-2-6-24 15,2 6-22-15,0 0-16 0,0 0 2 16,0 0 6-16,0 0-10 0,0 0-13 16,0 0-16-16,9 32-11 0,-7-17-17 0,2 2-10 15,-2 2-8-15,-2 2-11 16,2-3-9-16,-2 1-6 0,0 1-9 0,0-7-10 0,0-1-3 16,0-1-1-16,0-4-3 15,0-7-11-15,-2 7-26 0,2-7-11 0,0 0 0 16,0 0 0-16,-6-33 0 0,6 14 0 0,0-1 0 15,2-3 0-15,0 2 0 0,0 2 0 16,0 4 0-16,-2 0 0 16,1 4 0-16,-1-2 0 0,5 2 0 15,1 1 0-15,-3 2 0 0,5-1 0 0,-3 2 0 0,4-1 0 16,-2 4 0-16,0-1 0 16,3 2 0-16,-10 3 0 0,15-9 0 0,-5 5 0 0,-1 0 0 15,-1 2 0 1,1-2 0-16,-9 4 0 0,20-6 0 0,-13-1 0 0,2-3 0 15,3 0 0-15,-2-3 0 0,-3 1 0 0,0-1 0 16,4 3 0-16,-6-2 0 16,1 4 0-16,-3-1 0 0,3 1 0 0,-1 2 0 0,-5 6 0 0,7-8 0 15,-7 8 0 1,11 0 0-16,-11 0 0 0,0 0 0 0,30 8 0 0,-14-4 0 16,-1 1 0-16,1 0 0 0,-3-3 0 15,0 0-94-15,0-2-59 0,-13 0-46 16,23-4-46-16,-11 2-56 0,-3-4-41 0,1-3-49 15,1-1-33-15,-2-2-16 16,0-7 4-16,-2 0 16 0,0 1 20 0,-3-5 35 16,3 1 53-16,-6-2 75 15,-1 0 73-15,2 5 71 0,-2 1 64 0,2 5 54 0,-2-1 39 16,2 1 33-16,0 3 27 0,-2 0 22 0,2 0 20 16,-1 5 16-16,1-3 33 15,4 2 9-15,-6 6 2 16,14-8-3-16,-7 6-6 0,-7 2-15 0,20 2-12 0,-20-2-16 15,22 8-10-15,-10-2-11 0,1 2-19 0,-4 3-11 16,1 3-12-16,-3-1-14 16,-3 5-6-16,0 3-12 0,-2 2-9 0,-2 1-8 15,-8 7-6-15,-1 1-13 16,-3-3-27-16,-1-3-15 0,-1-5-5 0,5-8-8 16,0-3 6-16,0-8-1 0,-2-2 0 15,11 0-1-15,-16-17-2 0,7-2 9 16,2-5 1-16,7 1 13 0,0 0 5 0,6 1 11 0,0 3 17 0,1 0 14 15,4 2 3 1,3 5 7-16,-3 2 9 0,4 2 6 0,5 3-5 16,-3 5-5-16,2-2-9 0,2 2-4 0,0 0-8 0,-1 2-7 15,2-2-3-15,-3 3-5 16,0-1-3-16,-4-2-12 16,0 0-33-16,-15 0-31 0,23 0-40 0,-14 0-26 15,-9 0-45-15,12-7-26 0,-10-3-32 0,-2 0-10 0,-2-5-7 16,-1-6 14-16,-7-13 4 15,0-4 22-15,-3-16 16 0,-2-6 8 16,5-5 22-16,-11-2 21 0,6 3 28 16,2 8 40-16,0 6 37 0,2 16 37 0,8 7 24 15,-3 10 14-15,4 5 28 0,2 7 40 16,0 5 40-16,0 0 18 0,11 29-1 0,2 0-13 0,1 15-17 16,8 5-10-1,-3 4-16-15,1 0-7 0,3-1-18 0,0-3-9 0,2-2-9 0,-2-2-10 16,0-1-11-16,0-6-26 0,-9-9-39 15,2-2-41-15,-3-6-22 16,-3-5-13-16,-2-4-8 0,-3-3 5 0,1-5-6 16,-6-4-1-16,0 0 8 15,0 0 10-15,5-27 9 0,-7 7 10 0,1-7 16 16,-7-8 24-16,-1-3 40 0,1 2 40 16,2 10 50-16,2 4 16 0,1 5 13 0,-1 2 1 15,2 3-3-15,0 1-4 0,1 5 1 16,1 6 8-16,1-10 0 0,-1 10-8 15,11-7-12-15,2 4-118 0,-1-3-16 0,1-3 0 16,14-7 0-16,-2-3 0 0,-2 0 0 16,2-5 0-16,-5 1 0 0,2-3 0 0,-5 2 0 0,0 2 0 15,-3 5 0 1,-7 5 0-16,1 3 0 0,-3 4 0 0,-5 5 0 0,0 0 0 16,7 22 0-16,-7-1 0 0,-3 4 0 15,3 3 0-15,0 9 0 0,-2-6 0 16,4-6 0-16,-2 0 0 0,3-2 0 15,-2-6 0-15,1 0 0 0,0-4 0 16,2 0 0-16,-1-1-70 0,-1-4-126 0,4 1-62 0,-1-3-87 0,2-2-106 0,-2-1-117 31,-5-3-131-31,15 4-110 0,-5-3 66 0,1 1-635 0,0 3-832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08:58.424"/>
    </inkml:context>
    <inkml:brush xml:id="br0">
      <inkml:brushProperty name="width" value="0.05292" units="cm"/>
      <inkml:brushProperty name="height" value="0.05292" units="cm"/>
      <inkml:brushProperty name="color" value="#FF0000"/>
    </inkml:brush>
  </inkml:definitions>
  <inkml:trace contextRef="#ctx0" brushRef="#br0">13378 14858 1567 0,'0'0'503'0,"-16"3"-190"0,16-3-92 0,-9 1-46 0,9-1-25 0,0 0-23 0,-14 2-26 0,14-2-18 15,0 0 5-15,0 0 6 0,0 0-1 0,-11 2-8 16,11-2 5-16,0 0 6 16,0 0 27-16,0 0 17 0,28 4 1 0,-15-2-1 0,3-4-7 0,5 2-4 31,6 0 16-31,4-2 3 0,8-2 1 0,5 1-8 0,0-3-11 15,1 4-10-15,3-4-12 0,10-2-14 0,-1 2-2 0,2-1-11 16,-10 4-7 0,12-4-7-16,0 3-5 0,2-2-6 0,-4 0-5 0,0-4-1 15,2 3-8-15,-2-3-4 16,-2 0 0-16,4-3-2 0,-5 0-2 0,1-1-5 16,-1-1 1-16,-4 1-4 15,0-1 1-15,2 1 14 0,-5 0 6 0,-11 5 12 0,2-4 6 0,-4 2-4 16,0 2 0-16,-4-1-19 0,4 0-5 0,-7 3-2 0,0 1 21 0,4-2-7 31,1 1-5-31,0-2 9 16,2 2-15-16,4-1 0 0,1 0 1 0,0 0-7 15,3-1-6-15,9-3 14 0,3-3-14 16,3 1-4-16,4 0 14 0,1-4-15 16,-3 1-1-16,2 0-5 0,0 3 4 0,-2-1-4 15,0 3-2-15,-4-2-2 0,1 4-9 16,-12 3 24-16,-1 0-23 0,-1 1-5 0,2 2 4 15,0 1 1-15,-5-1-3 0,5 2 1 16,-6 0 0-16,-5 1 2 0,-9 1 2 0,3 0-5 16,0 1 5-16,-3 1-3 0,2-2 3 0,1 2-3 0,-4 0 8 15,1 0 2 1,1-2-13-16,0 3-1 0,0-3 2 16,0 4 0-16,-2-2 0 0,4 2 7 0,0-1-5 15,-2 1-4-15,11-1 0 0,-10 3 6 16,9-1-9-16,-5-2 18 0,-3-2-11 0,2 1-3 15,6 2-4-15,3-2 8 0,3 1-5 16,-6 0 3-16,3-1 3 0,-8 0 6 0,11 1-10 16,-1-1-1-16,-5 0-3 0,2 1 8 15,-1-2-6-15,-6-1 2 0,-3 2 0 0,3-2 0 0,-3 0 1 16,2 0-1 0,-3 2-3-16,3-2 2 0,-3 0-2 0,1 2 9 15,0-2 1-15,-4 2-6 0,0-1-5 16,2 1 0-16,-2 0 8 0,0-1-17 15,0 3 1-15,-3-2 2 0,3 1-3 0,-2 1 1 16,0-1 7-16,0-1-5 0,1 1-2 16,1-1 6-16,0-1-3 0,2 1 19 0,4-2-13 15,-3 0-2-15,5 0 0 0,6-2 4 16,8 1-8-16,-10-3 9 0,1 1-7 16,5-2 5-16,-5 1 4 0,0 1-2 15,-10 1-5-15,1 0 13 0,-2-1-9 0,-2 1 0 0,-5 1-4 16,-1 1 5-16,1-2 3 0,-2 0-3 15,-2 2-3-15,-1 0 2 0,0 0-5 16,-15 0 5-16,22 0-1 0,-9-2 6 16,-13 2-5-16,16 0 1 0,-16 0 0 0,0 0-2 15,20 0 0-15,-20 0 6 0,0 0-16 0,12 2-35 16,-12-2-30-16,11 0-33 0,-11 0-46 16,0 0-51-16,9 2-58 0,-9-2-57 15,0 0-61-15,0 0-66 0,-15 12-86 16,1-7-136-16,-5 2 6 0,-3 1 64 15,-14 3-418-15,-3 1-493 0</inkml:trace>
  <inkml:trace contextRef="#ctx0" brushRef="#br0" timeOffset="668.24">14319 15516 2784 0,'-14'5'-32'0,"3"0"16"0,2-1 10 0,1-4 7 16,0 4 8-16,3-2 14 0,5-2 15 0,-10 4 19 16,10-4 21-16,0 0 17 0,-15 3 13 15,15-3-4-15,0 0 2 0,-9 4 1 0,9-4-2 0,0 0-5 16,0 0-6-16,0 0-14 16,0 0-11-16,0 0-1 0,0 0-7 0,0 0 5 15,73-11 4-15,-12-1-6 16,18-3-1-16,37-7-5 0,4-2-10 0,15-1 1 15,10 2-5-15,4-3-1 0,7 2-12 16,4-4-4-16,-4 4-18 0,-2 2-18 0,-1 0-3 0,-8 0 11 0,2 1 3 16,-6 0 9-16,-4 3 8 0,-6-3 3 15,-6 0 5 1,-12 5 0-16,-5-4 2 0,-31 8 0 0,0-2-3 16,-7 2-5-16,-9 0 3 0,-5 4-10 15,-17 3 4-15,-8 0-5 0,-6 0-1 0,-4-1-5 16,-4 1-10-16,-4 3-13 0,-2-1-6 15,3 2-17-15,-4-3-14 0,-10 4-19 16,11-2-30-16,-11 2-38 0,0 0-46 0,1-5-57 16,-1 5-76-16,0 0-112 0,-39-1-140 15,12 2 55-15,-13 2-223 0,-6-1-229 0</inkml:trace>
  <inkml:trace contextRef="#ctx0" brushRef="#br0" timeOffset="966.58">15053 15533 2505 0,'-23'10'315'0,"1"1"-34"16,8-4-30-16,0-3-22 0,4 1-25 0,1-1-19 0,4-1-15 0,-4-1-7 15,9-2-3-15,0 0-6 0,0 0-11 0,0 0-6 0,72-31-12 16,13-1-10-16,23-6-7 0,24-7-16 15,53-13-7-15,2 0-8 0,-8 3-10 0,-37 16-27 16,-8 0-25-16,-2 8-20 0,-12 2-24 16,-16 7-17-16,-25 7-28 0,-13 5-39 15,-9 2-40-15,-15 2-45 0,-12 4-27 0,-6 4-19 0,-11 1-17 0,-3 1-27 16,-7 1-41 0,-3 0-42-16,0-5-100 0,-13 11-62 15,1-5-243-15,-4-1-265 0</inkml:trace>
  <inkml:trace contextRef="#ctx0" brushRef="#br0" timeOffset="6049.7">23449 16286 1847 0,'4'3'801'0,"-4"-3"-328"0,0 0-194 0,0 0-93 0,0 0-37 16,-4-20-21-16,-2 5-11 0,-3-4-10 0,0-14-6 15,-7-2-9-15,-1-13-2 0,0-6-14 16,-5-8-9-16,-6-22-10 0,-1-5-10 0,-1-4 0 16,4 2-7-16,1 6-3 0,7 21 4 0,5 8 19 15,5 15 3-15,1 7-2 0,3 9-2 16,0 7 0-16,2 2-4 0,-1 3-7 16,3 9 7-16,0 4 28 0,13 0 19 15,-13 0 11-15,32 17 0 0,-2 1-4 0,11 3-3 0,6 3-7 0,7-1-10 16,5 0-10-16,-2-2-6 15,1 0-5-15,-1-3-15 0,-5 0 1 16,-13-7-7-16,-3 2-5 0,-11-5-2 0,-4 0 5 16,-6-2-5-16,0-1 35 15,-5 0 40-15,-1 0 29 0,-3-1 18 0,-6-4 1 16,-2 11-8-16,-7-2-6 0,-9 2-11 16,-7 2-9-16,-9 3-13 0,-2-3-11 0,-9 3-10 0,2-4-47 0,2-1-48 31,0 1 0-31,7 0 0 0,0-3 0 0,1 2 0 15,12-4 0-15,6-2 0 0,2-2 0 0,2 1 0 16,-1-1-67-16,12-3-229 16,-5 7-74-16,5-7-96 0,0 0-89 15,13 7-125-15,-13-7-144 0,0 0 73 0,38-13-671 0,-21 4-874 0</inkml:trace>
  <inkml:trace contextRef="#ctx0" brushRef="#br0" timeOffset="6279.95">23581 15094 4322 0,'-20'-23'155'0,"2"3"-8"0,2 5 35 0,3 2 52 0,3 3 36 0,1 2 21 0,1-1-11 15,3 4-29-15,5 5-22 0,0 0-13 16,0 0-16-16,11 34-20 16,8-5-18-16,9 8-18 0,5 1-19 0,7-1-35 0,2 2-52 15,-2-3-72-15,4 2-73 16,2-4-70-16,-5-1-68 0,-1-4-74 0,-6 0-74 15,-3-4-68-15,-6-7-95 0,0 1-136 16,-8-5-15-16,0-6 72 0,-3-2-450 16,-5-3-556-16</inkml:trace>
  <inkml:trace contextRef="#ctx0" brushRef="#br0" timeOffset="6529.78">24179 15168 3099 0,'0'0'99'0,"0"0"21"16,0 0 22-16,0 0 30 0,0 0 28 0,0 0 10 15,17 24-3-15,-10-15-23 0,4 2-18 16,-4 2-15-16,4-2-17 0,5 3-14 0,-2-2-30 16,2-2-38-16,1 1-31 15,-3-3-29-15,-1 1-24 0,1-2-21 0,-3-2-13 16,-2-2-13-16,-1 1-13 16,-8-4-8-16,11 0 13 0,-11 0 2 0,0 0 17 15,0 0 22-15,6-12 17 0,-6 12 24 16,-9-21-3-16,-1 9 4 0,0 0 0 0,1 0-5 0,-2-2-33 0,1 4-29 15,0 5-40-15,7 0-63 0,3 5-81 16,-14-4-104-16,14 4-130 0,-15 11-50 16,10-4 55-16,1 4-152 15,-3-2-132-15</inkml:trace>
  <inkml:trace contextRef="#ctx0" brushRef="#br0" timeOffset="7111.2">23437 15775 2191 0,'-36'9'331'0,"2"2"-13"0,6-1-7 0,3-2 8 0,7 0 15 0,5-1 11 0,2-4-16 0,3 2-21 0,8-5-20 0,0 0-24 0,0 0-20 15,75-32-28-15,2-4-20 16,11-16-23-16,3-8-46 0,5-5-51 0,-2 0-61 0,-9 2-44 16,-8 4-37-1,-13 3-25-15,-19 16-16 0,-8 8 11 0,-13 10 20 16,-4 1 42-16,-15 9 14 0,-3 4 17 16,-2 8 14-16,-32 6 17 0,-17 11 15 0,-12 9 18 15,-30 23 13-15,-11 5 9 16,-3 6-1-16,-5 3-3 0,-2 4 4 0,-5-5 26 0,12-6 29 0,12 3 36 15,13-9 21-15,15-4-2 0,21-17-18 16,6-3-17-16,15-11-23 16,8-1-12-16,11-3-13 0,8-5-12 0,8-1-16 0,14-2-36 15,22-6-33-15,16-6-42 0,13-10-54 0,22-6-56 16,2-8-40-16,0-2-43 16,-2 0-44-1,-8-2-56-15,-8 0-66 0,-21 12-67 0,-4 0-77 0,-9 2-89 0,-1 4-120 16,-14 5 69-16,-4 0-521 15,-5 6-657-15</inkml:trace>
  <inkml:trace contextRef="#ctx0" brushRef="#br0" timeOffset="7861.61">26057 15637 3266 0,'9'3'220'0,"-9"-3"38"0,0 0-7 0,0 0-9 0,11 0-2 0,-11 0 14 0,0 0 15 0,0 0 21 0,0-15 4 15,0 15-4-15,-6-20-14 16,1 5-28-16,-7-14-24 0,3-4-24 0,-4-3-18 16,-5-15-21-16,1-4-16 0,-2-6-17 15,0-7-14-15,4-1-24 0,-1 6-7 0,5 4-10 16,4 8-11-16,-2 15-10 0,8 9-6 0,-3 5-7 15,2 5-8-15,2 5-7 16,0 6 4-16,0 6 4 0,0 0 1 0,32 27 5 0,-5 9-30 16,4 2-8-16,-1 6 0 15,4-4 0-15,8 2 0 0,6-3 0 0,2-1 0 16,2-3 0-16,2-2 0 16,-2-4 0-16,-5-2 0 0,-5-6 0 0,-9-3 0 15,-6-5 0-15,-7-5 0 0,-4 2 0 16,-4-5 0-16,-1-1 0 0,-6 0 0 15,-5-4 0-15,0 0 0 0,0 0 0 0,0 0 0 0,-16-23 0 16,-8 5 0-16,-4 1 0 0,-15-6 0 0,2-1 0 16,-7 5 0-16,1-1 0 15,-3 3 0-15,12 5 0 0,2 4 0 16,-3 4 0-16,10 2 0 0,7 4 0 0,5-2 0 16,4 2 0-16,-1 1 0 15,5 4 0-15,1 1 0 0,6 3 0 0,2-1-270 16,8 2-276-16,5 2-179 0,4-4-190 0,14 4 89 15,5-1 77-15,3-2-666 0,17 1-866 16</inkml:trace>
  <inkml:trace contextRef="#ctx0" brushRef="#br0" timeOffset="8336.7">26782 15354 4395 0,'0'0'254'0,"0"0"-4"0,-34 9 21 0,34-9 24 0,-13 6 26 16,13-6 1-16,-12 1-17 0,12-1-21 0,-10 3-26 0,10-3-28 16,0 0-23-16,0 0-23 0,0 0-27 0,0 0-29 15,0 0-32-15,0 0-34 0,0 0-27 0,20-22-25 0,-15 12-10 16,1-2-4-16,-2-2 0 0,-3-1 3 16,-1-3-1-16,-1-7 5 15,-9-7-3-15,-3-15 4 0,-6 1-16 0,-2 0 10 16,-4 1 12-16,0 5 13 0,5 11 17 0,-3 4 15 0,1 2-38 15,7 11-17-15,-2 4 0 0,4 4 0 16,-3 5 0-16,3 5 0 0,-2 5 0 16,4 4 0-16,0-1 0 0,4 1 0 0,3 0 0 15,2 1 0-15,4-4 0 0,7 2 0 16,2-4 0 0,2-3 0-16,6-3 0 0,0-4 0 0,7-4 0 0,9-5 0 15,0-1 0-15,-3 1 0 16,0 2 0-16,-3-1 0 0,-6 3 0 0,-5 1 0 15,2 4 0-15,-2 2 0 0,4 5 0 16,-3 0 0-16,-2 5 0 0,6 5 0 0,-2 2 0 16,-6-2 0-16,-1-2 0 0,0 9 0 15,4-2 0-15,-5-1 0 0,-3-4 0 0,1 2-160 16,-2-2-203-16,3 1-98 0,-2 0-103 0,-1-2-142 0,3-1-141 16,-7 0 91-1,5-3-718-15,-1-3-922 0</inkml:trace>
  <inkml:trace contextRef="#ctx0" brushRef="#br0" timeOffset="8773.76">27388 15348 4550 0,'0'0'265'0,"0"0"19"0,0 0 14 0,0 0 13 0,0 0 14 0,0 0-4 0,0 0-25 0,0 0-25 15,0 0-29-15,0 0-26 0,0 0-30 16,0 0-35-16,0 0-37 0,0 0-35 0,-4-21-24 0,8 13-11 15,-2-4-4-15,0-1-7 0,-6-4-15 0,0-5-2 16,0-3 2-16,-5-6 3 0,-1-2 0 16,1 0-5-16,-6 2-16 0,3 4 0 15,1 6 0-15,-1 7 0 16,3 1 0-16,-2 5 0 0,-1 1 0 0,1 3 0 16,-1 4 0-16,12 0 0 0,-19 7 0 15,8-2 0-15,3 0 0 0,0 0 0 16,8-5 0-16,-7 11 0 0,7-11 0 0,2 7 0 15,-2-7 0-15,0 0 0 16,23 0 0-16,-23 0 0 0,30-7 0 0,-8 2 0 16,3-2 0-16,-1 3 0 0,-1 1 0 15,-5 3 0-15,1 0 0 0,1 3 0 0,-2 2 0 16,4 2 0-16,-6 4 0 0,0 0 0 16,2 1 0-16,-6 3 0 0,-1-1 0 0,3 1 0 15,-4-1 0-15,-1-2 0 0,-3-2 0 16,0-3 0-16,-1 5-147 0,1-4-253 0,-1-3-109 0,-3 0-107 15,5-1-136-15,-7-4-83 16,0 0 83-16,0 0-670 0,22-12-872 16</inkml:trace>
  <inkml:trace contextRef="#ctx0" brushRef="#br0" timeOffset="9099.67">27784 14940 4295 0,'6'-10'157'16,"-2"4"42"-16,0 1 51 15,-4 5 63-15,7-6 35 0,-7 6 19 0,0 0 2 0,10-2 0 16,-10 2-9-16,0 0-21 0,0 0-21 0,0 0-27 15,23 7-75-15,-18-3-216 16,1 3 0-16,0 0 0 0,-2 4 0 0,2 0 0 16,-5 3 0-16,-1-2 0 0,-1 5 0 15,-1-1 0-15,-4 1 0 0,-2 3 0 16,0-1 0-16,-3-3 0 0,-2-1 0 16,0-3 0-16,-1-4 0 0,-1-3 0 0,4-5 0 15,-1-5 0-15,1-7 0 0,2-6-107 16,-2-15-111-16,10 6 19 0,1 4 18 15,0 3 20-15,1 3 25 0,5 0 41 0,-1 7 45 16,0-1 52-16,2 3 48 0,1 4 32 0,-3 1 6 0,7 1-1 16,-12 2-5-16,21 3-5 15,-7-1-8-15,-1 2-10 0,4 1-3 16,1-4-33-16,-4 1-52 0,-3 2-64 0,7-4-73 16,-5 0-98-16,1-2-83 0,2-3-118 15,2 0-112-15,1-4-112 0,10-3-63 16,-9 0 73-16,9-1-565 0,-2-5-706 15</inkml:trace>
  <inkml:trace contextRef="#ctx0" brushRef="#br0" timeOffset="9330.17">28309 14429 3301 0,'0'-16'95'0,"0"6"66"16,-3 3 50-16,3 7 51 0,0 0 49 0,0 0 52 0,-7 38 35 0,3-4 18 16,0 7 0-16,1 14-20 15,-1 3-31-15,0 6-35 0,2 2-33 0,2 2-29 16,4-1-32-16,2 0-37 0,3-4-44 15,-2-1-144-15,2-9-11 0,0-1 0 0,-2-11 0 0,2-7-79 16,-8-7-102 0,5-5-44-16,-4-5-47 0,0-5-61 0,-2-5-62 15,0-3-60-15,0-4-67 0,0 0-89 16,0 0-137-16,-16-29 51 0,9 8-552 16,-4-10-711-16</inkml:trace>
  <inkml:trace contextRef="#ctx0" brushRef="#br0" timeOffset="9482.67">28017 14689 3431 0,'0'0'146'0,"0"0"69"16,0 0 45-16,0 0 30 16,-2 24 38-16,6-14 7 0,0 3-6 0,3 1-29 0,1-1-26 15,1 3-30 1,3-1-31-16,1 0-51 16,-3-4-79-16,1-2-94 0,1 5-96 0,1-2-115 0,-1 1-137 15,-3-3-167-15,-2-1-202 16,4 3 17-16,-4 0 66 0,-3 1-478 0,-3-1-591 15</inkml:trace>
  <inkml:trace contextRef="#ctx0" brushRef="#br0" timeOffset="9709.95">26468 16378 3630 0,'-31'23'328'0,"3"-6"-7"0,6-4-16 15,8-4-10-15,0-2 28 0,4-1 53 16,5 0 33-16,5-6-2 0,0 0-19 0,0 0-33 0,86-19-36 16,13-15-35-1,21-9-38-15,55-22-45 0,5-8-197 0,6-9-4 0,-7 2 0 0,-8-2 0 16,-3 6-217-16,-13 1-162 16,-35 23-131-16,-16 1-150 0,0 7-179 0,-17 9 27 15,-30 12 87-15,-22 10-652 16,-20 8-831-16</inkml:trace>
  <inkml:trace contextRef="#ctx0" brushRef="#br0" timeOffset="9929.91">26446 16749 4042 0,'-114'65'175'16,"-32"19"-1"-16,33-21-13 0,11 0-10 16,7 0-5-16,18-7 5 0,27-16 32 15,8-6 67-15,21-12 49 0,17-10 14 0,17-8-12 16,26-8-34-16,33-15-27 0,48-18-27 0,63-31-15 15,21-9-26-15,15-7-27 0,12-4-15 0,13-11-15 16,0-2-33-16,2 4-57 0,-11 2-104 16,-15 10-114-16,-18 6-101 15,-25 7-107-15,-55 18-93 0,-18 8-60 0,-21 3-57 0,-28 12-46 16,-14 9-10-16,-23 5-688 0,-12 5-809 0</inkml:trace>
  <inkml:trace contextRef="#ctx0" brushRef="#br0" timeOffset="10013.51">28668 16004 3436 0,'-41'8'-174'16,"-17"4"19"-16,-3 5 8 0,-3 1-11 0,-5 3-29 15,-15 6-41-15,20-3-77 0,-1 2-112 0,4 1-150 16,4 0-67-16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10:05.463"/>
    </inkml:context>
    <inkml:brush xml:id="br0">
      <inkml:brushProperty name="width" value="0.05292" units="cm"/>
      <inkml:brushProperty name="height" value="0.05292" units="cm"/>
      <inkml:brushProperty name="color" value="#FF0000"/>
    </inkml:brush>
  </inkml:definitions>
  <inkml:trace contextRef="#ctx0" brushRef="#br0">13023 10471 1478 0,'13'0'551'0,"-13"0"-139"0,0 0-74 16,0 0-22-16,0 0-23 0,0 0-7 16,0 0-13-16,0 0-21 0,0 0 4 0,0 0-6 15,0 0-19-15,0 0-8 16,0 0-20-16,0 0-11 0,-38 4 2 0,38-4-11 16,-17 1-5-16,7-1-4 0,10 0-12 15,-22-1-11-15,8 1-9 0,-1-2-13 0,0 2-8 16,-5-2-4-16,2-1-19 0,-5-1-13 0,1 2-3 0,0-1-10 31,-4 1-7-31,1-1-7 0,-4 3-5 0,2 0-5 16,-1 2-3-16,-3-1-7 0,-9 3-4 15,2 2-2-15,0-2-9 0,0 5 2 0,2-4 0 16,0 3-3-16,-5-1-3 0,5 3 3 16,0-4 5-16,0 0 1 0,0-1-2 0,2 1-2 15,2 0 5-15,-4-2-2 16,6 0 0-16,-4 0-6 0,-1 1 2 0,-1 3-15 0,10-4-8 15,-9 4 0-15,9-2 0 0,3 0 0 16,-2 0 0-16,2-1 0 0,0 1 0 16,0-1 0-16,0 0 0 0,5 1 0 0,-4-3 0 15,3 1 0-15,2 0 0 0,-2 0 0 16,2-1 0-16,-2 2 0 0,-2 1 0 0,0-1 0 0,-2 1 0 0,2 1 0 31,-2 2 0-31,4 0 0 0,-11 3 0 0,1 0 0 0,3 1 0 16,-5 1 0-16,6 0 0 0,-2 2 0 0,2-2 0 15,0 3 0-15,0-1 0 0,-4 3 0 16,4-1 0-16,0-1 0 16,2 3 0-16,3 1 0 0,-2-2 0 0,6-3 0 15,2-2 0-15,1 3 0 0,3 0 0 16,1-1 0-16,-1 3 0 0,5 1 0 0,-2 1 0 16,5 1 0-16,2-2 0 0,2 2 0 15,0 1 0-15,6 10 0 0,0-2 0 16,1 0 0-16,1-2 0 0,3 2 0 0,0-6 0 15,3 4 0-15,0-6 0 0,0 0 0 16,5 2 0-16,2-1 0 0,0-3 0 0,2 3 0 16,1-5 0-16,3 2 0 0,5-1 0 0,6 2 0 15,4-3 0-15,2 1 0 16,2-3 0-16,-11-3 0 0,13 0 0 0,-10-3 0 0,4-2 0 0,9 2 0 16,4-2 0-1,1-5 0-15,-8 0 0 0,12 0 0 0,1-4 0 0,0 0 0 16,2 0 0-16,-1-3 0 0,-1 0 0 0,2-3 0 15,-4 4 0-15,-2-3 0 16,-2-2 0-16,-11 0 0 0,2-1 0 0,-6-1 0 16,0 1 0-16,-3-2 0 15,0 0 0-15,-3 1 0 0,-2-3 0 0,2 0 0 0,-1 2 0 0,-3 1 0 16,-2-4 0 0,3 3 0-16,-3 1 0 0,3-1 0 0,-3 0 0 0,-1 3 0 15,1 0 0-15,7-2 0 0,-1 1 0 16,6-3 0-16,9-1 0 0,-2-2 0 15,9 3 0-15,-5-2 0 0,5 1 0 16,-7-2 0-16,-7 4 0 0,-6-1 0 16,-1 0 0-16,-3 2 0 0,-7 3 0 0,-9-2 0 15,1 2 0-15,-4-1 0 0,3 0 0 16,-2-1 0-16,-2-1 0 0,-1 1 0 16,3-6 0-16,-5 2 0 0,5-3 0 15,-5-1 0-15,3-10 0 0,-1 6 0 0,-2-6 0 0,-3 1 0 0,-1 4 0 16,-3-1 0-1,3-3 0-15,-3 1 0 0,0 0 0 0,-1 1 0 16,-2 0 0-16,-1-2 0 0,-1 1 0 0,-2-3 0 0,-3-6 0 16,-1 0 0-16,-2-2 0 15,-7-1 0-15,-7-8 0 0,-3-1 0 16,-11-1 0-16,-5 2 0 0,-15-12 0 0,-8 8 0 16,-3 5 0-16,11 11 0 0,-10 5 0 0,-17 1 0 15,11 11 0-15,1 5 0 16,-2 10 0-16,-1 6 0 0,3 6 0 15,-1 3 0-15,5 8 0 0,5 1 0 0,4 3 0 16,7 4 0-16,9-2 0 0,3-2 0 0,13-2 0 16,4 0 0-16,7-2 0 0,4-7-757 0,4-3-224 15,6-5 110-15,2-1-1027 0,0-7-1322 16</inkml:trace>
  <inkml:trace contextRef="#ctx0" brushRef="#br0" timeOffset="1740.52">13082 10597 4346 0,'-2'8'218'0,"2"-8"-71"0,0 0 7 0,0 0-8 0,0 0 1 16,0 0-5-16,0 0-17 0,0 0-18 0,-15-17-21 15,11 9-8-15,2-4-9 0,0-1-7 16,2-3-5-16,-2-5 0 0,2-5-9 16,0-2-4-16,-2-13-3 0,2 0-3 0,-1-17-7 15,-3-6 1-15,0-3-4 0,-1-8-5 16,-4-5-2-16,6-29-3 0,-7-5-3 0,3-2 3 15,2-7-9-15,4-2 5 0,-1 3-5 16,8-4 9-16,5-2 3 0,9 0 6 16,4 3 2-16,10 1 2 0,10 0-2 0,3 3 0 0,11 3-2 0,20-25-2 15,-8 36-4 1,24-33-5-16,5 3-3 0,4 9-3 0,3 1-1 16,11 3-7-16,-1 1 4 0,12 7-1 15,2 3 5-15,5 1-8 0,4 2 4 16,-4 9-3-16,-4 3-2 0,-25 26-1 0,-6 3 0 0,4 3 14 15,-7-1 8-15,-4 2 17 16,-3 7 2-16,-8 2 12 0,-5 7 22 0,-3 3 10 0,-10 1 6 16,-11 14-2-16,-7 2 0 15,-3 6-3-15,-10 3-4 0,-5 3-1 0,-3 1 3 0,-3 6-3 16,-10 1-4 0,1 3-5-16,-4 2-9 0,-4-1-3 0,3 1-10 0,-4 3-3 15,-4 1-9-15,11-2-2 16,-11 2-2-16,0 0-2 0,22 3-32 0,-17-1 0 0,6 2 0 15,-1-1 0-15,2-1-69 16,-5 0-134-16,-7-2-105 0,17 3-131 16,-9-1-143-16,-8-2-228 0,0 0-8 15,7 1 90-15,-7-1-712 0,0 0-890 0</inkml:trace>
  <inkml:trace contextRef="#ctx0" brushRef="#br0" timeOffset="2040.07">15598 5908 3843 0,'-2'-6'120'0,"2"6"14"0,5-14-11 0,3 4-7 0,9-1 3 0,7-4 16 0,12 5 7 0,1 1-5 0,7 5-11 15,0 4-14-15,0 6-10 0,7 4-9 0,-3 5-8 0,-4 4-8 16,-12 0-7-1,-3 0-4-15,-8 5 4 0,-3 5 5 16,-7-2 9-16,-8 6 5 0,-1-2 4 16,-6 4-3-16,-6-2-6 0,-1 2-14 0,-2-4-8 0,-4-1-3 0,-3-2-6 15,2-1-25 1,-2-4-32-16,9-5-63 0,-1-3-90 0,3-7-122 0,4-2-130 16,-3-2-143-16,5-2-172 0,3-2 59 15,0 0 68-15,0 0-425 0,-7-15-495 16</inkml:trace>
  <inkml:trace contextRef="#ctx0" brushRef="#br0" timeOffset="2710.39">16699 5252 2823 0,'-7'5'154'0,"7"-5"28"0,-12 3 8 0,12-3 10 0,0 0 15 0,0 0 7 0,0 0-2 0,0 0-17 0,2-17-17 16,8 7-11-16,2-6-23 0,13-1-16 0,0-1-10 15,0 1-16-15,-3 5-13 0,0 2-9 0,-3 5-13 16,-2-1-2-16,0 4-9 16,3 6-8-16,-4 0-1 0,7 13 7 0,1 5 6 0,-4 3 12 15,7 11 34-15,-8 2-4 16,2 1 22-16,1 4 14 0,0 2-5 0,-1 0-3 0,-1-1-8 16,3-1-13-16,-3-2-11 15,-5-9-4-15,-2-1-2 0,-3-2 1 0,-3-5 6 16,-1-3 11-16,-5-4 4 0,2 1 14 0,-3 1 20 15,0-4-53-15,-4-1-103 16,-6 4 0-16,-3-3 0 0,-2-1 0 0,-10 3 0 0,-4-3 0 0,-1-3 0 16,-5-5 0-1,-2-2 0-15,2-4 0 0,-4-4 0 0,-2-2 0 0,5-3 0 16,4 0 0-16,-1-4 0 0,10 6 0 0,7-2 0 16,-4-1 0-16,9 2 0 15,-1-3 0-15,7-2-348 16,1-1-464-16,2-3-143 0,8-6 101 0,3-8-922 0,7-2-1206 15</inkml:trace>
  <inkml:trace contextRef="#ctx0" brushRef="#br0" timeOffset="3102.89">17280 4834 4865 0,'-9'-14'159'0,"1"3"67"16,-2 1 50-16,7 6 5 0,-3-2-25 0,6 6-25 0,0 0-4 15,0 0-5 1,0 0-9-16,7 39-19 0,5-6-19 16,5 13-16-16,2 4-12 0,5 3-7 0,-4 0-15 15,1-2-13-15,0 0-10 0,0-3-21 16,-6-2-81-16,-2-10 0 0,-1 0 0 0,-4-6 0 16,-3-6 0-16,1-2 0 0,-3-8 0 0,2 3 0 15,-1-7 0-15,0-3 0 16,-3 1 0-16,-1-8 0 0,0 0 0 15,0 0 0-15,20-27 0 0,-11-2 0 0,6-4 0 16,2-10 0-16,-6 8 0 0,3 1 0 16,-1 7 0-16,-5 5 0 0,-2 5 0 0,1 5 0 15,-3 1 0-15,0 3 0 0,1 2 0 16,4 2 0-16,-9 4 0 0,16 2 0 0,-16-2 0 16,23 13 0-16,-10-5 0 0,5 2 0 15,-1 2 0-15,-4-1 0 0,0-3 0 0,-1 2 0 16,1-1 0-16,-1-1 0 0,-2 0 0 15,-1-2-234-15,-2-2-273 0,2-1-132 16,-9-3-171-16,14-1-38 0,-5-5 83 16,2 0-727-16,0-2-940 0</inkml:trace>
  <inkml:trace contextRef="#ctx0" brushRef="#br0" timeOffset="3510.28">18014 5054 3947 0,'-6'6'23'0,"6"-6"38"0,-2 3 34 0,2-3 42 0,0 0 43 0,0 0 14 0,0 0 3 0,0 0-4 0,29-2-18 15,-29 2-18-15,23-8-17 0,-8 1-10 16,0-2-17-16,0 1-8 0,-1-1-12 0,3-3-5 16,-2 2-12-16,-5-2-2 15,2 0-10-15,-7-2-4 0,3 0 4 0,-7 3 10 0,-1-3 17 16,-3-1 2-16,-3-1 6 0,-1 4-7 15,-7 1-12-15,-4 5-14 0,0 2-8 0,-9 6-7 0,-9 2-4 16,2 5 5-16,2 7 4 0,-1 0 1 16,8 5 15-16,4-1-9 15,6 4 6-15,7-5 2 0,4 3 13 16,6-3-3-16,4 1-4 0,6 8-6 0,4-4-6 16,6 0-5-16,2-6-7 0,3 0-3 15,4-2-5-15,-3-3-6 0,7-1-30 16,-7-3-9-16,1-3 0 0,-7 0 0 0,-3-4 0 0,3 2 0 15,-6-2 0-15,2 2 0 0,-7-1 0 16,3-1 0-16,-14-2 0 0,15 2 0 16,-10-1-30-16,-5-1-198 0,8 3-89 0,-8-3-129 15,0 0-139-15,0 0-162 0,0 0-79 0,0 0 81 16,-17 13-706-16,10-10-901 16</inkml:trace>
  <inkml:trace contextRef="#ctx0" brushRef="#br0" timeOffset="4290.31">19096 4381 4048 0,'6'-6'57'15,"-6"6"13"-15,8-7 1 0,-8 7 3 0,11-3 21 0,-11 3 29 0,20 2 21 0,-7 5 8 16,0 2 7-16,0 3 13 0,6 7-4 16,-3 8 16-16,-5 0 13 0,-5 4 4 0,0-4-1 15,-6 0 8-15,-4 6 0 0,-3 4-11 0,-2-1-27 0,-2-4-10 16,-1 1-19-16,-3-4-15 0,0-2-13 15,0-2-6 1,-1-6-15-16,5-5-8 0,-2 1-12 0,1-7-31 0,1-4-29 16,-1-2-27-16,12-2-26 15,-24-14-7-15,8-9-13 0,3-10 0 0,-2-15 3 0,6-6 5 16,1 1 2-16,5 7 8 16,3 3-3-16,5 4 5 0,1 5 8 0,-3 10 7 15,6 5 13-15,2 4 11 0,2 3 21 16,2 5 8-16,4 4 4 0,2 1 14 0,6 4 16 15,11 4-4-15,-1 2 0 0,4 3-5 0,1-2-3 16,9 5-7-16,-13-2-10 16,0-2-1-16,-4 2 1 0,-1 1-12 0,-8-6-28 0,-8 2-28 0,-2-4-53 15,-1 0-61 1,-5-1-74-16,2 1-91 0,-1-3-108 0,-2 0-137 0,-8-2-189 16,0 0-33-1,16-9 83-15,-5 0-607 0,-4-5-764 0</inkml:trace>
  <inkml:trace contextRef="#ctx0" brushRef="#br0" timeOffset="4512.84">19740 3993 3594 0,'-5'-9'166'0,"-1"1"46"15,2 2 18-15,1 2 7 0,3 4 17 16,-10-4 13-16,10 4 21 0,0 0 9 16,-15 19-6-16,6 1-12 0,0 11-21 0,6 4-23 0,-1 6-27 15,0 2-16 1,4 1-21-16,2-4-16 0,2 5-11 0,-1-4-21 0,5-2-16 15,2-3-37-15,3-1-42 0,3-6-64 0,-2-6-89 16,2 0-88-16,1-11-113 16,-2-4-127-16,0-6-144 0,5-4-245 0,1-6 73 0,9-10 78 15,8-7-586 1,-2-4-736-16</inkml:trace>
  <inkml:trace contextRef="#ctx0" brushRef="#br0" timeOffset="4710.26">20150 3830 3590 0,'0'0'30'0,"0"0"53"16,-17 18 45-16,11-7 39 0,5 5 34 0,-3 6 25 15,2 6 4-15,2-3-8 0,-2 15-24 0,4-2-20 16,2-3-22 0,-1 0-17-16,5-3-14 0,0 1-16 0,-2-9-44 0,1-5-45 15,2 0-64-15,1-8-81 16,0 2-90-16,1-7-99 0,-1-2-126 0,1-4-192 0,2-2-25 15,-1 0 59-15,5-6-369 0,-2-3-444 16</inkml:trace>
  <inkml:trace contextRef="#ctx0" brushRef="#br0" timeOffset="5090.17">20518 3855 2981 0,'0'0'164'0,"-5"9"23"16,5-9 20-16,0 9 23 16,0-9 11-16,0 0 2 0,9 9-7 0,-4-6-19 15,-5-3-26-15,16 2-16 0,-16-2-15 16,20-2-16-16,-20 2-14 0,23-5-11 16,-9-2-12-16,-3 0-8 0,2-1-6 0,-2-1-2 0,-4-1 9 0,-2 0 11 15,1-2 21 1,-1 0 3-16,-3-2 16 0,-2 0-13 0,0 2 4 15,-2 1-14-15,-5 2-14 0,2 0-11 16,-3 3-9-16,-1 6-13 0,9 0-11 0,-25 4-6 0,9 4-9 16,2 6-5-16,0 1-4 0,-5 10 0 15,5 2-1-15,1 3 0 16,6-5 4-16,-1 6-11 0,6-3 4 16,2-5 0-16,2 1-2 0,1-1-1 15,6 0-10-15,0-7 1 0,4 1-21 0,1-3-47 16,-1-6-75-16,2 0-88 0,0-5-89 15,5-5-111-15,3-3-131 0,7-7-166 0,1-3-141 16,-1-5 83-16,4-9-712 0,2 0-915 16</inkml:trace>
  <inkml:trace contextRef="#ctx0" brushRef="#br0" timeOffset="5448.14">20972 3450 3771 0,'-8'-8'-82'0,"4"0"46"0,-2 4 32 0,6 4 14 15,-4-8 16-15,4 8-5 0,0 0 32 16,0 0 12-16,0 0 24 16,-23 14 11-16,18-5 8 0,-3 2-8 0,5 4-2 15,-5 2-8-15,4 3-7 0,-2 1-9 16,4-1-7-16,2-1-8 0,0 0-5 0,2 3-2 16,4-1-8-16,-2 1-1 15,6 7 12-15,-3-5 13 0,0-2 22 0,4 6 17 16,-4-4 19-16,-2-3 25 0,3 2 16 0,-2 0 0 15,-4-1 29-15,2 1 15 16,-2-1 21-16,0-2 18 0,-1 0 11 16,-2-2 4-16,-1-1 13 0,0 2-4 0,-2-3-1 0,2-1-138 15,1 1-135-15,-8-5 0 16,5-1 0-16,-1-1 0 0,-2 0 0 0,-4-6 0 0,-2 1 0 16,1-4 0-16,-6-2 0 0,2-5 0 15,-2 0 0-15,2-6-411 16,1 1-455-16,1-5-77 0,5 0 90 0,4-1-888 15,5 1-1172-15</inkml:trace>
  <inkml:trace contextRef="#ctx0" brushRef="#br0" timeOffset="5850.29">21553 3200 5063 0,'-20'-12'-20'0,"8"3"28"0,-6 1 25 16,5 4 25-16,-3 4 14 0,3-4 4 0,0 6-6 16,-6 4-7-16,0 0-8 15,0 5 0-15,2 1-5 0,-5 11-5 0,6 0-5 16,-2 1-6-16,7-5 0 0,6 1-5 0,1-3-3 0,6-1-2 16,1-1 1-16,5 4 2 15,9 3 5-15,2 0 11 0,6-3 18 16,0 1 17-16,2-4 16 0,-1 1 24 0,0 1 15 15,3-1 8-15,-4-1 6 0,0 4 10 0,-4-3 9 16,-3-2 13-16,-6-1 17 16,1 1 16-16,-5-1 22 0,-2 0 24 0,0 0-183 0,-4 0-75 15,-2-1 0-15,0 1 0 16,-2 0 0-16,0-3 0 0,-4 3 0 0,0-1 0 16,-1-1 0-16,-3 1 0 15,-2-3 0-15,-1-2 0 0,0 0 0 0,-2-4 0 16,0-1 0-16,-1-3 0 0,0-4 0 15,-6-7 0-15,-1-6 0 0,8-5 0 0,2-7 0 0,3-4-354 16,9-1-405-16,2-2-149 16,7 0 30-16,3 1 90 0,3 5-744 15,2-2-976-15</inkml:trace>
  <inkml:trace contextRef="#ctx0" brushRef="#br0" timeOffset="6010.48">21648 3309 4269 0,'9'-12'90'0,"1"3"74"0,-2 3 67 15,-3 1 64-15,1 0 23 16,-6 5 3-16,14-4-3 0,-14 4-15 0,0 0-24 15,27 14-26-15,-16-4-25 0,3 5-24 0,0 9-22 16,4 4-57-16,-7 0-96 0,-4-5-126 16,5 6-122-16,-4-3-133 0,-3-6-138 0,1 1-151 15,-3 0-189-15,1-6 76 0,3 1 82 16,-4-6-537-16,3 0-672 0</inkml:trace>
  <inkml:trace contextRef="#ctx0" brushRef="#br0" timeOffset="6215.75">21919 3095 3322 0,'-10'-29'179'16,"7"6"57"-16,-4 4 35 15,5 4 24-15,-1 1 4 0,-3 0-17 0,4 3-37 0,2 1-40 16,0 0-60-16,0 3-70 16,0-1-72-16,0 8-85 0,10-12-82 0,-2 10-96 0,-8 2-74 15,18 4-68-15,-10 1-50 16,4 4-35-16,-1 2-9 0,1 3-484 0,-3 2-456 15</inkml:trace>
  <inkml:trace contextRef="#ctx0" brushRef="#br0" timeOffset="6611.34">22031 3087 2598 0,'4'14'-14'0,"0"-2"67"16,-2-5 60-16,1 0 63 0,-3-2 37 0,0-5 32 0,0 0 13 0,6 10 1 15,-6-10-4 1,0 0-13-16,0 0-13 0,0 0-28 0,25-18-13 0,-20 11-10 16,7-3-15-16,-2-1-5 0,-1-1-15 15,-1 2-6-15,1-2-11 0,-1 0 2 16,-1 2-6-16,0 1-5 0,-2 2-8 0,1 1-7 15,-6 6-13-15,3-11-13 16,-3 11-14-16,6-5-2 0,-6 5-5 0,0 0 2 0,0 0-20 0,0 0-11 16,0 0-9-16,0 0-9 0,8 17-4 15,-8-17-11-15,4 9-3 16,0-4 5-16,-4-5-3 16,7 10 4-16,-1-5-1 0,-1 2 6 15,3 0 8-15,0 2 13 0,-1-1 18 16,1 2 20-16,2 8 38 0,-3 0 22 0,4 13 40 0,-1 4 51 0,-4 3 28 15,0 3 33-15,-5 2-264 0,1 1-8 16,-2 2 0-16,0 1 0 0,2-1 0 16,-2-1 0-16,-2-1 0 15,2 1 0-15,-2-5 0 0,2-5 0 0,-3-4 0 16,1-8 0-16,-4 1 0 0,3-2 0 0,-4-4 0 16,2 2 0-16,-5-3 0 0,-1 0 0 15,-3-2 0-15,-2-3 0 0,-4 0 0 0,1-4 0 16,-3-4 0-16,-5-1 0 0,6-3 0 0,-4-3 0 15,-2-1 0-15,-3-7 0 16,6 0 0-16,4 0 0 0,4-3 0 0,-2-5-808 0,2 2-179 16,9-1-1188-16,-1 3-1582 0</inkml:trace>
  <inkml:trace contextRef="#ctx0" brushRef="#br0" timeOffset="7160.46">24020 2629 6290 0,'-22'11'-65'0,"14"1"39"0,1 6 66 0,-3 1 102 0,-2 10 66 0,5 0 40 0,1-4 13 0,5-2 3 0,-1-3-10 16,4-1-10-16,-1 3-8 0,7-3-141 0,1 0-95 16,3-2 0-16,3-3 0 0,2-2 0 15,3-3 0-15,2-5 0 0,-3-2 0 16,8-2 0-16,-2-2 0 0,-5 0 0 16,2-2 0-16,-7-3 0 0,2 0 0 15,-8-4 0-15,1 0 0 0,-4-5 0 0,-6-3 0 16,-4-5 0-16,-6-12 0 0,-7-8 0 15,-8-1 0-15,-1 6 0 0,1 0 0 0,4 12 0 0,-2 4 0 0,2 3 0 16,4 7 0 0,0 6 0-16,0 4 0 0,3 5 0 0,0 2 0 15,-6 8-412-15,4-1-288 16,4 3-183-16,4-1-5 0,5-1 103 0,4-2-753 16,5-2-983-16</inkml:trace>
  <inkml:trace contextRef="#ctx0" brushRef="#br0" timeOffset="7447.56">24562 2404 4672 0,'7'-3'213'0,"2"-1"32"16,-9 4 2-16,7-3 25 0,-7 3 33 0,0 0 28 15,4 20 14-15,-6-3-9 0,2 2-20 16,0 7-30-16,0 1-29 0,0 11-23 0,-2-1-118 16,2 2-118-16,-4-4 0 15,2-6 0-15,2-4 0 0,-1-7 0 0,-1-1 0 16,2-3 0-16,-2 0 0 0,-1-4 0 0,3-1 0 0,0-1 0 15,0-8 0 1,0 0 0-16,0 0 0 0,0 0 0 0,-17-19 0 16,12-1 0-16,-3-16 0 0,4-10 0 15,-4-16 0-15,5-10 0 0,1-9 0 0,0 1 0 16,4 0 0-16,2 4 0 0,-3 7 0 16,3 3 0-16,0 11 0 0,1 11 0 15,0 7 0-15,2 4-283 0,-1 11-286 16,-1 5-85-16,1 6-120 0,2 5-90 0,0 4 84 15,-8 2-671-15,15 12-901 0</inkml:trace>
  <inkml:trace contextRef="#ctx0" brushRef="#br0" timeOffset="7590.06">24547 2611 4353 0,'-6'18'112'0,"2"-7"40"16,4-3 56-16,-2 0 60 15,2-8 16-15,0 0-20 0,0 0-32 0,0 0-28 0,21-21-63 16,6-1-89-16,11-6-122 0,2-8-151 0,10-3-186 0,9-14-278 15,5-3-72 1,1-1 86-16,8 3-506 0,1 5-641 0</inkml:trace>
  <inkml:trace contextRef="#ctx0" brushRef="#br0" timeOffset="8347.02">25894 1888 3523 0,'-34'17'318'15,"-6"5"9"-15,1 10 47 0,3-1 15 0,6 4 4 16,3 3-13-16,7 8-15 0,6-10-29 16,6 3-28-16,7-1-30 0,2-1-28 15,10 0-21-15,9 3-23 0,-2-8-19 0,11 1-21 0,-2-8-17 0,1-4-136 16,-1-2-13-16,6-6 0 15,-3-3 0-15,-1-4 0 16,-3-5 0-16,-4-2 0 0,3-6 0 16,7-7 0-16,-3 0 0 0,-4-5 0 0,-1-3 0 0,-3-3 0 0,-5-6 0 0,-2-5 0 31,-4-3 0-31,-5-2 0 0,-1-1 0 0,-6-1 0 16,-4 0 0-16,-5-5 0 15,-4 2 0-15,-4 3 0 0,-6 3 0 0,-2 6 0 16,2 10 0-16,-3 2 0 0,-3 7 0 0,-5 6 0 15,4 9 0-15,-6 3 0 16,-3 11 0-16,-2 10 0 0,3 5 0 0,8 5 0 16,9 4 0-16,9-4 0 0,7 3 0 15,8-1 0-15,12 0 0 0,11 3 0 0,4-5 0 16,9-6 0-16,5-6 0 0,-6-9 0 16,2-4 0-16,0-6 0 0,0-4 0 0,4-8 0 15,-3-3 0-15,6-5 0 0,-4-5 0 16,-2-2 0-16,-1-5 0 0,-2 2 0 15,-7 1 0-15,-4 2 0 0,-2 2 0 0,-5 0 0 16,-4 7 0-16,-3 1 0 0,0 6 0 16,-4-1 0-16,-2 3 0 0,3 0 0 15,-8 6 0-15,11-2 0 0,-11 2 0 0,0 0 0 16,21 12 0-16,-14-4 0 0,2 1 0 16,0-1 0-16,-2 0 0 0,4 0 0 15,-4-1 0-15,0 1 0 0,-1-4 0 0,-1 0 0 16,2 2 0-16,0-4 0 0,-7-2 0 15,13 0 0-15,-1-6 0 0,3-2 0 0,4 0 0 16,-2-1 0-16,3-3 0 16,1 4 0-16,-6 0 0 0,-2 1 0 0,0 1 0 0,-2 2 0 15,0-2 0-15,-4 4 0 0,0 2 0 16,-7 0 0-16,0 0 0 0,23 0 0 16,-15 6 0-16,-3 0 0 0,4 0 0 0,-6 1 0 15,3 1 0-15,-1 0 0 0,1 0 0 16,1-2 0-16,-2 1 0 0,2 1 0 15,1-3-325-15,2 0-492 0,-3-3-156 16,4 0 97-16,-11-2-892 0,20-6-1200 0</inkml:trace>
  <inkml:trace contextRef="#ctx0" brushRef="#br0" timeOffset="8710.15">27031 1765 4627 0,'0'0'27'16,"0"0"60"-16,0 0 41 0,0 0 54 0,0 0 66 0,0 0 41 0,0 0 6 0,0 0-17 0,0 0-22 0,9 24-23 16,-9-24-25-16,16-2-16 0,-16 2-23 15,23-6-20-15,-10 2-22 0,1-2-24 16,-1 0-19-16,1 1-14 0,-1-3-4 0,-1 0-5 16,-1-2-7-16,-6 2 5 0,3-1-3 0,-2-1 3 0,-2 2-7 15,-4-1-20 1,0 9-32-16,-5-10 0 0,-6 6 0 0,11 4 0 0,-30 4 0 15,-1 4 0-15,1 6 0 16,1 3 0-16,2 2 0 0,3 3 0 0,1 1 0 0,6 0 0 16,6-2 0-1,3-3 0-15,6-1 0 0,2-2 0 0,2 1 0 16,4 1 0-16,-1-3 0 0,6 1 0 16,1-1 0-16,0-4 0 0,1-2 0 0,-2 1 0 15,2-4 0-15,1 0 0 0,-3-1 0 16,3-1 0-16,-3-1-361 0,0 0-146 15,-11-2-150-15,20 0-201 0,-20 0 5 0,14-5 85 16,-11 1-656-16,-3 4-875 16</inkml:trace>
  <inkml:trace contextRef="#ctx0" brushRef="#br0" timeOffset="9678.36">27784 842 3779 0,'12'-16'66'0,"-3"6"75"16,-1 3 27-16,-3 4 3 0,-5 3 50 0,20 11 60 0,-3 12 34 0,7 17 38 0,1 6 6 15,0 9 12-15,2 6-1 0,5 23-35 16,1-1-13-16,-1-3-27 0,-1-3-28 15,-7-15-28-15,0-5-101 0,-4-4-138 0,3-3 0 16,-5-8 0-16,-6-9 0 0,4-4 0 16,-7-7 0-16,1-6 0 0,-5-2 0 0,2-4 0 15,-4-1 0-15,1-1 0 0,-2-4 0 16,-2-4 0-16,0 0 0 0,0 0 0 0,0 0 0 0,-25-23 0 16,4 2 0-1,-5-5 0-15,-9-6 0 0,-5-2 0 0,-3 0 0 16,-2 5 0-16,2 3 0 0,11 7 0 0,-5 7 0 0,7 2 0 15,3 5-12-15,6 3 14 16,3 0 8-16,5 2-10 0,2 0 0 0,11 0 0 16,-14 6 0-16,14-6 0 0,4 10 0 0,-4-10 0 15,41 7 0-15,4-4 0 16,3-6 0-16,13-2 0 0,4-3 0 16,-1-4 0-16,-3-3 0 0,-1-1 0 15,-9 3 0-15,-2-1 0 0,-11 4 0 16,-5-1 0-16,-9 3 0 0,-4 4 0 0,-4-1 0 15,-5 2 0-15,-2 1 0 0,-9 2 0 0,14 5 0 16,-11 2 0-16,-1 5 0 0,0-2 0 16,0 5 0-16,0 2 0 0,3 3 0 15,3-1 0-15,-2 2 0 0,3 1 0 16,4 2 0-16,7-4 0 0,-1-1 0 0,3-2 0 16,0-7 0-16,-3-3 0 0,-1-2 0 15,0-3 0-15,1-2 0 0,4-5 0 0,0-2 0 16,0 0 0-16,2-10 0 0,-3 0 0 15,1-5 0-15,-4-2 0 0,-6-3 0 16,3-4 0-16,-9-4 0 0,1 2 0 0,-8 2 0 0,-2 6 0 0,-2 4 0 31,-1-1 0-31,-7 5 0 0,-1 2 0 16,-12-1 0-16,2 8 0 0,1 3 0 0,-5 8 0 16,-7 4 0-16,-1 3 0 0,5 5-472 15,5 1-313-15,7-1-175 0,6 1 93 0,1-3-870 16,9-4-1169-16</inkml:trace>
  <inkml:trace contextRef="#ctx0" brushRef="#br0" timeOffset="10041.29">29563 1330 5015 0,'-23'2'161'0,"1"1"31"0,4 1 19 0,2 3 30 0,1 0 12 0,3 1 3 0,3 2-13 16,2 1-12-16,5 0-19 0,4 1-21 16,1 2-13-16,7 1-19 0,3-1-14 15,12 2-12-15,-2-3-17 0,3-3-21 0,1-3-24 16,-6-3-21-16,-2-2-20 16,2 0-22-16,-5-4-8 0,-1 2 0 0,0-2 0 0,-4-2 0 0,0 2 0 31,0-3 0-31,-6-5 0 0,-1 2 0 0,-2-4 0 0,-4 1 0 15,-2-4 0-15,-3-3 0 0,-11-7 0 16,1-5 0-16,-7-6 0 0,2 8 0 16,7 4 0-16,0 6 0 0,1 5 0 0,3 3 0 15,0 2 0-15,-1 3-118 16,5 3-217-16,-5-2-93 0,12 4-95 0,-15 4-115 0,15-4-214 16,-4 5 49-16,4-5 87 15,0 0-569-15,0 0-744 0</inkml:trace>
  <inkml:trace contextRef="#ctx0" brushRef="#br0" timeOffset="10811.37">30244 656 4043 0,'-3'-12'260'0,"-1"3"-30"16,2 7-17-16,2 2 3 0,0 0 29 15,-15 16 8-15,7 5 19 0,-3 15-9 16,4 7-8-16,0 10-36 0,3 2-17 0,1 3-21 0,3-9 9 0,3 7-21 16,1-13-15-1,1 9-17-15,-2-12-15 0,3-1-9 0,-4-4-11 16,0-6-10-16,-2-6-8 0,2-5-7 0,-2-2-5 0,-2-3-45 15,2-2-27-15,-2-3 0 16,-4 3 0-16,1-3 0 0,-7-1 0 0,-1-2 0 16,-1-5 0-16,-3 0 0 15,-2-2 0-15,-4-3 0 0,1 0 0 0,-11-5 0 16,3 0 0-16,7-1 0 0,3 6 0 16,7-2 0-16,1 2-15 0,5 2-62 0,1-4-31 15,6 7-31 1,4-14-21-16,12 3-51 0,14-8-41 0,16 3-63 0,5-5-44 15,7 0-32-15,3-5-24 0,-2-3-2 0,0-1 26 16,-3-3 38-16,0-1 41 16,-5-2 54-16,10-13 54 0,-17 3 60 0,-7-2 62 0,-7-5 59 15,-4 2 48 1,-7 0 54-16,-3 0 61 0,-8 13 49 0,-3 1 29 16,-5 10 27-16,0 3 10 0,-4 7 0 15,-1 1-5-15,-5 5-8 0,-3 2-14 16,-3 7 1-16,-6 7 3 0,-9 11-1 0,-7 13 0 0,2 9-9 15,1 3-19-15,7 2-19 16,3 2-20-16,3 1-11 0,4 0-18 0,9-8-14 16,0-2-12-16,8-1-7 15,1-1-18-15,1 0-18 0,6-5-32 0,-3-7-34 0,1 0 0 16,4-5 0-16,-3-3 0 16,2 0 0-16,-2-1 0 0,5-3 0 15,-6-3 0-15,8-1 0 0,-4 0 0 0,1-2 0 16,-1 0 0-16,-1 0 0 0,-3-2 0 15,-5-2 0-15,10 7 0 0,-4 1 0 16,-2-2 0-16,1 5 0 0,-3-2 0 0,0 4 0 16,0-3 0-16,-1 4 0 0,3-2 0 15,1 0 0-15,-3 0 0 0,1 0 0 16,1-2 0-16,-2 0 0 0,2-1 0 0,-1-2 0 16,1 0 0-16,-4-7 0 0,6 5-358 15,2-5-208-15,-8 0-153 0,15-7-198 16,-7 0 84-16,1-5 90 0,2 0-636 0,9-8-833 0</inkml:trace>
  <inkml:trace contextRef="#ctx0" brushRef="#br0" timeOffset="11370.51">30814 1124 3596 0,'0'0'-22'0,"-1"10"37"0,1-10 32 0,0 0 48 0,0 0 36 0,5 10 21 0,2-8 9 15,-7-2-6-15,18 2-16 0,-18-2-12 0,27-2-16 16,-14 0-8-16,2-4-8 0,2 2-5 16,-1-2-6-16,-1-1 15 0,-2-1 12 0,0-3 21 0,-1-3 21 15,-2 2 30 1,-3-6-19-16,-1 4 17 0,-5-3-7 0,2 5-12 16,-6 0-20-16,2 2-15 0,-3 4-17 15,-4 0-3-15,8 6-10 0,-16 0-7 0,16 0-4 16,-25 13 2-16,7 1 2 0,5 0-17 0,1 3 8 15,7 0-5-15,1 3-11 16,2-1-7-16,2 3-3 0,2-3-7 0,2 0-3 16,1 1-4-16,4-7-4 0,-2 1 0 0,2-2-6 15,2-3 2-15,1 1-4 0,1-4 3 16,-1-2 1-16,-1-2 9 16,-11-2-42-16,25-4 0 0,-13 1 0 0,0-4 0 15,-3-1 0-15,0-3 0 0,-1-3 0 16,2-1 0-16,-3-4 0 0,-3-1 0 0,-1-2 0 15,4 2 0-15,-3 3 0 0,-1 2 0 0,-1 3 0 0,2 0 0 0,-1 3 0 32,-1 0 0-32,2 3 0 0,0-1 0 15,2 0 0-15,-6 7 0 0,13-5 0 0,-4 3 0 0,-9 2 0 16,23 4 0-16,-12-3 0 0,3 3 0 16,3-1 0-16,-3 4 0 0,-1-2 0 15,1 4 0-15,-1-1 0 16,-1 1 0-16,-1-1 0 0,-2 3 0 0,1-1 0 0,-4-3 0 0,-1 1 0 0,-1-1 0 31,-2 0 0-31,-2 1 0 0,0-8 0 16,-4 13 0-16,-3-7-741 0,-5 0-289 0,-3 0 108 15,-5-1-948-15,0 5-1294 0</inkml:trace>
  <inkml:trace contextRef="#ctx0" brushRef="#br0" timeOffset="12360.37">21535 5549 1772 0,'12'15'605'0,"-4"-1"-209"15,1-3-62-15,-1-2-21 0,1 0 4 16,-1-4-6-16,4 0-25 0,1-2-13 0,0-1-5 16,2-4 0-16,9-2-22 15,4-10-8-15,3-2-36 0,-1-3-3 0,-1-3-20 16,-3-4-16-16,-3 1-17 0,2-2-8 16,-2-10-19-16,-7 6-15 0,-2-2-10 0,-4-1-15 15,-5 0-6-15,-5 5-3 0,-4-7-6 16,-5 3-10-16,-7 0-5 0,-2 4-6 0,-5 3-6 15,-2 9-1-15,-4 0-5 0,2 13-13 0,5 4-2 0,-8 9 4 16,-2 9-2 0,-4 9 3-16,6 6 4 0,4 2 6 0,8 0 10 0,7 3 5 0,5 0 2 31,2 1-1-31,10-2-2 0,2-2-1 0,1 0 1 16,9-6-6-16,0-3 3 0,9-5-7 15,4-3-5-15,3-6-5 0,4-4 1 0,2-4-7 16,-2-8-33-16,7-4-48 0,4-8-58 15,-1-2-72-15,-3-3-80 0,-3-6-107 0,-4-2-112 16,-5-5-113-16,-7 0-149 0,-7 3-19 16,-7-1 71-16,-5-1-601 0,-3 3-760 0</inkml:trace>
  <inkml:trace contextRef="#ctx0" brushRef="#br0" timeOffset="12563.74">21963 4681 3988 0,'-14'-15'202'0,"7"3"32"0,-1 3 41 0,2 2 23 0,0 2 11 15,6 5-15-15,0 0-8 16,0 0 47-16,0 0 20 0,35 46-11 0,-9-7-27 16,7 4-27-16,1 5-22 0,-2 4-21 15,13 15-82-15,-13-12-163 0,0-1 0 0,1-2 0 16,-7-3 0-16,3-1 0 0,-2 1 0 16,-4-6 0-16,-6-9 0 0,0-3 0 0,0-4-236 15,-3-6-275-15,-3-8-115 0,0-4-110 16,-5-8-115-16,3-1 83 0,-9 0-750 0,22-22-963 15</inkml:trace>
  <inkml:trace contextRef="#ctx0" brushRef="#br0" timeOffset="13640.32">22601 4896 4381 0,'0'0'96'0,"0"0"23"0,0 0 31 15,0 0 40-15,0 0 27 0,13 13 24 16,-13-13 1-16,6 8-3 0,-1-2-8 0,-5-6-15 15,12 8-18-15,-2-2-16 0,-1-1-11 0,-3-5-17 16,5 4-13-16,-11-4-12 0,20 0-13 0,-20 0-3 0,16 0-11 16,-16 0-9-1,14-6 5-15,-8 1-4 16,-2-5-2-16,-3 1-2 0,-1-3-9 0,-1-4-66 16,-5 0-15-16,-2-1 0 0,-7-10 0 15,4 8 0-15,-1 2 0 0,-1 3 0 0,-3 2 0 16,1 0 0-16,2 6 0 0,0-1 0 15,-1 3 0-15,1 3 0 0,13 1 0 16,-29 5 0-16,16 3 0 0,-1 4 0 0,3 2 0 16,1 6 0-16,6-4 0 0,4 3 0 15,2 4 0-15,5-2 0 0,4 7 0 0,4 1 0 16,0-6 0-16,5-6 0 0,-2 0 0 16,4-5 0-16,-6-5 0 0,2-1 0 0,-3-4 0 15,0 0 0-15,5-6 0 16,-6 1 0-16,6-7 0 0,-4-1 0 0,7-7 0 0,-1-3 0 15,-8 4 0-15,2-5 0 0,-3 3 0 0,-1 5 0 0,-3 3 0 0,-3 1 0 16,-1 0 0 0,4 4 0-16,-5-1 0 15,-1 1 0-15,5 2 0 0,-8 4 0 0,11-6 0 16,-1 4 0-16,-10 2 0 0,18 0 0 16,-18 0 0-16,25 2 0 0,-9 0 0 15,-3 2 0-15,1-3 0 0,-3 0 0 0,-11-1 0 16,23 4 0-16,-16-4 0 0,3 2 0 15,-10-2 0-15,19-2 0 0,-10-2 0 0,3-2 0 0,-1-5 0 16,2-2 0-16,-1-5 0 0,3-6 0 16,-1 4 0-16,-7 4 0 0,2 0 0 15,0 3 0-15,-2 1 0 0,-1 3 0 16,-1 1 0-16,-1 2 0 0,1 0 0 16,0 3 0-16,-5 3 0 0,15-3 0 15,-15 3 0-15,16 0 0 0,-7 3 0 0,0-2 0 16,1 3 0-16,1 0 0 0,0-1 0 15,1-1 0-15,-2 1 0 0,-1-3 0 0,-9 0 0 16,19 2 0-16,-9-4 0 0,-10 2-45 16,17-7-114-16,-8 2-6 0,1 0-6 0,2-5 4 15,-3 0 10-15,0-4 16 0,-1-1 12 16,0-3 16-16,-6-1 18 0,-1-4 33 0,-1-4 29 16,-1-9 40-16,-5-5 29 15,1 4 27-15,-4-1 26 0,4 2 17 0,-1 7 9 16,2 8-7-16,3 5-6 0,-1 2-16 0,2 2-20 0,-2 7-3 0,2 5-2 15,5-4-13 1,-5 4 1-16,0 0-3 0,20 22-8 0,-13-7-5 0,4 2-17 16,1-1-20-1,7 7-22-15,0-4-22 0,-2-1-25 16,-1-6-24-16,0 0-13 0,2-2-25 16,-4-3-10-16,4-2-15 0,0-1-4 0,-5-4-10 0,-1 0 10 15,2-4 11-15,-1-4 8 16,1-5 9-16,-3-2 15 0,-2-3 14 0,0-13 15 0,-7-8 16 0,-1 0 22 15,-2-5 25-15,-5-15 18 16,0-3 21-16,-4-3 11 0,-3-5 34 0,0 0 27 16,-2 5 30-16,-3 6 48 0,7 9 30 0,4 18 23 0,-2 8 9 15,4 5-16 1,-1 7-20-16,5 9-21 0,1 3-16 0,0 0-12 16,3 51-11-16,3-10-12 0,8 16-12 15,0 7-11-15,8 1-8 0,4 15-36 16,-2-1-37-16,5-1-42 0,4-1-11 15,-7-21-26-15,3 0-54 0,-2-2-38 0,-1-5-37 16,1-4-39-16,-2-7-49 0,-10-11-66 16,-1-7-62-16,-5-3-32 0,-2-9-24 15,-1-2-19-15,-1-6-7 0,-5 0 0 0,0 0 13 16,0 0-656-16,-9-29-606 0</inkml:trace>
  <inkml:trace contextRef="#ctx0" brushRef="#br0" timeOffset="13776.14">23931 4475 2844 0,'-19'-26'-103'0,"-2"1"68"0,-8-8 56 0,-1 2 46 0,3 9 61 0,0-3 62 0,-1 8 43 16,4 1 32-16,2 3 16 0,7 3 10 15,4 3-8-15,1 2-19 0,2-2-22 0,3 2-27 0,-3 0-33 16,8 5-20-16,-2-8-7 0,2 8-36 0,10-13-53 16,3 1-65-1,11-5-85-15,1-3-114 0,4-3-119 16,10-7-143-16,2-4-182 0,7-1-32 16,3 0 76-16,19-4-388 0,-9 7-462 0</inkml:trace>
  <inkml:trace contextRef="#ctx0" brushRef="#br0" timeOffset="14276.89">25033 3957 3068 0,'-8'3'164'16,"4"-1"-16"-16,4-2-11 0,0 0-8 0,0 0-8 0,0 0-11 15,18-21-16-15,-6 6-12 16,10-7-18-16,-1 0-33 0,-3-4-31 0,4 0-23 0,-5-6-9 16,-2 1-3-16,-4-4-11 0,-3-1 1 0,-6-3-6 15,0 0 8 1,-7-4 5-16,-6-12 6 0,-3 0 17 0,-6-3 16 0,-1 1 14 16,-3 4 26-16,1 6 19 15,3 14 34-15,6 7 19 0,0 6 5 0,3 11-6 0,2 0-9 16,-4 9-12-16,13 0 0 0,-14 18 8 15,5 5 7-15,8 14 3 0,9 15 1 16,5 8-3-16,8 6-3 0,11 19 0 0,10 3-6 16,0 1-9-16,4-1-6 0,-2 2-7 15,-4 3-5-15,-1-3 10 16,-2-2 23-16,-7-1 18 0,-1-10 26 0,-12-13 5 16,1-4 37-16,-7-2 30 0,-4-10 18 15,-3-7 7-15,-4-12 11 0,-2-2-3 0,-5 2-12 16,-3-5-84-16,0-7-157 0,-3 0 0 0,1-9 0 0,-6-1 0 0,-3-3 0 15,-4-6 0-15,-10-8 0 16,-6-14 0-16,-2-7 0 16,2-6 0-16,1-4 0 0,2-3-38 0,8 1-297 15,1 0-64-15,8-1-61 0,1 0-63 0,6-1-82 16,5 7-104-16,9 0-56 0,5 0 71 16,4 1-552-16,11-9-707 0</inkml:trace>
  <inkml:trace contextRef="#ctx0" brushRef="#br0" timeOffset="14590.26">25494 3813 3804 0,'0'7'175'0,"0"-7"29"0,0 10 31 0,0-10 32 0,0 7 21 0,0-7-6 0,0 0-24 16,2 9-27-16,-2-9-25 0,0 0-22 15,15 5-12-15,-5-3-29 0,-10-2-43 16,28-5-59-16,-13-2-48 0,6-3-45 0,6-3-34 15,-6 3-21-15,-2 0-8 0,-1 0 11 0,-7 1 16 16,0-2 26-16,-3 2 31 0,-4-2 39 0,-2 1 33 0,-4-3 26 16,-7 1 25-1,2-6 28-15,-11-5 15 0,-2 3-8 16,1 1-7-16,0 4-11 0,4 4-16 0,0 5-15 0,-1 2-7 16,-1 4-16-16,2 5-34 15,-7 6-38-15,-3 7-48 0,2 6-62 0,1 1-70 16,6 2-93-16,2 2-101 0,1-3-103 0,4-4-120 15,9-4-125-15,0-6 66 16,5-1-507-16,3-6-644 0</inkml:trace>
  <inkml:trace contextRef="#ctx0" brushRef="#br0" timeOffset="14845.52">25665 2956 3721 0,'-11'-29'270'0,"-2"2"27"0,3 7 48 16,2 5 35-16,1 3 19 0,1 1-9 16,3 3-32-16,-2 1-40 0,5 7-34 0,0 0-11 15,0 0-5-15,27 42-22 0,-2 3-20 16,3 11-22-16,10 22-22 0,-4 8-152 0,3 5-30 16,-8 5 0-16,-7 1 0 15,1 2 0-15,-5-7 0 0,-5-20-8 0,-2-1-200 16,1-10-44-16,-3-4-50 0,0-7-63 0,-2-13-60 0,0-4-43 15,-1-14-54-15,-1-9-81 16,1-6-102-16,0-8 20 0,-6 4-556 16,13-26-702-16</inkml:trace>
  <inkml:trace contextRef="#ctx0" brushRef="#br0" timeOffset="15061.44">26077 3076 3568 0,'-6'-28'75'15,"5"8"54"-15,-1 4 42 16,2 5 43-16,-2 2 41 0,2 2 34 0,0 7 36 15,0 0 7-15,0 0-3 0,0 0-15 0,11 36-19 16,-6-4-28-16,8 8-27 0,-1 9-21 0,1 5-26 16,1 0-42-16,-3 5-61 0,1 2-67 15,-1-7-82-15,0 3-65 0,3-4-69 0,-3-2-46 16,1-3-86-16,1-11-80 16,-2-4-66-16,1-6-57 0,0-5-64 15,-5-11-70-15,5-3 15 0,-5-4-453 0,4-5-570 16</inkml:trace>
  <inkml:trace contextRef="#ctx0" brushRef="#br0" timeOffset="15340.04">26426 3483 2938 0,'-3'-15'3'0,"3"6"49"15,0 1 35-15,0 8 35 0,0 0 42 0,0 0 31 16,0 0 19-16,0 0 8 0,-13 34-1 16,12-19-6-16,-1 3-16 0,2 1-15 15,2-2-13-15,-1 0-15 0,1-1-12 0,2-2-3 16,0-2-2-16,-1-2-16 0,6 0-2 0,-4-2-14 15,3-4-8-15,1 0-14 0,-9-4-1 0,17-2-19 16,-17 2-10-16,22-6-5 16,-13 0-5-16,-2 1 8 0,2-2 2 0,-4-2 3 0,1 1 14 15,-3-1 25-15,-3 0 8 16,0-2 7-16,0-2-6 0,-3 2-6 0,-3-3-11 0,1 0-8 16,-4 2-30-1,4-1-36-15,-4 4-52 0,-2 2-57 0,2 4-64 16,-4 5-81-16,-1 0-94 0,-2 4-112 0,-4 3-139 15,1 3-186-15,6-6 45 0,2 3 76 16,4-6-494-16,7-3-611 0</inkml:trace>
  <inkml:trace contextRef="#ctx0" brushRef="#br0" timeOffset="15774.74">26649 3360 3122 0,'-11'12'170'0,"1"0"43"0,-2 0 15 0,5 2 15 16,1 0 17-16,-4 4 13 0,3-5 4 16,1 3-33-16,5-4-22 0,-2 1-27 0,3-3-20 15,3 1-41-15,-2-1-43 16,-1-3-46-16,6 0-33 0,0-2-32 0,-6-5-28 16,12 3-20-16,-12-3-23 0,0 0-8 15,31-12-7-15,-19 2 18 0,-1 1 14 0,1-1 32 0,-1-2 35 0,0-1 39 31,-1 1 31-31,-2 3 29 0,-3 0 14 0,1 2 13 16,-1 3 4-16,2-2 0 0,-7 6 3 0,0 0-2 0,0 0 4 16,0 0-9-16,15 14-7 15,-14-8-11-15,1 5-16 0,4-3-5 0,0 1-11 16,-2-1-12-16,3 0-3 16,-1-2-4-16,6-2-2 0,-5-2-5 0,-7-2-6 15,25-4 4-15,-8-4-7 0,2 2-3 0,0-4 2 16,4-7 0-16,-2 0-2 0,2-3-2 15,-6 3 8-15,-5 2-6 0,1 1 2 0,-2-3-5 0,-3 0-3 16,1-2-14-16,-7 2-15 0,2-3-31 0,-2 1-34 16,0-2-41-16,-2 4-54 15,-2 1-60 1,2 3-76-16,-2-1-108 0,-4 4-127 0,5 3-201 0,-3-1-16 0,-2 6 72 16,6 2-521-16,0 0-666 15</inkml:trace>
  <inkml:trace contextRef="#ctx0" brushRef="#br0" timeOffset="16110.23">27260 2786 3480 0,'2'-14'133'0,"0"6"34"0,0 1 20 0,-2 7 15 0,0-9 2 0,0 9-5 0,0 0 0 0,0 0-1 0,0 0-5 15,-7 33-18-15,1-11-14 16,-4 9-15-16,2 4-14 0,-1 1-12 0,4-4-16 0,1-5-19 15,4-3 4-15,0-3-8 0,2 0-12 0,2-4-7 16,-3 0 2-16,7 1 39 16,-1 3 50-16,9 6 39 0,-3-4 21 15,-1-3 13-15,-7-1-4 0,3-3 3 16,-5 5 4-16,-1-2-51 0,-2-1-178 0,-2 1 0 16,1 5 0-16,-5-2 0 0,-5 7 0 15,1-5 0-15,-3 1 0 0,-3-2 0 0,5-4 0 16,0-5 0-16,1-2 0 0,1-4 0 15,-2 1 0-15,0-3 0 0,-2-1-24 0,4-4-597 16,-1-1-173-16,10 0-134 0,-18-10 90 16,9-2-858-16,4-1-1130 0</inkml:trace>
  <inkml:trace contextRef="#ctx0" brushRef="#br0" timeOffset="16496.4">28341 2755 5026 0,'0'0'92'0,"-3"22"51"0,-4-4 67 15,2 0 62-15,-1 3 32 0,1 1 15 0,-1 10-7 16,-1-6-24-16,2-3-21 0,1-1-22 16,1 0-23-16,-1 1-22 0,2-4-15 15,-2 0-79-15,2-4-106 0,-2-1 0 0,0 2 0 16,-1-3 0-16,-3-3 0 0,1-2 0 15,-3-1 0-15,0-2 0 0,-1-3 0 0,11-2 0 16,-23-5 0-16,9-5 0 0,1-6 0 16,-2-11-63-16,2-5-46 15,5-6 3-15,3-3 25 0,3-3 20 0,6 1 32 0,3 6 18 16,0 5 19-16,6 4 18 0,-4 9 15 16,2 6 13-16,3 6 18 0,-1 4 10 15,2 4-3-15,4 2-6 0,4 3-48 16,7 6-25-16,6 1 0 0,-1-1 0 0,-3 2 0 0,0 0 0 15,-1-2-44-15,-3 2-163 0,-5-5-62 16,-1 0-71-16,-6 0-83 0,6-3-96 16,-7-2-120-16,-4-1-147 0,-1-1 42 0,-2-2-691 0,-8 0-886 15</inkml:trace>
  <inkml:trace contextRef="#ctx0" brushRef="#br0" timeOffset="17610.28">29441 1896 4346 0,'-6'-22'177'0,"2"7"14"0,2 3-10 0,0 3-13 0,0 4-11 16,2 5 16-16,0 0 32 0,0 0 31 15,6 56 18-15,4-6 6 0,4 8-5 0,-2 8 1 0,7 2-25 16,-3 0-21-16,7 15-23 0,-7-19-18 16,6-4-16-16,-4-2-23 0,-2-5-46 15,0-3-49-15,-7-12-52 0,-2-4-66 0,0-1-65 16,-7-8-53-16,2-4-50 15,-2-2-44-15,0-6-22 0,2-1-15 0,0-3 5 0,-2-4 12 16,0-5 14-16,0 0 26 16,0 0 27-16,0 0 34 0,10-35 41 0,-2 3 45 0,-1-4 43 15,1-3 55 1,-2-1 39-16,-1 5 38 0,5 2 34 0,-2 8 20 0,-2 6 22 16,-1 7 12-16,-1 2 18 15,3 2 24-15,0 6 12 0,0 0 15 0,-7 2 13 0,17 11-16 16,-5-3-19-16,-3 2-18 0,2 2-16 0,1 2-17 15,-1 3-12-15,0-1-13 16,1-5-15-16,-4 3-12 0,-1-2-23 0,3 0-18 16,-3-1-24-16,-1-2-11 0,0-3-16 15,2 0-7-15,-3-6-9 0,-5 0 0 0,0 0-5 16,29-8 6-16,-16 0 3 16,1-5 0-16,4-8 8 0,4 0 3 15,-8-1 16-15,2 4 25 0,-5 3 39 16,-1 3 18-16,-2 3 30 0,-1 1 25 0,-3 1 15 0,-1 4 0 15,-3 3-1-15,9-4 0 0,-9 4 4 16,0 0-21-16,0 0-136 0,4 14 0 16,-3-9 0-16,1 2 0 0,2-2 0 15,1 2 0-15,1-4 0 0,-1 4 0 0,6-2 0 16,-4-5 0-16,2 2 0 0,-9-2 0 0,23-2 0 16,-12-3 0-16,3-2 0 0,-1-1 0 15,3-3 0-15,-3 0 0 0,1-3 0 16,-1 0 0-16,-1-3 0 0,1 2 0 15,-6 3 0-15,1 1 0 0,0 3 0 0,-1 0 0 16,-3 2 0-16,1 3 0 0,-5 3 0 0,11-3 0 0,-11 3 0 16,9 12 0-1,-2-4 0-15,1 4 0 0,0 0 0 0,1 0 0 16,0 0 0-16,3 0 0 0,-1-2 0 16,3-1 0-16,-1-3 0 0,2-2 0 15,1-2-15-15,-2-4-207 0,0 0 2 16,4-1-4-16,-1-4-2 0,-2-3-3 15,2 1-1-15,0-3 15 0,-2-1 19 0,-1-1 15 16,3-9 16-16,-2-1 23 0,2-2 15 0,-1 0 24 0,-5 8 27 16,1 3 29-16,-3-3 25 0,-2 7 20 15,1-2 15-15,-2 6 13 16,0-1 14-16,-1-1 8 0,-1 4 3 0,2 2-1 0,-1-1-1 0,-5 4-4 16,10-1-5-1,-10 1-3-15,13-2-7 0,-13 2-26 16,0 0-35-16,20-2-45 0,-20 2-56 0,13-3-67 0,-3 1-53 15,-1-1-69-15,-3 1-92 0,1-1-130 16,-2-3-124-16,-5 6 67 0,11-3-335 0,-11 3-414 0</inkml:trace>
  <inkml:trace contextRef="#ctx0" brushRef="#br0" timeOffset="18228.12">26054 5078 2975 0,'-2'19'222'0,"-2"2"-9"0,1 2-11 0,-3 13 10 0,-1 0 23 0,-2 5 30 0,4 1 36 0,-4-1 12 16,3-3 1-16,1-2-14 0,5-9-20 15,0-2-24-15,3-4-24 0,3-5-15 0,3 0-20 16,4-3-15-16,3-5-19 0,3-7-16 15,5-2-16-15,15-8-16 0,2-10-27 0,6-6-30 0,-8 0-35 16,1-4-23-16,-6-2-15 0,-3-2-20 16,-12 6 1-16,-4 3 6 0,-5 0 11 15,-6 0-1-15,-8 0 6 0,-10-6 18 0,-4 1 5 16,-13-5 10-16,1 2 5 16,-3 3-5-16,-4 1 0 0,7 9 0 15,-1 2-6-15,3 5-7 0,4 4-20 0,4 1-40 16,6 5-69-16,-2 4-80 0,1 3-108 15,5 5-129-15,3 6-134 0,7 3-197 0,0-1 17 16,5 3 74-16,4-1-590 0,5-6-728 16</inkml:trace>
  <inkml:trace contextRef="#ctx0" brushRef="#br0" timeOffset="18827.99">26665 5154 3733 0,'12'3'168'0,"-6"-1"40"0,-6-2 34 0,0 0 42 0,9 4 29 16,-9-4 21-16,0 0 0 0,0 0-17 0,0 0-27 15,0 0-29-15,0 0-38 16,0 0-46-16,0 0-37 0,0 0-47 0,9-13-45 16,-9 5-50-16,0-2-50 0,1-6-48 0,-1-1-27 15,0-4-15-15,0-1-1 0,-3-2 4 16,-6 2 17 0,0-7 9-16,-5 0 28 0,-1 0 20 0,-4 2 26 0,1 5 31 15,-5 3 25-15,-1 0 28 16,-1 1 25-16,7 6 22 0,0 2 14 0,7 3 14 0,-3-2 12 15,5 4-16-15,2 0-10 0,1 1-14 0,6 4-19 16,-8-6-8-16,8 6 0 16,0 0-9-16,0 0-9 0,30 17-2 0,-3-3-4 15,2 2-8-15,0 3-11 0,-1 2-17 16,3-1-11-16,-5-3-17 0,1 5-12 0,-2-3-15 16,-3 1-15-16,-2-8-8 15,-6 2-21-15,-3-6-18 0,0 1-27 0,-1-4-36 0,-3 0-40 16,1-5-57-16,-8 0-50 0,17-7-33 15,-7-5-36-15,2-13-22 16,1-10 11-16,-1-13 38 0,2-11 43 0,1-5 51 0,1-27 75 0,-3-9 66 0,2-1 70 31,-2-7 68-31,-2 1 52 0,0 0 57 16,-2 5 52-16,-2 27 35 0,3 11 21 0,-4 12 19 16,-1 16 26-16,-3 10 25 0,2 6 21 15,0 13 29-15,4 9-2 0,-8-2-9 0,20 44-11 16,0 9-30-16,-4 8-22 0,6 7-25 15,3 15-22-15,-2 0-23 0,4-3-22 0,-2-1-20 16,-3-16-37-16,1-2-35 0,-2-3-30 0,1-4-23 0,-1-9-22 16,-5-8-18-16,-1-6-17 0,-4-4-14 15,-1-5 3-15,-3-5 1 16,-3-5 7-16,0-2 2 0,0-1-17 16,-3 0 0-16,4-3-21 0,-5-6-20 15,0 9-30-15,0-9-45 0,-3 7-54 0,3-7-76 16,0 0-101-16,-7 3-108 0,7-3-138 15,0 0-133-15,0 0 65 0,0 0-631 0,0 0-789 16</inkml:trace>
  <inkml:trace contextRef="#ctx0" brushRef="#br0" timeOffset="21022.36">25073 7527 3355 0,'-2'-10'216'0,"0"-4"40"0,-2 3 14 0,4 0 15 0,-2-1 5 0,2 4-10 16,0-4 1-16,0 5-12 0,0-3-23 0,0 10-12 0,0-12-23 0,-1 4-21 31,1 8-5-31,0 0 47 0,0 0 43 0,18 52-2 0,-8-13-21 0,1 12-13 32,-1 5-2-32,2 0-122 0,-1-2-115 0,0 4 0 0,3-4 0 0,-1 3 0 0,-1-3 0 31,-1-4 0-31,0-3 0 0,-1-9 0 0,-5-2 0 0,-1-2 0 15,0-9 0-15,-2-2 0 0,0-5 0 16,-2-4 0-16,0 1 0 0,1-4 0 0,3-1 0 16,-2 0 0-16,1-6 0 0,-3-4 0 15,5 2-191-15,-5-2-516 0,21-14-84 0,-2-5-97 16,2-8 88-16,8-7-837 0,0-6-1076 0</inkml:trace>
  <inkml:trace contextRef="#ctx0" brushRef="#br0" timeOffset="21323.97">25607 7715 4752 0,'2'-16'2'0,"-2"2"54"0,0 3 46 16,0 5 40-16,0-1 27 0,0 7 9 0,0 0 10 16,-5-7 14-16,5 7 8 0,0 0 0 15,-9 23-5-15,7-9-17 0,0 4-9 0,0 1-7 16,0 5-13-16,2-3-13 16,4 2-14-16,0 0-11 0,-1-1-11 0,6-2-12 0,-2-2-9 15,2-1-6-15,2-2-7 16,5-5-5-16,4 0-8 0,-2-6-7 0,1-2-24 15,3-4-32-15,0-1 0 0,1-4 0 0,-4-2 0 16,-2-3 0-16,-1-3 0 0,-5-2 0 16,-2-12 0-16,-1 0 0 0,-6-3 0 0,-4-5 0 15,-6-1 0-15,-3 2 0 0,-2 4 0 16,-5 3 0-16,4 2 0 0,-8 7 0 0,3 6 0 16,2 6-48-16,-2 5-75 15,0 1-55-15,0 5-72 0,1 4-94 0,4 3-123 16,0 4-125-16,6-2-242 0,3 2 57 0,5 0 85 15,2-3-630-15,7 1-778 0</inkml:trace>
  <inkml:trace contextRef="#ctx0" brushRef="#br0" timeOffset="21561.98">26502 7589 4089 0,'-23'1'244'16,"4"1"25"-16,2-2 38 16,6 0 32-16,11 0 18 0,-18 2-8 0,18-2-33 15,0 0-33-15,0 0-24 16,0 0-27-16,0 0-24 0,56-24-44 0,-5 10-76 0,7-4-114 16,4 0-142-16,1 0-153 15,0-6-177-15,-4 4-194 0,-3-3-127 0,-7 0 79 0,-5 1-702 16,-12 6-892-16</inkml:trace>
  <inkml:trace contextRef="#ctx0" brushRef="#br0" timeOffset="21940.42">27276 7011 4003 0,'-5'-7'-16'0,"4"0"55"0,1 7 37 15,-4-8 38-15,2 3 23 0,2 5 13 0,0 0-1 16,-5-6 3-16,5 6 5 0,0 0 4 15,0 0-3-15,-25 13-8 0,15-5-8 16,5 1-14-16,-2 1-17 0,5 0-11 0,1 4-6 0,1-2-16 16,3 4-9-16,4-3-6 0,-2 1-4 15,6 1-7-15,1 2-4 0,9 3-3 16,-4 2-6-16,0-7 0 0,2 3 2 0,4 3 22 16,-4-2 12-16,-3 0 12 15,-2-4 17-15,-2 3 1 0,3 6 7 0,-3-2-1 16,-3-3 8-16,-1 1 5 0,-3 2 12 0,0-3 3 0,-3 1 8 15,-2-1 1-15,-2-2-5 16,-1 3-103-16,0 1-40 0,-7-2 0 0,3-1 0 0,-5-2 0 16,-1-1 0-1,0 1 0-15,-5-5 0 0,1 0 0 16,-3-1 0-16,-2-2 0 0,-1-4 0 0,3-2 0 0,-1-2-527 16,-2-4-201-16,-1-2-197 0,8-5 88 15,0-3 84-15,3-3-751 16,8-1-949-16</inkml:trace>
  <inkml:trace contextRef="#ctx0" brushRef="#br0" timeOffset="22620.27">27893 6071 4489 0,'-17'-21'98'0,"0"7"20"0,5 2-10 0,5 5-13 0,-3 3-11 0,10 4 29 0,-15 15 23 0,5 18 21 0,7 10-6 16,1 19 16 0,2 6 11-16,2 15 0 0,3 21-6 15,5 3-17-15,-2 3-12 0,-1 1-15 0,4-8 7 16,1-2-18-16,3-5-8 16,-6-21-9-16,2-4-13 0,0-6-9 0,-2-4-14 0,-1-8-9 0,0-13-16 15,-3-8-12 1,1-4-7-16,-5-10-3 0,3-3-9 0,1-5-13 0,-1-2-25 0,-3-6-20 0,-1-2-10 0,0 0 0 0,0 0 7 31,11-27 7-15,-11 9 5-16,0-6 2 0,-5-8 4 0,-4-3 8 15,-3 1-1-15,-5 2 13 0,-2 1 5 16,-3 2 16-16,-2 4 7 0,-1 6 4 0,-1 5 16 0,2 5 5 16,6 1 5-1,0 4 16-15,6 0 2 0,0 0-6 0,0 1-9 0,12 3-6 16,-15-1-8-16,9 0 2 0,6 1-1 0,0 0 3 0,0 0-8 15,34-12-2-15,2-6-6 16,12-3-7-16,6-2-18 16,0-4-11-16,0 2-12 0,-2 1 2 0,-2 3 3 15,-5 3 2-15,-13 7 3 0,-7 3-4 16,-2 6 3-16,-6 2 3 0,-1 5 21 0,-3 4 13 16,-1 8 10-16,-5 2 13 0,-1 13 10 15,-5-5 13-15,-1 0 15 0,2 8 7 16,-4-6-1-16,4-2-5 0,-2 0-6 0,2-4-8 0,2 2-18 0,0-5-48 15,4-2 0-15,1-3 0 16,2-1 0-16,3-4 0 0,1-5 0 16,1-3 0-16,3-2 0 0,-1-4 0 15,5-2 0-15,6-6 0 0,0-7 0 16,-4 3 0-16,-3-4 0 0,-3-4 0 0,-1-4 0 16,-7-2 0-16,-4 1 0 0,-1-4 0 15,-4 4 0-15,-6 2 0 0,-3-3 0 0,-4 2 0 16,-2 8 0-16,1 4 0 15,-4 3 0-15,-1 4 0 0,2 2 0 0,0 6 0 16,-1-1 0-16,1 4-84 0,3-1-383 16,-1 6-168-16,6 0-221 0,-3 0 2 15,2 0 87-15,7 0-773 0,1-2-984 0</inkml:trace>
  <inkml:trace contextRef="#ctx0" brushRef="#br0" timeOffset="23070.15">28872 7232 4430 0,'0'0'101'0,"-3"7"37"0,3-7 41 0,0 0 24 15,0 0 50-15,-4 7 17 0,4-7-6 0,0 0-25 0,0 0-24 0,0 0-21 16,0 0-18-16,0 0-19 0,0 0-17 0,0 0-17 0,0 0-5 16,0 0-19-1,0-29-8-15,-4 15-7 0,3 1-12 0,-3-6-8 0,-3-3-4 16,-2-12-7-16,0 4-4 0,-1-1-6 15,-1 2-6-15,-2 3-1 16,1 5-3-16,1 6-3 0,1 2-3 0,-2 1-6 0,1 5-8 16,4 1 1-16,-5 1-4 15,3 2 0-15,9 3 1 0,-18-4-5 16,18 4-8-16,-9-6 1 0,9 6-1 0,0-7 3 16,9-3 6-16,9-2-5 0,12-7 1 0,12-6-3 15,2 3 4-15,-1 3-10 16,4 0 3-16,-15 7-1 0,-7 4 0 0,-7 4 8 15,0 3 32-15,-3 4 33 0,1 4-45 0,-4 6-24 0,0 5 0 16,-4 2 0 0,-1 15 0-16,-1-2 0 0,-3 4 0 0,1 1 0 0,1-2 0 15,-2-2 0-15,1-5 0 16,-2-4 0-16,2-2 0 0,-1-3 0 0,1-2 0 0,-2-1 0 16,4-3 0-16,-2-5-92 0,2 1-477 15,-1-3-137-15,3-4-196 0,0-1 75 16,-8-2 75-16,20-5-725 0,-6-2-925 0</inkml:trace>
  <inkml:trace contextRef="#ctx0" brushRef="#br0" timeOffset="23440.54">29656 6878 4378 0,'0'0'91'0,"0"0"45"0,0 0 37 0,0 0 38 0,-27-3 33 0,27 3 14 0,0 0-19 0,0 0-24 0,0 0-24 0,-11-1-22 16,11 1-14-16,0 0-29 0,0 0-29 0,0 0-24 16,7-15-48-16,-3 5-25 0,2 2-17 15,1-4-10-15,1-2-1 0,0-2-3 16,-1-5 7-16,-3 0 2 0,1 1 1 0,-4 1 6 16,-2 1 6-16,-2 3 5 15,-3 1-1-15,1 5 10 0,-6 0 8 0,-5 5 16 0,-1 8 7 16,-4 3 17-16,-11 6 22 0,1 8 19 15,-3 6 7-15,3 6 14 0,12-4 2 16,2 2-10-16,5 0-1 0,9-4-10 0,1-1-9 16,6-3-8-16,5 9-11 0,7-6-8 15,3-2-22-15,3 0-42 0,5-11-62 16,3-3-59-16,3 1-71 0,1-6-73 0,-4-5-100 0,1-2-94 16,6-6-100-16,-1-5-123 15,0 1-66-15,-4-5 73 0,1-1-574 16,3-8-715-16</inkml:trace>
  <inkml:trace contextRef="#ctx0" brushRef="#br0" timeOffset="23810.37">30253 5720 3765 0,'-10'-33'146'0,"2"2"45"0,1 9 62 0,3 5 61 0,-2 3 43 0,2 4-8 16,2 1-34-1,2 9-12-15,0 0 31 0,0 0 14 0,-5 34-9 16,6 8-13-16,7 15-16 0,-4 8-15 15,2 7-49-15,-1 1-246 0,1 4 0 16,-2 1 0-16,-1-1 0 0,1-5 0 0,1 0 0 0,-5-5 0 16,2-8 0-16,-1-10 0 15,-1-7 0-15,-1-5 0 0,1-10 0 0,-2-7 0 16,2-3 0-16,0-2 0 16,-2-3 0-16,2-4 0 0,-3 1 0 0,1-7 0 15,2-2 0-15,0 0 0 0,0 0 0 0,-15-14 0 16,4-3 0-16,-6-6 0 0,-3 0 0 15,4 1 0-15,-7 3 0 0,1 6 0 0,4 5 0 0,0 4 0 0,0 6 0 32,-3 3 0-32,-1 3 0 0,8 4 0 0,0 3 0 0,5 3 0 15,3-3 0-15,4 3 0 16,4-1 0-16,2-3 0 0,-1 1 0 0,7-3 0 16,0 0 0-16,-1-2 0 15,0 1 0-15,3-3 0 0,-4 1-247 0,-5-2-666 16,-3 1-42-16,-3 2 109 0,-11 6-933 0,-20 15-1208 15</inkml:trace>
  <inkml:trace contextRef="#ctx0" brushRef="#br0" timeOffset="24510.22">25903 7308 4715 0,'0'-4'-125'0,"0"4"28"0,0 0 34 0,0 0 55 0,0 0 55 0,-3 28 45 15,3-10 29-15,-2 9 16 0,2-1 11 0,2 11 3 0,-1-2 0 16,5 3-5-16,-1-3 5 0,-2-9 7 0,8 3-13 15,0-5 2-15,-2-6-10 0,6 7-6 16,-2-10-8-16,4-3 2 0,2-2-14 0,5-4-9 16,-1-4-6-16,4-4-17 0,9-8-4 0,7 0-8 15,-7-5-7-15,-6-2-2 16,-1-4-11-16,-4 1-6 0,-8-6-10 16,-5-1-10-16,-9 3 2 0,-5-4-6 0,-10-6-15 15,-6-7 1-15,-9 0-10 0,-3 3 5 16,-4 4-3-16,-3 6 2 0,7 7-4 15,-2 8 1-15,1 6-6 0,4 7-18 0,-11 7-9 16,3 5-24-16,5 5-42 0,-4 12-58 16,11-5-81-16,2 6-97 0,7-4-104 0,7-1-140 0,5-7-184 15,6-3 75 1,3-2 75-16,7-6-478 0,3-4-568 0</inkml:trace>
  <inkml:trace contextRef="#ctx0" brushRef="#br0" timeOffset="25460.12">28282 8502 3420 0,'-2'4'209'0,"2"-4"10"0,2 9 38 0,-2-9 42 0,8 7 61 0,-3-5 21 0,2 0-2 16,7 0-13-16,-3 1-21 0,7-3-24 16,0-3-27-16,7-1-31 0,11-5-29 0,0-2-22 15,-2 0-20-15,-6-1-22 16,3-2-23-16,-5-2-24 0,-5 4-123 0,-7 0 0 0,-1-1 0 16,-4-1 0-1,-5 0 0-15,-2 2 0 0,-4-5 0 0,-6 0 0 0,-1-2 0 16,-10-5 0-16,-6 5 0 0,1 5 0 0,-1 6 0 15,2 1 0-15,-2 5 0 0,-2 6 0 16,-7 5 0-16,1 5 0 0,5 1 0 0,1 5 0 16,5 6 0-16,6 0 0 15,7 3 0-15,3 0 0 0,6-5 0 0,8 6 0 16,5-1 0-16,2-3 0 16,7-1 0-16,0-8 0 0,6-1 0 0,3-5 0 0,-1-5 0 15,-3-6-343-15,11-4-147 16,-1-3-116-16,1-5-115 0,-2-4-109 0,4-8 82 0,-3 0-767 0,-12 1-959 15</inkml:trace>
  <inkml:trace contextRef="#ctx0" brushRef="#br0" timeOffset="25650.3">28825 7742 4510 0,'-13'-49'122'0,"1"17"56"16,7 8 75-16,-5 5 87 0,4 5 44 15,2 4 12-15,1 1-20 0,1 3-36 0,2 6-33 16,0 0-11-16,0 0-16 0,-7 39-22 15,7 0-107-15,1 7-151 0,1 16 0 16,4 0 0-16,1 0 0 0,2 0 0 0,3-2 0 0,1-2 0 16,3-3 0-1,1-4 0-15,2-1 0 0,2-7-214 0,-6-10-277 0,3-4-104 0,-2-3-135 16,0-9-114 0,-3-4 81-16,-1-4-786 0,-5-4-992 0</inkml:trace>
  <inkml:trace contextRef="#ctx0" brushRef="#br0" timeOffset="26522">29213 8086 4605 0,'0'0'83'0,"-9"26"26"0,4-19 34 0,1-1 41 0,0 1 35 16,4-7 21-1,-6 12-10-15,6-6-15 0,0-6-20 0,3 11-20 16,-3-11-18-16,9 9-10 0,-4-7-20 15,-5-2-9-15,18 1-11 0,-18-1-10 0,16-3-10 0,-3 0-7 0,-6-3 0 16,2-1-11-16,-2 1-8 0,0-3-1 16,0-3 2-16,-5 2 2 15,2 0 9-15,-2-1 6 0,-2 3 4 0,0-2 2 16,-4 3-7-16,0-3-7 0,-1 4-63 16,-5 1-8-16,10 5 0 0,-19 0 0 15,19 0 0-15,-28 11 0 0,12 1 0 16,-1 1 0-16,3 3 0 0,1-1 0 0,3 1 0 15,3 4 0-15,5-5 0 0,2 3 0 0,0-7 0 16,4 3 0-16,1-2 0 0,5-2 0 16,0 2 0-16,5-6 0 0,0-3 0 15,1-1 0-15,0-4 0 0,9-3 0 16,-1-4 0-16,6 0 0 0,1-6 0 0,-5 0 0 16,-4-1 0-16,3-2 0 0,-7 2 0 15,-5 4 0-15,-4 2 0 0,-1 2 0 0,0 1 0 16,-3 1 0-16,3 1 0 0,-8 5 0 0,10-8 0 15,-10 8 0-15,5-5 0 16,-5 5 0-16,0 0 0 0,0 0 0 0,13 14 0 16,-6-8 0-16,-2-1 0 0,1 1 0 15,1-3 0-15,4 2 0 0,0-3 0 0,-11-2 0 0,21 1 0 16,-6-1 0 0,0-5 0-16,4-3 0 0,-2-1 0 0,2-3 0 0,6-5 0 0,-4-3-2 0,-3 1-87 31,0-3 17-31,-4 2 15 0,-5 2 27 0,2-8 34 0,-1 3 26 15,0 6 22-15,-7 4 19 0,3 2 4 0,-1 1-57 16,-1 2-18-16,1 1 0 16,-3 1 0-16,-2 6 0 15,0 0 0-15,0 0 0 0,0 0 0 0,13 20 0 0,-8-11 0 0,-1 4 0 16,4-1 0-16,-1 0 0 0,5-2 0 16,1 0 0-16,0-1-204 15,5-4-21-15,0 0-19 0,2-1-17 16,-3-4-17-16,4-4-7 0,-4 0-2 0,2-1 12 0,-2-3 21 0,1-2 13 15,-3-2 25-15,-3-4 19 16,1-1 29-16,-1-10 25 0,-1-2 20 16,-4-6 36-16,-1-3 32 0,-3-7 32 15,1-11 29-15,-2-5 20 0,-2-3 23 0,-4-2 27 16,0 2 38-16,1 5 39 0,1 17 34 0,-4 8 11 0,4 8 2 16,1 7 3-16,-1 7 2 15,0 6 12-15,2 6 22 16,0 0 8-16,-16 31-8 0,11 2-20 0,1 5-19 0,2 5-22 15,6 1-19-15,1 11-18 0,6-6-22 16,1 1-37-16,3-2-46 0,3-7-62 0,2 1-30 16,1-5-71-16,1-6-98 0,-4-5-108 0,-2-3-110 15,-3-5-104-15,-3-2-97 16,-5-6-141-16,1 0 54 0,-4-1-698 16,0-2-879-16</inkml:trace>
  <inkml:trace contextRef="#ctx0" brushRef="#br0" timeOffset="26670.26">30208 8028 4315 0,'-5'4'202'0,"-3"0"71"0,8-4 67 0,-10 6 51 0,10-6 36 0,-5 5 6 0,5-5-16 16,0 0-34-16,0 0-30 0,0 0-42 0,0 0-46 15,0 0-184-15,34-15-81 0,-15 7 0 16,8-7 0-16,-2-1-293 0,-5 5-183 16,-2-1-171-16,-1 2-207 0,4-1 23 0,-4 1 91 15,4 3-739-15,-6 2-928 0</inkml:trace>
  <inkml:trace contextRef="#ctx0" brushRef="#br0" timeOffset="26880.62">30386 8415 4822 0,'-9'9'495'0,"0"-2"4"15,2-2 2-15,-1-2-6 0,5-1-25 0,3-2-37 0,-8 5-41 16,8-5-308-16,0 0-84 0,0 7 0 0,0-7 0 15,0 0 0-15,0 0 0 16,0 0 0-16,0 0 0 0,0 0 0 0,0 0-37 0,0 0-543 0,17-14-146 16,-17 14-193-1,-6-10 91-15,-1 3 85 0,-9 2-739 0,-9 0-930 0</inkml:trace>
  <inkml:trace contextRef="#ctx0" brushRef="#br0" timeOffset="72385.53">30510 9847 4363 0,'-17'2'205'0,"3"1"-112"0,5-1-30 0,0-2 16 0,9 0 21 0,-11 3 28 0,11-3 19 0,0 0 4 15,0 0-3-15,0 0-4 0,0 0-9 0,71-8-11 16,-20-4-17-16,8-2-18 0,8-5-33 16,2-1-26-16,18-4-25 0,-1-2-14 0,-18 3-8 15,-2 1 0-15,-5 1 4 16,-8 1-3-16,-15 7 2 0,-2 0 1 0,-5 3 2 15,-4 2 2-15,-11 2 1 0,-2 5 9 0,-5 2 20 0,-1 3 17 16,-3 4 21-16,2-1 11 16,-5 7 13-16,0 3 11 0,-2 3 9 0,-2 5-1 0,0 0 5 15,-2 14-5 1,1 0-2-16,2-2-10 0,-1 3-4 0,2-1-14 0,0-1-4 16,-2-3-3-16,0-4 0 15,2-4-15-15,-2-1 5 0,0-9-11 0,0 5 3 0,1-5 1 0,-1 0-5 0,0-3 5 0,0-2 2 0,-2 1 10 31,1-1 8-31,-6 1 8 16,-2-1 6-16,-4-1 3 0,-4 1-16 0,-11 3-69 16,-6-1 0-16,-12 3 0 0,-8-1 0 0,-1 1 0 15,-4 1 0-15,-4 1 0 0,-1 3 0 16,-3 3 0-16,-11 4 0 16,15-1 0-16,2-2 0 0,6-1 0 0,4 2 0 15,6-4 0-15,6 0 0 0,8-7 0 0,5 0 0 16,6-7 0-16,4 1 0 15,5-2 0-15,3-2 0 0,1-3 0 0,1 2 0 16,8-5 0-16,-12 2 0 0,12-2 0 16,0 0 0-16,-5-22 0 0,7 5 0 0,5-18 0 0,1-4 0 0,3-16 0 0,3-7 0 0,1-1 0 31,1-7 0-31,-1-3 0 0,-2 1 0 16,2 4 0-16,0 6 0 15,-1 8 0-15,-7 13 0 0,1 7 0 0,-2 7 0 0,-2 7 0 16,0 4 0-16,-3 4 0 0,1 0 0 0,2 2 0 15,-2 0 0-15,0 4 0 16,-2 0 0-16,1 1 0 0,-1 5 0 16,0 0 0-16,0 0-20 0,0 0-641 0,0 0-150 15,0 0-103-15,0 25 97 0,0-13-873 0,0 1-1124 16</inkml:trace>
  <inkml:trace contextRef="#ctx0" brushRef="#br0" timeOffset="73450.39">30416 9935 4672 0,'-25'0'-20'0,"4"0"14"0,1-2 7 0,-2 4 27 0,8-4 35 0,0 2 42 16,-1 0 32-16,15 0 20 0,-21-2 14 0,21 2-1 0,-16 0-11 16,16 0-12-16,0 0-10 15,0 0-16-15,39-25-21 0,6 5-5 16,11 0-15-16,6-4-12 0,24-5-15 0,0 2-14 16,4-2-15-16,-20 8-19 15,16-6-3-15,-19 5-7 0,-3 3-7 16,-7 2 1-16,-1-1 0 0,-11 2 6 0,-13 5 7 15,-7 2 14-15,-5 2 15 0,-5 2 30 16,-2-1 34-16,-1 2-2 0,-5-2 20 0,-1 3 7 16,2-2 7-16,-3 1-7 0,1-1 4 15,-6 5-7-15,5-8-4 0,2 6-10 0,-7 2-7 16,5-5-14-16,-5 5-4 0,6-5-13 0,-6 5-9 0,0 0-7 16,6-5-7-16,-6 5-18 0,0 0-24 15,0 0 0 1,8-6 0-16,-8 6 0 0,0 0 0 0,0 0 0 0,0 0 0 15,0 0 0-15,0 0 0 0,15 14 0 16,-14-5 0-16,3 8 0 0,0 3 0 0,0 5 0 16,0 8 0-16,0-4 0 0,0 6 0 0,-3 0 0 15,5-6 0-15,-2 8 0 16,1-1 0-16,2-1 0 0,-4-8 0 0,3-5 0 16,-2-1 0-16,-1-1 0 0,1-3 0 15,0 0 0-15,0-1 0 16,0-5 0-16,-2 3 0 0,0-3 0 0,0-1 0 0,-1-2 0 15,-1 0 0-15,2-1 0 0,0 1 0 16,-2-1 0-16,0-7 0 0,0 11 0 0,-2-3 0 16,0-1 0-16,1 0 0 15,-3 1 0-15,-4 3 0 0,2-3 0 0,-3 4 0 16,0-2 0-16,-4 1 0 0,-1 3 0 16,-8 4 0-16,-2 1 0 0,-1 0 0 0,-6 0 0 15,-5 5 0-15,-7-1 0 16,-2 4 0-16,-4-1 0 0,-2-3 0 0,-5 3 0 0,-7-2 0 15,1 0 0-15,-3 2 0 0,-2-4 0 16,1 1 0-16,2-4 0 0,3 1 0 16,7-1 0-16,4-3 0 0,12-3 0 0,2-1 0 15,5-2 0-15,6-1 0 0,6-4 0 16,6 0 0-16,1-1 0 0,1-1 0 0,4-1 0 0,7-2 0 0,-14 3 0 16,14-3 0-1,0 0 0-15,-23-8 0 0,17 1 0 0,-1-6 0 16,1 0 0-16,-1-9 0 0,0 1 0 0,2-16 0 0,1 0 0 15,0-4 0 1,3-5 0-16,-5-11 0 0,4-4 0 0,-4 0 0 0,2 6 0 16,2 13 0-16,-2 4 0 15,3 7 0-15,-1 7 0 0,-2 6 0 0,4 4 0 16,-4 3 0-16,2 5 0 0,-1 2 0 16,3 4 0-16,0 0 0 0,0 0-398 0,-10 18-425 15,8-10-113-15,2 4 96 0,2 0-926 16,-1 5-1198-16</inkml:trace>
  <inkml:trace contextRef="#ctx0" brushRef="#br0" timeOffset="74135.03">30626 10767 4396 0,'0'0'-255'0,"0"0"63"0,0 0 50 0,0 0 41 0,0 0 43 0,0 0 34 0,-6-7 24 0,6 7 20 0,0 0 17 0,0 0 17 0,0 0 10 0,0-13 17 16,0 13 13 0,0 0 1-16,0-5 8 0,0 5 0 15,0 0 3-15,0 0-2 0,0 0-3 0,0 0 0 16,-1-7-2-16,1 7-8 0,0 0 8 16,0 0 10-16,-14 21 3 0,4-2 7 0,-7 11 10 0,-10 14 3 15,-7 8 12-15,-13 24 10 0,-12 3 18 0,-6 12 5 16,-4 6 15-16,-1 5 9 15,-3 3 20-15,0 1 19 0,5-3 19 16,3 0 18-16,4-6 14 0,2-6-20 16,4-8-256-16,8-6-15 0,2-7 0 0,15-16 0 0,3-7 0 15,4-3 0-15,3-4 0 16,6-8 0-16,1-2 0 0,4-8 0 0,0-5 0 16,6-1 0-16,-5-3 0 0,6-1 0 15,-1-2 0-15,1 1 0 16,0-3 0-16,-2-2 0 0,4-6 0 0,-2 11 0 0,0-5 0 0,2-6 0 15,-4 4 0-15,4-4 0 16,0 0 0-16,0 0 0 0,0 0 0 0,-15-11 0 16,12 1 0-16,1-3-368 0,0 1-467 15,-1-1-93-15,3-3 81 0,0 3-926 16,5-5-1203-16</inkml:trace>
  <inkml:trace contextRef="#ctx0" brushRef="#br0" timeOffset="75000.28">28994 12985 4775 0,'-18'3'-48'0,"0"1"51"16,6 1 24-16,-2-2 37 0,1 1 39 0,1-1 40 0,2-1 33 0,10-2 19 0,-12 3-1 0,12-3-13 16,0 0-13-16,0 0 4 0,0 0-35 15,30-27-18-15,13 6-8 0,9-3-17 16,7-3-27-16,19-6-21 0,0 0-31 0,-11 7-23 16,-2 1-38-16,-3 4-26 0,-1 1-12 15,0 1-1-15,-9 7 5 16,-10 4 11-16,-6 3 4 0,-8 5 8 0,-5 5 14 15,6 7 22-15,-10 1 31 0,2 8 25 0,-4 8 34 16,-6 1 26-16,1 6 34 0,-4-2 21 0,-3 5 9 16,3 2 6-16,-4 2-3 0,4-2-6 15,-5 0-7-15,3 0-11 0,-2 1-5 16,-1-3-15-16,4-1-12 0,-3-4-10 16,-3-7-10-16,-1-4-8 0,4-5-33 15,-4-1-45-15,-2 1 0 0,0-3 0 0,-1 3 0 16,-6-5 0-16,2 5 0 0,-6-3 0 15,-8 7 0-15,-4-1 0 0,-6-2 0 0,-6 6 0 16,-3-2 0-16,-8-3 0 0,0 1 0 16,-1 2 0-16,-3-3 0 0,-2 1 0 0,5 2 0 15,0 1 0-15,2-1 0 0,-2-1 0 16,6 0 0-16,1-1 0 0,11-4 0 16,1 0 0-16,5-2 0 0,0 2 0 15,6-5 0-15,3-3 0 0,5-1 0 0,4-2 0 0,-3 0 0 16,2-2 0-16,8-4 0 0,-11 8 0 15,8-6 0-15,3-2 0 0,0 0 0 0,0 0 0 16,0 0 0-16,-23-10 0 16,15-2 0-16,-2-7 0 0,1-10 0 0,-4-8 0 15,-1-17 0-15,-3-6 0 0,2-8 0 16,-8-23 0-16,0-4 0 0,6-2 0 0,-6 6 0 16,10 24 0-16,5 9 0 0,-2 7 0 0,7 14 0 0,-3 4 0 15,0 10 0 1,5 4-60-16,-1 5-56 0,0 0-10 0,-1 4-10 15,3 2-19-15,-2 1-23 0,2 0-45 0,0 7-48 16,2-10-69-16,-2 10-80 0,7-5-87 16,-7 5-137-16,9 0-94 0,-9 0 73 0,17-2-564 15,-17 2-690-15</inkml:trace>
  <inkml:trace contextRef="#ctx0" brushRef="#br0" timeOffset="75630.27">30244 10872 3603 0,'-9'-10'133'0,"2"1"14"0,-1-1 4 0,4 3 11 0,-4 0 26 0,7 0 29 0,1 7 28 0,-6-10 25 16,4 5 10-16,2 5-11 0,-4-11-12 16,4 11-21-16,6-11-23 0,0 4-17 0,5 5-21 0,8 4-11 0,17 9-6 15,12 7-3 1,9 11-7-16,26 17-17 0,7 11-8 0,8 7-8 15,5 1-14-15,7 6-17 0,36 23-11 0,3 2-10 16,0 3-8-16,1 2-3 0,8-3-25 16,0-3-27-16,-6-3 0 0,-38-30 0 15,-9-3 0-15,-10-5 0 0,-13-9 0 16,-24-15 0-16,-9-2 0 0,-7-6 0 0,-11-7 0 0,-3-1 0 16,-9-4 0-16,-5-3 0 15,-3-2 0-15,-2 1 0 0,-1-5 0 0,-2 3 0 0,-6-4 0 0,7 3 0 16,-7-3 0-16,0 0 0 0,0 0 0 15,0 0 0 1,0 0 0-16,-16-19 0 0,9 14 0 0,-2 0 0 0,0 1 0 0,-7-4-448 31,1 3-403-31,-4 0-75 0,-3 3 81 0,0-2-897 0,3 1-1173 16</inkml:trace>
  <inkml:trace contextRef="#ctx0" brushRef="#br0" timeOffset="76270.39">31969 12171 4590 0,'-18'6'31'0,"-2"-4"74"0,6 1 30 0,2 1 29 0,2-3 49 16,10-1 68-16,-14 5 33 0,14-5 20 0,-7 4-1 15,7-4-22-15,0 0-33 16,0 0-27-16,40-17-28 0,-6 3-52 0,12-5-39 15,6-4-34-15,2 2-32 0,4-1-32 0,-5-1-38 16,3 5-24-16,-6 1-23 0,-3 3-5 0,-9 5 2 16,-3 3 13-1,-8 6-1-15,-4 3 9 0,-1 2-2 16,-1 4 24-16,1 6 13 0,1 4 12 16,-1 3 16-16,-4 4 4 0,0 1 3 15,-1 2 0-15,-2 4 7 0,-1 1 10 0,2 9 6 16,2 4 17-16,-1-1 10 0,2-2-81 0,-2-1-6 15,0-10 0-15,-8 0 0 16,2-2 0-16,1-6 0 0,-2-5 0 0,-2-3 0 0,-2-5 0 0,-1 1 0 16,1-3 0-16,-5-2 0 0,3 1 0 0,-2-3 0 15,-2 2 0 1,0 0 0-16,-6 3 0 0,-1-1 0 0,-9 2 0 16,-8 5 0-16,-6 0 0 0,-4 0 0 0,-16 3 0 15,-6-1 0-15,-8 1 0 16,-1-1 0-16,-3 1 0 0,-3-5 0 0,0 1 0 15,1-1 0-15,3 1 0 0,4 1 0 0,4-2 0 0,6-3 0 16,1 0 0-16,13-3 0 0,3-1 0 16,9-3 0-16,6 0 0 15,3-1 0-15,3-6 0 0,-1-1 0 16,4-2 0-16,-4-7 0 0,7-4 0 16,-1-2 0-16,2-13 0 0,4-8 0 0,6-7 0 0,2-15 0 15,2-6 0 1,4-7 0-16,1-19 0 0,-1 16 0 0,3-13 0 0,1 21 0 0,-5 7 0 15,2 9 0-15,-4 10 0 0,0 7 0 16,-5 11 0-16,0 6 0 0,-2 5 0 16,0 1 0-16,-2 1 0 0,0 6 0 0,-5 2 0 15,7 4 0-15,-9-2 0 0,9 2-142 16,0 0-416-16,-16 8-198 0,5-4-156 0,4 4 77 16,-2-1-861-16,-1 2-1132 15</inkml:trace>
  <inkml:trace contextRef="#ctx0" brushRef="#br0" timeOffset="77030.43">28709 14465 4554 0,'6'-24'-116'0,"1"0"20"0,0 1 12 0,3-7 24 0,0 6 42 16,-5 4 49-16,1 5 40 0,-2 1 37 16,0 4 15-16,0-1-1 0,-2 5-7 15,-1 0-12-15,-1 6-6 0,0 0 25 0,0 0 28 16,-5 25 33-16,-7 12 18 0,-7 15 36 16,-4 6 13-16,0 6 19 0,-7 14 16 15,-3 3-2-15,-6 0 7 0,1-3 5 0,1-3 2 0,-1-3-9 16,9-16-197-16,3-5-91 15,2-2 0-15,0-6 0 0,7 0 0 0,0-10 0 0,3-4 0 16,2-2 0-16,1-6 0 16,6-5 0-16,-3-3 0 0,5-3 0 15,-1 0 0-15,0-1 0 0,2-3 0 16,-2-2 0-16,4-4 0 0,-8 4-479 0,8-4-321 0,0 0-119 16,0 0 69-16,0 0-899 0,0 0-1181 0</inkml:trace>
  <inkml:trace contextRef="#ctx0" brushRef="#br0" timeOffset="77624.33">27838 15807 4614 0,'-20'9'76'0,"6"-4"83"16,3 0 39-16,0-1 40 0,4-3 51 0,7-1 51 0,-11 2 33 15,11-2 10-15,0 0-18 0,0 0-40 0,-7-12-33 16,21-2-30 0,11-9-29-16,15-8-189 0,3-4-44 0,9-3 0 0,13-13 0 15,-1-1 0-15,2 5 0 16,-17 12 0-16,1 3 0 0,-3 1 0 0,-6 5 0 16,-9 11 0-16,-2-1 0 0,-6 7 0 0,-6 6 0 0,0 3 0 15,-5 7 0-15,0 3 0 16,0 8 0-16,3 8 0 0,-3 4 0 0,-2 0 0 15,-3 9 0-15,5 5 0 0,-2-4 0 16,5 7 0-16,-3-1 0 16,-1-9 0-16,1 1 0 0,-4-1 0 0,1 3 0 15,-4-8 0-15,-1-4 0 0,-3-3 0 0,-2 0 0 16,-2-4 0-16,1 4 0 0,-9 3 0 16,-5 1 0-16,-4-4 0 0,-6-2 0 15,-2 0 0-15,-14 2 0 0,-3-5 0 16,-4-1 0-16,-1-4 0 0,-3-1 0 0,-2-3 0 0,11-7 0 0,-2 0 0 15,2-6 0-15,1 0 0 16,2-2 0-16,6-5 0 0,-2-5 0 16,5-1 0-16,2-5 0 0,4 3 0 0,3-5 0 15,3 2 0-15,1-2 0 16,7 1 0-16,4 4 0 0,0 3 0 0,0 1 0 0,1 1 0 16,1 0 0-16,1 3 0 15,2 1 0-15,1 0 0 0,1 2 0 0,0-2 0 16,0 8 0-16,3-11 0 0,1 3 0 15,1 2 0-15,5-2 0 0,0 1 0 16,1-1-619-16,5-5-380 0,-2 3 89 0,2-2 94 16,1-1-832-16,0 1-1087 0</inkml:trace>
  <inkml:trace contextRef="#ctx0" brushRef="#br0" timeOffset="78060.2">28736 14214 4231 0,'-18'-5'-100'0,"5"0"54"0,3 3 37 0,3 0 31 0,7 2 31 0,-11-3 32 0,11 3 34 16,0 0 27-16,0 0 9 16,0 0 4-16,0 0 14 0,57 12 11 0,9 8 8 0,33 6-2 15,8 8-4 1,3 1-14-16,3 0-20 0,-2 2-11 0,-12-3-24 0,-6-1-6 15,-9-2-23-15,-19-8-2 0,-6-1-23 16,-4-3-7-16,-4-1-3 0,-10-5-3 16,-7-2-2-16,-5-2-2 0,-7-2-2 0,-5-3 0 15,3 0-5-15,-5 1 13 0,-1-1-15 16,-3-3-6-16,1 3-3 0,-1-4-54 0,-2 0-62 16,-9 0-95-16,19 0-128 0,-9 0-155 15,-10 0-183-15,11 0-137 0,-11 0 63 0,0 0-626 16,0 0-804-16</inkml:trace>
  <inkml:trace contextRef="#ctx0" brushRef="#br0" timeOffset="78680.27">29867 14771 4063 0,'-13'-1'222'15,"3"1"10"-15,10 0 3 0,-13-5 17 16,13 5 45-16,-5-4 8 0,5 4 6 0,0 0-9 16,15-17-20-16,2 9-26 0,14-6-28 15,12-5-24-15,7 2-30 0,1-4-33 0,2 1-28 16,-1-1-16-16,0-2-16 0,-7 5-12 16,1 1-16-16,-11 5-4 0,-5-1-3 15,-6 7-8-15,-5 3-4 0,-1 3 13 0,-3 3 10 16,-1 3-54-16,-1 7-3 0,-2 3 0 15,-1 1 0-15,1 12 0 0,3 3 0 0,-3 3 0 16,-2 2 0-16,-2 2 0 0,4 2 0 16,-2 10 0-16,-4-11 0 0,4-1 0 15,-4 0 0-15,-1-3 0 0,0-11 0 0,-1-1 0 16,-1-7 0-16,2 1 0 0,-4-5 0 16,2 0 0-16,-2-2 0 0,2-2 0 0,-2 0 0 15,2 0 0-15,-2-1 0 16,0-8 0-16,-2 11 0 0,0-3 0 0,-6-1 0 15,1 3 0-15,-11 0 0 0,2 1 0 0,-17 4 0 16,-9 2 0-16,-7 2 0 16,-10-2 0-16,-8 2 0 0,-2-1 0 0,-3-4 0 15,2 0 0-15,0-2 0 0,2-2 0 16,7 0 0-16,16-6 0 0,2 2 0 16,13-1 0-16,7-3 0 0,4-2 0 0,5 0 0 0,3 0 0 0,-1-7 0 15,-1-3 0 1,8-2 0-16,1-2 0 0,4-6 0 0,0-4 0 0,4-13 0 15,3-14 0-15,5-4 0 16,3 1 0-16,-1-1 0 0,1 1 0 0,-4 2 0 0,-3 13 0 16,0 3 0-16,-3 3 0 15,-1 9 0-15,-1 7 0 0,-3 1 0 0,0 5 0 16,0 0 0-16,-3 1 0 16,3 4 0-16,-2 2-56 0,2 4-542 0,0 0-173 0,-4-7-149 15,4 7 86-15,0 0-871 16,0 0-1138-16</inkml:trace>
  <inkml:trace contextRef="#ctx0" brushRef="#br0" timeOffset="79348.36">32007 13143 4318 0,'8'-10'-214'0,"2"3"47"0,-3-1 41 0,-1 0 33 0,2 2 36 0,-3 0 39 0,-1-1 33 0,0 0 32 0,-4 7 20 15,9-9 10-15,-7 3 4 16,-2 6-16-16,6-6 2 0,-6 6 8 0,0 0 31 0,-3 30 47 15,-4 5 42-15,-2 13 37 0,-2 8 20 16,-1 9 10-16,-3 3 11 0,1 4 2 16,-1 18-4-16,-4-3-12 0,4-18-10 0,0 3-17 15,2-4-20-15,-1-3-20 0,5-3-19 16,-3-2-17-16,0-6-14 0,1-5-12 16,2-10-16-16,3-1-11 0,-2-2-30 15,3-8-73-15,1-6 0 0,-1-3 0 0,-2-3-38 16,1-1-220-16,5-5-127 0,-3 1-144 0,2-3-190 15,-3-1-142-15,1-2 68 0,2 0-774 16,2-5-1010-16</inkml:trace>
  <inkml:trace contextRef="#ctx0" brushRef="#br0" timeOffset="79810.06">31537 14532 4731 0,'-14'0'160'0,"14"0"20"16,-17 0 41-16,17 0 61 16,-7-6 22-16,7 6 12 0,6-14-3 0,5 2-29 0,14-9-28 15,1-1-32-15,10-6-38 16,6 2-27-16,2-1-14 0,0 2-19 16,-4 2-24-16,-5 8-28 0,-1-1-14 15,-6 3-10-15,-3 7-32 0,-4 3-18 0,-6 3 0 16,-2 3 0-16,1 3 0 0,-3 7 0 15,-2 3 0-15,0 4 0 0,-4 2 0 0,1 11 0 16,-4-6 0-16,0 7 0 0,-2-1 0 16,0 4 0-16,-2-1 0 0,0 0 0 15,-2-9 0-15,0-2 0 0,1-1 0 0,-1-2 0 16,-2-3 0-16,-2 2 0 0,1-4 0 16,-1-4 0-16,0 1 0 0,-1-1 0 0,-4 1 0 15,-5-2 0-15,2-3 0 16,-4-1 0-16,-5 2 0 0,2-6 0 0,-3 2 0 0,-12-4 0 15,-4 0 0-15,-2-6 0 0,-2-4 0 16,2 0 0-16,-5-5 0 0,8-1 0 16,9 2 0-16,-2-2 0 0,12 4 0 0,2 3 0 15,1-2 0-15,4 5 0 0,1-4 0 16,1 2 0-16,1-1 0 0,3 1 0 16,0 0 0-16,-3-3 0 0,3-1 0 15,1-1 0-15,5 0-301 0,-1-3-509 0,0-1-163 16,4-4 99-16,4 0-906 0,3-10-1209 0</inkml:trace>
  <inkml:trace contextRef="#ctx0" brushRef="#br0" timeOffset="80362.27">32093 13196 4537 0,'-18'9'-161'0,"6"-1"33"0,0 1 30 0,7-2 34 0,-2-2 47 0,7 3 49 0,0-8 35 16,12 14 24-16,1-9 13 0,5 0-2 16,11-3-11-16,12-4-5 15,4 0-17-15,0-4-14 0,12-5-8 16,-5 1-3-16,-1-4-7 0,-2 0 2 16,-13 6 3-16,-1-4 2 0,-5-1 20 0,-3 7 28 0,-8 0 24 0,-2 1 10 15,-5 5 15 1,1 0 21-16,-1 5 23 0,3 7 30 0,0 11 19 0,0 10 3 15,1 15-2-15,-5 8-15 0,0 9-15 16,1 4-18-16,-5 5-20 0,3-1-20 16,-2 3-13-16,-6-2-2 0,2-1-11 0,-3-2-69 15,5-5-52-15,-6-1 0 16,2-7 0-16,-2-14 0 0,-2-3 0 0,2-3 0 16,0-11 0-16,-2-5 0 0,0-3 0 0,0-5 0 15,2-3 0-15,0 1 0 0,0-4 0 16,0 1 0-16,0-9 0 0,-1 8 0 0,1-8 0 0,0 0 0 15,0 0 0 1,0 0 0-16,0 0-381 0,13-23-315 0,-13 23-219 0,1-10 28 16,-1 10 96-1,0-7-747-15,0 7-981 0</inkml:trace>
  <inkml:trace contextRef="#ctx0" brushRef="#br0" timeOffset="80682.83">32779 14177 4485 0,'0'-9'23'0,"0"9"27"0,-1-12 22 0,1 12 26 0,0 0 26 0,0 0 36 0,0 0 32 0,0 0 12 16,1 29 11-16,-2-10-23 0,-1 6-4 15,-2 14-16-15,-1 2-9 16,-2-3-17-16,1 4-10 0,-3-2-15 16,1-3-16-16,2 1-10 0,-1-3-8 0,0-4-9 15,-1 0-5-15,2-6-23 0,2-6-23 16,0-6-39-16,1 0-49 0,1-5-52 16,0 0-64-16,-2 1-79 0,2-5-76 15,2-4-98-15,0 0-113 0,0 0-146 0,0 0-31 16,0 0 76-16,0 0-471 0,-8-26-585 15</inkml:trace>
  <inkml:trace contextRef="#ctx0" brushRef="#br0" timeOffset="80980.28">32667 14012 2961 0,'-6'-17'107'0,"3"5"76"0,1 0 18 16,2 3 23-16,0-1 32 0,3-1 27 15,5 1 31-15,1-2 16 0,5 0-8 0,5 1-17 16,15-2-20-16,4 3-15 0,2 3-13 15,1 4-10-15,-2 5-11 0,-3 4-14 0,0 6-14 16,-1 7-8-16,-9 4-14 16,3 14-7-16,-6 6-3 0,-3 5-9 0,-11 2-95 15,-6-6-72-15,-1 4 0 0,-5 5 0 0,-8 3 0 0,-7-7 0 16,-3-1 0-16,-8-3 0 16,-1-4 0-16,-5-3 0 0,3-5 0 0,-8-2 0 15,1-4 0-15,-2-3 0 16,-2-5 0-16,8-1 0 0,-9 1 0 0,8-7 0 15,2 2 0-15,-2-6 0 0,4 1-218 0,3-4-729 16,8-3-22-16,3-2 118 16,1 0-920-16,5-2-1200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15:14.465"/>
    </inkml:context>
    <inkml:brush xml:id="br0">
      <inkml:brushProperty name="width" value="0.05292" units="cm"/>
      <inkml:brushProperty name="height" value="0.05292" units="cm"/>
      <inkml:brushProperty name="color" value="#FF0000"/>
    </inkml:brush>
  </inkml:definitions>
  <inkml:trace contextRef="#ctx0" brushRef="#br0">7176 9697 929 0,'-76'54'459'0,"-8"5"-159"0,-4 4-53 16,-9 3-13-16,4 0 3 0,3-4 5 16,4-8 9-16,7 3-3 0,4-8 12 15,11-2 10-15,12-16-8 0,8-6-2 0,14-5-10 16,1-3-9-16,8-5-2 0,6-2-6 16,1-3 1-16,1 0 7 0,3 0-20 15,-1-2-12-15,4-2-21 0,1 0-16 16,6-3-20-16,-14 9-20 0,14-9-9 0,-9 5-17 15,9-5-30-15,-7 4-46 0,7-4-58 0,-7 5-62 16,7-5-67-16,0 0-94 0,-5 2-105 16,5-2-120-16,0 0-165 0,0 0-104 0,0 0 84 0,0 0-577 15,0 0-701 1</inkml:trace>
  <inkml:trace contextRef="#ctx0" brushRef="#br0" timeOffset="548.41">5022 11037 3811 0,'-3'-5'148'0,"3"5"-22"0,-4-5-5 0,4 5-4 0,0 0 12 15,-7 19 9-15,1-1 10 0,-1 11-1 16,0 8-9-16,5 1-7 0,-1 1-12 0,1 2-12 16,2 3-4-16,2-4-20 0,3-1-3 15,-1 0-17-15,2-4-32 0,0-9-40 16,0-4-62-16,-3-5-59 0,1 1-85 0,0-6-91 16,-3-2-86-16,2-5-112 0,-3-5-156 15,0 0 58-15,0 0-368 0,0 0-447 0</inkml:trace>
  <inkml:trace contextRef="#ctx0" brushRef="#br0" timeOffset="718.33">4674 11172 2767 0,'-13'-4'225'0,"1"4"-2"0,12 0 7 0,-15-4 37 16,15 4 39-16,-8-3 18 16,8 3-28-16,-4-14-27 0,6 2-26 0,8-5-25 15,5-5-21-15,10-5-27 0,9-3-43 16,2 1-71-16,5 5-90 0,2 1-98 0,6 4-118 15,-2 3-118-15,-10 7-142 0,4 5-199 16,-9 8 76-16,1 5 66 0,-1 11-357 16,-3 16-403-16</inkml:trace>
  <inkml:trace contextRef="#ctx0" brushRef="#br0" timeOffset="886.66">4943 11809 2931 0,'-12'13'196'0,"3"-2"4"16,1-3 15-16,1-1 10 0,3-4-3 0,1 3-19 15,3-6-28-15,0 0-25 0,0 0-47 0,0 0-56 16,20-26-70-16,3 4-96 0,4-2-119 16,7-7-138-16,4-4-180 15,-2-1-26-15,3 0 57 0,-3 2-240 16,0 5-254-16</inkml:trace>
  <inkml:trace contextRef="#ctx0" brushRef="#br0" timeOffset="1203.93">5366 11494 2478 0,'-5'8'245'0,"-2"-1"17"0,2 1 30 0,-3-2 21 15,-1 6-8-15,2-4-8 16,0 0-23-16,3 1-17 0,-1 0-28 16,1-1-22-16,4 1-22 0,-2-1-15 0,4 2-22 15,0-5-39-15,4 4-34 16,-1-2-36-16,2 1-47 0,0-2-44 0,2-3-39 16,0-1-30-16,-9-2-24 0,0 0-18 15,27-15 16-15,-15-1 12 0,-1-1 25 16,0-8 24-16,1 2 32 0,-2 6 30 0,-3 0 43 0,0 5 28 15,-2 2 18-15,-1 1 23 16,-1 0 1-16,-1 4-4 0,-2 5 6 0,0 0 9 16,13-1 5-16,-13 1-10 15,0 0-9-15,21 12-9 0,-9-4-2 0,1-2-17 0,0 2-16 16,1-3-27-16,1-1-38 16,3 2-49-16,-4-2-50 0,0-3-56 0,1-1-65 15,-1 0-51-15,-1-3-53 0,-4-1-56 16,1-2-91-16,-1-3-104 0,1-3 50 0,0-7-324 0,-1-11-356 0</inkml:trace>
  <inkml:trace contextRef="#ctx0" brushRef="#br0" timeOffset="1358.41">5736 11035 2640 0,'-8'-49'153'0,"-2"9"49"0,1 5 43 15,3 9 46 1,1 6 26-16,1 4 3 0,-1 2-15 0,2 3-20 0,-1-1-35 16,2 7-25-16,2 5-29 15,0 0-12-15,0 0-14 0,25 38-14 0,-7-7-22 16,4 7-20-16,1 6-53 0,2 2-54 0,5 1-71 15,-1-1-72-15,0-4-86 0,-1-1-94 16,-4-4-88-16,1-3-105 0,-5-6-141 0,-6-9 14 0,-3-6 75 16,-2-2-377-1,0-4-417-15</inkml:trace>
  <inkml:trace contextRef="#ctx0" brushRef="#br0" timeOffset="1518.35">5970 11198 2819 0,'-23'-18'180'0,"2"-3"35"16,4 5 35-16,0 6 34 0,4 2 12 0,1 1-9 15,4-1-23-15,-1 2-30 0,4 2-24 0,5 4-26 0,0 0-21 0,0 0-4 16,0 0-62 0,0 0-66-16,34-3-95 0,2-4-134 0,13-7-166 0,4-2-213 15,-1-7-104 1,0 1 65-16,2-1-463 0,-2 0-551 0</inkml:trace>
  <inkml:trace contextRef="#ctx0" brushRef="#br0" timeOffset="1834.17">6648 10715 3362 0,'0'0'203'0,"-11"0"4"0,11 0 33 15,0 0 39-15,0 0 22 0,-8 18 8 16,8-9-10-16,2 3-16 0,4 2-33 0,2-1-21 16,-3 3-27-16,4-1-16 0,2 2-24 15,-2-1-19-15,0 1-10 0,-1-3-13 16,-2 2-14-16,-2-7-4 0,-1 4-11 0,-1-1-1 15,0 0-10-15,-2-4-8 0,-2-1-4 16,0 2-6-16,2-9-6 0,-11 6-3 0,11-6-3 16,-12 0-14-16,12 0 1 0,-20-18 1 15,2-6-4-15,-1-5-2 0,2-15 2 16,-2-7 3-16,2-9 1 0,3 0-5 0,3 4-2 16,-1 6-5-16,11 10-11 0,-3 4-21 15,2 11-45-15,0 4-53 0,2 4-61 0,4 3-65 16,0 2-82-16,2 4-93 0,1 3-97 0,1 1-104 15,-8 4-161-15,21 5 40 0,-8 4 70 16,5 13-566-16,-9 9-687 0</inkml:trace>
  <inkml:trace contextRef="#ctx0" brushRef="#br0" timeOffset="1986.21">6515 11003 3686 0,'-10'12'174'0,"1"-4"17"0,3-1 33 15,1-4 26-15,5-3 3 0,-8 4-21 16,8-4-32-16,0 0-29 0,0 0-49 0,10-36-63 15,6 12-79-15,11-14-113 0,5 0-132 16,-3-6-167-16,3-3-164 0,-1-2-53 16,-1-2 65-16,-3-1-397 0,-2 1-457 0</inkml:trace>
  <inkml:trace contextRef="#ctx0" brushRef="#br0" timeOffset="2148.21">6797 10247 3056 0,'-7'-12'203'0,"-2"4"22"15,4 3 30-15,-1 2 18 0,6 3 5 0,0 0 1 0,-17 16-9 16,11 2-14-16,1 16-22 0,5 7-25 0,3 5-16 15,-1 8-16-15,4 5-22 16,6-1-19-16,-3-2-52 0,3-2-53 0,-5-1-67 16,8-5-67-16,-5-11-78 15,2 3-86-15,0-5-86 0,0-2-86 0,-2-4-86 0,-1-9-108 16,1-8 25 0,-3-5-470-16,3-2-549 0</inkml:trace>
  <inkml:trace contextRef="#ctx0" brushRef="#br0" timeOffset="2448.59">7043 10597 3008 0,'-2'-4'54'0,"2"4"51"16,0 0 36-16,0 0 42 0,0 0 24 0,-11 26 11 15,9-15-9-15,-1 2-13 16,3-1-18-16,0 0-8 0,3 2-22 0,1-1-20 0,1 3-10 0,1-4-27 0,-1-2-29 31,7 0-35-31,-2-1-31 0,-1-2-37 0,1-4-42 16,1-2-34-16,0-1-36 0,-11 0-26 15,27-6-10-15,-15-1 19 0,-1 0 27 0,0-2 33 16,-2-1 42-16,-4-3 56 0,-3 1 50 16,0-2 44-16,-2-3 32 0,-2-2 22 15,-5-12 15-15,-4 0 5 0,0 3-7 0,2 9-11 16,1 2-18-16,0 5-16 0,-1-1-23 0,-1 8-41 16,4 2-45-16,-3 4-62 0,9-1-75 15,-16 5-89-15,7 2-93 16,4 3-144-16,-5 2-170 0,2 0 62 0,3 3-387 15,-1-1-442-15</inkml:trace>
  <inkml:trace contextRef="#ctx0" brushRef="#br0" timeOffset="3518.48">7436 10427 2558 0,'3'15'28'0,"-1"0"10"0,0 1 22 0,0-2 35 16,0 3 31-16,-1-2 18 0,-1 5 2 0,2-4-5 15,-2 1-14-15,0 1-2 0,3-3-5 16,-6 1-3-16,3 1-6 16,-2-5-1-16,1-1-2 0,-3 2-7 0,-2-3-7 15,3-2-9-15,-5-1-5 0,2-2-9 16,-2-3-8-16,8-2-15 0,-16-8-11 0,4-3-11 15,-5-13-3-15,1-1 5 0,4-8-1 0,-10-8 5 0,9 8 10 32,-1 2 19-32,3 4 8 0,4 8 0 0,1 4-6 0,0 3-11 0,6 5-4 15,0 4-5-15,0 3-2 0,0 0-2 0,0 0-3 16,30 13-3-16,-16-4-1 0,3-1-4 16,12 6-4-1,-1-2-6-15,1 0 0 0,1-2-17 0,-5-3-20 0,-3-4-12 16,-8-1-10-16,4-2-9 0,-1-3-7 0,-4-3-7 15,2-3-16-15,1-7-6 0,2-10-19 16,-6-3-19-16,1-3-22 0,0-16-17 16,-4-9-14-16,-8-8 1 0,-1-5 9 15,-7-7 20-15,1-1 49 0,-9-20 48 0,-1 3 43 0,1 25 61 0,1 12 43 32,1 10 41-32,6 18 10 0,-1 6-2 0,2 12-10 0,1 6-5 15,5 6-1 1,0 0-3-16,-10 36-9 0,12-10-7 0,4 15-12 0,5 13-10 15,1 0-8-15,5 3-10 0,-2-4-7 16,4-2-25-16,2-1-31 0,-2-6-38 0,5 0-49 0,-10-14-65 16,2-1-70-16,-1-1-65 0,-2-9-69 15,-3-2-74-15,-3-5-101 16,-1-1-66-16,-1-3 62 0,-3-1-300 0,1-1-312 16</inkml:trace>
  <inkml:trace contextRef="#ctx0" brushRef="#br0" timeOffset="3648.17">7685 10270 2452 0,'-9'4'153'0,"1"0"66"0,8-4 44 0,0 0 36 0,-14 2 14 0,14-2-8 16,0 0-25-16,0 0-24 0,0 0-18 16,0 0-24-16,0 0-24 0,0 0-36 0,0 0-64 15,0 0-84-15,25-24-102 0,-19 21-145 16,-1 1-167-16,-5 2-190 0,0 0-44 16,0 0 68-16,0 0-403 0,0 23-455 0</inkml:trace>
  <inkml:trace contextRef="#ctx0" brushRef="#br0" timeOffset="4084.09">5881 10011 2573 0,'-2'-58'23'16,"0"2"41"-16,2 8 46 0,0 2 58 15,-2 4 40-15,2 9 38 0,0 10 13 0,2 3 3 16,-2 5-11-16,2 1-16 16,-2 2-10-16,0 7-19 0,0 5 24 0,0 0 34 0,18 46-6 15,-6 12 13 1,5 31 8-16,-3 15-2 0,2 16-4 0,0 10-16 15,1 8-26-15,2 5-22 0,2 1-21 0,3 3-12 0,3-11-19 16,-2-3-18-16,4-12-10 0,-4-12-106 16,0-12-23-16,-3-9 0 0,-5-25 0 0,1-4 0 15,-5-8 0-15,-4-15 0 16,1-4 0-16,-2-7 0 0,-3-8 0 0,-1-3-62 16,0-5-134-16,-3-2-29 0,-1-3-37 15,0-4-42-15,0 0-63 0,0 0-49 0,0 0-49 0,-18-24-58 16,14 17-106-16,1 1-88 0,-4 2 72 0,7 4-505 0,-7-4-616 31</inkml:trace>
  <inkml:trace contextRef="#ctx0" brushRef="#br0" timeOffset="4568.59">5576 12337 3352 0,'4'-5'119'0,"-4"5"41"0,0 0 55 0,0 0 48 0,9 22 42 0,-6-1 31 0,5 13 9 16,-2 3-9-16,5 2-11 0,-3-1-23 16,0 3-28-16,3 10-26 0,-2-12-25 0,2 0-23 0,0-4-24 15,0-1-37-15,1 0-47 0,-1-6-75 16,-2-5-71-16,-1-4-63 16,0-3-66-16,1 1-65 0,-2-7-82 15,2-1-77-15,0-4-57 16,-2-3-81-16,-7-2-101 0,14-10-40 0,-8 0 74 0,1-6-454 15,-1-7-539-15</inkml:trace>
  <inkml:trace contextRef="#ctx0" brushRef="#br0" timeOffset="5118.26">5829 12682 2816 0,'2'-18'33'0,"0"7"76"0,-2 2 67 0,-2 4 42 0,2 5 30 15,0 0 12-15,0 0 10 16,0 0 8-16,0 0-2 0,0 0-8 16,0 0-34-16,-4 29-17 0,8-17-19 0,1-4-12 15,1 2-27-15,2-1-10 0,3 1-16 0,3-5-16 16,1 2-11-16,1-3-33 0,0-3-29 15,2-1-28-15,-2 0-21 0,4-6-25 0,-2-1-16 16,-2-3-12-16,-1-4-3 16,1-1-1-16,-7 1 8 0,-4 0 9 0,2 2 7 15,-4 0 10-15,-1 4 22 0,-2 1 14 16,0 7 8-16,-3-10 8 0,3 10-4 0,0 0 4 0,0 0 1 16,0 0 1-1,0 0 1-15,0 0-6 0,-25 13-4 0,25-13-5 16,-2 8-3-16,2-8 0 0,0 0-5 0,0 0-10 15,11 13-5-15,-11-13-15 16,17-5-6-16,-4 1-7 0,1-8-13 0,3-1-11 16,0-8-8-16,2-3-9 0,-3-1-2 15,-3-2 10-15,-5 5 7 0,-1 1 6 0,-3 6 15 0,1-1 21 0,-1 6 26 16,0-2 24 0,-1 4 7-16,0 1 8 0,-3 7 7 0,0 0-6 0,0 0-5 15,0 0 3 1,15 25 2-16,-7-6 1 0,5 9-6 0,4 1-2 15,2 0-6-15,8 4 3 0,4 0-7 0,-3-9-5 0,7 5-5 16,2 0 0 0,-1-2-5-16,1 0 1 0,-8-6 1 0,-7 0-3 0,-1-1 3 0,-8-1 2 15,-2 0 8 1,-6-1 13-16,-5-1 10 0,-5 7 33 0,-6 5-6 0,-5 0-9 16,-9 7 1-16,-6-2-12 15,-5-2-24-15,-2-1-22 0,-8 0-30 0,-1-4-21 0,-1 0-28 16,2-7-34-16,1-1-41 0,9-7-56 15,1-5-74-15,5-2-67 0,7-2-55 16,3-3-100-16,4 2-168 16,4-2 24-16,4 0 65 0,8 0-373 0,0 0-429 15</inkml:trace>
  <inkml:trace contextRef="#ctx0" brushRef="#br0" timeOffset="5708.48">5759 13350 3108 0,'-16'8'327'0,"3"-1"-13"0,3-1-13 15,4-2-12-15,-1-2 10 0,7-2-5 16,0 0-28-16,0 0-24 0,0 0-20 16,31-48-16-16,24-6-17 0,15-4-22 0,18-14-19 15,3-8-52-15,10 3-63 0,-3-3-74 16,33-18-85-16,-37 26-108 0,-9 5-102 0,-11 9-93 15,-7 9-101-15,-19 10-163 0,-12 6 49 0,-11 13 64 0,-8 6-402 16,-9 6-460 0</inkml:trace>
  <inkml:trace contextRef="#ctx0" brushRef="#br0" timeOffset="6048.42">4819 12311 2975 0,'-61'15'97'15,"0"-4"6"-15,2 0 12 0,-2 2 12 16,9-1 4-16,13-5-3 0,10-1-1 0,10-4-2 16,6-2-15-16,9-5-7 0,11-7-8 15,24-22-8-15,35-21-15 0,31-15-7 0,60-33-12 16,25-10-28-16,24-11-31 0,22-3-41 16,5 5-49-16,0 8-55 0,-4 9-64 15,-17 5-69-15,-24 17-96 0,-24 9-133 0,-59 25-9 0,-20 9-269 0,-31 15-278 16</inkml:trace>
  <inkml:trace contextRef="#ctx0" brushRef="#br0" timeOffset="12212.87">8977 7906 1782 0,'4'-4'248'0,"-4"4"-103"0,0 0-29 0,4-6 26 0,-4 6 1 16,0 0 8 0,0-7-2-16,0 7-17 0,0 0-1 0,-8-7 5 0,8 7-6 15,-12-5 0 1,5 2 4-16,7 3 2 0,-17-6 0 0,7 3 3 0,1-2 1 0,-2 1-7 16,-1 1 4-1,1-2 0-15,-5 0-4 0,3 0 0 0,-3-2-7 0,0 0-7 16,-2 0 1-16,0 0-9 0,-3 0-1 0,-4 0-11 15,-6-3-7-15,-1-1-9 0,5 5-3 16,-7-2-5-16,7 4-3 0,-7-4-1 16,5 3-5-16,-5-3-7 0,5 4-4 15,4 0 3-15,-1 0-4 0,-3 2-8 0,-9-2 1 16,8 1 1-16,1-1-2 0,0 2 0 16,3 0-9-16,-3 1 9 0,2-2-11 0,-1 3 7 15,4-3-7-15,-5 3-5 16,4-1 2-16,-2-1-1 0,6 0 3 15,-3 0-6-15,1 2 7 0,-4-2-6 0,8 1-4 16,-4 0 14-16,-2-3 1 0,1 2 6 0,0 0-9 0,3 1-1 16,1-1-3-16,-5 1-1 0,5 1 3 15,0-3-5-15,-1 3-1 16,1-3 1-16,-3 2 6 0,-2-3 1 16,3 2-4-16,3 0-7 0,-1 2 4 15,-2 0-5-15,3-1-2 0,0 0-3 0,-2 1-2 16,-2 0 0-16,3 0-7 0,-7 1 3 0,2-1-3 15,0 3 4-15,0-1-8 0,0 0 1 16,1 1-3-16,-1 0 3 0,2 0-3 0,-2 1-1 16,3 0-2-16,-3 1 6 0,2 0-1 15,0 0-2-15,4 2 5 0,-4 1-6 0,4 1-4 16,0-1-5-16,-2 2 4 16,2-3 1-16,-1 5 1 0,0-4 3 0,-7 7 0 0,2 1 1 15,0 1-4-15,5-3-3 0,-5 1-6 0,8-1 7 16,-6 3 2-16,4-2-5 15,3-1 3-15,2-1 1 0,-2 1-1 0,-3 7-2 0,-2-1 4 16,4-1-5-16,-2 3 0 16,1-1 3-16,6-4 2 0,1 1-1 0,-2-1-1 15,4-1-5-15,0 4 7 16,1-1-5-16,0-1 3 0,1 6 0 16,3-3-5-16,1 1 4 0,-2 1 2 15,3 0 2-15,2 2 3 0,0 0-9 0,2 1 3 16,4 9-1-16,-2-1-1 0,3-2 7 15,-3-6-7-15,5 5 4 0,-2 0 2 0,0-4-5 0,-3-4 4 0,5 8 4 16,0-7-1-16,-4-4 2 0,2 1-3 0,4 8 3 0,-2-7 2 31,-2-2 3-31,2-1 2 0,-1 0 3 16,6 7 7-16,0-1 0 0,0 2 3 0,-4-7 1 16,3 9 1-16,0-10 1 15,0 5 5-15,1-3 0 0,-5-4-1 0,5 8-1 16,-3-2 0-16,0-5-12 0,0 1-21 15,3 5 0-15,-2-4 0 0,-2-4 0 0,-1 4 0 0,3-3 0 16,-3 0 0-16,2 0 0 0,1-2 0 16,-1 1 0-16,2-1 0 0,-1 0 0 0,3 1 0 15,-1-1 0-15,-1 1 0 16,6 2 0-16,-4 0 0 0,3-5 0 0,-6 1 0 0,4 2 0 16,5 3 0-16,-4-5 0 0,-1 1 0 0,6 1 0 15,-1 1 0-15,0 1 0 16,-2-3 0-16,0-2 0 15,-1-3 0-15,6 5 0 0,-3-3 0 0,0-2 0 16,-2 1 0-16,2-3 0 0,0 4 0 0,8-3 0 16,3 1 0-16,-1 0 0 0,1-1 0 15,-5-1 0-15,-4-4 0 0,1 1 0 0,1 0 0 16,-2-1 0-16,0 1 0 16,-1 1 0-16,1-4 0 0,2 0 0 0,0 2 0 0,-2 0 0 15,1-2 0-15,1 2 0 16,-1-2 0-16,0 2 0 0,1-2 0 0,4-2 0 0,-3 3 0 15,4-1 0-15,9 2 0 16,-5-2 0-16,2 2 0 0,-1-4 0 0,-7 5 0 16,1-4 0-16,0 3 0 0,-3 0 0 15,1-1 0-15,2-2 0 0,-2 2 0 16,-2 1 0-16,0-2 0 0,0 2 0 0,2-1 0 0,-2 0 0 0,2-1 0 16,-3 2 0-1,1-4 0-15,0 3 0 0,-4-1 0 16,4-1 0-16,-3-1 0 0,1 2 0 0,-2-2 0 15,3 0 0-15,-2 0 0 0,1 0 0 0,0 2 0 16,2-2 0-16,4 0 0 0,-2 0 0 16,4 0 0-16,7-4 0 0,-3 4 0 15,4 0 0-15,1-1 0 0,1-4 0 0,-9 5 0 16,-1-2 0-16,6-2 0 0,-4 2 0 0,-6 1 0 16,-1-2 0-16,1 3 0 0,0-4 0 15,2 0 0-15,7-1 0 16,0 1 0-16,-2-4 0 0,2 2 0 0,-2 0 0 0,1-3 0 15,-1 3 0-15,2-2 0 0,-9 0 0 0,6 1 0 16,-7-1 0-16,-3 2 0 16,0 0 0-16,-4 0 0 0,2-2 0 0,-4 1 0 0,-1 1 0 15,-4-2 0-15,2 2 0 16,1-3 0-16,1-3 0 0,-1 0 0 0,-3-1 0 16,2-3 0-16,8-4 0 15,-8 2 0-15,2-4 0 0,-1-1 0 16,-1 4 0-16,-5 2 0 0,0-5 0 0,5-3 0 15,-5 2 0-15,1 3 0 0,-2-9 0 16,-1 3 0-16,-1 4 0 0,-2-2 0 16,-1 0 0-16,1 0 0 0,2-8 0 0,0-1 0 15,-1 5 0-15,-3 5 0 0,2 0 0 16,0-1 0-16,-1 0 0 0,1 2 0 0,3 1 0 16,-6 2 0-16,1 2 0 0,0-3 0 15,-2 4 0-15,2-5 0 0,-2 4 0 0,0 0 0 16,0-1 0-16,-2 0 0 0,2 3 0 15,0-3 0-15,-2 1 0 0,2 0 0 0,0-2 0 16,-2 0 0-16,2-1 0 0,-1 1 0 16,1-1 0-16,-4-4 0 0,4-1 0 0,-5 2 0 15,3 0 0-15,-3 0 0 0,1 1 0 16,0 0 0-16,1 0 0 0,-5 1 0 16,4 3 0-16,-2-3 0 0,1 0 0 15,-5 3 0-15,5-1 0 0,-3-2 0 0,0 3 0 16,3-2 0-16,-3 7 0 0,4-3 0 15,-4 2 0-15,5 0 0 0,-5 3 0 0,4-3 0 16,-4 3 0-16,4 2 0 0,-3-4 0 0,3 5 0 16,-1-2 0-16,1-1 0 0,-1 3 0 15,-2-1 0-15,2 1 0 0,-3-2 0 0,5 2 0 16,-6 0 0-16,4-1 0 0,-5 1 0 16,3-2 0-16,-1 4 0 0,0 0 0 0,-1-3 0 15,0 1 0-15,-1-2 0 16,0 3 0-16,1-1 0 0,1 1 0 0,0 0 0 15,1 3 0-15,0-3 0 0,-2-1 0 0,0 2 0 0,4-1 0 16,-5 2 0-16,2-2 0 16,2 3 0-16,-1-4 0 0,-2 2 0 0,1-2 0 0,-2 1 0 15,-1 1 0 1,-3-1 0-16,3 0 0 0,-3 0 0 0,0 0 0 0,-4 2 0 16,1 0 0-16,-2 0 0 0,1 1 0 15,-4-1 0-15,1 3 0 16,2-1 0-16,-2 0 0 0,6-1 0 0,-2 1 0 0,3 1 0 15,1 0 0-15,1 1 0 0,1-1 0 16,2-1 0-16,-1 2 0 0,10 1 0 0,-17-3 0 16,17 3 0-16,-14 0 0 0,14 0 0 0,-15-2 0 15,4 4 0-15,1 1 0 0,-1-2 0 16,-1 4 0-16,1-2 0 16,2 0 0-16,-1-1 0 0,0 2 0 15,5-1 0-15,5-3 0 0,-11 3 0 0,11-3 0 16,-9 4 0-16,9-4 0 0,-7 3 0 15,7-3-361-15,0 0-161 0,-5 5-85 0,5-5-90 16,-6 7-143-16,2-3 78 0,0 2-735 0,4-6-944 16</inkml:trace>
  <inkml:trace contextRef="#ctx0" brushRef="#br0" timeOffset="25408.62">10507 8448 3313 0,'0'0'10'15,"0"0"6"-15,0 0-16 0,0 0 9 16,0 0 24-16,0 0 17 0,0 0 16 0,12-15 29 16,-10 7-3-16,0 2-5 0,0-5-10 15,2 1-2-15,-1-2-7 0,3 0 11 0,-3-1-3 16,6 1 7-16,-4-5-2 0,5 0 7 0,-3 1 2 15,11-9-2-15,-4 0-2 16,8-2 5-16,-3-1 5 0,8-5-1 16,5 1-2-16,2-1-5 0,8 2-2 0,-1 2-1 15,9-1-7-15,4 2-7 0,3 1-8 0,4 3-1 0,6 3-7 16,3 0-4 0,5 6-7-16,0-1-4 0,-2 3-5 15,1 1-2-15,-2 2-1 0,1 5-7 0,-6-2-1 0,5 0-2 16,-3 0-1-16,3 0-2 0,-3 2-1 15,-5-1-2-15,-3 4 1 0,-9 0-2 0,0 2-5 0,0 0 0 16,-7 3-1 0,1-2 1-16,-3 6-2 0,4-1 4 15,-4 1-5-15,0 0 4 0,13 3-1 0,-3-1 1 16,3 1 19-16,-1 0-2 0,3-3-2 0,-4 1 21 0,7-1-5 16,2 2-5-1,1 1-2-15,-1 0-6 0,3 1-1 0,2 1-1 16,1-2-5-16,4 2 0 0,1 2-3 15,0-1-1-15,2 1-1 0,1-1 0 16,0-1 0-16,22 7 2 0,-3-1-4 0,-18-5-6 0,2 1 2 16,-2 0-3-16,1 0 0 15,-7-1-3-15,-1 1 2 0,-8 0-3 0,-11 0-2 16,-9-3 5-16,-9 0 5 0,-4 2-9 16,-5-4 8-16,-10 1 2 0,-3-3 6 0,-3 0 3 0,-1 1-12 0,-5-1 17 15,2-1-2-15,-3 0 7 16,2 0 1-16,-3-1-3 0,-1-5-5 15,0 0 7-15,6 12-2 16,-6-12 0-16,6 6 3 0,-6-6 10 0,0 0-9 0,3 8 8 16,-3-8-4-16,4 4-7 0,-4-4 3 0,0 0 0 15,0 0 14-15,6 5 9 16,-6-5 10-16,0 0 8 0,0 0 4 0,2 4 4 16,-2-4-3-16,0 0-10 0,0 0-4 15,0 0-3-15,0 0-1 0,0 0 5 0,0 0-27 0,0 0-40 16,0 0 0-16,0 0 0 0,0 0 0 0,-27-23 0 31,14 11 0-31,-11-5 0 0,-5-6 0 0,-3-3 0 0,-9-5 0 16,3-1 0-16,2-1 0 0,-5 2 0 0,2 4 0 15,3 2 0-15,5 7 0 0,4 3 0 16,1 1 0-16,2 6 0 0,10 2 0 0,-2 3 0 16,3-1 0-16,4 6 0 15,9-2 0-15,-16 3 0 0,12 5 0 16,4-8 0-16,0 14 0 0,6-2 0 0,8 1 0 15,10 8 0-15,17 3 0 0,4-1 0 0,8 0 0 0,5 1 0 16,1 0 0-16,-2-2 0 16,-2 0 0-16,-6 0 0 0,-1-1 0 0,-15-3 0 15,-6-1 0-15,-2-3 0 16,-11 1 0-16,-3-1 0 0,-6-4 0 0,-5 0 0 16,-3-1 0-16,-6 6 0 0,-4-1 0 15,-12 1 0-15,-4-1 0 0,-5 1 0 0,-2 1 0 0,-12-1 0 0,0 0 0 16,7-5 0-1,-9 4 0-15,-1-2 0 0,10-2 0 16,7 1 0-16,4-1 0 0,7-2 0 0,2 1 0 0,5-1 0 16,4-2 0-16,0 2-246 15,2-4-173-15,5 1-75 0,-1-1-82 16,6-4-122-16,-5 4-99 0,5-4 58 0,0 0-697 16,0 0-886-16</inkml:trace>
  <inkml:trace contextRef="#ctx0" brushRef="#br0" timeOffset="26615.3">11971 8131 3918 0,'-4'-12'-84'0,"2"0"36"0,-2 3 31 0,4 1 27 15,-3 3 22-15,-1-2 24 16,2 0 24-16,0 1 19 0,2 6 3 0,-1-10-8 16,1 10-7-16,-5-6-10 0,5 6-6 15,0-5-10-15,0 5-3 0,0 0-2 0,-2-9-2 16,2 9-6-16,0 0-1 0,0 0-7 15,0-7-4-15,0 7-1 0,0 0 19 16,0 0 35-16,10 21-7 0,-6-6-3 0,1 2-6 0,-1 4-9 0,0 2-5 16,1 8 2-1,2 3 13-15,-2-1-6 0,1 0-9 16,-1 1-2-16,1-1-4 0,1-6-6 0,-6-3-3 16,3 0-8-16,-2-3-1 0,0-2 0 15,1-1-6-15,-3-2-1 0,0-2-5 16,2-1-2-16,-2 2 3 0,0-3-6 15,2-3-2-15,-2 1-4 0,2 2-2 0,-2-5 0 0,2 3 1 0,0-2-5 0,-1-1 4 32,-1-1-5-32,2 2-1 0,-2-8 3 0,0 10-2 0,0-10-2 15,5 8 2-15,-5-8 2 16,4 7-3-16,-4-7 4 0,2 4 1 0,-2-4 1 0,0 0 1 0,0 6 6 31,0-6-2-31,0 0 3 0,0 0-2 0,0 0-3 16,0 0 2-16,0 0-5 0,0 0 2 0,0 0 0 0,0 0 0 15,0 0-1-15,-11-20-6 16,11 11 3-16,-2-3-4 0,7-3-1 16,-5-1 2-16,0-3-3 0,0-2-1 0,0 3 0 0,0-3-1 15,0 4 2 1,0 0 3-16,2 0 20 0,-4 3-7 0,2 2 12 0,-3 0 8 0,3 0-3 16,-2 2 3-16,2-1-2 0,0 2 6 15,-1-3-11-15,2 0-6 16,1 1 0-16,1-1 5 0,3 0-11 0,-1-2-3 15,-1 5 2-15,3-4 2 0,-3 5-10 0,4 0-4 0,-4 3 4 16,3 2-4-16,-7 3 1 16,18 2 7-16,-7 4-3 0,8 3-4 0,-4 5 0 15,1-2 1-15,4 9 3 16,0-7-3-16,-6 3-1 0,-2-2 0 0,0-1 8 16,0 3 7-16,-7-5 7 0,2 1 4 15,-5-1 3-15,2 0-3 0,-4-1-1 0,-2 1-4 16,-3 1 2-16,-3-1-4 0,-4 4-4 15,-3-5-27-15,-2 3-52 0,-2-4-66 0,0-1-78 16,0 1-109-16,0-6-111 0,-2 2-116 16,3-4-197-16,2 2-4 0,0-1 88 0,5-1-561 15,-2 2-673-15</inkml:trace>
  <inkml:trace contextRef="#ctx0" brushRef="#br0" timeOffset="34692.24">5271 7178 4041 0,'-16'-33'176'0,"-2"-9"1"0,2 11 16 0,3 4 26 15,3 9 5 1,1 2-19-16,3 4-22 0,4 4-39 0,-1 2-29 16,3 6-5-16,0 0 41 0,0 0 20 15,38 53-6-15,-6-6-10 0,20 17-19 16,7 6-9-16,11 10-9 0,8 6-9 0,4-2-17 0,7-3 4 15,-1 0-21 1,-2-9-5-16,-7-1-7 0,-5-4-6 0,-14-4 1 16,-11-5-9-16,-10-14-18 0,-12-3-1 15,-9-13 1-15,-2 0-3 0,-5-7-18 0,-5-6-6 16,-1-1-8-16,-2-6-40 0,-3-1-43 16,0-7-55-16,0 0-76 0,0 0-103 15,0 0-101-15,-27-18-110 0,13 0-133 0,2 5-73 16,-4-3 52-16,-1 3-591 0,0 1-736 15</inkml:trace>
  <inkml:trace contextRef="#ctx0" brushRef="#br0" timeOffset="35078.37">5503 8073 3986 0,'-6'-4'255'0,"-3"2"-6"0,9 2-17 0,-5-6 0 16,5 6 14-16,0 0-1 0,0 0 27 16,11 18 20-16,2-2-2 0,6 10-18 15,13 4-24-15,6 0-25 0,8 3-23 16,1-2-19-16,9-2-19 0,-3 0-17 0,3-6-18 16,1-4-25-16,-8 0-31 0,-8-7-19 0,-7-2-12 15,-7-3-2-15,-9-2-7 16,-2-1-31-16,-5-4 0 0,1-2 0 0,-3-5 0 15,1-5 0-15,-5-2 0 0,3-8 0 0,-2-8 0 0,1-13 0 0,3-11 0 32,0-6 0-32,1-3 0 0,5-3 0 0,-5 1 0 15,2 7 0-15,-3 5 0 0,-5 15 0 0,3 5 0 0,-5 12 0 16,-1 4 0-16,0 5 0 16,-4 0 0-16,0 7 0 0,-3 3-109 0,5 2-160 0,-15 2-113 15,15-2-132 1,-14 5-174-16,7-3-142 0,-1 2 62 0,0-1 90 0,-1 3-667 0,1-1-799 31</inkml:trace>
  <inkml:trace contextRef="#ctx0" brushRef="#br0" timeOffset="35790.31">3335 6817 4161 0,'-10'-18'217'0,"6"5"30"0,-2 5-6 0,4 1-24 15,0 3-27-15,2 4-16 0,0 0-1 16,2 21 22-16,-2 3-5 0,6 13-7 0,2 21-38 16,1-2-8-16,-1 2-13 0,1 0-2 0,5 1-19 15,-1-7-18-15,-3-2-10 16,1-11-12-16,-2-2-66 0,0-4-66 16,-4-8-57-16,1-8-41 0,-3-2-34 0,1-7-27 15,-4-2-39-15,0-6-29 0,0 0-13 0,0 0-11 16,-15-34 0-16,1 4 4 0,-2-15 9 15,-4-3 26-15,-3-5 34 0,-1-2 58 16,3 0 59-16,4 2 50 0,2 8 42 0,3 8 40 16,3 3 39-16,-3 6 29 15,7 7 6-15,2 4 3 0,3 5-5 0,3 4 3 0,4 4-3 16,4 2-8-16,7 4 3 16,7 3 31-16,13 10-2 0,11 2-1 15,4 7-8-15,3 5-8 0,1 2-7 0,-3-2-2 16,-5 7 2-16,-7-4-1 0,-10 2 24 0,-13-3 25 15,-7 0 29-15,-12-2 16 0,-4 6-4 0,-10 0-13 16,-9 7 1-16,-5-3-30 16,-7 0-11-16,-2-1-12 0,-5-5-14 15,-1-4-4-15,2-7-14 0,7-7-20 0,0-2-58 0,7-10-61 0,5-3-68 16,-1-7-85-16,1-9-80 16,3-7-75-16,6-9-92 0,6-7-143 0,7 3-17 15,4-5 57-15,4 0-344 16,7-3-399-16</inkml:trace>
  <inkml:trace contextRef="#ctx0" brushRef="#br0" timeOffset="36146.46">3894 6924 2573 0,'27'-7'50'0,"-6"1"19"0,-4 2 4 0,-1 4 10 16,-3 0 30-16,-1 4 17 16,-1 4 13-16,-2 0 34 0,1 3 6 0,-6 5 13 15,-2 7 0-15,-2 3-8 16,-6 8-16-16,-1 3-18 0,-5-1-18 0,-1-1-10 15,-3-2-12-15,1-4-14 0,-2 0-11 0,4-9-9 16,6-4-8-16,-2-5-6 0,2-3-18 16,1-5-20-16,6-3-12 15,0 0-5-15,-8-20 0 0,8-5-1 0,3-14 3 16,0-6-6-16,5-10 4 0,-1 15-2 16,2 2 7-16,0 3 7 0,-4 13 2 0,3 3-2 15,-3 5-3-15,4 6 3 0,-2 1-1 16,2 7-4-16,-9 0 2 0,25 9 0 0,-9 1-1 0,0 4-4 0,8 4-3 15,-1 6 1 1,-1 1-2-16,3-3-3 0,-2 0-36 0,0-3-53 16,-1-2-58-16,-6-4-51 0,-3-4-57 0,-3-2-56 0,-3-5-85 15,1-1-122-15,-8-1-107 0,12-11 61 0,-5-3-354 32,-3-7-392-32</inkml:trace>
  <inkml:trace contextRef="#ctx0" brushRef="#br0" timeOffset="36332">4339 6135 2524 0,'-8'-31'157'0,"-4"4"72"16,3 6 18-16,-2 6 20 16,1 2 14-16,3 4-2 0,-3 3-20 0,2 6-21 15,8 0 15-15,-17 25 2 16,8 10-39-16,4 6-22 0,10 14-16 16,3 10-15-16,4 2-19 0,6 2-12 0,7 11-16 15,-7-18-34-15,2-4-64 0,-4-1-72 16,8 0-80-16,-11-8-84 0,2 1-94 0,-3-13-83 15,-3-2-116-15,-3-4-150 0,-1-4 33 16,-3-4 65-16,-2-5-375 0,-2-1-416 0</inkml:trace>
  <inkml:trace contextRef="#ctx0" brushRef="#br0" timeOffset="36508.17">4262 6872 2950 0,'-11'-13'217'0,"-2"3"14"16,3 2 9-16,1 3 12 0,3 1-3 0,6 4-20 0,-12-8-27 15,10 4-21-15,2 4-20 0,0 0-18 16,7-15-37-16,8 9-86 0,6-5-108 0,11-3-148 16,2 1-177-16,10-6-246 0,-7 5 48 15,-1 0 52-15,0 4-331 16,-4 0-371-16</inkml:trace>
  <inkml:trace contextRef="#ctx0" brushRef="#br0" timeOffset="36828.25">4661 6723 2810 0,'0'0'163'0,"-8"12"-1"0,6-9-12 16,2-3 2-16,-4 11 11 0,4-11 7 0,-5 13 3 16,3-6-4-16,2 2-6 0,-2-1-16 15,2 1-13-15,-2 1-14 0,2-1-12 0,0 1-7 16,-2-2-10-16,1 1-11 16,-4-1-6-16,3 0-6 0,-3-2-10 0,-1-1-5 15,6-5-10-15,-13 2-26 0,13-2-9 16,-19-15-1-16,8-3 0 0,-3-11 1 0,3-1-3 15,0-3 4-15,6 9-2 0,1 5 10 16,1 6 5-16,1 1 0 0,0 5 1 16,2 7 10-16,0 0 2 0,0 0 0 15,0 0-3-15,23 22-4 0,-12-6-2 0,8 6-4 16,0 4-5-16,4-4-1 0,4 0-17 16,1-2-59-16,1-1-77 0,3-3-84 15,-1-1-75-15,-1-5-73 0,3 0-61 0,-5-5-99 0,-3-2-57 0,-4-3 32 16,0-3-319-16,2-2-355 15</inkml:trace>
  <inkml:trace contextRef="#ctx0" brushRef="#br0" timeOffset="37568.18">5208 5566 2897 0,'-14'-16'346'0,"5"4"-18"15,2 5-31-15,0 4-25 0,7 3 13 0,0 0 48 16,-2 38 16-16,13 1-28 0,1 14-25 16,8 13-41-16,10 16-27 0,1-2-22 0,1 0-20 0,2-5-23 15,1-2-32 1,-18-20-69-16,3 0-61 0,2 1-63 0,-5-4-44 16,0-3-51-16,-6-9-41 0,-1-5-25 0,-6-8-27 15,-1-4-21-15,-1-6-15 0,0-3-15 16,-2-3-10-16,-2-4 14 0,2-5 15 0,-7 2 19 0,7-2 20 15,-18-14 19 1,7 4 32-16,-3-6 43 0,3 3 52 16,-2-1 55-16,1 0 58 0,-2-1 57 0,2 1 54 0,2 4 47 15,1-1 41-15,2 5 26 0,-2-1 9 16,6 2-2-16,-3-2-10 16,6 7-10-16,-3-9-19 0,3 9 1 0,7-13-6 0,2 2-33 15,11-1-16-15,3-5-12 16,3-1-18-16,3-3-9 0,3 0-6 0,4-5-11 0,-9 9-27 15,2 2 0-15,-9 6-16 0,-2 1-10 16,-5 1-2-16,-1 3-10 16,-3 4-3-16,-9 0-2 0,17 7-4 0,-13 2-4 0,0 3-8 15,1 1 8-15,-3 3-3 16,2 1-3-16,-2 1 4 0,1-2-8 0,-1 0-4 16,1 0 5-16,1-2-7 15,-1-1-2-15,1-1-11 0,2-4-7 0,-1-1 4 0,4-2-2 16,-2-4-4-16,-7-1 2 0,18-4-5 15,-4-3 6-15,1-3-1 0,4-11 1 0,3-3 2 16,-2-2 3-16,-1 0 6 0,-1-3 15 0,-3 2 22 16,2 5 15-16,-7 3 16 15,-3 7 12-15,-2 1-1 0,2 7 1 16,-7 4-1-16,0 0 11 0,9 18 27 16,-11 1-5-16,1 17-7 0,-3 5-9 0,-5 15-9 15,2 3-11-15,0 5 1 0,-1 4-10 16,2 7 48-16,0-4-41 0,6-3-71 0,-2-2 0 15,2-4 0-15,-3-6 0 0,1-11 0 16,-2-6 0-16,1-4 0 0,-1-7 0 16,0-9 0-16,-2-1 0 0,-2-5 0 0,-1-1 0 15,-3-2 0-15,-3-5 0 0,-2-1 0 16,-4-2 0-16,-2-8 0 0,-11-2 0 0,-10-13 0 0,2-2 0 16,-2-5 0-16,2-1 0 0,3-5 0 15,4 5 0-15,7 6 0 0,5 0 0 0,1 1-424 16,2 0-266-16,4 5-178 0,7 0 21 15,2 4 75 1,-2-3-789-16,6 0-1004 0</inkml:trace>
  <inkml:trace contextRef="#ctx0" brushRef="#br0" timeOffset="37908.3">6187 5387 4728 0,'0'-29'165'0,"-3"7"15"0,3 4 6 0,0 3 2 0,0 5-7 0,0 3-30 16,0 7 4-16,0 0 55 15,0 0 35-15,36 57 3 0,-13-1 0 0,7 27-20 16,-1 13-14-16,-3 4-24 0,-3 8-22 0,-5 2-7 15,-4-3-18-15,-4-6-16 0,-4-2-52 0,-6-18-75 16,0-2 0-16,-4-9-31 16,-2-3-130-16,0-6-46 0,-1-5-52 15,1-15-64-15,-1-5-62 0,0-3-58 16,2-11-72-16,-1-7-91 0,-1-5-133 0,3-5 58 16,-2-5-625-16,6 0-765 0</inkml:trace>
  <inkml:trace contextRef="#ctx0" brushRef="#br0" timeOffset="38108.33">6349 6053 3994 0,'2'-19'214'16,"0"6"31"-16,0 3 20 0,-1 3 18 0,-1 0 13 15,0 7 7-15,5-5 11 16,-5 5 5-16,0 0-20 0,0 0-24 0,31 15-21 0,-20-3-24 16,2-1-22-16,0 5-20 0,-1-3-25 0,-3 3-13 15,1 0-22-15,-3-1-65 16,-3 0-63-16,-2 1 0 0,0-3 0 15,-4-1-59-15,0 2-158 0,-2-2-83 16,-1-2-114-16,-1-1-116 0,-2-4-140 0,2-3-137 16,6-2 55-16,0 0-759 0,-9-18-956 15</inkml:trace>
  <inkml:trace contextRef="#ctx0" brushRef="#br0" timeOffset="38448.44">6708 5991 3993 0,'5'4'33'0,"-1"-4"60"15,-4 0 54-15,12 6 48 0,-12-6 38 0,11 6 24 16,-11-6 38-16,16 0 10 0,-16 0-13 16,24-4-25-16,-7-2-27 0,10-5-22 0,3-3-19 15,-3 0-22-15,6-3-17 16,-7 0-16-16,5-5-18 0,1-8-12 0,-10 3-12 0,-4-4-4 0,-2-1-17 31,-3 0-7-31,-10 6-5 0,-3 5-6 0,-3 5-12 0,-7 7-4 16,-5 3-5-16,-12 9-10 0,-18 13 2 15,-11 10-24-15,3 7-10 0,-12 16 0 0,17-8 0 16,6 4 0-16,8 6 0 0,7 1 0 0,8-4 0 0,4 0 0 16,10-12 0-1,1 0 0-15,8-7 0 0,3 2 0 0,2-4 0 16,7-9 0-16,0-4 0 0,2-5 0 16,3-2 0-16,1-3 0 0,0-4-72 0,6 0-126 15,8-5-79-15,-1-3-95 16,3-2-105-16,-3-2-94 0,1 1-135 15,-4-4-62-15,0 3 67 0,-1-2-676 0,-1-1-831 16</inkml:trace>
  <inkml:trace contextRef="#ctx0" brushRef="#br0" timeOffset="38742.03">7849 6021 3988 0,'0'0'187'0,"0"0"33"15,0 0 12-15,0 0 18 0,0 0 25 16,-59 11 32-16,20 3 25 0,-22 7 17 0,-23 6 8 15,-22 4-2-15,-14 1-10 0,-15 2-35 16,-56 14-28-16,-14 3-47 0,-26 7-68 0,-31 7-167 16,-25 8 0-16,-27 4 0 0,-7 4 0 15,1 2 0-15,20-3 0 0,19-1 0 0,33-2 0 16,29-2 0-16,25 2 0 16,24-6 0-16,50-18 0 0,7-1 0 0,16-1 0 0,8-2 0 15,11-2 0-15,11-4 0 16,22-11 0-16,2 1 0 0,9-5 0 0,10-6 0 0,3 0 0 15,7-3 0-15,6-6 0 16,6 3 0-16,8-4-228 0,10 0-253 0,4-3-72 16,21-2-87-16,25-7-178 0,8-3 34 0,28-11 71 15,10-7-639-15,9-2-806 0</inkml:trace>
  <inkml:trace contextRef="#ctx0" brushRef="#br0" timeOffset="39040.68">7365 6443 3968 0,'2'-20'109'15,"-5"3"2"-15,-8 3-11 0,-3 1-3 16,-25 1 21-16,-12 10 22 0,-28 3 29 16,-37 12 18-16,-17 10 14 0,-57 20 38 0,-32 17-2 0,-28 13-23 15,-26 11-23-15,-42 11-6 16,-22 13 16-16,-144 48 32 0,152-45 15 15,-5 6 23-15,18 0 11 0,23-8-24 0,36-5-25 16,32-9-34-16,36-8-199 0,34-10 0 16,60-28 0-16,13-4 0 0,30-11 0 0,9-3 0 15,10-4 0-15,11-2 0 0,3-3 0 16,11-5 0-16,6-3 0 0,7-2 0 0,3-2-138 16,7-2-386-16,3-4-93 0,6-4-155 15,8-4-72-15,13-3 76 0,7-8-772 0,2-5-984 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7T02:39:46.797"/>
    </inkml:context>
    <inkml:brush xml:id="br0">
      <inkml:brushProperty name="width" value="0.05292" units="cm"/>
      <inkml:brushProperty name="height" value="0.05292" units="cm"/>
      <inkml:brushProperty name="color" value="#FF0000"/>
    </inkml:brush>
  </inkml:definitions>
  <inkml:trace contextRef="#ctx0" brushRef="#br0">1411 1726 28 0,'0'0'312'0,"8"-5"-74"0,-8 5-37 16,0 0-8-16,0 0-10 0,8-7-11 15,-8 7 9-15,0 0 5 0,0 0 12 0,0 0 6 16,7-5 11-16,-7 5 7 0,0 0 4 15,0 0 3-15,0 0-3 0,0 0 4 16,9-4-6-16,-9 4-7 0,0 0-14 0,0 0-9 16,0 0-8-16,0 0-10 0,0 0-3 15,0 0-7-15,0 0-4 0,0 0-7 16,0 0-4-16,0 0-12 0,0 0-9 0,0 0-12 16,0 0-11-16,0 0-14 15,0 0-15-15,0 0 4 0,0 0-3 0,11 26 8 16,-11-9-20-16,0 0-5 0,1 10-6 15,-1-1 6-15,2 11-19 0,0-6 6 16,-2-2 6-16,0 9-2 0,0-7-4 0,0-4 0 16,2-2-7-16,-2 2-10 0,2-9 4 15,-2 1-7-15,2-1-7 0,0-5 5 16,-2 1-7-16,-2-4 4 0,2-1-7 0,0-3-21 16,0-6-36-16,0 11-60 0,0-11-82 15,0 0-100-15,-10 3-62 0,10-3-64 16,0 0-75-16,-17-12-106 0,10 4-147 0,-5-1 51 15,7 1-439-15,-2-4-593 16</inkml:trace>
  <inkml:trace contextRef="#ctx0" brushRef="#br0" timeOffset="449.29">1274 1467 2976 0,'-11'-8'-96'16,"-3"3"28"-16,2 2 23 0,-4 3 26 0,1 4 22 16,-4 6 24-16,-8 12 21 15,-4 12 4-15,-1 5 13 0,3 11 29 16,-1 3 13-16,1 3 21 0,4 5 8 0,5 2-12 16,2 6 2-16,7 3 39 0,4-2-18 15,4-1-10-15,8-4-12 0,4-2-2 0,9-3 7 16,7-2-6-16,6-6-10 0,8-7-12 15,4-8-3-15,9-6-14 0,5-9 2 16,4-7-12-16,6-8-7 0,3-9-5 0,1-5-6 16,-3-6-6-16,-1-7-4 0,9-15-6 15,-19 3-3-15,10-16-3 0,-6-2-16 16,-17 6 4-16,-6-3 9 0,-6-3 26 16,-7 1 25-16,-6-6 11 0,-8-2 1 15,-5-7 11-15,-10-2-13 0,-3-3-4 0,-13-18-10 16,-8 6-8-16,-10 6-12 0,-4 10-5 15,-11 7-11-15,5 14-13 0,-21 3-34 16,8 14-20-16,-3 11-19 0,-3 4-27 0,4 9-34 16,-3 10-49-16,2 9-43 0,3 11-57 15,-9 14-40-15,5 7-37 0,22-3-38 0,2-1-72 16,9 2-162-16,3 4-52 0,4-1 67 16,7-6-256-16,10-6-328 0</inkml:trace>
  <inkml:trace contextRef="#ctx0" brushRef="#br0" timeOffset="1049.34">3306 1552 2508 0,'0'-13'113'16,"-2"3"46"-16,2 2 28 15,2 3 14-15,-2 5 8 0,2-10 4 0,-2 10-13 16,0 0 11-16,0 0 27 0,0 0 4 0,11 33-9 16,-9-8 5-16,2 17 15 0,-6 5-3 15,-2 11-15-15,0 0-3 0,-3 2-11 16,-4-1-16-16,-1-3-11 0,2 1 3 15,-1-2-16-15,3-14-8 0,1-3-7 0,3-3-11 16,0-7-4-16,2-6-10 0,1-3-6 16,1-2-10-16,0-3-9 0,3 1-9 15,7 0-105-15,-1-6-2 0,5 1 0 0,0-2 0 16,2-1 0-16,1-5 0 0,2 2 0 16,1-2 0-16,-4 0 0 0,5 0 0 0,-8-2 0 15,5 0 0-15,-5 0 0 0,1 0 0 16,-3 0 0-16,-11 0 0 0,17 0 0 15,-9 0 0-15,-8 0 0 0,13 0 0 16,-13 0 0-16,0 0 0 0,15 2 0 16,-15-2 0-16,4 4-136 0,-4-4-318 0,0 0-144 15,0 8-199-15,0-8-81 0,-5 13 82 16,3-6-745-16,0 0-986 0</inkml:trace>
  <inkml:trace contextRef="#ctx0" brushRef="#br0" timeOffset="1366.25">3908 2114 4575 0,'-2'-10'112'16,"2"1"33"-16,0 9 19 0,-1-10 4 15,1 10 3-15,0 0-17 0,0-8-28 0,0 8-2 16,0 0 6-16,0 0 1 0,0 0-13 16,11 35-10-16,-8-12-23 0,1-1-9 15,0 2-13-15,-1 0-3 0,-3 1-4 0,3 4-21 16,-3-6-33-16,0 0-42 0,0-3-51 16,-4 1-62-16,0-3-63 0,2-1-72 0,0-1-70 15,-3-7-113-15,1-1-151 16,0-6-83-16,4-2 76 0,0 0-402 0,0 0-504 15</inkml:trace>
  <inkml:trace contextRef="#ctx0" brushRef="#br0" timeOffset="1532.04">3967 1906 2741 0,'-3'-13'105'0,"-2"3"86"0,1 1 68 0,4-1 44 15,0 10 24-15,-3-9 5 0,3 9-34 16,-4-8-29-16,4 8-28 0,-2-8-48 15,2 8-74-15,0 0-99 0,-2-6-133 16,2 6-127-16,0 0-135 0,0 0-220 0,0 0-80 16,0 0 73-16,0 0-350 0,20 24-430 15</inkml:trace>
  <inkml:trace contextRef="#ctx0" brushRef="#br0" timeOffset="1982.37">4100 2133 2905 0,'2'-10'123'0,"-2"10"-6"0,0 0 22 0,0 0 33 15,0 0 27-15,0 0-4 0,0 0-11 16,16 22-12-16,-10-7-12 0,-3 2-9 16,1 1-10-16,-2 0 3 0,1 1-6 15,-3-2 1-15,2-1-4 0,-2-3-2 0,2-1 3 16,-4 0 2-16,2-1 5 0,2-5 2 15,-2 4 8-15,0-10-1 0,0 11 5 0,0-11 15 16,0 6-17-16,0-6-20 0,0 0-14 16,0 0-14-16,5-29-14 0,0 10-7 15,3-12-13-15,3-1-8 0,5 2-12 0,-2 1-8 16,0 3-15-16,3 4-6 0,-1 3-3 16,-7 5-5-16,3 2-4 0,1 2-6 15,-2 4 4-15,4 2-12 0,-3 1-2 16,-2 3 4-16,-10 0-7 0,27 11 1 0,-15-1 4 15,0 4-7-15,-2 3 10 0,1 10-4 16,-4-4 4-16,1-4 0 0,-4 3 7 0,2-1 11 16,-4-3 10-16,1 1-1 0,-1-2 2 15,0-1 5-15,-2-3-18 0,2-1 2 16,-2 0-15-16,2-5-13 0,-1 1-32 0,-1-3-58 16,0-5-60-16,0 7-78 0,0-7-79 15,0 0-105-15,0 0-106 0,0 0-186 0,0 0-71 16,9-20 85-16,-9 20-576 0,0-9-735 15</inkml:trace>
  <inkml:trace contextRef="#ctx0" brushRef="#br0" timeOffset="2447.88">4792 2148 3387 0,'0'0'64'0,"0"0"67"0,0 0 22 16,0 0 24-16,0 0 19 0,0 0 25 15,11-9 10-15,-11 9-7 0,16-6-8 16,-7 3-18-16,4-4-29 0,3 0-10 0,2-3-16 16,-2 2-15-16,2-1-14 0,-2 0-11 15,2-2-9-15,-5 5-7 0,1-3 7 16,-3 1 14-16,-2-4 13 0,-1 5-4 0,0-3 11 15,-3 2-10-15,-1-4 1 0,-2 3-2 16,-2 1-8-16,0-1-6 0,0 1-15 0,-4 0-13 16,1 2-10-16,-5 1-6 0,1 3-7 15,7 2-8-15,-21 0-3 0,3 4-2 16,3 3-3-16,-4 3-6 0,-3 7 7 0,0 2 1 16,5 5 14-16,0-1 1 0,1 2-4 15,4 4 3-15,-1-1 0 0,6-4-52 16,3-2 0-16,-1 0 0 0,1 0 0 15,1-3 0-15,3-1 0 0,0-2 0 0,3 1 0 16,1 0 0-16,1-5 0 0,-1 2 0 16,2-5 0-16,1-1 0 0,1 0 0 15,3-4 0-15,-5-1-196 0,4-2-237 0,-10-1-129 16,22-1-166-16,-10-2-160 0,-1 1 79 16,3-2-747-16,-1 2-999 0</inkml:trace>
  <inkml:trace contextRef="#ctx0" brushRef="#br0" timeOffset="2867.77">5303 2135 4518 0,'-2'-5'13'15,"2"5"32"-15,-6-7 24 0,6 7 24 16,0 0 13-16,0 0 44 0,0 0 38 0,0 0 22 16,-6 18 23-16,6-7-5 0,0 1 1 15,2 3-5-15,2 1-10 0,1-3-8 16,-2 3-16-16,3-3-6 0,-1 1-15 16,3 0-8-16,-2-3-10 0,4-2-13 15,-3 0-8-15,2-2-7 0,1-3-8 0,1 0-11 16,0-4-104-16,-11 0 0 0,29-4 0 15,-15-3 0-15,-1-3 0 0,-1 0 0 0,-1-7 0 16,-2 3 0-16,-2-3 0 0,-2-5 0 16,-3 0 0-16,0 0 0 0,-2 3 0 0,0 2 0 15,-2-2 0-15,-2 5 0 0,-2 0 0 16,0 4 0-16,-1 2 0 0,1 5 0 16,-3-3 0-16,9 6 0 0,-19 2 0 15,8 2 0-15,-3-1-213 0,3 7-295 16,2-2-131-16,0 0-166 0,4 1-61 0,-1-1 90 15,4 4-715-15,0-4-938 0</inkml:trace>
  <inkml:trace contextRef="#ctx0" brushRef="#br0" timeOffset="3415.19">5508 2267 4111 0,'-7'0'55'0,"7"0"62"15,-7 3 35-15,7-3 50 16,0 0 42-16,-8 8 29 0,8-8 16 0,2 10-4 16,-2-10-9-16,7 10-23 0,-1-6-22 15,0 1-22-15,-6-5-20 0,15 10-15 0,-6-8-18 16,4 2-15-16,-13-4-13 0,18 2-14 16,-6-2-13-16,-12 0-10 0,22-4-7 0,-8 0-14 15,-3-4-7-15,1 1-8 0,-3-3 0 16,2-4-4-16,-2-1-29 0,-2-4-22 15,2-10 0-15,-3 3 0 0,-1 1 0 0,-5-1 0 16,5-10 0-16,-5 9 0 0,0 3 0 16,0 4 0-16,-5 2 0 0,5 4 0 15,-3 3 0-15,1-1 0 0,-2 4 0 0,-1 4 0 16,-3 1 0-16,8 3 0 0,-12-2 0 16,12 2 0-16,0 0 0 0,-11 0 0 15,11 0 0-15,0 0 0 0,0 0 0 16,0 0 0-16,34-6 0 0,-16 0 0 0,4 1 0 15,1-2 0-15,-2 2 0 0,-2 2 0 16,0 2 0-16,-1 1 0 0,0 1 0 0,-2 6 0 16,3 3 0-16,-6 5 0 0,6 6 0 15,-7 4 0-15,-3 4 0 0,-2-3 0 0,2-6 0 16,-4 4 0-16,-3 2 0 16,2-4 0-16,-2-4 0 0,0 1 0 0,-1-2 0 15,1-1 0-15,2-3 0 0,-2-1 0 16,1-3 0-16,-1 2 0 0,-2-11 0 15,1 9 0-15,1-1 0 0,-2-4 0 0,0-4 0 16,0 0 0-16,0 0 0 0,0 0 0 16,0 0-18-16,0 0-1059 0,0 0 101 0,0 0-1105 15,-19-18-1494-15</inkml:trace>
  <inkml:trace contextRef="#ctx0" brushRef="#br0" timeOffset="4348.67">7129 2253 3045 0,'-14'-2'190'16,"14"2"2"-16,-17 2-41 0,17-2 5 0,0 0-20 16,-14 0 1-16,14 0-17 15,0 0-14-15,0 0 14 0,0 0 21 0,0 0 12 16,0 0-5-16,60 8-1 0,-11-6-15 16,22-2-14-16,7-2-14 0,12-4-8 0,24-5-18 15,0-3-13-15,6-4-5 0,0 2-6 16,-2-1-7-16,-8 0-7 0,-6-2-1 15,-26 9-4-15,-4-5-5 0,-2 3-1 0,-14 1 4 16,-16 3 1-16,-4 1 15 0,-11 2 21 16,-8 1 15-16,-4 0 11 0,1 2 2 0,-7 0-23 15,2-1-7-15,-11 3-11 0,14-4-14 16,-14 4-45-16,11-4-49 0,-11 4-69 16,0 0-92-16,14 0-98 0,-14 0-126 15,0 0-166-15,0 11-132 0,0-11 62 16,-2 10-497-16,2-10-636 0</inkml:trace>
  <inkml:trace contextRef="#ctx0" brushRef="#br0" timeOffset="4649.35">8653 1912 3420 0,'-4'-6'131'0,"4"6"35"15,-5-7 14-15,5 7-2 0,0 0 4 0,0 0 13 16,0 0 6-16,0 0-5 0,29 0-18 16,-15 6-16-16,15 6-12 0,0-1-15 15,-3 5-7-15,-1 1-10 0,-6 4-10 0,-2 2-6 16,-4-1 10-16,-4-3 2 0,-4 2-4 16,-5 1 11-16,0-1 2 0,-3 4 0 0,-10 4-8 15,2 0-17-15,-1-2-8 0,-8-3-7 16,2-1-31-16,0-2-47 0,2-7-88 15,3-2-89-15,1-1-113 0,-1-2-128 0,4 3-165 16,-5-4-221-16,7-2 59 16,0 2 83-16,-2-3-482 0,2 2-607 0</inkml:trace>
  <inkml:trace contextRef="#ctx0" brushRef="#br0" timeOffset="11112.79">10744 1553 2074 0,'4'-10'224'16,"-4"2"-24"-16,0 8 6 0,-2-14 2 16,0 9 6-16,2 5 5 0,-2-10-13 0,2 10-18 15,-4-6-7-15,4 6-13 0,0 0-18 16,0 0-18-16,0 0-1 0,0 0 9 16,-5 21 2-16,2-1-3 0,3 9 17 0,0 13 1 15,-2 5 19-15,2 1 13 0,2 8-10 16,3 4 0-16,-4-2-25 0,1-2-1 15,0-9-7-15,4 5-6 0,-3-11-13 16,-1 0-4-16,2-6-16 0,0-6-12 16,-3-5-9-16,4 0-6 0,-3-7-10 0,0 1-7 15,0-5-6-15,-2-1-5 0,1 0-6 16,-1-3-2-16,0-1-30 0,0-8-37 0,0 12-66 16,0-9-83-16,0-3-88 0,0 0-80 15,0 0-90-15,0 0-96 0,0 0-165 0,-17-15-72 16,13 5 67-16,1-5-503 0,1-1-663 15</inkml:trace>
  <inkml:trace contextRef="#ctx0" brushRef="#br0" timeOffset="12196.27">10837 1421 3155 0,'-11'-2'-59'16,"1"0"33"-16,10 2 17 16,-13-4 17-16,13 4 19 0,0 0 15 0,-11-2 5 15,11 2 19-15,0 0 1 0,0 0-7 0,0 0-8 16,0 0 1-16,0 0 0 15,0 0 12-15,0 0 12 0,0 0 6 0,0 0 0 16,56-2 1-16,-29 0-4 0,17 0-7 16,2 2-8-16,5-3-10 0,10 2-5 0,8-3-5 15,-1 4-1-15,5-2-8 0,3-1-2 16,4-1-4-16,2-2 2 0,3 2-5 16,24-4-5-16,0-1 5 0,0 2-7 0,-24-1 0 15,23-3 3-15,-2 3 4 0,-24 1-2 16,2-3-1-16,-4-1-2 0,-6 3 6 15,0 0-7-15,-2-5-1 0,-2 5-2 16,-6-2 0-16,-3 3-5 0,0 0 2 16,-2 2 2-16,-13-1-10 0,-2 2 0 0,1-3 4 15,0 5-2-15,-2 0-1 0,3-1-4 16,1 3 4-16,5 1-5 0,2-2 1 0,10-2 0 16,5 6-4-16,3-6 7 0,-1 3-6 15,5-2 0-15,-1 0 2 0,2 0 1 16,3-4 0-16,3 1 1 0,-4 0-4 0,3 2-3 15,2-1 6-15,-4 0-4 0,-2 4 0 16,-4 0-2-16,-1 0 1 0,-4 0 3 16,-3 2 3-16,-14-2-6 0,13 2-2 15,-4 2 2-15,-10-2 0 0,-2-1-1 16,7-1 3-16,-5 0 1 0,14-1-5 0,0-1-1 16,-2 2 2-16,-12-1 5 0,12 1 3 15,-9-3-13-15,9 1 6 0,-1 4-1 0,-12-2-2 16,1 0 3-16,-1 0 0 0,2 0-1 15,-1 0 3-15,-3 3 0 0,2-2-4 16,-2 2 0-16,4-1-4 0,2 0-4 0,10-2 1 16,5 6-6-16,-3-8 0 0,7 2-4 15,3 2-2-15,4-4-3 0,-4 2-2 0,6 2 2 16,-3-2 1-16,0 0-6 0,-2 2 0 16,-3-2 3-16,1 0-4 0,-1 4 0 15,0-8 1-15,0 4 13 0,0 0-22 16,1 2 13-16,-1-2 10 0,5 2-7 15,-2 2-1-15,2-2 0 0,-4 2 2 0,0 2 7 16,-1-8 1-16,-3 6 1 0,-4-1 4 16,-2-1-10-16,-16-4 24 0,-3 0-8 15,-2 1 11-15,-2-5-17 0,-5 0 1 0,-2 6 8 16,4-2-7-16,-5 0-1 0,4-4 27 16,-6 4-24-16,8-3 0 0,-2 2-3 0,0 0-5 15,0 0 5-15,-6 0-10 0,-1 3 14 16,-2-2-6-16,-3 0 3 0,1 0-5 15,0 0-11-15,-7 4 13 0,2-4 3 16,-7 2 5-16,0-2 0 0,1 2 3 16,-5-2-2-16,-11 2 4 0,21-1-4 0,-10 0-3 15,3-2-1-15,-14 3-4 0,22-1 5 16,-10-1 0-16,1-2-4 0,3 4-2 16,-1-2-4-16,2 2-4 0,2-3-12 0,-2 1 3 15,3 2-1-15,-4-2 4 0,4-2-1 16,-6 2 7-16,2 0 2 0,-3 1 8 0,3 0 13 15,-5-3 8-15,-2 0 17 0,-9 4-1 16,20-4 1-16,-13 1 8 0,-7 3-1 16,14-4-5-16,-14 4-10 0,9-6-30 15,-5 2-35-15,-4 4-43 0,3-4-52 16,-3 4-68-16,0 0-95 0,-1-9-143 0,1 9-120 16,-13-5 36-16,13 5-90 0,-22 0-117 15</inkml:trace>
  <inkml:trace contextRef="#ctx0" brushRef="#br0" timeOffset="14446.63">10918 2376 1736 0,'-13'0'47'0,"13"0"22"0,-16-1 14 16,16 1 11-16,-12 1 17 0,12-1 23 16,0 0 14-16,0 0 0 0,-13-5 2 15,13 5-11-15,0 0 0 0,0 0-21 0,0 0-13 16,0 0-14-16,0 0-13 0,0 0 0 15,0 0 3-15,0 0 10 0,0 0-7 0,36-3 2 16,-11 1-5-16,5 0-3 0,12 1-4 16,2-2-12-16,3 3-7 0,1 0-4 15,1 0-5-15,5 0-1 0,13 0-7 16,4 0 0-16,4 0-9 0,4-6-3 16,11 0 1-16,26-4-4 0,6 1-2 0,5-6 11 15,6 6 5-15,1-2-1 0,-1-3-3 16,-5 1-2-16,-2-1 1 0,-6 2-5 0,-4-2-12 15,-1 0-4-15,-9 4-1 0,-3 0 0 16,-19 3-1-16,1-2-2 0,-1 2 0 16,1 1-2-16,-1-1 0 0,-5-2 2 0,1 6-3 15,3-1-5-15,-6-2 7 0,4 4-4 16,-6-1 2-16,0-1 10 0,-3 2-14 0,3-1-3 16,-1 0 8-16,3-1-1 0,-2 4-4 15,0-4-6-15,-1 4 4 0,-2-1-2 16,1-2-4-16,1 3 10 0,-1-4 0 15,-3 2-9-15,2 4 7 0,0-4 0 16,-2 2 2-16,-4-2 1 0,-3 6 4 0,2-4-5 16,0 2-5-16,-4 0 3 0,-10-2 5 15,3 0-5-15,-3 0-3 0,2 0 5 0,1 0-3 16,9 0-2-16,-1 0 5 0,-6 0 4 16,8 0-10-16,-1 0-3 0,5 0 2 0,-5 0-7 15,-11 0-3-15,2 0 3 0,-1 0 2 16,1 0-7-16,9 3 5 15,0-2 8-15,-12-1-9 0,0 2-5 0,5-2 5 16,6 2-2-16,-10-2 7 0,13 2-2 16,-4 0-5-16,-9-1 0 0,10 1 10 0,-15 0-4 15,7-2 6-15,11 1-5 0,-3-1 5 16,-10 0-3-16,15 0 7 0,-4 2-4 0,1 2-2 16,4-4-2-16,-2 1 9 0,3 3-13 15,3-1 12-15,-1 0 1 0,-3 3-4 16,0-5-4-16,-1 6-1 0,-1-3 4 0,-4-1 1 15,-1 2-2-15,0 0 1 0,-1-1 7 16,-13 1-3-16,14 0 1 0,-2 2-8 0,2-4 2 16,0 2 2-16,1 0 0 0,5 2 6 15,4-2-9-15,3 1 3 0,-1 0 8 16,5-2-5-16,-2 3 2 0,0-4 0 16,3 0-6-16,-5 3-1 0,-3-3 10 15,-5 0-3-15,-3 1 1 0,-12-2 2 0,-1-2 8 16,-2 2 5-16,-5-1 6 0,3-2-6 15,-4 1 11-15,-10 0-5 0,-1-2-1 0,-1 0 0 16,-1 0-1-16,-2 0 1 0,-4 2-6 16,-5 0-3-16,2 0 2 0,-6 0-9 15,0 0 2-15,-3 0-4 0,-11 0 5 0,22-3 0 16,-22 3-4-16,14 0 1 16,-14 0 2-16,0 0 4 0,20 3-2 0,-20-3 4 15,0 0 11-15,14 0 12 0,-14 0 5 16,0 0 5-16,0 0 2 0,14 0-2 0,-14 0 7 15,0 0 2-15,0 0 14 0,0 0 5 16,0 0 10-16,0 0 14 0,16 0 20 0,-16 0 9 16,0 0 21-16,0 0 16 0,0 0 11 15,8-10-17-15,-8 10-20 0,-2-14-11 16,0 6-9-16,-2-6-15 0,-1-1-1 0,2-6-12 16,-1-1-4-16,0-2-9 0,3-1-10 15,-3-12-5-15,2 2-6 0,0-3-6 0,2-2-7 16,4-1-7-16,-2-2-6 15,1 2 3-15,1-1-9 0,3 1-5 0,0 0-5 16,0 0 0-16,1 0-4 0,-3 2-3 16,6 1-1-16,-2-1-4 0,2 1 2 15,-1 1-8-15,-1 5 4 0,2 1-4 0,-2 7-1 16,-4 5 5-16,1 6-6 0,-3-1 0 16,3 2-5-16,-4 2-2 0,0 1-5 0,-1 1-8 15,1 2 1-15,-2 6-8 0,3-9 4 16,-1 3 1-16,-2 6 6 0,4-6-7 0,-4 6-4 15,1-9 1-15,-1 9-6 0,0 0 3 16,0-7-8-16,0 7 1 0,0 0-9 16,4-5 3-16,-4 5 12 0,0 0-10 0,2-8 5 15,-2 8 6-15,0 0-4 16,0 0 4-16,0 0 2 0,2-6 2 0,-2 6 4 16,0 0 4-16,0 0 4 0,0 0 2 15,0 0 10-15,0 0-5 0,-9-6 1 0,9 6 7 16,-14-8-1-16,3 6 1 0,-9-2-1 15,-10-5-2-15,-6 2 6 0,-2 0-2 16,-6 1 9-16,-14-1 5 0,-3-2-9 0,-2 0 0 16,-7 0 1-16,-2 5 3 0,1-7 2 15,3 4 2-15,-1-1 4 0,5 1-1 0,-1 3 0 16,2-2-3-16,6 0-1 0,11 1-1 16,2 2-7-16,4 1-2 0,9 0 3 15,7 1 6-15,5-3-11 0,-3 4-1 16,4-1-1-16,2 1 0 0,2 0 1 0,-2-2 2 15,-1 2-9-15,1 2 0 0,5-2-8 16,-4 1-15-16,4-1-9 0,-3 0-15 16,14 0-21-16,-21 2-19 0,11-2-33 0,3 2-43 15,7-2-55-15,-15 3-77 0,15-3-134 16,0 0-187-16,-16-5-157 0,11 3 67 0,5 2-497 16,-20-6-673-16</inkml:trace>
  <inkml:trace contextRef="#ctx0" brushRef="#br0" timeOffset="15764.19">9686 1738 3252 0,'0'0'-103'0,"0"0"10"0,0 0 13 15,0 0 13-15,-17 22 22 0,0 3 21 16,1 4 22-16,0 2 15 0,-6 10 16 15,6 3-4-15,-6-1 10 0,8-9 7 16,3 3-8-16,-1-4 4 0,1-4-9 0,4-2 3 16,1-8-2-16,5-2-2 0,-5-5-3 15,4 0 3-15,0-4-6 0,1 1 11 0,-2-2 6 16,3-7 14-16,0 0-10 0,0 0 0 16,0 0-12-16,0 0-2 0,14-21-1 15,-7 1 14-15,9-11-29 0,-3-4-3 16,-1-12 8-16,6-5-9 0,3-3-4 0,-4 0 3 15,4 2-4-15,-1 3 6 0,0 6-5 16,-4 11 16-16,-7 5 0 0,-2 8-4 16,2 5 4-16,-6 4 2 0,3 5-7 15,-1 2 19-15,-5 4 13 0,0 0 16 0,23 16 7 16,-15-5-10-16,4 5-3 0,4 6-5 16,0 2-5-16,-1 1-1 0,3-1-3 0,-6-1-7 15,4 0-6-15,-3-5 0 0,-2-2 4 16,-1-4-11-16,-2 0 3 0,-3-3-2 15,3-2 26-15,-4 1 15 0,2-1 26 0,-2 0 23 16,-4-7 21-16,1 10 1 0,-1-10-10 16,-11 10-15-16,-1-6-2 0,-6 1-11 0,-3 0-11 15,-4 3-6-15,-10-4-10 16,7 1-11-16,1-2-3 0,2 2-12 0,0-3-5 16,7 0-2-16,-2 0-12 0,5 0-23 15,-2 2-31-15,4-4-33 0,1 2-48 16,1 2-37-16,0-1-49 0,2 1-58 0,9-4-58 15,-11 8-83-15,10-3-113 0,1-5-177 16,-4 5 59-16,4-5-325 0,0 0-428 16</inkml:trace>
  <inkml:trace contextRef="#ctx0" brushRef="#br0" timeOffset="16981.4">9177 2726 2527 0,'-6'7'-30'0,"6"-7"28"16,-3 5 28-16,3-5 27 0,0 0 33 15,-4 9 21-15,4-9 16 0,0 0 15 0,0 0 7 16,0 0 34-16,0 0 9 0,0 0 12 16,15 5 9-16,-15-5 6 0,23-5-8 15,-9 1-14-15,2-1-22 0,-2-2-13 16,-1 0-16-16,0 1-15 0,-1-2-10 16,-1 0-10-16,-1-2-7 0,0-1-12 0,-3 2-7 15,-1-3-11-15,-5-2-1 0,-1 2-9 16,0-5-5-16,-1 1-6 0,-5-5-6 15,1 0-7-15,-5 3-5 0,2 1-6 0,-3-1 2 16,3 5-6-16,-2 1 2 0,1 3-9 16,0 1 0-16,1 3-2 0,-2-1-1 0,10 6-7 15,-14-1 3-15,14 1-2 0,-14-2-2 16,14 2-3-16,0 0-1 0,0 0-4 16,0 0 3-16,0 0 2 0,0 0-1 0,0 0 3 15,0 0 0-15,0 0-2 16,0 0 2-16,42-9 6 0,-23 3-3 0,0 1-1 15,-2 1-4-15,-2-1 7 0,-4 3-6 16,3-1-2-16,-14 3 5 0,19 2 1 0,-9 1-1 16,-1 2 0-16,0 4 2 0,0 1 1 15,-4 2-2-15,3 1 0 0,-1 6-4 16,0-3-1-16,-4 1-12 0,5 2-25 0,-5-4-34 16,1 2-40-16,2-2-63 0,-5 2-63 15,6-3-71-15,-2 2-71 0,-3-5-103 0,2 1-141 16,-2-4-35-16,1-1 66 0,-1-3-297 15,-2-4-370-15</inkml:trace>
  <inkml:trace contextRef="#ctx0" brushRef="#br0" timeOffset="17429.54">9621 2602 2338 0,'0'0'65'0,"0"0"39"0,0 0 24 15,0 0 10-15,0 0 26 0,6-6 26 0,-6 6 10 16,0 0 0-16,0 0-10 0,0 0-20 15,0 0-11-15,0 0-17 0,5-8-13 0,-5 8-10 16,0 0-9-16,0 0-14 0,0 0-8 16,4-6-5-16,-4 6-11 0,0-9-6 15,0 9-6-15,-2-12-8 0,0 4-4 16,-1-3-3-16,-3-4-6 0,1 0-5 16,-6-2-6-16,4-1 2 0,-2 3-5 0,0 1-2 15,-2 4-2-15,4-2 2 0,-2 2-4 16,3 0-6-16,-2 5-3 0,2-1-4 0,6 6-1 15,-9-6 0-15,9 6-1 0,0 0 2 16,0 0-2-16,0 0 0 0,0 0-5 16,0 0 1-16,0 0-1 0,0 0 4 0,0 0 0 15,0 0 1-15,0 0 8 0,29 0-1 16,-14-6 6-16,0-2 13 0,-4 1-3 0,0 2 5 16,2 0-5-16,-2 1 1 15,-6 1-3-15,-5 3-5 0,16-5 1 16,-16 5 1-16,0 0-1 0,19 6 1 0,-13 0-4 15,-1 0 1-15,1 1-3 0,-1 3-1 16,2-2-6-16,-2 4-17 0,1-3-31 0,0 2-47 16,-3 1-58-16,1-2-68 0,0 0-65 15,0-1-79-15,0 1-98 0,0-1-160 16,-1-4-18-16,-1 0 56 0,2 0-260 0,-4-5-321 16</inkml:trace>
  <inkml:trace contextRef="#ctx0" brushRef="#br0" timeOffset="17812.63">9907 2366 2454 0,'0'-8'101'0,"0"8"8"16,0 0 4-16,-2-7-1 15,2 7 7-15,0 0-2 0,0 0 20 0,0 0 14 16,0 0-4-16,0 0-10 0,19 15-5 16,-13-6-7-16,-1-1-10 0,1 1-1 15,1 0-9-15,-6-1-9 0,3 2-2 0,0 1-11 16,-2 0-9-16,-2 0-10 0,0-1-6 15,-4 0-3-15,-2 4-14 0,-4-2-19 0,3-2-20 16,-1-1-15-16,-3-2-22 0,-1-1-20 16,12-6-16-16,-18-3-12 0,4-6 6 15,5-1 2-15,0-7 6 0,0-2 10 16,5 0 6-16,4 4 10 0,-1 0 15 16,2 1 8-16,1 2 6 0,0 0 5 0,4 2 13 15,-2 3 22-15,6 2 20 0,-5 2 9 16,-5 3 7-16,20-2 2 0,-20 2-4 0,22 5 0 15,-8 1-3-15,-2 1-8 0,4 0-6 16,-1 2-8-16,3 1 1 0,-2-2-20 16,-2 0-24-16,1 0-39 0,0-1-41 0,-3-1-47 15,1 2-62-15,0-2-71 0,-3-2-92 16,-2-4-128-16,-8 0-102 0,13-2 54 0,-13 2-168 16,14-7-197-16</inkml:trace>
  <inkml:trace contextRef="#ctx0" brushRef="#br0" timeOffset="18029.13">10299 2112 2081 0,'2'-6'92'16,"-2"6"2"-16,0 0 13 0,0 0 33 15,0 0 24-15,-7 32 14 0,3-10 6 16,2 6-6-16,2 11-12 0,0 2-11 0,0 5-13 16,2 0-12-16,4 6-14 0,-3-7-12 15,3-1-14-15,1-4-9 0,-2-3-27 0,1-1-27 16,-5-6-34-16,1-8-44 0,0-1-49 15,0-4-44-15,-2-3-50 16,0 1-76-16,-2-5-92 0,-2-1-124 0,1-6-48 16,3-3-192-16,0 0-219 0</inkml:trace>
  <inkml:trace contextRef="#ctx0" brushRef="#br0" timeOffset="18183.43">10090 2255 2270 0,'-8'-14'192'0,"3"3"12"0,-1 1 0 16,4 5-2-16,2 5 11 0,0 0 28 15,0 0 6-15,0 0-4 0,-8 27-22 0,13-10-22 16,-2 2-23-16,5 3-25 0,-1-3-57 16,5 8-74-16,-1-7-104 0,0-1-133 15,0-3-155-15,1 1-246 0,-6-7-20 16,4 0 77-16,-6-1-251 0,1-3-299 16</inkml:trace>
  <inkml:trace contextRef="#ctx0" brushRef="#br0" timeOffset="19578.43">23579 1148 1373 0,'0'-12'432'0,"2"6"-137"0,-2-3-72 0,0 9-28 16,0-10-10-16,0 10-6 0,0 0-24 16,-2-9-20-16,2 9-20 0,0 0 28 15,0 0 32-15,2 29 2 0,0-3-2 0,-2 11-8 16,1 4-8-16,1 5-8 0,2 0-1 15,-2-3-11-15,0 1-13 0,-1-3-15 16,-1-2-8-16,0-6-11 0,0-7-10 16,-1 0-11-16,-1-4-21 0,-2 1-37 15,2-6-50-15,0-2-74 0,1-3-61 0,-1-2-81 16,0-4-113-16,-2-2-148 0,4-4-161 16,0 0 67-16,0 0-288 0,-10-25-379 0</inkml:trace>
  <inkml:trace contextRef="#ctx0" brushRef="#br0" timeOffset="19962.09">23631 1111 2715 0,'0'0'93'0,"0"-6"6"0,0 6 9 16,0 0-7-16,3-12 5 0,-3 12-6 0,8-6 1 15,-1 1 6-15,7-1-6 0,4 0-15 16,5 0-13-16,12 0-6 0,-3 4-9 15,-3 4-7-15,7 1 4 0,-2 6-10 0,3 4-1 16,-7 5-21-16,6 5 4 0,-1 6 14 16,-5 6 4-16,-3 0 20 0,-4 6 18 15,-3 1 12-15,1 5 13 0,-6 1 14 0,5 2 0 16,-5-3-8-16,-4-2-6 16,1-7-8-16,-4-2-1 0,-1-4 8 0,-1-3-5 15,-4-6 5-15,-4-3 11 0,0 5 20 16,-4-6 10-16,-4 1 8 0,-8 4-10 0,-4-2-8 15,-2-5-4-15,-7-1-14 0,-1-1-11 16,-2-3-12-16,-2-2-11 0,1-1-6 16,-4-6-12-16,9-1-17 0,0-2-26 0,4 0-26 15,-1-2-30-15,4 2-47 0,2-1-66 16,4-3-74-16,-1 1-72 0,5-1-83 0,3-1-91 16,3-2-153-16,3 2-158 0,0-2 81 15,4 7-499-15,2-10-657 0</inkml:trace>
  <inkml:trace contextRef="#ctx0" brushRef="#br0" timeOffset="20395.33">24085 2051 3174 0,'7'-9'-47'0,"-6"1"33"15,1 5 29-15,-2 3 24 0,4-10 29 16,-4 10 10-16,0 0 6 0,0 0 28 0,0 0 42 15,0 0 32-15,2 30 7 0,-2-4 5 16,0 11-6-16,2 8 11 0,0 9 7 16,-1 1 1-16,1-9-10 0,2 3-8 0,-4 6-8 15,2-11-9-15,1-1-9 16,0-4-14-16,1-3-14 0,0-7-12 0,-4-4-12 16,1-7-12-16,-1 0-11 0,0-3-8 0,2-3-5 15,0 0-15-15,0-3-19 0,-2-1-28 16,0-8-54-16,0 12-66 0,0-12-72 15,0 0-85-15,-7 5-81 0,7-5-82 0,0 0-118 16,0 0-151-16,-12-2-18 0,12 2 81 16,0 0-420-16,0 0-523 0</inkml:trace>
  <inkml:trace contextRef="#ctx0" brushRef="#br0" timeOffset="20827.78">24142 2522 2654 0,'-7'5'-137'16,"-2"0"27"-16,0 1 44 0,0-2 36 0,4 0 41 15,-1 1 35-15,1-1 36 0,5-4 25 16,-11 4 12-16,11-4 27 0,-9 6 14 0,9-6 25 16,-4 6 38-16,4-6 38 15,0 0 24-15,13 7 18 0,5-5 2 0,7-4 7 16,16 0-15-16,17-5-23 0,5-3-26 16,7 0-25-16,3 0-25 0,-1 1-21 0,-2 1-21 15,-4-2-22-15,-5 1-19 0,-5 2-15 16,-14 2-10-16,-4 2-8 0,-2-4-11 15,-11 3-10-15,-3 1-3 0,-10 1 1 0,2 0-4 16,-3 1-1-16,-11 1-7 0,16-3-4 16,-8 1-6-16,-8 2-16 0,0 0-36 0,7-4-51 15,-7 4-46-15,0 0-65 0,0 0-80 16,0 0-84-16,0 0-110 0,0 0-139 16,0 0-204-16,-21 14 54 0,19-9 94 15,-2 0-465-15,4-5-581 0</inkml:trace>
  <inkml:trace contextRef="#ctx0" brushRef="#br0" timeOffset="21145.39">25073 2253 3452 0,'-6'-7'220'0,"2"3"-1"0,4 4-2 16,-6-7-2-16,6 7 12 0,0 0 44 16,0 0 42-16,3 24 13 0,0-3-12 0,5 12-22 15,3 2-24-15,3 14-24 0,-1 2-26 16,1-1-20-16,0 1-21 0,-3 1-17 0,1-2-13 16,0 1-19-16,-5-12-14 0,-2-1-21 15,-5 0-23-15,1-4-24 0,-2-7-32 16,-1-3-44-16,-5-3-49 0,5-1-65 15,-1-5-62-15,-1-1-73 0,-2-5-111 0,5-1-131 16,-3-2-144-16,-3-2-154 0,7-4 78 16,0 0-643-16,0 0-837 0</inkml:trace>
  <inkml:trace contextRef="#ctx0" brushRef="#br0" timeOffset="21627.54">25234 2031 4111 0,'-5'-6'41'0,"-1"2"-1"0,6 4-1 0,0 0 4 15,17-16 5-15,0 5 1 0,18-3-5 16,15-2-2-16,11-1-11 0,9 2 2 16,6 1-16-16,6 6-9 0,-4 1-14 15,3 3-13-15,-13 8-18 0,-3 3 12 16,-6 5 3-16,-9 5 1 0,-5 5 15 0,-7 9 24 15,-8 8 27-15,-1 7 48 0,-8 1 41 16,-1 6 39-16,-6 0 30 0,-1 5 24 0,-1-2 29 16,-1 2 17-16,1-3-2 0,-1 0-6 15,2-2-18-15,-1-1-17 0,1 1-20 16,1-4-19-16,-3-9-18 0,0-4-19 0,0-1-14 16,-2-6-12-16,-4-4-12 0,4-7-13 15,-4 1-12-15,1-3-51 0,-3-1-40 16,-3-1 0-16,0 0 0 0,0 0 0 15,-5 1 0-15,-7 2 0 0,-7 5 0 0,-7-1 0 16,-9-3 0-16,-14 2 0 0,-11-5 0 16,-6 1 0-16,-8-8 0 0,-8-3 0 0,-4 0 0 15,0-2 0-15,0 0 0 0,7-2 0 16,6-2 0-16,8-2 0 0,12 0 0 0,9 3 0 16,10-1 0-16,3 1 0 0,4 0 0 15,4 0 0-15,5 4 0 0,-2-4-276 0,6 4-218 16,2 0-41-16,1-2-45 0,-1 2-57 15,2 0-100-15,3-2-11 0,7-2-675 16,0 0-874-16</inkml:trace>
  <inkml:trace contextRef="#ctx0" brushRef="#br0" timeOffset="22028.43">25645 2126 4097 0,'-4'-12'75'0,"0"4"0"0,1 0 14 16,0 4 38-16,3 4 41 0,-2-9 25 15,2 9-8-15,0 0-14 0,-2-8-31 0,2 8-11 16,0 0-3-16,0 0-11 0,14 49-4 16,-7-13-14-16,6 17-6 0,-1 5-4 0,5 7 5 15,-3 6-10-15,2 16-5 0,0-18-7 16,-1 0-22-16,-1-2-4 0,-3-6-1 16,-2-3-3-16,-3-3 1 0,0-13-10 0,-4 0 5 15,-2-4 2-15,0-9-2 0,-2-7-2 16,2-3-3-16,-2-2-8 0,0-3-19 15,2-3-44-15,-2-3-72 0,2-8-91 0,0 5-122 16,0-5-141-16,0 0-156 0,0 0-142 16,10-22 65-16,-7 6-531 0,3-1-691 15</inkml:trace>
  <inkml:trace contextRef="#ctx0" brushRef="#br0" timeOffset="22428.09">26287 2524 3727 0,'-11'-9'111'0,"0"6"-5"16,8-4-19-16,1 3 3 0,2 4-15 15,5-8-4-15,7-1-3 0,9 1-2 0,16-6-11 16,15-1-5-16,15-1-4 0,10 1-6 16,21-7-5-16,6 9-2 0,-25 5-5 0,5-2-3 15,-5-2-4-15,-7-1-1 0,-7 6 8 16,-3-3 26-16,-4 2 34 0,-17 2 39 16,-4 1 47-16,-8 1 67 0,-11 0 42 15,0 0 27-15,-3-1 5 0,-3 4-3 0,-3-3-15 16,2 0-23-16,-3 1-25 0,-8 3-26 15,11-6-22-15,-5 2-23 0,-6 4-95 16,9-7-83-16,-9 7 0 0,9-5 0 0,-8 1 0 16,-1 4-246-16,0 0-138 0,8-3-136 15,-8 3-165-15,0 0-201 0,0 0 79 0,0 0 91 16,0 0-626-16,0 0-799 0</inkml:trace>
  <inkml:trace contextRef="#ctx0" brushRef="#br0" timeOffset="22761.75">27312 1959 4090 0,'-8'-12'144'16,"0"4"-7"-16,5 1 18 0,-1 1 20 15,4 6 7-15,-6-6-10 0,6 6 10 0,0 0 29 16,0 0 17-16,0 39-10 16,6-6-11-16,1 9-18 0,5 16-13 0,0 0-12 15,0 4-11-15,0-1-19 0,0 2-10 16,1 2-12-16,-7-2-9 0,-1-5-9 0,-1-2-9 16,-2-11-9-16,-6-4-14 0,2-1-18 15,-1-6-23-15,1-8-39 0,-2-2-53 16,2-7-59-16,1 0-64 0,1-3-70 0,-5-3-80 15,5-2-102-15,-2-2-126 0,-2-3-174 16,4-4 12-16,0 0 69 0,0 0-510 0,0 0-640 16</inkml:trace>
  <inkml:trace contextRef="#ctx0" brushRef="#br0" timeOffset="23211.83">27369 1827 3559 0,'-12'-18'142'0,"1"1"-19"0,4 5 0 16,0-3 9-16,7 4-13 0,5-7-10 0,10-4-14 15,13-2-9-15,16-3-9 0,13 1-9 16,11 7-9-16,6 4-5 0,23-2-18 0,-17 14-4 16,-3 4-1-16,-3 9-5 0,-6 6-3 15,-9 8 1-15,-4 5-4 0,-9 7 3 16,-7 5 8-16,-12 6 19 0,-4 4 25 15,-3 2 27-15,-7 5 34 0,-3 6 43 16,-5 4 57-16,3 4 30 0,-1 2 34 0,1 4 22 16,7 16 3-16,5-5-7 0,2-4-14 15,3 0-15-15,-4-24-20 0,0-1-241 0,0-3-28 16,-2-3 0-16,0-5 0 0,-8-15 0 16,0 0 0-16,-2-10 0 0,-4-3 0 0,-5-6 0 15,-3 0 0-15,-8-4 0 0,-5-1 0 16,-15 3 0-16,-9-7 0 0,-7-3 0 0,-22-1 0 15,-6-5 0-15,-9-1 0 0,-1 0 0 16,-1-5 0-16,2 3 0 0,4 1 0 0,8 4 0 16,5-1 0-16,19-2 0 15,9 3 0-15,10 4 0 0,6-5 0 0,4 1 0 16,6 1 0-16,3 0 0 0,-2-1-35 16,5-4-508-16,0 2-77 0,7 3-96 0,-10-10-158 15,9 5 80-15,-4-2-774 0,-1 2-1009 16</inkml:trace>
  <inkml:trace contextRef="#ctx0" brushRef="#br0" timeOffset="23728.4">27782 1769 4126 0,'6'-9'-94'0,"-4"-3"29"0,-2 2 26 16,3 2 42-16,-2-1 63 0,-1 9 47 0,0-12 45 15,0 5 19-15,0 7 10 16,4-10-2-16,-4 10-2 0,0-10-8 0,0 10-11 16,2-9-12-16,-2 9-19 0,0 0-16 15,0 0-11-15,0 0-2 0,0 0 12 0,11 32 24 16,-4 3-5-16,4 17 5 0,0 9 5 16,-2 12 0-16,1 24 0 0,3-2 5 15,-1 0-6-15,-1 1-8 0,2 1-8 0,-1-5-13 16,-1-19-4-16,0-5-5 0,-2-5 0 15,-2-3-4-15,-2-7 4 0,-1-9-36 0,0-7-70 16,-4-6 0-16,3-10 0 0,-3-1 0 16,1-5 0-16,-1-1 0 0,0-2 0 15,0-2 0-15,0 1 0 0,0-6 0 16,0-5 0-16,0 10 0 0,0-10 0 0,-4 3 0 16,4-3-52-16,0 0-388 0,0 0-131 15,0 0-148-15,-8-18-161 0,7 9 77 0,2 0-804 16,-1-4-1048-16</inkml:trace>
  <inkml:trace contextRef="#ctx0" brushRef="#br0" timeOffset="24094.62">28381 2484 4847 0,'0'0'153'0,"-14"-5"-7"16,14 5-9-16,-2-7 1 0,2 7 5 15,16-8 5-15,-1 1 1 0,22-2-18 0,20-1-23 16,6 0-9-16,9 1-14 0,6 4-13 16,6-3-10-16,0 4-14 0,0 1-3 15,-7-1 3-15,0 3-12 0,-9-1 2 16,-7-1 4-16,-11-1 14 0,-8 0 36 0,-10 3 37 15,-5-3 34-15,-8 3 33 0,-2-5 20 16,-3 5 8-16,-1-1-2 0,-1-1-12 16,-3 0-202-16,-9 3-8 0,15-9 0 0,-7 4 0 15,-8 5 0-15,7-4 0 0,-1 0 0 16,-6 4 0-16,7-7 0 0,-7 7 0 0,9-4-233 16,-9 4-301-16,3-6-154 0,1 2-233 15,-4 4 77-15,4-8 91 0,-4 8-682 16,5-4-884-16</inkml:trace>
  <inkml:trace contextRef="#ctx0" brushRef="#br0" timeOffset="24461.67">29347 1646 4275 0,'-7'-9'96'0,"2"2"-8"16,3 2-1-16,2 5 16 0,0 0 10 0,0 0 39 15,0 0 52-15,0 0 42 16,0 43 24-16,4-6-1 0,5 14-14 0,2 7-4 16,-2 7-13-16,5 7-12 0,0 17-1 0,-2-15-20 15,-2 0-18-15,-1-1-17 0,3 0-18 0,-5-1-12 16,-1 1-15-16,-1-10-11 15,-5 0-114-15,0-8 0 0,0-9 0 0,-3-4 0 16,1-4 0-16,-4-2 0 0,3-7 0 16,-1-9 0-16,0-3 0 0,2 0 0 15,0-8 0-15,-2 2 0 0,2-5 0 0,2-6-112 16,-4 6-355-16,4-6-117 0,0 0-154 16,0 0-133-16,0-29 72 0,6 5-772 0,4-13-1014 15</inkml:trace>
  <inkml:trace contextRef="#ctx0" brushRef="#br0" timeOffset="24881.2">29502 1577 4126 0,'-12'-15'86'0,"2"1"30"15,5 1-3-15,-1 4 1 0,4-1 15 0,4 0 3 16,4 0-4-16,5-1-5 0,14-9-12 15,9 3-9-15,16 3-10 0,7 2-12 16,6 7-10-16,4 2-8 0,1 8-7 0,-1 6-6 16,-2 7-4-16,-8 11-3 0,10 20-3 15,-22-6-5-15,-9 6-2 0,-7 9 3 0,-6 0 14 16,-7 2 12-16,-7 10 29 16,-4 3 24-16,-1 4 34 0,-4 3 19 0,-4-2 25 15,1 1 16-15,1 1 21 0,2 3 18 16,0-4 31-16,0-1 10 0,2-3-83 15,-2-5-205-15,-2-7 0 0,0-3 0 0,-4-7 0 16,1-11 0-16,-5-6 0 0,-1 0 0 16,-3-5 0-16,-3-8 0 0,-6 4 0 0,-2-4 0 15,-5-3 0-15,-1-6 0 16,-5 1 0-16,0-7 0 0,0-2 0 0,-3 0 0 0,-1-6 0 16,1-2 0-16,1-2 0 15,-1-2 0-15,5-2 0 0,7 2 0 0,7 0 0 16,-1 1 0-16,5-3 0 0,-1-2 0 15,5 2-100-15,1-1-666 0,2-3-157 0,5 1 29 16,2-1 93-16,4 0-800 0,2 0-1041 16</inkml:trace>
  <inkml:trace contextRef="#ctx0" brushRef="#br0" timeOffset="25245.17">30511 2556 4267 0,'-21'-1'130'0,"5"-1"40"16,2 0-8-16,4 0-1 0,10 2 8 16,0 0 8-16,0 0 2 0,0 0 9 15,0 0-12-15,43-17-20 0,0 12-11 0,22-4-14 16,2 1-32-16,6-1-5 0,-1-1-21 15,0 3-10-15,-3-3-11 0,-3 0-8 0,-5 1-8 16,-1-1 3-16,-5 0-8 16,-15 3 4-16,-4-2 5 0,-2 2 21 0,-5 1 22 0,-8-1 22 15,-6 3 13-15,0-2 4 16,0 2-6-16,-3-1-13 0,-3 1-14 0,-1-1-28 16,-8 5-50-16,12-11-72 0,-9 5-92 15,-3 6-98-15,0-8-114 0,0 8-133 16,-7-10-161-16,-3 5-162 0,-1 3 81 0,-2-2-667 15,-7 0-860-15</inkml:trace>
  <inkml:trace contextRef="#ctx0" brushRef="#br0" timeOffset="25694.42">29999 1666 3856 0,'3'-19'-56'0,"1"2"11"0,3 5 21 16,-4-1 26-16,3 2 45 0,1 0 41 15,-1 0 35-15,0 3 15 0,2 0 3 0,-3 2-3 16,-1-1-7-16,-1 2-9 0,-3 5-9 15,9-5-2-15,-9 5 8 0,0 0 19 16,7 20 6-16,-5 1 5 0,-4 15-6 16,-1 7 0-16,-3 15 1 0,-2 8 15 15,2 5-2-15,-5 23-2 0,-3 8 5 0,3-3-6 16,-1 4-17-16,1-3-8 0,2-1-14 16,0-5-9-16,0-19-7 0,2-2-12 0,1-5-13 15,3-3-1-15,-4-3-10 0,3-7 8 16,-1-3 9-16,1-13 0 0,-1-3 5 15,3-12-2-15,-2-3-5 0,2-6-3 0,0-1-9 16,2-3-26-16,-2-1-40 0,0-4 0 16,2-6 0-16,-2 6-75 0,2-6-134 0,0 0-87 15,0 0-95-15,0 0-103 16,0-22-132-16,2 11-218 0,0-2 72 0,4-3 74 16,1-6-590-16,3-8-746 0</inkml:trace>
  <inkml:trace contextRef="#ctx0" brushRef="#br0" timeOffset="26195.45">31752 1510 3529 0,'4'-14'-13'0,"-2"5"32"16,-2-1 12-16,1 4 17 0,-1 6 19 0,2-11 21 16,-2 11 13-16,0 0 7 0,0 0 38 15,0 0 41-15,12 34 29 0,-6 5 21 0,3 16 7 16,0 4 17-16,2 11-5 0,-2 5-5 16,-6 3 2-16,-3 7-12 0,-5 18-3 15,1-2-8-15,-3-1-12 0,-9-5-3 0,5-2-11 16,-1-18-15-16,-6 10-5 0,4-17-12 15,1-3-12-15,-1-2-49 0,1-3-111 0,0-4 0 16,1-3 0-16,3-13 0 0,0-4 0 16,-2-6 0-16,6-8 0 0,-1-4 0 15,3-2 0-15,-3-4 0 0,1-3 0 16,2-5-391-16,3-4-150 0,0 0-131 0,0 0-208 16,-8-21 39-16,8 1 104 0,8-17-667 15,6-14-857-15</inkml:trace>
  <inkml:trace contextRef="#ctx0" brushRef="#br0" timeOffset="26693.44">31844 1721 3640 0,'-10'-7'45'0,"0"0"46"0,5 2 6 15,5 5 1-15,-6-7 2 0,6 7 0 0,0 0 11 16,21-11-2-16,1 7-7 0,25 0-13 15,16 4-9-15,9 0-21 0,4 0-22 0,5 2-19 16,0 4-8-16,-6-2 3 0,-5 5 0 16,-4-1-2-16,-1 6-1 0,-8-3-6 15,-7 7 4-15,-8 3 6 0,-15 2 4 0,-6 4 18 16,-6 4 17-16,-12 7 29 0,0 6 23 16,-9 18 22-16,-4 0 26 0,-4 6 18 0,-9 20 16 15,1 0 25-15,-3 4 16 0,5 4 30 16,-1-4 21-16,1 0 11 0,6-2-6 15,3-14-28-15,0-4-16 0,4-2-9 16,0 2-109-16,4-7-122 0,-3-3 0 16,3-6 0-16,1-11 0 0,2-6 0 0,-2-9 0 15,0-7 0-15,-3 0 0 0,1-5 0 16,-4-1 0-16,-2-9 0 0,-3 0 0 0,-8-3 0 16,-8-8 0-16,-12-3 0 0,-16-6 0 15,-4-8 0-15,-2-6 0 0,-5 1 0 0,-17-8 0 16,3 1 0-16,19 6 0 0,6 4 0 15,7 3 0-15,14 6 0 0,6 4 0 0,5 2 0 16,10 0 0-16,1 4 0 16,5-1 0-16,0-1 0 0,-2 3 0 0,6-4 0 15,-2-2 0-15,-1 0-600 0,3-1-281 16,0 1-50-16,-1-3 92 0,3 2-841 16,-1-2-1116-16</inkml:trace>
  <inkml:trace contextRef="#ctx0" brushRef="#br0" timeOffset="27045.28">32295 2014 4665 0,'8'-15'27'0,"-1"1"37"0,0 5 21 16,-2-1 32-16,1 3 33 0,-4 1 28 15,-2 6 24-15,3-9 6 0,-3 9 2 0,0 0 2 16,0 0 10-16,16 19 1 0,-14 6-5 16,-2 14 15-16,-2 19-3 0,-5 7-8 15,-4 3-4-15,-3 21-18 0,-2 3-13 0,5-19-67 16,-5 16-120-16,5-19 0 0,2 1 0 16,-3-2 0-16,-3-6 0 0,3-1 0 0,1-12 0 15,0 3 0-15,-1-4 0 0,3-15 0 16,1-3 0-16,0-8 0 0,2-3 0 15,3-5 0-15,-1 2 0 0,2-7 0 16,2-3 0-16,-2 0 0 0,2-7 0 0,0 0-278 16,0 0-318-16,0 0-140 0,0 0-183 15,19-21 82-15,-13 7-804 0,2 0-1079 16</inkml:trace>
  <inkml:trace contextRef="#ctx0" brushRef="#br0" timeOffset="27760.75">32627 2569 4149 0,'0'0'-237'0,"2"-8"10"0,-2 8-2 0,0 0 2 16,2-12 18-16,-2 12 11 0,2-8 16 15,-2 8 20-15,1-7 11 0,-1 7-1 16,2-7 15-16,-2 7 15 0,0 0 26 0,0 0 37 16,4-9 22-16,-4 9 31 0,0 0 20 15,2-5 25-15,-2 5 22 0,0 0 12 0,0 0 14 16,0 0 7-16,0 0 7 0,0 0 21 16,0 0 21-16,0 0 25 0,0 0 33 15,-40 23 15-15,17-3 16 0,-4 4 10 0,-5 5 5 16,-2 1 1-16,-1 3 1 0,3-3-11 15,2 1-9-15,3-9-19 0,2 0-13 16,3-1-23-16,4-4-17 0,2-5-12 16,5-1-10-16,2-3-32 0,2-1-35 0,-2-1-49 15,2 0-54-15,7-6-77 0,-9 4-78 16,9-4-56-16,0 0-40 0,0 0-20 16,-12-20-7-16,12 10-4 0,2-5 20 0,-1-4 31 15,6-4 43-15,0-7 60 0,1-1 45 16,-3 5 49-16,2 6 55 0,0 1 48 15,-3 2 51-15,1 3 48 0,-3 3 40 0,4 2 37 16,-3 6 52-16,-3 3 53 0,13-1 56 16,-13 1 25-16,16 24 2 0,0-1 5 15,-1 6 1-15,-2 4-10 0,0 0-18 16,-1 0-49-16,-1-2-30 0,-1 1-27 0,-2-8-29 16,-2-3-114-16,-1 0-127 0,-1-5 0 15,0 0 0-15,-1-7 0 0,1 4 0 16,-1-2 0-16,-1-4 0 0,-2-1 0 0,0-6-408 15,0 0-136-15,-5 6-143 0,5-6-216 16,0 0 79-16,0 0 86 0,-31-6-652 0,18 0-843 16</inkml:trace>
  <inkml:trace contextRef="#ctx0" brushRef="#br0" timeOffset="29327.26">11805 1373 1646 0,'-7'-10'180'0,"0"5"-35"15,6-2-18-15,1 7-21 0,-8-9-14 0,8 9-2 16,-3-5-8-16,3 5-12 0,0 0 1 15,-6-7-1-15,6 7-14 0,0 0-8 16,0 0-1-16,0 0 7 0,0 0 15 0,-9 31 11 16,2-8 9-16,4 12 2 0,-3 6 16 15,1 15 17-15,-3 0 10 0,3 0 17 16,4 4 5-16,-1 0-6 0,0-2-5 16,6 0-6-16,-3-2-5 0,1-12-5 0,1 3 4 15,3-2-10-15,-3-4-10 0,-1-3-12 16,0-3-9-16,2-7-7 0,-2-6-6 15,-1-5-6-15,-1-1-8 0,2-2-5 0,0-3-6 16,0 1-6-16,-2-1 0 0,5-3-8 16,-5 0-1-16,0-8-6 0,0 12-9 0,0-12-34 15,0 7-68-15,0-7-89 0,0 0-127 16,0 0-137-16,0 0-220 0,0 0-42 16,-11-19 74-16,6 9-350 0,-1 1-447 15</inkml:trace>
  <inkml:trace contextRef="#ctx0" brushRef="#br0" timeOffset="31212.29">11112 648 2642 0,'1'-8'10'0,"1"-1"36"0,-2 1 25 15,0 8 18-15,4-12 29 0,-4 7 23 16,0 5 18-16,0-12 17 0,0 12 11 0,2-10-2 16,-2 10-8-16,2-8-9 0,-2 8-10 15,0 0-3-15,0-11-7 0,0 11-4 16,0 0-8-16,0-8-11 0,0 8-9 0,0 0-5 16,0 0-2-16,0 0-11 0,0-9-5 15,0 9-4-15,0 0-3 0,0 0-1 16,0 0-9-16,0 0-4 0,0 0 1 0,0-8-5 15,0 8-7-15,0 0-14 16,0 0-4-16,0 0-2 0,0 0 9 0,0 0 20 16,0 34 9-16,1-14 15 0,-1 1 0 15,3 6-15-15,1 9 12 0,1 4 16 0,-1-2 7 16,2-1-10-16,-1-2-9 0,2-3-8 16,-4-6-9-16,-1-6 1 0,0-3-4 15,0 0 2-15,0-5 0 0,0 0 11 0,0-4 7 16,-2 1 6-16,1-3 13 0,-1-6-74 15,0 14-40-15,0-14 0 0,2 9 0 16,-2-9 0-16,2 6 0 0,-2-6 0 0,0 0 0 16,0 0 0-16,0 0 0 0,0 0 0 15,0 0 0-15,0 0 0 0,0 0 0 16,0 0 0-16,0 0 0 0,0 0 0 16,-7 4 0-16,7-4-96 0,0 0-533 0,0 0-200 15,0 0-116-15,-18-10 98 0,18 10-801 16,0 0-1085-16</inkml:trace>
  <inkml:trace contextRef="#ctx0" brushRef="#br0" timeOffset="32393.15">12096 684 4071 0,'0'0'-216'0,"-11"-6"53"0,11 6 30 0,-11-4 30 15,6 0 38-15,5 4 30 0,-16-3 28 16,16 3 23-16,-13-3 13 0,13 3 18 15,-16-4 1-15,16 4 18 0,-13-4 16 0,13 4 13 16,-12-4 9-16,12 4 11 0,-13-4 5 16,13 4 10-16,0 0 4 0,-12-4 8 15,12 4 1-15,-7-4 3 0,7 4-3 16,-6-5-11-16,6 5-7 0,-1-9-15 0,1 9-13 16,0-13-11-16,0 13-10 0,3-13-7 15,1 5-10-15,3-2-6 0,2 4-6 16,4-1-7-16,2 1-2 0,-2 2-8 0,3 0-4 15,-1 6-3-15,2 1-1 0,-2 4-2 16,3 3-2-16,-4 3-1 0,4 7-1 0,-7 1 0 16,-2-3 0-16,0 3 8 15,-6 2 9-15,-3-1 14 0,0-3 10 16,0 5 14-16,-5-1 21 0,-4 7 11 0,2-6 6 16,2-6 11-16,-3 2-3 0,4-5 1 15,-2-1-6-15,2-4-9 0,2 1-5 0,1-1-5 16,-3-3-5-16,4 0-10 0,0-7-9 15,0 9 1-15,0-9-6 0,5 11 0 16,1-8-9-16,-6-3-7 0,21 6-5 0,-7-5-7 16,1 1 0-16,1-2-10 0,-2 2-7 15,2-2-4-15,-3 0 0 0,-13 0-4 0,25 0-6 16,-16 0 1-16,-9 0-3 16,18 0-3-16,-18 0-3 0,13 0-6 0,-13 0-9 15,0 0-21-15,0 0-35 0,17 0-46 16,-17 0-54-16,0 0-70 0,9 0-95 15,-9 0-127-15,0 0-167 0,6-2-232 0,-6 2 67 16,0 0 82-16,0 0-507 0,12-9-685 16</inkml:trace>
  <inkml:trace contextRef="#ctx0" brushRef="#br0" timeOffset="33261.44">13429 452 3391 0,'-21'-12'21'0,"21"12"30"15,-5-10 33-15,0 3 33 0,5 7 33 16,0-13 24-16,2 4 14 0,3-3 6 15,-2 1-11-15,1 0-16 0,3 0-15 16,4 1-18-16,0-1-12 0,0 3-13 0,3 1-11 16,-3 2-11-16,1 3-8 0,2 2-11 15,-14 0-5-15,29 7-7 0,-12-1-2 16,-2 3-5-16,-2 2-2 0,1 1-8 0,-5 0-2 16,1 2-3-16,-7 0 9 0,2 3 11 15,-3-4 7-15,-6 4 11 0,-1 6 3 16,-2-3 2-16,-8 6 4 0,1 1 3 15,0-3 1-15,0-3 1 0,3-5-4 16,1-5 1-16,0 2-21 0,5-4 9 0,-1-2-11 16,3 0-2-16,-1-1 1 0,4-6 2 15,-7 10-17-15,7-10-3 0,-2 9 3 0,2-9-5 16,5 10 3-16,1-5 0 0,-1 2-2 16,4-2-2-16,2 2-5 0,0 1-12 15,-2 3 7-15,7-3 6 0,-5 2-8 0,-2 3-2 16,1-3 3-16,-2 2-5 0,-1-2 32 15,-2-1 0-15,-3 1 9 0,3 0 9 16,-7-1 11-16,2-1 6 0,-5 2-60 16,4 1-29-16,-5-3 0 0,1 4 0 0,-5-3 0 15,-2-1 0-15,-1 0 0 0,-1-1 0 16,0-3 0-16,-4 0 0 0,2 0 0 16,-4-2 0-16,5-2 0 0,-6-2 0 0,5 0 0 15,3-2 0-15,2 1 0 0,-3 0 0 16,5 0 0-16,0 0 0 0,9 3-404 15,-14-3-370-15,14 3-198 0,-5-4 74 0,5 4 98 16,0 0-677-16,0 0-925 0</inkml:trace>
  <inkml:trace contextRef="#ctx0" brushRef="#br0" timeOffset="33976.44">14488 506 3978 0,'-2'-14'-63'15,"2"5"57"-15,-2-3 54 0,2 4 38 16,0 1 52-16,0 7 35 0,0-14 26 15,0 14 18-15,0-12 3 0,0 12 1 0,0-10-22 16,0 10 6-16,0-7-18 0,0 7-30 16,0 0-16-16,0 0-20 0,0 0-5 0,0 0 0 15,0 0-14-15,-7 27-7 16,7-8 0-16,-2 5-18 0,2 0-7 16,0 4-3-16,0-3-12 0,2 1-5 0,2-1 10 15,1 8 1-15,-1-8-14 0,3-7-6 16,-4 0 0-16,3-7-7 0,-3 1 1 0,1-3 4 15,4-2-7-15,2-2-4 0,-1-3-1 16,-9-2-7-16,25-7-1 0,-9-2-5 16,2-3-7-16,7-8-7 0,0-2-9 0,-3-1 3 15,-1-2 3-15,-1-2-4 16,-2 2 7-16,0-1 2 0,-7 6 1 0,1 2-3 0,-5 8 19 16,1 0-14-16,-5 1 3 15,1 4-12-15,-4 5 3 0,0 0 14 16,0 0 7-16,0 0 9 0,8 31 4 0,-8-10 1 15,-4 13 1-15,0 0 0 0,0 3-1 16,1 0-6-16,-1-1-3 0,0 0-4 0,4-7 1 16,-2-5-8-16,2 0 2 0,0-4-6 15,0-1-14-15,0 0-16 0,2-5-24 16,-2-2-43-16,0-1-53 0,0-3-68 0,0 1-92 16,0 0-95-16,0-9-125 0,0 9-191 15,-2-5-122-15,2-4 77 0,-5 9-580 16,-5-4-791-16</inkml:trace>
  <inkml:trace contextRef="#ctx0" brushRef="#br0" timeOffset="34528.12">12668 1260 3451 0,'9'-13'-122'16,"-2"4"44"-16,-2-2 42 0,-1 2 51 15,2 0 45-15,-4 2 38 0,-2 7 29 16,6-10 8-16,-2 4-5 0,-4 6-8 15,0 0-8-15,0 0 44 0,0 0 29 0,18 20 9 16,-6 9 6-16,-1 6 8 0,3 17 17 16,-3 6 10-16,0 4-6 0,1 2-11 15,-1 2-13-15,-1-3-16 0,0-1-21 0,-1-1-15 16,0 0-15-16,1-4-17 0,0-6-12 16,-7-7-13-16,3-2-8 0,-1-1-10 0,0-6-6 15,-1-8-6-15,-2-5-12 0,-1-5-10 16,-1-2-22-16,0-3-37 0,0-1-48 0,2-5-52 15,-2 3-60-15,0-9-80 16,4 5-84-16,-4-5-91 0,0 0-128 16,18-17-199-16,-11 0 2 0,10-7 74 0,-2 2-476 15,8-2-622-15</inkml:trace>
  <inkml:trace contextRef="#ctx0" brushRef="#br0" timeOffset="34858.54">13903 1148 3574 0,'-1'-8'183'0,"-1"-1"-12"15,-2 4-21-15,4 5-1 0,0 0 28 16,0 0 23-16,11 22-3 0,-2 7 6 0,3 10 18 15,3 9-3-15,3 8 4 0,-5 6-11 16,0 2-13-16,0 0-15 0,-1 2-12 16,-4-5-22-16,-1 1-16 0,2-1-14 0,-2-2-15 15,-2-6-6-15,-1-8-11 0,-4-3-7 16,2-4-6-16,0-1-11 0,0-11-19 0,-2-3-52 16,0-4-71-16,-2-3-84 15,2-4-92-15,0-1-112 0,2-2-142 0,-2-4-189 16,0-5-96-16,2 5 80 0,-2-5-576 15,0 0-748-15</inkml:trace>
  <inkml:trace contextRef="#ctx0" brushRef="#br0" timeOffset="35259.33">15555 1130 3642 0,'9'-15'12'0,"-4"1"30"16,1 0 20-16,-1 3 48 0,4 1 49 15,-4 0 40-15,2 3 12 0,-3 0 1 0,2 4-14 16,-6 3 25-16,0 0 13 0,28 13 10 15,-12 13-11-15,-3 9-13 0,1 15-8 16,-5 8-18-16,-2 6-9 0,-5 9-12 16,-2 0-13-16,-2 2-14 0,1-2-13 15,-3 1-3-15,0-1-6 0,2-3 6 0,1-2-3 16,-1-2-6-16,2-4-11 0,0-3-10 16,-2-16-11-16,0-2-73 0,2-4-18 0,0-10 0 15,2-4 0-15,0-6 0 0,-2-3 0 16,0-4-46-16,0 0-280 0,0-5-141 15,0-5-168-15,0 0-225 0,0 0 15 0,0 0 84 16,0 0-685-16,-7-34-895 0</inkml:trace>
  <inkml:trace contextRef="#ctx0" brushRef="#br0" timeOffset="35775.33">16194 468 3731 0,'2'-9'-156'0,"-2"3"34"16,0 6 25-16,0 0 22 0,-2-9 24 0,2 9 23 15,0 0 23-15,0 0 13 0,0 0 22 16,-35 9 7-16,24-3 7 0,-6 5 9 16,2-1 27-16,-1 2-5 0,2 1 7 0,0-2 1 15,4 1-8-15,-1-2-7 0,4 3 1 16,2-1 1-16,3-1-7 0,2 3 0 0,4 1-4 15,6 3-4-15,1-1-7 0,5 7 0 16,3-2-8-16,-2-1 1 0,0-4 5 16,-1-2 18-16,-5-1 17 0,1-1 22 0,-5 0 17 15,0-5 20-15,1 0 18 16,-4 1 10-16,-2-2 11 0,-2 1 11 0,0-8 12 16,-2 13-8-16,2-13-12 0,-8 14-12 15,4-7-19-15,-5-3-13 0,0 1-15 16,-3 0-13-16,1-3-15 0,-1 2-34 0,-3-4-51 15,-1 2-97-15,3 2-103 0,-2-4-134 16,-2 5-134-16,3-1-195 0,-4 4-172 0,-4 1 87 16,6 1-554-16,2 4-750 0</inkml:trace>
  <inkml:trace contextRef="#ctx0" brushRef="#br0" timeOffset="36125.71">16740 1233 4100 0,'0'-12'328'0,"3"1"-9"0,-1 5-19 15,-2-2-10-15,0 8-17 0,0 0 11 16,0 0 15-16,9 22-3 0,-7-2-20 0,4 19-22 15,-3 7-16-15,1 16-16 16,1 4-6-16,-5-1-22 0,0 0-19 0,0 0-48 16,0 0-127-16,-3-5 0 0,-1 2 0 15,-1-6 0-15,1-1 0 0,0-11 0 0,1-3 0 16,-3-3 0-16,0 1 0 0,2-12 0 16,2-5 0-16,-2-3 0 0,4-4 0 15,-3 1 0-15,-1-4 0 0,2-2 0 0,0-2 0 16,2 1-465-16,0-4-161 0,0-5-154 15,0 0-113-15,0 0 87 0,0 0-766 0,0 0-1013 16</inkml:trace>
  <inkml:trace contextRef="#ctx0" brushRef="#br0" timeOffset="36560.65">17732 210 4450 0,'3'-11'-124'0,"-3"2"22"16,0 4 21-16,0 5 15 0,0 0 48 0,0 0 52 16,-9 22 43-16,-6 6 20 15,-8 13 20-15,-3 10 31 0,-12 23 22 0,-3-1 20 16,3-1 9-16,4 1 18 0,9-15 9 15,4-3-15-15,2-2-12 0,4-4-9 16,5-8-15-16,3-4-17 0,1-2-9 0,4-8-14 16,0-7-8-16,2-1-2 0,2-2-14 15,2-1-12-15,-2-4 3 0,6-2-11 0,1-2-11 16,-2-2-3-16,3-3-4 0,0-1-5 16,-10-2-6-16,19 0-2 0,-10-5 0 15,0-1-8-15,2-6 3 0,-6 2-4 0,3-3-9 16,-7-3-5-16,3-1-5 15,-2 5-4-15,-4-3-20 0,0 4-8 0,-3-3-6 16,-3 3-45-16,-2 1-63 0,-3 2-68 16,0 4-81-16,-2 0-107 0,0 6-121 15,-6 4-154-15,-14 5-223 0,7 3 60 0,-5 4 90 16,10 1-532-16,2 5-711 0</inkml:trace>
  <inkml:trace contextRef="#ctx0" brushRef="#br0" timeOffset="36891.32">17807 1177 3895 0,'3'-12'231'0,"-1"4"-10"15,0 2-1-15,2-1 8 0,-4 7 28 0,0 0 52 16,0 0 32-16,13 31-20 0,-7 0-29 16,0 11-24-16,-3 15-21 0,1 2-25 15,0 5-23-15,-2 2-15 0,-2-4-19 0,-6 6-11 16,1-4-20-16,-3-4 0 0,2 1-13 16,-4-6-57-16,1-1-63 0,-1-2 0 15,3-11 0-15,-3-6 0 0,1 0 0 16,3-10 0-16,-2-3 0 0,5-7-106 0,-3-3-230 15,2-3-145-15,3-4-195 0,1-5-232 16,0 0 77-16,0 0 92 0,0 0-660 0,12-30-852 16</inkml:trace>
  <inkml:trace contextRef="#ctx0" brushRef="#br0" timeOffset="37228.15">18426 606 3655 0,'-11'-14'38'15,"2"3"74"-15,4 4 30 0,1 0 15 0,2 0 5 16,2 7 14-16,-2-7 12 0,2 7-4 16,10-8-4-16,0 3-19 0,4 1-19 0,4-1-15 15,2 4-10-15,2-1-10 0,-1 2-19 16,-1 3-6-16,1 4-4 0,-1 1 5 15,-4 5 22-15,4 8 20 0,-5 5 57 0,-9-1 16 16,2 8 10-16,-8-3 6 0,0 8-2 16,-2 3-9-16,-4-3-20 0,1 2-17 0,2 1-20 15,-3-2-17-15,3-3-16 16,-1 0-85-16,0 0-28 0,2-9 0 16,2-1 0-16,-2-9 0 0,2 2-209 0,0-1-168 15,0-5-132-15,0-1-178 0,0-3-224 16,2 0 81-16,0 0 91 0,4-1-597 0,-3-2-793 15</inkml:trace>
  <inkml:trace contextRef="#ctx0" brushRef="#br0" timeOffset="37558.31">18929 1262 4067 0,'0'0'166'0,"0"0"40"0,-8 8 50 0,8-8 58 15,-2 21 29-15,0-4 6 0,2 9-9 16,-2 13-19-16,0 5-24 0,1 14-24 16,-5 2-18-16,-1-2-16 0,-4 0-6 0,4 2-17 15,-2 2-19-15,-1-4-78 0,0 0-119 16,1-1 0-16,1-2 0 0,-1-8 0 0,-1-8 0 15,1-2 0-15,1-4 0 16,0-8 0-16,5-6 0 0,-5-3 0 0,5-3 0 16,-4-2-3-16,5-6-434 0,2-2-131 15,0-3-143-15,0 0-195 0,0 0 89 0,0 0 91 16,9-32-642-16,-4 13-823 0</inkml:trace>
  <inkml:trace contextRef="#ctx0" brushRef="#br0" timeOffset="38108.1">20021 238 3482 0,'8'-8'-152'0,"-5"2"19"0,-3 6 31 15,0 0 31-15,0 0 39 0,4 29 34 16,-10-6 33-16,-8 11 37 0,-4 11 52 15,-5 5 11-15,-4 1 32 0,-2 3 40 0,-1-1 8 16,1-6 1-16,1-1 8 0,1-3-5 16,5-3-4-16,6-8-9 0,1-2-13 15,7-9-8-15,2 1-15 0,5-6-11 0,-1 1-11 16,4-2-7-16,3-1-11 0,2-3-10 16,2 1-12-16,-2-6-10 0,2 2-9 0,0-6-3 15,-9-2 1-15,16 0 15 0,-16 0 21 16,12-10 15-16,-10-2 12 0,0-2-1 15,-6-9-1-15,-4-12 13 0,-7-10 7 16,0-3 1-16,-6-4-29 0,4-2-140 16,-5 8 0-16,6-1 0 0,2 9 0 0,3 5 0 15,2 3 0-15,0 7 0 0,7 6 0 16,1 2 0-16,-3 3 0 0,4-1 0 16,2 7 0-16,6-1 0 0,1 4 0 0,8-1 0 15,1 4 0-15,6 2-242 0,11 8-448 16,1 1-197-16,-6 3-45 0,3 7 104 0,-5 10-741 15,4 2-1010-15</inkml:trace>
  <inkml:trace contextRef="#ctx0" brushRef="#br0" timeOffset="46173.43">11106 3066 3943 0,'0'0'-229'15,"0"0"51"-15,4-6 36 0,-4 6 31 0,0 0 22 16,0 0 16-16,0 0 16 15,0 0 9-15,-2-8 3 0,2 8 10 0,0 0 3 16,0 0 9-16,0 0 4 0,0 0 11 0,2-5 5 16,-2 5 10-16,0 0 5 15,0 0 8-15,0 0 8 0,0 0 11 0,0 0 2 16,0 0 8-16,0 0-5 0,0 0 5 16,0 0 0-16,0 0 0 0,0 0 2 0,0 0 2 15,0 0-14-15,0 0-1 0,0 0-3 16,0 0 2-16,0 0-9 0,0 0 4 0,0 0-12 15,0 0 9-15,0 0-9 0,0 0-12 16,0 0 15-16,0 0 10 0,0 0-17 16,0 0 24-16,0-12 3 0,0 12 7 0,0 0 4 15,0 0 0-15,0 0-5 16,0 0 6-16,0 0 1 0,0 0 7 0,0 0 0 16,0 0 3-16,0 0-3 0,0 0 6 15,0 0-4-15,0 0 1 0,0 0 3 0,0 0-10 16,0 0 3-16,0 0-1 0,0 0-8 15,0 0-4-15,0 0-2 0,0-9-4 16,0 9 1-16,0 0 0 0,0 0 0 0,0 0 0 16,0 0-2-16,0 0 5 0,0 0 2 15,0 0 8-15,14-2-1 0,-14 2-3 0,14-1-3 16,-14 1 1-16,17-4-4 16,-7 3 5-16,1-1 0 0,-2-2 6 0,-9 4 6 15,25-6 6-15,-13 4-4 0,-1-3 6 16,1 1-3-16,0-2-2 0,-1 4 0 15,-4-5-5-15,3 2 7 0,-1 0-5 0,-1-1-1 16,-3 1-1-16,2-2-4 0,-7 7 6 16,7-11-5-16,-7 4-15 0,0-2-4 0,-2-3 4 15,-3-1-17-15,-2 1 3 0,-2-3-9 16,0 4 8-16,-2-4-11 0,-3 6-12 0,1 1 4 16,-5 2-8-16,-3 4 3 0,1 4-2 15,-5 1-3-15,-11 6 1 0,4 2 2 16,-1 5 3-16,5 3-5 0,-1 1-6 0,4 5 5 15,6 4 5-15,4-2 3 16,3 4 23-16,6 2 1 0,4-8 5 0,2-1-3 16,12 5 14-16,3 1 11 0,7-5 3 15,0 0 1-15,3-5-3 0,1-1 5 0,3-3 5 16,-2-3 14-16,-4-3 3 0,-5-4 11 16,0 0 14-16,-1-2 11 0,-4-1-60 15,2-3-63-15,-1 2 0 0,-14-2 0 0,23-3 0 16,-14 1 0-16,-9 2 0 0,17-4 0 15,-17 4 0-15,18-3 0 0,-18 3 0 0,11-4 0 16,-11 4 0-16,8-5-184 0,-8 5-203 16,6-1-103-16,-6 1-91 0,0 0-128 15,5-5-126-15,-5 5 65 0,0 0-670 16,0 0-891-16</inkml:trace>
  <inkml:trace contextRef="#ctx0" brushRef="#br0" timeOffset="46489.89">11613 2635 4133 0,'-3'-16'-40'16,"0"4"54"-16,-1 3 40 15,2 1 29-15,0 2 4 0,0 0-3 0,2 6-13 16,0 0-8-16,0 0 16 0,0 0 12 15,0 33-4-15,0-5-7 0,4 10-2 16,0 4-9-16,1 11 5 0,0 2 1 0,2 0-6 16,1-2-5-16,-1-1-20 0,3-1-7 15,-4-11 0-15,1-1 0 0,1-3 8 0,-5-4 1 16,2-5-1-16,-3-5-4 0,2-6-5 16,-3-2-1-16,1 0-1 0,0-4-14 0,-2 1-36 15,2-4-55-15,0-1-76 0,-2-6-96 16,0 0-121-16,0 0-154 15,0 0-168-15,0 0 55 0,0 0-422 0,7-23-526 0</inkml:trace>
  <inkml:trace contextRef="#ctx0" brushRef="#br0" timeOffset="46923.29">12038 3110 3031 0,'0'0'120'0,"9"-3"44"0,-9 3 23 0,6-4 20 16,-1 1 10-16,-5 3 5 0,14-9-4 15,-8 5-15-15,3-2-21 0,0-1-16 16,2 2-16-16,-2 0-10 0,0 0-15 16,1-1-14-16,-1 0-15 0,1-1-14 15,-2 0-14-15,-1-2-7 0,1 1-8 0,-3-1-8 16,-1 3-3-16,-1-3-3 0,-3 0-10 15,-5 3-2-15,1-1-5 0,-3-3 0 0,0 4-2 16,-7 0-2-16,-3 2-5 0,1 3-1 16,-2 2-4-16,-1 1 3 0,-5 4-1 0,-8 5-2 15,5 3 3-15,7-2-3 0,-1 8 7 16,1 1 5-16,9-1 2 0,2-3 4 16,4 4 3-16,2-4 9 0,1 2 13 0,4-1 6 15,4-1 6-15,2 4 0 0,3-5 3 16,6 5-7-16,2-7-10 0,6 3-6 15,-6-5-6-15,-1 0-3 0,2-6-18 16,-2 1-43-16,-4-4-55 0,2 3-70 0,1-5-88 16,-4-1-123-16,2 0-134 0,1-3-175 15,-1 0-75-15,-1 1 77 0,-3-2-482 0,-2 1-618 16</inkml:trace>
  <inkml:trace contextRef="#ctx0" brushRef="#br0" timeOffset="47524.68">12397 3033 3012 0,'2'-7'40'0,"-2"0"63"0,0 7 35 16,0 0 17-16,5-7 8 0,-5 7-17 0,0 0 6 15,0 0 16-15,0 0 8 0,0 0-1 16,15 18-9-16,-12-5-11 0,3 1-8 16,1 1-7-16,-4 1-7 0,3 1-10 0,-3-2-4 15,-1 3-8-15,0-1-2 0,0-1 7 16,0-3-20-16,0 1-5 0,-2-2-9 0,1-3-2 15,-1 1-10-15,0-4 0 0,0-6-8 16,2 13 16-16,-2-13 15 0,0 8 5 0,0-8-11 16,0 0-7-16,0 0-5 0,0 0-11 15,7-29-8-15,-3 12-10 0,1-5 2 16,2 5-11-16,-1-5 1 0,2 7-4 16,0 3-15-16,-5 0-6 0,3 2-4 15,-1 3-2-15,2 2-2 0,0-1-5 0,-7 6 8 16,15 0-2-16,-15 0-2 0,18 7 0 15,-7-1 1-15,-1-1 0 0,1 5 0 0,-2-2 0 16,3 4-6-16,-1 0 1 0,-1-1 2 16,-2-1 3-16,1 0-1 0,-3 1 0 0,-1-3-3 15,2 0 2-15,-4 0 0 0,1-3 3 16,0-1 3-16,-4-4 14 0,0 0-5 16,7 8 0-16,-7-8-8 0,0 0 6 0,0 0-12 15,18-25-5-15,-13 13 0 16,4-7-8-16,5-8-1 0,-1 7-3 0,-2 3-1 15,1 3 4-15,-1 1-9 0,0 2-3 16,-6 3 2-16,4 2 0 0,-3 3 7 0,-6 3 6 16,0 0 3-16,21 10 4 0,-13 2 4 15,-3 4 4-15,2 1 0 0,-2 2-5 0,1 3 4 16,-3 1 0-16,-1-1 7 0,2 0-11 16,0 0 5-16,-3-3-6 0,-1 0 11 15,5-3-13-15,-3 4 7 0,0-5-8 16,0-2 2-16,-1-3-15 0,-1 0-24 0,2-1-35 15,0-4-55-15,-2-5-84 0,6 10-104 16,-4-7-131-16,-2-3-163 0,0 0-186 16,0 0 66-16,0 0-600 0,0 0-785 0</inkml:trace>
  <inkml:trace contextRef="#ctx0" brushRef="#br0" timeOffset="48289.9">13335 3292 3409 0,'0'0'-37'0,"0"0"53"16,0 0 31-16,-11 3 35 0,11-3 35 0,0 0 22 15,0 0 5-15,0 0-4 0,0 0-13 16,20-20-12-16,-13 15-12 0,0-2-6 15,3 0-8-15,-2-1-1 0,1 1-3 0,-2 0-5 16,1-2 0-16,-2-2 10 0,0 2-1 16,-1 0 6-16,-1-3 3 0,0 1 4 0,-2 0 1 15,-2-2 6-15,0 0-3 0,-4 1 0 16,0 1-2-16,-1-4 2 0,-3 4 1 0,-2 0-12 16,1 2-10-16,0 1-12 15,-7 4-2-15,1 1-13 0,0 3-7 0,-2 1-4 16,-1 6-1-16,-3 0 0 0,-6 8-5 15,5 3-10-15,1 0 6 0,6 2-11 0,-1 1-4 16,7 0-3-16,4-1 0 0,0-3 0 16,3 1 4-16,4-1-11 0,6 3 9 15,0-4-4-15,1 0-2 0,5-3 0 0,-3-2-1 16,0-2 3-16,5-1 7 0,-3-3 4 16,0-3 14-16,0-4-8 0,-13 2 1 0,31-3-2 15,-14-2-3-15,0-2-6 0,2-2 3 16,-1 0-2-16,-5 4 7 0,3-3-2 15,-3 3 12-15,-2-2 1 0,1 3-11 16,-5-1 1-16,2 4-9 0,-9 1 2 0,16-2-1 16,-16 2 5-16,0 0-7 0,23 5-2 15,-14-2-4-15,-1 1 1 0,-1-1-6 16,1 3 3-16,2-1-2 0,-7 1-5 0,7-2 0 16,-10-4 2-16,12 7 0 0,-9-2 2 15,-3-5-1-15,10 3 2 0,-10-3 1 0,7 4 8 16,-7-4-8-16,0 0 0 0,18-9-4 15,-13 2-5-15,4-5-3 0,3-1-5 16,-1-3 0-16,1 1-1 0,0-2 0 0,-3 5-3 16,-1 1 2-16,-1 5 7 0,-1-1 7 15,0 2 6-15,-1 0 8 0,-5 5 5 16,0 0 4-16,19 0 6 0,-19 0-8 16,12 10 3-16,-9-3-7 0,4 1-3 0,-4 2-12 15,3 1-11-15,-1-1 0 0,-1 0 0 16,3 1 0-16,-4-1 0 0,3-2 0 0,-1 1-56 15,-1 0-38-15,4-5-44 0,-5 2-30 16,-3-6-53-16,16 7-76 0,-7-9-94 0,-9 2-105 16,21-5-100-16,-8 1-112 0,3-2-56 15,2-3 71-15,-4-3-521 0,2-2-677 16</inkml:trace>
  <inkml:trace contextRef="#ctx0" brushRef="#br0" timeOffset="48539.56">14075 2585 3238 0,'-3'-24'63'0,"-4"7"86"16,3 3 61-16,3 2 40 0,-1 4 19 0,-2 1 1 16,4 7-13-16,-4-10-47 0,4 10-15 15,0 0 36-15,0 0 19 0,2 29 1 0,-2-5-9 16,2 14-17-16,0 5-15 0,2 13-17 16,-1 2-12-16,1 4-16 0,1 0-13 0,-4-2-16 15,1-2-13-15,-2-1-14 0,2-10-10 16,-4-4-26-16,4-2-26 0,-4-4-48 15,0-6-71-15,1-6-78 0,-2-1-78 16,1-5-83-16,0-2-96 0,2-3-99 16,0-5-136-16,-2-1-168 0,4-4 86 0,-2-4-618 15,0 0-799-15</inkml:trace>
  <inkml:trace contextRef="#ctx0" brushRef="#br0" timeOffset="48706.49">14048 3159 3584 0,'-1'-8'63'0,"-5"-1"92"16,3 3 68-16,3 6 53 0,-3-9 67 0,3 9 27 15,0 0 3-15,-4-7-14 16,4 7-28-16,0 0-25 0,0 0-23 0,12-10-28 0,-5 9-27 16,-7 1-25-16,17-6-18 15,-5 3-35-15,-1-1-54 0,1 1-64 0,-1-1-99 0,4 2-103 16,1-3-93-16,-3 2-114 16,0 2-127-16,-2-3-139 0,3 1-192 0,-3-1 79 15,0 3-672-15,-11 1-880 0</inkml:trace>
  <inkml:trace contextRef="#ctx0" brushRef="#br0" timeOffset="49440.5">15176 3064 3766 0,'0'-9'18'16,"-1"2"44"-16,1 7 32 0,0-11 22 15,0 11 7-15,0-7 5 0,0 7-4 0,0 0-11 16,0 0-2-16,0 0 32 16,0 0 26-16,0 0 8 0,13 27 5 0,-10-6-6 15,4 1 8-15,-2 2-1 0,-3 1 5 16,0 1 4-16,0-1 0 0,-4 2-10 16,0-4-6-16,-2 2-8 0,3-3-3 0,-8-2-3 15,6 1-6-15,-7-2-3 0,5-4-14 16,-4 0-11-16,-3-2-11 0,0-3-10 0,-1-2-10 15,1-4-97-15,1-2 0 0,11-2 0 16,-25-8 0-16,12-3 0 0,2-5 0 0,-7-9 0 16,7-11 0-16,2-3 0 0,2 0 0 15,3 3 0-15,4 6 0 0,0 5 0 0,0 5 0 16,2 3 0-16,0 4 0 0,5 0-10 16,-4 5-8-16,5 2-7 0,-1 5 11 15,-7 1 1-15,25 0 0 0,-6 6 3 16,10 5 2-16,2 1 4 0,-1 5 4 15,4-2-22-15,-1 2 0 0,-3-1 5 0,1 1 9 16,-5-1-3-16,-1-1-3 0,-3-3 4 16,-6-3-5-16,-3-1-11 0,1-2-47 0,-5-1-56 15,0 2-59-15,0-2-83 0,-2-2-84 16,1-1-135-16,-8-2-160 0,9 3-183 0,-9-3 69 16,0 0-657-16,19-6-872 0</inkml:trace>
  <inkml:trace contextRef="#ctx0" brushRef="#br0" timeOffset="49692.21">15684 2983 4229 0,'-14'-10'97'0,"3"3"53"0,2 1 49 16,-4 2 39-16,4 2 16 0,9 2-2 16,0 0-13-16,-30 10-13 0,18 1-11 15,-7 11-16-15,5 5-18 0,1 6-17 0,4-1-18 16,3 4-11-16,2-2-17 0,8-2-15 15,0 2-13-15,6-3-26 0,3-2-36 0,2-1-32 16,2-4-46-16,0-4-30 0,1-3-38 16,-3-4-36-16,1-4-45 0,-4 0-50 0,1-4-68 15,1-2-83-15,-1-3-111 0,1-3-144 16,3 0-69-16,-4-4 78 0,4 0-449 16,1-2-566-16</inkml:trace>
  <inkml:trace contextRef="#ctx0" brushRef="#br0" timeOffset="49940.3">16112 2892 3052 0,'-2'-4'88'0,"2"4"45"16,-10-4 35-16,10 4 41 0,0 0 33 0,-26 21 15 16,14-7 12-16,-2 13-11 15,-4 4-18-15,5 1-22 0,1 2-4 0,5 2-34 16,-1-2-13-16,3 2-19 0,3-8-18 15,2-5-9-15,0 2-25 0,4-2-32 0,-1-7-26 16,1 2-24-16,2-5-30 0,-1 1-39 16,4-6-49-16,-4-1-75 0,2-3-84 15,4-4-106-15,-11 0-133 0,22-5-180 0,-9-2 3 16,2-3 72-16,-2-7-362 0,9-2-448 16</inkml:trace>
  <inkml:trace contextRef="#ctx0" brushRef="#br0" timeOffset="50355.91">16459 3066 2969 0,'-8'3'162'0,"8"-3"25"0,-3 5 32 15,3-5 32-15,0 0 18 0,0 0 5 0,0 0 0 16,14 5-12-16,-14-5-28 0,0 0-20 15,27-5-22-15,-17 2-17 0,2-1-17 0,-1-1-14 16,1-2-18-16,-1 0-12 0,-2-1-8 16,1-1-15-16,-3 1-6 0,-1-3-9 0,0 3-9 15,-5-2-3-15,-1-3-13 16,0 2 0-16,0 0-7 0,-3 0-11 0,-3 4-5 16,1 0-2-16,-5 2-9 0,10 5-7 15,-25 0 5-15,6 5 0 0,2 4-2 0,-2 0-2 16,-2 9 17-16,-1 1 0 0,6 6 15 15,0 3 4-15,3-1 16 0,6 4 9 16,1-6 10-16,2-1 3 0,2 0 1 0,2-3-5 16,3 2-9-16,2-1-5 0,3-2-10 15,4 4-2-15,2-5-5 0,-1-5-9 0,1-2-21 16,3-2-35-16,-2-5-48 0,0-1-68 16,1-2-68-16,1-2-83 0,-2-4-96 15,4 1-102-15,-4-2-118 0,2-6-146 16,1 2-33-16,-3-2 86 0,0-1-549 0,1-2-702 15</inkml:trace>
  <inkml:trace contextRef="#ctx0" brushRef="#br0" timeOffset="50739.96">16848 2910 3258 0,'2'-14'-64'15,"-1"2"56"-15,-1 3 41 0,0 9 44 16,0-12 23-16,0 8 10 0,0 4-10 15,0 0 6-15,0 0 2 0,0 0 8 16,0 0 0-16,-32 12-6 0,25-5-6 0,-1 3-10 16,0-2-11-16,1 2-5 0,-1 1-9 15,5 1-4-15,-1 0-10 0,-3-3-2 0,5 1-6 16,2 7 2-16,2-7-2 0,5 2-6 16,-2 1 1-16,1-2 7 0,1-1 14 0,5 7 10 15,-1-1 14-15,0-4 1 0,0 3 14 16,2-1 8-16,-2-1 4 0,-1 1 3 15,-3-4 15-15,-1 1 20 0,-1 1 19 16,0-2 4-16,-1 1 6 0,-3 1-2 0,-1-2 4 16,0-1-7-16,-1 2-5 0,-6-2-13 15,2 0-10-15,-5-1-17 0,3 0-10 16,-3-2-16-16,-1-3-8 0,0 1-11 0,-3-1-53 16,1-3-33-16,-3-3 0 0,1-4-141 15,1 0-106-15,-4-6-121 0,8 0-164 0,1-7-182 16,1 9-170-16,5-4 88 0,1 4-738 15,0 2-977-15</inkml:trace>
  <inkml:trace contextRef="#ctx0" brushRef="#br0" timeOffset="51143">17286 2801 4116 0,'-6'-8'-77'0,"2"1"56"0,-1 0 31 0,5 7 19 16,-16-3 23-16,16 3 7 0,-17 8 10 16,4-1 0-16,-2 5 8 0,-1 0-9 0,1 5-2 15,4-2-9-15,-1 3-5 0,3 1-6 16,4-3-4-16,-2 5-6 0,5-3 0 0,2-5-4 16,5 3 0-16,0-1 3 0,3 3 0 15,5 5 21-15,1-7 21 0,-3-1 24 16,2 2 18-16,2-1 14 0,-1-1 14 15,-1 0 30-15,1 1 9 0,-3-1 14 16,-2 1 10-16,0-1 4 0,0 1 6 0,-6-2 0 16,-1-3-7-16,-2 3-10 0,0-1-14 15,-2 2-18-15,-1-1-18 0,-6-2-13 0,2 3-13 16,-2-3-112-16,0 0-15 0,-3-3 0 16,-1-1 0-16,-3 0 0 0,1-2 0 0,-1-1 0 15,4-3 0-15,-2-2 0 0,-3-4 0 16,1-1-200-16,3-2-219 0,2-1-151 15,3-4-192-15,2 1-130 0,3 1 90 0,-1 2-744 16,0-4-990-16</inkml:trace>
  <inkml:trace contextRef="#ctx0" brushRef="#br0" timeOffset="52205.62">18291 2992 4659 0,'-5'-9'155'16,"5"1"42"-16,0 8 62 0,-2-12 29 15,2 12 19-15,0-9 3 0,0 9-25 0,0 0-31 16,0 0-29-16,0 0-17 0,0 0-18 15,0 0-21-15,2 45-13 0,0-21-17 16,1 1-14-16,-3 3-14 0,2-1-12 0,-2 0-44 16,1-1-55-16,-1 0 0 0,0-3-12 15,0-3-112-15,0-3-72 0,-1-1-72 16,1-4-90-16,0 1-108 0,-2-7-134 16,2 4-173-16,0-10-26 0,0 5 80 0,0-5-599 15,0 0-776-15</inkml:trace>
  <inkml:trace contextRef="#ctx0" brushRef="#br0" timeOffset="52374.21">18399 2822 3946 0,'-8'-10'114'0,"5"1"50"16,-1 4 23-16,4 5 8 0,-5-7-9 16,5 7-20-16,-3-7-21 0,3 7-30 0,0 0-38 15,0 0-44-15,0 0-58 0,0 0-83 16,15-7-74-16,-3 9-99 0,0-4-93 15,0 1-111-15,4-1-118 0,1 0 5 16,0-3-311-16,2 2-390 0</inkml:trace>
  <inkml:trace contextRef="#ctx0" brushRef="#br0" timeOffset="52689.17">18657 2731 2444 0,'0'0'5'0,"0"0"46"0,0 0 38 16,0 0 27-16,1 12 21 0,-1-12 12 15,-17 21 12-15,8-6-12 0,-2-3-6 0,4 2-17 16,0-1-3-16,1 1-26 0,2 0-1 15,3-1-12-15,1-1-2 0,0 1-12 16,1-1-10-16,3 3-5 0,5 1 0 16,-1-4 3-16,2 5 3 0,-1-1 29 0,11 7 21 15,-6 0 17-15,0-4 27 0,-5-4 37 16,4 4 25-16,-4-2 29 0,-4 0 15 0,4 3 19 16,-7-3 6-16,2 0-10 0,-4-3-9 15,-2 1-21-15,2 2-14 0,-4-1-20 16,1 0-19-16,-5-1-20 0,-2-3-19 0,1 4-93 15,-4-4-61-15,1-2 0 0,-1 1 0 16,1-5 0-16,-3-1 0 0,4-1 0 16,-3-4 0-16,1 0-171 0,-2-5-185 15,2-4-125-15,-3-3-164 0,5 2-245 0,2-7 61 16,0 5 92-16,0 3-651 0,7-1-842 16</inkml:trace>
  <inkml:trace contextRef="#ctx0" brushRef="#br0" timeOffset="52972.6">19327 2441 4313 0,'-3'-18'262'0,"-4"4"41"15,5 4 16-15,0 0 5 0,1 4-14 16,1 6-33-16,0 0-22 0,0 0 13 15,0 0-3-15,7 29-18 0,3 9-23 0,-1 13-21 16,4 9-19-16,1 4-14 0,-1 5-16 16,-1 3-41-16,-1 4-113 0,-2-4 0 15,2 2 0-15,-8-5 0 0,-1-4 0 0,2-5 0 16,-8-3 0-16,0-13-197 0,1-3-70 16,-6-5-67-16,8-8-77 0,-3-9-63 0,0-6-81 15,2-3-83-15,4-6-97 0,-2-4 15 16,0 0-593-16,0 0-770 0</inkml:trace>
  <inkml:trace contextRef="#ctx0" brushRef="#br0" timeOffset="53156.4">19640 3024 3538 0,'5'-18'88'15,"-1"4"92"-15,-1 3 77 0,2 2 73 16,-3 3 59-16,0-1 19 0,-2 7-4 0,2-9-24 16,-2 9-40-16,0 0-32 0,0 0-14 15,0 0-22-15,0 0-31 0,13 22-29 0,-10-6-24 16,1 8-44-16,1-1-58 0,-4 2-80 15,-1 2-102-15,0-1-101 0,0 0-83 0,0-2-90 16,0-2-104-16,-1-5-97 16,1 0-115-16,-3-2-97 0,-1-5 65 0,4-2-605 15,0-2-780-15</inkml:trace>
  <inkml:trace contextRef="#ctx0" brushRef="#br0" timeOffset="53321.71">19774 2855 3617 0,'-3'-13'24'0,"1"1"46"16,-2 6 28-16,2 0 3 0,2 6-1 16,-3-8-13-16,3 8-13 0,0 0-30 0,0 0-44 15,0 0-56-15,0-5-72 0,0 5-67 16,0 0-67-16,0 0-89 0,0 0-98 0,0 0-86 16,0 0 45-16,25 7-105 15,-25-7-95-15</inkml:trace>
  <inkml:trace contextRef="#ctx0" brushRef="#br0" timeOffset="53673.42">19847 2836 1646 0,'6'6'88'0,"0"-2"64"15,-3 3 47-15,1-1 55 0,-1 2 43 16,0 0 32-16,-1 2 23 0,0 1 26 0,0 1 11 16,0-1 8-16,1 1-2 0,-1 1-10 15,0 1-16-15,2-4-20 0,0 2-23 0,-3-3-25 16,2 4-27-16,1-3-28 0,0-3-23 16,-3 2-23-16,1-2-20 0,0 1-19 0,0-1-14 15,-2-7-17-15,4 10-106 0,-3-4-24 16,-1-6 0-16,4 6 0 0,-4-6 0 15,0 0 0-15,4 9 0 0,-4-9 0 16,0 0 0-16,0 0 0 0,8-24 0 16,1 7 0-16,1 0 0 0,2 0 0 0,-1 3 0 15,-2-1 0-15,3 4 0 0,-5 1 0 16,4 2 0-16,-2 4 0 0,-2 3 0 0,-7 1 0 16,17 3 0-16,-9 1 0 0,0 5 0 15,-1 4 0-15,-2-2 0 0,4 5 0 0,-6-1 0 16,1 1 0-16,0 1 0 0,0 0 0 15,-3-2 0-15,3 2 0 0,0 0 0 0,-1-3 0 16,-2-2 0-16,-1-2 0 16,2 0-297-16,0 0-120 0,0-4-156 0,0 1-206 15,-2-7-95-15,5 6 96 0,-5-6-743 16,0 0-967-16</inkml:trace>
  <inkml:trace contextRef="#ctx0" brushRef="#br0" timeOffset="54088.95">20455 3231 4282 0,'-14'-6'39'0,"14"6"4"15,-3-8 11-15,3 8 17 16,5-17 13-16,5 5 3 0,2-1-11 0,1-3-9 15,6-1-8-15,4-5-3 0,-4 2-8 16,2-1-9-16,-6 4 3 0,-2 3-4 0,1-1-3 16,-5 3-2-16,1-2 13 0,-5 1 17 15,2-1 17-15,-5 4 10 0,-1-2 12 0,-1 2 1 16,0 5-9-16,-1-3-13 0,-8 3-7 16,9 5-9-16,-16-1 1 0,16 1 1 15,-35 14-3-15,12 2 7 0,0 2 0 0,1 7 0 16,3 3-4-16,-1 4-6 0,5 1-5 15,3-1-3-15,3 3-3 0,6-9-5 16,1 0-4-16,4-1-5 0,1-4-4 16,3 4-3-16,-1-4 0 0,9 4-9 0,-3-7 0 15,1-5-8-15,1-3-20 0,1-2-36 16,3-1-43-16,0-5-61 0,0-2-76 0,0-1-89 16,7-3-90-16,-4-6-108 0,1 0-148 15,6-5-58-15,0-1 82 0,-1 0-441 16,-2-4-547-16</inkml:trace>
  <inkml:trace contextRef="#ctx0" brushRef="#br0" timeOffset="54405.68">20922 3031 3233 0,'-17'7'197'0,"2"3"45"0,3 2 34 0,0 0 35 15,1 3 34-15,2-2-13 0,1 5-15 16,2-2-22-16,4 1-26 0,1 1-29 15,1-2-23-15,1-1-22 0,3 2-14 0,3-4-18 16,-2-1-18-16,4-2-13 0,2 1-11 16,-2-4-13-16,4-4-14 0,-2 1-8 0,1-3-14 15,1-1-23-15,-13 0-17 16,25-3-36-16,-11-4-28 0,-3 2-17 0,0 0-1 0,-1-5-10 16,-3-1-20-16,2-5-11 0,-5-3 0 15,3-1-1-15,-4-3 6 0,-3-2 5 16,0-2-5-16,2-1-14 0,-2 2-25 15,-2 6-28-15,2 1-31 0,-3 4-46 0,-4 4-52 16,3 6-59-16,-1 2-81 0,-2 0-102 16,7 3-169-16,-18 0 48 0,18 0-427 0,-17 8-543 15</inkml:trace>
  <inkml:trace contextRef="#ctx0" brushRef="#br0" timeOffset="54855.3">21133 3066 3376 0,'0'0'261'16,"0"0"18"-16,-9 8 18 0,9-8 22 15,0 0 4-15,0 0-28 0,0 0-30 0,0 0-22 16,0 0-25-16,0 0-22 0,0 0-20 16,0 0-27-16,0 0-22 0,0 0-24 15,0 0-26-15,29-14-17 0,-24 4-9 0,-1 0-5 16,2-6 1-16,0-4-15 0,0-3-1 15,-5 1-2-15,3-3-7 0,0 1-1 16,-2-2-5-16,-2 7 0 0,0-2-5 16,-2 4-2-16,-2 3-9 0,0 2 2 0,3 4-9 15,-8 1-3-15,6 2 2 0,3 5-3 16,-13-4 3-16,13 4-3 0,0 0-2 0,-14 0 2 16,14 0-4-16,0 0 7 0,0 0-2 15,0 0 5-15,0 0 0 0,0 0 5 0,40-1 13 16,-21 2 27-16,-2 1 32 0,7 3 26 15,-4 4 32-15,7 5 36 0,-4 4 23 0,-4 3 23 16,0 4 11-16,-4-2-150 0,-2 4-73 16,-2-2 0-16,0 2 0 0,-4-5 0 0,-2 1 0 15,2-3 0-15,0 1 0 0,-5-6 0 16,4 0 0-16,-3-1 0 0,-1-4 0 16,2 2 0-16,-2-3 0 0,2-1 0 0,-4-1 0 15,2-1-284-15,-2-6-547 16,2 12-132-16,-4-8 92 0,-1 2-912 0,-6 2-1212 15</inkml:trace>
  <inkml:trace contextRef="#ctx0" brushRef="#br0" timeOffset="55988.48">11207 5008 2186 0,'-4'16'238'0,"0"-3"-27"0,4 1-4 0,-2 1 2 15,1-7-30-15,1 0 3 0,-2-1 0 16,2-7-9-16,0 10 14 0,0-10 6 15,3 10 10-15,-3-10 30 0,0 0 7 0,13 0 2 16,-13 0 9-16,20-14-7 0,-5 1-18 16,4-8-20-16,0-1-18 0,-2-5-18 15,2-2-12-15,3-12-18 0,-4-5-21 16,0-3-12-16,-5-6-14 0,-1-3-12 0,-7-2-7 16,-1 2-17-16,0-1-15 0,-3 1-6 15,-2 19 1-15,-3 3-11 0,4 8-3 0,-2 7-7 16,0 6-11-16,-2 5-8 0,3 2-8 15,-4 5-4-15,5 3 21 0,0 0-19 0,-17 23 5 16,14-2 0-16,-3 10-4 0,1 6 0 16,8 3 8-16,-1 1-1 0,6-1-1 15,3 9 3-15,2 1 1 0,0-4 0 0,5-2 1 16,-7-9-2-16,2-1 3 16,-1-3 5-16,-5-8 30 0,-3-1 29 0,0-3 40 15,-2-2 44-15,-6 0 37 0,-2-1 19 16,-3 2-20-16,-5-4-184 0,0-3 0 0,-15 3 0 15,4-7 0-15,-2-4 0 0,0-1 0 16,-12-5 0-16,-1-4 0 0,-3-5 0 0,-6-8 0 16,1-5 0-16,1-2 0 0,3-6 0 15,4-4 0-15,2-7 0 0,1-1 0 0,11-3 0 16,2 3 0-16,6 13 0 0,5 1 0 16,1 3 0-16,7 7 0 0,3 7 0 0,2 3-94 15,3 5-561-15,3 0-152 0,4 0-116 16,5 5 91-16,2 0-828 0,7 1-1096 15</inkml:trace>
  <inkml:trace contextRef="#ctx0" brushRef="#br0" timeOffset="56421.08">12320 4732 5000 0,'-6'-10'150'0,"5"5"16"0,1 5-7 16,-7-7-14-16,7 7-11 0,-4-5-13 16,4 5-2-16,0 0-7 0,0 0-3 15,0 0-10-15,9 24-3 0,-6-14-16 16,-1 2 4-16,-2 3-11 0,-2 1-20 0,1 5-9 16,-8 0-7-16,0 0 4 0,-6 8-3 15,-2 1 0-15,-8-3-10 0,0-1 17 0,-2-4-6 16,-2-3-9-16,7-9-7 0,5-3-5 15,-2-4-19-15,3-6-3 0,5-4-8 0,-1-3 6 16,5-9-8-16,1-3 2 0,1-10 4 16,7 1 3-16,0-6 9 0,-1 10 3 15,5 4 14-15,-2 7 7 0,-3 0-5 16,8 4 9-16,-4 3 13 0,5 3 15 0,-3 1 2 16,5 5 17-16,-12 0-3 0,29 8-6 15,-11-1-5-15,2 3-8 0,6 4-2 16,5 1-7-16,-3-1-5 0,1 0-4 0,2-1-10 15,-9-2-24-15,-3-3-42 0,-4 0-45 16,1-2-61-16,-5 1-60 0,1-1-65 0,-5-2-87 16,0 0-95-16,-1 0-98 0,-6-4-158 15,0 0-50-15,0 0 70 0,12-10-550 0,-8 0-697 16</inkml:trace>
  <inkml:trace contextRef="#ctx0" brushRef="#br0" timeOffset="56621.49">12508 4555 3318 0,'0'-43'69'0,"-1"4"75"0,-1 1 60 16,0 11 64-16,0 5 62 0,0 3 65 15,0 2 0-15,2 5-12 0,-2-1-38 16,2 4-37-16,0 9-34 0,0-7-15 16,0 7-15-16,0 0-25 0,12 23-19 0,-7-3-20 15,7 7-20-15,-3 6-17 0,4 1-27 16,-1 0-38-16,-1 0-55 0,0 1-68 0,1 0-84 16,0-3-83-16,0 0-74 0,-3-3-89 15,0-8-64-15,1-4-54 0,-2-7-43 0,-1-1-44 16,4-6-43-16,-1-3-37 0,-10 0-591 15,27-10-711-15</inkml:trace>
  <inkml:trace contextRef="#ctx0" brushRef="#br0" timeOffset="56921.85">12858 4499 3257 0,'5'-28'-77'15,"1"6"50"-15,-4 2 45 0,-1 4 41 0,-1 1 45 0,0 3 38 16,0 1 15-16,0 1-1 16,-1 4-8-16,1 6-12 0,-8-7-13 0,8 7-9 15,0 0-5-15,0 0-5 0,-23 15-7 16,19-7-7-16,1 3-3 0,-3 1-11 15,3 0-8-15,6 2-2 0,-1-3-9 0,2 5-3 16,1-1 6-16,4 2 21 0,3 0 29 16,1 1 35-16,5 5 23 0,2-5 21 0,-4-1 0 15,4 3 6-15,0 0 8 0,-5-3-2 16,-4-4-4-16,1 3-11 0,-2-4-7 0,-3 0-13 16,0 0-12-16,-3-2-9 15,3 2-14-15,-5-1-15 0,-1-3-10 0,-2 2-8 16,-1-1-44-16,-3 1-54 0,-1-1 0 15,1-4 0-15,-1 0 0 0,-3 0 0 0,9-5 0 16,-17 3-12-16,17-3-221 0,-22-13-86 16,15-1-112-16,0-8-116 0,-2-9-127 15,6-5-176-15,3 7 72 0,1 4-700 0,4-1-927 16</inkml:trace>
  <inkml:trace contextRef="#ctx0" brushRef="#br0" timeOffset="57221.64">13197 4313 4289 0,'0'0'5'0,"0"0"61"16,0 0 63-16,3 17 42 0,-1-5 26 16,-2 8 9-16,0 1 1 0,0 4-6 0,2 2-31 15,2 9-11-15,-2-1-15 0,3-3-4 16,2-3-12-16,-2-10-9 0,1 0-11 0,1-1-4 16,0-5 5-16,5-1 1 0,-2-3 1 15,-1-4-2-15,5-1-9 0,-1-3-6 0,-13-1-10 16,28-7-12-16,-12 1-2 0,-1-2-6 15,1-2 0-15,-5-1 6 0,1-3 2 0,-5-1-1 16,-1-3-10-16,-5-1-2 16,-1-4-5-16,-7-9-9 0,-3-2-7 0,-3-2-6 15,-5 2-10-15,0 8-26 0,-3 2-42 16,-4 4-61-16,-4 9-64 0,7 9-74 16,-3 2-94-16,4 6-138 0,-1 1-176 0,-8 5-191 15,10-2 61-15,0 0 103 0,7 3-580 16,1 1-721-16</inkml:trace>
  <inkml:trace contextRef="#ctx0" brushRef="#br0" timeOffset="58120.78">14359 4731 3269 0,'-6'-6'-45'0,"1"1"52"15,-2-2 47-15,4 2 40 0,-3-3 35 16,4 1 25-16,2 7 24 0,-5-12 9 0,1 6 0 16,4 6-4-16,-4-7-16 0,4 7-1 15,0 0-6-15,0 0-1 0,0 0 0 16,0 0-7-16,0 0-15 0,24 25-5 15,-15-13-9-15,-2 1-5 0,0 1-5 0,-5 2-8 16,0-1-27-16,2 0 0 0,-4 4-8 16,0-4-10-16,-6 3-1 0,4-3-2 0,-7 3-6 15,0-1-2-15,-1-5 0 0,-5 0 10 16,-1-5 0-16,3-1-15 0,-1-4-6 16,5-2 1-16,-6-3-11 0,-4-7-20 0,-2-10-17 15,2-5-4-15,5-6-11 0,3-7-13 16,-1 0 1-16,3 1-1 0,5 3 2 0,1 6 2 15,-1 9 4-15,4 2 1 16,0 5 2-16,6 1 4 0,-3 5 2 0,5 4 3 16,-8 2 5-16,21 4 1 0,-2 5 1 15,10 7 3-15,3 5-3 0,4 3 4 0,8 0 4 16,-4 3-16-16,0-3-17 0,2-3-24 16,-12-4-26-16,-1-1-35 0,-1-1-41 0,-6-5-55 15,-6-2-60-15,0-2-58 0,-3-2-61 16,-3-4-108-16,-1 0-168 0,-9 0 55 15,22-8-405-15,-15 2-495 0</inkml:trace>
  <inkml:trace contextRef="#ctx0" brushRef="#br0" timeOffset="58572.54">14898 3957 3034 0,'-7'-16'172'0,"0"0"55"16,2 4 56-16,3 3 32 0,0 2 16 15,2 7-12-15,-3-8-28 0,3 8 0 16,0 0 35-16,0 0 4 0,7 39-13 0,-2 0-20 16,6 13-24-16,0 4-20 0,-2 6-16 15,1 1-18-15,1 3-19 0,-2 0-17 0,0-2-20 16,-4-2-33-16,1-2-130 0,-2-15 0 16,-3-3 0-16,3-5 0 0,-4-8 0 15,2-4 0-15,-2-6 0 0,0-5 0 16,2-1 0-16,-4-1 0 0,4-3 0 0,-2-1 0 15,0-8 0-15,0 0 0 0,0 0 0 16,0 0 0-16,0 0 0 0,-20-28 0 0,4 3 0 16,-1-4 0-16,-2 0 0 0,-10-6 0 15,2 2 0-15,2 8 0 0,0 3 0 16,-2 3 0-16,-2 7 0 0,2 5 0 0,2 7 0 16,-9 7 0-16,4 7 0 0,-3 3 0 15,5 5 0-15,-5 7 0 0,14 3 0 0,2-1 0 16,3-1 0-16,5 1 0 15,7-3 0-15,2-6-14 0,6 9-1 0,3-7 6 16,5 1-5-16,5-1-3 0,4-6-8 16,3-3-12-16,-2-6-42 0,-1-2-40 0,-1-5-43 15,1-2-42-15,4-4-48 0,7-4-62 16,-2-5-72-16,2-1-62 0,-3-5-81 0,-3-3-110 16,5-9-105-16,-3-3 73 0,-1-5-524 15,-4 0-659-15</inkml:trace>
  <inkml:trace contextRef="#ctx0" brushRef="#br0" timeOffset="59020.64">15309 3676 3388 0,'-1'-9'99'0,"-1"2"55"16,2 7 35-16,-6-5 16 0,6 5 23 16,0 0 32-16,-9 29 30 0,4 4 8 15,-2 6-1-15,1 17-3 0,3 5-21 0,-3 4-1 16,3 4-9-16,1-1-12 0,-2 3-6 15,4-3-13-15,-5 0-14 0,7-8-15 0,1 1-17 16,1-15-15-16,-4-3-19 0,0-3-129 16,0-9-23-16,0-10 0 0,2-2 0 0,-2-1 0 15,0-4 0-15,0-3 0 16,0 0 0-16,0-2 0 0,1-4 0 0,-1-5 0 16,0 0 0-16,0 0 0 0,0 0 0 0,0 0 0 15,0 0 0-15,-12-35 0 0,3 16 0 16,2 1 0-16,-5 1 0 0,-1 0 0 15,-2 2 0-15,-1 6 0 0,2 3 0 0,-6 5 0 16,1 2 0-16,-2 6 0 0,-7 10 0 16,1 4 0-16,6 2 0 0,1 5-12 15,6 1-22-15,0 0 4 0,4 4 6 0,5-7 4 16,1-1-3-16,4-6 0 0,2 1 2 16,2 2 10-16,1-3-13 0,3-5-3 0,4 3-12 15,-3-5-34-15,5-6-38 16,2-1-41-16,2-3-52 0,2-4-72 0,3-5-87 0,12-3-87 15,-5-6-93-15,2 1-127 16,-1-3-89-16,-4-2 76 0,-1 2-548 0,-4-2-693 16</inkml:trace>
  <inkml:trace contextRef="#ctx0" brushRef="#br0" timeOffset="59488.52">15565 4830 3568 0,'-3'8'144'0,"3"-8"33"16,-4 3 15-16,4-3 4 16,0 0 6-16,0 0-18 0,0 0-14 0,0 0-18 15,0 0-12-15,15-20-13 0,-10 13-14 16,3-1-8-16,0-2-13 0,-1-3-3 0,1 0 0 16,-5-3 1-16,4-4 9 0,-3-4-3 15,-4 0 3-15,-2-12-4 0,-5-1-5 16,-2 0 0-16,0 3-7 0,-3-1-6 0,-1 5 2 15,-3 4-7-15,3 0-1 0,0 7-9 16,1 6-9-16,3 3-10 0,-3 1-2 0,-1 3-4 16,0 5-8-16,3-1-5 0,10 2 2 15,-25 3 4-15,16 0-18 0,9-3 4 0,-15 6-4 16,15-6-9-16,-8 4 1 0,8-4 3 16,0 0-2-16,0 0 6 0,0 0-14 0,40-13 12 15,-11 2-9-15,2-4 4 16,-1 1-7-16,1 3 5 0,-9 1 0 0,-3 3-6 15,1 3 24-15,-4 4-19 0,4 3 4 16,-4 1 7-16,4 4 7 0,3 9 0 16,-5 5 9-16,2-1 4 0,-5 6-4 0,0-1 5 15,-4 3-16-15,1 1 4 0,-3 1 3 16,3-3-8-16,-4-3-5 0,-3-6-26 0,1-4-25 16,-1 1-27-16,-3-3-42 0,5-3-50 15,-4 0-53-15,1-1-70 0,2-2-104 0,-3-5-101 16,5 1-148-16,-8-3-134 0,15 0 83 15,-15 0-553-15,24-12-700 0</inkml:trace>
  <inkml:trace contextRef="#ctx0" brushRef="#br0" timeOffset="59871.51">16105 4497 3867 0,'0'0'274'16,"0"0"26"-16,0 0 22 0,0 0 6 0,-29 10-13 15,29-10-31-15,0 0-24 0,0 0-34 16,0 0-19-16,0 0-19 0,0 0-19 16,0 0-15-16,0 0-17 0,0 0-13 15,34-11-13-15,-24 6-12 0,-1-1-17 16,-1-1-16-16,2 0-10 0,-3-1-7 0,-2-1-11 16,2-2-14-16,-2 2-2 0,-5-1-1 15,0-4-11-15,0 2-13 0,-3 2-23 0,-2 1-9 16,0 1-2-16,-3 2-6 0,8 6 3 15,-23 2 6-15,6 5 4 0,-7 12-1 0,-3 2 4 16,-6 14 5-16,7 1 6 0,-1 3 0 16,4-2-2-16,6-2 7 0,3-3 2 0,9-1 2 15,-3 1 6-15,6-8 1 0,4-2 1 16,2-5 2-16,3 2-8 0,5-3 2 16,-1-4-3-16,3-2-35 0,1-1-42 15,5-5-60-15,-4-2-66 0,5-3-84 16,4-3-99-16,8-6-99 0,-3 2-139 0,1-4-121 15,-10 1 77-15,-3 4-554 0,-4 0-690 16</inkml:trace>
  <inkml:trace contextRef="#ctx0" brushRef="#br0" timeOffset="60337.59">16318 4838 3752 0,'0'0'163'0,"0"0"-4"15,0 0 0-15,0 0-6 0,-14-12-8 0,16 6-9 0,-2 6-15 16,11-21-15-16,-2 4-9 16,-4-2-11-16,6-10-13 0,3-2-11 0,-1-1-7 15,1-3-11-15,4-9-6 0,-4-1-3 16,-1 7-7-16,-4 0-2 0,4 1-1 0,-8 3-5 16,4 1-1-16,-2 8 0 0,-4 2-5 15,-1 5 1-15,0 5 0 0,-2 1-5 16,0 3 2-16,0 3-10 0,0 6 2 0,-4-11 0 15,4 11-4-15,0 0-2 0,-12 3 4 16,12-3-2-16,0 0-4 0,-9 10-10 0,7-2 4 16,2-1-1-16,0 1 2 0,2 2 2 15,6 3 1-15,-5 1 5 0,7-3 14 16,0 7 14-16,5 4 15 0,2 2 23 16,1-2 24-16,-2 1 33 0,2 0 11 0,-2 0 40 15,-2 0-3-15,-3 0 13 0,-1-3 7 16,-2-3 1-16,-3 4 7 0,-1-1-14 0,0 0-5 15,-4-3-10-15,-2 0-14 0,0 2-16 16,-2-3-12-16,-5 2-20 0,1 1-107 0,-1-4 0 16,-2 1 0-16,-3-3 0 0,-1-1 0 15,3-4 0-15,1-4 0 0,0 0 0 16,-1-4-72-16,12 0-312 0,-21-8-158 0,15-3-195 16,0-1-161-16,3 2 98 0,1-2-818 15,2 5-1058-15</inkml:trace>
  <inkml:trace contextRef="#ctx0" brushRef="#br0" timeOffset="60787.49">16745 4777 4503 0,'0'0'4'0,"0"0"21"0,-23-9 10 15,21 4 13-15,2-4-1 0,0 1-3 16,6-7-9-16,-1-8-5 0,7-8-18 15,-1-6-22-15,4-11-10 0,3-6-13 16,-4-1-7-16,2 3-2 0,2 0 4 0,-5 3 2 16,-4 15 7-16,-1 1 3 0,-2 8 12 15,-3 7-11-15,1 0 15 0,-2 7-2 0,0 0-5 16,0 4-12-16,-2-2-2 0,0 9 0 16,-4-4-6-16,4 4 1 0,0 0-15 15,0 0-1-15,0 0-3 0,-6 20 5 0,6-9 13 16,0 0-1-16,2 3 12 0,2 3 19 15,2 0 21-15,-1 4 19 0,9 7 25 0,-1-2 19 16,1 1 16-16,1-4 15 16,0 2 14-16,0 0 13 0,4-1 23 0,-4 0 21 15,3-1 7-15,-5-3 14 0,-5-4 14 16,-1 1 20-16,1-1 19 0,-5-1-2 0,-1 1-1 16,0 1-10-16,-2-5-16 0,-2 5-28 15,-1-2-13-15,-5-1-18 0,3-1-20 0,-7 1-15 16,2-4-16-16,-1 0-16 0,-1-3-47 15,-1-1-56-15,2-5-87 0,-3-1-90 16,3-3-96-16,-2-6-128 0,0-5-157 0,-1 1-217 16,5-5-55-16,-1 3 100 0,5 0-689 15,-4 0-874-15</inkml:trace>
  <inkml:trace contextRef="#ctx0" brushRef="#br0" timeOffset="61152.96">17665 4238 3774 0,'-17'-5'58'0,"17"5"41"0,-17 0 20 16,17 0 19-16,-21 8 20 0,10 1 23 0,-7 4 9 16,2 8-7-16,-4 8-8 0,3-4-15 15,4 5-13-15,0 0-14 0,4 1-7 0,8-7-17 16,-1 0-16-16,2-5-8 0,3-1-10 15,3 2-6-15,2-1-8 0,0-5-2 16,3 3-4-16,-1-8-4 0,-1-1 2 16,4 0-5-16,-1-4-10 0,3-1 0 0,-1-2-4 15,-14-1 0-15,27-4-6 0,-16 2 0 16,0-4-10-16,3-3 8 0,-3-1-7 0,-4-2-1 16,1-1-8-16,-4-3-10 0,0-1-21 15,-2-7-4-15,-2 0-16 0,-2-2-18 16,-4-10-20-16,3 11-18 0,-4 0-20 0,3 9-23 15,-1 0-39-15,-4 5-41 0,-2-1-67 16,4 8-66-16,-2 0-98 0,9 4-146 16,-18 4-55-16,7 0 59 0,4 0-352 15,-2 2-425-15</inkml:trace>
  <inkml:trace contextRef="#ctx0" brushRef="#br0" timeOffset="61671.02">17772 4596 2639 0,'-8'7'213'0,"6"1"31"0,-1-6 10 16,3-2 3-16,-2 6 10 0,2-6 12 0,0 0 6 15,0 0-9-15,3 11-24 0,-3-11-25 16,0 0-23-16,24 0-18 0,-24 0-24 0,21-2-15 16,-10-1-15-16,0-1-16 15,1 0-15-15,-1-2-9 0,2-4-12 0,-3 1-6 16,1-3 8-16,-3-1-18 0,0-4-4 15,-1-3-1-15,-3-3-7 0,0-1-2 16,-4-3-14-16,2-11 7 0,-2 8-13 16,-2-6 1-16,-4 9-10 0,4 2-2 0,-3 5-5 15,1 3 8-15,-2 1 4 0,0 2 0 0,-1 2-2 16,-1 4-9-16,-2 2-3 0,10 6 7 16,-16 0-4-16,16 0-5 0,-20 6 2 0,20-6-1 15,-13 7-6-15,10-3-2 0,3-4-1 16,0 0 4-16,0 0 6 0,0 0-1 15,0 0 9-15,0 0-13 0,57-10-7 16,-27 0 3-16,3-3 5 0,-5 2 15 0,5-1 9 16,-11 6 11-16,-3-2 13 0,-1 5 14 15,-5 3 19-15,0 3 29 0,0 5 17 0,0 5 14 16,-1 4 9-16,-1 11-157 0,-1-3-1 16,-7 8 0-16,2 2 0 0,-1 0 0 15,-2 3 0-15,-2-6 0 0,0-4 0 0,0-1 0 16,1-1 0-16,-1-1 0 0,0-6 0 15,2 1 0-15,0-5 0 0,0-1 0 0,0-3 0 16,-2 2 0-16,2-4 0 0,-1-4-127 16,3-2-405-16,-4-3-171 0,0 0-218 15,0 0 74-15,21-17 91 0,-10 8-708 16,3-5-913-16</inkml:trace>
  <inkml:trace contextRef="#ctx0" brushRef="#br0" timeOffset="62103.14">18399 4342 4263 0,'0'0'138'0,"0"0"21"15,0 0 11-15,0 0 36 0,0 0 60 0,0 0 24 16,0 0 1-16,0 0-13 16,0 0-21-16,0 0-16 0,0 0-22 0,28 0-20 15,-28 0-18-15,18 0-16 0,-18 0-9 16,17 0-23-16,-17 0-10 0,19-8-9 0,-12 4-14 15,1 2-7-15,-3-3-6 0,4-2-25 16,-4 0-62-16,-1-2 0 0,0 1 0 0,-4-2 0 16,-2-1 0-16,-4-1 0 0,3 3 0 15,-8 2 0-15,2 2 0 0,-4 3 0 16,13 2 0-16,-39 13 0 0,14 4 0 0,-4 3-4 16,2 5 0-16,-2 6 12 15,3 2-8-15,6-2 0 0,7 0 0 0,4 2 0 0,4-4 0 16,5-7 0-16,3 0 0 15,3 2 0-15,-1-5 0 0,3 0 0 0,4-1 0 0,1-3 0 16,0-3 0-16,0-3 0 16,2 0 0-16,3-2 0 0,-3-1 0 0,-2-3 0 15,0 1 0-15,-1-1 0 0,-2-1 0 16,-10-2 0-16,17 3 0 0,-9-3 0 0,-8 0 0 16,11 0 0-16,-11 0 0 0,0 0 0 15,0 0-181-15,5-7-854 0,-5 7 86 0,0 0 109 16,0 0-924-16,-22-8-1194 0</inkml:trace>
  <inkml:trace contextRef="#ctx0" brushRef="#br0" timeOffset="63574.16">19161 5049 2263 0,'-7'-7'427'0,"1"-1"-133"16,2-2-61-16,3-2-48 0,-4-5-15 15,5-1-34-15,0-2-28 0,0-4-21 0,5-13-11 16,2-2-13-16,2-11-21 0,7-3-21 16,-1-3-18-16,0-2-21 0,4 0-7 0,-2 2-4 15,5 7 3-15,-8 3 2 0,-3 13 1 16,2 3 7-16,-4 10-4 0,-6 4 5 0,3 3 15 16,-1 5 16-16,-4-2 2 15,1 5 6-15,-2-1-3 0,0 6-1 0,0 0 12 16,0 0 10-16,0 0-3 0,0 0-4 15,0 0-2-15,0 0 0 0,-10 17-7 0,10-8 2 16,5 0 3-16,-2 2 7 0,5 1 11 16,-1 0 8-16,4 3 14 0,3-1 4 0,-1 3 10 15,7 4 11-15,-3 1 9 0,2 2 10 16,-6-2 17-16,-2-5 9 0,2 7 20 16,-4-3 37-16,-4-2-3 0,-3 1 14 0,2-3 5 15,-2 0-4-15,-4-1-5 0,0 0-7 16,-2 1-16-16,1-1-14 0,-5 1-15 15,-2 0-12-15,-1-4-16 0,2-1-13 16,-5 0-9-16,-1-3-13 0,1-1-23 0,-1 0-35 16,2-4-50-16,0-3-75 0,-1-2-75 15,3-3-77-15,0-7-83 0,-1-3-94 0,2-6-100 16,5-1-123-16,1 2-161 0,1 2 73 16,3-1-647-16,5-1-833 0</inkml:trace>
  <inkml:trace contextRef="#ctx0" brushRef="#br0" timeOffset="63952.8">19665 4437 3602 0,'0'0'-41'0,"0"11"66"0,0-11 52 0,0 0 43 16,1 8 36-16,-1-8 18 0,0 0 16 15,8 5 11-15,-8-5 4 0,9 5-3 0,-9-5-13 16,18-3-9-16,-18 3-4 0,19-3-3 15,-10-3-8-15,4 0-13 0,-3 0-8 16,1-2-10-16,0-1-11 0,0-3-10 0,-6 2-15 16,1 0-4-16,-3-4-10 0,1 2-11 15,-2 0-10-15,-2-1 2 0,-4 1-7 0,1 3-15 16,-5 1 9-16,-1 0-20 0,-3 4-5 16,-3 4-6-16,-2 6 2 0,-7 3-5 0,-4 7-2 15,0 6-3-15,0-1 3 16,4 7-3-16,3 1-4 0,5-1 4 0,0 1-2 0,5 3-6 15,5-6 0-15,3-6-8 16,3 1-15-16,3-2-2 0,1-1-41 0,3-1-17 16,2 1-21-16,5-4-34 0,5 0-28 15,-2-6-30-15,7-1-38 0,-6-4-53 16,9-3-58-16,0-1-57 0,7-6-74 0,-2-2-99 16,0-3-91-16,1-3 57 0,-3-1-414 15,1-2-494-15</inkml:trace>
  <inkml:trace contextRef="#ctx0" brushRef="#br0" timeOffset="64269.44">20055 4330 2770 0,'-2'-13'60'0,"-2"7"64"0,0-2 38 0,0 5 20 15,4 3 29-15,0 0 22 0,0 0 12 16,-23 9 3-16,18-1-5 0,-3 5-4 16,-1 2-13-16,1 4-26 0,0 0-17 0,5 1-15 15,-3 1-16-15,4-4-15 0,1 0-21 16,1-2-10-16,1 1-13 0,5-5-16 0,-2 0-11 15,-1-1-12-15,8-1-5 0,-4-5-9 16,0-2-12-16,-7-2-3 0,22 2-6 0,-13-4-2 16,-9 2 1-16,17-6-5 15,-7 2 0-15,-1-2 2 0,-4-2-2 0,2 0 3 16,-4 0-3-16,-3-5-5 0,2 1 0 16,-4-5-2-16,-1 0-3 0,-6-6 1 0,0-7-3 15,2 8 1-15,-9-8-6 0,7 11-23 16,-9-6-20-16,7 11-36 0,-2 3-37 15,1 3-50-15,3 2-66 0,-4 4-72 0,5 4-70 16,8-2-93-16,-22 8-105 0,13-1-78 16,4 1 35-16,1 4-372 0,0 0-467 0</inkml:trace>
  <inkml:trace contextRef="#ctx0" brushRef="#br0" timeOffset="64536.17">20021 4375 2651 0,'0'0'76'0,"0"0"70"15,0 0 41-15,0 0 48 0,0 0 42 16,0 0 29-16,20 18 8 0,-18-3 9 0,4 8-12 16,-2 14 9-16,0 6 2 0,0 1-3 15,-2 14 1-15,1 0-11 0,-3 5-17 0,0 0-27 16,0-3-20-16,-1 0-21 0,-3-2-22 16,4-11-18-16,0-3-23 0,-2-1-15 0,-2-7-90 15,2-2-56-15,1-5 0 0,1-9 0 16,-3-5 0-16,3-1 0 0,-4-2 0 0,4-2-36 15,0-3-244-15,-2-4-93 16,2-3-97-16,0 0-75 0,0 0-97 0,0 0-144 16,-2-20 48-16,6 1 72 0,3-3-577 15,4-16-705-15</inkml:trace>
  <inkml:trace contextRef="#ctx0" brushRef="#br0" timeOffset="64853.26">20400 4255 3312 0,'-2'-8'76'0,"-2"2"56"0,4 0 27 0,0 6 26 16,0 0 29-16,0 0 29 0,0 0 3 16,0 0 6-16,-14 29-5 0,11-13-8 15,3 0-11-15,-4 4-17 0,4 0-5 16,0-1-24-16,2 0-20 0,0 0-14 0,1 0-11 16,-1-4-17-16,5-1-8 0,-3 1-8 15,3-3-9-15,-2-2-3 0,1-3-13 16,2 0-29-16,2-3-2 0,-10-4-7 0,17 1-18 15,-17-1-21-15,20-8-10 0,-8 2-7 16,1-4-15-16,-2-3-4 0,1-4-9 0,-2 1-4 16,1-13-13-16,1-4-14 0,-5-2-5 15,1 1-5-15,-2-5-15 0,-2-2-5 0,-2 3-18 16,-2 9-30-16,0 5-31 0,0 7-53 16,-4 5-60-16,-1 4-55 0,2 4-66 0,-5 3-75 15,8 1-132-15,0 0-1 16,-21 10-453-16,15-3-550 0</inkml:trace>
  <inkml:trace contextRef="#ctx0" brushRef="#br0" timeOffset="65569.37">20842 4235 3106 0,'-4'3'107'0,"4"-3"41"0,-8 5 20 16,8-5 17-16,0 0 16 16,0 0 8-16,0 0 2 0,0 0-17 0,0 0-16 15,0 0-20-15,0 0-14 0,31-15-11 16,-24 8-20-16,5-1-11 0,-1-5-8 0,0 2-15 16,-2-5-4-16,0 1-5 0,-2-2-7 15,0 1-6-15,-2-1 3 0,-1 2 12 0,0-3 10 16,-4 2 9-16,2 2 15 0,-4-1 7 15,-2 4-12-15,2-1-7 0,-3 1 1 16,-4 3-25-16,0 4-10 0,-2 1-10 16,-3 6-6-16,-1 3-5 0,-9 9-3 0,0 5-10 15,4 5 0-15,3 2 1 0,1 2-4 16,3 0 0-16,4 0-6 0,0-6 0 16,7-3-11-16,2-1 7 0,0-3-2 0,0-3-6 15,7-1-6-15,0 1 14 0,3-7-5 16,2 1 2-16,-1-4 3 0,2 0 2 0,0-6-2 15,4 0 7-15,1-2-2 0,1-1 19 16,0-5-14-16,-4 3-4 0,4 0 3 0,-4-4-3 16,-2 4-8-16,-1 1-1 0,-1 3-1 15,1 0-3-15,-4 0 0 0,1 2 3 0,-9 2-4 16,20 2 3-16,-11 2-2 0,-2 0 1 16,2 0 4-16,2 3 0 0,-4 0-2 15,-2 1 9-15,3-1-4 0,-2 2-5 16,2-3 4-16,-5 4-3 0,3-4 7 0,-2 2-2 15,-3-4-5-15,3 1 3 0,3 1 0 16,-7-6 1-16,3 6-2 0,-3-6 1 0,4 4 0 16,-4-4-6-16,0 0-7 0,0 0-8 15,0 0-3-15,15-20 2 0,-9 9 2 16,5-5 3-16,0 1-6 0,1-1 10 0,0 1 5 16,-3 5 25-16,3 1 12 0,-7 2 19 15,5 0 19-15,0 4-4 0,-3 3 2 16,-7 0 2-16,15 3-2 0,-7 2-3 0,0 4-70 15,-3 0-5-15,1 1 0 0,-3 3 0 16,4-1 0-16,-3-1 0 0,-3-1 0 16,1 0 0-16,4 2 0 0,-4-7 0 0,-1 3-163 15,1 0-57-15,0-2-55 0,-2-6-72 16,6 7-86-16,-6-7-93 0,4 4-122 0,-4-4-141 16,0 0 71-16,0 0-667 0,0 0-838 15</inkml:trace>
  <inkml:trace contextRef="#ctx0" brushRef="#br0" timeOffset="65834.74">21402 3463 3841 0,'-11'-13'72'0,"3"2"46"16,2 4 27-16,3 0 12 16,3 7 14-16,0 0 25 0,0 0 20 0,-11 21 17 15,11 0 1-15,0 14-8 0,1 9-26 16,-1 2-12-16,6 14-7 0,-2 7 28 15,-3 2 13-15,1 2-25 0,-2 1-12 0,-2-3-19 16,2-2-16-16,0-4-16 0,-1-2-15 16,1-14-33-16,-2-3-41 0,2-5-52 0,-2-8-62 15,2-8-49-15,0-2-48 0,0-4-49 16,2-3-53-16,-2-4-64 0,2-4-70 0,-1 0-57 16,-1-6-64-16,0 0-76 15,0 0-71-15,0 0 46 0,0 0-478 0,-1-24-571 16</inkml:trace>
  <inkml:trace contextRef="#ctx0" brushRef="#br0" timeOffset="66119">21282 4299 3001 0,'-9'-6'18'0,"2"1"65"0,-4 1 65 16,11 4 42-16,-7-4 36 0,7 4 30 15,-6-8 10-15,6 8 2 0,0 0 3 0,0 0-11 16,13-17-21-16,1 9-22 0,1-3-25 16,6-7-18-16,4 0-19 0,-1 0-18 0,1 0-29 15,-2 2-24-15,2-2-17 0,-4 6-16 16,-6 0-5-16,-2 6 2 0,3-3-17 0,-7 6 10 15,1 0-8-15,1 2 11 16,-11 1 9-16,13 10 12 0,-3 1 17 0,-6 4 7 16,2 2 6-16,-4 6 0 0,-1-3 4 15,-1 4-9-15,-1 3-11 0,-1-1-2 0,0-1-10 16,-2 0-12-16,2-2-22 0,0 1-36 16,1-7-57-16,1 0-55 0,-2-5-59 15,2 2-65-15,0-4-88 0,0-2-91 0,0-3-119 16,0-5-147-16,5 5-60 0,-5-5 69 15,0 0-569-15,13-13-705 0</inkml:trace>
  <inkml:trace contextRef="#ctx0" brushRef="#br0" timeOffset="66271.28">21664 3921 3497 0,'-7'-9'121'16,"5"-3"50"-16,2 5 26 0,0 7 11 15,-3-8 1-15,3 8-12 0,-4-5-24 16,4 5-21-16,0 0-54 0,0 0-76 0,0 0-89 15,-4-5-120-15,4 5-143 0,0 0-188 16,0 0-109-16,0 0 38 0,0 0-339 0,4 31-407 16</inkml:trace>
  <inkml:trace contextRef="#ctx0" brushRef="#br0" timeOffset="66836.17">21757 4028 2498 0,'0'0'122'15,"0"0"56"-15,0 0 27 0,-5 10 32 0,5-10 30 16,-3 8 18-16,3-8-7 0,0 9-24 16,0-9-25-16,0 12-19 0,3-5-22 0,-3 0-17 15,1 3-17-15,-1-1-16 0,-1 1-12 16,-2 2-13-16,1 0-28 0,-4 0-12 0,1 0-17 16,-1 0-14-16,3 0-20 0,-6-3-20 15,5-1-23-15,1-3-31 0,3-5-32 16,-9 9-31-16,9-9-25 0,0 0-17 15,0 0-11-15,-8-18 11 0,12 3 13 16,0-2 16-16,-1-4 21 0,5 4 16 0,-3 2 43 16,2 3 44-16,-2-1 39 0,1 7 32 15,-1-2 29-15,3 5 18 0,-8 3 7 0,12-1 1 16,-12 1 0-16,0 0-11 0,21 10-9 16,-14-6-14-16,3 0-8 0,-1 0-14 0,1 1-11 15,-1-3-19-15,-9-2-16 0,23-2-20 16,-12-1-16-16,1 0-18 0,1-6-11 0,0-3 0 15,3-1-1-15,-3-3 6 0,-1 1 2 16,1-12 3-16,-6 5 4 0,3-10 5 16,-2-3 6-16,-4-2 13 0,-3-6 14 15,-1 0 16-15,2 1 17 0,-2 13 15 0,-2 4 1 16,2 4-4-16,-1 9-9 0,-1-1-2 16,0 9-3-16,2 4 10 0,0 0 22 15,-9 26 12-15,9-1 12 0,1 16 7 0,1 0 5 16,4 5 5-16,1 5 7 0,3 2 31 15,3-3 14-15,-2-4 10 0,3-8 9 0,-1-4 9 16,3 2 18-16,-3-7 6 0,3-1-2 16,-5-6-10-16,0-6-164 0,1-1-39 0,-3-7 0 15,-4 2 0-15,6-4 0 0,-8-1 0 16,3-3 0-16,-6-2 0 0,0 0-310 0,0 0-304 16,15-11-214-16,-15 6-46 0,0 5 70 15,0 0-815-15,-10-19-1059 0</inkml:trace>
  <inkml:trace contextRef="#ctx0" brushRef="#br0" timeOffset="67691.27">26123 638 3577 0,'-3'-23'147'0,"1"4"-50"16,1 4 79-16,-1 5 46 0,2 2 21 16,0-2 4-16,0 10-17 0,-2-12-20 15,2 12-38-15,-4-7-19 0,4 7-6 16,0 0 31-16,-5 29 11 0,-4 6-2 15,-5 16-20-15,-5 5-5 0,2 3-2 0,-7 1 24 0,1 2-7 16,-2 0-4-16,3-2-4 16,3-5 4-16,6-3-6 0,4-14-19 0,0-3-10 15,6-2-12-15,1-9-54 0,4-5-72 16,1-6 0-16,3-1 0 0,6-2 0 16,1-3 0-16,3-3 0 0,2-4 0 0,3 0 0 15,2-5 0-15,2-2 0 0,6-6 0 16,-1 4 0-16,-8-3 0 0,-2 4 0 0,-4 2 0 15,-3-3 0-15,-1 3 0 0,-1-2 0 16,-4 4 0-16,0-3 0 0,2 0 0 16,-4-2 0-16,1 3-30 0,-2-2-324 0,-3 2-80 15,3-1-106-15,0-1-129 16,-2 2-195-16,-1-2 65 0,-1 8 71 0,2-7-555 16,-2 7-743-16</inkml:trace>
  <inkml:trace contextRef="#ctx0" brushRef="#br0" timeOffset="67904.81">26432 863 3960 0,'2'-12'227'0,"-2"3"19"0,0 1 9 16,0 8 0-16,-2-10-11 0,2 10-12 16,0 0 26-16,0 0-10 0,5 41-26 0,-3-16-17 15,0 0-16-15,0 12-30 0,0-2-43 16,-1-4-51-16,-1-5-86 0,0-2-80 15,0-4-81-15,-1-1-90 0,1 0-87 16,0-3-93-16,0-3-109 0,-2-1-148 0,2-2 15 16,2-6-507-16,-2-4-664 0</inkml:trace>
  <inkml:trace contextRef="#ctx0" brushRef="#br0" timeOffset="68052.61">26527 507 3075 0,'-6'-10'-174'0,"4"5"8"16,2 5 6-16,0 0-16 0,0 0-31 15,0 0-92-15,0 0-345 0,0 0-141 0</inkml:trace>
  <inkml:trace contextRef="#ctx0" brushRef="#br0" timeOffset="68404.5">26760 674 1809 0,'3'10'53'15,"1"0"40"-15,-2 2 38 0,0 0 43 16,0 2 41-16,-1-1 28 0,1 3 10 16,-2 1 9-16,0 2-7 0,2 0-7 0,0 0-10 15,-2-3-11-15,2 2-16 0,-2-1-16 16,2-3-20-16,-2-1-16 0,0 1-17 16,0-1-12-16,0-3-10 0,1 0-14 15,-1 0-8-15,0-3-10 0,0 1-6 0,0-8-9 16,2 9-6-16,-2-9-23 0,0 0-11 15,0 0-15-15,0 0-5 0,0 0-1 16,7-36-3-16,-3 21 0 0,1-1-5 0,1 2 0 16,-3 1 3-16,3 3 2 0,-1 0-2 15,-4 3-3-15,3-1 3 0,-4 8 8 0,6-5 7 16,-6 5 6-16,0 0-3 0,0 0 4 16,23 17-4-16,-16-10-4 15,0 3-2-15,1 2-3 0,0-1-4 0,1-1-12 16,-1 3-24-16,2-3-31 0,-3 0-32 15,1-1-48-15,-1-1-51 0,0-1-56 0,0 0-45 16,0-2-53-16,-1-2-78 0,-6-3-116 16,14 7-135-16,-7-3 55 0,-7-4-287 15,13 0-382-15</inkml:trace>
  <inkml:trace contextRef="#ctx0" brushRef="#br0" timeOffset="68802.56">27176 432 2553 0,'0'-26'113'0,"0"5"66"0,-2 6 54 0,2 3 46 16,0 2 25-16,0 2-5 0,-1-1 1 16,1 9-28-16,-2-11-38 0,2 11-22 15,0 0-3-15,0 0 4 0,-2 35-26 0,-2 1-10 16,2 8-15-16,-1 11-12 0,-6 6-17 16,2-6-16-16,1 6-10 0,-1-6-21 15,0-1-7-15,2-14-26 0,-1 1-38 0,5-4-37 16,-3-8-46-16,4-2-43 0,-2-8-40 15,2 1-26-15,-2-6-18 0,2-1-9 0,0-1 0 16,0-3 6-16,4-2-4 0,-4-7 10 16,0 0 14-16,0 0 14 0,0 0 21 15,0 0 22-15,0 0 34 0,23-21 34 16,-16 10 39-16,1-5 56 0,-3-4 49 16,6-1 43-16,0-7 37 0,1-3 27 0,-1 0 35 15,-2-6-12-15,3 6 5 0,1-2-13 16,-2 3-23-16,3 2-15 0,-7 3-18 15,1 8-19-15,0-5-40 0,-3 3-51 0,3 2-72 16,-3 1-71-16,1 2-82 0,0 1-71 16,-2 2-62-16,0 4-53 0,-2 0-57 0,0 4-70 15,-2 3-106-15,0 0-55 0,0 0-413 16,0 0-538-16</inkml:trace>
  <inkml:trace contextRef="#ctx0" brushRef="#br0" timeOffset="68968.96">27217 710 2743 0,'2'10'-67'0,"-2"-2"51"0,2 3 64 0,0-1 38 16,-1 2 38-16,3 3 28 0,0-1 11 16,-1 3-11-16,1 4-6 0,3-5-17 0,0 3-10 15,0-1-13-15,1 1-35 0,-5-4-34 16,4-3-75-16,-2 1-70 0,3-1-83 16,-4-4-105-16,1 1-138 0,-1-2-136 0,0-2 53 15,4-2-109-15,-8-3-123 0</inkml:trace>
  <inkml:trace contextRef="#ctx0" brushRef="#br0" timeOffset="69369.07">27552 835 1877 0,'0'0'149'15,"-6"-7"31"-15,6 7 26 0,0 0 36 16,0 0 27-16,0 0 8 0,0 0 0 15,0 0-11-15,0 0-15 0,0 0-24 0,0 0-18 16,0 0-20-16,0 0-21 16,35 2-13-16,-35-2-18 0,17-6-12 0,-8 1-24 0,1 0-18 15,1-3-14-15,-2-1-11 16,3-3-7-16,-4 3-3 0,-1-4-3 0,0-3 2 16,-6 3 5-16,1-1 2 0,-2 0-1 15,-2 4-9-15,-2 1-10 0,-4 3-2 16,-5 6-5-16,13 0 0 0,-34 10-2 0,9 2-6 15,-1 5-3-15,2 4-1 0,3-1-3 16,6-1 0-16,4-2-1 0,1 2 4 16,5 0 12-16,1-3 10 0,2-2 12 0,0 1 22 15,2-3 17-15,4-1 14 0,0 1 2 16,3-1-4-16,5-2-4 0,1-1-16 0,1-1-29 16,-1-5-58-16,1 1-89 15,0-3-106-15,-1 1-130 0,7-2-112 16,-1-2-159-16,-2 1-199 0,-2-3 74 0,6-5-546 15,-2 1-733-15</inkml:trace>
  <inkml:trace contextRef="#ctx0" brushRef="#br0" timeOffset="69821.63">28227 106 3349 0,'-2'-12'59'15,"-4"3"89"-15,6 2 29 0,-1 2 24 16,1 5 12-16,-5-7-2 0,5 7 11 15,0 0 36-15,-13 29 14 0,6 10 16 16,-7 7-17-16,1 4-22 0,-1 2-25 0,3 4-12 16,-2 0-1-16,1 2-2 0,1-4-3 15,3-1-6-15,2-14-18 0,-3 1-14 16,3-6-11-16,2-7-17 0,1-4-10 0,1-6-16 16,-3-4-10-16,3-1-88 0,1 1-16 15,1-3 0-15,-2-2 0 0,2-8 0 0,-2 11 0 16,2-11 0-16,0 0 0 0,0 0 0 15,0 0 0-15,0 0 0 0,0 0-14 16,-13-30-69-16,6 13-9 0,-5 2 17 0,-10-4 2 16,6 7 13-16,-4 7-8 0,2 2 12 15,-3 4 10-15,-4 3 1 0,-4 9-4 16,0 3 15-16,4 1-8 0,3 5 12 16,3 5 10-16,8-8 19 0,1-1 13 15,4 0 24-15,0-1 38 0,5-4 24 0,1 0 27 16,1-1 19-16,5 2 12 0,1-2-13 15,2-1-143-15,2-1 0 0,2-2 0 0,1 1 0 16,-1-3 0-16,0 0 0 0,0-4 0 16,5 1 0-16,-5-1 0 0,-13-2 0 15,21 0 0-15,-14 0-248 0,-7 0-291 0,14-2-124 16,-14 2-212-16,8-3 5 16,-8 3 88-16,0 0-651 0,0 0-884 0</inkml:trace>
  <inkml:trace contextRef="#ctx0" brushRef="#br0" timeOffset="71684.66">24844 3601 4121 0,'-4'-9'57'0,"-2"2"10"0,3 4-1 0,3 3 13 16,0 0 25-16,-31 19 30 0,10 6 32 15,-8 19 26-15,-3 3 30 0,-10 19 29 16,1 2 12-16,10-12-8 0,-8 21 10 16,13-19-2-16,2 0-7 0,2-4-8 0,9-4-3 15,3-11-9-15,5 0-11 0,5-10-12 16,4-4-10-16,3 4-143 0,5-6-60 0,1-8 0 16,3-1 0-16,4-4 0 0,10-2 0 15,1-1 0-15,-4-6 0 0,-1-1 0 0,5-1 0 16,7-4 0-16,-10 2 0 0,-1 0 0 15,-2-1 0-15,-2-1 0 0,-1 0 0 16,-2 2 0-16,-6 2 0 0,-1-2 0 16,-2-1 0-16,-1 3 0 0,1-4-275 0,-2 3-240 15,1-3-81-15,0 1-94 0,-3-2-153 16,0-2 72-16,0 0-760 0,-2 1-975 16</inkml:trace>
  <inkml:trace contextRef="#ctx0" brushRef="#br0" timeOffset="71952.07">24886 4266 4138 0,'-2'-7'-15'0,"2"7"44"0,4-12 24 16,0 6 41-16,-4 6 28 0,13-12 19 0,-3 8 14 15,3 3 8-15,1 1-2 0,-14 0 0 16,32 7-9-16,-14 3-8 0,11 4-8 0,-2 2-19 16,-4 1 3-16,-2 2 3 15,-6-1 12-15,-6-1 11 0,3-2-3 0,-8-1 4 16,-2 4-1-16,-2-1-15 0,-2 2-12 15,-4-3-5-15,1 4-12 0,-5 1-10 0,-5 3-11 16,-3 0-2-16,2-1-7 0,-6-4-16 16,5-3-14-16,-2-4-25 0,4 1-39 0,-2-5-47 15,-1-1-50-15,6-2-67 0,-2-2-82 16,4-3-110-16,10 0-120 0,-15-8-137 16,11-1-147-16,0 1 56 0,8-4-612 0,-2 1-793 15</inkml:trace>
  <inkml:trace contextRef="#ctx0" brushRef="#br0" timeOffset="72502.13">25704 4261 3627 0,'0'0'-15'0,"0"0"30"0,0 0 8 16,-10-6 17-16,10 6 19 0,0 0 18 16,0 0 9-16,0 0 0 0,15-8-3 15,-15 8-6-15,20-4-5 0,-7 3-8 16,-2 0-6-16,3 1-5 0,-2-5 2 0,0 4 5 16,3-1 11-16,-1 0 12 0,-1-1 15 15,0 1 20-15,1 0 15 0,-3-2 6 0,3-2 5 16,-1-1 4-16,1 4 1 0,-3-4 1 15,2-1-24-15,-1-1-7 0,-1-1-3 0,1 0-14 16,-3-1-8-16,0 1-5 0,0-2-6 16,0-2-10-16,-2 1-2 0,-1-3-8 0,-1-5-4 15,-1 4-4-15,-1 1 1 0,-1-4 5 16,-2 3-21-16,0 4 0 0,-5-3 2 16,1 2-5-16,-1 5-7 0,-5 1-2 15,-2 5-4-15,12 3 0 0,-36 11-8 16,6 3 4-16,-10 12 2 0,2 6 0 0,8 1 12 15,1 5 3-15,4 0 6 0,9-6 4 16,5 3 7-16,4-4 11 0,2 4 14 0,3-10 10 16,4-2 14-16,1-1 4 0,5-1 6 15,1-2-1-15,7 4-69 0,-2-8-43 0,2-1 0 16,1-4 0-16,2-3 0 0,-1 0 0 16,0-5 0-16,1 1 0 0,-2-3 0 0,2-3 0 15,-1 3 0-15,1-4 0 0,-4 0 0 16,2 1-311-16,-3-2-155 0,0 0-132 15,0-4-179-15,-3 1-68 0,0-1 74 16,3-1-733-16,-3-1-951 0</inkml:trace>
  <inkml:trace contextRef="#ctx0" brushRef="#br0" timeOffset="72769.45">26186 3667 4446 0,'-7'-20'138'0,"6"4"28"0,-1 6 12 0,0 1 12 0,2 1 12 16,0 8 0-16,-2-7-1 0,2 7 26 16,0 0 6-16,6 26-11 0,-5-2-22 15,4 13-8-15,-3 9-6 0,0 9-7 16,-2-6-18-16,0 14-8 0,0-1-9 16,0 2-13-16,2-6-13 0,-2-10-11 0,2 0-11 15,-1-4-12-15,3-2-49 0,0-4-35 16,-2-1 0-16,-1-8 0 0,1-5-126 0,-2-5-84 15,0 0-76-15,2-6-102 0,3-2-131 16,-5-3-165-16,2-1-136 0,-1-4 56 0,-1-3-730 16,0 0-942-16</inkml:trace>
  <inkml:trace contextRef="#ctx0" brushRef="#br0" timeOffset="73184.92">26525 4259 4308 0,'-16'19'113'0,"16"-19"14"0,-3 4 12 15,3-4 27-15,0 0 27 0,0 0 40 16,0 0-12-16,0 0-29 0,0 0-13 0,36-8-14 16,-24 4-23-16,1 1-14 0,-1-1-13 15,2-2-11-15,-3-1-5 0,1 2-11 0,0 1-11 16,-2-4-16-16,-3 1 2 0,0-3-9 15,-1 0-6-15,-2-1-1 0,-1-2-7 16,-3 2-3-16,0 2-8 0,-1-4 4 16,-3 3-13-16,-4 1 0 0,-1 4-2 0,-3 4-4 15,12 1-3-15,-38 6 1 0,6 6 4 16,2 6-1-16,3-1 0 0,2 1 1 0,5 3-8 16,7-4 0-16,2 0 2 0,6 3-3 15,1-6 2-15,1 1 0 0,8-1 15 16,-1-2-11-16,-1 5-7 0,7-5-2 0,-3-1-2 15,1 1 9-15,3-3 12 0,0 1-14 16,3-3-13-16,-3-4-32 0,1 1-55 0,1-1-68 16,3-2-81-16,-1-2-108 15,4 0-102-15,-2-5-106 0,4-2-127 0,0-2-56 16,-4-1 66-16,1-2-525 0,2-9-662 16</inkml:trace>
  <inkml:trace contextRef="#ctx0" brushRef="#br0" timeOffset="73737.34">26798 4171 3376 0,'0'0'119'0,"0"0"44"0,-4-9 29 0,4 9 20 16,0 0 15-16,0 0 0 0,0 0-1 16,0 0 11-16,0 0-7 0,0 0-16 0,0 0-14 15,5 35-10-15,-3-21-11 0,0 0-16 16,0 3-10-16,-2 2-8 0,-2-2-15 0,2 1-5 16,-4-1-7-16,4 0-1 15,-3 3 1-15,-1-5-2 0,-1-1-4 0,2 0-11 16,-1-4-7-16,-2 0-7 0,5 1-11 15,-5-3-9-15,2-3-10 0,4-5-16 0,-6 5-16 16,6-5-15-16,0 0-2 0,0 0-8 16,-2-24 3-16,9 6-7 0,5-8 0 15,1-3-1-15,5-3-5 0,0 3 5 0,-4 2 1 16,4 3-3-16,-7 7 6 0,-2 3-1 16,-1 9-2-16,0-3 11 0,-3 8-8 0,-5 0 9 15,0 0 8-15,0 0 5 0,25 11 10 16,-19-4-3-16,-1 2 4 0,-1 1 3 15,0 0-6-15,0-1-1 0,-2 1-1 16,2-2-8-16,-2 0 1 0,2-1-1 0,-3-1-1 16,-1-6-4-16,4 9 1 0,-4-9-2 15,4 7-13-15,-4-7 0 0,3 7 0 0,-3-7 0 16,0 0-28-16,7 6-10 0,-7-6-3 16,0 0 6-16,15-17 1 0,-3 9 10 15,-1-6-7-15,7-7 8 0,2-3-3 0,-5 8 11 16,0 3 5-16,-1 2 11 0,-5 2 8 15,0 4 9-15,2 1 9 0,-4 3 7 0,-7 1 6 16,0 0-1-16,25 10-4 16,-19-3-4-16,-1 1-1 0,-1 3-4 0,-1 1-11 15,3-2-15-15,-1 3 0 0,-3-4 0 16,-1 4-28-16,3-4-32 0,-2 3-30 0,0-4-32 16,0 0-30-16,-2-1-33 0,1 2-59 15,-1-2-73-15,4-2-101 0,-4-5-132 0,0 10-172 16,0-10-52-16,0 0 63 0,-4 7-588 15,4-7-756-15</inkml:trace>
  <inkml:trace contextRef="#ctx0" brushRef="#br0" timeOffset="74434.62">27341 4357 3713 0,'0'0'87'0,"-12"-5"2"16,12 5 9-16,0 0 31 0,0 0 30 0,0 0 19 16,0 0-4-16,15-10-8 0,-15 10-13 15,17-4-10-15,-7 0-11 0,1 2-14 0,0 0-9 16,0 0-5-16,-2-3-2 0,-9 5-5 16,17-6-1-16,-7 2 11 0,-3 2 18 0,-7 2-9 15,14-8-1-15,-9 4 8 0,1-2-1 16,-2-1-2-16,-3 1 1 0,-1-3-14 15,0 1-11-15,0-2-11 0,-1-1-8 16,-3-2-5-16,-2 4-9 0,-6-4-8 0,-1 1-8 16,2 2-5-16,-3 2-8 0,-4 1-3 15,0 3-3-15,-1 2-2 0,-1 4-4 16,-3 3-2-16,-10 6-5 0,7 2 7 0,-1 3-14 16,4 1-4-16,6 0 5 0,5-1-18 15,5 1-17-15,1-2-7 0,2 3-3 0,4-4-4 16,4-3 0-16,3 3-5 0,1-4 10 15,4-2-2-15,-1-1 0 0,5-1 4 0,-2-3 1 16,6-3 9-16,-4-1-1 0,6-1 3 16,-5-2 4-16,4 1 20 0,-2 0-9 15,0-1 8-15,-2 1 6 0,-1-1 7 16,-3 3-1-16,1-1-4 0,-3 0 4 0,-11 2-5 16,21-3 7-16,-21 3-4 0,18 0 17 15,-18 0-13-15,18 2-5 0,-18-2 6 0,16-2-8 16,-16 2 16-16,14 2-13 0,-14-2-8 15,11 1 4-15,-11-1-1 0,0 0 0 16,0 0 4-16,18 0 0 0,-18 0 0 0,0 0-4 16,13-3-4-16,-13 3 3 0,10-7-2 15,-4 4 8-15,-6 3 13 0,13-8 14 0,-6 4 13 16,-7 4 7-16,14-5 6 16,-14 5 9-16,13-2 11 0,-13 2 2 0,15 5 2 15,-15-5-2-15,13 10-36 0,-2-3-51 16,-4-2 0-16,0 2 0 0,1 0 0 0,0 0 0 15,-1-3 0-15,1 2 0 0,-3 1 0 16,3-4 0-16,-8-3 0 0,12 7 0 0,-7-5-222 16,1 1-93-16,-6-3-99 0,12 2-103 15,-12-2-110-15,0 0-153 0,15 0 0 0,-15 0 75 16,11-5-598-16,-3 1-761 0</inkml:trace>
  <inkml:trace contextRef="#ctx0" brushRef="#br0" timeOffset="74652.84">28001 3808 3745 0,'7'-43'121'0,"-5"10"43"0,1 6 51 16,1 9 60-16,-4 1 62 16,0 4 16-16,2 1-9 0,-2 4-25 0,0 8-23 15,0 0-19-15,0 0-11 0,0 0-13 16,-9 25-15-16,5 0-23 0,-4 9-21 16,2 4-19-16,-1 13-14 0,-1-8-16 0,2 10-47 15,-2 1-98-15,1-1 0 0,0-1 0 16,0-9 0-16,0-2 0 0,1-3 0 0,1-1 0 15,-1-2-234-15,2-8-106 0,0-2-95 16,2-4-112-16,-2-1-120 0,1-4-156 0,1 0 56 16,0-5-722-16,0-3-936 0</inkml:trace>
  <inkml:trace contextRef="#ctx0" brushRef="#br0" timeOffset="74817.28">27877 4278 3947 0,'-5'-12'88'16,"1"3"58"-16,2 2 27 0,2 7 16 15,-1-8 9-15,1 8 12 0,0 0-16 0,0 0-23 16,9-6-9-16,-9 6-44 0,16 0-60 16,-16 0-75-16,20 0-83 0,-8-3-98 0,3 1-122 15,-3-3-139-15,2 3-191 0,-2-4 6 16,0 1 66-16,-3-1-336 0,-1-1-396 16</inkml:trace>
  <inkml:trace contextRef="#ctx0" brushRef="#br0" timeOffset="75821.14">28448 3972 2767 0,'0'0'115'0,"0"-6"19"0,0 6 0 16,0 0 11-16,0 0 26 0,5-4 21 16,-5 4 9-16,0 0-5 0,0 0-3 15,19 22-13-15,-9-11-8 0,-2 1-4 16,-2 2-5-16,-3-1-3 0,3 3-6 0,-4-1-6 16,-1-1-3-16,-1 1-9 0,-1 1-9 15,-3 1-9-15,-3-1-12 0,-4 3-5 0,2-3-15 16,0-2-8-16,-5 0-5 0,-1 0-9 15,0-5-6-15,2-2-3 0,-3 0-12 0,3-3-19 16,-1-2-23-16,14-2-18 16,-22-8-11-16,8-5 0 0,5-6 4 0,3-1-1 15,1-13 6-15,3 6 5 0,4 4 10 16,2 6 11-16,-3-1 11 0,3 6 9 0,0 1 12 16,1 2 16-16,4 6 12 0,-9 3 19 15,18 3 10-15,-2 4-4 0,11 9-22 16,-2 3-10-16,4 3-3 0,0 0-11 0,7 4-4 15,-8-4-11-15,3 0-19 0,-3-3 4 16,1 0-26-16,-2 1-15 0,-2-7-6 0,-4-1-14 16,-6-4-16-16,1-2-24 15,-5 1-37-15,0-5-51 0,3 2-63 0,-5-4-86 0,0 0-94 16,-9 0-105-16,16-4-180 0,-11-1-3 16,1 1 64-16,0-2-441 0,0 0-552 15</inkml:trace>
  <inkml:trace contextRef="#ctx0" brushRef="#br0" timeOffset="76052.85">28951 3882 3199 0,'-10'-7'152'0,"2"5"28"15,8 2 13-15,-14 0 27 0,14 0 28 16,-18 18 20-16,7-3 12 0,-3 10-15 0,3 6-13 16,0 3-27-16,1 2-22 0,2 3-18 15,5-5-22-15,1 2-8 0,2-7-18 16,2-4-20-16,0-4-12 0,1 1-37 0,3-1-26 15,-1-2-36-15,4-5-44 16,-2-1-47-16,0-2-49 0,6-2-60 0,-4-4-95 16,2-3-100-16,1-2-118 0,1-2-154 15,4 0-27-15,2-7 71 0,-2 3-424 0,4-6-515 16</inkml:trace>
  <inkml:trace contextRef="#ctx0" brushRef="#br0" timeOffset="76268.8">29311 3858 3081 0,'-4'-10'149'0,"2"3"34"16,2 7 24-16,-9-4 28 0,9 4 30 16,0 0 28-16,-24 22 7 0,13-6-4 15,-1 13-25-15,-2 2-24 0,1 5-20 16,1 10-25-16,2-8-18 0,3 0-19 0,2-1-21 16,0-3-24-16,3-3-25 0,2-8-33 15,2 1-27-15,0-7-38 0,1 2-34 0,-2-4-41 16,7-1-48-16,-3 0-51 0,1-5-69 15,4-3-84-15,1-3-90 0,-4-3-119 16,6 0-147-16,-1-3 26 0,1-3-517 0,3 1-641 16</inkml:trace>
  <inkml:trace contextRef="#ctx0" brushRef="#br0" timeOffset="77217.47">29559 4052 3094 0,'-21'15'57'0,"21"-15"49"0,-6 4 29 16,6-4 9-16,0 0 28 0,0 0 19 0,0 0 7 15,0 0-8-15,0 0-12 0,0 0-19 16,0 0-15-16,0 0-14 0,0 0-11 16,36-8-10-16,-28 5-15 0,2-2-8 0,-1-2-8 15,-2 1-7-15,5-4-6 0,-2 3-7 16,-3-5-4-16,0 2-5 0,2-1-3 15,-2-1-9-15,-3 2 2 0,-1-1-3 0,-3 2 4 16,2 2-1-16,-2 2-3 0,0 5-2 16,0 0-8-16,-14-1-2 0,14 1-1 15,-27 20-4-15,5 3 1 0,6 2-1 0,-2 4-6 16,5 0-1-16,0 1 3 0,3-1-7 16,5-8 1-16,0 0-3 0,5-5-1 0,0-1 3 15,0-1 0-15,5-3 16 0,-2-2 10 16,3 3 15-16,1-6-1 0,5 0 4 0,-2-2-2 15,3-2-2-15,0-2-7 0,-13 0 1 16,36-10-8-16,-12 3-8 0,2-7-3 16,0-1-12-16,1-3-5 0,-2-6-6 15,0 1-3-15,-4-1 2 0,-1-6-4 0,2 3 8 16,-3-2-9-16,-2 1 8 0,-2 5 8 16,-5 6-3-16,-3 2 10 0,1 5 0 15,-4 2-3-15,-2 2-3 0,0 5-1 0,-2 1-1 16,0 0 5-16,0 0-7 0,0 0 4 15,0 0-3-15,0 29-4 0,-2-17 1 0,2 1 7 16,-2 6 2-16,2 1 11 0,0 2 15 16,0 0 32-16,0 4 31 0,0-6 23 0,2 4 28 15,-2 1 16-15,2-5 12 0,-2-2 3 16,0 2 0-16,0-4-87 0,0 3-98 16,-2-4 0-16,0-1 0 0,-2 1 0 0,2-3 0 15,0 0 0-15,-2-1 0 0,-2 0 0 16,1 1 0-16,-2-4 0 0,3 1 0 15,-3-2 0-15,4 0 0 0,3-7 0 16,-8 7 0-16,8-7 0 0,0 0 0 0,0 0 0 16,0 0 0-16,0 0 0 0,11-31 0 15,3 5-40-15,3-3-71 0,6-14 17 0,2-5 6 16,2-2 13-16,1-5 10 0,3-3 11 16,7-10 16-16,-6 14 5 0,-3 6 7 0,-2 4 4 15,-4 3 0-15,-9 12 12 0,2 4-5 16,-7 6 7-16,-1 5 4 0,-3 4-10 0,0 2-3 15,-3 4 4-15,-2 4 0 16,0 0 3-16,0 0 1 0,0 0 3 0,-10 22 0 16,4-10-2-16,0 5-1 0,1 0-1 15,-1 7 5-15,2-2 2 0,-2 2-1 16,4 0 4-16,2 1 22 0,0 3 27 0,0-3 16 16,0 1 29-16,4 1 25 0,0 5 20 15,0-6 26-15,2-1 14 0,-2-4-179 0,-3-1 0 16,5 1 0-16,-2-4 0 0,-2-3 0 15,-1-4 0-15,3 2 0 0,-1-2 0 0,-3-3 0 16,0 0 0-16,0-7 0 0,0 18 0 16,-3-13 0-16,-1 2 0 0,-1 0 0 0,-3-1 0 15,1 0 0-15,-3-2 0 16,1 0 0-16,9-4 0 0,-22 0 0 0,11-4 0 16,2 0 0-16,-3-2 0 0,3 0 0 15,1-1-991-15,0-4 16 0,4 2 108 0,1 4-955 16,3 5-1250-16</inkml:trace>
  <inkml:trace contextRef="#ctx0" brushRef="#br0" timeOffset="77467.75">30655 3987 5444 0,'0'-17'157'0,"1"2"59"15,-1 2 52-15,2 4 44 16,0 1 33-16,-2 3 13 0,0 5-20 0,0 0-18 15,2-13-30-15,-2 13-147 0,0 0-143 16,0 0 0-16,19 28 0 0,-11-8 0 16,-1 12 0-16,-1 4 0 0,-2 0 0 0,-4-2 0 15,0-3 0-15,-2-6 0 0,-2 11 0 16,0-7 0-16,-1-5 0 0,1 1 0 0,-2-4-157 16,3-5-367-16,-2 0-75 0,1-2-103 15,1-5-144-15,1-2 60 0,2-3-771 0,0-4-999 16</inkml:trace>
  <inkml:trace contextRef="#ctx0" brushRef="#br0" timeOffset="77617.32">30822 3964 4346 0,'2'-22'60'0,"-1"5"58"16,-1 5 31-16,0 3 21 0,0 2 2 16,0 7-13-16,0-10-23 0,0 10-17 0,-1-7-47 15,1 7-67-15,0 0-83 0,0 0-105 16,0 0-121-16,0 0-156 0,0 0-221 0,14 15 47 15,-11-6 77-15,1 0-331 0,1 2-369 16</inkml:trace>
  <inkml:trace contextRef="#ctx0" brushRef="#br0" timeOffset="77967.17">30997 3967 2616 0,'0'0'131'0,"-2"-8"35"0,2 8 25 16,0 0 13-16,0 0 0 0,0 0-13 15,0 0-16-15,0 0-12 0,0 0-16 16,-23 13-12-16,20-1-16 0,-3-3-16 0,2 1-10 16,3 3-20-16,-1-1-16 0,2 2-7 15,0-1-3-15,0 3-5 0,2-2 15 0,-1 4 33 16,3-1 54-16,0 0 61 0,0-1 49 16,-3 1 43-16,3-2 31 0,1 0 13 15,-2 1 8-15,-3-4 0 0,4 1-8 16,-4-1-2-16,0-2-149 0,0-1-190 0,-4 3 0 15,3-3 0-15,-3-1 0 0,-3 4 0 16,2-4 0-16,-3-1 0 0,3-1 0 16,-5 2 0-16,1-4 0 0,-3 4 0 0,2-5 0 15,-1-1 0-15,11-2 0 0,-21 1 0 16,10-4 0-16,0 0 0 0,1-5 0 0,0-2-497 16,7-3-277-16,-1-1-165 15,4 1 93-15,-2 1-900 0,2 2-1179 0</inkml:trace>
  <inkml:trace contextRef="#ctx0" brushRef="#br0" timeOffset="78252.37">31844 3916 5047 0,'-8'-14'103'0,"5"4"32"15,1 0 47-15,-3 3 20 0,3 0 18 16,2 7 12-16,0-10-11 0,0 10-23 16,0 0-13-16,0 0-5 0,0 0-4 15,14 20-7-15,-7-1-13 0,-3 5-13 0,-2 10-12 16,0 7-10-16,-4 2-13 0,-2 1-9 16,1 0-9-16,-5-3-13 0,-4 7-61 15,5-9-16-15,-1-4 0 0,-1 0 0 0,-1-6-72 16,4-6-161-16,-1-2-97 0,2-6-93 15,1 1-117-15,-1-3-147 0,0-2-131 0,3-3 61 16,0-1-716-16,2-2-921 0</inkml:trace>
  <inkml:trace contextRef="#ctx0" brushRef="#br0" timeOffset="78434.56">31998 4163 4422 0,'5'-20'163'0,"1"7"61"0,-3 1 55 16,-1 4 31-16,-1-2 2 0,-1 10-19 0,0-4-6 15,0 4-18-15,0 0-22 0,12 26-24 16,-11-9-24-16,1 0-46 0,-4 9-64 0,1-1-102 16,-3 10-111-16,0-3-110 0,-3 1-108 15,4-4-117-15,-4 0-134 0,-3 2-172 16,3-7 16-16,5-2 69 0,-3-4-514 0,4-3-659 16</inkml:trace>
  <inkml:trace contextRef="#ctx0" brushRef="#br0" timeOffset="78617.32">32141 4032 3584 0,'0'-27'116'0,"-4"9"16"16,4-2 8-16,0 8-3 0,-1 0-14 16,1 4-21-16,0-1-45 0,0 9-62 0,0-8-66 15,0 8-76-15,0 0-73 0,0 0-72 16,0 0-75-16,0 0-71 0,-14 20-64 15,4-9-297-15,3 0-287 0</inkml:trace>
  <inkml:trace contextRef="#ctx0" brushRef="#br0" timeOffset="78969.57">32057 4046 2098 0,'-2'9'27'0,"2"-4"49"0,0-5 33 0,0 11 30 15,0-3 26-15,0-8 31 16,4 15 21-16,-2-6 10 0,0 1 3 0,1 2 2 16,1 4-3-16,1-3-1 0,-4 3-7 15,5-1-12-15,-2 0-13 0,-3 1-14 16,3-1-13-16,0-1-14 0,0-2-18 0,0 1-11 15,-2-3-16-15,2 0-12 0,-2 0-7 16,1-3-11-16,1 2-14 0,-2-4-6 0,-2-5-6 16,5 11-6-16,-5-11-1 0,6 6-2 15,-6-6-11-15,0 0-7 0,16-2-2 16,-16 2-4-16,14-11-2 0,-2-3-9 0,3-1-1 16,1 3-3-16,-1-5-3 15,0 5 0-15,-4 4-1 0,0-3 1 0,0 3 7 16,-4 4 2-16,0 1 12 0,-7 3-2 15,20 4 10-15,-11-1 2 0,-1 4 3 0,0 3-1 16,-1 2-2-16,-1 1-6 0,-3 1-3 16,4-2 3-16,-3 3-9 0,-1-1-11 15,1-1-15-15,0-1-13 0,-2-2-19 0,-1 1-26 16,3-1-26-16,1-2-38 0,-2 1-39 16,-1-4-61-16,2 2-77 0,0-3-90 0,-1 0-130 15,-3-4-201-15,8 6 65 16,-8-6 62-16,12 3-357 0,-12-3-435 0</inkml:trace>
  <inkml:trace contextRef="#ctx0" brushRef="#br0" timeOffset="79799.8">32604 4393 2518 0,'0'0'31'0,"0"0"38"16,0 0 15-16,0 0 13 15,21-2 30-15,-21 2 11 0,9-3 8 0,-9 3-3 16,18-5-9-16,-9 1-10 0,2 0-11 16,1 0-16-16,-1-2-4 0,0 3-2 0,0-2-2 15,0 2-2-15,1-1 8 0,-5-1 12 16,-7 5 11-16,13-9 1 0,-7 3 3 15,0 1 1-15,-4-3 3 0,0 2-1 0,0-4 4 16,-2 1 3-16,0 1-8 0,-2-5 0 16,-2-1-8-16,-1 0-14 0,-4 2-12 0,0 2-10 15,-3 3-9-15,-3 4-6 0,-4 5-12 16,-14 6-4-16,3 6-3 0,-1 6-8 16,5 1-1-16,2 3-6 0,2 4-4 15,3 1-5-15,4-2-4 0,3 2 3 16,7-5-3-16,1-1-1 0,2-6-6 0,4 1 0 15,2-4-5-15,1 2 7 0,4-3-3 16,2-4-5-16,2-1-2 0,0-2 3 0,2-2 2 16,1-2-4-16,0-2 0 0,2-4 3 15,1 0 2-15,2 0-5 0,-2-4 2 16,1-1 0-16,-4-1 2 0,4 0-1 0,3-8-3 16,-5 3 0-16,3-4 0 0,3 1 0 15,-8 1-4-15,-2 4 2 0,-1 0-4 16,-2 4 2-16,-3 2 4 0,0 1 10 15,-1 2 0-15,-1 0 17 0,-6 4 12 0,0 0 7 16,0 0 0-16,0 0-2 0,15 13-11 16,-13-6 1-16,2-2-6 0,-2 5 7 15,1-3-16-15,-1 0-4 0,2 1-2 0,1-1-1 16,0 0-6-16,1-2-8 0,-6-5 5 16,13 9 2-16,-7-8-2 0,-6-1 6 0,19 0-9 15,-19 0-2-15,25-5-5 0,-13 2 0 16,4-2 0-16,-5-1 9 0,5 1 3 0,-5 2 1 15,1 0 19-15,-1-1 21 0,0 1 19 16,-11 3 14-16,18-2 12 0,-18 2 4 16,19 0 4-16,-19 0 3 0,15 7-4 15,-8-4-6-15,2 0-2 0,-2 1-44 16,0 0-50-16,3 2 0 0,0-2 0 0,-1-1 0 16,-2 1 0-16,4-1 0 0,-11-3 0 15,18 3 0-15,-11-1 0 0,-7-2 0 0,20 0 0 16,-20 0 0-16,18 0 0 0,-18 0 0 15,12-2 0-15,-12 2 0 0,11 0 0 16,-11 0 0-16,11-8 0 0,-8 4-184 0,1-1-345 16,-4 5-143-16,0-8-248 0,0 8 62 15,0 0 97-15,-9-14-690 0,-1 7-901 0</inkml:trace>
  <inkml:trace contextRef="#ctx0" brushRef="#br0" timeOffset="80751.64">25198 1605 3127 0,'-1'-14'279'0,"1"2"-24"16,0 2-8-16,-2 3-15 0,2 7-10 15,-2-9-22-15,2 9-16 0,0 0-24 0,0 0-3 16,0 0 31-16</inkml:trace>
  <inkml:trace contextRef="#ctx0" brushRef="#br0" timeOffset="84482.34">25214 1746 1540 0,'-6'-12'5'0,"6"12"9"0,-8-6 14 15,3 1 16-15,-1 1 22 0,1-2 18 16,-2 0 15-16,7 6 3 0,-9-6-5 0,3 2-15 15,6 4 0-15,-5-5-5 0,5 5 8 16,0 0 11-16,-9-7 16 16,9 7 10-16,0 0 14 0,0 0 9 0,-3-7 10 0,3 7 19 15,0 0 12-15,-6-5-12 16,6 5-20-16,-3-7-5 0,3 7 3 0,-6-10-16 16,0 5-10-16,6 5-14 0,-10-10-11 15,8 4-12-15,2 6-5 0,-9-10-10 16,6 5-6-16,3 5-7 0,-8-8 1 0,8 8-9 15,-6-7-7-15,6 7-5 0,-8-6-5 16,8 6 0-16,0 0-7 0,0 0-2 0,0 0-1 16,-16 18 1-16,7-3 0 0,4 6-5 15,-3 10 29-15,5-4 11 0,-1-4-1 16,0 3-3-16,1 3 1 0,3-2 26 16,3 9-6-16,3-2-2 0,-4-5 20 15,0-5-2-15,-1-2-6 0,1-3-24 0,0-2-2 16,0-3 17-16,0 0 0 0,-2-3 4 15,2-1 3-15,-2 0-1 0,1-3 14 0,-1-7-2 16,0 12-7-16,0-7 4 0,0-5-3 16,0 9-3-16,0-9-13 0,2 8-7 15,-2-8-3-15,0 0-8 0,0 9-8 0,0-9-7 16,0 0-7-16,0 0-5 0,0 0-33 16,0 0-81-16,0 0-82 0,0 0-77 0,0 0-86 15,0 0-88-15,0 0-86 0,0 0-134 16,0 0-161-16,0 0 63 0,-13-26-589 0,13 13-780 15</inkml:trace>
  <inkml:trace contextRef="#ctx0" brushRef="#br0" timeOffset="85166.54">26912 1469 3792 0,'0'-14'-70'0,"2"3"17"0,0 1 9 16,1 0 6-16,3 3 24 15,0 1 4-15,-6 6 17 0,12-6 8 0,-12 6-2 16,0 0 3-16,27 12-1 0,-13 1 13 16,-3 5 22-16,3 7 31 0,-5 2 14 0,1 4 15 15,-4-4 6-15,-6-2 6 0,2-2 7 16,-4 1-6-16,2-3-11 0,0-2 3 16,0-1 10-16,0-4 3 0,0 1 11 0,4-2 3 15,-2-1 10-15,-1-2 1 0,9 1-2 16,2-1-16-16,4-2-13 0,9 0-13 0,9-5-18 15,4 1-46-15,9-2-94 0,-4-2-102 16,-1-4-103-16,4 2-114 0,7-9-163 16,-1-3-212-16,-3-1 62 0,-1-1 81 15,1-1-361-15,1-3-439 0</inkml:trace>
  <inkml:trace contextRef="#ctx0" brushRef="#br0" timeOffset="85900.53">29370 972 2826 0,'0'-16'18'15,"-2"5"12"-15,4 1 3 0,0-2 3 0,2 2-7 16,2 3-1-16,-1-3 2 0,-1 6 0 15,3-2-7-15,-7 6 1 0,20 0 0 0,-20 0-3 16,23 8 6-16,-12 1 0 0,-1 3 8 16,-3 0 13-16,1 4 7 15,-6-1 13-15,-2 1 25 0,-2-1 24 0,-4 8 14 16,-1-5 3-16,-9 8 5 0,-1-2 0 0,5-3-9 16,1-7-13-16,4-1-11 0,-1-3-8 15,2 3-3-15,1-4 0 0,1 2 0 16,2-1-7-16,2-2-6 0,0 3-6 15,2 1-6-15,0-1-4 0,1 1-4 0,1-2-6 16,2 3-4-16,-5-1-1 0,6 1-5 16,-3-3 1-16,-3 0 3 0,1 0 9 15,0 0 6-15,-4-1 13 0,0 1 6 0,1 2-12 16,-6-2-1-16,0 2-4 0,-4 0-7 16,-1-3-1-16,-1-1-7 0,-5 4-4 0,3-5-7 15,3-1-6-15,-2-2-4 16,1 2-4-16,1-2-25 0,2 0-68 15,10-4-94-15,-17 3-134 0,9-2-181 0,8-1-357 16,0 0 92-16,-7-10 84 16,7 10-458-16,0 0-583 0</inkml:trace>
  <inkml:trace contextRef="#ctx0" brushRef="#br0" timeOffset="86365.66">30897 1186 3357 0,'1'-15'114'0,"3"3"33"0,0 1 27 15,0 3 36-15,-3 3 20 0,-1 5 0 16,4-11-24-16,-4 11-18 0,3-5-22 15,-3 5-18-15,0 0-14 0,0 0-12 0,0 0-10 16,0 0-9-16,0 0-8 0,0 0-11 16,-3 27-4-16,3-18-11 0,-2 0-3 15,4 4-3-15,1-2 7 0,-1-1 1 16,1-2 0-16,1 4-12 0,0-4 6 0,0-3 7 16,-4-5-7-16,11 8 2 0,-5-6 1 15,-6-2-8-15,19 0 0 0,-19 0-11 16,24-10 1-16,-11 2-6 0,5-3-9 0,-2 1 10 15,-5 2 10-15,0-3 15 0,-3 5 12 16,0 0-5-16,-1 2-3 0,-7 4-10 0,9-4-9 16,-9 4 1-16,0 0-1 15,0 0 2-15,10 20-4 0,-8-7-1 16,0 3-7-16,0 3-2 0,0 2-5 0,0 4-2 0,-1 1-9 16,-1-2-1-16,6 10-57 0,-4-7-106 15,0-4-100-15,-2-3-130 0,1 4-102 16,-1-2-122-16,0-3-256 0,0 3 29 15,5-5 97-15,-5 0-570 0,4 0-750 16</inkml:trace>
  <inkml:trace contextRef="#ctx0" brushRef="#br0" timeOffset="87785.12">24065 5199 3634 0,'11'-15'36'0,"-4"2"51"15,0 5 31-15,-5 0 21 0,-1 3 29 0,-1 5 17 16,0 0 15-16,0 0 2 0,0 0 7 16,-25 11 6-16,2 10-5 0,-2 5-14 15,0 8-24-15,0 2 10 0,5-4-4 16,4 1-14-16,5-1 0 0,8 2-11 0,-1-5 2 16,6-6-6-16,2 0-7 0,3 1-4 15,1-4-12-15,3 6-7 0,2-7-3 0,1-4-15 16,-3-5-6-16,1-1-10 0,1 0-10 15,5-5-11-15,-2 0-28 0,2-4-65 0,0 0-99 16,4-6-99-16,-1 0-117 0,1-1-137 16,11-7-165-16,0 1-176 0,-3-3 50 0,3 1 94 15,-5 1-644-15,-6 2-778 0</inkml:trace>
  <inkml:trace contextRef="#ctx0" brushRef="#br0" timeOffset="88064.62">24384 5426 3730 0,'-14'-2'31'16,"0"-2"8"-16,5 2 11 0,9 2 23 0,-13-4 27 16,13 4 18-16,0 0-5 0,0 0-18 15,0 0-2-15,-18 7 31 0,18-7-11 0,7 17-6 16,4-5-12-16,-2 5-8 0,-2 2-9 16,7 9-6-16,-5 1-7 0,1 1-10 0,-3-5-2 15,-1 8-7-15,-4-8-4 16,-2-1-5-16,-2 0 0 0,-1 0-2 0,-6 5-1 15,-2 2-6-15,-3-5-1 0,0 0-2 16,-8-2-3-16,4-3-1 0,-5-1-4 0,-2 0-8 16,2-4-26-16,3-2-40 0,-2-3-54 15,1-3-74-15,1-2-77 0,2-2-86 0,1-2-136 16,2-2-153-16,2-4 50 0,3 0-428 16,0-8-489-16</inkml:trace>
  <inkml:trace contextRef="#ctx0" brushRef="#br0" timeOffset="89064.53">25338 5598 3006 0,'2'-12'69'0,"-2"4"15"16,2 3 24-16,-1-2 17 0,1 1 18 15,-2 6 6-15,4-8 8 0,-4 8-4 16,0 0-2-16,0 0 2 0,27 12 0 0,-16 3-11 16,-3 1-11-16,1 3-12 0,4 6 3 15,-1-3-8-15,-6 1-7 0,-1 0-11 16,-5 0-6-16,0-3-6 0,-3 5 2 0,-8 6 8 16,-1-4-6-16,-5-1-12 0,-4 0 7 15,-4-3 0-15,2-4-6 0,-6-3-8 16,3-3-5-16,3-3-8 0,4-8-7 0,0 0 12 15,5-4-10-15,0-3-3 0,-2-7-5 16,3-3-1-16,-3-14-9 0,7-7-5 0,5-7-3 16,4-6-1-16,6-6-2 0,7 5-4 15,-5 12-2-15,-1 5-2 0,-1 9-4 0,0 7 0 16,1 4 1-16,-1 6 15 0,4 5 10 16,-10 2 12-16,0 0 9 0,25 22 3 0,-11 2-5 15,-2 2-3-15,5 3-1 16,1 0-11-16,-4 0 0 0,8 0 1 0,-1-2-6 15,1-3-4-15,5 11-5 0,-4-11 3 16,0-5-6-16,-2-2-3 0,-2-3-8 0,-5-4-9 16,-1-3-43-16,-4 0-53 0,3-2-58 15,-3-2-66-15,-2 1-95 0,5-3-106 16,-12-1-106-16,21-3-135 0,-9 1-65 0,1-6 66 16,2-4-575-16,8-5-696 0</inkml:trace>
  <inkml:trace contextRef="#ctx0" brushRef="#br0" timeOffset="89533.13">26012 5216 3564 0,'-2'-26'69'0,"2"6"30"0,-1-1 32 0,1 4 48 15,-2 1 46-15,0 4 37 0,2-1 24 16,-2 2-3-16,0 1-26 0,-1 3-18 16,3 7-17-16,0 0 8 0,0 0 6 15,0 29-6-15,0 7-20 0,0 9 0 16,0 15 3-16,-1 2-5 0,1 3-11 0,-2-1-20 15,-2 0-20-15,2-2-15 0,-2-2-11 16,3-4-97-16,-3-15-34 0,0 2 0 0,2-5 0 16,-1-10 0-16,0-6 0 0,1-3 0 15,2-2 0-15,-2-5 0 0,0 0 0 0,2-3 0 16,0 0 0-16,0-9 0 0,0 6 0 16,0-6 0-16,0 0 0 0,0 0 0 0,0 0 0 15,-3-34 0-15,1 15 0 16,-4-5 0-16,1-8 0 0,-5 3 0 0,-2-2 0 15,0 14 0-15,-6-4 0 0,-5 9 0 16,3 6 0-16,-7 4 0 0,-12 6 0 0,-3 4 0 16,6 2 0-16,0 1 0 0,2 5 0 15,6-1 0-15,3 3 0 0,7-5 0 0,7 3 0 16,5-2 0-16,5-1 0 0,2 1 0 16,1 1 0-16,4 1 0 0,5 1 0 15,3-2 0-15,6 4 0 0,-1-5 0 0,6 3 0 16,-3-7 0-16,-2-2 0 0,-2-4 0 15,2 0 0-15,-3-2 0 0,7-2-29 16,-3 0-251-16,3-6-85 0,10-2-98 16,-1-3-112-16,3-3-134 0,8-8-89 0,0-2 71 15,-2-3-717-15,-3-4-893 0</inkml:trace>
  <inkml:trace contextRef="#ctx0" brushRef="#br0" timeOffset="89984.1">26584 4991 4244 0,'0'-18'42'0,"0"4"34"0,0 3 25 16,-2 5 20-16,0 2 5 0,2 4 6 15,0 0 34-15,0 0 29 0,-4 33-4 16,2 6 0-16,-4 5 4 0,-1 16 10 0,1 5 8 16,-6 4-14-16,1 1-16 0,-2 1-17 15,1-1-13-15,1-4-18 0,-3-3-14 16,3-6-10-16,0-3-1 0,-1-5-10 0,5-11-9 15,-2-4-6-15,5-7-14 0,-3-5-4 16,6-5-7-16,-1-5-4 0,-4 0-3 0,6-2-9 16,0-3 1-16,0-7-3 0,0 9-1 15,0-9-12-15,0 0-3 0,0 0-21 0,0 0-5 16,9-29 0-16,-7 11 0 16,-4 0 0-16,1-6-12 0,-3 2-5 0,-2 3 0 0,-5-1-3 15,-3 5 0-15,2 5 3 16,-10 2 4-16,3 5 1 0,-1 3 1 0,-5 3 0 15,2 5 5-15,-8 4 1 0,4 3 0 16,5 3 1-16,3 4-3 0,3-3 1 0,7-2 5 16,1 2 2-16,3 1 3 0,-4 1-1 15,8-4 2-15,1-2-3 0,1 3 4 0,4-3 5 16,3-1-6-16,1-2 3 0,0-3-5 16,5-1-26-16,1-4-49 0,0-4-85 0,7 0-95 15,-4-2-133-15,7-4-150 16,5-5-170-16,1-2-111 0,-6 0 75 0,4-3-745 15,-3 1-933-15</inkml:trace>
  <inkml:trace contextRef="#ctx0" brushRef="#br0" timeOffset="90482.03">26643 5953 4287 0,'-10'3'95'16,"3"-1"16"-16,7-2 23 0,0 0 26 15,-13 3 2-15,13-3-4 0,0 0-14 0,0 0-9 16,0 0-19-16,0 0-13 0,0 0-6 16,0 0-13-16,38-6-9 0,-31 2-8 15,2 2-4-15,1 2-5 0,-10 0-2 16,13-3 10-16,-13 3 16 0,12-5-2 0,-12 5-4 16,8-10-1-16,-6 1-3 0,-1 1-9 15,-1-4-12-15,-1-2 3 0,-1-3-11 0,-4-5-6 16,1-2-4-16,-4 3-6 0,4-1 0 15,-3 3-5-15,-2 0-3 0,3 5-3 16,-2 2 1-16,-1 3-1 0,-2 1-3 0,1 2-2 16,4 6 2-16,-7-3 3 0,14 3-6 15,-17-3 0-15,17 3-1 0,-12-2 2 0,12 2 18 16,0 0 8-16,0 0 12 0,0 0-6 16,0 0-2-16,0 0-2 0,41-12 0 0,-21 11-10 15,5-3 6-15,-2 2-12 16,-1 2-1-16,-2 0-2 0,-1 4-2 0,5 2 7 15,-4 0-3-15,-3 5 4 0,0-2 0 16,-1 5 1-16,-3 0-6 0,-1 2 3 0,-3 3-3 16,-2-1-1-16,2-1-1 0,-2 2-4 15,-1-2-5-15,-5-1 3 0,7-1-3 0,-5 1-8 16,2-1-4-16,1-3-49 0,-3-2-59 16,1 0-54-16,0-1-65 0,-2-1-82 0,1-2-110 15,-1-3-136-15,-2-3-208 16,8 5 26-16,-8-5 70 0,0 0-610 0,0 0-739 15</inkml:trace>
  <inkml:trace contextRef="#ctx0" brushRef="#br0" timeOffset="91031.62">27203 5734 3798 0,'-18'0'72'16,"18"0"14"-16,0 0 19 0,0 0 34 0,0 0 26 15,0 0 8-15,0 0 0 0,0 0-11 16,-18-4 3-16,18 4-8 0,0 0 8 16,0 0 9-16,0 0 8 0,0 0-2 15,0 0 15-15,0 0 9 0,0 0 1 0,0 0-8 16,0 0-13-16,0 0-7 0,0 0-11 15,0 0-12-15,42 6-13 0,-42-6-11 16,21 0-16-16,-8 0-10 0,1-2-9 0,2 0-9 16,2-2-11-16,1 0-7 0,2 0-68 0,2-3 0 15,-4 1 0-15,1-6 0 0,-2 2 0 16,7-7 0-16,-7 2 0 0,0-6 0 0,-2 3 0 16,-7-1 0-16,-2 0 0 15,-1 2 0-15,-4 0 0 0,-2 3 0 0,-2 0 0 16,-2 2 0-16,-3 2 0 0,-7 2 0 15,-1 8 0-15,-4 2 0 0,-17 8 0 0,1 8 0 16,-6 10 0-16,-2 3 0 0,6 1 0 16,2 4 0-16,7 5 0 0,3-2 0 15,2 3 0-15,10-9 0 0,5 2 0 0,2-2 0 16,4-4 0-16,2-2 0 0,5-4 0 16,4 8 0-16,4-4 0 0,1-7 0 0,-1-5 0 15,10 2 0-15,5-5 0 0,-5-4 0 16,0-4 0-16,0-4 0 0,4 0 0 0,-3-4 0 15,12-2 0-15,0-7-22 16,-1 1-536-16,-5-4-133 0,13-3-162 0,-9 0 19 16,-4 1 89-16,5-1-781 0,-3 0-972 15</inkml:trace>
  <inkml:trace contextRef="#ctx0" brushRef="#br0" timeOffset="91400.53">27927 5649 4288 0,'-1'-17'23'0,"-1"5"34"0,0 4 44 15,-2-1 45-15,2 2 35 0,-1 2 17 16,3 5 11-16,-7-12-14 0,3 7-15 16,4 5-15-16,-5-5-17 0,5 5-18 0,0 0-3 15,-29 5-12-15,16 0 15 16,-2 2-31-16,-2 3-4 0,5-1-13 0,-1 0-9 16,3-1 0-16,2 2 8 0,3 1-17 15,-1-1-1-15,3 0-8 0,3 2 0 0,0-2 4 16,2 0-3-16,-1 2 3 0,5 2 12 15,-1 1 14-15,3-1 14 0,-2 1 26 0,4 2 7 16,-1 0 2-16,-2-2 4 0,2 2-38 16,-2-1-100-16,-2-3 0 0,-3 3 0 0,2-3 0 15,-2 0 0-15,1 1 0 0,-3-5 0 16,-5 3 0-16,1 0 0 0,-1 0 0 0,-3 1 0 16,-4-1 0-16,1-3 0 15,-2 0 0-15,-1-2 0 0,3 1 0 0,-2-6 0 16,1 1 0-16,5-1 0 0,7-2 0 15,-17-5 0-15,9 1 0 0,3-6-146 0,-1 2-655 16,6-2-134-16,0-1 70 0,2-1 100 16,3-1-826-16,3-1-1033 0</inkml:trace>
  <inkml:trace contextRef="#ctx0" brushRef="#br0" timeOffset="91797.29">28299 5508 4457 0,'0'-12'6'0,"0"0"42"16,-2 5 44-16,0-3 37 0,2 10 23 0,-4-6 3 16,4 6-20-16,0 0-12 0,-13-2-7 15,13 2-15-15,-21 11-5 0,5-2-11 0,2 6-10 16,-9 4-6-16,8-4-6 0,-5 9-4 16,9-5-3-16,5-2-7 0,0-2-5 15,4-1 1-15,2 0 1 0,4 1 7 0,2 0 15 16,-2 2 44-16,2-4 21 0,1 3 12 15,3 1 23-15,0 1 18 0,1-1 8 0,-2-1-4 16,-1 1 6-16,2-1 3 0,-1 1-1 16,-4-2-50-16,2-1-148 0,-3-1 0 15,-3-1 0-15,3 0 0 0,-2 0 0 16,-2 1 0-16,0-2 0 0,-2 1 0 0,-2-2 0 16,-1 2 0-16,-4-1 0 0,-2 1 0 15,-1-1 0-15,-6-2 0 0,-3 2 0 0,-8 0 0 16,-3-1 0-16,-2 0 0 0,-4-2 0 15,-2-3 0-15,1-3 0 0,-2-2 0 0,8 2 0 16,6-2 0-16,4 0 0 0,-2-6 0 16,3 3-97-16,6-1-924 0,4-5 83 0,1 0 107 15,8-2-973-15,3-1-1232 0</inkml:trace>
  <inkml:trace contextRef="#ctx0" brushRef="#br0" timeOffset="92168.52">28980 5589 4941 0,'-12'-10'163'0,"2"5"30"0,1 2 26 16,9 3 28-16,-16 0 27 0,16 0-1 16,-21 15 5-16,10 1-11 0,-4 7-22 0,1 1-2 15,9-5-19-15,-1 2-15 0,6 3-8 16,0-1-13-16,6-4-162 0,1 3-26 0,13 1 0 15,-2 0 0-15,5-4 0 16,0-4 0-16,2-6 0 0,-2-3 0 0,0-2 0 16,3-2 0-16,-4-2 0 0,3-4 0 15,0-3 0-15,-3-1 0 0,6-4 0 0,-6 0 0 16,1-5 0-16,-9 1 0 0,-1 0 0 16,-4-3 0-16,-4 0 0 0,-1-8 0 0,-2 1 0 15,-4-13 0-15,-4 1 0 0,1 3 0 16,-2 2 0-16,-4 8 0 0,4 8 0 0,-2-3 0 15,-3 7 0-15,-5 3 0 0,1 2 0 16,0 4 0-16,-4 4 0 0,6 0 0 16,-4 2 0-16,2 4-268 0,3 0-452 15,0 4-211-15,7-3 69 0,2-1 95 16,4-6-812-16,8 14-1021 0</inkml:trace>
  <inkml:trace contextRef="#ctx0" brushRef="#br0" timeOffset="92665.34">29252 5704 4081 0,'-2'9'26'0,"2"-4"47"0,0-5 37 0,0 10 30 16,0-10 46-16,0 0 38 0,-1 10 24 16,1-10 2-16,0 0-8 0,0 0-13 15,0 10-5-15,0-10 3 0,0 0-14 0,9 5-13 16,-2-1-17-16,2 0-13 0,3 0-18 16,-2-2-24-16,-10-2-11 0,23 0-12 15,-9 0-8-15,0-2-10 0,1-4-8 16,1 0-5-16,-3-3-6 0,2-3-7 0,-2-3-6 15,-1-3-8-15,1-9-4 0,-2-6-5 16,-2 1-24-16,-4-6-14 0,1-2 0 0,-4 1 0 16,-2-1 0-16,0 3 0 0,-2 9 0 15,-2 9 0-15,0 1 0 0,3 6 0 0,-6 3 0 16,0 6 0-16,-1 1 0 0,8 2 0 16,0 0 0-16,-28 9 0 0,18-4 0 0,5 2 0 15,0-2 0-15,5-5 0 0,0 13 0 16,0-13 0-16,18 9 0 0,-1-5 0 15,7-3 0-15,5-1 0 0,14-3 0 16,-4 1 0-16,-6 0 0 0,-7 0 0 16,-2 4 0-16,-2 0 0 0,-1 2 0 0,-2 2 0 15,-2 5 0-15,-1 2 0 0,-5 7 0 16,-1 0 0-16,-5 9 0 0,-1 0 0 0,-2-3 0 16,-2 0 0-16,-2 9 0 0,2-4 0 15,0-5 0-15,-2-2 0 0,2 1 0 0,-2-7 0 16,2 3 0-16,0-5 0 0,2 1 0 15,-4-5 0-15,4 3 0 0,-2-7 0 0,0 1 0 16,4-2 0-16,0 0-134 16,-1-4-870-16,-3-3 65 0,16 1 106 0,-16-1-963 0,20-4-1225 15</inkml:trace>
  <inkml:trace contextRef="#ctx0" brushRef="#br0" timeOffset="93064.68">30014 5687 4667 0,'0'0'67'0,"-14"-5"46"0,14 5 28 16,-5-4 17-16,5 4 40 0,0 0 51 15,0 0 21-15,0 0 0 0,-9-3-4 0,9 3-13 16,0 0-7-16,0 0-6 0,0 0-7 16,0 0-15-16,0 0-4 0,0 0-13 15,14-14-18-15,-14 14-179 0,9-8-4 16,-5 1 0-16,-1-2 0 0,1-1 0 0,-2 0 0 15,-4-4 0-15,0 2 0 0,-2-1 0 16,-4-1 0-16,-1 2 0 0,-4 3 0 0,-3 6 0 16,1 1 0-16,-4 6 0 0,-12 6 0 15,1 5 0-15,1 4 0 0,4 7 0 16,5 1 0-16,3 2 0 0,2 4 0 0,6 0 0 16,4 0 0-16,7-4 0 0,0-4 0 15,1-3 0-15,7 7 0 0,3-1 0 16,1-8 0-16,-1-6 0 0,8 5 0 15,2-6 0-15,3-1 0 0,-1-6 0 0,2-1 0 16,-2-5 0-16,2 2 0 0,-7-2 0 16,1-2 0-16,-1 1 0 0,-4-1 0 0,-2 0 0 15,-3 0 0-15,-1 2 0 0,-10 0 0 16,12 0 0-16,-12 0-604 0,0 0-363 0,0 0 78 16,0 0-1060-16,0 0-1369 0</inkml:trace>
  <inkml:trace contextRef="#ctx0" brushRef="#br0" timeOffset="94133.2">30700 5542 5706 0,'10'-9'37'15,"-6"4"26"-15,1 2 7 0,-5 3 11 0,0 0 19 16,0 0 8-16,0 0 30 0,0 0 49 16,9 17 23-16,-9 0 9 0,0 3-5 0,0 6 4 15,-1 12-4-15,-3-1 8 0,2 3-6 16,-3 1-28-16,-1 0-188 0,-2-1 0 0,0-1 0 15,3 0 0-15,-3-6 0 0,0 0 0 16,1-10 0-16,3-4 0 0,-2-1 0 16,5-8 0-16,-1 1 0 0,0-1 0 15,0-3 0-15,2-7 0 0,0 8 0 0,0-8 0 16,0 0 0-16,11-22 0 0,7-6 0 16,8-7 0-16,4-4 0 0,5-5 0 0,-2 3 0 15,1 1 0-15,-2 5 0 0,-7 9 0 16,-3 1 0-16,-6 9 0 0,-3 3 0 0,-5 5 0 15,-1 6 0-15,-1 2 0 0,-6 0 0 16,7 14 0-16,-3-2 0 0,-1-1 0 0,-1 7 0 16,0 1 0-16,-2-2 0 0,1 3 0 15,-1 3 0-15,4-4 0 0,-2-1 0 0,2-2 0 16,-3-1 0-16,3-3 0 0,0-1 0 16,0-3 0-16,2-1 0 0,0-4 0 15,3-1 0-15,-9-2-139 0,21-3-440 16,-6-4-15-16,2-3 5 0,7-8 7 0,-1 0 44 15,2-1 71-15,-1-3 99 0,-1 1 102 16,-3 1 92-16,-4 6 80 0,-5 2 69 16,-1 3 65-16,-5 3 62 0,1 1 41 0,0 1 29 15,-6 4 34-15,0 0 46 0,0 0 28 16,0 0 8-16,5 17 0 0,-7-7-7 0,0 2-7 16,2-1-18-16,-1 4-23 0,1-1-11 15,1-2-18-15,3 0-8 0,1-1-9 16,0 0-10-16,6-1-12 0,0-3-13 15,9-4-12-15,-3 1-15 0,4-4-93 0,5-2-32 16,11-6 0-16,-2-1 0 0,-1-1 0 16,-4-2 0-16,-1-2 0 0,-2-1 0 0,-9 3 0 15,-2-2 0-15,-3-1 0 0,-2-2 0 16,-3-4 0-16,0-10 0 0,-6 2 0 0,-1-8 0 16,-2 10 0-16,-5 5 0 0,-1 0 0 15,-4 3 0-15,-9 0 0 0,-5 2 0 0,-7 7 0 16,-2 3 0-16,-2 5 0 0,-3 6-387 15,-1 2-290-15,4 3-226 0,4 3 46 16,-2 2 94-16,10 3-803 0,9-4-1008 0</inkml:trace>
  <inkml:trace contextRef="#ctx0" brushRef="#br0" timeOffset="94762.76">31969 5816 4629 0,'-18'-5'60'0,"0"0"21"0,2 3 39 15,5-2 57-15,2 3 50 0,9 1 18 16,-16-5-5-16,16 5-18 0,-11-6-15 0,11 6-16 15,0 0-13-15,-7-4-10 0,7 4-14 16,0 0-15-16,-2-11-10 0,2 11-11 0,0 0-10 16,13-14-4-16,-7 8 0 0,-1-1 3 15,2-1-5-15,0 4 11 0,-1-4 7 0,-3 2 3 16,-3 6-98-16,9-11-25 0,-4 6 0 16,-5 5 0-16,6-5 0 0,-6 5 0 15,0 0 0-15,0 0 0 0,0 0 0 0,0 0 0 16,7 18 0-16,-9-5 0 0,0 3 0 15,1 1 0-15,-3 4 0 0,2 1 0 16,-2 0 0-16,0 0 0 0,0 0 0 16,0-3 0-16,2-2 0 0,-1 0 0 0,1 1 0 15,-2-3 0-15,2-3 0 0,0-2 0 16,1-1 0-16,1-3 0 0,0-6 0 0,0 12 0 16,0-12 0-16,0 0 0 0,0 0 0 15,0 0 0-15,43-33 0 0,-18 8 0 0,9-7 0 16,-1-2 0-16,1 1 0 0,-4 3 0 15,-7 9 0-15,-6 4 0 0,-3 5 0 0,-3 1 0 16,-3 5 0-16,1 3 0 0,-3 6 0 16,-6-3 0-16,16 10 0 0,-9 2 0 15,0-2 0-15,-1 4 0 0,1 0 0 16,2-2 0-16,-2 3 0 0,0-1 0 0,5 1 0 16,-2 1 0-16,3-3 0 0,2-1 0 15,0 0 0-15,6-3 0 0,1-3 0 0,3 0 0 16,-7-3 0-16,1 0 0 0,0-1 0 15,-3-2 0-15,-3 2-742 0,-13-2-229 0,13-2 82 16,-13 2 91-16,0 0-831 0,-3-12-1069 16</inkml:trace>
  <inkml:trace contextRef="#ctx0" brushRef="#br0" timeOffset="95330.7">27714 6942 4430 0,'-25'0'108'0,"2"2"34"0,4-4 3 16,2 2 25-16,4 0 46 0,13 0 50 15,-19-2 25-15,19 2 3 0,-13-2-14 0,13 2-23 16,0 0-16-16,0 0-24 0,0 0-21 16,26-9-19-16,-2 4-21 0,12 0-19 0,1-3-32 15,1 4-72-15,4-5-113 0,-1 1-120 16,-4-2-140-16,1 4-167 0,-2-5-180 0,-2 5-135 16,-12-2 79-16,-5 2-781 15,-4 2-970-15</inkml:trace>
  <inkml:trace contextRef="#ctx0" brushRef="#br0" timeOffset="95830.75">28232 7074 4469 0,'0'5'185'0,"-2"-1"20"0,2-4 6 15,0 0 28-15,0 0 23 0,0 0 18 16,0 0-11-16,0 0-26 0,0 0-27 0,25-24-23 15,-3 5-18-15,2-1-20 16,1-1-12-16,1 0-16 0,10-7-13 0,0-3-15 16,1-2-11-16,-2-7-10 0,-1-3-11 15,0-3-22-15,-2-2-20 0,-1-5-13 0,-6 0-7 16,-2-1 2-16,-7 3-6 0,2 3-1 16,-7 11 2-16,-4 1 1 0,-3 12 7 0,3 5-1 15,-6 4-3-15,-1 3-2 0,0 0 0 16,0 5-5-16,-3 1 3 0,-4 2 0 0,7 4-2 15,0 0 2-15,-20 10-2 0,8-3 4 16,5 5-6-16,-3 8 2 0,7 1 1 16,1 1-1-16,2 3 4 0,5 9-6 15,3 4 6-15,3-3 0 0,3 0 3 0,0 0-2 16,2-3 3-16,1 0 9 0,-2-3 17 16,-2 0 12-16,-1-9 19 0,-2 1-25 0,-3-2-40 15,0-2 0-15,-4 0 0 0,-1-2 0 16,0 2 0-16,-2-5 0 0,-4 5 0 0,-2-3 0 15,-2 1 0-15,-1-3 0 0,-5 5 0 16,-1-5 0-16,0 0 0 0,-4-3 0 0,2-1 0 16,0-3 0-16,0-2 0 0,2-5 0 15,1 1 0-15,-3-8 0 0,2-4 0 0,4-5 0 16,-2-9-19-16,8 2-589 16,5 0-119-16,2-1-161 0,1 2 66 0,6-8 89 15,4 3-761-15,0 1-942 0</inkml:trace>
  <inkml:trace contextRef="#ctx0" brushRef="#br0" timeOffset="96696.54">29090 6478 4115 0,'3'1'37'0,"-3"-1"39"16,0 0 32-16,0 0 40 0,9 7 47 0,-9-7 34 16,0 0 16-16,0 0 1 0,0 0-13 15,0 0-12-15,0 0-11 0,0 0-15 0,0 0-12 16,0 0-16-16,0 0-20 15,14 0-15-15,-14 0-8 0,0 0-14 0,22-8-15 16,-15 2-4-16,0 1-18 0,4 0-9 16,-4 0-12-16,-3-2-12 0,-1-1-9 0,-3-1-4 15,2 1-1-15,-4-3-6 0,1 3-3 16,-3 2-2-16,-5 1-5 0,-3 2 8 0,12 3-12 16,-36 8 4-16,5 6 1 0,2 5-6 15,1 2 6-15,-1 11-2 0,2 2 3 16,11-3 0-16,2-2 2 0,5 4-4 0,7-8 4 15,2 0-2-15,3-1 6 0,3-3-11 16,2-1-1-16,3-1-5 0,2-4-9 0,3-3-30 16,-1 0-49-16,1-7-36 15,0-1-41-15,2-2-41 0,3-4-40 0,1-3-42 16,10-6-51-16,0-2-33 0,-2-8-20 16,8-4 2-16,-4-4 34 0,1-2 38 0,-10 5 43 15,-2-1 55-15,-3 4 51 0,-4 5 57 16,-3 3 63-16,-3 3 47 0,-5 4 58 0,1-1 33 15,-2 4 31-15,-3 0 16 0,-1 5 16 16,0 0 19-16,0 0 8 0,0 0 17 0,0 0 8 16,-14 19 6-16,7-7 4 0,0 0 3 15,-1 1-2-15,3 1-23 0,-1 0-10 16,2-1-20-16,0-1-8 0,4 1-11 0,-2-1-12 16,4-4-12-16,0 3-14 0,2-3-6 15,2 1-13-15,0-4-11 0,1-1-12 16,-7-4-18-16,17 3-15 0,-17-3-29 15,21-3-18-15,-9-3-18 0,1-2-12 0,1-4-5 16,-3-4-7-16,2 1 5 0,-3-4 9 16,-1 0 2-16,-2 1 7 0,0 3 5 0,-2 1-5 15,1 1 8-15,-2 3 1 0,-2-1 2 16,-1 1 7-16,3 3-4 0,-2 0 0 0,-2 7-4 16,0-8 6-16,0 8 3 0,0 0 4 15,0 0 2-15,0 0-4 0,0 0 8 16,0 0-2-16,0 0 0 0,0 0 4 0,0 0 1 15,0 0 12-15,0 0 27 0,-20 17 33 16,18-5 18-16,0 5 21 0,2 3 16 16,-7 17 14-16,6 2 6 0,-5 13 9 0,-1 6 10 15,-3 4 4-15,0 2-4 0,1 4-121 16,0 0-42-16,-1-1 0 0,0 1 0 0,3-4 0 16,-1 0 0-16,0-6 0 0,1-2 0 15,-1-2 0-15,3-13 0 0,-2-3 0 16,0-2 0-16,2-11 0 0,1-3 0 0,-2-4 0 15,4-3 0-15,0 1 0 0,-2-5 0 16,2-1 0-16,0-2 0 0,0-2 0 0,1 1 0 16,1-7 0-16,-2 12 0 0,0-8 0 15,2-4 0-15,0 0-203 0,0 0-338 16,0 0-113-16,0 0-151 0,0 0-7 16,7-20 77-16,-1 9-775 0,-2-3-957 0</inkml:trace>
  <inkml:trace contextRef="#ctx0" brushRef="#br0" timeOffset="97017.48">29841 6561 4431 0,'-6'-12'117'0,"-1"6"-4"0,2 2 8 0,5 4 34 0,0 0 48 15,0 0 49-15,-18 20 22 16,14-7 3-16,-2 3-5 0,6 0-3 0,-2 1-11 15,4 2-17-15,2 3-21 0,4-5-20 16,-1 3-17-16,0-1-13 0,3-2-15 16,2-3-14-16,-1-2-10 0,2-4-123 0,0 1-8 15,1-2 0-15,1-4 0 0,-1 0 0 16,-1-3 0-16,1-1 0 0,-3-1 0 0,0-3 0 16,1-4 0-16,-1-1 0 0,-2-7 0 15,1 0 0-15,-4-5 0 0,-2-4 0 0,-3-10 0 16,1 5-49-16,0 4-168 0,0 2-43 15,-2 7-58-15,-2-1-84 0,0 5-93 16,0 2-106-16,-3 2-194 0,-2 1 69 16,0 2 79-16,0 0-605 0,-1-1-713 0</inkml:trace>
  <inkml:trace contextRef="#ctx0" brushRef="#br0" timeOffset="97712.94">30246 6549 3550 0,'-2'4'151'0,"2"-4"24"16,-3 6 10-16,3-6 6 0,0 0 26 15,0 0 11-15,0 0 1 0,2 9-4 16,-2-9-1-16,8 7-10 0,-3-4-16 16,-5-3-19-16,23 6-17 0,-11-4-17 0,1-2-11 15,-13 0-5-15,28-4-22 0,-12 0-9 16,-1 1-9-16,0-2-9 0,0-2-3 0,-3 1-11 15,1-2-6-15,-2 0-8 0,-2-2 0 16,-2 3-9-16,-2-3 2 0,-1-1-7 16,-2 3-5-16,-4-2 1 0,2 1-1 0,-4 0-6 15,-1 1-3-15,-1 3 1 0,-4 3-9 16,10 2 1-16,-30 4 5 0,9 4-11 0,-9 7-4 16,1 6-1-16,2 3 2 15,4 3 2-15,5 2-2 0,2 2-2 0,7 0-2 16,7-6-3-16,2-3 4 0,2-3-2 15,2-2-1-15,3 0-3 0,2-5 1 0,3 0 0 16,-1-6 0-16,5 0 1 0,-1-3 4 16,2-5-5-16,2 1-1 0,2-3 0 0,4-3 5 15,-4-1 3-15,1-1-10 0,2 1 3 16,-5 1 0-16,-2 0 1 0,-4 2-5 16,-1 0 2-16,-1 1-17 0,-1 4 5 0,-10 0 10 15,0 0-1-15,23 7 8 0,-18-1 1 16,-1-1 1-16,0 1 2 0,1 1 5 15,-1 4-7-15,0-5-2 0,0 1 2 16,0 1-4-16,0-2-1 0,-4-6 6 0,9 10-4 16,-5-6 1-16,-4-4 2 0,10 5-4 15,-10-5-2-15,0 0 4 0,18-3-1 0,-6-3 3 16,-1-2-5-16,4-5 1 0,1 2 3 16,1-3-6-16,-5 5-1 0,-1-1 9 0,1 3 0 15,-5 0 12-15,0 2-6 0,1 2 7 16,-8 3 4-16,12-4-7 0,-12 4-1 0,0 0 4 15,11 9-11-15,-7-2 4 0,-4-7-3 16,5 12-3-16,0-5-7 0,-3-1-4 16,0 1-24-16,-2-7-35 0,3 9-46 0,1-4-41 15,-4-5-43-15,4 7-50 0,-4-7-64 16,7 6-64-16,-7-6-76 0,0 0-75 16,0 0-123-16,19-11-55 0,-9 4 63 0,2-3-524 15,-1-6-627-15</inkml:trace>
  <inkml:trace contextRef="#ctx0" brushRef="#br0" timeOffset="98213.42">31103 6178 3370 0,'3'-38'142'0,"-3"11"43"0,0 6 41 16,0 6 47-16,0 3 47 0,0 1 37 0,0 5 2 15,0 6-12-15,-3-12-16 0,3 12-6 16,0 0-16-16,0 0-14 0,-23 43-24 0,13-9-29 16,0 2-22-16,1 11-28 0,-2 6-17 15,1 1-16-15,0 1-66 0,3 0-93 16,-1-1 0-16,0-1 0 0,3-12 0 15,1 1 0-15,0-3 0 0,3-2 0 0,-1-5 0 16,0-8 0-16,-1-5-185 0,3-1-70 16,-2 0-28-16,0-5-20 0,2 1-17 0,0-3-18 15,-1-2-5-15,-3-1-2 0,0-1 9 16,0-2 23-16,-1-1 32 0,5-4 35 0,-10 0 42 16,10 0 52-16,0 0 52 0,-17-9 63 15,12 2 59-15,-2-1 44 0,2-1 44 16,1 1 25-16,2-5 9 0,0 3 7 15,2 1-5-15,2-2-11 0,2 1-6 0,-1 0-15 16,6 0-5-16,-2 0-15 0,4 1-9 16,1 2-8-16,3 0-9 0,3-3 0 15,0 5-14-15,5-3-8 0,9-1 1 0,-3 2-12 16,2-3 5-16,1 3-8 0,-5-1-5 16,-4 2 12-16,-3-2 18 0,-2 4 25 0,-5-1 40 15,2 2 18-15,-4-1 23 0,1 1 10 16,-12 3 1-16,15 0 9 0,-15 0 10 0,14 14-2 15,-8-1-10-15,-5 5-16 0,-1-1-18 16,-1 8-50-16,-1 1-97 0,-4 10 0 0,2 0 0 16,-2-4 0-16,2-3 0 15,3-6 0-15,-1-5 0 0,0 2 0 0,2-6 0 16,0 1 0-16,-2-5 0 0,2 0-138 16,0-1-255-16,2-4-106 0,-2-5-114 0,5 4-148 15,-5-4-48-15,0 0 79 0,18-20-715 16,-11 9-894-16</inkml:trace>
  <inkml:trace contextRef="#ctx0" brushRef="#br0" timeOffset="98363.23">31415 6598 4067 0,'-6'-14'81'0,"1"2"46"0,0 3 42 0,1 5 34 16,3-4 31-16,1 8-19 0,-6-8-16 0,6 8-24 16,-5-7-28-16,5 7-60 15,-2-8-77-15,2 8-84 0,-2-6-108 0,2 6-116 16,0 0-132-16,0 0-212 0,0 0 3 15,13-2 60-15,-13 2-397 0,0 0-454 0</inkml:trace>
  <inkml:trace contextRef="#ctx0" brushRef="#br0" timeOffset="98879.59">31526 6667 2624 0,'-3'10'103'0,"3"-2"58"15,0-8 20-15,-6 12 31 16,6-12 31-16,-1 11 29 0,-1-6 6 0,2-5-17 0,-4 10-22 15,4-10-22-15,-4 9-20 16,4-9-20-16,-1 6-18 0,1-6-12 0,0 0-17 16,-2 9-9-16,2-9-16 0,0 0-5 15,-11 5-10-15,11-5-11 0,0 0-4 0,0 0-11 16,-22-14-2-16,17 6-12 0,-4-4-3 16,2-2-8-16,2 1-3 0,-1-3-3 0,2 3-10 15,0 1-3-15,0 4-8 0,2 0-3 16,2 8-3-16,-4-5 1 0,4 5-2 15,0 0-1-15,0 0 0 0,4 25-2 0,0-14-6 16,2 3-7-16,2 1-7 16,3-1-4-16,5-2-3 0,-2 0 4 0,8-4 16 0,1-3-9 15,1-3 3-15,2-2 8 16,10-7-6-16,1-1 1 0,1-4 5 0,-2-4 2 16,7-4 1-16,-5-8 3 0,-4-1 4 15,0-6 0-15,-3-4 1 0,-1-2 7 0,-3-5 6 16,0-6 14-16,-2 1 8 0,-7-3 21 15,0 5 12-15,-9 14 24 0,0 6 29 0,-2 5 10 16,-6 9-1-16,3 3-10 0,-8 7-9 16,4 5 3-16,0 0-2 0,-19 39-7 15,4 6-9-15,0 11-13 0,0 8-6 16,-1 5-7-16,-3-3-71 0,2 4-7 0,-1-4 0 16,4-2 0-16,-2-3 0 0,5-6 0 0,0-4 0 15,-1-13 0-15,3-7 0 0,1-8 0 16,3-1-55-16,4-7-250 0,-1-5-103 15,2-4-125-15,0-6-162 0,0 0-154 16,0 0 71-16,0 0-776 0,25-21-996 0</inkml:trace>
  <inkml:trace contextRef="#ctx0" brushRef="#br0" timeOffset="99046.15">32141 6733 4891 0,'0'0'368'0,"-21"-1"9"16,21 1 5-16,-20 0 1 0,20 0-22 15,-16-4-37-15,16 4-31 0,-18 0-41 0,18 0-113 16,-11-1-150-16,11 1-176 16,0 0-205-16,-16 1-248 0,16-1-219 0,0 0 43 15,0 0 92-15,-11 4-684 0,11-4-861 16</inkml:trace>
  <inkml:trace contextRef="#ctx0" brushRef="#br0" timeOffset="106196.46">8802 6373 3557 0,'0'-10'184'0,"-4"0"-18"0,2 3-8 0,2-1-12 15,-1 2 5-15,1 6-16 16,0-11-6-16,0 11-8 0,-4-6-4 0,4 6 1 15,0-8-3-15,0 8-7 0,-5-6-5 16,5 6-10-16,0 0-4 0,0 0-10 0,-4-4-3 16,4 4-5-16,0 0 0 0,0 0 16 15,-11 31 7-15,11-5-2 0,-5 16 4 0,1 18-10 16,4 6 0-16,0 4 9 0,2 5 7 16,4 25-29-16,-1 3 6 0,2 5 10 15,-5 2-12-15,0 2 0 0,3-1-15 0,-5-2 4 16,-5-2 16-16,1-2 12 0,-1-24 9 15,-2-4 6-15,1-2 4 0,1-5-1 16,-4-6-3-16,4-5-2 0,-1-5-6 16,2-13-1-16,-1-5-6 0,0-7-75 0,2-4-19 15,1-8 0-15,0-3 0 0,0-2 0 16,2-3 0-16,0-1 0 0,-2 2 0 0,2-2 0 16,0-8 0-16,-2 11 0 0,2-11 0 15,-2 12 0-15,2-12 0 0,0 8 0 0,0-8 0 16,0 5 0-16,0-5 0 15,0 0 0-15,0 7 0 0,0-7 0 0,0 0 0 0,0 0 0 16,0 0 0-16,0 0 0 16,0 9 0-16,0-9 0 0,0 0 0 0,18 0 0 0,-3 0 0 15,10-4 0-15,14-1 0 16,11 2 0-16,17-2 0 0,9-2 0 0,2 2 0 16,4-3 0-16,0 2 0 0,-4 0 0 15,1 2 0-15,-5-5 0 0,-1 1 0 0,-3-4 0 16,-4 3 0-16,-5 1 0 0,-3 0 0 15,-17 3 0-15,2 0 0 0,-5 0 0 0,-10 1 0 16,-5 2 0-16,-1-3 0 0,-2 2 0 16,-1-2 0-16,-2 1 0 0,0 1 0 0,-4 1 0 15,1-1 0-15,-3-1 0 0,0 2 0 16,1-1 0-16,-2-2 0 0,-3 3 0 0,-7 2 0 16,14-3 0-16,-14 3 0 0,11-2 0 15,-11 2 0-15,7-3 0 0,-7 3 0 16,0 0 0-16,12-2 0 0,-12 2 0 15,0 0 0-15,8-5 0 0,-8 5 0 0,0 0 0 16,3-7 0-16,-3 7 0 0,0-15 0 16,-1 2 0-16,-1-5 0 0,-2-6 0 0,-1-14 0 15,-7-10 0-15,2-10 0 16,-1-7 0-16,-6-26 0 0,2-3 0 0,-3-1 0 0,3-7 0 16,0 1 0-16,-5-5 0 0,7 3 0 15,-2 4 0-15,0 3 0 0,1 4 0 0,5 21 0 16,-2 3 0-16,2 6 0 0,-2 6 0 15,2 4 0-15,4 12 0 0,-6 1 0 0,4 5 0 16,2 8 0-16,1 4 0 16,-2 1 0-16,3 4 0 0,0 3 0 0,-1 1 0 15,2 3 0-15,2-2 0 0,-2 5 0 16,2 0 0-16,-1 0 0 0,1 7 0 0,-2-10 0 16,2 10 0-16,0-8 0 0,0 8 0 15,-2-7 0-15,2 7 0 0,0 0 0 0,-2-6 0 16,2 6 0-16,0 0 0 0,0 0 0 15,-2-8 0-15,2 8 0 0,0 0 0 0,-2-4 0 16,2 4 0-16,0 0 0 16,0 0 0-16,0 0 0 0,-1-8 0 0,1 8 0 15,0 0 0-15,0 0 0 0,0 0 0 16,-2-7-216-16,2 7-484 0,0 0-233 0,-20 0 54 16,20 0 107-16,-23 9-823 0,-5 7-1037 15</inkml:trace>
  <inkml:trace contextRef="#ctx0" brushRef="#br0" timeOffset="106977.8">8782 7919 4085 0,'-7'-4'-117'0,"7"4"55"0,0 0 31 15,-7-4 30-15,7 4 48 0,0 0 42 16,-6-3 45-16,6 3 28 0,0 0 20 16,0 0 12-16,0 0-3 0,0 0-9 0,0 0-10 15,-2-9-11-15,2 9-11 0,0 0-16 16,11-7-7-16,0 2-6 0,5 0 0 0,17-3 9 15,4-3-14-15,13-2-10 0,11-1-6 16,6-1-6-16,3 4-13 0,3-3-10 0,3 2-8 16,-5 2-1-16,-3 1-2 0,-3 1-13 15,-6 3-7-15,-12 2-6 0,-2-1-5 0,-6 3 8 16,-6-3-12-16,-7 2 0 0,-3 2 1 16,1 0 0-16,-6-2-11 0,3 1 10 15,1-2-6-15,-4 3-15 0,1-3 17 0,1 2-6 16,-2-1 4-16,0 0-11 0,-2-2 1 15,-2 4-2-15,-1 0 4 0,-13 0-15 16,22-2 25-16,-15-1 13 0,-7 3 2 0,17 0-8 16,-17 0-2-16,0 0 4 0,15-2-3 15,-15 2-6-15,0 0-3 0,16-2-7 0,-16 2 1 16,0 0-3-16,9-2-25 0,-9 2-44 16,0 0-53-16,8-2-69 0,-8 2-84 0,0 0-111 15,0 0-121-15,0 0-171 0,0 0-102 16,-46 11 79-16,21-5-665 0,-11 2-813 15</inkml:trace>
  <inkml:trace contextRef="#ctx0" brushRef="#br0" timeOffset="107478.57">8831 7440 3628 0,'-10'-5'-57'0,"4"2"33"0,6 3 8 0,-13-6 28 15,7 4 38-15,6 2 55 0,-12-4 31 16,12 4 20-16,-7-5 14 0,7 5-2 0,-6-3-14 15,6 3-13-15,0 0-15 0,0 0-12 16,0 0 11-16,0 0 11 0,0 0 23 16,0 0 15-16,0 0-11 0,44 2-7 0,-16-2 6 15,21-4-4-15,15 0-2 0,17-7-10 16,21-3-12-16,9-3-18 0,-1-2-11 0,3-1-14 16,-2-2-19-16,-9-2-13 0,-11 5-3 15,-22 3-8-15,-6 3-9 0,-10-1-1 16,-12 4 5-16,-12 6-13 0,-5-1 5 15,-7-1-2-15,-2 4 5 0,-1-2 38 0,-5 4 16 16,-9 0 15-16,19-5 2 0,-15 2-5 16,-4 3-2-16,0 0-15 0,15-4-10 0,-15 4-10 15,0 0-32-15,8-1-35 0,-8 1-1 16,0 0-101-16,0 0-69 0,0 0-76 0,0 0-91 16,0 0-92-16,0 0-99 0,0 0-124 15,0 0-135-15,-35 5 67 0,24-2-711 0,-6 2-883 16</inkml:trace>
  <inkml:trace contextRef="#ctx0" brushRef="#br0" timeOffset="107945.28">8972 6975 3803 0,'-12'0'-73'0,"1"2"34"0,3-1 13 16,-4-1 25-16,12 0 58 0,-13 1 38 15,13-1 49-15,-12 0 33 0,12 0 20 0,-11 3 6 16,11-3 1-16,0 0-4 0,0 0 3 15,-15 2-7-15,15-2-13 0,0 0-7 0,0 0-17 16,0 0-15-16,0 0-11 0,0 0-15 16,0 0-12-16,37-5-2 0,4-4-11 0,22-1-14 15,7-4-8-15,11 1-8 0,17-7-3 16,2 5-7-16,-20 3-4 0,-4 1-14 0,0-1 2 16,-9 2-1-16,-6 2-7 0,-17 0-3 15,-8 5-6-15,-6 1 7 0,-6-2-11 16,-10 0 3-16,0 4 6 0,-1-2 1 15,-13 2 6-15,18-2 7 0,-18 2 1 16,13 0-4-16,-13 0-2 0,10-3 3 0,-10 3-13 16,0 0-5-16,5-3-43 0,-5 3-55 15,0 0-66-15,0 0-72 0,0 0-93 0,0 0-106 16,0 0-125-16,0 0-170 0,-39 10-19 16,28-2 69-16,-8 1-582 0,2 2-704 0</inkml:trace>
  <inkml:trace contextRef="#ctx0" brushRef="#br0" timeOffset="108460.95">8782 6708 3357 0,'-16'-6'-12'0,"0"4"32"0,3-1 11 0,1 0 19 15,1 1 31-15,2-1 33 0,2 1 33 16,-6 0 20-16,13 2 11 0,-12-3-1 0,1 0-6 15,11 3-12-15,-11 0-14 0,11 0-14 16,0 0-7-16,-11-4-10 0,11 4-11 0,0 0-10 16,0 0-14-16,0 0-3 0,24-12-7 15,13 3-2-15,16-5-12 0,14 1-3 16,9-1-5-16,23-3-5 0,4 1-4 16,-4 1-5-16,-18 5-1 0,-7 1-4 0,-8-1-7 15,-7 3 2-15,-13 2 0 0,-8 1-5 16,-9 1 0-16,-8 0 19 0,-4-1 22 0,-2 2 21 15,-3 1 19-15,-5-1 15 0,-7 2 1 16,18-2 7-16,-18 2-9 0,11-1-13 0,-11 1-11 16,0 0-8-16,5-2-8 0,-5 2-7 15,0 0-53-15,0 0-71 0,0 0-81 0,0 0-95 16,0 0-128-16,0 0-122 0,0 0-155 16,0 0-121-16,-36 3 71 0,23 1-626 15,-3 1-773-15</inkml:trace>
  <inkml:trace contextRef="#ctx0" brushRef="#br0" timeOffset="109827.65">7620 6188 3661 0,'0'-9'-2'15,"0"2"36"-15,0-1 17 0,-2 1 32 16,2 7 21-16,0-12 20 0,0 12-1 0,0-7-12 15,0 7-10-15,0 0-6 0,0 0 12 16,0 0 24-16,13 24 13 0,-6-3 8 16,4 10-10-16,-4 1-13 0,5 6 6 0,-1 8 1 15,-3-6-13-15,-1 1-12 0,3-2-5 16,-2-1-16-16,-1 2-5 0,-3-5-7 16,1-6-7-16,-4-4-7 0,1-2-5 15,-2-1-10-15,0-5 2 0,0 3-13 0,-2-3-10 16,1-1-42-16,-4-3-43 0,5-2-44 15,-4-1-39-15,2-4-62 0,-3 0-54 0,-1-5-30 16,6-1-17-16,0 0-2 0,-23-10 18 16,10-3 25-16,1-3 33 0,-4-6 40 0,-4 1 51 15,7 3 46-15,-1 2 40 0,1 2 29 16,0 1 39-16,0 4 48 0,-1 2 42 0,1-2 29 16,0 5 23-16,-1-4 19 15,5 4 19-15,0-1 17 0,-2-1 15 0,6 0 4 0,-1 2 6 16,1-2-5-16,1 1-6 15,-1 1-20-15,5-6-14 0,2-2-18 0,3-3-22 16,2-2-12-16,6-10-16 0,7 1-8 16,3-3-18-16,4 2-8 0,3-3-15 0,2 0-4 15,-8 7-8-15,1 5-5 0,0-3-8 16,-3 8-5-16,-8 3-9 0,2 5-11 0,-5 4-1 16,-2 1-4-16,-9 0 4 0,20 6-2 15,-13 2-1-15,1 1 5 0,0 5-7 16,-3-1-2-16,-1 1-5 0,2 4 5 0,-3-3-3 15,4 3-1-15,-2-3 1 0,-1 1-5 16,3-3 3-16,-3 1-8 0,4-3 5 0,0 0 0 16,-1-2 4-16,1-1 1 15,2-3-1-15,1-1 2 0,5-4-1 0,0-2-7 16,2-1-1-16,0-6-3 0,3-1 6 16,3-7-5-16,1 0-4 0,-9-4 6 0,-2 1 1 15,-5 3-3-15,0-3-1 0,-7-1 2 16,0-2 8-16,-4-3 0 0,-5-7-4 0,0 1-1 15,-6 1 3-15,1 4-9 0,-6 1 3 16,5 9-5-16,-1 2-2 0,-1 3-2 0,3 8-2 16,-6 0-5-16,0 6-3 0,0 4-20 15,-3 4-46-15,-8 5-54 0,4 4-60 16,5-1-70-16,-1 3-97 0,1 0-104 16,4-6-114-16,3 1-169 0,6-4-3 0,2-4 72 15,-3 2-592-15,2-3-731 0</inkml:trace>
  <inkml:trace contextRef="#ctx0" brushRef="#br0" timeOffset="110127.94">8101 5709 3414 0,'-4'-18'96'0,"0"1"40"0,-2 6 17 0,2 1 2 16,2 3 2-16,0 4-16 0,2 3-13 15,0 0 21-15,0 0 35 0,0 42 4 16,2-3-8-16,9 19-24 0,-2 3-12 16,4 6-11-16,1 1-14 0,6 21-9 0,3-2-8 15,4-2-19-15,0-3 2 0,-8-16-8 16,3-4-9-16,3-4-4 0,-6-4-12 16,2-8-5-16,-4-3-3 0,-6-8-3 0,0-6-58 15,-6-5-41-15,-3-3-47 0,-2-3-59 16,0-7-66-16,-6 3-84 0,1-6-84 0,-3-3-109 15,-4 0-159-15,0-8 45 0,-6 0 63 16,-1-8-384-16,-10-7-420 0</inkml:trace>
  <inkml:trace contextRef="#ctx0" brushRef="#br0" timeOffset="110377.81">8083 6245 2522 0,'4'-23'74'0,"2"4"35"15,-4 2 9-15,4 2 23 0,-1-2 30 0,4 1 31 16,4 1 20-16,-1 3 13 0,0 3-2 15,5 1 0-15,1 3-11 0,-2 3-16 0,6 2-6 16,-1 4-17-16,-3 4-16 0,3 4-11 16,-6 0-17-16,7 7-11 0,-9-1-21 0,-2 0 2 15,-3 2-14-15,-1 2-7 0,-4-6-10 16,-3 5 4-16,-5 0-20 0,2 0 2 0,-7 7-10 16,-2-2-9-16,-8-4-12 0,1-2-43 15,-3-1-35-15,-5-4-44 0,0-1-46 16,4-3-57-16,2-8-72 0,2 1-94 15,-2-4-118-15,1-2-186 0,2-1 5 16,0-1 69-16,7 1-433 0,-3 1-496 0</inkml:trace>
  <inkml:trace contextRef="#ctx0" brushRef="#br0" timeOffset="111595.19">9150 7915 3115 0,'0'0'229'0,"0"0"41"16,-2-9 16-16,2 9 25 0,0 0 34 16,0 0 18-16,-3-9 13 0,3 9-7 0,0 0-17 15,0 0-29-15,0 0-27 0,-4-7-33 16,4 7-27-16,0 0-25 0,0 0-18 16,0 0-16-16,0 0-18 0,14 31-20 0,-9-15-9 15,-1-1-82-15,2 7-48 0,-1-3 0 16,1 3 0-16,-2-2 0 0,2-5 0 15,-2 0 0-15,-1 1 0 0,1-2 0 0,0-2 0 16,-3-2 0-16,-1-2 0 0,2-1 0 16,-2-7 0-16,5 11 0 0,-5-11 0 15,2 10 0-15,-2-10 0 0,0 7 0 0,0-7 0 16,0 0 0-16,0 5 0 0,0-5 0 16,0 0-112-16,0 0-374 0,0 0-98 0,0 0-139 15,0 0-113-15,0 0 67 0,-20-17-823 16,19 10-1033-16</inkml:trace>
  <inkml:trace contextRef="#ctx0" brushRef="#br0" timeOffset="112144.29">9074 7524 4126 0,'-3'-5'-50'0,"3"5"74"0,-9-9 46 15,4 6 24-15,5 3 32 0,-4-9 25 16,4 9 19-16,-2-10 0 0,2 0-10 0,2 1-12 16,7-2-16-16,-6 2-7 0,6-4-17 15,1 3-11-15,0 1 1 0,-1 1-13 0,-2 2-6 16,3 0 1-16,-2 4-12 0,-8 2 1 16,0 0-3-16,18 8 1 0,-14 1 20 15,1 3 13-15,-5 2 27 0,0 3 17 0,-2 2 23 16,-5 3 7-16,2 1 6 0,-1-1 4 15,1-2 1-15,-1-2-1 0,0-1-11 16,2-5-10-16,2 0-103 0,0-4-60 16,2-1 0-16,0-7 0 0,6 10 0 0,2-6 0 15,-8-4 0-15,22 0 0 0,-8-2 0 16,3-2 0-16,2 0 0 0,-1 0 0 0,-1 0 0 16,-2-2 0-16,0 1 0 0,-1-1 0 15,1 2 0-15,-4-2 0 0,1 1 0 0,-3 0 0 16,0 0 0-16,1-1 0 0,-2 2-234 15,-3-1-300-15,1-1-101 0,0-2-134 0,-2 2-49 16,-2 0 70-16,2-3-767 16,-3 2-959-16</inkml:trace>
  <inkml:trace contextRef="#ctx0" brushRef="#br0" timeOffset="112676.44">9099 7054 4028 0,'-5'-9'78'0,"0"1"40"0,3-1 3 16,1 2 5-16,1 0 16 15,0 7 25-15,1-12 9 0,-1 2-7 0,4 3-10 16,1-1-15-16,-2 1-8 0,3 0-19 15,1 2-11-15,1 0-6 0,-2 2-17 0,2 1-4 16,-8 2-8-16,14-4-9 0,-14 4 2 16,16 2-12-16,-9 1-7 0,-1 2 0 15,2-1 1-15,0 1-7 0,-5 2-4 0,3 1-5 16,-1 1 7-16,-3 0-1 0,0-1-1 16,-2 2 4-16,-2 3 2 0,0-2-4 0,1 1-7 15,-5 0-2-15,4 0 4 0,0-3-5 16,1-2-3-16,-1 0-9 0,2-7 0 15,0 10 2-15,0-10 2 0,2 8-11 16,-2-8 5-16,5 5-1 0,-5-5 0 0,11 6 6 16,-11-6-11-16,14 3 7 0,-7 0-9 15,-7-3 8-15,14 4-6 0,-4-1 4 0,-10-3 5 16,12 7-3-16,-5-4 17 0,-2 3-2 16,-5-6 18-16,8 8-2 0,-3-4 9 0,-5-4 5 15,4 8 6-15,-4-8 11 0,4 9 4 16,-4-9 3-16,0 8-12 0,0-8-4 0,-8 10-6 15,8-10-5-15,-13 8-11 0,3-5-3 16,-1 1-16-16,-2-2-58 0,-1-1-72 0,3-2-97 16,-4 1-110-16,2-2-125 0,-3-4-137 15,1 2-153-15,-1-3-48 0,5-1 53 16,2-2-690-16,3 1-864 0</inkml:trace>
  <inkml:trace contextRef="#ctx0" brushRef="#br0" timeOffset="113076.57">9248 6807 3664 0,'0'-8'53'0,"-4"0"74"0,4 2 43 16,0 6 26-16,-2-8 30 0,2 8 15 0,0 0 4 16,-4-8-17-16,4 8-19 15,0 0-28-15,0 0-15 0,0 0-14 0,0 0-17 16,0 0-8-16,0 0-12 0,14 19-13 15,-9-12-8-15,1 0-10 0,-1-2-6 0,6 2-6 16,-6-1-11-16,3-2-2 0,-8-4 0 16,13 8-15-16,-7-8 7 0,-6 0-15 15,15 2-3-15,-15-2 5 0,17-2-14 0,-6-2 3 16,-3-4 3-16,2 0-10 0,-3-1 1 16,4-1-1-16,-4-2-7 0,0 2 4 0,1 0-13 15,-5 1 6-15,1 4-2 0,3 0-6 16,-7 5 1-16,0 0-3 0,0 0 1 15,0 0 9-15,0 0-10 0,11 15 9 16,-11-3-2-16,0 4-8 0,1 1 5 0,-1 1-7 16,2-1 1-16,0 3-42 0,0-3-45 15,0-1-57-15,0 1-72 0,0-3-106 0,-1 1-104 16,-1-3-122-16,0 0-170 0,4-4 18 16,-4 1 74-16,3 1-536 0,-3-10-629 0</inkml:trace>
  <inkml:trace contextRef="#ctx0" brushRef="#br0" timeOffset="114942.59">11343 6580 2998 0,'0'0'-59'0,"-11"2"45"0,11-2 35 15,0 0 27-15,0 0 30 0,0 0 25 0,-9-4 31 16,9 4 9-16,-4-6 23 0,4 6 12 16,-5-6 5-16,5 6 0 0,-4-5 1 15,4 5-2-15,0 0-11 0,0 0-17 0,-4-6-14 16,4 6-15-16,0 0-15 0,0 0-13 15,0 0-7-15,-4 25 16 0,2-6-2 0,2 6-7 16,-2 0-6-16,4 1 22 16,0-1-5-16,3 8-14 0,0 0-5 0,2-8-12 15,-1-4-2-15,1-1-11 0,5-3-4 16,-1-1-5-16,3-3-2 0,1-1 0 0,-2-4-5 16,5-3-5-16,-6-1-4 0,4-4-5 15,2-4-3-15,-2-3 0 0,0-1-3 0,3-5 0 16,4-5-11-16,-4-5-1 0,0-1-7 15,-2-3 2-15,-4-2 0 0,1-2-3 0,-3 2-1 16,0 0-5-16,-3 12 7 0,-4 1-6 16,3 4 2-16,-5 3-4 0,0 2-5 15,-2 7 1-15,0 0 3 0,0 0-1 0,0 0-1 16,0 0 2-16,2 32-2 0,-2-19 3 16,0 3 3-16,0 6 5 0,2-3-8 15,-2 2 4-15,4 1 2 0,-3 0-2 16,-1-3 2-16,5-1-7 0,-3 2 4 0,2-3-3 15,-3-1 6-15,1 1-3 0,2-3-2 16,0-2 4-16,-3 1-3 0,3 1 5 0,-2-3-11 16,3 0 1-16,-5 1-3 0,2 0-46 15,-1-2-60-15,-1 2-65 0,2-3-89 16,0-1-103-16,0 3-94 0,2-3-116 0,-3-3-134 16,3 2 45-16,3-4-590 0,-7-3-719 0</inkml:trace>
  <inkml:trace contextRef="#ctx0" brushRef="#br0" timeOffset="115644.17">12531 6590 3380 0,'-1'-6'-4'0,"-1"0"20"0,2-4 13 0,2 3 14 16,-1-3 17-16,5-2 6 0,1 4 15 16,5-3-5-16,0-1 0 0,2 2-12 15,0 3-3-15,1 1-4 0,2 2-4 0,-1 1 4 16,-1 3-7-16,1 1 5 0,-3 1-6 16,1 3-6-16,0 2 0 0,-1 0-6 15,-3 1 0-15,0 4 21 0,-3-3 24 16,-2-1 28-16,-3 4 22 0,1 2 17 0,-6 1 3 15,1-1 9-15,-5 3 4 0,-4-1-8 16,-1 3-4-16,3-1-1 0,-2-3 4 0,-1-1-17 16,2-3-5-16,3-2-8 0,2-2-8 15,-2 0-14-15,5 0-6 0,2-7-20 0,-3 8-3 16,1-3-10-16,2-5-8 0,3 11-3 16,1-5-3-16,3 3-9 0,0-1-6 0,2 1 1 15,0 0 0-15,3-1-11 16,-1 4 4-16,2-3-4 0,-6 2 0 0,0-2-11 15,1-2 1-15,-2 1 6 0,0-2 22 16,-3 1 19-16,-3-7 30 0,0 12 23 0,0-6 13 16,0-6 10-16,-5 15-4 0,-4-7-131 15,0 1-4-15,-4 0 0 0,-1-4 0 16,-4 3 0-16,-3-1 0 0,0-2 0 0,-3 0 0 16,2-3 0-16,3 0 0 0,-1-4 0 15,0 2 0-15,3-3 0 0,0-1 0 0,3-1 0 16,3 2 0-16,4 1-233 0,-4-2-235 15,11 4-127-15,-7-6-146 0,7 6-93 0,0 0 68 16,0 0-783-16,0 0-992 0</inkml:trace>
  <inkml:trace contextRef="#ctx0" brushRef="#br0" timeOffset="116160.77">13550 6442 3954 0,'5'-11'-91'0,"3"3"36"16,-5-1 32-16,6 3 22 0,-3-2 28 0,6 2 34 16,-1 1 14-16,3 0 7 0,-1 3-2 15,0 2 9-15,-13 0 4 0,27 5-3 0,-10 3 12 16,-6 5 30-16,-1 4 22 0,-2 1 26 16,-5 5 33-16,-4 2 35 0,-3 12 24 15,-8-2 17-15,-3 0 9 0,-4 5 5 0,2-7 5 16,0-2-2-16,0-1-22 0,1-3-7 15,5-7-15-15,6-2-80 0,-2-5-182 16,3-1 0-16,4-2 0 0,2-3 0 16,2 3 0-16,4-2 0 0,3-4 0 0,5 0 0 15,3-2 0-15,0-1 0 0,1-1 0 16,2 0 0-16,1-1 0 0,2-1 0 0,0-2 0 16,-1 2 0-16,0-2 0 0,0 4 0 15,-1-6 0-15,-1 2 0 0,-1-2 0 0,-3 3 0 16,-4-1 0-16,2 1 0 0,-5 0 0 15,0-3 0-15,1 1 0 0,-2 0 0 0,-3 0-385 16,-1 0-313-16,-2 0-205 0,2 0 56 16,-5 0 81-16,-1 5-796 0,0 0-1004 15</inkml:trace>
  <inkml:trace contextRef="#ctx0" brushRef="#br0" timeOffset="116444.57">14266 6361 4671 0,'0'-8'141'0,"0"1"46"0,-2-1 23 16,2 8 30-16,0-6 15 0,0 6 7 0,0 0 27 15,0 0 27-15,0 0 10 0,11 31 4 16,-3 0-24-16,1 3-12 0,-7 4-5 0,2 3-214 16,0 3-75-16,-3 1 0 15,-1 1 0-15,0-1 0 0,2 0 0 0,-2-3 0 16,0 1 0-16,0-3 0 0,0-1 0 15,0-8 0-15,0-4 0 0,-2-3 0 0,2 0 0 16,0-6 0-16,0-1 0 0,0-4 0 16,0-1 0-16,-1-3 0 0,1-1 0 0,0-1 0 15,-2 0 0-15,2-7 0 0,-2 10 0 16,2-10 0-16,0 0 0 0,0 0-691 0,0 0-281 16,0 0 85-16,-21-13-1031 0,11 8-1341 15</inkml:trace>
  <inkml:trace contextRef="#ctx0" brushRef="#br0" timeOffset="117226.29">11329 7681 5424 0,'-33'-4'-183'0,"6"-2"17"15,4 3 19-15,1-3 21 0,7 4 35 16,0-1 50-16,5 0 50 0,2 1 34 0,8 2 1 16,0 0 15-16,29-7 1 0,32-3-3 15,42-4-7-15,25 1-1 0,22-5-11 0,64-7 1 16,18 3-3-16,12-1-7 0,6-2-3 16,12 1 1-16,5 2-2 0,-9 1-4 15,-9 0 10-15,-12 3 28 0,-61 3 17 0,-7 2 18 16,-15 1 14-16,-16 2 18 0,-23-1 14 15,-33 3 24-15,-15 1 24 0,-21 2 32 0,-5 0 17 16,-14 1 17-16,-4 1 12 0,-4-1-24 16,-2-1-21-16,-6 0-24 0,0 0-18 15,-6 0-72-15,3 1-107 0,-7-2 0 16,-1 6 0-16,6-9 0 0,-6 9 0 0,-4-7 0 16,4 7-185-16,-11-4-169 0,11 4-123 15,-25 4-133-15,8-2-195 0,-2 0 9 0,2 2 81 16,-4 0-730-16,-2 1-895 0</inkml:trace>
  <inkml:trace contextRef="#ctx0" brushRef="#br0" timeOffset="118144.58">11828 6338 4218 0,'-1'-23'-14'16,"-6"3"6"-16,3 3 8 0,4 5 21 0,-1-1 39 15,1-1 41-15,-2-1 29 0,0-1 17 16,4 3 3-16,0-1 1 0,-1 0 6 0,-1 3 1 16,2-2 0-16,-2 3-9 0,2 2-9 15,0 1-16-15,-2 2-16 0,0 5-9 0,0 0-4 16,0 0 52-16,23 43 30 0,-4 6 19 15,0 14 11-15,10 22 1 0,-4 11 1 0,3 1 2 16,3 6-14-16,-1 4-10 16,-3-2-7-16,2-6-52 0,-3-2-128 0,-1-2 0 15,2-7 0-15,-5-1 0 0,-4-21 0 16,-2-2 0-16,-4-6 0 0,1-1 0 0,-1-9 0 16,-2-7 0-16,-5-5 0 0,3-1 0 15,-4-3 0-15,0-8 0 0,0-8 0 0,-3 0 0 16,-1-3 0-16,0-2 0 0,2-2 0 15,-2-2 0-15,2 0 0 0,-2-7-388 0,0 0-264 16,0 0-177-16,0 0-20 0,0 0 72 16,11-17-820-16,-1-2-1038 0</inkml:trace>
  <inkml:trace contextRef="#ctx0" brushRef="#br0" timeOffset="118492.01">13242 5995 4718 0,'-7'-27'56'0,"-6"0"-3"0,2 6-7 16,2 1 37-16,2 3 52 0,0 1 39 16,4 3 40-16,-3 2 0 0,2 1-19 15,3 2-21-15,-1 3-18 0,2 5-18 0,0 0-15 16,0 0-3-16,9 40-6 0,7 12 22 15,-2 18 7-15,8 23 6 0,-3 10-2 0,3 7-8 16,-2-2 2-16,-7 6-16 0,-1-3-11 16,-1 3-9-16,-6-6-9 0,-3-2-6 0,5-1-9 15,-6-23-69-15,-1-5-12 0,4-1 0 16,-4-4 0-16,2-5 0 0,-2-5 0 0,2-14 0 16,1-7 0-16,-3 0 0 0,0-9 0 15,0-10 0-15,0-3-123 0,2-1-190 16,-2-7-123-16,0-1-139 0,2-6-178 15,-2-4-61-15,0 0 70 0,0 0-764 0,0 0-953 16</inkml:trace>
  <inkml:trace contextRef="#ctx0" brushRef="#br0" timeOffset="118909.56">13950 6193 4203 0,'0'-33'11'16,"0"8"12"-16,0 3 6 0,-3 5 23 15,3 0 33-15,-2 3 44 0,2-1 34 0,-2 3 19 16,2 4-10-16,0-1-13 0,0 1-19 15,2 2-13-15,-2 6-16 0,5-4-12 0,-5 4 16 16,11 23 37-16,2 14 25 0,0 16 35 16,2 10 10-16,5 33 13 0,-4 4 3 0,-2 3-6 15,-3 1-13-15,-1-2-29 0,-2 2-17 16,-5-2-13-16,-1-19-13 0,0 1-113 16,2-3-34-16,-2 0 0 0,0-8 0 15,-1-4 0-15,-1-4 0 0,0-5 0 0,0-15 0 16,0-4 0-16,0-9 0 0,0-5 0 15,0-6 0-15,-3-3 0 0,1-3 0 0,0-1-238 16,-2-4-256-16,1-1-125 0,-3-5-204 16,2 0-4-16,-4-2 82 0,8-2-767 0,0 0-957 15</inkml:trace>
  <inkml:trace contextRef="#ctx0" brushRef="#br0" timeOffset="120296.26">17993 6909 2477 0,'-14'-5'255'0,"1"4"-52"15,0-2-33-15,-2-1-5 0,-5 0 17 0,6 2 16 16,2 0 10-16,-1-2-4 0,3 4 2 16,10 0-11-16,-17-4-7 0,17 4-8 0,-9 0-16 15,9 0-15-15,0 0-13 0,0 0-12 16,38-5-15-16,11 0-9 0,24 0-10 0,37-3-11 15,23 0-10-15,24-2-1 0,70-1-5 16,15 3-12-16,17-2-4 0,9 3-3 16,9 4-8-16,1 2 0 0,-10 1-5 15,-8-2-3-15,-14 4-4 0,-63-1-1 0,-14-1-1 16,-10 0-3-16,-17-1-2 0,-14-1 2 16,-36-2 0-16,-13 2 24 0,-6-1 24 15,-10 0 26-15,-12-1 8 0,-7 0-11 0,-4-1-5 16,-9 2-12-16,-8 0-4 0,-7-1-6 15,0 3-7-15,-3-1-9 0,-1 0-11 0,-5 1-32 16,2-3-64-16,-9 4-75 0,13-2-78 16,-13 2-98-16,0 0-95 0,0 0-112 0,0 0-158 15,-36 2-40-15,11 2 73 16,-16 1-563-16,-4-2-671 0</inkml:trace>
  <inkml:trace contextRef="#ctx0" brushRef="#br0" timeOffset="121160.25">17979 7671 3602 0,'-16'0'53'0,"-2"-1"6"0,5 1 19 0,3-2 31 16,10 2 33-16,-13-2 39 0,13 2 7 15,0 0-17-15,-3-4-20 0,3 4-19 0,0 0-7 16,23-6-15-16,2 4-9 0,20-2-10 16,5 3-8-16,13-3-6 0,5 2-12 0,6-1-4 15,2-2-6-15,10 3-4 0,2 0-4 16,32-6-7-16,8 1-4 0,7 1-1 0,8-1-7 16,6-2-2-16,7 0 3 0,4-2-9 15,6-2 0-15,-3 2-1 0,1-1-7 0,-5-1 0 16,-7-1-1-16,-3 3 2 15,-11-1-1-15,-10 2-1 0,-12 5-4 0,-28-1-1 16,-4 3 1-16,-3 0-3 0,-9-1 2 16,-6 2 2-16,-1 2-1 0,-13 0 19 0,-1 0 12 15,-2 2 7-15,3-2 22 0,-2 1 7 16,-1-2 4-16,-5 1-6 0,1 0 2 16,-12 0-9-16,-8 0-3 0,-8 0-10 0,0 0 17 15,-3 0 4-15,-14 0-17 0,16-2 0 16,-16 2-2-16,0 0-7 0,20 2-11 0,-20-2-18 15,7 0-36-15,-7 0-48 0,0 0-52 16,0 0-62-16,0 0-83 0,9 4-108 0,-9-4-111 16,0 0-162-16,0 0-71 0,0 0 61 15,0 0-588-15,-34 3-704 0</inkml:trace>
  <inkml:trace contextRef="#ctx0" brushRef="#br0" timeOffset="121774.74">18413 6882 3726 0,'5'-12'102'0,"3"3"9"15,-7 0 12-15,5 2 23 0,-2-1 23 0,-1 3 22 16,-3 5 0-16,5-6-10 0,-5 6-23 15,0 0-3-15,0 0 15 0,13 23 16 0,-9-2 5 16,-1 12-14-16,-1 8 3 0,5 12-3 16,-4 0 2-16,1 5-14 0,0-1-14 0,-1-1-13 15,-1 1-11-15,4 0-12 16,-2-13-9-16,-3-3-8 0,2 0-8 0,-1-4-7 16,-2-6-12-16,-2-6-4 0,2 0-8 15,0-5-5-15,0-1-7 0,0-5-7 0,0 1-7 16,0-2-5-16,0-2-36 0,-3-2-56 15,3 0-70-15,0-3-77 0,3-1-96 0,-3-5-119 16,0 0-119-16,0 0-171 0,0 0-58 16,17-20 59-16,-12 4-674 0,7-1-843 0</inkml:trace>
  <inkml:trace contextRef="#ctx0" brushRef="#br0" timeOffset="122108.49">19557 6766 4057 0,'-2'-7'126'0,"2"2"1"0,0 5-10 16,-1-7 0-16,1 7-8 0,0 0-8 15,0 0 61-15,0 0 29 0,3 30 20 0,1-7 5 16,3 14-26-16,-6 6-22 0,5 13-15 15,-1 2-10-15,3-2-13 0,-5 1-12 16,2-1-21-16,1 0 9 0,-4-10-26 16,-1-3 1-16,1 1-8 0,0-3-16 0,4-2 2 15,-5-10-14-15,-1-4 3 0,0-3-8 16,0-3-10-16,0-1-36 0,-1-5-54 0,1 1-55 16,0-4-70-16,-2-2-101 0,2-2-123 15,-4 0-149-15,4-6-191 0,0 0 44 0,0 0 81 16,0 0-551-16,0 0-641 0</inkml:trace>
  <inkml:trace contextRef="#ctx0" brushRef="#br0" timeOffset="122412.91">20440 6817 3611 0,'-8'-9'220'16,"5"4"-2"-16,-1 2-15 0,4 3 4 0,0 0 2 16,0 0-3-16,0 0 33 0,0 0 23 15,-6 22 16-15,12-1-2 0,-2 4-10 0,-1 10-20 16,5 6-34-16,-5 2-21 0,6-2-1 16,-2 10-19-16,0-10-16 0,-1-2-14 15,0 0-13-15,2-1-14 0,-4-2-9 0,-1-2-15 16,1-8-8-16,-2-4-7 0,0-2-14 15,-2-3-37-15,1-2-51 0,-2-1-66 16,-1-2-71-16,4 0-74 0,-4-4-100 0,2-3-121 16,0-1-152-16,0-4-198 0,0 0 40 15,0 0 81-15,0 0-667 0,25-17-810 16</inkml:trace>
  <inkml:trace contextRef="#ctx0" brushRef="#br0" timeOffset="122692">21314 6682 4014 0,'10'-17'161'0,"-6"6"17"0,4 5 0 15,-5 0-5-15,-3 6 39 0,0 0 54 16,13 12 43-16,-8-1 19 0,1 11 5 0,-5 12-15 16,-1 4-17-16,-1 3-29 0,-3 2-40 15,-4 14-22-15,-2-3-19 0,3 0-19 0,0-3-16 16,-2-10-17-16,5-3-91 0,-5-2-48 15,6 0 0-15,-6-4 0 0,4 0 0 0,-5-9 0 16,7-4 0-16,-5 0 0 16,2-4 0-16,-1-1 0 0,-3 0 0 0,3-2-303 15,-3 1-104-15,-3-6-130 0,1 3-145 16,-9-2-153-16,0-1 68 0,0-2 89 0,-8-3-676 16,-10 0-810-16</inkml:trace>
  <inkml:trace contextRef="#ctx0" brushRef="#br0" timeOffset="123228.11">19005 7006 3635 0,'4'-9'38'0,"-3"1"53"0,-1 3 29 16,0 5 42-16,0-9 42 0,0 9 35 16,0 0 26-16,0 0-9 0,2-8-21 0,-2 8 4 15,0 0 29-15,0 0 6 0,7 32-16 16,-7-11-6-16,2 4-7 0,-1 9-11 0,1 2-14 15,0 1-15-15,2-8-17 0,-4-3-17 16,2 1-17-16,0-1-16 0,-2-1-38 16,0-4-100-16,0 0 0 0,0-3 0 0,0 1 0 15,0-2 0-15,0-1 0 0,0-4 0 16,-2-1 0-16,2 1 0 0,2-6 0 16,-4 0 0-16,2-6 0 0,0 8-214 15,0-8-222-15,0 0-114 0,0 0-129 0,14-17-154 16,-3 4 57-16,-2 1 86 0,2-1-675 15,8-6-819-15</inkml:trace>
  <inkml:trace contextRef="#ctx0" brushRef="#br0" timeOffset="123675.52">19862 7095 3958 0,'-2'-12'107'0,"-1"1"23"0,1 3 19 16,0 0 19-16,4-1 19 0,0 0 6 0,1 2 0 15,8-6-7-15,-2 3-19 0,4 1-9 16,2-1-25-16,-2 0-3 0,3 6-16 15,-3 0-12-15,3 4-9 0,-3 2-18 16,-1 2 4-16,1 4-5 0,-4 3 28 0,-1 2 6 16,-2 6 30-16,-6 0 19 0,-6 4 22 15,0 7 20-15,-7-1 15 0,-1 1 12 0,-3-3 17 16,1-2-14-16,4 0-229 0,1-8 0 16,-2-3 0-16,8-4 0 0,-1 0 0 0,5-3 0 15,-3 1 0-15,4-8 0 0,4 6 0 16,-4-6 0-16,14 6 0 0,4-4 0 0,0-4 0 15,9 1 0-15,16-4 0 0,-5 1 0 16,1-1 0-16,0 0 0 0,3-2 0 16,-8-1 0-16,-6 3 0 0,-6 1 0 15,-6 1-148-15,4-2-752 0,-6 1-28 0,0 2 80 16,-1-1-977-16,-1 0-1253 0</inkml:trace>
  <inkml:trace contextRef="#ctx0" brushRef="#br0" timeOffset="124158.63">20911 7040 5162 0,'2'-12'63'0,"-2"0"20"15,1 2 9-15,5 0 18 0,0 1 13 16,4 0 21-16,-3 1-3 0,0 1-13 0,3 2-24 15,-2 0-2-15,1 1-6 0,-1 1-10 16,2 1-11-16,-10 2-1 0,0 0-22 0,16 2 3 16,-8 2-2-16,-3 2-1 0,-2 0-11 15,-1 0 8-15,0 1 3 0,-2 2-5 0,-6 1 24 16,3 4 12-16,-8 1 0 0,2 2 4 16,-3 0-8-16,5-2-4 0,-2 1-8 0,-1-1-3 15,6-6-7-15,0 1-1 16,0 0-4-16,4-3 0 0,-2 3-7 0,6-4-6 15,0 0 8-15,1 2-14 0,-2-2 1 0,5 1-2 16,-3 1-1-16,3 0 13 0,-2-2 15 16,0 3-42-16,-3-1-17 0,3 0 0 15,-3 1 0-15,-3-3 0 0,2 3 0 0,-2 0 0 16,-2 1 0-16,-3-3 0 0,1 5 0 16,-1-4 0-16,-4 1 0 0,2-1 0 0,-2 1 0 15,-3-1 0-15,1-1 0 0,0-2 0 16,-1 0 0-16,-1-3 0 0,-1 0 0 0,1 0 0 15,0-4 0-15,-3-3 0 0,3-2 0 16,-1-4 0-16,0-2-388 0,3-1-597 0,4 2 86 16,2 2 83-16,1 2-920 15,4 1-1167-15</inkml:trace>
  <inkml:trace contextRef="#ctx0" brushRef="#br0" timeOffset="124591.17">21652 7097 5104 0,'-6'-6'173'0,"6"6"9"0,-11-5-3 0,11 5 40 16,-12-1 31-16,12 1 25 15,0 0 5-15,-15 6-9 0,12 0-33 0,1 0-22 16,0-1-21-16,2-5-14 0,0 14-24 15,4-7-13-15,-3 0-17 0,5 0-127 0,1-1 0 16,4-2 0-16,0 0 0 0,-2 0 0 16,5-4 0-16,-14 0 0 0,24-2 0 0,-10-4 0 15,0-1 0-15,4-1 0 0,0-4 0 16,-4 0 0-16,4-2 0 0,-3-1 0 0,-2 1 0 16,2 2 0-16,-4 0 0 15,1 3 0-15,-4 3 0 0,-3 1 0 0,4 1 0 0,-9 4 0 16,0 0 0-16,0 0 0 0,7 22 0 15,-9-5 0-15,-2 2 0 0,3 3 0 16,-6 3 0-16,3 0 0 0,-1 8 0 16,1-6 0-16,1-2 0 0,1-3 0 0,-2 1 0 15,-3 0 0-15,6-6 0 0,-1-1 0 16,-2-1 0-16,2-3 0 0,0-1 0 0,1-3 0 16,-1-3-80-16,2 2-700 0,-6-1-162 15,2-2 78-15,4-4 93 0,-10 5-846 0,10-5-1056 16</inkml:trace>
  <inkml:trace contextRef="#ctx0" brushRef="#br0" timeOffset="125861.73">18835 6795 4560 0,'5'-2'84'15,"-5"2"52"-15,3-5 32 0,-3 5 30 0,0 0 32 16,0 0 21-16,2-10 7 0,-2 10 0 16,0-9-9-16,0 9-17 0,0-12-10 0,0 5-22 15,0-3-17-15,0 0-17 0,4-4-17 16,-4 0-15-16,0-4-14 0,0-3-12 15,0-6-11-15,-4-11-13 0,-1-7-6 0,-8-6-52 16,-1-8-26-16,-6 1 0 0,-10-18 0 16,-8 3 0-16,-6 6 0 0,4 19 0 0,-5 6 0 15,-9 4 0-15,-1 8 0 0,-12 8 0 16,-1 5 0-16,-11 8 0 0,2 4 0 16,2 7 0-16,-2 1 0 0,3 6 0 15,8-1 0-15,-3 3 0 0,12 1 0 0,7 2 0 16,12-7 0-16,8 3 0 0,5-2 0 15,5 0 0-15,6 3 0 0,2-1 0 0,1 1 0 16,1-1 0-16,5 0 0 0,0-1 0 16,3 0 0-16,0 0 0 0,2-1 0 0,0-8 0 15,2 13 0-15,2-6 0 0,1 0 0 16,-5-7 0-16,3 8 0 0,-3-8 0 0,6 9 0 16,-6-9 0-16,2 7-111 15,0-2-172-15,-2-5-84 0,0 0-92 0,1 7-74 16,-1-7-118-16,0 10-152 0,-1-4 70 15,-3 0-713-15,-2 3-895 0</inkml:trace>
  <inkml:trace contextRef="#ctx0" brushRef="#br0" timeOffset="126376.9">17345 6284 3767 0,'6'-35'-42'0,"-2"0"51"16,0 7 25-16,-3 6 38 0,-1 3 26 16,2 7 21-16,-2-1 29 0,0 4 16 0,0 2 7 15,0 7 25-15,0 0 56 0,0 0 45 16,-17 25 3-16,-2 8-3 0,-4 13-9 15,-2 1-2-15,2 5-6 0,3-3-9 0,0 1-10 16,7-4-12-16,5-8-18 0,6-2-14 16,9-1-11-16,4-6-186 0,5 1-20 0,8-4 0 15,2-7 0-15,5-2 0 0,3-3 0 16,2-4 0-16,1-7 0 0,-5-1 0 0,-7-2 0 16,-1-2 0-16,-1-3 0 15,-5 1 0-15,-1 0 0 0,-7 0 0 0,1-3 0 16,-4 1 0-16,2-2-178 0,-4 2-402 15,1 3-111-15,-6 3-195 0,3-6 67 0,3 3 93 16,-6 3-740-16,0 0-915 0</inkml:trace>
  <inkml:trace contextRef="#ctx0" brushRef="#br0" timeOffset="127092.19">20174 6456 4223 0,'-9'-6'59'0,"4"-2"10"16,-5-3 21-16,0 3 33 0,1-2 43 15,0-3 36-15,-3 2 16 0,1-3 5 16,-2-1 5-16,-7-9-9 0,3 1-10 0,-3 0-10 16,-4-7-18-16,-2-8-35 0,-9-1-15 15,-1-2-16-15,-6-5-5 0,-14-8-18 0,-5 1-8 16,0 1-13-16,-3 3-7 0,-1 1-12 16,14 14-3-16,-2 3-5 0,5 6-4 0,1 3-1 15,0 3-10-15,11 5-2 0,6 4-4 16,3 3-11-16,6 1-4 0,4 2 0 15,0-1 9-15,4 3-10 0,-1 1 9 0,3-1-2 16,0 0 3-16,1 0-13 0,10 2 3 16,-19 0-5-16,19 0-6 0,-16 0 3 15,7 2-3-15,9-2-59 0,-17 5-53 0,9 0-49 16,1 3-56-16,-4 0-79 0,1 2-84 16,0 2-96-16,1 2-121 0,1 2-151 0,0-2 58 15,3-3-616-15,1 1-768 0</inkml:trace>
  <inkml:trace contextRef="#ctx0" brushRef="#br0" timeOffset="127374.66">19390 5692 3781 0,'0'-8'55'15,"0"2"24"-15,0 6 20 0,-4-6 22 16,4 6 25-16,-8-6 26 0,8 6 27 15,-20 2 23-15,-3 4 19 0,-15 2-9 0,-5 2-17 16,5 1-3-16,-1 1-2 0,0-1-6 16,5 1-3-16,1 0-18 0,8-3-13 0,9-1-8 15,-2-2-16-15,5 0-15 0,1 1-14 16,3 3-10-16,5 0-10 0,-1 0-6 0,3-1-11 16,0 3-12-16,4 0-13 15,0-1-47-15,0 1-58 0,1 1-78 0,5 0-75 16,0 1-97-16,1 3-115 0,2-1-140 15,11 5-141-15,-1 4-70 0,6-1 58 0,5 3-647 16,6 6-809-16</inkml:trace>
  <inkml:trace contextRef="#ctx0" brushRef="#br0" timeOffset="127790.56">20611 6834 4122 0,'-5'2'182'0,"5"-2"-11"0,0 0-16 16,0 0-5-16,0 0 25 0,-6-14 28 0,6 14 15 16,6-17 4-16,-2 7-15 0,1-2-21 15,3-4-15-15,-2-2-24 0,1-4-15 0,3-11-12 16,-1-1-8-16,-3-2-14 15,-2-6-5-15,0-1-16 0,-8-11-7 0,-1-3-3 0,-11-6-14 16,-4-1-10-16,-12-12-4 0,-6 5-5 16,-5 2-11-16,-11 5 2 0,-1 4-6 15,-4 7 4-15,12 12-19 0,-2 3 16 16,1 5-13-16,3 2 16 0,5 4-12 0,12 9 5 0,-1 2-6 16,10 3-1-16,-1 4 3 15,7 2-7-15,4 0-2 0,-1 2-3 0,3 0-9 16,-1 3 5-16,8 2-2 0,0 0-33 15,-14 0-55-15,14 0-44 0,-3 14-50 0,1-4-63 16,0 2-85-16,0 5-82 0,0 0-92 16,0 3-165-16,2 1-41 0,0 4 75 0,0-1-526 15,0-2-634-15</inkml:trace>
  <inkml:trace contextRef="#ctx0" brushRef="#br0" timeOffset="130376.58">19474 7945 3574 0,'-3'-14'176'0,"2"-2"10"16,-1 4 21-16,0 3 37 0,-2 0 41 16,2 1 45-16,0 3 21 0,2-2 2 0,-3 2-12 15,3 5-21-15,-4-6-33 0,4 6-28 16,0 0 13-16,0 0 11 0,-5 42-5 15,3-6-11-15,-1 6-89 0,3 4-178 0,0 3 0 16,0 7 0-16,5 0 0 0,-4-12 0 16,-1-1 0-16,2-4 0 0,0 1 0 0,2-4 0 15,-2-7 0-15,-2-5 0 0,1-4 0 16,-1-4 0-16,0-2 0 0,0-3 0 0,0 0 0 16,-1-3 0-16,1 0 0 0,0-4 0 15,0-4 0-15,-2 7 0 0,2-7 0 16,0 0 0-16,0 0 0 0,0 0-148 0,-6-20-574 15,12 9-171-15,-3 0 36 0,5-1 76 16,0-4-848-16,5 1-1068 0</inkml:trace>
  <inkml:trace contextRef="#ctx0" brushRef="#br0" timeOffset="130574.06">19704 8222 4706 0,'4'-14'157'16,"-2"2"46"-16,-2 3 51 0,-2 4 58 15,2 5 20-15,0-9-2 0,0 9-24 0,0 0-27 16,0 0-26-16,0 0-7 15,2 26-24-15,0-5-19 0,-1 4-20 0,-1 13-17 0,0 5-127 16,0-2-39-16,0 2 0 16,2-3 0-16,-4-1 0 0,1-4 0 0,-5-6 0 15,2-8 0-15,3-1-258 0,1-7-96 16,-2 0-87-16,0-6-77 0,2-2-74 0,0-5-105 16,0 0-42-16,0 0 54 0,0 0-644 15,5-25-785-15</inkml:trace>
  <inkml:trace contextRef="#ctx0" brushRef="#br0" timeOffset="130740.61">19725 7925 3471 0,'-3'-19'26'15,"-4"5"69"-15,4 4 22 16,1 0 11-16,-4 3-7 0,4 2-12 0,2 5-9 16,-1-10-16-16,1 4-36 0,0 6-65 15,0 0-76-15,0 0-79 0,0 0-101 0,0 0-154 16,14 19-114-16,-5-5 38 0,-6 3-270 15,5 3-263-15</inkml:trace>
  <inkml:trace contextRef="#ctx0" brushRef="#br0" timeOffset="131107.18">19842 8211 2331 0,'0'0'287'0,"0"0"27"16,0 0-2-16,0 0 9 15,0 0 7-15,0 0 3 0,0 0-5 0,5 5-31 16,-5-5-14-16,0 0-14 0,6 9-27 15,-2-3-3-15,-1-2-16 0,-1 4-14 0,2-2-21 16,-1-1-15-16,0 1-15 0,-3-6-16 16,2 8-18-16,0-4-13 0,-2-4-8 0,4 6-11 15,-4-6-9-15,0 0-1 0,3 8-7 16,-3-8-16-16,0 0 2 0,0 0-10 0,0 0-7 16,0 0-6-16,0 0-3 0,22-16-6 15,-15 6-2-15,4-1-15 0,5-1 6 0,-7 0 0 16,3 2 0-16,1 1-9 15,-4 4 7-15,3 1-4 0,-1 3-2 0,-11 1 1 16,24 5 0-16,-13 4-6 0,2 3-1 16,-1 3 5-16,-1 2-4 0,-1-1-1 0,-1 0 3 15,-2 4-6-15,5-2-13 0,-2 2-22 16,-5-3-35-16,3-4-17 0,-2 1-29 0,1-2-35 16,-3-2-36-16,4-1-53 0,-5-4-69 15,4-2-68-15,-4 1-76 0,-3-4-108 16,0 0-162-16,17-9 41 0,-11 4 55 15,-5-2-537-15,6-1-631 0</inkml:trace>
  <inkml:trace contextRef="#ctx0" brushRef="#br0" timeOffset="131691.93">20562 8228 3532 0,'0'0'211'0,"6"4"12"0,-6-4 7 16,0 0 8-16,0 0 18 0,0 0 8 16,15 0-7-16,-15 0-21 0,17-6-17 0,-6 5-23 15,2-4-16-15,3-1-27 16,-1 0 9-16,-1-1-14 0,-1 0-22 0,-3 2-8 0,1-3-11 16,0-1-7-16,-1 0-11 15,-2 0-8-15,-5 1-3 0,1 0 2 0,0 1-2 16,-4 0-3-16,-2 0-10 0,2 7-7 15,-8-9-7-15,8 9-5 0,-14 4-7 0,-2 3-3 16,-4 3-4-16,-2 7-5 0,-1 2-4 16,0 3-4-16,5 5-2 0,-4-2 2 0,9 4-5 15,1-2-3-15,9-2 3 0,-3-7-3 16,6 1-5-16,2-2 2 0,2-1-4 0,-1-1 2 16,7-1-7-16,0-2 4 0,-1-2 2 15,2-1-1-15,3-6-2 0,3 1 3 0,-2-4-2 16,4-4-3-16,6-1 5 0,5-5-1 15,1-4 0-15,-3 0-4 0,-3 0 1 16,2-4-3-16,-6 4 1 0,-2-5 8 16,-2 4-2-16,-5 5-1 0,-3-1 1 0,-1 5 19 15,-1 2 4-15,-3 2-8 0,-4 2 6 16,0 0-4-16,0 0 7 0,9 12 4 0,-7-1-20 16,1 1-13-16,-6 0 0 0,8 0 0 15,-1-1 0-15,-1 1 0 0,5-1 0 0,-5 1 0 16,5-2 0-16,2-1 0 0,-3-5 0 15,4 0 0-15,0-1 0 0,-2-3 0 0,-9 0 0 16,25-3 0-16,-12-1 0 16,1 0 0-16,0-2 0 0,2 1 0 0,-1-2 0 15,2 0-236-15,-4 1-229 0,3 1-137 16,-1 1-183-16,-3 1-39 0,-7 1 71 0,-5 2-786 16,0 0-984-16</inkml:trace>
  <inkml:trace contextRef="#ctx0" brushRef="#br0" timeOffset="131940.79">22894 7040 4045 0,'0'-5'-168'0,"0"5"-71"0,2-10-166 16,-2 10-122-16,2-7 34 0,-2 7-260 0,2-10-243 16</inkml:trace>
  <inkml:trace contextRef="#ctx0" brushRef="#br0" timeOffset="132589.44">23220 6486 2336 0,'-14'-8'209'0,"-2"2"4"15,-4 5-8-15,-2 6 0 0,-8 12 15 16,-11 12 16-16,1 12 20 0,-9 21 12 16,1 10-2-16,6 9-1 0,6-4 4 0,4 2-22 15,10-14-6-15,9-2-20 0,2-1-17 16,7-5-21-16,4-9-15 0,4-5-17 16,6-4-18-16,4 6-4 0,4-15-20 0,1-1-2 15,3-6-12-15,5-6-11 0,6-5-13 16,-5-8 2-16,-1-4-16 0,9-4-10 0,3-6-16 15,-3-3-12-15,5-11 2 0,-3-1-15 16,-4-6 4-16,-2-2 0 0,-6-7-2 0,-7-7 7 16,-3-1-4-16,-11-5-1 0,-1-5-6 15,-8-4 10-15,-1-3-2 0,-11-3 4 16,0 2 8-16,-4 4 0 0,-3 4 4 0,-6 10-2 16,3 11-4-16,-3 14-7 0,0 11 0 15,-1 14 0-15,-6 13-7 0,-8 15 4 16,4 9-1-16,-7 23-14 0,13-9 11 0,-2 23 10 15,2 1-8-15,18-11-7 0,2 1 0 16,10-2 0-16,8 3 2 0,6 0 4 0,8-3-3 16,7-3-7-16,9 12 8 0,-1-20-5 15,11 11 5-15,-10-12-5 0,2-7 2 0,-3 5 5 16,-7-11-3-16,1-2 1 0,-4-8 24 16,-10-1 36-16,1-4 53 0,-6-4 52 0,-7-3-131 15,-1-4-41-15,-5 1 0 0,-5-1 0 16,-3 3 0-16,-10-2 0 0,-8-1 0 0,1-2 0 15,-3-4 0-15,-3-2 0 16,-2-3 0-16,-4-3 0 0,0 0 0 0,1-4 0 16,-4-1 0-16,6-5 0 0,-9-8 0 15,4-3 0-15,14 4 0 0,-6-12 0 0,13 4 0 16,5-1 0-16,9 3 0 0,3 5-472 16,8 3-273-16,4 1-146 0,3 2 62 0,7 0 80 15,0 7-783-15,6 1-977 0</inkml:trace>
  <inkml:trace contextRef="#ctx0" brushRef="#br0" timeOffset="133089.85">23329 7625 4246 0,'10'-17'92'0,"-3"3"29"0,0-1 19 16,-3 1 23-16,4-1 23 0,0-3 1 0,5-7-3 15,2-1-9-15,0 0-15 0,6 0-17 16,1-3-10-16,5-5-22 0,-1-1-18 0,-2-2-6 15,-2 10-5-15,-3 0-3 0,-2 0-12 16,-2 0 3-16,-5 10-14 0,-1 0-13 0,-3 1 6 16,0 6-6-16,-2-1 4 0,-3 3-10 15,3 1-2-15,-4 7-3 0,0 0-1 0,0 0-12 16,0 0 3-16,-11 26 2 0,4-3-5 16,2 1-1-16,-1 10-4 0,3 3 1 0,-1 2-5 15,2-1-1-15,4 1 2 16,2-6-2-16,-1-6-12 0,5 5-11 0,0-11-13 15,1-4-14-15,2 0-14 0,1-7-17 16,0-2-16-16,0-2-12 0,2-5-18 0,1-2-12 16,3-5-21-16,3-4-26 0,1-7-21 15,1-6-12-15,0 0 9 0,0-5 23 0,-4 1 21 16,-3-6 26-16,-2 1 36 0,0 2 33 16,-3 0 41-16,-2 7 27 0,-2 6 30 0,-1 4 27 15,-5 4 18-15,3 2 4 0,-2 2 1 16,-2 5 4-16,0 0-1 0,0 0 4 15,0 0-2-15,4 23-2 0,-4-8-5 16,0-2-3-16,0 3-3 0,-2 2-6 0,4 2-6 16,-2-2-4-16,0 1-5 0,1 1-11 15,-1-6-9-15,2 2-8 0,0-3-43 0,0-1-43 16,1-1-65-16,-1-2-108 0,0-2-112 16,-1-4-122-16,-1-3-191 0,10 4 3 15,-10-4 58-15,0 0-469 0,23-11-534 0</inkml:trace>
  <inkml:trace contextRef="#ctx0" brushRef="#br0" timeOffset="133825.26">24341 7316 3074 0,'0'0'247'16,"0"0"30"-16,0 0 12 0,0 0-2 15,0 0-4-15,0 0 1 0,0 0-6 0,0 0-15 16,0 0-21-16,9-22-32 0,0 17-18 16,7-5-22-16,-1 3-22 0,1-2-14 0,-2-4-32 15,0 2-25-15,-3 1-20 0,1 0-6 16,-2-2-14-16,-3 1-2 0,-1-3-3 0,-2 5-5 16,0-3 10-16,-2 3-4 0,-4-4 2 15,0 6-3-15,-3 1-6 0,5 6 1 16,-12-6 2-16,12 6-8 0,-31 12-1 15,12-1 3-15,-7 7-5 0,-1 3 0 0,2 4-11 16,0 2 5-16,4-1-2 0,2 5-11 16,5-2 10-16,5 0-6 0,6-4-2 0,1-4 2 15,4-6-4-15,-1 1-1 0,7 0 1 16,1-3 1-16,5-1-2 0,1-4 0 0,4-1 4 16,1-5 2-16,0-2-1 0,5-2-9 15,0-2-3-15,7-10-5 0,2-1-7 16,0-2-6-16,-1-1-2 0,-1-3-2 15,3-6 9-15,-6 4 1 0,-5-2 0 0,1 1 4 16,-4 0 4-16,-3 2 4 0,-4 5 3 16,-4 6 12-16,-3 1 6 0,-1 3-2 0,2 4 1 15,-8 3 7-15,0 0 8 0,0 0-1 16,0 0-4-16,0 25 2 0,-4-11 0 0,0 3-1 16,1 4-4-16,-4-1-2 0,5 1 6 15,-1-2-6-15,3 0-5 0,-2-1 9 0,2-3 3 16,2-1 0-16,0-2 1 15,1-3 8-15,4-1-12 0,-2-2 1 0,5-2-11 0,-10-4-13 16,21-2-11-16,-8-3-20 0,1-2-9 16,0-4-12-16,4-3-8 0,4-6 2 15,-1-2 4-15,2-2 11 0,1-2 10 16,-6 0 16-16,1 3 30 0,-6 5 18 0,-1 5 22 16,-2 3 20-16,-3 4 26 0,-2 2 7 15,-5 4 6-15,0 0 7 0,9 14 3 0,-11 0-1 16,-2 9-3-16,0 11-8 0,-4 5-6 15,1 12-10-15,0 3-68 0,0-2-23 0,1-6 0 16,5-5 0-16,-1 0 0 0,2-5 0 16,2-7 0-16,-1-8 0 0,1-7 0 0,0-2 0 15,3-4 0-15,0-4 0 0,3-4-224 16,-8 0-155-16,21-15-110 0,-6 1-110 0,2-8-173 16,2-3-15-16,-3 0 68 15,-5-4-717-15,2 2-886 0</inkml:trace>
  <inkml:trace contextRef="#ctx0" brushRef="#br0" timeOffset="134256.26">25379 7409 3911 0,'0'0'91'0,"0"0"46"0,-1 6 31 15,1-6 20-15,0 0 23 0,7 9 18 16,-7-9 17-16,12 4 4 0,-12-4-12 15,15 1-5-15,-15-1-27 0,17-1-17 0,-17 1-12 16,21-6-10-16,-9 1-10 0,-3 0-9 16,0 0-16-16,3-3-11 0,-3-1-14 0,2-2-10 15,0 2-8-15,-4-4-14 0,0-1-4 16,-3 3-9-16,1-3-1 0,-3 0-5 0,-2 2-6 16,-5-1-5-16,-1 6-4 0,-1 2-6 15,7 5 4-15,-25 3 2 0,7 6-2 0,-5 11-4 16,-1 4 0-16,5 7-21 0,2 1-14 15,5 2 0-15,5-1 0 0,1 4 0 16,6 0 0-16,2-3 0 0,4 1 0 16,-3-8 0-16,6-5 0 0,-4-3 0 0,5-2 0 15,0-1 0-15,-1-4 0 0,-2-1 0 16,4-2 0-16,2-2 0 0,-4-1 0 0,0-3 0 16,1 1 0-16,-1-4 0 0,-9 0 0 15,14 0 0-15,-14 0 0 0,19-4 0 0,-12-3 0 16,1 1 0-16,-6-4-61 0,0 3-969 15,-6-2 96-15,-2 0 110 0,-9 1-993 0,-4-1-1244 16</inkml:trace>
  <inkml:trace contextRef="#ctx0" brushRef="#br0" timeOffset="135638.57">5983 8264 4566 0,'2'-10'197'0,"0"1"2"16,-4-3 3-16,2 2-8 0,-2 1-20 15,0-2-29-15,-1-2-10 0,-1-2-9 0,0-2-19 16,-2 2 8-16,-2-4-15 0,3-1-10 16,-6-6-1-16,2 3-6 0,0 4-14 15,-2 3-5-15,-5-9-8 0,4 7-7 16,0 2-3-16,-5 2-4 0,3 2-4 0,1 4 3 15,0 0-13-15,-3 4-3 0,-1 3-2 16,0 1-8-16,-2 4 0 0,0 3-1 0,-9 8-7 16,5 6-2-16,1 1 1 0,4 8 3 15,4-3-4-15,7 4-10 0,3-6 3 0,4 0-6 16,6-5 2-16,6 7-2 0,8-1 7 16,3-4 2-16,7-3-8 0,7-1 8 15,6 1-3-15,3-5 2 0,-6 1 3 0,-4-3-6 16,-1-1 4-16,-4 0-5 0,-11-2 9 15,-1-1 2-15,-6-2 5 0,-3 3 41 16,1-2 44-16,-5 2 32 0,-4 1 20 16,-2 0 10-16,-4 4 1 0,-5 1-12 0,-9 9-13 15,0-3-37-15,-5-1-98 0,-2-1 0 16,-2-4 0-16,0 1 0 0,5-6 0 0,3-1 0 16,-3-1 0-16,4-8 0 0,-3 0 0 15,-1-4 0-15,-8-9 0 0,5-5 0 0,6-6-284 16,2-6-169-16,6-7-88 0,3-3-76 15,8-7-110-15,2-8-50 0,8-6 61 16,1 2-670-16,6-3-840 0</inkml:trace>
  <inkml:trace contextRef="#ctx0" brushRef="#br0" timeOffset="135856.23">5920 7597 3597 0,'11'-29'-23'16,"-9"4"90"-16,1 3 33 0,-3 4 27 16,0 1 32-16,0 4 25 0,-3 1 27 15,1 0 14-15,2 3-17 0,-1 4-29 16,1 5-18-16,0 0-8 0,0 0 17 0,6 30 22 15,2 9-25-15,-1 17-10 0,6 4-9 16,3 3 22-16,3 7-14 0,5 16-12 0,3-2-6 16,-6-18-14-16,2-5-9 0,2 3-16 15,-1-6-8-15,1-5-10 0,-4-2-8 0,-1-3-31 16,-6-14-67-16,-1-2-77 0,-1-1-75 16,-2-9-79-16,-5-7-90 0,-1-3-86 15,-1-5-102-15,-1-2-136 0,-2-5-39 16,0 0 62-16,0 0-549 0,0 0-661 0</inkml:trace>
  <inkml:trace contextRef="#ctx0" brushRef="#br0" timeOffset="136006.76">5987 8291 3272 0,'-15'-5'73'15,"1"1"62"-15,5 0 24 0,2 0 24 16,-2 0 8-16,9 4-9 0,-5-8-11 0,5 8-20 16,0 0-15-16,0-11-13 0,0 11-13 15,19-12-12-15,6-5-11 0,8 1-44 0,-1-1-87 16,9-4-113-16,4-1-107 15,-9 7-100-15,-2 1-86 0,2-1-147 0,-2 3 36 0,-2-3-350 16,1 5-391-16</inkml:trace>
  <inkml:trace contextRef="#ctx0" brushRef="#br0" timeOffset="136755.32">6487 7997 2470 0,'0'0'18'0,"0"0"35"0,0 0-9 0,0 0 6 15,0 0 28-15,0 0 29 0,11 16 19 16,-7-7-1-16,-3 1 10 0,3 5-9 0,1-5-12 15,-2 6 28-15,1-1 1 0,-2-3 8 16,0 5 8-16,-2-2 8 0,-2 3-5 16,0-1-6-16,-3 2-10 0,-4-1-16 15,4-2-14-15,-6-3-11 0,0-1-10 0,-1 0-9 16,-4 1-13-16,5-7-10 0,-4-2-15 16,3-1-31-16,-1-4-18 0,-1-7-13 0,-1-5 4 15,-2-13-10-15,4-1 2 0,7 4 5 16,5 3 2-16,-1 1-2 0,4 4 1 15,-1 1-2-15,3 1 2 0,3 4 3 0,1 0 4 16,2 6 3-16,3-1-1 0,0 3 2 16,4 2 2-16,1 3-3 0,0 3 4 0,4-1 0 15,-6 0-2-15,6 0 3 0,-7 0 1 16,2-3-1-16,-3 1 3 0,0-3 10 0,0 1 10 16,-14-2 10-16,27-3 4 15,-14-3-5-15,-2-1-4 0,3-3-1 0,-3-3-5 16,1-3 0-16,3-8-6 0,-4-3-2 15,-1-2-3-15,-2-4-1 0,-3 0-1 0,1 13-3 16,-6-1-1-16,1 6-3 0,1 2-2 16,-2 5-5-16,0 0-1 0,0 8-1 0,0 0 2 15,0 0 1-15,0 0 0 0,0 0 3 16,0 0-4-16,0 0 1 0,-2 34 2 16,7-24 1-16,-3 2-1 0,4-2 3 0,-3 1-2 15,3-1-1-15,-1-3 0 0,1 1 0 16,2-3 6-16,1-1 1 0,1-1-3 15,-10-3 2-15,25-1-1 0,-12-5 1 16,4 0-4-16,10-10 1 0,-2-3-3 0,2 0-2 16,-7-6 2-16,7-10-1 0,-2 0-2 15,-8-9 1-15,-2-3-5 0,-3-5 2 0,-5-3-2 16,-7-8-2-16,0-5 2 0,-5-3-2 16,-5-5 1-16,-5-14 0 0,-3 21-1 0,5 7 2 15,-4 7 1-15,4 20 3 0,1 3-6 16,3 11-3-16,-1 9 3 0,0 10 0 0,3 8 4 15,-1 12 0-15,-4 16 1 0,3 7 6 16,6 15-2-16,3 2 3 0,3 3 4 16,3 3 3-16,6-3-1 0,4-3 3 15,2 4 2-15,3-10-1 0,6-3 1 0,-1-3-4 16,2-8 2-16,-1-1 0 0,-4-11-5 16,-3-1 1-16,0-4-11 0,-2-5-48 15,-4-3-59-15,-2-3-68 0,-4-5-58 0,-1 2-48 16,3-4-59-16,-6-2-52 0,-4-1-68 15,0 0-63-15,0 0-1 0,0 0-358 0,4-11-366 16</inkml:trace>
  <inkml:trace contextRef="#ctx0" brushRef="#br0" timeOffset="136906.35">7134 7647 2345 0,'-7'-36'35'0,"1"-3"50"15,2-1 27-15,0-2 26 0,2 5 16 16,2 8 25-16,2 5-1 0,-2 5 0 0,2 4-12 16,-2 5-16-16,2-3-18 15,1 3-12-15,0 0-12 0,3 3-12 0,-1 2-10 16,5-2-32-16,-2 2-54 0,-3 0-70 15,1 2-71-15,1-3-68 0,-1 3-62 16,0-2-83-16,-6 5-137 0,6-9-10 0,-6 9 45 16,0 0-164-16,0 0-119 0</inkml:trace>
  <inkml:trace contextRef="#ctx0" brushRef="#br0" timeOffset="137038.79">7163 7554 1721 0,'6'25'90'0,"-3"-7"25"0,6-1 24 0,-4-3 10 15,4 3 12-15,2-6 6 0,1-1 3 16,0-2-16-16,1-1-13 0,0 1-10 15,3-4-22-15,-1-2-5 0,2 0-47 16,0-2-73-16,2-2-64 0,0 0-89 0,0 0-114 16,3 4-191-16,-8-2 16 0,4 2-198 15,0 0-152-15</inkml:trace>
  <inkml:trace contextRef="#ctx0" brushRef="#br0" timeOffset="137321.85">7728 7894 2503 0,'-11'16'410'0,"0"5"30"0,-16 12 23 15,-3 12 21-15,-24 13 14 0,-12 4-4 0,-6 5-10 16,-7-1-32-16,-3 4-38 0,1-2-44 15,4-3-29-15,1 1-40 0,5-7-32 0,1 1-30 16,2-2-210-16,8-4-29 0,12-15 0 16,7-1 0-16,1-5 0 0,5 1 0 0,3-4 0 15,10-7-143-15,-5-3-342 16,4 3-162-16,0-6-255 0,-2 0 66 0,-2-2 105 0,3-1-781 16,-1 2-959-16</inkml:trace>
  <inkml:trace contextRef="#ctx0" brushRef="#br0" timeOffset="145606.04">2501 3076 2985 0,'-26'0'141'0,"1"-2"-1"15,4 0-18-15,2 2-18 0,4 0 2 0,-1-1 10 16,3 1-11-16,13 0-28 0,-21 1-19 16,12 1-2-16,9-2 20 0,-6 7 17 0,6-7 11 15,15 10 6-15,21 0 1 0,30-1-4 16,19-3-8-16,47-9-9 0,22 0-8 16,25-4-20-16,69-5-9 0,3 0-7 0,-9-1-9 15,-1 0-1-15,-7 3-2 0,-4-2-4 16,-54 0-4-16,-1 2-1 0,-3-4-4 15,-10 2-2-15,-12 2 3 0,-15 0-7 16,-13-1-1-16,-34 5 2 0,-15 1 4 0,-10-2 9 16,-22 3 21-16,-8 3 20 0,-8-1 12 15,-8 0 2-15,-2 0-1 0,-4 2-8 16,-11 0 5-16,18-2-20 0,-18 2-6 0,0 0-7 16,12 0-8-16,-12 0-48 0,0 0-58 15,0 0-90-15,0 0-96 0,2 6-139 0,-2-6-198 16,0 0-145-16,0 0 80 0,-22 14-452 15,12-11-575-15</inkml:trace>
  <inkml:trace contextRef="#ctx0" brushRef="#br0" timeOffset="146220.49">1751 4625 3161 0,'0'0'69'15,"-4"-9"31"-15,4 9-5 0,0 0 0 16,0 0 9-16,0 0 69 0,0 0 2 15,-6 38 6-15,6-18 2 0,0 6 7 0,0 3-9 16,0-2-11-16,5 12-17 0,-4-9-15 16,-1 6-9-16,4-1-11 0,-2-6-17 15,0-2-6-15,0-4-21 0,-2-2-53 16,0-2-57-16,0 2-72 0,-2-4-80 0,0 0-73 16,0-4-64-16,-2-1-82 0,-2-4-91 15,0-2-108-15,1-4 9 0,5-2-315 0,-13 0-392 16</inkml:trace>
  <inkml:trace contextRef="#ctx0" brushRef="#br0" timeOffset="146472.6">1541 4768 2607 0,'-7'-26'38'0,"2"6"27"15,4 1 26-15,1 4 11 0,1 1 15 0,1 0 7 16,3 2 13-16,2 0 22 0,6 4 11 16,1 5 8-16,6 3 5 15,11 6 24-15,6 8-7 0,3 7-22 0,-3 4-17 16,1 2-15-16,-3 4-14 0,-4 0-15 15,-2 5 0-15,-7 3-14 0,-3-6-10 0,-6 2-9 16,-3 2-4-16,-4 1-10 0,-6 3-5 16,-2-2-2-16,-4-1-3 0,-8 0 0 15,2-2-3-15,-12 3-5 0,-2-4-7 0,4-8 1 16,0-3-9-16,-3-5-31 0,0-5-52 16,2-4-70-16,5-7-86 0,-2-3-101 0,3-5-125 15,-5-12-215-15,6 0-72 16,7-2 85-16,5-1-413 0,4-1-517 0</inkml:trace>
  <inkml:trace contextRef="#ctx0" brushRef="#br0" timeOffset="146887.92">2099 4841 3230 0,'6'-5'168'15,"-4"1"-21"-15,-2 4-2 0,0 0 13 16,0 0 6-16,0 0-2 0,16 9-6 0,-9-1-13 15,0 2-15-15,2 3-10 0,-2-1-13 16,2 6-13-16,1-1-5 0,-2 1-8 0,-5-1-11 16,1 0 1-16,0 0-15 0,-2 2-3 15,-4-1-5-15,0 1-5 0,-4 0-3 16,1-4-5-16,-2 2-5 0,-4-3-7 16,4-2 2-16,-4-3-12 0,1-1-9 15,2-8-7-15,8 0-4 0,-21-6-2 0,12-8-1 16,-2-3 5-16,-1-10-5 0,1-6 2 15,5 7-3-15,0 4 8 0,2 4 2 0,2 3 2 16,0 3 2-16,0 4-2 0,2 3 20 16,0 5 11-16,0 0 1 0,0 0-1 15,0 0-1-15,24 13-2 0,-15-2-2 0,5-3-2 16,0 2-4-16,4 1 0 0,0-1-5 16,-2-3-4-16,4 0-2 0,-2-1-22 0,0 1-26 15,-7-3-43-15,4-2-37 16,-4-2-49-16,-1 1-70 0,2-4-81 0,-1-2-117 15,0-1-183-15,1 0-10 0,-5-1 75 16,1-3-308-16,0-4-346 0</inkml:trace>
  <inkml:trace contextRef="#ctx0" brushRef="#br0" timeOffset="147103.85">2261 4195 2658 0,'-17'-25'156'15,"6"6"27"-15,1 7 42 0,1 2 23 16,3 3 15-16,-2 3 3 0,8 4 8 15,0 0 26-15,-13 24 10 0,15 0-2 16,2 12-24-16,3 17-27 0,5 1-22 0,3 8-20 16,2 1-17-16,3 2-22 0,-2-3-14 15,2 0-18-15,-2-2-15 0,0-4-22 0,-4 0-43 16,2-10-71-16,-5 5-81 0,1-12-80 16,-4-1-90-16,1-4-74 0,-3 0-71 0,0-10-67 15,-2-3-103-15,-1-6-143 0,-1-3 51 16,0-5-519-16,-2-2-650 0</inkml:trace>
  <inkml:trace contextRef="#ctx0" brushRef="#br0" timeOffset="147270.69">2235 4974 3570 0,'-17'-8'120'0,"2"2"48"0,5 0 47 16,2 2 39-16,1 0 26 0,7 4 0 0,-12-9-14 15,8 3-27-15,2-2-35 0,2 8-17 16,2-14-25-16,4 4-51 0,2-3-92 0,3 3-101 15,0 1-105-15,10-3-123 0,-1 4-126 16,10-5-188-16,-1 3-73 0,-4 0 62 0,-5 3-421 16,-2 5-528-16</inkml:trace>
  <inkml:trace contextRef="#ctx0" brushRef="#br0" timeOffset="147605.63">2557 4845 2945 0,'0'0'39'0,"0"0"25"16,-2 14 21-16,2-14 44 0,0 13 33 15,2-5 32-15,-4 4 27 0,4 0 17 16,-4 3 8-16,2 3-5 0,0-1-23 0,0 3-8 16,0-1-6-16,-4 0-7 0,4-2-16 15,-4 2-13-15,3-1-8 0,-3-1-21 0,-2-1-9 16,4-1-11-16,-2-4 5 0,2-2 10 16,0-5 12-16,2-4-11 0,0 0-18 15,0 0-6-15,-9-20-13 0,9-1-13 0,0-16-9 16,2-5-6-16,2-2-10 15,1-9-6-15,5 14-6 0,-1 6-3 0,-1 9-9 16,1 6-2-16,1 10-1 0,-1 5-4 16,4 4 0-16,-13-1-6 0,25 17-4 0,-9-1-3 15,4 4-2-15,-2 6-13 0,1-2-27 16,-2 1-42-16,2-4-37 0,1 6-16 16,0-4-17-16,1-2-34 0,2-1-60 0,2-4-76 15,-1 1-104-15,-4-7-122 0,-3-1-183 16,4-3-30-16,-4-2 74 0,2-2-543 0,0 0-678 15</inkml:trace>
  <inkml:trace contextRef="#ctx0" brushRef="#br0" timeOffset="148073.57">3245 5032 3705 0,'-18'-3'152'15,"15"-4"-11"-15,1-2-4 0,0-2 5 0,4-3 1 16,3-7-6-16,4-8-13 0,2-5-11 16,0-3-15-16,6-12-9 0,0-3-10 0,-3-4-8 15,1 1-8-15,-3-4-6 0,-1-1-5 16,-4 4-8-16,3 5-3 0,-4 10-6 16,-2 7-2-16,-3 10 1 0,1 5-6 0,0 4-8 15,-2 7-7-15,-2 6 2 16,2 2 4-16,0 0-6 0,0 0 0 0,-18 21-3 15,9-5 0-15,4 3-2 0,-1 1-1 16,6-1-4-16,0 0-4 0,2-1-1 0,4-2 0 16,3 3 4-16,5-4 7 0,9 4 23 15,1 1 38-15,5 1 41 0,-3-2 41 0,1 1 39 16,2-1 24-16,-2 0 16 0,-1 1 4 16,-1 0 11-16,-1 1 3 0,-4 1-9 0,-4-7-1 15,-4 0-14-15,-6-1-125 16,4 2-100-16,-6 2 0 0,-2-6 0 0,-4 5 0 15,0-1 0-15,-6 3 0 0,-2 0 0 16,-4 4 0-16,0-3 0 0,-6 1 0 16,6-4 0-16,-1-5 0 0,-3-4 0 0,1-4 0 15,2 2 0-15,-1-7 0 0,0-4 0 16,-4-4 0-16,-3-11-361 0,5-6-402 0,-2-6-180 16,7-5 70-16,1-13 107 0,5-3-759 15,1-6-971-15</inkml:trace>
  <inkml:trace contextRef="#ctx0" brushRef="#br0" timeOffset="148305.21">3537 3827 3982 0,'7'-35'-41'16,"-3"8"60"-16,-2 4 49 0,0 6 29 15,0 5 30-15,-1-1 16 0,1 6 12 16,-2 7 43-16,0 0 50 0,0 0 9 16,20 31-18-16,-11 1-29 0,8 17 23 15,-4 9 18-15,7 9 4 0,0 16-17 0,1 4-19 16,-1 0-22-16,-2 2-16 0,-6-19-23 15,3 1-12-15,-3 1-15 0,-3-6-17 0,0-4-31 16,-3-4-56-16,2-1-79 0,-4-12-79 16,-2-6-78-16,3-5-88 0,-3-8-101 0,2-3-100 15,0-9-112-15,0-2-162 0,0-6 17 16,0 0 98-16,-4-6-553 0,0 0-672 16</inkml:trace>
  <inkml:trace contextRef="#ctx0" brushRef="#br0" timeOffset="148472.49">3691 4686 3669 0,'-19'-3'168'0,"3"-3"39"0,3 4 37 16,2 1 47-16,11 1 30 0,-16-6-9 15,9 4-25-15,7 2-22 0,-11-6-37 16,11 6-33-16,-7-8-71 0,7 8-117 0,4-12-158 16,1 7-169-16,2-5-227 0,1 4-221 15,-1 0 56-15,3 0 95 0,-1 2-473 0,2 1-559 16</inkml:trace>
  <inkml:trace contextRef="#ctx0" brushRef="#br0" timeOffset="148986.76">4097 4995 3276 0,'-22'10'136'0,"6"-5"15"0,0-2 28 15,3-1 26-15,3 0 13 0,1-2-5 16,9 0-16-16,-13-4-18 0,6 1-16 0,7 3-17 16,-5-12-14-16,5 5-16 0,0-1-11 15,4-4-7-15,-3-2-12 0,6-3-9 16,-2-2-13-16,-1-2 2 0,0-3-10 16,1-11-4-16,-3 0-9 0,3-3-2 15,-8 7-6-15,1-4 13 0,-1 0 12 0,-3 1 25 16,0 2 10-16,-3 2 28 0,-1 6 12 15,1 7 29-15,1-1 5 0,0 6 2 0,1 1-15 16,1 2-17-16,1 2-15 0,-3 4-15 16,8 3-6-16,-12 1-15 0,12-1-6 0,-7 9-6 15,7 0-11-15,0-1-4 0,4-1-5 16,1 1-8-16,5 0-48 0,3-2 0 16,3-4 0-16,4-5 0 0,14-6 0 15,2-1 0-15,-2-4 0 0,2 0 0 16,-2-1 0-16,0 0 0 0,-2 2 0 0,-7 5 0 15,-3 1 0-15,-6 4 0 0,2 0 0 16,-5 3 0-16,2 4 0 0,-2 3 0 0,1 2 0 16,-3 0 0-16,2 6 0 0,1 0 0 15,-3 3 0-15,1 0 0 0,3 7 0 0,-4-4 0 16,1-5 0-16,-5 1 0 0,1-4 0 16,0 2 0-16,-2-1 0 0,1-4 0 0,0 0-253 15,-3-3-191-15,3-2-79 16,-2-1-91-16,-5-4-86 0,13-4-107 0,-3-1 70 15,0-6-662-15,-1-5-851 0</inkml:trace>
  <inkml:trace contextRef="#ctx0" brushRef="#br0" timeOffset="149270.28">4606 4414 3780 0,'-6'-18'63'15,"0"6"79"-15,2 2 62 0,2 1 53 16,-1 3 52-16,3 6 20 0,-4-9-5 0,4 9-19 16,-2-5-19-16,2 5 0 0,0 0 6 15,0 0-13-15,0 0-25 0,0 0-23 16,11 20-21-16,-4-10-22 0,0 1-18 0,2-1-16 15,2 0-26-15,3 1-128 16,1 1 0-16,-1-6 0 0,4 2 0 0,-2-3 0 0,2-2 0 16,2-1 0-16,-3-2 0 15,2-2 0-15,-2-1 0 0,0-2 0 0,-1-1 0 16,-3-2 0-16,-1-3 0 0,-3-2 0 16,0-4 0-16,1-4 0 0,-6-1 0 0,2-12 0 15,-5-5 0-15,-1-4 0 0,2 3 0 16,-2 2 0-16,-2 9 0 0,1 7 0 15,-3 5 0-15,4 5 0 0,-4 1-273 0,2 6-199 16,2 5-110-16,-5-3-144 0,5 3-150 16,0 0 86-16,0 0-731 0,0 0-966 0</inkml:trace>
  <inkml:trace contextRef="#ctx0" brushRef="#br0" timeOffset="150036.04">4981 4094 4190 0,'-6'12'-6'0,"-3"-1"51"15,4 1 40-15,0-2 38 0,1 0 28 16,1 3 15-16,1-2 12 0,2 3-5 0,3 3-11 16,1-1-14-16,2-1-14 0,2 5-14 15,1-5-13-15,0 1-8 0,3-1-16 0,-4-3-4 16,1 0-32-16,3-1-36 0,-1-2-37 16,0-4-42-16,1-1-42 0,-1-3-43 15,3-4-42-15,3-4-37 0,2-4-24 0,6-7-13 16,-3-5 2-16,5-13 14 15,-2-5 21-15,-2-5 26 0,-3-4 28 0,2-5 49 16,-7-5 46-16,0-7 47 0,-1-1 50 16,-6-4 41-16,-1-4 48 0,-2 3 27 0,-1 1 41 15,-6 5 31-15,2 10 37 0,-2 14 31 16,-1 5 37-16,-1 9 13 0,2 9 4 0,0 3-6 16,-3 3-25-16,3 4-25 0,-2 8-17 15,4 2-18-15,0 0-12 0,-14 29-19 16,13 7-13-16,1 7-9 0,3 17-12 0,3 5-4 15,0 6-12-15,4 0-137 0,-5 4-15 16,2 1 0-16,2 2 0 0,-4-3 0 0,-1-4 0 16,0-1 0-16,-1-6 0 15,-1-4 0-15,0-4 0 0,0-15 0 0,0-2 0 16,1-11 0-16,-3-4 0 0,3-5 0 16,-1-8 0-16,-2 1 0 0,0-3 0 0,2-6 0 15,-2-3 0-15,0 0 0 0,0 0 0 16,5-18 0-16,-5 1 0 0,0-6 0 0,0-14 0 15,-1-4 0-15,-3-1 0 0,0 3 0 16,0 1 0-16,-2 10 0 0,4 7 0 16,0 2 0-16,-1 8 0 0,-1 1 0 0,-2 2 0 15,3 7 0-15,3 1 0 0,0 0 0 16,0 0 0-16,0 0 0 0,0 0 0 16,0 0 0-16,0 0 0 0,0 0 0 15,0 0 0-15,0 0 0 0,0 0 0 0,0 0 0 16,39-7 0-16,-14-8 0 0,-1-1 0 15,1 0 0-15,2 2 0 0,-6 1 0 0,-6 6 0 16,1 3 0-16,-5 0 0 0,3 3 0 16,-3 2 0-16,-11-1 0 0,19 8 0 0,-8 1 0 15,-1-1 0-15,0 4 0 0,-1-3 0 16,0 2 0-16,1 0 0 0,0 0 0 0,-3-1 0 16,2-2 0-16,1 2 0 0,-4-4 0 15,3-1 0-15,0 1 0 0,-2-4 0 16,-7-2 0-16,15 0 0 0,-15 0 0 15,15-4 0-15,-7-3 0 0,1-3 0 16,-1-2 0-16,2-4 0 0,-3-4 0 0,3-8-356 16,-1-2-417-16,-1-2-179 0,-3 5 82 15,-1 7 100-15,-2 7-750 0,-4 3-966 0</inkml:trace>
  <inkml:trace contextRef="#ctx0" brushRef="#br0" timeOffset="150522.74">5861 4178 4500 0,'0'7'73'0,"4"-1"61"15,-4-6 63-15,7 9 55 16,0-3 45-16,-7-6 10 0,16 5-1 0,-3-5-15 16,-1 2-17-16,-12-2-30 0,33-4-21 15,-14-1-21-15,0 1-23 0,0-4-18 0,2-2-18 16,-4-2-11-16,0 0-15 0,5-7-7 15,-6 4-61-15,-5-1-49 0,-4 2 0 16,-2-5 0-16,-1 1 0 0,-2-1 0 0,-4-6 0 16,-5-10 0-16,-2-1 0 0,-2-2 0 15,-3-7 0-15,-2 9 0 0,1 2 0 0,-1 4 0 16,-1 5 0-16,2 7 0 0,2 3 0 16,1 9 0-16,-1 2 0 0,1 2 0 15,12 2 0-15,-24 10 0 0,12-8 0 16,5 4 0-16,1-3 0 0,6-3 0 0,0 0 0 15,0 0 0-15,0 0 0 0,38-7 0 16,-7-8 0-16,3-2 0 0,5-4 0 16,-2 4 0-16,-4 0 0 0,-1 0 0 0,-1 6 0 15,-6 3 0-15,-7 5 0 0,1 3 0 16,-2 1 0-16,1 6 0 0,-4 3 0 0,0 4 0 16,-1 3 0-16,-1 9 0 0,-3-2 0 15,1 5 0-15,-2 2 0 0,-4-8 0 16,-1 1 0-16,-1-5 0 0,0 6 0 0,4-3 0 15,-5-5 0-15,-1 1 0 0,2-2 0 16,0-2-301-16,0-2-584 0,0 0-69 16,2-1 95-16,0-3-907 0,2-5-1196 0</inkml:trace>
  <inkml:trace contextRef="#ctx0" brushRef="#br0" timeOffset="150902.92">6541 3607 5169 0,'0'0'37'15,"0"0"46"-15,0 0 45 0,0 0 54 16,0 0 46-16,0 0 24 0,0 0 9 16,-15 14-3-16,15-14-8 0,0 0-8 0,0 0-16 15,0 0-21-15,25 7-18 0,-25-7-24 16,19-2-10-16,-19 2-18 0,21-6-103 16,-9 0-32-16,-1 1 0 0,-2-3 0 15,-1-4 0-15,0 1 0 0,0-1 0 0,-3 0 0 16,-3 0 0-16,0 4 0 0,-4-3 0 15,2 11 0-15,-9-9 0 0,-5 9 0 0,-6 9 0 16,-21 14 0-16,3 6 0 0,2 8 0 16,2 3 0-16,5 4 0 0,8 2 0 15,6 3 0-15,7-10 0 0,6-1 0 16,4-7 0-16,2 1 0 0,4-1 0 16,-1-6 0-16,2-5 0 0,3-2 0 0,0-4 0 15,-3-3 0-15,5-1 0 0,0-5 0 16,2-3 0-16,-1-2 0 0,-1-2 0 0,4-1 0 15,3-4 0-15,-1-2 0 0,5-5-134 16,-7 1-600-16,-2 1-230 0,-3-2 71 0,-1 5 98 16,-3-3-794-16,2 4-1029 0</inkml:trace>
  <inkml:trace contextRef="#ctx0" brushRef="#br0" timeOffset="151270.01">7409 3935 4677 0,'-27'12'33'0,"-4"3"1"15,-14 10 11-15,-7 4 37 0,-20 10 54 16,-6 6 36-16,-12 1 38 0,-5 3 2 0,-10 1-3 16,-9 6-9-16,-45 26-11 0,-17 1 16 15,-23 6 5-15,-23 6 11 0,-34 6 46 16,-28 5 36-16,-28 12 30 0,-24 8 12 0,-138 56-237 15,22-10-108-15,132-49 0 0,-10 6 0 16,-107 50 0-16,139-52 0 0,6-2 0 0,21-3 0 16,27-11 0-16,33-11 0 0,33-14 0 15,64-30 0-15,19-9 0 0,21-8 0 16,22-15 0-16,12-4 0 0,12-6 0 16,8-5 0-16,9-3 0 0,6-4 0 0,5-2 0 15,0 0 0-15,0 0 0 0,28-15 0 16,-13 6 0-16,3-1 0 0,7-5 0 0,0-1 0 15,2-1 0-15,2 2-464 0,-4 0-548 16,2-5 73-16,-1 2 110 0,-1-3-853 0,-1-4-1119 16</inkml:trace>
  <inkml:trace contextRef="#ctx0" brushRef="#br0" timeOffset="154439.47">1400 10704 1937 0,'0'0'470'0,"-13"-10"-140"16,13 10-98-16,0-15-44 16,4-1-28-16,5-3-10 0,5-6-16 0,6-1-21 15,1 1-4-15,1 6-20 0,-6 5-9 16,2 3-13-16,-3 5-9 0,-1 4-2 15,-3 4-2-15,4 2 0 0,-4 5-7 0,2 7 11 16,-1 1 18-16,-6 4 25 0,-1 3 15 16,-5-1 16-16,2 3 9 0,-4-2 10 0,-3 11 8 15,-1-5 6-15,-6 1 14 0,3-2 18 16,0-7 1-16,3-2-8 0,-2-5 0 16,4-1-7-16,1-4-5 0,1-1-7 15,0-1-11-15,0-3-17 0,2-5-14 16,4 11-11-16,-4-11-9 0,17 5-13 0,-2-5-9 15,6-2-8-15,4 0-17 0,-1-1-21 16,3-1-37-16,5-2-38 0,-5-2-57 0,-2 4-47 16,-4-3-46-16,-4 2-65 0,-1-2-58 15,-5 0-71-15,-2 0-66 0,-1 0-90 16,-4 1-120-16,-2-2-97 0,-2 0 65 16,0 0-501-16,-6 0-653 0</inkml:trace>
  <inkml:trace contextRef="#ctx0" brushRef="#br0" timeOffset="154820.88">1436 10301 3535 0,'-27'18'60'16,"-9"18"30"-16,-5 10 34 0,-9 17 8 0,6 4 22 15,0 5 26-15,6 2 18 0,4 7 17 16,5 0 17-16,10-13-11 0,10-1-1 15,7-2-2-15,7-2 3 0,13-1-10 0,11-4 4 16,20 7-18-16,11-8 4 0,19-14-18 16,7-11-22-16,11-8-11 0,4-8-16 15,-17-12-10-15,5-8-10 0,20-7-11 16,-4-7-13-16,-8-8-22 0,-6-3-15 0,-12-6-8 16,-22 5 1-16,-8-7-4 0,-8-5 3 15,-7-3 0-15,-14-8-6 0,-6 0 8 16,-10-5 10-16,-12-4-36 0,-17-18-21 0,-11-4 0 15,-15-1 0-15,-14-2 0 0,-10 2 0 16,-6 8 0-16,-11 9 0 0,-3 14 0 0,-1 15 0 16,-1 14 0-16,20 17 0 0,-4 14 0 15,-16 13-80-15,9 16-185 0,6 14-98 0,14 7-112 16,5 3-141-16,23-9-251 16,12-2 45-16,4-6 82 0,13-7-608 15,11-4-803-15</inkml:trace>
  <inkml:trace contextRef="#ctx0" brushRef="#br0" timeOffset="155818.51">2616 10989 3994 0,'0'0'83'0,"0"-8"38"0,0 8 39 16,0 0 34-16,0-13 26 0,0 13 24 16,2-6-5-16,-2 6-14 0,0 0-25 15,0 0-31-15,2-7-21 0,-2 7-9 0,0 0-12 16,8 24 5-16,-4-4-4 0,1 13-1 16,2 2-2-16,-1-2-9 0,1 2-14 0,0-2-9 15,0-1-10-15,2-1-6 0,-2-5-7 16,-3-6-8-16,1-3-7 0,-1-1-3 15,-2-4-2-15,1 1 16 0,-1-4 26 16,2-2 24-16,-2 0 16 0,-2-7-5 0,0 0-16 16,0 0-99-16,0 0-12 0,0 0 0 15,3-40 0-15,0 4 0 0,-1-7 0 16,0-3 0-16,2-11 0 0,-1 1 0 0,1 15 0 16,0 3 0-16,-1 11 0 0,-1 6 0 15,0 4 0-15,3 3 0 0,-1 6 0 0,1 3 0 16,2 1 0-16,-7 4 0 0,27 10 0 15,-2 3 0-15,2 7 0 0,0-1 0 0,7 8 0 16,-4-4 0-16,1-3 0 0,-2 1 0 16,-1-3 0-16,1-1 0 0,-9-5 0 15,0-1 0-15,-8-2 0 0,2-2 0 16,-3-3 0-16,-1 2 0 0,0-3 0 16,-3-1 0-16,-7-2 0 0,20-8 0 0,-9-1 0 15,0-7 0-15,-3-2 0 0,3-10 0 16,-2-3 0-16,-2-3 0 0,0-4 0 0,-5-3 0 15,-4-3 0-15,-1-12 0 0,-4 1 0 16,0 13 0-16,1 4 0 0,2 4 0 0,1 11 0 16,-1 5 0-16,-1 1 0 0,4 6 0 15,-1 5 0-15,0 0-244 0,2 6-383 0,0 0-134 16,0 0-148-16,0 0 85 0,0 0-817 16,0 0-1080-16</inkml:trace>
  <inkml:trace contextRef="#ctx0" brushRef="#br0" timeOffset="156186.47">3525 10802 4343 0,'-6'5'23'16,"1"4"41"-16,-4-3 20 0,2 5 24 15,0 1 24-15,3-2 16 0,0 0 19 16,3 3 3-16,1-1-2 0,-2-1 1 15,5 5-2-15,-1-1 13 0,4-3-12 0,1 1 0 16,3-3-12-16,1-2-15 0,0 1-10 16,3-1-5-16,-1-3-13 0,1-3-14 15,-1 0-6-15,3-4-6 0,0-1-9 0,0-4-2 16,3-1-13-16,-2-1-1 0,-2-3-1 16,-1 0 12-16,-3-4 8 0,-2 3 3 0,-2-1 3 15,-4-1 0-15,-1-3-3 0,-4 1-6 16,0-5-10-16,-3-1-64 0,-7-4-4 0,3 5 0 15,-1 3 0-15,-2 4 0 0,1-1 0 16,-1 6 0-16,-1 3-53 0,-1 5-172 16,3 2-67-16,-10 6-81 0,3 4-94 15,-7 7-116-15,3 4-157 0,4-5-60 16,2 2 81-16,7-5-621 0,5-4-795 0</inkml:trace>
  <inkml:trace contextRef="#ctx0" brushRef="#br0" timeOffset="156551.07">3765 10737 4031 0,'0'0'133'0,"7"-4"14"16,-7 4 10-16,0 0 7 0,0 0 6 15,0 0 21-15,0 0 28 0,18 11 13 0,-11-3-6 16,-1 2-5-16,2 3-19 0,2 1-3 16,-1 1 5-16,3 3-6 0,-3-4-16 15,-2 3-19-15,1-2-18 0,-2-1-13 16,-2-2-11-16,0-1-24 0,-1 1-9 0,-1-3-9 15,0-1-2-15,2 1-7 0,-1-4-2 16,-3-5 11-16,2 10 6 0,-2-10-6 0,0 0-47 16,0 0-32-16,0 0 0 0,9-26 0 15,-8 9 0-15,5-4 0 0,1-9 0 16,1 5 0-16,-2 5 0 0,0 5 0 0,-1 0 0 16,3 2 0-16,-3 6 0 0,5 2 0 15,-2 3 0-15,-8 2 0 0,23 9 0 0,-10 0 0 16,1 0 0-16,0 4 0 15,-1 1 0-15,3-1 0 0,0 3-105 0,4 3-118 0,3 2-39 16,0-1-35-16,-1 1-65 16,0-3-66-16,-1 3-73 0,-8-7-93 0,-1-4-154 15,-5 0 39-15,-1 1 75 0,1-3-498 16,0-3-600-16</inkml:trace>
  <inkml:trace contextRef="#ctx0" brushRef="#br0" timeOffset="156768.69">4550 10847 3618 0,'0'0'368'0,"0"0"40"0,0 0 22 15,0 0 8-15,4-5 12 0,-4 5-1 0,0 0-15 0,13-6-30 16,-1 3-36-16,-1 1-36 16,5-3-33-16,0-2-106 0,0 2-193 0,4-2 0 15,0 0 0-15,-1 0 0 0,-4 1 0 16,1-1 0-16,0 3-83 0,-4-1-263 0,-1 1-95 15,-1-1-99-15,-4 1-99 0,2-2-173 16,-8 6 42-16,5-5 71 0,-5 5-614 16,0 0-771-16</inkml:trace>
  <inkml:trace contextRef="#ctx0" brushRef="#br0" timeOffset="157385.53">5158 10578 3833 0,'-2'-25'112'16,"-1"3"49"-16,1 1 42 0,-2 6 40 0,1 0 40 15,0-1 49-15,-1 3 24 0,2 1 0 16,0 1-12-16,0 4-31 0,1-1-40 0,1 8-32 15,0 0-18-15,0 0 6 0,1 36-14 16,5 2-18-16,1 14-19 0,4 6-79 0,0 2-99 16,-2 1 0-16,3-1 0 0,-1 1 0 15,-1-1 0-15,-1-2 0 0,1-5 0 16,-5-11 0-16,0-1 0 0,0-6 0 0,-5-6 0 16,2-6 0-16,2-6 0 0,-4 0 0 15,2-5 0-15,0-2 0 0,-1-2 0 16,-1-4-383-16,0-4-89 0,0 0-66 15,0 0-57-15,0 0-68 0,4-31-85 0,-4 14 17 16,2-7-650-16,0-1-835 0</inkml:trace>
  <inkml:trace contextRef="#ctx0" brushRef="#br0" timeOffset="157552.42">5293 10862 3792 0,'0'-11'22'0,"0"-1"68"0,0 6 37 16,0-1 26-16,0 7 24 0,2-8 2 15,-2 8 9-15,0 0 24 0,0 0 10 16,0 0-14-16,27 9-14 0,-17 3 3 0,1 6-20 15,0-1-17-15,9 8-23 0,-8 4-10 16,2-4-34-16,-4-1-61 0,3 5-74 16,-3-2-79-16,-3-6-95 0,0 0-109 15,-4-6-97-15,-1 0-116 0,0 2-165 0,0-6 44 16,-2-1-518-16,0-2-643 0</inkml:trace>
  <inkml:trace contextRef="#ctx0" brushRef="#br0" timeOffset="157736.26">5397 10663 3212 0,'-8'-13'17'15,"2"1"33"-15,2 0 33 0,0 7 21 0,-1-2 8 16,-1 0-5-16,3 1-12 0,3 6-8 16,-9-8-15-16,9 8-41 0,-7-5-54 15,7 5-61-15,0 0-62 0,0 0-69 0,0 0-101 16,0 0-166-16,-7 19-25 0,8-9 47 15,-1-1-131-15,2 4-91 0</inkml:trace>
  <inkml:trace contextRef="#ctx0" brushRef="#br0" timeOffset="158101">5505 10826 1801 0,'6'3'126'0,"-2"3"18"16,1 1 33-16,1 0 38 0,1-1 39 15,4 1 23-15,-2 2 25 0,0 0 1 16,1 1-4-16,1-3-6 0,0 5-3 0,1-4-14 15,-2 1 7-15,-3-1-17 0,0-3-7 16,2 0-24-16,-2 3-18 0,0-5-27 0,-7-3-16 16,6 8-11-16,0-3-20 0,-6-5-11 15,0 0-8-15,8 6-9 0,-8-6-4 0,0 0-8 16,0 0-12-16,0 0-9 16,0 0-11-16,9-24-5 0,-9 10-12 0,0-1-2 0,2-1-4 15,-2-1-11-15,2 1-3 0,1 3-7 16,-1-1-3-16,1 2 0 0,-1 1-12 15,0 3-3-15,1 4-7 0,-3 4 1 16,15-5 3-16,-15 5 1 0,23 5-6 0,-9 4 1 16,3-1 3-16,-1 4-9 0,0 0-13 15,0 2-19-15,1-3-25 0,-2 3-13 16,-2-1-21-16,1-1-20 0,1 1-17 0,-4-3-33 16,-3-2-40-16,1 1-48 0,-3-2-64 15,-1 0-69-15,2-1-76 0,-3 0-134 0,-1-3-141 16,-3-3 68-16,0 0-557 0,4 5-689 15</inkml:trace>
  <inkml:trace contextRef="#ctx0" brushRef="#br0" timeOffset="158535.48">6308 10711 3772 0,'-4'4'202'0,"4"-4"12"0,-9 6 8 15,9-6 15-15,0 0 9 0,0 0-1 16,0 0-3-16,0 0-8 0,0 0-2 0,0 0-8 16,0 0-11-16,0 0-14 0,0 0-20 15,0 0-19-15,0 0-13 0,39-11-17 0,-29 5-15 16,-3 1-8-16,0 0-9 0,0 0-7 16,-2-2-6-16,1 2-7 0,-2-3-5 15,-4 8-5-15,3-11-6 0,-1 6-6 16,-2 5-6-16,-4-10-7 0,4 10-11 0,-9-5-4 15,9 5-5-15,0 0-1 0,-27 14-4 16,15-3-2-16,-8 12-2 0,2 1-1 0,4 1-12 16,0 4-1-16,6-4 0 0,5-4 0 15,1 0 0-15,2-1 0 0,2-3 0 0,1 1 0 16,1 3 0-16,5-2 0 0,-4-5 0 16,4 3 0-16,0-5 0 0,4 0 0 15,-4-1 0-15,2-6 0 0,3 2 0 0,-3-3 0 16,3-2 0-16,0-1 0 0,-2-1 0 15,-12 0-14-15,31-8-159 0,-14 2-56 16,-4 2-67-16,-1-2-94 0,-3 0-102 16,-1 0-116-16,-1-1-183 0,1 1 30 0,-3-1 83 15,4 2-601-15,-4-2-737 0</inkml:trace>
  <inkml:trace contextRef="#ctx0" brushRef="#br0" timeOffset="158917.44">6643 10842 3859 0,'0'0'122'0,"0"0"13"16,0 0 10-16,-18 5 27 0,18-5 20 15,-2 12 12-15,-1-6 2 0,3 3-6 0,0-9-12 16,3 18-2-16,-1-9-19 0,4 1-5 15,0 1-13-15,2-1-7 0,-1 2 1 0,0-3-20 16,6 0-11-16,-4-3-9 0,0 1-11 16,3-3-5-16,-1-2-9 0,5-1-5 15,-16-1-10-15,28-7-2 0,-15 6-8 0,0-5-2 16,-1 1-3-16,-1-1 8 0,0-1-17 0,-4-3 9 16,0 0 14-16,-3 1 2 15,-2-3 1-15,-2-4-6 0,-2-1-5 0,-2-6-7 16,-1 3-7-16,-4-9-3 0,-2 6-11 15,4 4-27-15,0 6-44 0,-4-1-45 0,2 4-71 16,-2 2-72-16,-3 2-89 0,3 3-104 16,2 3-112-16,-3 0-138 0,12 0-102 15,-17 3 78-15,9 1-641 0,8-4-797 0</inkml:trace>
  <inkml:trace contextRef="#ctx0" brushRef="#br0" timeOffset="159321.49">6824 10897 3751 0,'2'12'54'0,"2"0"50"0,-3-3 31 16,3 0 32-16,-2 0 21 0,3-4 15 0,0 0 7 16,-1 2 7-16,3-4 0 0,-7-3-3 15,20 4-13-15,-20-4-19 0,22-4-16 0,-8 1-13 16,0-2-17-16,0 0-10 0,1-4-12 16,-1-3-11-16,-1-1-1 0,-2-3-4 0,-1-3 1 15,-3-3-5-15,-1-9-2 0,-1-2 1 16,-3-3 1-16,-4-3-6 0,1-4-4 15,-7-1-4-15,3 3-6 0,-3 2-1 0,-2 7-5 16,6 6-2-16,-1 7-10 16,1 6-9-16,1 4-9 0,-3 4-5 0,6 5-3 0,0 0-9 15,0 0 0-15,-18 19-6 16,18-11-3-16,0 1 4 0,4 1-4 0,5 2 10 16,5 0 0-16,1 0-22 0,4-1 0 15,6 4 0-15,2-1 0 0,0-2 0 0,-5-1 0 16,-1 1 0-16,4 3 0 0,0 2 0 15,-3-2 0-15,-2 1 0 0,1 2 0 0,-6-2 0 16,-1-1 0-16,-1-1 0 0,-2 3 0 16,-1-2 0-16,1 1 0 0,-2-1 0 0,1 1 0 15,-2-3 0-15,-3 3-354 0,-5-2-140 16,-2 3-45-16,-7 0-57 0,-10 9-60 0,-8 1-106 16,-11 2 53-16,-9 2-679 15,-7-5-841-15</inkml:trace>
  <inkml:trace contextRef="#ctx0" brushRef="#br0" timeOffset="159684.81">4118 12235 4183 0,'-41'19'104'0,"9"-5"-5"0,7-6-9 0,8-1-2 16,2-5 25-16,7 0 6 0,1 0 3 15,7-2 3-15,0 0 13 0,47-13 10 16,24-7 9-16,47-14 0 0,65-25-9 0,27-11-17 16,20-4 1-16,14-8-29 0,18-5-3 15,0 1-23-15,-1-3-18 0,-8 6 12 0,-9 6 5 16,-18 13-19-16,-24 6 6 0,-65 19-13 16,-17 8-2-16,-21 8 21 0,-35 7 20 15,-10 1 47-15,-16 6 37 0,-11 2 24 0,-6 4 8 16,-5-1 2-16,-3 1-21 0,-4-1-15 15,1 3-171-15,-10 1 0 0,17-5 0 0,-17 5 0 16,12-4 0-16,-12 4 0 16,11-6 0-16,-11 6 0 0,9-1 0 0,-9 1 0 15,10-3-408-15,-10 3-313 0,9 0-219 16,-9 0 98-16,0 0 83 0,0 0-779 0,0 0-981 16</inkml:trace>
  <inkml:trace contextRef="#ctx0" brushRef="#br0" timeOffset="162404.19">9913 10545 3741 0,'2'-26'164'0,"0"7"4"16,-2 4-1-16,0 3 0 0,2 1-13 15,-2 3-31-15,0 0-31 0,0 8-18 0,0 0 31 16,0 0 47-16,-2 27 5 0,4 10-8 16,-2 9 2-16,4 15 1 0,-3 3-4 0,5 1-2 15,1 3-11-15,4-2-10 0,0-3-13 16,1-2-8-16,2-4-12 0,-1-4-6 0,1-4-5 16,-5-11-13-16,2-5-14 15,1-2 1-15,-6-7-10 0,1-5-3 0,-5-5-6 16,3-1-28-16,-1-2-40 0,-3-3-47 15,-1 2-80-15,-3-6-96 0,-4-1-117 0,7-3-125 16,-13 0-162-16,13 0-90 0,-19-15 80 16,8-2-549-16,0-9-682 0</inkml:trace>
  <inkml:trace contextRef="#ctx0" brushRef="#br0" timeOffset="164300.35">9928 10593 3495 0,'-7'-11'10'0,"1"1"28"15,1 2 13-15,2-1 23 0,-1 3 11 0,4-1 9 16,2-2-1-16,0 2-3 0,6-1-2 16,3 0-7-16,9-4-6 0,8 3-1 0,10-2-7 15,7 2-5-15,16 1-7 0,7 1-2 16,8-1-8-16,2 1-4 0,3-2-5 15,27-1-3-15,6-4-1 0,10-5-3 0,9 4-1 16,10-4-2-16,6 0-2 0,3 0-5 16,-1-2-1-16,1 1 5 0,-9 2 9 15,-6 1 9-15,-6-3 7 0,-7 5 0 16,-9 3 2-16,-13 1-2 0,-23 1 7 0,-1 3 4 16,-6 2 9-16,-1-5-2 0,-2 3-2 15,-1-2-4-15,4 1 1 0,5 0-7 0,-1-3-6 16,4-1-1-16,19-8-7 0,6 7-3 15,0 1-4-15,0 1-3 0,-24 1-3 0,25-4-5 16,-20 7-1-16,0-1-4 0,2 6 1 16,0-6-2-16,-2 4-4 0,2-1 0 0,20-3-1 15,-1-2-3-15,-16 4 0 16,20 0 0-16,1-3-2 0,4 7-2 0,-3-10 3 0,4 6-10 16,-4-1-8-16,5 3-8 0,-3-4-4 15,1 4-1-15,-26 1 2 0,2 3 2 16,-5-2 0-16,-3 1 2 0,1-1 2 15,3 0 4-15,-4-1-1 0,0-1 5 0,0 1-2 16,-1 0 2-16,0-4-1 0,3 1 2 16,0-2-2-16,-3 1 3 0,1 0 2 0,-6 2-3 15,2-2 1-15,-4 2 1 0,-4 0 2 16,3 0 1-16,-3 2 2 0,-3-1-5 16,-2 2 2-16,0 1 4 0,-5-1 1 0,-1-1 10 15,2-1 8-15,-11 4 9 0,11-8 5 16,0 2-1-16,-1 0 3 0,-1-3-5 15,2 1-1-15,-2-4-6 0,-2 3 1 16,-1-1-2-16,-5 2-5 0,-9 1-3 0,-3 1-3 16,4-2 0-16,-6 4-3 0,1-4 2 15,-8 5-1-15,-5 0 2 0,-2 0-2 0,0-1 0 16,-4 2 4-16,0 0 6 0,-4-1 5 16,6-2 5-16,-2 3-2 0,-2-3 1 0,4 2-5 15,-3-3 3-15,3 3-3 0,1-3-2 16,-3 0-4-16,-1 1 3 0,3 2-1 0,-1-3-8 15,-6 1 1-15,4 2 0 0,-6 0 1 16,4-1-5-16,-7 4-1 0,1-3 2 0,-3 3 0 16,0-2-3-16,-9 2-7 15,14-3-2-15,-14 3 0 0,13 1 0 0,-13-1 3 16,14 9-1-16,-7 1 1 0,1 4 0 16,-3 1 0-16,0 8 0 0,1 2 15 0,-5 14 6 15,-2 7 14-15,-3 12 11 0,-3 3 9 16,-2 4 11-16,0 3 23 0,0 0 14 15,-3 2 19-15,2 2 8 0,1-1 16 0,1-1 4 16,2-3-6-16,1-4 3 0,1-2 6 16,2-5-48-16,2-12-106 0,2-1 0 0,-2-3 0 15,6 2 0-15,-3-6 0 0,3-3 0 16,-4-7 0-16,1-5 0 0,2-4 0 0,1 0 0 16,-3-2 0-16,3-4 0 15,-2 1 0-15,-3-1 0 0,1-6 0 0,0 2 0 16,0 0 0-16,-2-7 0 0,3 11 0 15,-3-6 0-15,0-5 0 0,0 8 0 0,0-8 0 16,-5 7 0-16,1-3 0 0,-1 1 0 16,-3 0 0-16,-4 3 0 0,0-3 0 0,-10 4 0 15,4-2 0-15,-7-2 0 0,-13 5 0 16,-5-5 0-16,-16 2 0 0,-2 3 0 0,-1-4 0 16,-10-1 0-16,-9-2 0 0,-5 4 0 15,-27 1 0-15,-4 0 0 0,-3-2 0 0,-2 3 0 16,-2-3 0-16,2 4 0 15,-6 0 0-15,-1 1 0 0,-3 1 0 0,1 3-13 16,-3 0-57-16,-1 1 14 0,0 1 5 16,-6 1 9-16,2 0-1 0,-5-1-2 0,8 0 8 15,0 0 8-15,7 0 1 0,1 0-2 16,4-2 3-16,6 2 1 0,5-2-1 0,9-1 12 16,22-4 3-16,-1 0 3 0,6 0-2 15,0-1 0-15,9 1 11 0,0-4-5 0,5 4-3 16,0-4 1-16,4-1-2 0,-2 1 3 15,4 1 11-15,-3 0-12 0,-1 1 10 0,0-1-1 16,0 1 3-16,0 1-5 0,1 0-4 16,-3 1-3-16,2-2-3 0,2 4-10 15,-2-5-11-15,1 2-8 0,0 4-12 16,-1-7 17-16,1 3 1 0,-1-3 8 0,2 6-4 16,4-4 10-16,-4-1-9 0,1 3 8 15,-3-2 1-15,0-3 0 0,-1 2 2 0,-3-1 10 16,2 0-7-16,-1-1 1 0,-1-1 3 15,0-3 0-15,1 3 2 0,-2-3 3 0,1 1 1 16,2 0-5-16,12-2-5 0,-2 0-3 16,1-2-1-16,-1 4 8 0,-3-2-11 0,6 0 7 15,-4 2 3-15,-11-1 0 0,2 3 5 16,2-1-7-16,-1 2 1 0,3 0 3 16,-2 0 0-16,12-1 0 0,0-1-1 15,-11 2 1-15,12 0 7 0,-12 1-4 0,12-1 6 16,1-2-1-16,-1 1-6 0,5-1 4 15,-2 1-1-15,0 0 2 0,3 0-1 0,-2 1 0 16,1 0-4-16,2 0 4 0,0-1 2 16,-2 4-2-16,3-4 3 0,2 1-3 15,-1 2 3-15,0-2-3 0,3 3 1 0,2-2 0 16,0 0 0-16,7-1 1 0,4-1 0 16,0 0 3-16,0 2 3 0,0-4-6 15,0 2-1-15,3-2-1 0,0-1 1 16,-3 2-2-16,-2 1 0 0,0-1 6 0,3 1-2 15,-3 2 3-15,-1-4-6 0,-10 8 2 16,7-6-1-16,2-1 6 0,-5 7-3 0,-1-4-4 16,7 0 3-16,-1 0 0 0,4 1 4 15,1-3-1-15,-1 2 1 0,1 0 0 0,6-1-7 16,-2-2 2-16,0 1 0 0,6 1 2 16,-3-1-3-16,1 0 0 0,3 1 2 0,-3-1 0 15,1 1 3-15,-3 0-7 0,3 0 8 16,2-2 1-16,-4 3-3 0,4-4 5 0,-5 4-3 15,7-2-1-15,-3-1 1 0,1 1 4 16,1-1-4-16,0-2 12 0,3 1 4 16,7-2 1-16,-19 0-15 0,19 0 12 15,-19-6-1-15,10-1-4 0,-3-5 0 0,-1-4-2 16,-7-12-6-16,2-4 6 0,0-8-2 16,1-9-7-16,-4-6-11 0,6-5-3 0,-2-1-7 15,5 3 0-15,-1 4 3 0,1 4 3 16,3 14-2-16,3 4 4 0,4 5-7 0,-3 9-20 15,1 1-18-15,2 5-25 0,2 1-33 16,-2 1-39-16,0 3-46 0,0 0-63 0,2 0-49 16,0 7-37-16,-4-6-37 0,4 6-65 15,0 0-133-15,0 0-60 0,0 0 68 0,-13 0-349 16,13 0-404-16</inkml:trace>
  <inkml:trace contextRef="#ctx0" brushRef="#br0" timeOffset="164801.64">11352 10677 2795 0,'3'-24'94'0,"-3"7"3"0,0 2 18 15,0 1 23-15,0 4 28 0,0-1 29 16,-1 3 19-16,1-2 2 0,0 4-14 0,0-1-18 15,0 7-22-15,0-6-20 0,0 6 11 16,0 0 33-16,5 27 27 0,2 6 18 0,6 15 4 16,-1 8 1-16,4 9 5 0,4 22 5 15,4 3-8-15,-1 1-5 0,2 2-12 16,0-1-15-16,-1-2-19 0,-1-6-12 16,-4-17-18-16,0-3-5 0,-4-6-6 0,0-5-131 15,-1-1-15-15,-7-16 0 0,1-2 0 16,-5-6 0-16,2-6 0 0,1-7 0 0,-5 1 0 15,-1-4 0-15,2-2 0 0,0 0 0 16,-2-1 0-16,2-2 0 0,-2-7 0 0,-2 10 0 16,2-10 0-16,-9 0 0 15,9 0-273-15,-21-7-423 0,1-1-243 0,-7-6 71 0,-5-2 85 16,-2-1-792-16,-8-3-1018 0</inkml:trace>
  <inkml:trace contextRef="#ctx0" brushRef="#br0" timeOffset="165434.53">10604 11013 3979 0,'0'0'-190'16,"0"-12"43"-16,0 7 34 0,0 5 40 16,0-10 44-16,0 3 47 0,0 7 47 0,2-12 34 15,-4 7 21-15,2 5 13 0,0-10 2 16,0 10 7-16,-2-9 9 0,2 9 4 0,0-11 1 15,0 11 0-15,-1-4-1 0,1 4-7 16,0 0-13-16,0-9-14 0,0 9-15 0,0 0-17 16,0 0-8-16,0 0-11 0,0 0 14 15,0 0 10-15,1 36 4 0,-1-9 4 0,2 14 2 16,-2 4-5-16,2 1 16 0,-2-1 8 16,0-1 8-16,0 1 6 0,-2-1 2 0,2-4-3 15,2-3-7-15,-2-7-5 16,0-4-9-16,2-8-5 0,1 2-13 0,-3-3-14 15,2-4-8-15,-2-1-5 0,0-2-7 16,0 1-9-16,2-4-10 0,-2 0-33 0,0-7-38 16,0 13-51-16,0-8-73 0,0-5-74 15,0 7-126-15,0-7-146 0,0 0-160 0,0 0-182 16,0 0 71-16,0 0 87 0,0 0-586 16,5-26-727-16</inkml:trace>
  <inkml:trace contextRef="#ctx0" brushRef="#br0" timeOffset="165999.57">11924 10775 3642 0,'-11'-4'71'0,"2"1"16"0,9 3 31 16,-13-4 35-16,10 1 41 0,3 3 47 0,0 0 36 16,0 0 27-16,-14-5 5 0,14 5-5 15,0 0-15-15,0 0-11 0,-4-7-21 0,4 7-25 16,11-10-24-16,3 3-18 0,3-2-22 16,2 1-20-16,4-1-11 0,-3 2-18 0,3 2-15 15,1 0-14-15,-5 3-10 16,-1 4-4-16,6 7-9 0,-1 6-19 0,-5 5-48 15,0 7 0-15,-9 6 0 0,1 0 0 16,-2 6 0-16,-5 3 0 0,1 1 0 0,1-1 0 16,1-2 0-16,-1-3 0 0,-4 1 0 15,5-2 0-15,-2-7 0 0,-1-3 0 0,-1-3 0 16,2-1 0-16,1-1 0 0,-2-4 0 16,1-4 0-16,0 3 0 0,-3-4 0 0,1-2 0 15,2-2 0-15,2 2 0 16,-1-2-68-16,2-5-436 0,0 0-153 0,-7-3-189 0,18-8-5 15,0-2 80-15,0-1-757 16,4-11-974-16</inkml:trace>
  <inkml:trace contextRef="#ctx0" brushRef="#br0" timeOffset="166332.62">12815 10282 4024 0,'2'-14'58'0,"-2"2"60"0,0 3 6 16,2 3 9-16,0 1-6 0,-2 5 5 16,0 0 72-16,0 0 74 0,14 20 42 0,-5 13 15 15,6 16 10-15,6 7-6 16,0 4 4-16,0 5-14 0,8 15-10 0,0 5 1 16,-5 0-13-16,0-3-271 0,-2-16-36 15,-3 1 0-15,0-4 0 0,-2 0 0 0,-4-5 0 16,-1 2 0-16,-1-7 0 0,-2-12 0 15,-1-5 0-15,-2-1 0 0,-2-10 0 0,0-4 0 16,-1-5 0-16,-3-3 0 0,2-1 0 16,0-2 0-16,0 0 0 0,2-3 0 0,-4-3 0 15,0-4 0-15,1 8 0 0,-1-8 0 16,0 0 0-16,0 0 0 0,0-22-508 16,-1 5-503-16,1 0 111 0,-2-3 83 15,2-1-868-15,-2-2-1121 0</inkml:trace>
  <inkml:trace contextRef="#ctx0" brushRef="#br0" timeOffset="167000.29">13767 10742 4375 0,'0'0'-5'0,"7"-3"21"0,-7 3-2 0,0 0 23 0,0 0 47 16,6-6 47-16,-6 6 30 16,3-5 10-16,-3 5-13 0,8-7-7 0,-6 1-21 15,1 1-7-15,4-1-13 0,-2-2-10 16,1 1-7-16,-1 0-10 0,4-3-2 0,-6 1-12 16,5 1-7-16,-3-4-4 0,1-3-5 15,-3 1-6-15,-1-3 1 0,1-2-4 0,-3-1 6 16,-3-3-5-16,-2-10 0 0,-4 2-4 15,-4 2 6-15,-3 2 13 0,-2 2 6 16,-2 4 0-16,-3 4-8 0,2 5 6 0,-8-2 7 16,2 8 6-16,3 5 8 0,-1 4 4 15,-11 7 7-15,-1 4 3 0,5 3 4 16,3 7 9-16,5 0-10 0,3 4-7 16,5 1 2-16,9 0-7 0,3-4-7 0,4-2-27 15,2 0-56-15,7 6 0 0,5-3 0 16,-1-9 0-16,8 4 0 0,3-3 0 0,0-5 0 15,0-4 0-15,1-2 0 0,0-5 0 16,0-1 0-16,-2-1 0 0,-2-1 0 0,4-1 0 16,-8-2 0-16,2 3 0 0,-5-1 0 15,-2-1 0-15,2 1 0 0,-14 2 0 0,17-2 0 16,-17 2 0-16,18 5 0 0,-13 4 0 16,2 5 0-16,1 4 0 0,-2 3 0 15,0 1 0-15,-1 11 0 0,-1 2 0 16,2 0 0-16,-5 1 0 0,1-6 0 0,-2-3 0 15,0-3 0-15,-2 0 0 0,1-4 0 16,-3-3 0-16,0 6 0 0,1-10 0 0,-5 3 0 16,5-4 0-16,-8 2 0 0,2-5 0 15,0 1 0-15,-5-3 0 0,1-1 0 0,-5 0 0 16,0-4 0-16,-1 2 0 0,-3-4 0 16,-1-1 0-16,1 1 0 0,-1-5 0 0,-2 3 0 15,7-2 0-15,-4 2 0 16,1 1 0-16,3-2 0 0,-4 3 0 0,-3 3-206 15,2 0-702-15,5 1-43 0,-2-2 97 16,9 3-939-16,1-4-1222 0</inkml:trace>
  <inkml:trace contextRef="#ctx0" brushRef="#br0" timeOffset="167316.37">14298 10355 5380 0,'-9'-15'138'0,"0"3"34"0,4 3 23 0,-1 1 13 15,4 4-20-15,2 4-16 0,0 0 32 16,0 0 33-16,10 36-1 0,2 2-14 16,2 9-16-16,8 6-9 0,-3 5 6 0,1-3-10 15,2 4-153-15,-3-2-40 0,0 1 0 16,-4 0 0-16,-2-2 0 0,1-2 0 0,-5-3 0 15,0-11 0-15,-3-3 0 0,2-3 0 16,-6-6 0-16,2-3 0 0,0-8 0 0,-3-3 0 16,-1 1 0-16,2-2 0 0,0-2 0 15,-2-1 0-15,2-2 0 0,-2-1-18 0,2-3-628 16,-2-4-233-16,0 0-23 0,0 0 90 16,0 0-866-16,0 0-1114 0</inkml:trace>
  <inkml:trace contextRef="#ctx0" brushRef="#br0" timeOffset="168233.17">14776 10626 4325 0,'-12'-2'-184'0,"12"2"32"0,-11-3 30 0,11 3 43 16,-5-4 47-16,5 4 52 0,-6-3 28 15,6 3 24-15,0 0 6 0,-6-5 7 0,6 5 12 16,0 0 13-16,-4-8 15 0,4 8 19 16,0 0 6-16,7-13 6 0,-4 7 7 0,5-2 8 15,-3 2 6-15,4-2 6 16,0-1 3-16,0 1-5 0,0 4-11 0,0-2-11 15,-2 2-13-15,-7 4-19 0,17-2-7 16,-17 2 1-16,21 8 4 0,-8 4 11 0,1 3 7 16,-5 3 3-16,-2 3 14 0,2 2 13 15,-8 1 15-15,-1 2 7 0,-1-1-15 0,-8 8-180 16,2-3 0-16,-4 1 0 0,2-8 0 16,0-3 0-16,0-1 0 0,2 0 0 0,-2-5 0 15,6-1 0-15,-3-4 0 0,2 0 0 16,2 0 0-16,-1-3 0 0,1 0 0 0,2-6 0 15,0 12 0-15,4-6 0 0,-1 3 0 16,7-2 0-16,3 0 0 0,4-2 0 0,2-2 0 16,6 1 0-16,0-1 0 15,4-3 0-15,1 0 0 0,8-3 0 0,-2-3 0 16,2 1 0-16,-2-2 0 0,-1 0 0 16,1-1 0-16,-1 0 0 0,-7-4 0 0,1 0-478 15,-11 1-264-15,2 1-146 0,-5-3 34 16,-5 4 93-16,-3 2-759 0,0-3-964 0</inkml:trace>
  <inkml:trace contextRef="#ctx0" brushRef="#br0" timeOffset="168598.55">15512 10545 4188 0,'-4'-6'4'0,"4"6"42"16,0 0 66-16,0 0 73 0,-27 17 46 15,14-1 46-15,-8 6 15 0,2 5 17 0,0 2 9 16,5 2-2-16,3-2-13 0,4 0-9 16,2-4-2-16,5-2-13 0,5 0-6 0,2-4-11 15,4 11-52-15,7-9-210 0,0 2 0 16,4-5 0-16,-3-5 0 0,0-3 0 0,0-1 0 16,0-4 0-16,2-3 0 0,-2-2 0 15,2 0 0-15,1-5 0 0,-2-4 0 16,-1 1 0-16,-2-2 0 0,-1-7 0 15,-3 0 0-15,-2-9 0 0,-3-3 0 0,-2-5 0 16,-6-3 0-16,-2-3 0 0,-8-9 0 16,-3 0 0-16,-7 5 0 0,4 3 0 0,-6 12 0 15,-1 3 0-15,-3 5 0 0,5 9 0 16,-4 6 0-16,0 2 0 0,2 6 0 0,-6 6 0 16,-3 4 0-16,6 6-282 0,3 2-361 15,7-3-154-15,4 1-90 0,0-2 91 0,10 0-832 16,2-2-1066-16</inkml:trace>
  <inkml:trace contextRef="#ctx0" brushRef="#br0" timeOffset="168915.74">16161 10119 4876 0,'0'-13'126'0,"2"3"14"0,-2 3 10 15,3 2 14-15,-3 5 3 0,0 0 74 0,0 0 52 16,2 24 37-16,0 1 10 0,1 17 10 16,1 12 8-16,0 10 5 0,-1 4-70 15,1 3-293-15,0-3 0 0,-2 4 0 0,0-4 0 16,0 3 0-16,-2-1 0 0,2 0 0 16,0-4 0-16,2-2 0 0,-3-6 0 15,3-1 0-15,2-14 0 0,-3-2 0 0,1-2 0 16,1-10 0-16,-2-5 0 0,-3-4 0 15,4-4 0-15,-4-3 0 0,6-2 0 0,-6-3 0 16,1-1 0-16,1-3 0 0,-2-4 0 16,0 0 0-16,0 0 0 0,22-14 0 0,-17-1-648 15,4-3-339-15,0-2 98 0,-2-9-1038 16,4 2-1349-16</inkml:trace>
  <inkml:trace contextRef="#ctx0" brushRef="#br0" timeOffset="169216.27">16745 10392 5491 0,'-5'-17'74'16,"4"3"41"-16,-5 3 58 0,4 1 54 16,0 2 47-16,2 2 26 0,0 6-8 0,-3-9-14 15,3 9-32-15,0 0 21 0,0 0 41 16,0 0-162-16,3 44-146 0,-1-7 0 0,0 4 0 15,2 3 0-15,-2 0 0 0,-1 1 0 16,-1 0 0-16,0-1 0 0,3-1 0 0,-1 0 0 16,-2-5 0-16,-2-1 0 0,-1-6 0 15,6-4 0-15,-6-4 0 0,3-4 0 0,0-1 0 16,3-3 0-16,-3-3 0 0,0-2 0 16,0-1 0-16,2-6-114 0,-2-3-606 15,0 0-71-15,0 0-98 0,0 0 79 16,17-20-845-16,-10 3-1093 0</inkml:trace>
  <inkml:trace contextRef="#ctx0" brushRef="#br0" timeOffset="169433.14">17008 10428 4498 0,'1'-11'33'0,"1"0"59"15,0 3 52-15,1 2 53 0,-3 6 70 0,4-6 36 16,-4 6 70-16,0 0 54 0,0 0 20 16,7 34 12-16,-3-10-6 0,-3 12-13 15,1 2-382-15,0-1-58 0,2 2 0 16,-2 1 0-16,2 0 0 0,-4-3 0 0,4-1 0 15,-2-7 0-15,2-3 0 0,-4-2 0 16,1 1 0-16,-2-2 0 0,1-3 0 0,0 1 0 16,-2-2 0-16,0-1 0 0,-2-3 0 15,0 0 0-15,-6-1 0 0,-1 1-515 0,-3-3-490 16,0-3 102-16,-6 1-1059 0,5-5-1380 16</inkml:trace>
  <inkml:trace contextRef="#ctx0" brushRef="#br0" timeOffset="170566.18">17522 10164 1995 0,'0'-12'309'16,"2"2"-68"-16,-4 0-15 0,2 1 27 0,0 1 13 16,-2-1-5-16,0-1-12 15,2 0-17-15,-1-1 14 0,-3-1 11 0,-2-2 8 16,6 5 4-16,-1-5 4 0,-1 4-4 15,0 3-13-15,-3-1-23 0,5 1-22 0,0 7-32 16,0-7-27-16,0 7 10 0,0 0 12 16,7 37 13-16,-5 0 1 0,-1 10 3 0,5 14 3 15,-1 6 17-15,-1 6-3 0,3-1-174 16,2-1-34-16,-5-4 0 0,1-1 0 0,1-5 0 16,-1-3 0-16,2-2 0 0,-4-12 0 15,3-3 0-15,-1-1 0 0,-1-6 0 0,0-7 0 16,-2-5 0-16,-2-4 0 0,1-3 0 15,-1-1 0-15,0-4 0 0,0 0 0 16,0-1 0-16,0-2 0 0,0-7 0 16,-1 7 0-16,1-7 0 0,0 0 0 0,0 0 0 15,0 0 0-15,-11-26 0 0,9 16-269 16,-4-8-439-16,6 1-148 0,0-1-15 0,4 1 83 16,-2-1-810-16,0-1-1039 0</inkml:trace>
  <inkml:trace contextRef="#ctx0" brushRef="#br0" timeOffset="171033.27">17757 10452 4469 0,'2'-13'12'0,"-1"1"34"16,1-2 36-16,4 4 24 0,-2-1 24 15,0 1 22-15,5-3 7 0,-1 5-2 0,1-1-11 16,1 0-8-16,1 4-14 0,-2-1-13 15,4 0-13-15,-2 6-1 0,1-2-10 0,-12 2-10 16,18 0-5-16,-18 0-1 0,18 4 9 16,-13 0 4-16,3 2 8 0,-7 0 12 15,1 2 3-15,-2 1 3 0,-2 4-6 0,-3 2-1 16,-2 4-8-16,-6 0-8 0,4 0-3 16,2-1-6-16,-1-1-7 0,0-3-3 15,4-4-8-15,1 1 2 0,-1-1-1 16,2 0-3-16,2 1 3 0,2-3 5 0,2 1 9 15,-1-1 3-15,3 2-9 0,4 1-69 16,-1 1 0-16,2-2 0 0,3 1 0 0,1 2 0 16,1 1 0-16,-3-2 0 0,-1 0 0 15,-5-2 0-15,2 2 0 0,0-1 0 0,-6 1 0 16,-1-4 0-16,0 1 0 0,-2 1 0 16,-2 1 0-16,-1-2 0 0,-4 2 0 0,2-2 0 15,-7 0 0-15,0 0 0 0,0-2 0 16,-1 1 0-16,-3-3 0 0,1 1 0 15,1-3 0-15,1-3 0 0,1-1 0 16,-1-5 0-16,-1-1-517 0,7-5-483 0,2-1 94 16,1-1 90-16,4 2-868 0,4-1-1120 15</inkml:trace>
  <inkml:trace contextRef="#ctx0" brushRef="#br0" timeOffset="171415.55">18233 10408 5023 0,'0'-14'116'0,"2"2"44"0,0-1 41 16,2-1 33-16,1 3 17 0,3-3 3 16,0 3-7-16,3-1-15 0,2-1-30 0,3 5-16 15,-3 3-9-15,2 0-14 0,-2 3-6 16,1 4 0-16,3 4-2 0,-7 3 5 16,5 7-44-16,-6 1-116 0,1 12 0 15,-4-1 0-15,-6-3 0 0,0 2 0 0,-6 8 0 16,1-1 0-16,-2-7 0 0,5-5 0 15,1-3 0-15,-1-1 0 0,2-5 0 0,0 1 0 16,2-3 0-16,-1 1 0 0,3-2 0 16,4-1 0-16,2-1 0 0,3-1 0 0,0-2 0 15,-2-1 0-15,3-1 0 0,-1-1 0 16,3-1 0-16,-1-1 0 0,-15 0 0 16,25 0 0-16,-14 0 0 0,-11 0 0 0,17-1 0 15,-17 1 0-15,17 0 0 0,-17 0 0 16,16 0 0-16,-16 0 0 0,7-2 0 0,-7 2 0 15,0 0 0-15,12-2 0 0,-12 2 0 16,6-3 0-16,-6 3 0 0,0 0 0 0,0 0 0 16,0 0-129-16,-29-4-911 0,11 10 101 15,-2 0-1130-15,-10 6-1481 0</inkml:trace>
  <inkml:trace contextRef="#ctx0" brushRef="#br0" timeOffset="173548.69">9971 11222 1656 0,'-5'-7'188'16,"3"-1"-45"-16,0 1-5 0,2 0 6 16,0 7-2-16,0-13-3 0,2 5-16 0,-2 0 6 15,4-3 6-15,-1 0 22 0,2 1 4 16,1-3 5-16,-3 1 4 0,3 2 5 16,-2 2 4-16,-1-1 5 0,-1 0 6 0,1 5-8 15,-3 4-9-15,5-13-14 0,-5 9-19 16,0 4-14-16,0-11-16 0,0 11-13 15,0 0-8-15,0 0-1 0,0 0 13 16,-12 36 0-16,9-14 1 0,-3 13 7 0,1 1-4 16,3 5-6-16,0 0 0 0,0 2-5 15,2-4-1-15,0 0-11 0,2 0-2 0,2-2-9 16,-1-10-7-16,-1-4 3 0,0-5-8 16,0 2-4-16,0-4-1 0,1 0-5 0,-3-4-9 15,0 1 7-15,2-5-8 0,0 0-7 16,1-1 4-16,-3 1-1 0,0-8-8 0,2 12-1 15,-2-12-1-15,2 9-7 16,-2-9-28-16,0 7-40 0,0-7-59 0,0 0-78 16,0 0-95-16,0 0-104 0,0 0-106 15,0 0-128-15,-22-21-141 0,17 12 75 0,1-4-576 16,-1-1-721-16</inkml:trace>
  <inkml:trace contextRef="#ctx0" brushRef="#br0" timeOffset="175030.8">10723 9588 3676 0,'-2'-15'17'0,"0"10"62"16,0-2 48-16,0 0 36 0,0 0 31 0,2 7 27 16,-3-12 22-16,3 12 4 0,-6-8 5 15,6 8-8-15,-5-8-15 0,5 8-20 16,0 0-29-16,0 0-14 0,0 0-3 15,0 0 15-15,-3 25-4 0,3-5-4 0,0 1-14 16,2 4-8-16,-2 1-9 0,1 0-12 16,2 9-9-16,-3-6-10 0,2-4-10 15,0-1-10-15,2-3-8 0,-4-2-6 0,2-2-8 16,-1-3-9-16,-1-1-57 0,2-1 0 16,-2-2 0-16,0-1 0 0,2-1 0 0,-2 0 0 15,2 0 0-15,-2-8 0 16,0 12 0-16,0-12 0 0,0 9 0 0,0-9 0 0,0 0 0 15,0 0-18-15,0 0-256 16,0 0-98-16,0 0-126 0,0 0-135 0,0 0-188 16,0 0 20-16,0 0 74 0,0 0-649 15,0 0-831-15</inkml:trace>
  <inkml:trace contextRef="#ctx0" brushRef="#br0" timeOffset="175531.48">11857 9602 3596 0,'-5'-12'53'16,"4"1"42"-16,1 1 27 0,1 0 21 16,-1 0 15-16,7-4 10 0,0 0 4 0,3 2-7 15,2 2-12-15,0 0-13 0,0 3-14 16,1-1-13-16,-1 6-12 0,1-1-4 16,0 6-1-16,1 3 10 0,-1 2 6 0,-2 4 17 15,1 3 12-15,-4 2 14 0,-5 0 18 16,-3 2 3-16,-2 0 23 0,-1 3 4 15,-3 0 2-15,3 0 2 0,-6-3 10 16,4 2-11-16,-1-5-8 0,2-3-15 0,1-1-100 16,-1-1-83-16,4-1 0 0,0-2 0 15,0 3 0-15,6-4 0 0,1 0 0 0,2-3 0 16,5 4 0-16,3-5 0 0,0-1 0 16,5-2 0-16,-2 0 0 0,-1 0 0 0,6-4 0 15,-3 1 0-15,1-3 0 0,2 2 0 16,-2-2 0-16,-6 3 0 0,1-2 0 0,-1 2-157 15,0-5-158-15,-1 4-78 16,-4-2-82-16,1 0-110 0,-2 1-187 0,0 1-12 16,-2-1 75-16,1 0-652 0,1 1-815 15</inkml:trace>
  <inkml:trace contextRef="#ctx0" brushRef="#br0" timeOffset="176014.3">13381 9375 3855 0,'0'-10'47'0,"4"3"-4"15,0-1 1-15,-1 2 5 0,3 1 4 0,1 1 8 16,-2 0 7-16,-5 4-2 0,13-5-2 15,-3 3-15-15,-10 2 2 0,15 0-5 16,-15 0-2-16,16 7-4 0,-13-2 12 0,1 3 2 16,0 1 9-16,-6 3 7 0,-2 4 7 15,-1 2 2-15,-7-1 1 0,-1 10 4 0,-5 2-2 16,3-5 1-16,3-5-7 0,3-4 3 16,4-3-1-16,1-2 1 0,-1-1 8 0,3-1 9 15,2 1 7-15,2 3 0 16,7-4 4-16,-4 4 4 0,2 0 2 0,4 1 0 15,0 2 1-15,0-1 4 0,1 3-1 16,-1-1-7-16,-2-2-2 0,1 3-7 0,0 0-2 16,-5-2 2-16,1 0 4 0,-5 2 1 15,1-3 3-15,-2 1 7 0,-2-3 8 0,-3 4 3 16,-1-1-19-16,-3 2-29 0,-3-3-79 16,1-2 0-16,-5 0 0 0,3-2 0 0,-6 0 0 15,2 1 0-15,-4-5 0 0,5-2 0 16,-4 0 0-16,1-3 0 0,4-1 0 15,1-1-286-15,-3-7-257 0,5 3-189 16,0-1-167-16,2 0 87 0,0 0 81 0,6 0-693 16,4 6-876-16</inkml:trace>
  <inkml:trace contextRef="#ctx0" brushRef="#br0" timeOffset="176832.74">14746 9279 4212 0,'-2'-8'58'0,"2"3"18"0,2 0 13 16,-2 5 5-16,0 0 6 0,0 0 41 16,0 0 39-16,0 0 12 0,-7 27 0 0,4-8-5 15,-1 5-11-15,2 13-4 0,2-6-16 16,2-6-14-16,5 8-10 0,0 2-15 0,4-4-11 16,1-4-11-16,1 1-8 0,0-9-12 15,1-4-3-15,1-1-9 0,-3-5-3 0,0-1-6 16,1-3 4-16,-2-2-12 0,0-3-3 15,-11 0-4-15,26-7-4 0,-12-2 1 0,1-4-3 16,6-5-4-16,-4-5-8 16,2-6-2-16,-4 0-3 0,3-4 3 0,-1-8-12 15,-2 6-6-15,-1 6 1 0,-3 0 9 16,-2 8-15-16,1 5 0 0,-6 2-7 0,2 7-2 16,-5 4 9-16,-1 3-1 0,0 0 8 15,6 20-1-15,-6 0 0 0,0 3 6 0,0 4-9 16,0 12 7-16,-2-3-3 0,4 0-5 15,2-7 1-15,-1 5 1 0,4-8-2 0,-2-4-7 16,-1-2-15-16,4-1-12 0,-5-5-15 16,1-2-17-16,1-2-23 0,-2 1-32 0,1-5-45 15,1 0-63-15,-3-2-74 0,-2-4-72 16,10 2-66-16,-10-2-95 0,0 0-161 16,0 0 38-16,0 0 68 0,10-14-429 0,-10 6-495 15</inkml:trace>
  <inkml:trace contextRef="#ctx0" brushRef="#br0" timeOffset="177533.13">16779 8969 3032 0,'0'-10'63'0,"-1"1"16"0,-3 1 23 16,-3 1 20-16,2 2 21 0,-3 0 21 0,-3-1 8 16,-1 2-3-16,-1 4-3 0,13 0-10 15,-32 6-9-15,11 5-2 0,-10 1-4 0,4 5-7 16,1 3-9-16,1 4-7 16,3 2-15-16,2 1-10 0,7 0-8 0,1 2-6 0,9-7-10 15,4-3-5-15,3 0-3 16,6-3-3-16,7 7-2 0,2 1 1 0,4-4 3 15,1 1-1-15,3-2-3 0,-2 1 6 16,4 2-2-16,-4-1 7 0,-2-2 0 0,-1 3 10 16,-1 1 12-16,-1-2 10 0,-7-1 18 15,-8-1 18-15,2 0 17 0,-7-1 12 16,3 1-1-16,-6-2 0 0,-2 4 0 0,-2-1-10 16,-3-1-6-16,-4 5-9 0,-2-1-41 15,0-6-97-15,1-4 0 0,0 0 0 0,-2-2 0 16,-2-1 0-16,-3 0 0 15,2-5 0-15,-1-1 0 0,1-2 0 0,0-4 0 16,3 0 0-16,2-3-193 0,-3-1-264 16,7-2-116-16,3-4-145 0,2 1-150 0,4-1 86 15,4 0-782-15,4-3-1008 0</inkml:trace>
  <inkml:trace contextRef="#ctx0" brushRef="#br0" timeOffset="177946.98">17868 8935 4373 0,'0'-3'1'0,"0"3"32"0,0 0 33 0,0 0 49 16,0 0 39-16,-22 24 28 0,7-1 24 15,-4 6 0-15,0 11 4 0,-2-1-2 0,0 5-11 16,2-1-13-16,6-10-5 0,-1 2-13 16,5-1-11-16,1-2-11 0,8-4-19 0,0-6-4 15,2 1-15-15,6-3-7 0,1-1-13 16,5-3-10-16,-1-3 6 0,2-2-17 0,2-4-1 16,1-2-7-16,-2-3-8 15,2-2-2-15,-4 0 0 0,2-2 10 0,-5-1 20 16,3-1 14-16,-3-1 10 0,-2-2-39 15,-2-1-62-15,-1-1 0 0,-6-1 0 0,-2-2 0 16,0 1 0-16,-7-1 0 0,0 2 0 16,-4 2 0-16,-1 3 0 0,-8-1 0 0,-3 4 0 15,2 2 0-15,-4 0-420 0,-1 4-220 16,-58-3-316-16,57 2 102 0,5-1 90 16,5 1-786-16,1 5-993 0</inkml:trace>
  <inkml:trace contextRef="#ctx0" brushRef="#br0" timeOffset="179417.53">10772 10874 3890 0,'2'-6'-199'0,"2"0"47"0,-2 1 38 16,-2 5 40-16,5-8 42 0,-5 8 37 0,2-10 42 15,-2 6 26-15,0 4 12 0,0-11 14 16,0 11 14-16,0-6 7 0,0 6 7 16,-2-8 0-16,2 8 4 0,0-10 9 0,0 10-2 15,-1-7-1-15,1 7-11 0,-2-6-9 16,2 6-12-16,0 0-11 0,0 0 2 0,0 0 10 15,0 0 20-15,-40 31 17 0,10 0 17 16,-8 6 6-16,-5 7 18 0,-16 12 7 0,0-2 0 16,2 3-3-16,11-12-7 15,5-2-7-15,2-5-2 0,7-1-4 0,-1-4-7 16,15-8-8-16,-2-3-13 0,9-6-9 16,1-3-5-16,5-2-3 0,-3-4-115 0,5 2-8 15,-1-4 0-15,-1-1 0 0,5-4 0 16,0 0 0-16,0 0 0 0,0 0 0 0,0 0 0 15,54-12 0-15,-8-6 0 0,8-3 0 16,6 2 0-16,2-5 0 0,6 0 0 0,0 1 0 16,-3 2 0-16,0-1 0 0,-4 1 0 15,-6 1 0-15,-5 4 0 0,-14 3 0 0,-6 4 0 16,-5 2 0-16,-4 0 0 0,-6 4 0 16,-4 0 0-16,0-1 0 0,-2 0 0 15,-2 2 0-15,1 0 0 0,-8 2 0 16,12-5 0-16,-12 5 0 0,5-1 0 0,-5 1 0 15,0 0 0-15,9-4 0 0,-9 4 0 16,0 0 0-16,0 0 0 0,0 0 0 0,6 10 0 16,-6-10 0-16,-6 12-471 0,-1-2-404 15,-2 0-50-15,-1 1 95 0,0 1-901 0,3 3-1164 16</inkml:trace>
  <inkml:trace contextRef="#ctx0" brushRef="#br0" timeOffset="180047.24">12083 11098 4544 0,'-14'2'-137'0,"2"-2"27"0,1 2 32 16,0-2 40-16,11 0 54 0,-14 2 55 0,14-2 47 16,0 0 32-16,-13-2 5 0,13 2-16 15,0 0-11-15,0 0-13 0,27-21 2 0,10 9-2 16,12-1-9-16,10 1-10 0,6-3-12 15,3 3-10-15,-6-1-22 0,-1 3-38 16,-2-2-57-16,-17 5-59 0,-6 0-61 16,-9 2-71-16,-6 2-54 0,-8 1-54 0,-3 1-82 15,-4-1-148-15,-6 2-28 0,0 0 66 16,0 0-292-16,0 0-313 0</inkml:trace>
  <inkml:trace contextRef="#ctx0" brushRef="#br0" timeOffset="185448.75">24676 9575 3292 0,'2'-7'217'15,"-2"7"-20"-15,6-18 13 0,-4 8-10 0,-1 0-7 16,3-2 11-16,1 2 4 0,-1-2-5 15,-1 0-3-15,1 2 10 0,-2-1 11 0,1 1-4 16,-1 2-11-16,2 3-17 0,-4 5-26 16,2-12-25-16,-2 12-4 0,0 0 19 0,0 0 15 15,3 41-1-15,-3-6 4 0,3 8 9 16,-3 2 6-16,4 11 1 0,2 3-19 16,-5-3-2-16,-1 2-123 0,2 2-43 15,-2-15 0-15,0-1 0 0,0 0 0 0,-2-9 0 16,1 2 0-16,-1-10 0 0,-2-3 0 15,2-5 0-15,0-2 0 0,-1-2 0 0,3-1 0 16,-1-2 0-16,-1-2 0 0,2-1 0 16,-2-3 0-16,2 2 0 0,0-8 0 0,-4 9 0 15,4-9 0-15,0 0 0 0,0 0 0 16,0 0-246-16,0 0-334 0,-11-34-96 0,9 19-174 16,1-9 20-16,-1 0 90 0,2 0-712 15,2-1-901-15</inkml:trace>
  <inkml:trace contextRef="#ctx0" brushRef="#br0" timeOffset="185780.68">24784 9431 3647 0,'-1'-11'-136'0,"-5"5"35"0,-1 6 36 16,7 0 45-16,-25 8 44 0,6 1 42 0,-9 7 44 15,-1 6 32-15,-8 7 28 0,1 3 23 16,0 0 10-16,-4 3 13 0,4 1 7 0,3-1 8 15,2-2-3-15,7-8 8 0,3 4-10 16,4-5-12-16,6-5-2 0,3-2 12 0,6-2 7 16,4-3 9-16,6 2-6 15,4-1-16-15,6-1-18 0,14 2-17 0,4-5-23 16,9-1-15-16,-2-3-15 0,3-1-11 16,1-1-31-16,0-1-88 0,-2-1 0 0,-4 1 0 15,-7-2 0-15,-7 2 0 0,-7-2 0 16,-1 0 0-16,-2 2-48 0,-3-2-48 0,-1 0-25 15,-3 2-30-15,-10-2-36 0,16 1-47 16,-5-1-58-16,-11 0-84 0,11 3-114 0,-11-3-126 16,0 0-186-16,0 0 67 0,0 0 84 15,0 0-503-15,0 0-620 0</inkml:trace>
  <inkml:trace contextRef="#ctx0" brushRef="#br0" timeOffset="186546.41">24628 9186 3250 0,'-28'0'-117'0,"-3"0"27"0,-7 10 30 0,-1 1 39 16,-9 10 32-16,0 7 44 0,-3 6 39 16,-12 19 45-16,4 9 16 0,3 5 15 0,3 3 7 15,4 3 10-15,3 1 8 16,4 2 9-16,8-1 5 0,11-13-6 0,3 1-9 0,9 0-7 16,9-2-7-16,10-1 0 15,6-5 3-15,10-1-1 0,11-3-9 0,8-7-20 0,22 4-12 16,10-5-15-16,6-11-17 15,9-8 1-15,-12-8-16 0,3-8-9 0,2-10-11 16,-1-2-5-16,19-12-10 0,-4-6-5 16,-6-4-3-16,-5-8-4 0,-6-2-7 0,-8-5 0 15,-18 3-10-15,1-16 3 0,-13 5-5 16,-12-4 4-16,-3-7-10 0,-7-3-1 0,-11-5-2 16,-15-5-10-16,-17-18-3 0,-5 2 0 15,-16 5-6-15,-8 7-17 0,-8 9 18 16,-11 12 0-16,-7 13 2 0,-8 12-18 0,10 16-28 15,-6 8-18-15,-2 10-38 0,-21 13-44 16,5 9-51-16,-4 10-79 0,7 9-89 16,6 7-120-16,3 1-198 0,8 4-82 0,9-4 79 15,10 1-572-15,20-7-715 0</inkml:trace>
  <inkml:trace contextRef="#ctx0" brushRef="#br0" timeOffset="187046.56">24359 10735 3531 0,'0'-13'-3'0,"3"1"32"16,-3 1 7-16,-3 4 29 0,2-1 30 16,-1 1 29-16,-2 2 13 0,0 0-5 15,-3 1-4-15,7 4 0 0,-23 0 11 16,0 5 11-16,-13 9 16 0,-18 10 20 0,2 7 18 15,-25 12 9-15,-9 10 8 0,-9 6-1 16,-8 9-23-16,-2 4-10 0,-1 1 2 0,-1 2-5 16,0 0 0-16,10-1 1 0,1-2-3 15,9-5-11-15,1-2-12 0,12-6-10 0,3-5-8 16,9-4-13-16,15-11-8 0,4-1-13 16,1-2-100-16,5-5-7 0,5-4 0 0,5-5 0 15,5-5 0-15,6-5 0 0,2-1 0 16,3-3 0-16,2-1 0 0,2-1 0 15,1-2 0-15,0-2 0 0,6-2 0 16,-9 2 0-16,9-2 0 0,0 0 0 0,0 0-181 16,-15-7-233-16,15 7-104 0,0 0-112 15,0-7-177-15,0 7 2 0,0 0 84 0,0 0-679 16,0 0-851-16</inkml:trace>
  <inkml:trace contextRef="#ctx0" brushRef="#br0" timeOffset="187811.9">22078 12233 4180 0,'-11'2'101'16,"2"-2"11"-16,9 0 22 0,-16 0 41 15,16 0 43-15,0 0 43 0,-14 0 17 0,14 0 6 16,0 0-18-16,0 0-22 0,0 0-25 15,16-19-21-15,13 7-20 0,3-1-21 0,4 1-16 16,3 0-18-16,3 2-11 0,-3 1-11 16,-2 4-11-16,-9 3-11 0,-5 7-9 15,-2 0 0-15,-6 6-6 0,-5 2-6 16,-4 3 6-16,-6 5 11 0,-6 12 18 0,-4 2-47 16,-1 2-46-16,0 0 0 0,-6 6 0 15,4-9 0-15,-1-2 0 0,3-1 0 0,0 0 0 16,2-9 0-16,4-1 0 0,-1-5 0 15,2 1 0-15,1-5 0 0,1 0 0 0,-3-3 0 16,3 1 0-16,2-3 0 0,-1-1 0 16,-1 1 0-16,2-7 0 0,0 9 0 0,0-9 0 15,0 0 0-15,0 0-91 16,0 0-565-16,0 0-133 0,3-22-118 0,-1 10 87 16,-2-2-856-16,0 0-1112 0</inkml:trace>
  <inkml:trace contextRef="#ctx0" brushRef="#br0" timeOffset="188011.78">22188 12472 4960 0,'-18'3'77'0,"7"-2"28"15,0 0 41-15,11-1 64 0,-16 0 82 0,16 0 30 16,0 0-1-16,-11 2-16 0,11-2-30 16,0 0-20-16,0 0-29 0,0 0-20 0,43-12-25 15,-7 2-21-15,5-1-50 0,12-1-70 16,0-3-75-16,-3 1-121 0,-1 1-117 15,-12 1-146-15,-1 0-145 0,-3-1-144 16,-10 2-135-16,-9 4 83 0,-4 0-748 0,-4-1-953 16</inkml:trace>
  <inkml:trace contextRef="#ctx0" brushRef="#br0" timeOffset="188444.94">22150 11708 4427 0,'-29'4'20'0,"-5"6"26"0,-12 13 45 0,0 8 46 16,-4 10 33-16,-7 17 30 0,4 8 29 16,2 5 28-16,1 9 1 0,7 5-7 15,6 4 2-15,8-1-5 0,10-1-6 0,9-14-10 16,10-3-15-16,9-1-20 0,4 0-18 15,11 10-15-15,14-8-17 0,-4-20-12 0,13-5-44 16,19 4-91-16,6-9 0 0,-8-14 0 16,6-13 0-16,2-5 0 0,7-7 0 0,0-13 0 15,19-11 0-15,-8-11 0 16,-7-2 0-16,-4-8 0 0,-15-2 0 0,-14 4 0 0,3-16 0 16,-18 7 0-16,-11-9 0 15,-7-6 0-15,-9-4 0 0,-12-5 0 0,-11-20 0 16,-11-2 0-16,-13 0 0 0,-10 7 0 15,-10 4 0-15,-6 10 0 0,-4 10 0 0,0 12 0 16,-3 13 0-16,15 18 0 0,-8 9 0 16,4 8 0-16,-1 8-114 0,2 11-112 0,7 4-83 15,1 6-132-15,9 5-154 0,3 6-226 16,5-3 1-16,4 2 88 0,9-5-674 0,6-4-857 16</inkml:trace>
  <inkml:trace contextRef="#ctx0" brushRef="#br0" timeOffset="189227.99">24614 10805 4128 0,'-14'-24'21'0,"4"4"32"0,1 1 34 15,2 0 33-15,-2 2 31 0,4 3 32 0,-1-1 33 16,-1 3 15-16,1 2-6 0,2 1-23 15,-2 2-22-15,4 0-19 0,2 7-23 16,0 0 19-16,0 0 14 0,8 31 3 16,15 5 5-16,11 9 0 0,23 15-5 0,15 1-2 15,14 10-32-15,11-1-15 0,11 2-10 16,37 22-13-16,3 1-8 0,7-6-10 0,3-3-6 16,-6-5-7-16,-28-20-15 0,-4-3-32 15,-7-7-24-15,-13-1 0 0,-10-7 0 0,-18-7 0 16,-20-10 0-16,-11-5 0 0,-10-8 0 15,-8-2 0-15,-6 0 0 0,-4-7 0 0,-1 3 0 16,-2-4 0-16,-3 1 0 0,0-1 0 16,-7-3 0-16,12 5 0 0,-12-5 0 15,10 5 0-15,-10-5 0 0,7 2 0 16,-7-2 0-16,0 0 0 0,7 4 0 0,-7-4 0 16,0 0 0-16,0 0-3 0,-20 10-751 15,9-7-215-15,-3 7 74 0,-1-1 99 0,-4 1-828 16,-10 8-1062-16</inkml:trace>
  <inkml:trace contextRef="#ctx0" brushRef="#br0" timeOffset="189913.39">26601 12256 4833 0,'0'-9'104'0,"2"5"20"0,-2 4 21 16,0 0 37-16,0-13 48 0,0 13 31 15,0 0 12-15,1-8-1 0,-1 8-21 0,0 0-21 16,0-7-20-16,0 7-24 0,0 0-17 16,5-9-18-16,-5 9-14 0,4-6-15 0,-4 6-13 15,5-9-7-15,-5 9-12 0,8-10-80 16,-6 4-10-16,1-2 0 0,-1 1 0 0,0-2 0 15,1-1 0-15,-1-2 0 16,-4-5 0-16,-1-2 0 0,-3-3 0 0,1-1 0 16,-4-3 0-16,-5-3 0 0,-1 4 0 15,-4 4 0-15,-5 3 0 0,4 5 0 0,-3 7 0 16,-4 1 0-16,0 6 0 0,-12 3 0 16,1 7 0-16,1 1 0 0,3 6 0 0,-2 7 0 15,13 0 0-15,2 2 0 0,7 0 0 16,7-2 0-16,3-5 0 0,8 1 0 0,2-1 0 15,1 1 0-15,7 3 0 0,4-2 0 16,5-3 0-16,-1-5 0 0,-1-5 0 0,1-3 0 16,-1 0 0-16,2-4 0 15,-1-2 0-15,-2 0 0 0,-1 0 0 0,-6 0 0 16,3-2 0-16,-3 2 0 0,-13 0 0 16,18-2 0-16,-18 2 0 0,12 2 0 0,-12-2 0 15,12 6 0-15,-10 2 0 0,-2 5 0 16,2 1 0-16,-4 3 0 0,2 3 0 0,0 4 0 15,0 2 0-15,-2-2 0 0,2 2 0 16,-1-1 0-16,1-3 0 0,-5 1 0 0,1 0 0 16,2-6 0-16,1-3 0 0,-5 4 0 15,1-3 0-15,-1 1 0 0,-2-3 0 0,-2 0 0 16,-1-3 0-16,-4 2 0 0,2-4 0 16,-7-1 0-16,4 0 0 0,-2-3 0 15,-1-1 0-15,-2-3 0 0,4 2 0 16,0-4 0-16,0 0 0 0,-1-1 0 0,1 1 0 15,0 1 0-15,-2-3 0 0,6 4 0 16,-2-2 0-16,-1 2 0 0,-1 0-521 0,4 0-469 16,0 2 80-16,2 0 97 0,11-2-873 15,-14 2-1121-15</inkml:trace>
  <inkml:trace contextRef="#ctx0" brushRef="#br0" timeOffset="190311.78">26281 11768 4960 0,'-30'0'30'0,"-6"7"29"0,-12 11 41 0,-4 10 48 16,1 8 39-16,-10 17 42 0,6 7 33 15,5 5 16-15,12 5-3 0,13-8-13 0,7 6-14 16,15-2-16-16,9 2-20 0,11-3-18 15,15 13-20-15,11-8-16 0,7-10-19 0,-3-17-95 16,15 3-44-16,-4-14 0 16,1-6 0-16,2-11 0 0,0-1 0 0,3-10 0 0,5-5 0 15,-3-6 0-15,1-7 0 16,0-3 0-16,-2-6 0 0,-2-3 0 0,-4-6 0 16,7-13 0-16,-5-4 0 0,-16 5 0 15,4-16 0-15,-17 6 0 0,4-20 0 0,-15 11 0 16,1-23 0-16,-15 12 0 0,-9-1 0 15,-9-20 0-15,-14 5 0 0,-11 6 0 0,-18 14 0 16,-8 16 0-16,-17 20 0 0,5 20 0 16,-6 12 0-16,-25 13 0 0,2 10 0 0,0 8 0 15,5 9 0-15,1 4-523 16,4 8-209-16,12 3-201 0,6-2 92 0,8 0 91 0,22-6-751 16,5 2-946-16</inkml:trace>
  <inkml:trace contextRef="#ctx0" brushRef="#br0" timeOffset="191344.46">21991 13110 2231 0,'3'-17'129'0,"-2"3"-46"16,1 0-8-16,2 3 1 0,0 3 6 16,-1-4 22-16,-1 4 20 0,2 1 8 15,-2 2-2-15,-2 5-10 0,0-7 9 16,0 7 22-16,0 0 36 0,-42 33 32 0,4 2 29 16,-15 23 25-16,-12 3 28 0,-8 13 18 15,-5 4 19-15,-8 6 5 0,-1-1-5 0,1 1-4 16,2-2-7-16,4-2-6 0,5 0-32 15,7-8-10-15,3-4-11 0,8-5-27 0,17-19-241 16,3-3 0-16,1-2 0 0,8-3 0 16,7-9 0-16,0-1 0 0,6-2 0 0,0-6 0 15,4-2 0-15,-1-3 0 0,2-1 0 16,3-3 0-16,1 1 0 0,-2-3 0 0,4-2 0 16,1 2 0-16,-3-3 0 15,6-4-458-15,-7 6-460 0,7-6-13 0,-9 2 98 16,0 1-885-16,2 2-1151 0</inkml:trace>
  <inkml:trace contextRef="#ctx0" brushRef="#br0" timeOffset="191695.44">19859 15003 4910 0,'-24'-10'61'16,"19"5"4"-16,-1-4 19 0,4 1 23 15,4-5 26-15,6-2 17 0,4-2 12 16,4-4 9-16,7-1-12 0,2 3-10 0,2 4-15 16,-5 7-17-16,0 0-10 0,-7 7-8 15,-4 2 8-15,2 5 8 0,-2 4 18 0,-4 5 22 16,-7 5 21-16,-4 15 16 0,-7 0 18 16,-5 9 13-16,-1 0 4 0,2-9-182 0,-3 0-45 15,4-6 0-15,0 2 0 0,3-2 0 16,3-5 0-16,7-8 0 0,-1-2 0 0,2 0 0 15,2-4 0-15,3 1 0 0,4-3 0 16,9-3 0-16,-2-3 0 0,11-6 0 16,16-3 0-16,9-5 0 0,0-8 0 15,0-1 0-15,3-2 0 0,-4-5 0 16,5 2-400-16,-6-1-229 0,-3-2-67 0,-1-4-90 16,-6 2-34-16,-3 2 75 0,-3 10-655 15,-8-5-851-15</inkml:trace>
  <inkml:trace contextRef="#ctx0" brushRef="#br0" timeOffset="191980.79">20708 14904 3599 0,'12'-13'-23'0,"-2"4"93"0,-7 2 59 15,3 0 36-15,-4 3 32 0,-2 4 34 0,0 0 32 16,0 0 46-16,0 0 24 0,0 0 14 16,-34 16 2-16,21-5 1 0,-3 3-1 15,-2 10-6-15,4-6-25 0,4-2-27 16,-2 3-20-16,9-5-33 0,3 1-176 0,0-1-62 16,3 1 0-16,8-1 0 0,3-3 0 15,6-1 0-15,3-2 0 0,1-4 0 0,3-2 0 16,-1 0 0-16,1-6 0 0,-4 0 0 15,0-4 0-15,-4-1 0 0,-2 0 0 16,-5-6 0-16,-3 2 0 0,-6-4 0 0,-3-2 0 16,-9-5 0-16,-4-9 0 0,-2 1 0 15,-9-10 0-15,-3 6 0 0,0 2 0 0,-3 5 0 16,5 7 0-16,-4 4 0 0,0 7 0 16,2 6 0-16,3 3-250 0,-5 5-212 0,-9 4-85 15,0 5-121-15,2 0-201 16,2 3 81-16,2-1 83 0,3 1-622 0,11-6-784 15</inkml:trace>
  <inkml:trace contextRef="#ctx0" brushRef="#br0" timeOffset="192378.31">20196 14427 3486 0,'-36'-26'-12'15,"-2"2"29"-15,-2 11 18 0,1 8 28 0,-2 5 42 16,-11 17 47-16,-2 10 41 0,-8 21 38 15,2 13 25-15,8 9 8 0,4 7 10 0,3 12 0 16,7 4-19-16,6 4-9 16,14 1-9-16,6 1-13 0,10-18-14 0,7-3-18 15,11 11-23-15,13-4-17 0,9-12-14 16,15-7-15-16,12-11-13 0,10-11-12 0,10-9-13 16,15-13-33-16,4-12-37 0,-13-13-27 15,28-11-37-15,-1-12-24 0,-2-9-15 16,-2-12-6-16,-9-6 17 0,-8-8 10 0,-11-3 9 15,-7-2 17-15,-15-4 22 0,-13-7 32 16,-17-4 28-16,-11-3 0 0,-15 9 2 0,-16-23 0 16,-10-3 1-16,-17-4-3 0,-12 3-9 15,-16 3-7-15,-10 2 13 0,-8 11-8 0,-2 15-1 16,-4 19-1-16,-3 17-7 16,-3 15-5-16,19 21-22 0,-7 13-33 0,-12 14-35 15,7 7-42-15,9 19-66 0,7 6-100 16,7 5-141-16,8 2-160 0,6-1-248 0,24-12 71 15,6-6 81-15,13-7-537 0,8-3-680 16</inkml:trace>
  <inkml:trace contextRef="#ctx0" brushRef="#br0" timeOffset="192880.34">21892 13325 3598 0,'-9'-21'45'0,"-2"5"12"0,0 3 29 15,0 1 47-15,4 2 34 16,-1-3 19-16,0 7 7 0,3-1-19 0,-1 3-17 16,6 4 19-16,0 0 36 0,0 35 24 15,17 14 10-15,17 25 12 0,12 7-3 0,13 6-5 16,10 7-14-16,7 2-17 0,29 28-18 15,-29-32-18-15,-2-2-21 0,-4-3-15 0,-7-3-12 16,-4-5-12-16,-7-3-3 0,-6-6 9 16,-11-16-22-16,-3-4-107 0,-5-4 0 15,-3-4 0-15,-7-11 0 0,1-2 0 0,-3-5 0 16,-6-5 0-16,-1-5 0 0,0-3 0 0,-5-2 0 16,3 0 0-16,-3-5 0 15,4 1 0-15,-1-1 0 0,-6-4 0 0,11 2 0 16,-11-2-586-16,0 0-421 0,15-6 97 15,-15 6 107-15,0 0-858 0,0 0-1099 0</inkml:trace>
  <inkml:trace contextRef="#ctx0" brushRef="#br0" timeOffset="193244.57">22751 14955 4776 0,'5'-27'85'0,"-3"3"28"0,-1 4 31 15,1 6 53-15,2 2 66 0,-2-1 38 16,-2 3 21-16,2 1 3 0,-2 1-27 0,0 8-32 15,1-9-23-15,-1 9-2 0,0 0 8 16,0 0 0-16,14 32-130 0,-10-11-119 0,3 14 0 16,-1-2 0-16,-1 4 0 15,-1-1 0-15,1 1 0 0,-1-2 0 0,-3 2 0 16,1-4 0-16,-2-3 0 0,0-4 0 16,-2 1 0-16,1-3 0 0,-1 0 0 0,0-6 0 15,0 1 0-15,-1-2 0 0,3-3-404 16,0-4-191-16,5-4-101 0,-1-3-143 0,-4-3 24 15,0 0 78-15,22-9-659 0,-10-8-849 16</inkml:trace>
  <inkml:trace contextRef="#ctx0" brushRef="#br0" timeOffset="193444.15">23032 14941 3764 0,'5'-13'30'16,"-1"1"64"-16,0 3 28 0,-2 2 34 0,-2 7 63 16,0 0 55-16,0 0 35 15,0 0 16-15,0 0 6 0,3 28-12 0,-1-11-12 16,3 5-30-16,0 9-24 0,-1-2-26 15,2 3-25-15,-3 3-16 0,3 0-21 0,-4-9-23 16,2 1-26-16,-4-5-41 0,2 2-58 16,-2-5-70-16,2-1-88 0,0 1-68 0,0 0-89 15,-2-3-106-15,2-1-117 0,-2-5-150 16,0 0-138-16,-2-1 70 0,-2-2-644 0,0-2-835 16</inkml:trace>
  <inkml:trace contextRef="#ctx0" brushRef="#br0" timeOffset="193812.84">22455 14868 4118 0,'-54'22'165'0,"0"6"26"0,-10 19 40 16,5 5 78-16,5 4 46 0,16-5 39 0,8 3 18 15,6 6 8-15,10 0-12 0,12 0-26 16,7 2-24-16,10-4-33 0,10-2-202 0,14-6-123 15,15 3 0-15,-4-13 0 0,9-9 0 16,2-7 0-16,2-3 0 0,2-8 0 16,1-6 0-16,4-4 0 0,-6-4 0 15,3-8 0-15,-1-4 0 0,-5-5 0 0,0-5 0 16,-5-2 0-16,-3-6 0 0,-4-5 0 16,-1-1 0-16,-8-6 0 0,-4-2 0 0,-5-3 0 15,-6 1 0-15,-4-9 0 0,-10-2 0 16,-5-5 0-16,-6-2 0 0,-12-6 0 0,-1 6 0 15,-21-12 0-15,-10 7 0 0,-13 7 0 16,-10 12 0-16,-7 15 0 0,5 18 0 16,-9 4 0-16,-8 10 0 0,-21 13 0 0,7 6-37 15,4 6-407-15,3 3-94 0,25-2-109 16,9 4-192-16,7 1 22 0,8-2 90 16,16-1-682-16,3-2-860 0</inkml:trace>
  <inkml:trace contextRef="#ctx0" brushRef="#br0" timeOffset="194844.21">26296 12857 3872 0,'2'-14'-41'0,"0"1"26"0,-1 5 27 0,-1 2 28 16,0-2 32-16,0 8 26 16,0-10 22-16,0 10 9 0,0-7-6 0,0 7-12 15,0 0-10-15,0 0 15 0,0 0 23 16,-24 38 17-16,5 9 17 0,-2 11 20 0,-12 22 21 16,-3 14 15-16,-1 9 0 0,-10 7 1 15,0 2 4-15,-3 6 0 0,-1 1 9 0,0 0 5 16,1-2-2-16,5-5 11 0,4-7-6 15,5-7-74-15,5-10-177 0,5-9 0 0,9-21 0 16,-1-4 0-16,4-9 0 0,4-8 0 16,-2-6 0-16,7-10 0 0,-2-4 0 0,4-3 0 15,1-3 0-15,0-3 0 0,-2-1 0 16,2-4 0-16,2-3 0 0,0 0 0 0,0 0 0 16,0 0 0-16,0-22-135 15,0 9-571-15,0 2-172 0,0-3-17 0,-3 4 92 16,-1 2-821-16,0 1-1062 0</inkml:trace>
  <inkml:trace contextRef="#ctx0" brushRef="#br0" timeOffset="195297.11">25372 14823 4493 0,'0'0'179'16,"-16"-5"22"-16,16 5 29 0,-3-6 6 0,3 6-3 15,0-12-14-15,0 12-29 0,17-14-13 16,-2 5-17-16,4 2-20 0,3 2-17 16,-4 1-14-16,3 2-14 0,-1 2-8 15,0 2-12-15,-1 3-16 0,5 4-3 16,-10 2-7-16,4 0-7 0,-7 4 2 0,-4 2-4 16,-3-1 1-16,-2 3 17 0,-4 0 27 15,-2 3 10-15,-1 2 12 0,-3-1 12 0,5-1-2 16,-7 7-2-16,2-7-9 0,4-3-6 15,1-2-89-15,1-1-11 0,0-2 0 0,2-1 0 16,4 3 0-16,-1-1 0 16,3-1 0-16,1 3 0 0,4 0 0 0,-2 0 0 0,2 1 0 15,3-2 0-15,1 7 0 16,-2-4 0-16,-3-1 0 0,-3-5 0 0,-2 3 0 16,-2-3 0-16,-1 1 0 0,0-2 0 15,-4 3 0-15,0 1 0 0,-1-1 0 0,-8 2 0 16,2-1 0-16,-5-2 0 0,1 1 0 15,-1-2 0-15,-6-1 0 0,1-2 0 0,0-3 0 16,2-1 0-16,0-5 0 0,0-2 0 16,-3-4 0-16,4-3 0 0,-4-2 0 15,7-5-1062-15,1-2 97 0,9-5 100 0,3 5-937 16,5-7-1231-16</inkml:trace>
  <inkml:trace contextRef="#ctx0" brushRef="#br0" timeOffset="195595.15">25865 14945 5497 0,'2'-17'223'0,"2"1"6"0,0 3 18 0,0 1 20 16,2 3 15-16,3-1-12 0,0 0-10 15,1 6-23-15,3-1-21 0,3 5-14 16,-16 0-23-16,34 12-97 0,-12 5-82 0,0 6 0 16,-8 6 0-16,-5 6 0 0,-4 1 0 15,-5 4 0-15,-2-1 0 0,-3 1 0 0,-2-2 0 16,-2 1 0-16,4-6 0 15,1-4 0-15,0-5 0 0,4-6 0 0,-2-2 0 0,4-3 0 16,2-1 0-16,1 0 0 16,6-8 0-16,2 1 0 0,1-5 0 0,6-1 0 15,3-4 0-15,0-1 0 0,7-4 0 16,3-2 0-16,-3-4 0 0,-1 3 0 0,0-3 0 16,-5-1 0-16,1 2 0 0,-2-3 0 15,-4 0 0-15,-4 3-615 0,-6 1-396 0,-2 2 102 16,-6-1-1015-16,1 4-1344 0</inkml:trace>
  <inkml:trace contextRef="#ctx0" brushRef="#br0" timeOffset="195994.49">25105 14521 5594 0,'-54'28'-19'16,"7"3"37"-16,3 9 55 0,-10 23 84 0,5 8 78 15,12 12 27-15,1 2 22 0,14 8 12 16,8 4-1-16,11 4-9 0,6 1-7 0,15-5-15 16,11-4-97-16,9-3-167 0,11-5 0 15,14-9 0-15,11-9 0 0,14-9 0 0,9-10 0 16,10-11 0-16,9-8 0 16,5-12 0-16,-1-14 0 0,0-10 0 0,-3-10 0 15,-2-11 0-15,-8-6 0 0,-6-5 0 16,-8-10 0-16,-7-5 0 0,-9-6 0 0,-7-5 0 15,-11-7 0-15,-10-6 0 0,-9-2 0 16,-9-8 0-16,-9-8 0 0,-10 1 0 16,-12 11 0-16,-7-23 0 0,-16-2 0 0,-15 0 0 15,-18 3 0-15,-15 5 0 0,-41-19 0 16,14 41 0-16,-17 16 0 0,-15 14 0 0,-7 25 0 16,-6 26 0-16,-4 20 0 0,-34 31 0 15,14 27 0-15,12 10 0 0,10 8-128 0,14 5-787 16,38-19-52-16,1 0 107 15,16-3-950-15,2-6-1237 0</inkml:trace>
  <inkml:trace contextRef="#ctx0" brushRef="#br0" timeOffset="200544.4">23668 8915 1686 0,'-3'-6'396'0,"3"6"-71"16,0 0-72-16,0-6-12 0,0 6-10 0,0 0-10 15,-2-7-7-15,2 7-9 0,0 0 12 16,0 0 4-16,0-10 2 0,0 10 4 0,0 0-3 15,0 0 5-15,2-12 14 0,-2 12-2 16,2-6 2-16,-2 6 4 0,1-7-8 0,-1 7-5 16,0 0-1-16,2-10-6 0,-2 10-14 15,0 0-8-15,0-8-13 0,0 8-12 0,0 0-9 16,4-8-7-16,-4 8-118 0,0 0-46 16,0 0 0-16,0 0 0 0,2-7 0 15,-2 7 0-15,0 0 0 0,0 0 0 16,0 0 0-16,0 0 0 0,0 0 0 0,-8 25 0 15,5-9 0-15,-4 7 0 0,4 8 0 16,-1 3 0-16,-2 1 0 0,6-6 0 0,0-4 0 16,0-1 0-16,0-3 0 0,0-1 0 15,2 0 0-15,-2-2 0 0,0-4 0 0,0-3 0 16,0 1 0-16,0-2 0 0,-2-3 0 16,2 3 0-16,0-4 0 0,0 2 0 0,0-8 0 15,0 10 0-15,0-10 0 16,0 7 0-16,0-7 0 0,0 0 0 0,0 10 0 15,0-10 0-15,0 0 0 0,0 0 0 0,0 0 0 16,0 0 0-16,0 0 0 0,0 0 0 16,0 0-158-16,0 0-590 0,-7-27-204 15,5 21 75-15,0 0 102 0,-1 0-817 0,3 6-1033 16</inkml:trace>
  <inkml:trace contextRef="#ctx0" brushRef="#br0" timeOffset="201042.46">23497 8664 4231 0,'-15'-15'-116'16,"-3"4"38"-16,5 5 23 0,-2 2 24 16,0 1 27-16,-3 3 28 0,-1 7 44 0,-12 6 22 15,3 7 25-15,-6 11 14 0,-1 9 13 16,5 5 12-16,-1 5 14 0,5 8 6 0,-1 0 0 16,7 3 1-16,4 1-5 15,8 0 4-15,8-4 7 0,12 1-6 0,1-3 0 16,12-3-4-16,8-3-2 0,6-5-8 15,7-8 0-15,5-2-10 0,7-8-11 0,3-6-8 16,1-6-8-16,-1-8-16 0,0-5-8 16,2-6-8-16,-4-6-6 0,2-5-7 0,4-9-9 15,-13-1 3-15,0-4 6 0,-4-4-19 16,-5-4-60-16,-3-4 0 0,-8-5 0 0,-2-8 0 16,-8 0 0-16,-7-6 0 0,-7-4 0 15,-8-4 0-15,-10-4 0 0,-13-20 0 16,-10 4 0-16,-6 9 0 0,-7 9 0 15,-4 12 0-15,0 23 0 0,-9 11 0 0,-5 10 0 16,-5 10 0-16,-6 13 0 0,3 11 0 16,-12 11 0-16,5 4 0 0,0 5-102 0,11 4-498 15,18-8-159-15,1 3-142 0,10-5 72 16,9 1-871-16,10-6-1136 0</inkml:trace>
  <inkml:trace contextRef="#ctx0" brushRef="#br0" timeOffset="202492.26">21328 10289 4693 0,'0'0'-272'16,"-17"-2"25"-16,17 2 22 0,-13 0 25 15,13 0 21-15,0 0 18 0,-10-1 10 0,10 1-12 16,0 0-25-16,0 0-39 0,0 0-54 15,42 0-137-15,-18 0-256 0,10-1-169 16</inkml:trace>
  <inkml:trace contextRef="#ctx0" brushRef="#br0" timeOffset="202643.46">22039 10286 2003 0,'0'0'54'0,"0"0"-6"0,0 0-8 16,0 0-2-16,0 0-3 0,0 0-5 0,0 0 1 15,0 0-8-15,0 0-3 0,0 0-15 16,0 0-39-16,3 7-77 0,17-6-128 0,0-1-422 16,11 0-157-16</inkml:trace>
  <inkml:trace contextRef="#ctx0" brushRef="#br0" timeOffset="202793.1">23134 10270 1729 0,'0'0'-83'0,"0"0"-63"15,0 0-174-15,0 0-82 0,-1-10 88 16</inkml:trace>
  <inkml:trace contextRef="#ctx0" brushRef="#br0" timeOffset="202926.32">23762 10340 1080 0,'0'0'-20'0,"0"0"-51"16,0 0-105-16,7-12-101 0,-7 12 205 0</inkml:trace>
  <inkml:trace contextRef="#ctx0" brushRef="#br0" timeOffset="203608.76">21103 9506 984 0,'-6'-8'123'0,"5"2"17"16,-1 0-3-16,2 6-5 0,-6-4-12 0,6 4 12 16,0 0 27-16,0 0 22 0,-17 19 23 15,7-2 0-15,5 5 10 0,-11 7 6 0,7 2-3 16,-3 4-2-16,1-2-5 0,2 4-5 16,-3-2-13-16,4-6-14 0,3 0-14 0,1-8-9 15,0 0-12-15,2-4-6 0,2-1-6 16,2-3-5-16,0 1 4 0,4-2-6 0,1-2-4 15,5-1-9-15,3-1-14 16,1-6-10-16,4 2-5 0,3-2-10 0,2-2-8 16,2-2-12-16,-2 0-13 0,0-2-15 15,0 4-17-15,-2-3-23 0,-8 3-20 0,3 0-24 16,-5-1-29-16,-1 1-30 0,-12 0-28 16,16 1-42-16,-11 2-37 0,-5-3-38 15,6 9-61-15,-6-9-70 0,-2 8-110 0,2-8-105 16,0 0 50-16,-9 8-287 0,9-8-333 15</inkml:trace>
  <inkml:trace contextRef="#ctx0" brushRef="#br0" timeOffset="204091.87">21515 9728 2264 0,'2'-2'12'15,"-2"2"14"-15,0 0-1 0,0 0-7 0,0 0 4 16,0 0 21-16,0 0 20 0,-29 10 15 15,15 5 15-15,0 8-2 0,1 2 8 0,-1 3 4 16,6-3-1-16,5-1 17 0,1-2 8 16,4 2 10-16,1-1 4 0,8 6-3 0,3-2 2 15,5-2-7-15,0-5-6 0,2-3-8 16,0-3-4-16,-4-5-10 0,2-1-5 0,-2-3-11 16,-4-3-6-16,3 0-5 0,-3-2-10 15,-13 0-3-15,21-4-5 0,-10-1-7 16,-1-3-4-16,-4-1-5 0,-1-1-7 0,-3-6-2 15,0 5-7-15,-2-5 0 0,-2 1-5 16,-1-3-4-16,-3 1-2 0,1 1-4 16,-4 5 3-16,2-1-5 0,-2 1-4 0,-1 2-1 15,-2 4-1-15,3-1-6 0,-5 2-16 16,1 4-24-16,0 0-40 0,-4 4-51 0,-3-1-53 16,2 2-57-16,0 0-60 0,0-1-59 15,0 2-107-15,5 0-124 0,1 0 44 16,3-6-270-16,4 2-304 0</inkml:trace>
  <inkml:trace contextRef="#ctx0" brushRef="#br0" timeOffset="204426.53">21627 9881 2490 0,'0'0'108'0,"6"-6"-7"0,-6 6-9 0,6-4 3 15,-6 4 11-15,0 0 51 0,0 0 9 16,15 14 7-16,-9-4-3 0,1 2-12 0,3 0-12 15,-1 4-11-15,1-1-3 0,1 0-12 16,5 9-11-16,-3-2-10 0,-2-7-5 0,1 2-11 16,-1-7-7-16,-2 2-8 0,1-2-6 15,0 1-4-15,-3-5-3 0,-1 0-1 0,4-3-3 16,-10-3-4-16,14 0 1 16,-14 0-7-16,16-7 1 0,-7-1-3 0,2-1-7 15,-6-3-2-15,4-5-2 0,-1-3-4 16,-3 3-3-16,4-7-1 0,-6 2-5 0,1-2-2 15,0 2-8-15,-4 3-15 0,0 2-17 16,0 2-16-16,0 1-39 0,0 4-48 16,0 1-64-16,0 4-24 0,0 5-26 0,0 0-48 15,-8-5-70-15,8 5-124 0,0 0-94 16,0 0 46-16,-10 22-269 0,6-13-291 0</inkml:trace>
  <inkml:trace contextRef="#ctx0" brushRef="#br0" timeOffset="205293.32">21328 9886 2048 0,'-1'-8'-49'0,"-4"-2"28"16,-1-1 30-16,4 1 18 0,-1 0 25 16,-1 0 27-16,2-2 20 0,0 5 32 15,1-2 7-15,-1 2 5 0,2-1 1 16,-2 1-7-16,2 7 2 0,-2-10-1 0,2 10-8 16,-3-10-3-16,3 10-5 0,0-6-8 0,0 6-1 15,0 0 1-15,0 0 9 16,0 0-1-16,0 0-7 0,0 0-7 0,16 26-10 15,-16-14-5-15,0 3-6 0,0 2-5 16,-2 2-8-16,0 0-5 0,0-2-10 0,2 4-4 16,0-3-3-16,-1 0-6 0,1-4-5 15,1 1-4-15,-1-1 0 0,2-1-7 0,0 1-1 16,0-2-2-16,2-1-1 0,-1-3-1 16,1 1 3-16,0-4-2 0,2 0-3 0,2-2-3 15,-3-2-1-15,-5-1 1 16,18-1-3-16,-9-2-2 0,0-2 3 0,3-3 0 15,-1-4-9-15,0 0 4 0,3-3-5 16,-3-1 2-16,1-1-2 0,-2 0-2 0,-1-1 0 16,-2-1-1-16,2 0-1 0,-6 5 2 15,1-3-1-15,-2 2-3 0,0 3-2 0,-2 0 3 16,0 2 0-16,-4 5-4 0,-2-2 1 16,-4 2-3-16,-3 3 2 0,-3 4-2 0,-7 4 0 15,-8 8 1-15,-1 5-1 0,-7 6 3 16,3 8 1-16,2 3 7 0,1 1 6 0,5 0 3 15,6 2 4-15,8-6 8 0,6 0 16 16,6-8 12-16,4-1 12 0,8 5 12 0,7-1 16 16,7-5 8-16,7-2 2 15,13 1-7-15,5-3-12 0,-8-9-8 0,0 1-1 16,3-7-6-16,-2 0-7 0,-4 0-6 0,-8-4-11 16,-7 2-8-16,-1-4 5 0,-4 2-13 15,-2 0-5-15,-1-2-1 0,-1 0 5 16,-14 2-8-16,20-4-20 0,-12 2 5 15,-8 2-18-15,15-4-22 0,-10 3-33 0,-5 1-45 16,11-4-56-16,-11 4-76 0,0 0-104 16,0 0-118-16,5-4-150 0,-5 4-136 0,0 0 65 15,0 0-562-15,0 0-706 0</inkml:trace>
  <inkml:trace contextRef="#ctx0" brushRef="#br0" timeOffset="205876.62">21928 10011 3214 0,'0'0'-92'16,"0"0"18"-16,6 3 14 0,-6-3 14 16,6 2 54-16,-6-2 46 0,13 4 38 0,-13-4 30 15,16 0 17-15,-3 2 1 0,-1-2-3 16,-1 0-9-16,-11 0-5 0,25 0-5 0,-13-4 1 15,1 4-5-15,-1-3-8 0,-1 2-7 16,3-4-9-16,-3-1-5 0,2 0-11 0,-2 0-5 16,-4 0-5-16,2-3-8 0,0 1-6 15,-4-4-6-15,1 3-6 0,-3-3-2 0,1-1-4 16,-4 5-4-16,0-2-7 16,-4 3-2-16,1 0-5 0,-7 2-3 0,0 3 3 15,-3 2-3-15,-4 5-3 0,-4 4 0 16,-13 6-1-16,2 4 1 0,3 6-4 0,-3 4 6 15,7-5 0-15,6 5 6 0,4-4 9 16,3 2 6-16,8-2 13 0,4-3 13 0,6-3 13 16,6 0 9-16,4 3 1 0,9-1-2 15,6-4-3-15,-3-3-5 0,5-1-7 16,-1-3-10-16,-3-2-3 0,-6-6-4 16,-5 2-4-16,3-3-9 0,-3 1-22 0,-3 0-26 15,-1-2-29-15,-3 0-40 0,-11 0-61 16,17-2-73-16,-9-1-66 0,-5-1-44 0,-3 4-88 15,6-4-147-15,-6 4-77 0,0 0 51 16,-6-10-380-16,6 10-447 0</inkml:trace>
  <inkml:trace contextRef="#ctx0" brushRef="#br0" timeOffset="206408.26">22261 9629 2798 0,'-3'-22'-11'15,"-3"1"32"-15,4 4 22 0,1 2 23 16,-3 1 36-16,0 2 41 0,2 2 13 0,0 1-9 15,2 3-17-15,-2-1-16 0,2 7-20 16,0 0-6-16,0 0 10 0,0 0 6 0,4 31 7 16,4 1 7-16,1 9 6 0,3 10 9 15,-1 3 3-15,4 1-1 0,0 3-9 16,2 0-2-16,1-1-9 0,-3-1-10 16,0-1-12-16,1-1-8 0,-5-5-8 0,-4-10-7 15,4-1-9-15,-4 2-1 0,-2-7-8 16,-1-6-7-16,0-5-2 0,-2-3-9 15,-1-2-14-15,3 0-29 0,1-5-34 0,-3 0-42 16,0 0-65-16,-1-3-72 0,1-2-79 16,-2-2-119-16,0-5-182 0,0 0-62 0,0 0 76 15,0 0-390-15,0 0-456 0</inkml:trace>
  <inkml:trace contextRef="#ctx0" brushRef="#br0" timeOffset="206994.25">22613 9997 2625 0,'0'12'-66'0,"1"-1"34"0,-1 3 26 0,0 0 18 15,2 3 20-15,2 0 22 0,1 2 21 16,4 1 15-16,-2-1 15 0,6 7-4 16,1-7 7-16,-5-2 4 0,7 0 8 0,-3-5 10 15,3 2 2-15,-2-3-3 0,6-3 5 16,-4-4-8-16,4 0-9 0,-6-4-7 15,6 0-8-15,-1-4-6 0,0 0-7 0,0-4-4 16,0-1-9-16,-4-5-2 0,7-7-5 16,-11 1 1-16,-8-1-6 0,1-3-6 15,-6-2-9-15,-5-9-3 0,-9 0-6 0,-4-5-6 16,-3 5-4-16,0 7-3 0,-2 7-2 16,-6 4-6-16,1 5-5 0,-3 6-1 0,-3 0-21 15,4 6-39-15,3 0-53 0,-7 6-79 16,0 2-102-16,0 2-132 0,4 4-224 0,3-2 22 15,6-1 81-15,6-2-308 16,-2 0-326-16</inkml:trace>
  <inkml:trace contextRef="#ctx0" brushRef="#br0" timeOffset="208041.58">20194 11987 2610 0,'-2'-15'129'0,"-2"1"19"0,2 2 33 15,1 3 0-15,-3 1 29 0,2 1-27 16,0 3-19-16,2 4-26 0,-10-3 28 15,10 3 29-15,-29 26 16 0,5-1 5 0,-6 14 8 16,-2 3 1-16,-4 4 10 0,6 4 3 16,1-1-2-16,7 2-9 0,5-5-7 0,6-9 2 15,3 1-10-15,5-4-8 0,6-4-2 16,5-1-5-16,3 0-3 0,4-3-13 0,2-3-13 16,4-4-21-16,2-3-20 0,4 0-127 15,-7-6 0-15,0-3 0 0,-4-2 0 16,4-4 0-16,-1-1 0 0,2-1 0 0,-4-4 0 15,4-2 0-15,0-3 0 0,5-6-210 0,-2-1-166 16,-1-1-117-16,-7-5-127 16,-2 2-169-16,3-1-25 0,-5 1 73 0,-7 4-670 15,3 2-862-15</inkml:trace>
  <inkml:trace contextRef="#ctx0" brushRef="#br0" timeOffset="208675.62">20425 12293 3824 0,'-4'10'-75'0,"-1"-5"26"16,-2 0 26-16,3 0 38 15,3-1 24-15,1-4 20 0,-4 8 14 0,4-8-1 16,0 9 11-16,0-9 6 0,2 7 12 16,-2-7 10-16,7 2 3 0,-7-2-7 0,16 3-6 15,-16-3-8-15,18-3-15 0,-8 1 4 16,2-4-11-16,-3 0-6 0,1 0-4 0,-3 0-5 15,-1-3-6-15,-1 1-6 0,0 0 0 16,-3 0-5-16,-2-1-7 0,-2 2-5 0,-3 0-3 16,2 3-4-16,-5 0-2 0,-1 0-2 15,9 4-2-15,-25 2-3 0,8 2-1 16,-2 2 0-16,-2 4-2 0,-4 5 0 0,2 2 1 16,4 3-2-16,5-1-2 0,3-2 0 15,6 2-3-15,1-2 3 0,2-1 3 16,8 1 3-16,-1 0 3 0,5-2 1 15,2-1 1-15,1-1 2 0,2-4-2 0,-2-4 0 16,5-1 3-16,-5-2-1 0,2-2 2 16,2-6 2-16,1 1-2 0,-4-2-4 0,0-1 7 15,1-2 3-15,-3-1-1 0,-3 1 4 16,1-2 6-16,-3 0 1 0,-1-2 0 0,0 4 3 16,-2 0 4-16,-1 1 4 0,-1 1-6 15,2 3-9-15,-4 5-7 0,5-11-7 0,-5 11 0 16,0 0 0-16,0 0 0 0,0 0-1 15,11 16-6-15,-10-10-2 0,5 5 3 16,-1-1 0-16,6 2-4 0,-4-2 0 16,2-1 4-16,1-1 1 0,0-1 2 0,-3 0 10 15,2-4 2-15,3 1 9 0,-12-4-9 16,19 0-6-16,-19 0 3 0,23-7-3 16,-16 0-1-16,3 0-4 0,0 1 1 0,-3-5-3 15,0-1-2-15,0 0 16 0,-1-1-12 16,-5-3-8-16,5-1-12 0,-2-2-16 0,-3 1-22 15,1 1-21-15,0-1-26 0,0 3-30 16,0 1-37-16,-2 6-70 0,0-1-85 0,0 3-48 16,0 6-49-16,-6-8-68 15,6 8-157-15,0 0 0 0,-11-2 57 0,11 2-311 16,0 0-369-16</inkml:trace>
  <inkml:trace contextRef="#ctx0" brushRef="#br0" timeOffset="209274.96">20934 12366 2391 0,'-7'9'112'0,"7"-9"20"0,-5 3-1 16,5-3 2-16,0 0 17 0,-6 5 15 0,6-5 2 16,0 0 1-16,0 0-11 15,-2 7-14-15,2-7-11 0,0 0-12 0,0 0-16 16,0 0-5-16,0 0-7 0,0 0-12 15,0 0-4-15,0 0-6 0,24-14-9 0,-21 9-6 16,-1 0-4-16,2 0-5 0,-2-2-6 16,-2 7-4-16,0-14-6 0,0 14-3 0,-6-14-3 15,2 10-6-15,4 4-2 0,-13-7-1 16,3 5-5-16,10 2 5 0,-25 5-5 0,9-1 4 16,-2 6-1-16,2 0 5 0,0 2-1 15,1 3 7-15,5 2 0 0,-1 1 2 16,5 0 3-16,3 0 5 0,3-1 3 0,1 1 1 15,1-2 0-15,6 3-1 0,3-2 1 16,3-1-4-16,0-5-1 0,2 1-1 16,1-4-5-16,-2-3-1 0,4-2 0 15,0-1-6-15,1-2 0 0,-4-4-2 0,2 0-2 16,-1-8-8-16,-4 1-3 0,6-9-8 16,-3-3-2-16,-4-4-5 0,1-6-4 0,-6-1-6 15,0-6-2-15,3-1 2 0,-6-12 0 16,0 6 3-16,-2 1 0 0,0 4 6 0,-4 2 0 15,2 9 16-15,-2 9 8 0,-2 5-3 16,2 2-4-16,0 4-1 0,-2 5 3 0,4 6 8 16,0 0 2-16,0 0 8 15,-24 29 5-15,15-8 3 0,4 14 6 0,-1 3 6 16,6 3 2-16,2 2-2 0,6 9-1 16,-3 2-6-16,7-4-6 0,1-2-3 0,5-4-1 15,-4 1-2-15,0-13-8 0,1-3-19 16,1 1-23-16,-3-6-22 0,-3-5-36 0,-3-5-35 15,1-3-39-15,-5 0-43 0,3-6-72 16,0 0-88-16,-6-5-99 0,8 2-152 16,-8-2-13-16,0 0 56 0,11-14-329 0,-9 4-378 15</inkml:trace>
  <inkml:trace contextRef="#ctx0" brushRef="#br0" timeOffset="209708.22">21298 12326 2699 0,'-7'-4'133'0,"4"0"15"0,-3-1 19 15,6 5 22-15,-5-8 15 0,3 2 3 16,2 6-19-16,0-14-18 0,2 5-14 16,-1 3-19-16,3-2-14 0,2 0-14 0,-1 1-12 15,2 3-13-15,-7 4-10 0,7-4-7 16,-7 4-1-16,0 0 4 0,15 15 2 15,-10-3 5-15,-4 4-2 0,1 7 5 16,2 0-3-16,0 12-6 0,-3 0-9 0,3 0-1 16,2-1-8-16,-4-5-6 0,1-4-4 15,2 1-4-15,-3-5-8 0,0-2 3 0,-1-1-7 16,-1-3 1-16,2-3-1 0,-2 0 0 16,0-2-3-16,-2-1 2 0,2-1 0 0,-3-1 4 15,-4 2 14-15,2-3 16 0,-3 1 17 16,5-2 22-16,-5 1 23 0,8-6 16 0,-10 8 14 15,10-8 4-15,-6 5-3 0,6-5-8 16,-3 5-5-16,3-5-21 0,0 0-7 0,0 0-15 16,0 0-8-16,0 0-8 15,0 0-15-15,17 5-37 0,-17-5-60 0,23-6-87 16,-8 0-70-16,0 1-71 0,1-1-84 16,-3-3-114-16,1 0-117 0,-3-1-189 15,-2 0-7-15,-3 1 78 0,0-1-604 0,-2 2-753 16</inkml:trace>
  <inkml:trace contextRef="#ctx0" brushRef="#br0" timeOffset="211940.11">22235 11368 3486 0,'2'-8'-68'0,"-2"8"27"15,0-14 29-15,4 7 19 0,4-2 27 16,-1 0 31-16,-2-2 28 0,7 2 4 0,-2 2-9 16,-3 2-8-16,1 3-10 0,-8 2 4 15,17 2 13-15,-10 5 13 0,2 1 7 0,-7 5 6 16,-1 2 7-16,-2 4 18 0,-10 10 10 16,-2 1 10-16,1 2 8 0,-8-2 2 15,4-2 0-15,2-2-6 0,2-6-10 16,4-4-12-16,3-5 4 0,-1 0-6 15,6-2 23-15,2-1 22 0,4-1-1 0,3-2-13 16,8-1-17-16,6-4-14 0,15-4-16 16,6 0-26-16,9-5-53 0,-1-4-68 0,0-1-100 15,-5-1-106-15,-5-4-133 0,-7 2-134 16,-7 0-159-16,-4 0-132 0,-6 1 64 0,-5 1-640 16,-7 3-820-16</inkml:trace>
  <inkml:trace contextRef="#ctx0" brushRef="#br0" timeOffset="212328.17">22184 10962 3930 0,'-34'15'-51'0,"-14"9"45"15,1 10 44-15,-2 6 22 0,3 3 31 0,8 7 28 16,2 3 26-16,6 3 14 15,5 2 5-15,4 3 2 0,11-3 7 0,9-2 8 0,4-2 10 16,13-3 0-16,11-2 11 0,9-8 7 16,13-6-8-16,6-2-9 0,12-8-11 15,24-1-18-15,-9-12-14 0,1-5-7 16,1-8-16-16,-3-6-9 0,14-11-11 0,-24 1-11 16,-4-8-10-16,5-13-5 0,-26 2-10 15,-6-3-4-15,-8-8-8 0,-14-2-9 0,-13-5-5 16,-7-5-5-16,-11-3-8 0,-10-4-9 15,-14-14-9-15,-6 0-15 0,-11 6-20 0,0 6-8 16,-3 10-7-16,7 23-5 0,-6 8-5 16,-5 11-18-16,0 9-20 0,-1 9-27 15,-1 10-23-15,-2 5-35 0,4 8-43 0,6 8-69 16,3 1-90-16,8 2-108 0,10 2-176 16,7-3-105-16,12-6 71 0,6 0-599 15,7-5-748-15</inkml:trace>
  <inkml:trace contextRef="#ctx0" brushRef="#br0" timeOffset="213374.51">26398 11075 3626 0,'-11'-6'6'0,"6"1"41"0,-3-3 34 16,7 3 18-16,1-2 24 0,0-2 18 15,0 1 15-15,3-1 1 0,3 1-5 0,3 1-13 16,3 0-13-16,1 3-15 0,3-2-12 16,-2 4-11-16,0 2-6 0,-1 2-10 0,3 4-6 15,-1-1-3-15,-1 4-3 0,-1 6-3 16,-4-4-1-16,-4 3 13 0,4 1 7 0,-8 2 16 15,-2 1 10-15,-5 0 19 0,-6 10 1 16,-3-5 21-16,-4 4-6 0,-4-4-7 16,-10 6-6-16,5-6-7 0,-3-3-4 15,6-1-4-15,9-4-2 0,0-4-9 0,5-1-10 16,2-2-14-16,-1-2 3 0,4 2-9 16,0-4-5-16,3 1 0 0,1 1 0 0,0 0 0 15,2 2-5-15,2 0-4 0,2 1 1 16,-1-1-9-16,5 2-6 0,-2 1-4 0,2 1 0 15,-1 1-2-15,-1-1-28 0,-1 2-6 16,0 1 0-16,-2-3 0 0,-3 0 0 0,0 2 0 16,0-2 0-16,-6 2 0 0,0-3 0 15,1 3 0-15,-4-3 0 0,-3-1 0 16,-5 0 0-16,-2 0 0 0,-3-5 0 16,2-1 0-16,-5-1 0 0,-4 0 0 0,3-3 0 15,-3 0 0-15,-13-6 0 0,6 1 0 16,-1-1 0-16,1-4 0 0,2 0-281 0,2-3-285 15,3-3-169-15,4 1-146 0,9-1 69 16,2 1-860-16,6-1-1108 0</inkml:trace>
  <inkml:trace contextRef="#ctx0" brushRef="#br0" timeOffset="213759.8">26107 11052 4807 0,'-26'12'-37'0,"-7"5"51"16,-6 7 43-16,-6 6 51 0,4 0 50 0,-6 8 39 16,8-1 33-16,-5 7 4 0,5 1-3 15,7 2 3-15,5-1-8 0,9 1-3 16,11-7-3-16,2-3-9 0,13 3-12 0,13 4-11 16,9-2-19-16,11-6-16 0,6-4-14 15,5-7-14-15,7-2-20 0,0-6-105 0,4-7 0 16,-1-4 0-16,-8-6 0 0,9-6 0 15,-2-4 0-15,-2-3 0 0,-5-6 0 0,-6-6 0 16,1-1 0-16,-8-11 0 0,-7-2 0 16,-1-7 0-16,-7-8 0 0,-3-2 0 15,-8-6 0-15,-5-5 0 0,-8-1 0 16,-7-2 0-16,-9 4 0 0,-8 2 0 0,-7 6 0 16,-10 10 0-16,-6 7 0 0,-9 10 0 15,-7 8 0-15,0 7 0 0,-7 8 0 0,-3 5 0 16,1 6 0-16,0 7-390 0,1 5-197 15,2 2-192-15,6 3-90 0,3 2 77 0,11 1-832 16,1 5-1062-16</inkml:trace>
  <inkml:trace contextRef="#ctx0" brushRef="#br0" timeOffset="-214723.96">16595 14628 3967 0,'-2'-4'4'0,"2"4"31"16,0 0 99-16,-20 24 62 0,5 2 37 0,-6 7 8 15,-4 14 7-15,-3 3 12 0,-5 8-23 16,-3 16 15-16,2-3-2 0,9-13 1 15,0 1-6-15,2-1-10 0,7-6 0 0,-2-2-12 16,11-9-7-16,1-4-15 0,6-6-14 16,7 0-10-16,3-2-13 0,4-4-164 15,8-4 0-15,4-4 0 0,7-5 0 16,8-6 0-16,2-4 0 0,3-4 0 0,11-8 0 16,2-1 0-16,-8-3 0 0,1-3 0 15,-12 3 0-15,-8 0 0 0,-3 1 0 0,-10 1 0 16,-6 3 0-16,-3 1 0 0,-4 2-230 15,-6 0-179-15,0 6-95 0,-10-9-87 0,0 5-106 16,-4 0-117-16,-4 1 57 0,0 2-668 16,2-1-875-16</inkml:trace>
  <inkml:trace contextRef="#ctx0" brushRef="#br0" timeOffset="-214239.8">16828 15182 4240 0,'0'0'52'0,"0"0"-6"16,0 0 21-16,0 0 30 0,0 0 21 0,0 0 5 15,0 0 1-15,0 0-9 0,0 0-2 16,0 0 7-16,9-10-6 0,-2 8-4 0,-7 2-6 16,23-8-7-16,-14 4-9 0,2 0-7 15,3-3-8-15,-4 1-8 0,1-2-1 0,-3 0-4 16,1-2-11-16,-3 1-2 15,-3-3-6-15,1-2-4 0,-4 0-8 0,-2 2-1 16,-3-2-1-16,-5 1-8 0,-3 1-3 16,2 5-4-16,-9 4-2 0,2 1-1 15,-5 6-3-15,-10 6 2 0,1 5-1 0,1 4-3 16,5 3-1-16,2 2 2 0,4 3-1 16,4-2 1-16,9-2-5 0,3-2 3 0,3-2-2 15,1-1 0-15,3-1 3 0,6-1 6 16,3 3-1-16,3-7 1 0,5-6 1 0,-2-1-1 15,3-3 1-15,6-6 2 0,7-3-1 16,1-3 0-16,-5-4-5 0,2-1 4 0,-5-2-2 16,-2-2-2-16,-2-1 3 15,-2 6-4-15,-8 2 1 0,-2 1 2 0,-1 2-3 16,-2 3 3-16,-1-2 0 0,-3 5-11 16,3-2-3-16,-7 5-7 0,11-7-18 15,-11 7-31-15,0 0-51 0,0 0-73 0,13 3-100 16,-13-3-119-16,0 0-145 0,9 9-186 15,-6-3 47-15,0-1 78 0,1 1-396 0,-4-6-480 16</inkml:trace>
  <inkml:trace contextRef="#ctx0" brushRef="#br0" timeOffset="-213855.17">17275 15036 3250 0,'-8'-6'207'0,"4"3"-26"0,4 3-24 15,-10-5-9-15,10 5 8 0,0 0 15 0,0 0 5 16,-7 14-6-16,7-8-11 0,0 3-6 16,2-1-10-16,1 3-9 0,1-1-6 0,1 1-10 15,-2-2-5-15,3-1-9 0,-2-1-10 16,-1 2-5-16,5-4-8 0,-5 1 3 15,2 0 4-15,-5-6 11 0,9 6 11 16,-9-6-2-16,0 0-5 0,23-9 1 0,-12 0-33 16,1-4-2-16,1-6 4 0,0-5-2 15,7-5-4-15,-5 2-10 0,-2-6 11 16,0 1-19-16,1 1-3 0,-3 0-12 0,-2 7 1 16,-2 5-6-16,-3 4-3 0,-1 1-18 15,1 4-21-15,0-1-39 0,-1 2-41 0,-3 4-56 16,4-1-53-16,-4 6-49 0,7-7-71 15,-7 7-87-15,7-2-111 0,-7 2-174 0,0 0-22 16,0 0 76-16,18 7-472 0,-18-7-582 16</inkml:trace>
  <inkml:trace contextRef="#ctx0" brushRef="#br0" timeOffset="-213221.42">17612 15170 3416 0,'-4'6'160'0,"4"-6"-7"0,0 0 8 16,0 0 22-16,0 0 13 0,-2 8 11 15,2-8-1-15,0 0-3 0,0 0-10 0,0 0-20 16,31-6-15-16,-18 0-15 0,2 0-18 16,0-2-8-16,4-3-13 0,-3 1-9 0,3-2-4 15,-4-1-12-15,-4 1-7 16,1-5-5-16,-6 4-7 0,1 0-9 0,-7-2-2 15,0 2-7-15,-1-1-2 0,-5-1-9 16,-2 3-4-16,-2 3-3 0,-2 2-5 0,-2 4-2 16,-3 5-4-16,-6 3-18 0,-8 7 1 15,-1 8 4-15,3 1 11 0,1 1-15 16,3 4 5-16,4 3-5 0,6-2 8 0,6 1-5 16,2-2 2-16,5-6 2 0,4-1-2 15,7 2 5-15,3 2 2 0,8-2-6 0,2-4 5 16,5-2 7-16,3-6-8 15,1-5-4-15,-4-3 5 0,1-2 0 0,10-6-3 16,3-5-1-16,-3-2-3 0,3-7 1 16,0-6-2-16,-7-3-3 0,0-5 9 0,-3-8-14 15,-6-7-2-15,-2-5-7 0,-7-4-8 16,0-6-5-16,-1-8-8 0,-1-21 6 0,-9 15 3 16,-3-2 0-16,-2 4 6 0,-4 7 4 15,-1 10 6-15,-4 18 10 0,2 5 5 16,-4 11-2-16,-3 9 4 0,1 13 7 0,-1 4 9 15,-2 12 10-15,-5 15 4 0,-3 18 8 16,8 7 7-16,-4 11 7 0,7 3 12 0,1 8 13 16,9 1-5-16,-1 4-4 15,8-1-10-15,3-6-2 0,5-2-5 0,8-4-9 16,4-8-3-16,2-2-4 0,3-8-2 16,1-6-2-16,-3-4-6 0,4-5-4 0,-8-13-6 15,2-1-17-15,-9-7-29 0,2-4-29 16,-3-4-28-16,-1-4-46 0,-1-4-49 0,-1 2-72 15,1-7-86-15,-1-3-88 0,-1-2-116 16,-2-3-167-16,-4-4-8 0,3-1 71 16,-5 0-482-16,2 0-596 0</inkml:trace>
  <inkml:trace contextRef="#ctx0" brushRef="#br0" timeOffset="-210839.08">18286 14722 3302 0,'-4'-14'54'0,"1"2"18"0,-1 2 10 16,4 0 7-16,4-1 7 0,-2 1 13 0,-1 0 12 15,5-1 2-15,0 3-7 0,0 2-14 16,-6 6 1-16,15-4-2 0,-15 4 9 15,19 14 1-15,-8 3 17 0,-1 1 3 16,-4 6 10-16,-1 10 16 0,-6 6 21 0,-7-1 13 16,-2 12-9-16,1-13 8 0,-2-1 10 15,-1-3 11-15,3-3-2 0,1-5 3 16,4-8-6-16,1-1-4 0,-2-6 0 0,3 1 0 16,0-3-5-16,2 0-9 0,2-2-15 15,7 0-173-15,0-1 0 0,2-3 0 0,6 1 0 16,2-2 0-16,2-4 0 0,8 2 0 15,9-6 0-15,-4 2 0 0,5-4 0 0,0 1 0 16,-3 1-337-16,0-2-191 0,1 2-120 16,-6-2-191-16,-4 0 4 0,-7 4 85 15,-2 1-697-15,-4-3-896 0</inkml:trace>
  <inkml:trace contextRef="#ctx0" brushRef="#br0" timeOffset="-209473.96">19630 13604 3859 0,'2'-16'4'15,"0"6"43"-15,-2 1 5 0,2 5-5 0,-2 4 3 16,0 0 12-16,0 0 33 0,0 0 27 16,-20 13 17-16,13 1 3 0,2 5-1 15,-3-1-7-15,3 3 0 0,4-1-4 0,1-3 3 16,1 2 8-16,4 3-13 0,3-3-7 16,-3-1 1-16,6-1-11 0,1-3-4 0,-1-2-5 15,3-5 18-15,-3 0-14 16,2-2-14-16,3-5 3 0,-1 0-11 0,4-4-12 15,2-2-6-15,0-3-4 0,4-6-10 16,-1-4-5-16,-4-2-6 0,-2-2-2 0,-4-1-3 16,-1 5 1-16,-4 2-6 0,-2 2 1 15,-2 3-13-15,-1 4-5 0,0 2-9 0,-4 6 2 16,0 0-2-16,0 0 1 0,0 0 0 16,-9 31-1-16,3-8 2 0,0 10-4 0,0 1 4 15,2 2-3-15,2 1 2 16,2 3-1-16,0-1-15 0,2 0-48 0,0-3-66 15,2 1-85-15,-4-8-125 0,0-3-133 16,2-2-166-16,-4 0-135 0,2-4 52 0,-4 2-616 16,2-3-787-16</inkml:trace>
  <inkml:trace contextRef="#ctx0" brushRef="#br0" timeOffset="-208339.43">23304 13701 3908 0,'6'-12'39'0,"-2"6"32"16,-4-2 30-16,2 4 23 0,-2 4 21 0,0 0 24 16,0 0-3-16,-2-13-7 0,2 13-10 15,-11-6-22-15,11 6-5 0,-22 2-10 0,5 2-11 16,-3 2-4-16,-11 5-4 0,2 1-7 16,1 2-5-16,1 1-9 0,8-3-8 15,2-1-7-15,1 0-3 0,7-2 2 0,0 3-4 16,0-3 1-16,6 2 14 0,-1-1 5 15,4-2 12-15,2 3-1 0,2-1 0 16,4 4-7-16,-3-7-3 0,8 8-8 16,-1-1 2-16,1 2-8 0,0-1-4 0,-1 3-11 15,1-6 1-15,-1 5 1 0,-3-4-6 16,-1 0-3-16,-1 3 11 0,0 0 7 0,-5-2 7 16,-1-1 6-16,-2 1 13 0,-8 1 7 15,4-1-2-15,-6 1-2 0,-5 1-9 0,-1-4-9 16,-10 5-9-16,2-4-10 15,1-2-35-15,1-4-64 0,-7 3-93 0,1-3-124 0,6-1-166 16,-2-2-197-16,0 1-250 0,5-2 68 16,1 2 89-16,1 1-679 0,1 0-857 15</inkml:trace>
  <inkml:trace contextRef="#ctx0" brushRef="#br0" timeOffset="-207075.34">25788 13476 3653 0,'5'-17'-20'0,"3"1"32"15,-6 3 23-15,-2 1 18 0,0 0 24 0,0 1 25 0,-4 0 20 16,2 2 13-16,-4 3 4 16,-6 2 7-16,12 4 11 0,-47 22 13 0,-1 12 13 15,-11 19 11-15,-4 7 28 0,1 6-9 16,2-2 23-16,9 2 10 0,5 0-5 0,12-13-5 15,9 0-3-15,6-1-10 0,8-5-10 16,3-8-12-16,7-8-11 0,4 3-10 0,5-7-10 16,-3-5-11-16,4-3-89 0,3 0-70 15,-1-3 0-15,7-5 0 0,1-1 0 16,-2-2 0-16,3-6 0 0,-6 0 0 0,2-2 0 16,-1-2 0-16,0-2 0 0,-2-5 0 15,-3 0 0-15,0-4 0 0,-5-1 0 16,-1-3 0-16,-4-2 0 0,-4-6 0 15,1 3 0-15,-8-9 0 0,0 2 0 0,-2 10 0 16,1 5 0-16,1 1 0 0,-4 5 0 16,0 4 0-16,-6 4-246 0,-2 4-336 0,-8 7-120 15,1 1-181-15,4 2 56 0,-1 3 89 16,2 0-695-16,4 1-883 0</inkml:trace>
  <inkml:trace contextRef="#ctx0" brushRef="#br0" timeOffset="-202309.57">29826 9256 1279 0,'-12'-4'159'0,"-1"1"-30"0,1-2-16 0,3 3-12 16,-4 0-6-16,1 0 8 0,-1 1 0 15,-3-1 4-15,1 0 6 0,1 1 3 16,0 2 2-16,0-2-2 0,14 1-6 0,-22-2 2 15,11 2 2-15,11 0 6 0,-16 0 2 16,16 0-2-16,0 0 9 0,-18-2-2 0,18 2 7 16,0 0 4-16,-11-1 5 15,11 1-5-15,0 0-10 0,0 0-12 0,0 0-12 16,29-12-8-16,0 12-12 0,14-4-5 16,22-1-8-16,8 2-7 0,6 1-5 0,3-1-8 15,2 3-4-15,-2 1-5 0,-2-1-6 16,-5 0-7-16,-1 4-1 0,-4-4 0 0,-4 0-3 15,-12 0 0-15,-2 3-6 0,-2-2-2 16,-5 1-3-16,-1 2-1 0,-2-2-6 0,-2 1 6 16,-4 2-2-16,2 0-2 0,-2-1-1 15,-1-1-1-15,1 2 2 0,0-1-3 0,3 4 1 16,-2 1-3-16,1 1 1 0,0 0-1 16,1 1 1-16,-1 1-3 0,-4-2 2 15,-4 0-4-15,-5 1 1 0,-5-5 0 16,-4 3-4-16,-2-1 0 0,-1 2 0 0,-2-3 1 15,0 3 0-15,-4-1 3 0,-2 5-1 16,3 0-2-16,-5 2 2 0,2-1 1 0,-3 4 2 16,-2 1-1-16,0 3-1 0,0 2 4 15,-2 1-1-15,-3 8 4 0,0 1-1 0,-1 2 4 16,-1-4 2-16,-2 2-4 0,-1-3 1 16,0 2-1-16,-1 0 6 0,-1 1 2 0,-1-4 3 15,-1 2 4-15,2 0-1 0,-4 4 1 16,-1-3 8-16,-2 5 8 0,-1-6 6 0,0 6 2 15,-1-1 3-15,-4-1-1 16,0 2 4-16,-1-4 2 0,1 2-5 0,-2 0 4 16,-1-1-4-16,3-2-5 0,-2 2-1 15,7-7-3-15,-2-2-4 0,3 2-4 0,1 0 5 16,-2-3-7-16,3-1-3 0,0 1-1 16,-1-4 3-16,5-1-3 0,1-5-2 0,0 0 5 15,-6 6 5-15,0 0 2 0,-2-3-5 16,5-2 4-16,-6 3-3 0,-2-1 3 15,-2-2-6-15,1-3-2 0,1 2-4 0,2-3-3 16,2-1 3-16,2 0-6 0,-1-2 2 16,1 0-6-16,2 0 2 0,0 1-3 15,-3-1 1-15,0-2 1 0,-1 3-3 0,-1-3 2 16,0-1-3-16,-3 2 5 0,-8 3 5 16,1-3 5-16,1-3-1 0,-5 1-2 15,0 2-3-15,1-2 3 0,3-1-7 0,-4-1-2 16,0 4 5-16,7-3-5 0,-10 0-3 15,4 2-1-15,1-1-1 0,-2 1 1 0,5 0-1 16,-5-2-4-16,2 5-1 0,-2-5 4 16,-1 4-6-16,3-4 8 0,0 3 2 0,3-5-8 15,-3 6-3-15,5-3 3 0,2-2-4 16,-7 5 4-16,7-3-1 0,4 0 0 0,-2 0-6 16,4-2 3-16,-2 5 3 15,0-2-6-15,-2 1 2 0,4 1 2 0,-8 5-4 16,7-4 8-16,0-1-2 0,3 2-3 15,-7 3-2-15,-3 1 1 0,4 2 0 0,-2-2 0 16,0 1 1-16,3 1-2 0,-3 0 3 16,2 0 4-16,0 1-8 0,1 0 1 0,-2-1 0 15,1 3 1-15,2 1 0 0,1-3-3 16,0 2 1-16,1-3 5 0,1 3 6 0,2-4-12 16,5-1 2-16,-1-3 2 0,1 3-1 15,1-3 1-15,3-1-5 0,0 1 3 0,2-1-1 16,-1 0 2-16,3 0 2 15,1-1 1-15,2 2 4 0,0-1 3 0,2 1 5 16,1 1-1-16,5 1-5 0,2 4 1 16,5 5 1-16,4 1-2 0,1-2 6 0,5 0-3 15,4 0 3-15,2-2-2 0,-3 0 4 16,18 1-3-16,-4 0-1 0,-10-5 6 16,2-1-5-16,2-1 3 0,-1-3 2 0,0-1 1 15,-1-1 1-15,0 0-4 0,-1-1 6 16,-5-2-3-16,4-1 4 0,-3-1-5 0,-8 1-1 15,0 0-2-15,-2-4 0 0,-2 0-3 16,2 2 0-16,-1 0 2 0,-4-1-3 0,4-2-1 16,-3 2-1-16,-1-1-1 0,-1 0 0 15,4 2-2-15,-2-2 2 0,1-2 1 16,0 2-6-16,4 0 2 0,-2 0 2 16,3-2-4-16,4 2-3 0,4-1 1 0,11 2-1 15,0 0-3-15,0 1 5 0,2 0-5 16,0 2 0-16,2-2 2 0,-7 4-1 0,6-2 6 15,-7 1-10-15,4 0 4 0,-4 0-1 16,-4 0-2-16,5 1 2 0,-5 0 1 0,-1-2 3 16,1 1 2-16,2 0-2 0,-3-2-3 15,-6-2 4-15,11 2 3 0,0 0 8 16,0 0 1-16,1 1 2 0,1-1-4 0,1 2 5 16,-3-4-7-16,5 4-3 0,-3-2-1 15,-2 0-1-15,-2 0-6 0,-5 0 0 16,-2 0 0-16,-2-1 0 0,1 1 0 0,-4 0 0 15,3 1 0-15,0-2 0 0,0 0 0 16,-2 2 0-16,1 0 0 0,1-1 0 16,0 0 0-16,8 2 0 0,-1 3 0 0,4-1 0 15,-1 3 0-15,-1-1 0 0,1 1 0 16,-1 0 0-16,0 0 0 0,-5 3 0 0,-1-3 0 16,-7 0 0-16,-4-3 0 0,-1 1 0 15,-5-1 0-15,0 1 0 0,-3-2 0 0,1 1 0 16,-1-1 0-16,-3 2 0 0,4-1 0 15,-6 0 0-15,7 1 0 0,-3 0 0 16,1 2 0-16,-2 2 0 0,1-1 0 0,4 4 0 16,0 3 0-16,1 7 0 0,1 0 0 15,-2 3 0-15,0 2 0 0,-3-1 0 16,-1 2 0-16,3 0 0 0,-3-3 0 0,-2-4 0 16,-4-3 0-16,3 1 0 0,0-2 0 15,0 0 0-15,-3-1 0 0,-1-3 0 0,4 0 0 16,-2 4 0-16,2-5 0 0,-4 2 0 15,1-2 0-15,-2 2 0 0,1-2 0 0,-2 1 0 16,-2-1 0-16,0-1 0 0,1 3 0 16,-5 1 0-16,3-5 0 0,-4-1 0 15,2 3 0-15,0-4 0 0,-4 3 0 16,4-3 0-16,2-1 0 0,-3 0 0 0,1 0 0 16,-2 0 0-16,6-3 0 0,-5 1 0 15,5-1 0-15,-6-1 0 0,6 1 0 0,-3-1 0 16,-1 2 0-16,-1-1 0 0,0 1 0 15,1 0 0-15,-3 2 0 0,-3-1 0 0,1-1 0 16,-2 3 0-16,-2-1 0 0,3 0 0 16,-4 1 0-16,-1-1 0 0,3-1 0 15,-4 1 0-15,-2-2 0 0,-2 5 0 0,-2-3 0 16,6-2 0-16,-9 3 0 0,0-2 0 0,-3 0 0 16,1-1 0-16,-4 0 0 15,2-1 0-15,-2 0 0 0,0 1 0 0,-4-2 0 16,2-1 0-16,-5 1 0 0,0-4 0 15,1 4 0-15,-4-1 0 0,0-1 0 0,2 0 0 16,-6-2 0-16,4 2 0 0,-1-1 0 16,-1 3 0-16,-11 0 0 0,6 2 0 0,-5-1 0 15,3 2 0-15,-3 1 0 0,4-2 0 16,-4 0 0-16,2 2 0 0,3-1 0 0,0 4 0 16,12-5 0-16,-1 2 0 0,4 0 0 15,0 2 0-15,0 1 0 0,3 1 0 0,1-1 0 16,1 4 0-16,3 0 0 15,2-1 0-15,-1 3 0 0,0 1 0 0,0 1 0 0,6 0 0 16,-1 2 0-16,3 0 0 16,-1 3 0-16,5 0 0 0,0-5 0 0,4 0 0 15,1-5 0-15,9-2 0 0,-2 0 0 16,11 2 0-16,7 4 0 0,8 1 0 0,18-2 0 16,9 1 0-16,9-5 0 0,8-1 0 15,3-3 0-15,1 1 0 0,0 0 0 0,-9-3 0 16,-3 0 0-16,-12-3 0 0,-9 0 0 15,-8-6 0-15,-9 4 0 0,-2-3 0 0,-5-1 0 16,-1 0 0-16,-4-1 0 0,-1 3 0 16,0-3 0-16,-8-1 0 0,3 8 0 15,-3-8 0-15,0 0 0 0,0 0-720 16,-9 9-219-16,9-9 41 0,-8 4 97 16,8-4-843-16,-10 3-1081 0</inkml:trace>
  <inkml:trace contextRef="#ctx0" brushRef="#br0" timeOffset="-201308.85">27720 10377 4785 0,'-4'-25'13'16,"0"7"67"-16,0 3 18 0,3 6-3 16,-1 2-8-16,-2 5 16 0,4 2 45 0,-16 21 21 15,-5 18-3-15,-3 11-7 0,3 7-7 16,0 1-17-16,-1 4-4 0,6-2-22 16,-4 3-8-16,7 2-12 0,-1-5-21 0,3-2-1 15,0-4-17-15,10-13-25 0,-4-3-24 16,3-9-38-16,2-5-42 0,0-6-41 15,2 0-31-15,-2-4-16 0,3-2-19 0,0-7-34 16,1-4-44-16,-4-1-7 0,0 0 10 16,20-18 15-16,-9-2 25 0,0-7 23 15,-2-5 21-15,3 2 31 0,-3 1 45 0,0-3 42 16,0 8 32-16,-6 3 37 0,3 3 31 16,-1-5 26-16,1 4 19 0,0 0 2 0,4 1-2 15,3-7-2-15,0-1-3 0,6-1 0 16,0 4-3-16,3-2-3 0,3 0-10 0,7-6-4 15,-2 0-7-15,1 0-2 16,1 0-10-16,-1-2-1 0,-6 8-5 0,-5 1-1 16,-1 2-3-16,-4 6-5 0,-5 4-1 15,0 2-4-15,-5 1-4 0,1 6-4 0,-5 0 1 16,-1 3-3-16,0 0 6 0,0 0 9 16,-3 24 9-16,-3-4 12 0,-1 11 13 0,-1 3 10 15,0 4 1-15,1-3-2 0,1 6-3 16,1-4-6-16,1 3-4 0,-1-3-7 0,3 2-1 15,1-1-7-15,1-11-4 0,0-3-5 16,0 5-21-16,-2-4-28 0,4-2-41 16,-2-1-63-16,-2-4-69 0,2 0-78 0,0-3-62 15,0-5-87-15,0 0-114 0,2-8-113 16,-2-2 55-16,0 0-394 0,19-13-458 16</inkml:trace>
  <inkml:trace contextRef="#ctx0" brushRef="#br0" timeOffset="-201125.2">28232 10556 2602 0,'8'-14'84'0,"-5"1"56"0,2 3 41 16,-3 3 5-16,0 2-2 0,-2 5-6 16,2-9-16-16,-2 9 3 0,0 0 18 0,0 0-2 15,1 26-15-15,-1-8-15 0,0 0-17 16,2 7-8-16,0 0-14 0,0 3-14 0,-2-1-8 16,-2 9-25-16,2-5-33 15,-2-3-55-15,0 8-69 0,-3-5-76 0,0-3-94 16,1-7-92-16,-1 0-135 0,-2-4-117 15,-1-1 46-15,2-3-347 0,-2-4-388 0</inkml:trace>
  <inkml:trace contextRef="#ctx0" brushRef="#br0" timeOffset="-200975.35">28270 10399 2799 0,'-4'-22'142'15,"-1"6"-7"-15,-1 3-2 0,-1 3-13 16,0 4-11-16,0 0-19 0,0 4-4 0,7 2-40 15,-16 2-73-15,9 2-104 16,-1 6-134-16,5-2-258 0,1 5 17 0,2 5 49 16,0 2-139-16,0 4-95 0</inkml:trace>
  <inkml:trace contextRef="#ctx0" brushRef="#br0" timeOffset="-200275.97">28455 10787 1805 0,'0'0'279'0,"0"6"18"16,0-6-17-16,0 0-16 15,0 0-8-15,0 0-8 0,0 0-18 0,12 0-20 16,-12 0-23-16,25-8-15 0,-9 3-18 16,4 0-14-16,0-2-16 0,1 0-12 0,-1 0-13 15,-2 0-6-15,2-1-8 0,-5-3-9 16,-2 4-5-16,0-8-8 0,-1 1-6 0,-6-3-5 15,-1 2-3-15,-5 3-1 0,0-2-4 16,0 3-3-16,-1-1-6 0,-5 4-3 16,-5 4-5-16,1 4-3 0,-9 8-5 0,-6 6 0 15,-3 5-3-15,3 4-2 0,0 3-1 16,6 3 0-16,0 0-1 0,6 0 0 0,3 2 1 16,4-7 11-16,4-2 7 15,2-1 11-15,0-2 10 0,4-1 3 0,0-1 4 16,3 3 4-16,2-6 4 0,0-2 8 15,4-4-2-15,1-1 2 0,0-2-4 0,4-2-5 16,1-3-5-16,2 0-7 0,2-4-5 16,0-2 1-16,0 1-9 0,-3-3-2 0,7-6-3 15,-6 2-1-15,-4 0 5 0,-1-2 3 16,-3 1 9-16,0-4 13 0,-5-3 8 0,-1 1 16 16,-1 2 8-16,-2 3 10 0,-2-1 1 15,0 4 3-15,-2 0-11 0,2 1-4 16,-4-1-9-16,2 3-9 0,-2-1-8 0,0 1-6 15,2 1-56-15,0 0-8 0,0 7 0 0,0-10 0 16,0 5 0-16,0 5 0 16,0-11 0-16,2 4 0 0,0 1 0 0,0-5 0 15,3-1 0-15,-1-5 0 0,4-3 0 16,4-9 0-16,0-4 0 0,6 2 0 0,-5 2 0 16,-1 6 0-16,-5 9 0 0,-1-1 0 15,-1 5 0-15,-1 1 0 0,0 4 0 0,-4 5 0 16,0 0 0-16,0 0 0 0,-2 23 0 15,2-10 0-15,-2 4 0 0,2 2 0 16,0 3 0-16,4-1 0 0,1 4 0 0,0-3 0 16,4 7 0-16,0-8 0 0,5 4 0 15,-3-6 0-15,1-4 0 0,-2-3 0 16,-3 2 0-16,-1-6 0 0,2 1 0 0,-2-2-106 16,-1 0-410-16,1-3-139 0,-6-4-175 15,7 1-13-15,-7-1 85 0,0 0-767 16,14-15-969-16</inkml:trace>
  <inkml:trace contextRef="#ctx0" brushRef="#br0" timeOffset="-199126.59">29261 10435 3970 0,'0'-3'30'0,"0"3"47"0,0 0 10 0,6-7 7 16,-6 7-1-16,0 0 28 0,0 0 35 16,0 0 21-16,0 0 18 0,19 17-10 0,-9-5-10 15,-3 1-12-15,1 0-13 16,3 2-8-16,-1 0-14 0,-2-1-2 0,-1-2-15 15,-1 3-3-15,-1-4-2 0,-1 1-8 16,-2 0 0-16,0-4 2 0,-2 1-6 16,-4-1-1-16,0 2-8 0,1-5-9 0,-5 3-11 15,8-8 1-15,-14 5-4 0,14-5-11 16,0 0-10-16,-23-20-9 0,16-2-8 0,0-10-9 16,3-2 5-16,4 5-2 0,0 7-7 15,0 3-1-15,2 5-2 0,-2 2-9 0,2 4-1 16,-1 2 8-16,-1 6 14 15,0 0 11-15,0 0 0 0,25 19 0 0,-15-5-1 16,4 1 2-16,-3 3-3 0,2-1 2 16,-1 1-4-16,-1-4-3 0,-1-1-2 0,-1-4-3 15,-3 1 4-15,1-2 22 0,-1-2 25 16,0-2 31-16,-6-4 3 0,0 0-47 0,20-8-57 16,-8-2 0-16,3-7 0 0,1-7 0 15,0-5 0-15,2 0 0 0,0 2 0 0,-6 0 0 16,0 6 0-16,-4 8 0 0,-3 1 0 15,1 3 0-15,-2 4 0 0,-4 5 0 0,0 0 0 16,0 0 0-16,17 19 0 0,-11-4 0 16,-3 4 0-16,5 1 0 0,-3 1 0 15,7 6 0-15,-1-6 0 0,2-4 0 16,-2-2 0-16,0-2 0 0,1-4 0 0,1-2 0 16,-2-3 0-16,3-4 0 0,2-4 0 15,2-3 0-15,9-9 0 0,-3-1 0 16,1-3 0-16,-2-3 0 0,0 0 0 0,-2-1 0 15,-3 2 0-15,4 0 0 0,-8 5 0 16,-3 5 0-16,-2 3 0 0,-4 3 0 0,2 0 0 16,-3 4 0-16,-4 2 0 0,0 0 0 15,7 12 0-15,-7-3 0 0,2 3 0 0,-2 0 0 16,0 1 0-16,0 1 0 0,2 0 0 16,-1-2 0-16,1 0 0 0,4 2 0 15,-1-3 0-15,0-3 0 0,2 0 0 16,3-2 0-16,2-3 0 0,1-3 0 0,-1-2 0 15,8-3 0-15,-1 0 0 0,2-6 0 16,-2 1 0-16,6-3 0 0,-6-1 0 0,-2 3 0 16,-6 3 0-16,1 3 0 0,-5-2 0 15,1 4 0-15,-2-1 0 0,-6 4 0 0,0 0 0 16,0 0 0-16,10 10 0 0,-10-3 0 16,0 2 0-16,0 1 0 0,0 2 0 0,0 0 0 15,1 1 0-15,-1-5 0 0,4 4 0 16,-2-4 0-16,0-1 0 0,2 1 0 0,4-4 0 15,-3 0 0-15,5-4 0 16,-10 0 0-16,23-6 0 0,-10-2 0 0,2-3 0 16,0-2 0-16,5-8 0 0,-6-3 0 15,4-5 0-15,-5-3 0 0,3-14 0 0,-5-2 0 16,1-10 0-16,-5-5 0 0,4-6 0 16,-4-7 0-16,6-26 0 0,-6-2 0 0,0 1 0 15,0 2 0-15,-4 18 0 0,1 5 0 16,-4 8 0-16,0 12 0 0,-4 17 0 15,3 5 0-15,-6 13 0 0,-2 14 0 0,-2 6 0 16,-5 11 0-16,-9 16 0 0,-4 19 0 16,4 15 0-16,-2 26 0 0,2 7 0 0,5 2 0 15,9 2 0-15,8-15 0 0,6 0 0 16,5 14 0-16,11-3 0 0,8-5 0 16,4-6 0-16,-5-20 0 0,5-4 0 15,3-1 0-15,-2-11 0 0,2-2 0 0,-3-7 0 16,-1-4 0-16,-5-9 0 0,0-5 0 15,-6-4 0-15,-2-5 0 0,-4-2 0 0,-1 0 0 16,-2-1 0-16,-1 0 0 0,-4-1 0 16,4 0 0-16,-6-1 0 0,3-1 0 0,-6-2 0 15,5 8 0-15,-5-8 0 0,4 4 0 16,-4-4 0-16,0 0 0 0,-2 10 0 0,2-10 0 16,0 0 0-16,0 7 0 0,0-7 0 15,0 0-40-15,0 0-391 0,0 0-143 16,0 0-157-16,0 0-132 0,-13-17 65 15,13 17-819-15,-8-8-1056 0</inkml:trace>
  <inkml:trace contextRef="#ctx0" brushRef="#br0" timeOffset="-198840.43">29122 11205 4596 0,'-31'5'37'16,"11"-1"29"-16,3-3 10 0,6 3 35 0,-2-4 33 15,13 0 4-15,0 0-6 0,0 0-6 16,73-31-10-16,-4 11-8 0,38-9-12 0,19-6 8 16,10 0-19-16,9 1-38 0,0-2-43 15,-10-1-43-15,-9-1-31 0,-11 4-10 0,-10-1-6 16,-6 6-27-16,-13 1-38 0,-29 11-27 15,-10 3-6-15,-15 1-19 0,-9 5-17 0,-8 4-12 16,-5 2-26-16,-6 2-51 16,-4 0-77-16,0 0-152 0,-25 12-33 0,0 4 57 15,-3 3-219-15,-12 8-214 0</inkml:trace>
  <inkml:trace contextRef="#ctx0" brushRef="#br0" timeOffset="-197959.06">29419 11584 2500 0,'0'0'363'0,"-14"-2"-29"0,14 2-29 16,0 0-12-16,-18 2-1 0,18-2-1 16,-11 5 2-16,5 0-12 0,0 5-16 0,0-3-26 15,3 4-18-15,-1 0-24 16,0-2-14-16,4 3-16 0,4 4-10 0,2-3-14 15,5 3-15-15,4-3-10 0,5 0-14 16,0-4-6-16,9 0-5 0,-2-4-11 0,-6-2-6 16,-3 0-3-16,0-3-6 0,-2-3 6 15,-4 0 19-15,1-3 11 0,-1-2 10 0,-2-4 7 16,-7-2 2-16,1-5-1 0,-4-6-37 16,-6-9-84-16,-3-2 0 0,-5 0 0 15,1-1 0-15,1 4 0 0,-4 4 0 0,7 6 0 16,-2 6 0-16,0 1 0 0,4 3 0 15,-1 2 0-15,-2 1 0 0,5 5 0 16,-3 2 0-16,8 3-226 0,-12 0-106 16,12 0-41-16,-7 10-34 0,5-2-22 0,4 0-24 15,0 2-4-15,2 3 9 0,4 3 37 16,1 0 54-16,0-1 63 0,7 0 70 0,-3 1 76 16,1-2 67-16,1-1 70 0,-1 1 65 15,-3-4 57-15,-2 1 43 0,3-3 42 0,-1 1 30 16,-4-4 32-16,5 2 24 0,-4-2 16 15,1-2 3-15,5-1-3 0,-3 1-17 0,4-3-25 16,2-5-27-16,6 2-25 0,-1-4-17 16,2 2-19-16,-1-3-18 0,0 1-16 15,-3-2-21-15,1 0-19 0,-3 3-19 16,-3-1-19-16,-3 3-9 0,-1-1-8 0,-2 2-11 16,-1 0-2-16,0 1-5 0,-8 2 5 15,13 0-4-15,-13 0-1 0,0 0-7 16,14 2 8-16,-14-2-5 0,7 4-7 0,-7-4 0 15,0 0-3-15,13 2-1 0,-13-2 5 16,0 0-6-16,17 0-5 0,-6-2-12 0,2-3-24 16,-1 2-23-16,2-2-29 0,3-3-22 15,1-1-21-15,-2-2-11 0,2 1 2 0,-2-3-4 16,6-6 10-16,-3-6 6 16,-1 1 12-16,0-5 13 0,-1-2 11 0,2-10 8 15,0-1 17-15,4 2 21 0,-6 11 25 16,-4 3 26-16,-3 7 19 0,-2 3 11 0,-1 6 8 15,-3 3 2-15,0 1 26 0,-4 6 64 16,0 0 18-16,11 15 7 0,-11-1-3 0,2 6-3 16,-4 7-10-16,2-2-11 0,-1 15-12 15,-1-3-16-15,2 1-10 0,0-1-11 0,0 2-8 16,3-6-10-16,1 3-25 0,0-4-41 16,-1-5 0-16,1-5 0 0,1-5 0 0,-3 1 0 15,1-7 0-15,-3 3 0 16,4-3 0-16,-2-2 0 0,0 0-49 0,0-2-67 15,-1-2-28-15,-1 0-21 0,0-5-37 16,4 7-46-16,-4-7-65 0,0 0-73 0,0 0-66 16,0 0-78-16,0 0-143 0,0 0-54 15,-11-15 57-15,4 9-526 0,-2 0-660 16</inkml:trace>
  <inkml:trace contextRef="#ctx0" brushRef="#br0" timeOffset="-194591.75">2210 14693 4304 0,'0'0'84'0,"-5"8"-23"16,5-8 39-16,-2 7 46 0,2-7-12 15,0 0-3-15,0 0 7 0,0 0 7 0,11 7 4 16,-11-7 10-16,30-3-10 0,-5-2-1 15,11-2-4-15,2-4-10 0,3 1-3 16,-3 0-5-16,-2-2-3 0,-2 0-5 0,-2 1-12 16,-5-1 6-16,-6 1-9 15,-2 0-5-15,-2-2-13 0,-4-2-8 0,-2-2-8 16,-6-1-9-16,-1-2-3 0,-4 3-6 16,-2-3-3-16,-4-1-5 0,-2 3-15 0,-3 0 0 15,0 5-6-15,-3 1 7 0,-1 3-9 16,-2 6-6-16,-4 3-7 0,-14 10 3 15,-8 11-1-15,-5 6-7 0,6 9 4 0,-6 3-1 16,8 3-2-16,1 2 2 0,6-1 2 16,8 2-6-16,14-11 6 0,1 0 2 0,12-3 5 15,6 2 3-15,7-3 2 16,10-5 4-16,2-5 9 0,7-2-5 0,2-7 4 0,6-4-3 16,2-3 1-16,1-6-1 15,2-3-5-15,-4-2-3 0,1 0-7 0,-4 0 2 16,-2-4-12-16,-10 5-26 0,-6-2-51 15,-3 3-60-15,-4-2-50 0,-1 0-51 16,-3 0-77-16,-4-1-71 0,1-2-76 0,-7 0-96 16,2-2-167-16,-6-3-41 0,2-3 74 15,-5-5-513-15,-5-10-666 0</inkml:trace>
  <inkml:trace contextRef="#ctx0" brushRef="#br0" timeOffset="-194310.47">2479 13885 3547 0,'-12'-20'84'0,"5"2"34"0,1 7 9 16,2 2-13-16,1 2-11 0,3 7 5 15,0 0 77-15,0 0 39 0,13 29 7 0,2 5-30 16,6 18-9-16,4 6 27 0,1 4 0 16,12 15-22-16,0 3-15 0,1-5-16 0,-1-3-18 15,-8-14-13-15,1-4-13 0,-2 0-14 16,-3-7-9-16,-1-3-10 0,-3-5-4 15,-8-10-19-15,1-2-9 0,-3-6-1 0,-5-3-10 16,1-5-14-16,-3-5-48 0,2 1-76 16,-2-1-72-16,-3-4-105 0,-2-4-129 0,0 0-151 15,0 0-217-15,11-12 11 16,-9 0 68-16,0-4-525 0,0-4-676 0</inkml:trace>
  <inkml:trace contextRef="#ctx0" brushRef="#br0" timeOffset="-193961.16">2919 14444 3380 0,'-2'8'-46'0,"2"-8"12"0,0 0 67 15,7 13 46-15,-7-13 47 0,12 5 24 16,-4-4 2-16,-8-1-8 0,21 0-11 0,-8-1-15 16,6-3-8-16,0 1-14 15,-2-1-5-15,5-3-12 0,-6 1-7 0,2-1-7 16,-5 0-7-16,1-2-7 0,-3 3-4 15,0-4-7-15,-3 1-4 0,-2 0-8 16,-3-1-3-16,-3 2-3 0,0-1-4 0,0 9-2 16,-7-12-9-16,0 9 6 0,7 3-8 15,-22 0-3-15,5 10 1 0,-10 9 4 0,2 5 0 16,-3 8-5-16,5-5 2 0,4 2 3 16,4 2-3-16,7 0 1 0,2-3 5 15,6-6-3-15,2-4-1 0,0 2 0 0,4 0 2 16,2-1 0-16,1-2 4 15,5-3-5-15,2-2 0 0,-2-5-1 0,1-2-33 16,6-3-70-16,-2-2-94 0,8-4-116 16,7-6-162-16,1 1-183 0,-3-8 41 0,-6 0-368 15,7-2-456-15</inkml:trace>
  <inkml:trace contextRef="#ctx0" brushRef="#br0" timeOffset="-193410">3327 14347 2888 0,'0'0'93'0,"0"0"-4"16,0 0-3-16,0 0 4 16,0 0-7-16,0 0 42 0,0 0 30 0,-12 15 17 15,12-15-14-15,8 18-17 0,-2-4-10 16,1 0-14-16,-1 1-11 0,5 3-11 0,-1-1-3 16,-1 0-12-16,1 0 17 0,-2-3-2 15,-2-1-3-15,-1 0 5 0,1-2-5 16,-3 0 11-16,1-4 17 0,1 2 27 0,-2-4 17 15,-3-5 28-15,2 8 4 0,-2-8-18 16,0 0-22-16,0 0-15 0,0 0-1 0,0 0-27 16,0 0-9-16,2-31-9 0,-2 22-15 15,0-1-7-15,2 2-7 0,-2 0-7 16,0 8-11-16,4-13-6 0,-3 9-3 0,-1 4-5 16,6-8-4-16,-6 8-1 0,12-4-2 15,-12 4-7-15,0 0-1 0,20 2-7 16,-20-2 4-16,16 4-4 0,-16-4 0 15,17 6 8-15,-7-2-4 0,-3-2-4 0,-7-2-1 16,18 6 1-16,-11-6-1 0,-7 0 3 16,17 0-4-16,-17 0-5 0,25-12 5 15,-8 0-7-15,4-6 3 0,2-4 7 0,-2-1-12 16,0-1 3-16,-1 3 1 0,-2 6-4 16,-7 3 3-16,-1 4-4 0,-2 1 1 0,-3 3-8 15,-5 4-1-15,15 0 8 0,-15 0 2 16,16 13-7-16,-9-1 2 0,3 0 10 15,-2 1-7-15,3 3-2 0,-4-1 2 16,3-1 0-16,0-1 4 0,-3-1-9 0,3 0 1 16,-1-1 0-16,1-1 1 0,-5-3 2 15,3-1-3-15,-2-2-77 0,-6-4-79 0,9 8-86 16,-5-6-110-16,-4-2-118 0,0 0-145 16,0 0-195-16,0 0 60 0,0 0 81 15,0 0-548-15,10-17-684 0</inkml:trace>
  <inkml:trace contextRef="#ctx0" brushRef="#br0" timeOffset="-192508.33">4005 14336 3329 0,'2'9'-75'15,"-2"-9"33"-15,8 8 52 0,-5-4 51 16,7-2 51-16,-10-2 20 0,15 5 5 15,-1-5-10-15,-14 0-7 0,29-5-12 0,-15 3-13 16,4-4-5-16,2-2-16 0,0-1 1 16,8-5-8-16,-11 3-1 0,1 1-12 0,-6-2 26 15,2 3 14-15,-6-1 18 0,1 0 3 16,-3 2 8-16,-4 1 5 0,-2-1 5 0,0 8-11 16,-3-14-13-16,-4 7-7 15,0 5-14-15,7 2-10 0,-22-3-4 0,6 6 1 16,-4 8-3-16,-6 7-4 0,2 1 1 15,1 5-3-15,1 3 2 0,4 0-4 16,6 0-3-16,4-3-4 0,3-3 0 0,3-4-12 16,4 0 12-16,0-2-7 0,5-3 1 15,0 0 4-15,7-3 1 0,-1-1-8 16,1-6-2-16,1-2-3 0,3-2-7 0,-2-4-5 16,5-3 2-16,4-5-5 0,4-3-8 0,-5 0 6 15,1-2-4-15,-2 1 2 0,-2-2-6 16,-6 4 2-16,-1 3-9 0,-5 4-1 15,0-3 4-15,0 6-7 0,-4-2-1 16,1 5 0-16,-6 3 7 0,9-8-16 16,-9 8 13-16,0 0 15 0,0 0 6 0,0 0 0 15,14 17-6-15,-10-9 3 0,-3 0-8 16,3 1 4-16,2 1 0 0,-1-2-8 0,2 1 2 16,0-1 7-16,0-2-9 0,1 0 4 15,0-2-3-15,-8-4-1 0,17 2 4 0,-17-2-1 16,21-6-7-16,-10 0-3 0,1-3 1 15,3-3 1-15,-1-2 2 0,-3-1-7 16,0-5 3-16,1 3-1 0,-3-1-6 0,-1 1 2 16,-3 3-4-16,3 3 2 0,-4 1 10 15,0 2-10-15,1 1-9 0,-5 7 4 0,4-7-2 16,-4 7 5-16,0 0 1 16,0 0-5-16,0 0 3 0,0 0-3 0,19 14 6 15,-15-8-3-15,-4-6 9 0,9 10-9 16,-5-8 2-16,-4-2-3 0,14 7 1 0,-14-7-9 15,17 0-59-15,-17 0-59 0,19-3-50 16,-8-1-47-16,3 0-37 0,-3-7-21 0,1 2-16 16,1-4 1-16,-2-3 22 0,3-9 26 15,-3-4 29-15,-4-2 31 0,0-8 37 16,-5-4 40-16,1-16 30 0,-3-6 38 0,-3-9 20 16,-3-23 22-16,-4-3 15 0,-1 1 25 15,-3 2 29-15,1 27 29 0,2 6 33 16,-1 10 30-16,5 17-3 0,-3 6-14 15,4 10-14-15,2 9-11 0,1 12 50 0,3 0 15 16,-8 23 11-16,8 6-6 0,0 18-17 16,4 17-18-16,1 7-8 0,1 1-18 0,6 3-12 15,5 15-7-15,0-1-17 0,1-21-10 16,-2 0-11-16,0-5-10 0,2-8-8 16,0-3-86-16,0-6-56 0,-4-11-59 0,1-6-52 15,-1-9-61-15,-5-6-67 0,3-4-93 16,-4-5-94-16,-1-3-90 0,0-2-95 15,-7 0 35-15,0 0-556 0,11-14-686 16</inkml:trace>
  <inkml:trace contextRef="#ctx0" brushRef="#br0" timeOffset="-192360.3">4977 14086 3297 0,'-9'-10'3'0,"1"1"61"0,-2 4 69 15,3 0 56-15,0 1 56 0,7 4 52 0,-12-3 53 16,12 3 17-16,0 0 28 0,-10-5 14 16,10 5-4-16,0 0-22 0,-1-9-33 15,1 9-35-15,5-15-35 0,2 6-37 0,5-3-33 16,1-1-99-16,1 1-131 0,-1-3-144 15,2 1-149-15,4 1-174 0,-5 1-216 0,1 0-165 16,1 3 78-16,-2-4 87 16,-2 4-657-16,0 2-814 0</inkml:trace>
  <inkml:trace contextRef="#ctx0" brushRef="#br0" timeOffset="-191776.29">6126 13984 4048 0,'15'-9'66'0,"-1"2"-2"0,-1 3-5 0,-1 0-2 15,-1 2-5-15,-11 2-4 0,23 0-1 16,-23 0 5-16,22 4 2 0,-11-2 5 15,-2 2 12-15,-2 0 18 0,2 5 26 16,-8 1 16-16,-1 3 11 0,-1-1-6 0,-10 2-4 16,0 3-20-16,-10 8-5 0,-6-1-16 15,-7 3-9-15,-4-1-6 0,10-7-8 16,-3-4-6-16,8-3-3 0,4-7-9 0,4-5-6 16,2-6-3-16,1-8-12 0,4-7-6 15,7-2 1-15,2-4-3 0,5-6-2 0,4 10-6 16,3-2 4-16,2 5-8 0,-1 7 5 15,2 5 4-15,0 2 10 0,3 4 11 0,-2 4 8 16,6 4 12-16,9 4-1 0,-1 1 10 16,1 2 1-16,1 0-1 0,-1 4-14 15,-2-3-5-15,5 3-10 0,-5-1 8 16,2-1-13-16,-3-1-11 0,0 0-82 0,-2-3-105 16,-6 2-125-16,-5-5-147 0,-2 1-169 15,-5 1-186-15,-1-2 85 0,-3 4 77 16,-4-7-529-16,-1-5-624 0</inkml:trace>
  <inkml:trace contextRef="#ctx0" brushRef="#br0" timeOffset="-191561.18">6708 13728 3580 0,'-18'-6'191'0,"7"2"21"16,0 4 37-16,11 0 26 0,-25 8 27 15,13 0 3-15,-3 5-1 0,-6 12-18 16,10 4-22-16,-3 4-20 0,6 4-21 15,7-4-20-15,2 4-20 0,10-3-17 0,0-1-19 16,12 6-18-16,-1-10-13 0,3-2-61 16,2-5-88-16,1-3-93 0,5-4-82 0,-6-6-98 15,-3-6-95-15,1-3-91 0,-1-3-114 16,-2-4-131-16,-1-2 48 0,8-6-616 0,-6-2-762 16</inkml:trace>
  <inkml:trace contextRef="#ctx0" brushRef="#br0" timeOffset="-191343.73">7091 13654 3645 0,'0'0'52'16,"-29"10"68"-16,14 3 44 0,-7 7 47 15,0 1 36-15,3 6 35 0,-1-3 10 0,2 3 3 16,4-1-11-16,7-4-8 0,1-3-11 16,4-2-11-16,2 3-12 0,6-6-18 0,3 5-18 15,3-4-19-15,3-3-21 0,2 0-23 16,0-3-52-16,2-3-95 0,-3-2-109 0,3 0-125 15,-4-4-146-15,2 2-177 0,1-4-248 16,-6 0 24-16,4 0 81 0,-5-2-673 16,-2 0-830-16</inkml:trace>
  <inkml:trace contextRef="#ctx0" brushRef="#br0" timeOffset="-190494.04">7306 13730 4043 0,'-10'4'113'0,"4"1"27"0,6-5 30 0,-7 6 44 16,7-6 35-16,0 0 9 0,0 0 4 16,0 0 0-16,0 0-4 0,0 0-12 15,0 0-6-15,0 0-17 0,0 0-21 0,34-9-20 16,-21 3-18-16,3-2-9 0,0 2-21 16,-2-6-14-16,4 5-7 0,-5-3-17 15,-2 0-6-15,3 3-12 0,-3-3-5 16,-1 0-7-16,-2 3-26 0,-3-1-40 0,1-1 0 15,-5 4 0-15,-1 5 0 0,2-10 0 16,-2 10 0-16,0 0 0 0,0 0 0 0,0 0 0 16,-45 18 0-16,20 3 0 0,0 1 0 15,0 7 0-15,-2 3 0 0,9-6 0 0,0 6 0 16,5-3 0-16,8-7 0 0,0-1 0 16,5-2 0-16,3-1 0 0,3-2 0 0,1-3 0 15,4 1 0-15,5-2 0 0,0-7 0 16,2-1 0-16,3-6 0 0,13-5 0 15,4-2 0-15,8-8 0 0,-4-6 0 16,0 0 0-16,-4-2 0 0,-2-1 0 0,-9 3 0 16,0 0 0-16,-1 1 0 0,-5-3 0 15,0 2 0-15,-4-2 0 0,-3 9 0 16,-3 1 0-16,-4 5 0 0,2 1 0 0,-4 3 0 16,-1 2 0-16,-4 4 0 0,0 0 0 15,0 0 0-15,7 15 0 0,-5-1 0 0,-4 9 0 16,-3 10 0-16,-1-2 0 0,1 6 0 15,-6-1 0-15,6 0 0 0,1-4 0 0,-3 1 0 16,3-6 0-16,2-5 0 16,0-5 0-16,2 0 0 0,-1-5 0 0,-2 2 0 0,1-4 0 15,2-3 0-15,0 3 0 16,0-10 0-16,0 10 0 0,0-10 0 0,12 0 0 16,-12 0 0-16,34-24 0 0,-9 3 0 15,7-14 0-15,3-2 0 0,4-7 0 0,2-6 0 16,10-18 0-16,4-6 0 0,-1-5 0 15,-1 0 0-15,-4 3 0 0,-6 0 0 0,-11 22 0 16,-5 2 0-16,-5 8 0 0,-6 13 0 16,-5 4 0-16,-6 7 0 0,2 6 0 15,-5 5 0-15,-7 7 0 0,5 2 0 0,0 0 0 16,-38 19 0-16,13 2 0 0,-9 6 0 16,6 4 0-16,-3 7 0 0,4 0 0 15,9-8 0-15,2-1 0 0,5-1 0 0,5-5 0 16,6-3 0-16,2-5 0 0,4 6 0 15,3-4 0-15,7 0 0 0,2 4 0 16,5-4 0-16,0 2 0 0,-1-1 0 0,-4 1 0 16,2-3 0-16,-6-1 0 0,0 1 0 15,-3 1 0-15,1 1 0 0,-6-1 0 0,1 4 0 16,-5-1 0-16,-2-3 0 0,-4 5 0 16,-3-2 0-16,-3-1 0 0,-9 7 0 0,-2-2 0 15,-6-2 0-15,1-5 0 16,-9-2 0-16,1-2 0 0,-4-3 0 0,-2 1 0 15,-4-3-950-15,-11 4-13 0,-1 3-1172 16,-10 8-1544-16</inkml:trace>
  <inkml:trace contextRef="#ctx0" brushRef="#br0" timeOffset="-190227.36">5909 15420 5839 0,'-6'-16'203'0,"2"5"59"16,2 1 53-16,0 0 39 0,1 2 1 15,1 8-14-15,-2-8-39 0,2 8-82 16,0 0-220-16,0 0 0 0,0 0 0 0,0 0 0 16,28 26 0-16,-10-1 0 0,0 2 0 15,0 4 0-15,-1 0 0 0,-2 2 0 0,-2-2 0 16,1 2 0-16,-5-2 0 0,1-2 0 15,-4-3 0-15,-4-6-659 0,2-4-334 0,-3-3 90 16,-1-4 98-16,2-2-838 0,-2-7-1081 16</inkml:trace>
  <inkml:trace contextRef="#ctx0" brushRef="#br0" timeOffset="-190045.03">6067 15207 4895 0,'-14'-31'99'0,"-2"6"41"16,0 0 81-16,5 7 74 0,0 2 6 0,3 4-24 15,0 3-32-15,3-1-27 0,-1 3-22 16,3 1-19-16,-4-1-24 0,7 7-72 16,-4-7-105-16,4 7-86 0,0 0-88 0,0 0-102 15,0 0-98-15,23 27-71 0,-10-11-75 16,5 7-98-16,-5 6-52 0,-1 0 55 0,-1 3-477 16,-4 3-584-16</inkml:trace>
  <inkml:trace contextRef="#ctx0" brushRef="#br0" timeOffset="-189758.94">6121 15441 3049 0,'7'13'10'0,"-1"-1"39"0,-2-5 35 15,-3-2 59-15,-1-5 54 16,6 6 58-16,-6-6 40 0,6 6 33 0,-6-6 10 16,0 0 5-16,21-3-3 0,-21 3-7 15,17-7-21-15,-8 3-19 0,4-2-31 0,-6 2-27 16,2-1-23-16,0 2-21 0,0-2-20 16,-2-1-18-16,0 3-17 0,4 0-14 0,-2-3-12 15,2 3-9-15,-1-3-11 0,-1 5-51 16,2-2-39-16,-11 3 0 0,22-4 0 15,-13 2 0-15,-9 2 0 0,21 0 0 0,-21 0 0 16,21 0 0-16,-21 0 0 0,21 0 0 16,-11 0 0-16,-10 0 0 0,26 0 0 15,-10 0 0-15,1-4 0 0,5 1 0 16,1-2 0-16,0-1 0 0,8-6 0 0,-2-1 0 16,-3 0 0-16,-4-5 0 0,3 1 0 15,0-3-83-15,-1-1-292 0,-4 0-107 0,1 1-141 16,0 2-185-16,-6 0-20 0,-3 6 91 15,-3 4-710-15,-3 1-897 0</inkml:trace>
  <inkml:trace contextRef="#ctx0" brushRef="#br0" timeOffset="-188960.46">7780 15100 4433 0,'-2'-6'184'0,"2"-1"-7"0,0 7 5 16,0 0 17-16,0 0 34 0,0 0 2 15,0 0 32-15,0 0 22 0,0 0 4 0,0 0-15 16,0 21-26-16,2-11-24 0,0 1-20 16,3 1-18-16,-4 0-17 0,3 1-19 0,-2-1-15 15,4 2-62-15,-5-2-77 0,3 0 0 16,-2 0 0-16,3-4 0 0,-3-1 0 0,0-2 0 15,1 1 0-15,-3-6 0 0,6 3 0 16,-6-3 0-16,0 0 0 0,20-24 0 16,-3-4 0-16,-1-1 0 0,1 0 0 0,0-2 0 15,0 7 0-15,-3 5 0 16,-3 4 0-16,-4 3 0 0,3 3 0 0,-2 2 0 16,-1 6 0-16,2 1 0 0,-9 0 0 15,27 8 0-15,-13-3 0 0,1 3 0 0,4-1 0 16,0 1 0-16,0-2 0 0,1 3 0 15,-4-6 0-15,2 3 0 0,-4-3 0 0,6 0-172 16,-4-3-105-16,-2 0-22 0,1-4-28 16,-1 0-20-16,-1 0-5 0,-1 0 0 15,-3 0 4-15,0 0 8 0,-2 2 14 0,-7 2 29 16,9-3 36-16,-9 3 43 0,0 0 54 0,9 7 48 16,-9-7 48-16,4 10 36 0,0-4 32 15,0-1 28-15,-2 1 38 0,6 2 14 16,-3-1 16-16,4 0 19 0,3-3 7 15,-1-1 1-15,3 1-1 0,5-2-3 16,-2-2-8-16,0-3-8 0,6-3-8 0,8-5-7 16,-3-4-10-16,1-2-7 0,-4 0-7 15,-7 2-6-15,-2 1-4 0,-3 0 16 0,-1-1 17 16,-5 1 11-16,-3-1 13 0,-2-1 5 16,-4 0 14-16,-4-5 10 0,-5-5-7 0,-4 2-19 15,0 6-14-15,-1 1-10 16,1 5-14-16,-2 3-7 0,1 4-9 0,0 2-12 15,-6 3-8-15,2 4-68 0,-3 1-76 16,-8 9-92-16,1-4-116 0,3 3-116 0,4-1-118 16,6-6-190-16,5 1 37 0,1-3 71 15,8 0-492-15,3-4-589 0</inkml:trace>
  <inkml:trace contextRef="#ctx0" brushRef="#br0" timeOffset="-188759.63">9035 14882 3438 0,'0'0'451'0,"0"0"21"15,0 0 22-15,0 0-8 0,0 0-36 16,-20-16-44-16,20 16-46 0,0 0-42 0,2-8-48 16,6 3-75-16,0-5-85 0,8 0-112 15,0-2-113-15,10-5-132 0,-3-1-141 0,2 2-135 16,0-3-169-16,-7 4-84 0,-2 2 62 15,-3 3-644-15,-1 4-813 0</inkml:trace>
  <inkml:trace contextRef="#ctx0" brushRef="#br0" timeOffset="-188328.39">9206 14667 4184 0,'-4'-9'227'0,"2"4"9"0,2 5 23 16,-4-10 26-16,4 10 1 0,-1-7-22 16,1 7-27-16,0 0-26 0,0 0-27 0,0 0-20 15,0 0-16-15,0 0-13 0,0 0-12 16,9 23-12-16,-6-8-12 0,1 2-16 16,1 0-7-16,-1 0-1 0,-3 0-11 0,-1 2-8 15,0-1-4-15,0-3-4 0,0-1-5 0,0-2-4 16,0-3-1-16,0 1-2 15,0-4 4-15,0-6-9 0,0 10-2 0,0-10 1 16,0 0-5-16,0 0 1 0,0 0-9 16,0 0-1-16,0 0 3 0,0 0-7 0,0 0-3 15,4-34-1-15,-4 25 1 0,0-1-6 16,0 2 2-16,0 8 1 0,-2-11-6 16,2 11-2-16,0 0 2 0,0 0-5 0,0 0 3 15,0 0-2-15,-19 21-19 0,11-7-54 16,-3 3-48-16,-4 6-38 0,0 3-41 0,1-1-38 15,3-5-32-15,5-2-47 0,-2-6-35 16,2 1-28-16,1-1-24 0,1-3-15 0,1-1-8 16,-4-2-10-16,3-1-9 15,-1-2-13-15,5-3-1 0,0 0-484 0,-15 0-426 16</inkml:trace>
  <inkml:trace contextRef="#ctx0" brushRef="#br0" timeOffset="-187945.22">9046 15007 2415 0,'0'0'-12'0,"-13"-6"78"0,13 6 48 15,-12-5 42-15,12 5 30 0,-8-3 20 0,8 3 18 16,0 0 39-16,0 0 24 0,-17 10 16 15,13-2 18-15,2-2-11 0,1 0 8 0,-3 3-8 16,2 0-6-16,0 0-10 0,2-9-10 16,0 13-10-16,0-13-9 0,0 10-8 0,0-10-6 15,4 7-13-15,-4-7-8 0,0 0-10 16,0 0-113-16,0 0-107 0,0 0 0 16,32-19 0-16,-19 4 0 0,5-8 0 15,-1 0 0-15,0-3 0 0,2-1 0 0,-2 2 0 16,0 0 0-16,-4 8 0 0,-1 1 0 15,-2 6 0-15,-3-1 0 0,-2 5 0 16,2 1 0-16,0 2 0 0,-7 3 0 0,15 0 0 16,-15 0 0-16,21 8 0 0,-5-4 0 15,-3 6 0-15,3-3 0 0,-1 1 0 0,-2 1 0 16,2-4 0-16,-2 2 0 0,-1-3 0 16,-1 2 0-16,1-3 0 0,-3 1 0 15,3-1 0-15,-2-1 0 0,-10-2 0 0,20 2 0 16,-6-4 0-16,-14 2 0 0,25-2 0 15,-12 0 0-15,-2-2 0 0,-1 3 0 16,-1 1 0-16,0-1 0 0,-9 1 0 0,14-6 0 16,-4 4 0-16,-5-2 0 0,5 1 0 15,-6-1-543-15,3-4-435 0,-1 0 80 0,-1 2 90 16,2-3-880-16,0-3-1124 0</inkml:trace>
  <inkml:trace contextRef="#ctx0" brushRef="#br0" timeOffset="-187711.48">9903 14815 5181 0,'-9'1'270'0,"9"-1"10"16,0 0 25-16,0 0 32 0,-14 2 10 15,14-2-17-15,0 0-27 0,0 0-35 0,0 0-23 16,30-21-25-16,-14 11-115 0,4-2-105 15,0-5 0-15,3 0 0 0,-5-1 0 0,6-2-202 16,-5 0-204-16,0-1-117 0,-4-5-86 16,-1-1-147-16,-7 5-40 0,-1 1 73 0,0 0-697 15,-6 1-872-15</inkml:trace>
  <inkml:trace contextRef="#ctx0" brushRef="#br0" timeOffset="-187475.22">10064 13568 4184 0,'0'-55'50'0,"0"16"36"0,-3 8 45 15,6 6 56-15,-6 8 23 0,1 3 17 16,2 4 8-16,-2 2 21 0,2 8 23 0,0 0 48 16,0 0 36-16,25 66-2 0,-9-7-3 15,1 8-19-15,2 24-18 0,2 7-44 0,-4 3-277 16,2 6 0-16,2-3 0 0,-4 0 0 16,1 0 0-16,-2-9 0 0,-5-3 0 0,2-20 0 15,-8-8 0-15,2 0 0 0,-5-2 0 16,0-4 0-16,-2-12 0 0,0-3 0 15,-2-5 0-15,2-8 0 0,-2-7 0 16,4-6-221-16,-2-5-481 0,2-4-169 0,3-2-2 16,-5-6 88-16,0 0-827 0,22-16-1051 15</inkml:trace>
  <inkml:trace contextRef="#ctx0" brushRef="#br0" timeOffset="-187276.92">10527 14401 4614 0,'3'-29'129'0,"-1"4"54"0,-2 7 73 0,2 5 48 16,-2 1 55-16,0 3 35 0,0 1 2 15,0 8-19-15,0-11-24 0,0 11-11 0,0 0-12 16,0 0-176-16,16 19-154 16,-9 2 0-16,2 13 0 0,1 2 0 0,-2 3 0 15,-2 4 0-15,-1 8 0 0,-1-8 0 16,-2-1 0-16,-2 1 0 0,1-4 0 0,-2 2 0 16,-5-3 0-16,4-3-483 0,0-10-336 15,1-5-95-15,-3-7 94 0,4-3-933 0,0-8-1185 16</inkml:trace>
  <inkml:trace contextRef="#ctx0" brushRef="#br0" timeOffset="-187109.31">10597 14197 5230 0,'-7'-15'128'0,"-3"4"24"0,2 5 37 16,1-1 34-16,-1 1-10 0,5 1-18 15,3 5-21-15,-13-6-26 0,13 6-33 16,0 0-121-16,0 0-122 0,0 0-151 0,-7 13-187 15,7-4-232-15,0 3-45 0,-2 3 71 16,0 4-612-16,1 5-743 0</inkml:trace>
  <inkml:trace contextRef="#ctx0" brushRef="#br0" timeOffset="-186774.43">10570 14600 3896 0,'0'9'163'0,"0"-2"37"16,0-7 47-16,4 12 49 0,0-7 20 15,-4-5-6-15,6 14-22 0,0-11-27 0,-1 2-25 16,2 2-21-16,-1-2-40 16,2 0-18-16,0-1-16 0,-8-4-15 0,9 8-11 15,-9-8-10-15,10 3-10 0,-10-3-7 16,9 4-4-16,-9-4-12 0,0 0-12 0,0 0-4 16,0 0-6-16,10-17-7 0,-7 7 3 15,1-6-11-15,4-3-2 0,2-1-3 0,-1-7-4 16,1 6-1-16,-1 3 0 0,0 7 0 15,0-2 7-15,-2 3 4 0,1 3 6 0,-1 2-3 16,3 5-37-16,-10 0-2 16,19 5 0-16,-9 1 0 0,-1 2 0 0,2 2 0 15,-1-1 0-15,1 1 0 0,-1-1 0 16,-2-2-70-16,1 2-143 0,0 1-69 16,1-3-93-16,-2-1-110 0,-1 1-128 0,2-3-211 15,-3-1 66-15,6 3 77 0,-1-3-642 16,5-1-780-16</inkml:trace>
  <inkml:trace contextRef="#ctx0" brushRef="#br0" timeOffset="-186312.08">11221 14587 4211 0,'-11'0'315'0,"11"0"8"0,-13 0 13 15,13 0 12-15,0 0-6 0,-5-9-25 16,5 9-27-16,9-16-34 0,2 1-27 0,3 1-24 16,9-7-23-16,-3-3-19 0,5 2-18 15,-1 0-16-15,-1 1-26 0,-5-1-18 0,-2 5-3 16,-5 2-12-16,-2-3-10 0,-1 5-60 16,-4-3 0-16,-2 7 0 0,-2 0 0 15,-4 0 0-15,1 3 0 0,-8 4 0 16,11 2 0-16,-26 8 0 0,-7 6 0 0,3 5 0 15,-4 12 0-15,-1 4 0 0,7 1 0 16,1 2 0-16,10-6 0 0,4 3 0 16,5-4 0-16,6-4 0 0,4-4 0 0,2-1 0 15,5 5 0-15,1-5 0 0,3-2 0 16,1-5 0-16,3-1 0 0,0-4 0 0,5-2 0 16,1-4 0-16,4-3 0 0,0-1 0 15,2-1 0-15,-1 0 0 0,-1-2 0 0,0 0 0 16,-3-2 0-16,-3 3 0 0,-1-1 0 15,-4 1 0-15,4-1 0 0,-7-1 0 0,0 2 0 16,-1 1 0-16,0-3 0 0,-5 2 0 16,2 1 0-16,0-1 0 0,2-1 0 15,-4 1-131-15,-7 2-614 0,16-4-193 0,-13 0 72 16,-3 4 97-16,10-4-844 0,-10 4-1052 16</inkml:trace>
  <inkml:trace contextRef="#ctx0" brushRef="#br0" timeOffset="-185478.87">11622 14415 4461 0,'-7'-17'43'0,"2"3"33"0,5 1 22 16,3 1 30-16,1-4 30 0,5-3 28 0,0 2 27 15,13-7 15-15,-8 9 0 0,9-5-2 16,-1 9-9-16,-6 3-1 0,0 5 3 15,0 3 0-15,-1 5 6 0,0 5-3 16,2 3-1-16,0 9-6 0,-4 6-12 0,-2 1-14 16,0 2-189-16,-6 1 0 0,-3-5 0 15,2-1 0-15,-8-2 0 0,0 0 0 0,1 0 0 16,-5-4 0-16,0 1 0 0,2-1 0 16,-5-3 0-16,1-5 0 0,1-3 0 0,-4 0 0 15,1-2 0-15,-1-3 0 0,1-4 0 16,12 0 0-16,-26-10 0 0,12-2 0 0,-2-9 0 15,4-6 0-15,4-2 0 0,5-4 0 16,1 2 0-16,5 6 0 0,1 2 0 0,3 2 0 16,4 2 0-16,-6 4 0 15,4 3 0-15,4 3 0 0,-1 3 0 0,1 2 0 16,1 1 0-16,1 1 0 0,3 2 0 16,-4 0 0-16,8 2 0 0,-5 0 0 0,3-1 0 15,-2-1 0-15,3 0 0 0,-6 2 0 16,1-2 0-16,-2-2 0 0,-1 2 0 15,-1-3 0-15,-1-1 0 0,0-2 0 0,-4 0 0 16,0-2 0-16,-3-3 0 0,2-3 0 16,-5 1 0-16,-2-5 0 0,-5-3 0 0,1-12 0 15,-3 0 0-15,0-6 0 0,-1 3 0 16,-1-3 0-16,3 2 0 0,-1 8 0 0,0 7 0 16,3 5 0-16,1 4 0 0,0 1 0 15,3 2 0-15,-1 2 0 0,-1-1 0 16,1 3 0-16,0-2 0 0,2 8 0 15,9-10 0-15,-2 3 0 0,8 1 0 0,4-1 0 16,13-4 0-16,-5 6 0 0,0 3 0 16,-2 4 0-16,7 7 0 0,-1 5 0 0,-4 6 0 15,1 12 0-15,-2 9 0 0,-5 1 0 16,2 3 0-16,-8 1 0 0,3 0 0 16,-3 2 0-16,-2 2 0 0,-2-4 0 0,3 2 0 15,-6-8 0-15,-3-4 0 0,4-2 0 16,-7-7 0-16,1-6 0 0,-1 0 0 15,-2-3 0-15,-2-1 0 0,-1 2 0 0,1-1 0 16,-5-1-951-16,-4 2-2 0,-1-2-1185 16,-5 3-1547-16</inkml:trace>
  <inkml:trace contextRef="#ctx0" brushRef="#br0" timeOffset="-183245.37">7582 16027 4049 0,'2'-27'129'16,"-2"4"-4"-16,0 4 36 0,0 2 39 15,0 3 25-15,2 2-13 0,-2 3-41 0,0 1-36 16,0 8-27-16,2-8-10 0,-2 8 1 16,0 0 22-16,18 30 11 0,-6 4-12 15,3 15-9-15,1 4-10 0,-3 3 2 16,4 5-23-16,-4-1-7 0,3-2-6 15,-5-4-5-15,1-2-4 0,-3-13 5 0,2-2-19 16,-2-2 0-16,-4-10-4 0,1-4-10 16,-1-5 1-16,1 0-7 0,0-3-2 0,-4-2 5 15,0-5-3-15,0 2 0 0,-2-3 8 16,0-5-14-16,0 0-4 0,0 0-1 0,0 0 0 16,-12-21 7-16,3 6-11 0,-9-9-1 15,-2-4 0-15,-5-2-5 0,-6 0 3 0,3 8-4 16,-3 1 1-16,1 4-4 0,1 7-3 15,2 6 0-15,4 6 1 0,-7 7 0 0,-1 6 4 16,5 5 0-16,2 6 18 0,2 3 21 16,9 0 7-16,1 4 10 0,7 2 13 15,3-6-1-15,6 7-4 0,1-4-4 0,5 2-7 16,3-1-4-16,3-4-1 16,2 0-6-16,0-7-10 0,5 1-1 0,-1-2-7 15,3-7-38-15,-4-4-94 0,0-3-94 16,-2-1-104-16,1-6-125 0,5-6-136 0,5-1-161 15,-6-2-78-15,3-10 58 0,0-4-635 16,-2-3-834-16</inkml:trace>
  <inkml:trace contextRef="#ctx0" brushRef="#br0" timeOffset="-182878.94">7982 16330 4145 0,'2'-10'96'0,"0"2"-5"15,0 6-11-15,-2 2 25 0,0 0 28 0,0 0 39 16,0 0 25-16,19 14 1 0,-8-2-13 0,2 3 0 15,-4 4-2-15,5 5 4 0,-1-4-8 16,-8-1-8-16,1 3-22 0,-3 2-9 16,-3-5-16-16,-2 3-16 0,-5 10-5 0,-2-3-14 15,-7 2-16-15,1-2-5 0,-4 0-12 16,-4-4-11-16,0-1-10 0,1-5-60 16,-2-5-34-16,7-7-19 0,0-5-14 0,3-8-19 15,-4-4-12-15,0-16 6 16,4-3 10-16,3-3 14 0,6-2 10 0,5 8 7 0,4 4 5 15,1 0 10-15,4 9 8 16,0 1 1-16,2 3 9 0,5 4 7 0,-4 3 4 16,6 2 6-16,3 4 1 0,3 2 4 15,10 4 4-15,0 0 3 0,2 1 2 0,2-1 1 16,-2 2-1-16,0-5 0 0,-1 5 2 16,-1-2-1-16,-7-5-31 0,-7 0-80 15,-2-2-89-15,-4-1-107 0,0-2-120 0,-4 0-174 16,-10 0-49-16,13-2 63 0,-13 2-359 15,6-6-434-15</inkml:trace>
  <inkml:trace contextRef="#ctx0" brushRef="#br0" timeOffset="-182663.27">8192 15855 3017 0,'-17'-22'217'16,"-2"1"34"-16,5 6 48 0,3 2 38 0,4 5 9 15,-2 2-34-15,4 2-31 0,5 4-25 16,0 0-26-16,0 0 4 0,2 46-19 0,17 1-16 15,2 7-23-15,7 6-8 0,7 16-24 16,5-2-14-16,-2 1-13 0,0-4-15 0,2-3-5 16,-11-18-16-16,2-1-30 0,-9-6-93 15,3-2-82-15,-4-3-78 0,-4-9-75 16,-4-3-71-16,-2-5-63 0,-2-6-76 0,-6-5-98 16,1-1-129-16,-2-2 52 0,-2-7-497 15,0 0-626-15</inkml:trace>
  <inkml:trace contextRef="#ctx0" brushRef="#br0" timeOffset="-182496">8239 16428 3396 0,'-24'-7'141'0,"3"4"27"0,3-1 48 15,4 1 58-15,0 1 52 0,5-1 14 16,-1 1-26-16,10 2-35 0,-17-5-25 16,17 5-32-16,-8-5-20 0,8 5-25 0,0 0-65 15,18-17-118-15,0 6-124 16,7-1-132-16,6 1-138 0,1-2-164 0,1 3-174 0,-3 0 63 15,-3 3-565-15,-4-1-702 0</inkml:trace>
  <inkml:trace contextRef="#ctx0" brushRef="#br0" timeOffset="-182146.58">8542 16229 3685 0,'0'0'72'16,"0"0"-10"-16,0 0-1 0,14 6 33 15,-14-6 61-15,8 15 23 0,-3-1 10 0,5 5-6 16,5 8-13-16,1 2-15 0,-3 0-16 15,4 0-15-15,-4 2 8 0,-4-2-1 0,2 2-1 16,-6-6-16-16,-1-1-6 0,-1-7 17 16,-3 1 1-16,-1-1 2 0,-1-3-4 15,-2-2-5-15,0-3-3 0,-1-3-22 16,-2 0-8-16,7-6-18 0,-16 0-5 0,4-9-1 16,-3-5-17-16,-4-13-1 0,-6-16-9 15,4-2-5-15,0-6-4 0,4 3-4 16,7 12-4-16,1 3-3 0,5 10 1 0,3 2 4 15,-1 7-9-15,2 4 3 0,3 2 0 16,5 4 0-16,-8 4-6 0,21 0 3 0,-1 6-4 16,2 4-1-16,10 3 3 0,4 3-5 15,-2 1-6-15,9 7-2 0,-9-7-63 0,0 0-50 16,-2 1-53-16,2 0-57 0,1-3-35 16,-5 0-48-16,5-1-48 0,-2-2-74 15,-9-3-107-15,-5-3-172 0,-1-2 43 16,-4-1-501-16,-2 1-636 0</inkml:trace>
  <inkml:trace contextRef="#ctx0" brushRef="#br0" timeOffset="-181813.14">9246 16366 3680 0,'-17'6'247'0,"2"-3"14"0,1 0 36 16,5-1 65-16,9-2 44 0,0 0-6 0,-18-2-38 15,18 2-36-15,0 0-36 0,2-17-27 16,8 5-31-16,11-8-23 0,4-2-23 16,3 1-58-16,6-7-101 0,2 3-140 0,1 0-137 15,-6 7-127-15,-1-3-157 0,-2 0-230 16,4 1-39-16,-9-1 84 0,1 2-681 16,1 3-852-16</inkml:trace>
  <inkml:trace contextRef="#ctx0" brushRef="#br0" timeOffset="-181429.24">9789 15562 4133 0,'-12'-5'121'0,"-2"5"-3"0,14 0 17 16,-23 8 23-16,7-4 22 0,5 4 18 0,-5 3-12 16,1 4-10-16,2 1-6 15,-6 6-13-15,3 3-13 0,3 0-7 0,2-4-21 16,1-1-8-16,6-1-6 0,-1 0-22 15,5 1 1-15,4-3-6 0,1 4-8 0,9 6-10 16,3-5-3-16,0 1-6 0,8-4-6 16,2-1-2-16,1-1-1 0,0-2-7 15,-1-3-3-15,4 2-5 0,-3 1 15 0,-1 0 28 16,-6-3 22-16,-2 0 14 0,-4-2 11 16,-2 4 14-16,3-2 12 0,-5 0 7 0,-4 0 3 15,2 2 0-15,-4-1-93 0,-5-1-57 16,0 2 0-16,-3 0 0 0,-5 1 0 15,0-2 0-15,2 0 0 0,-6-1 0 16,-6 0 0-16,1-3 0 0,2-5 0 0,0 0 0 16,1-4 0-16,-1-4 0 0,-2-4 0 15,-5-13-284-15,9-4-292 0,0-6-134 0,5-5-183 16,-1-3 76-16,3-2 82 0,6-2-685 16,0-1-872-16</inkml:trace>
  <inkml:trace contextRef="#ctx0" brushRef="#br0" timeOffset="-181214.06">9980 15223 4179 0,'0'-26'101'16,"-2"5"36"-16,0 6 46 0,2 5 35 16,0 0 17-16,-2 4-10 0,2 6-2 0,-3-6-7 15,3 6 28-15,0 0 6 16,5 32-12-16,1 2-24 0,3 5-17 0,5 17-16 16,1 0-17-16,0 6-15 0,6-4-13 15,-2 2-14-15,0 0-14 0,-2-5-14 16,2-1-9-16,-4 0-7 0,1-2-15 0,-3-6-69 15,-4-7-89-15,-1 0-95 0,2-2-99 16,-7-1-109-16,1-9-126 0,2 7-156 0,-6-6-141 16,-2-6 72-16,-2 0-709 0,-2-6-908 15</inkml:trace>
  <inkml:trace contextRef="#ctx0" brushRef="#br0" timeOffset="-181045.99">10094 15975 4501 0,'-12'-12'221'0,"5"3"61"0,3 3 66 0,1 0 38 16,3 6-7-16,-9-9-28 0,9 9-37 16,2-13-34-16,6 5-30 0,2-2-29 0,5-2-57 15,2-1-99-15,2 1-144 0,6-3-146 16,1 1-163-16,3 1-190 0,-6 3-234 0,-2 4 0 16,-2 4 84-16,-4 2-680 0,-2 2-860 15</inkml:trace>
  <inkml:trace contextRef="#ctx0" brushRef="#br0" timeOffset="-180579.84">10435 16157 4076 0,'-5'5'108'0,"-2"0"3"0,7-5 2 16,0 0 29-16,-7 4 30 0,7-4 11 0,0 0-13 15,0 0-19-15,0 0-16 0,29-21-10 16,-18 12-11-16,1-1-16 0,1-3-9 15,-1-1-8-15,-1-3-13 0,-4-2-3 0,1-4-4 16,-2 2-7-16,-1-3-1 0,-5-3-5 16,0-9-10-16,-5-1-4 0,-1-1 1 15,-4-1-5-15,-1 0-3 0,-1 6 9 16,1 2-19-16,-2 4 0 0,1 7-6 0,5 5 2 16,-1 5-4-16,-2 3-2 0,1 6 0 15,9 1 2-15,0 0-4 0,-31 14-1 0,18-2 2 16,3-3 3-16,3 3-4 0,3-4 14 15,2 1 15-15,2-1 22 0,0-8 15 16,10 10-1-16,2-7 10 0,1-3-7 0,6-3-4 16,3-3-1-16,10-2-1 0,0 0-2 15,-6-1-6-15,-3 4 7 0,-2 2-6 0,0-1 0 16,0 4 2-16,-2 4-8 0,2 0 2 16,0 4-8-16,5 9-2 0,-8-4-6 15,-1 3-5-15,-4-1-7 0,4 7-8 16,1 1 3-16,-9-3-18 0,0-3-64 0,-1-5-61 15,0 3-60-15,-3-4-66 0,1 1-61 16,-1-2-60-16,0 0-58 0,1-5-44 16,-5 2-42-16,3-2-38 0,-4-5-40 0,0 0-19 15,9 2-562-15,-9-2-636 0</inkml:trace>
  <inkml:trace contextRef="#ctx0" brushRef="#br0" timeOffset="-180297.25">10860 15869 3016 0,'2'-17'-31'16,"0"1"67"-16,-2-1 44 0,0 2 48 15,0 5 57-15,0-1 47 0,0 1 28 0,0 3 13 16,0 7 21-16,0-15-12 15,0 15-18-15,0-10-22 0,0 10-13 0,0 0-15 16,4-4-16-16,-4 4-14 0,0 0-22 16,0 0-17-16,19 17-10 0,-12-8-20 15,3 1-10-15,-3 0-11 0,1 1-14 0,2-1-10 16,-3-2-6-16,3 3-20 0,-1-3-39 16,-3-1-32-16,3 2-28 0,1-4-19 0,-4 2-12 15,1-5-3-15,-7-2 8 0,18 4 10 16,-9-2 7-16,-2 0 6 0,-7-2 8 0,12-2 6 15,-12 2 9-15,12-8 4 0,-11 1 7 16,1-2 2-16,0-4 2 0,0-6-1 0,-2 0 3 16,0-7 2-16,0-11-3 0,0 6 0 15,0 3-67-15,0 2-79 0,0 7-110 16,0 5-127-16,-2-1-162 0,-2 7-143 16,-1 4 62-16,5 4-490 0,0 0-603 15</inkml:trace>
  <inkml:trace contextRef="#ctx0" brushRef="#br0" timeOffset="-180030.54">11266 15805 3466 0,'-13'6'125'0,"6"-1"-9"16,0 2 33-16,1 1 23 0,-1 4 22 0,2 2-14 15,-2-1-18-15,3 3-17 0,-1 0-13 16,1 1-12-16,4-3-15 0,0 1-9 0,2-1-9 16,2-3-11-16,1 3-9 0,2-6-13 15,-2 1-30-15,4-1-42 0,1-4-38 0,-2-2-60 16,3-2-59-16,0 0-61 0,5-6-70 16,1-3-86-16,-2-1-110 0,8-10-97 0,-8-1 57 15,6-6-318-15,-4-4-344 0</inkml:trace>
  <inkml:trace contextRef="#ctx0" brushRef="#br0" timeOffset="-179813.55">11466 15108 2268 0,'-12'-57'43'0,"-1"4"55"0,-1 3 41 0,3 14 40 15,-2 6 26-15,1 2 29 0,3 11-3 16,4 5-6-16,-3 7 19 0,8 5 28 0,0 0 20 16,-19 42 28-16,15-3-17 0,2 19-4 15,6 8-10-15,2 9-21 0,1 20-23 16,3 1-22-16,-1-18-25 0,2-6-20 0,1 3-18 15,-2-5-18-15,-1 0-14 0,3-4-15 16,-3-6-18-16,0-1-16 0,0-6-58 16,-4-13-78-16,1-4-66 0,-1-2-75 0,-1-6-82 15,2-7-98-15,-5-4-110 0,2-5-117 0,1-2-152 16,-2-5 54-16,0-1-624 16,-2-4-784-16</inkml:trace>
  <inkml:trace contextRef="#ctx0" brushRef="#br0" timeOffset="-179629.67">11310 15830 3767 0,'-14'-4'135'0,"7"1"45"16,7 3 36-16,-11-5 50 0,11 5 58 0,-9-5 29 15,9 5-1-15,0 0-17 0,0 0-27 16,0 0-32-16,0 0-28 0,0 0-22 16,27-12-46-16,-11 6-80 0,1 1-111 15,0 2-114-15,6-2-117 0,-1-1-134 0,-4 3-143 16,3 0-179-16,-4 1-65 0,0 0 71 15,-4 2-614-15,-2 0-764 0</inkml:trace>
  <inkml:trace contextRef="#ctx0" brushRef="#br0" timeOffset="-179112.28">11615 15761 3800 0,'0'0'115'0,"0"0"39"0,-18 22 40 0,15-13 56 15,-1 1 60-15,0-1 28 0,4 3-9 16,0-4-17-16,0 1-19 0,4 1-28 15,2-1-26-15,-1-1-23 0,3-1-22 16,0-2-19-16,1 0-17 0,2-3-14 0,1 2-21 16,1-3-18-16,-13-1-26 0,25-5-30 15,-12 3-29-15,3-5-28 0,-2 2-33 16,4-2 3-16,-5-3-3 0,3 2 7 0,-7-1-2 16,-1 1 8-16,0 1 14 0,-5-4 21 15,3 3 24-15,-2-4 17 0,-4 2 12 0,0-2 8 16,1 1 5-16,-1 1 1 0,0 2-5 15,2 1-3-15,-2 7-5 0,2-10-49 0,-2 10-12 16,0 0 0-16,0 0 0 16,0 0 0-16,0 0 0 0,0 0 0 0,18 14 0 15,-15-7 0-15,3-1 0 0,-1 1 0 16,4 0 0-16,-4-4 0 0,5-1 0 0,-10-2 0 16,17 5 0-16,-4-5 0 0,3-5 0 15,-1 0 0-15,4-4 0 0,-1-2 0 16,9-4 0-16,-2-3 0 0,-2 1 0 0,-1 5 0 15,-8-1 0-15,0 3 0 0,-1 2 0 16,-2 0 0-16,1 4 0 0,-1 1 0 0,0 0 0 16,-11 3 0-16,22 2 0 0,-10 2 0 15,-1 0 0-15,2 2 0 0,-1 0 0 0,1 1 0 16,-1-1 0-16,0-2 0 16,4 2 0-16,-3-2 0 0,0 2 0 0,1-2 0 15,-3-2 0-15,1 1 0 0,-3-1 0 16,-9-2 0-16,20 2 0 0,-15 0 0 0,3 0 0 15,-8-2-499-15,11 6-149 0,-11-6-169 16,1 4-45-16,-1-4 77 0,0 8-773 0,0-8-1000 16</inkml:trace>
  <inkml:trace contextRef="#ctx0" brushRef="#br0" timeOffset="-178045.87">12971 15337 4624 0,'0'-18'88'0,"2"2"26"0,3 7 29 15,-3-2 21-15,-2 5 17 0,0 6 11 0,1-10-8 16,-1 10-20-16,0 0 43 0,0 0 13 15,0 0-6-15,21 29-19 0,-18-13-21 0,8 4-12 16,-8 2-19-16,5-1-12 0,-5 4-14 16,1-1-13-16,1-1-16 0,-5 0-20 0,2 1-65 15,-2-6-90-15,0 0-96 0,-2 0-105 16,-3-1-128-16,5-5-125 0,-2-3-182 16,2-1-67-16,0-8 61 0,0 0-605 0,0 0-791 15</inkml:trace>
  <inkml:trace contextRef="#ctx0" brushRef="#br0" timeOffset="-177643.99">13204 15097 3905 0,'-7'-22'101'0,"-2"1"-2"0,4 4 12 15,-3 5 30-15,7 0 18 0,-5 2 8 16,2 0-7-16,3 1-15 0,-1 1-14 0,-3 1-17 16,5 7-13-16,0-12-13 0,0 12-12 15,7-12-10-15,-2 5-20 0,2 2-22 0,3 0-20 16,-2 1-19-16,-8 4-1 0,18 0 2 15,-18 0-2-15,20 14-3 0,-13-2 4 0,-1 3 2 16,-3 8 2-16,-3 1 2 0,0 0 1 16,-3 10 5-16,-3 2-2 0,3-9 5 15,1-2 10-15,-2-3 18 0,4-2 14 16,2-2 19-16,2-2 3 0,-1 0 19 0,8-1 13 16,3-1 6-16,6-2-5 0,4 2-4 15,4-2-12-15,5-2-6 0,-3 0-4 16,1 3-9-16,-3-3-7 0,-3 0 2 0,4 0-10 15,-8 1 7-15,-3-2 25 0,-4-3 16 16,-4 3 26-16,-3 1 13 0,-1 2 17 0,-4-2 2 16,-2 6-5-16,-6-3-9 0,-5 6-13 15,-11 7-12-15,2-2-13 0,-7 0-12 0,2 1-20 16,-5-6-69-16,-1 4 0 0,1-5 0 16,-1-2-130-16,3-3-129 0,-1-1-91 0,4-3-109 15,7-1-129-15,0-5-159 16,3 0-66-16,3 1 70 0,0-1-652 0,1 1-848 15</inkml:trace>
  <inkml:trace contextRef="#ctx0" brushRef="#br0" timeOffset="-175431.1">11074 16740 4053 0,'-12'-24'-4'0,"2"2"12"0,-1-6 45 16,3 6 41-16,1 5 56 0,3 2 46 0,-2 1 34 15,6 2 4-15,-5 4-23 0,3-1-24 16,2 9-19-16,0 0-15 0,0 0 47 16,15 34 14-16,0 14-3 0,0 10-18 0,3 10-17 15,2 15-17-15,-2-14-18 0,-4 1-11 16,2 0-17-16,-1-4-12 0,3-3-11 16,-7-6-6-16,2-5-10 0,-3-14-5 15,0-4-5-15,-5-9-10 0,1-6-3 0,-1-5 1 16,-3-2-1-16,2-6 10 0,0-1-6 15,-4-5-5-15,0 0-6 0,0 0-23 0,3-23-21 16,-3 6 0-16,0-9 0 0,-3-10 0 16,-1-6 0-16,-2 1 0 0,-1-2 0 15,2 6 0-15,-2 0 0 0,3 12 0 0,4 6 0 16,-3 1 0-16,1 5 0 0,0 3 0 16,2 2 0-16,0 8 0 0,7-4 0 0,-7 4 0 15,0 0 0-15,27 18 0 0,-7-6 0 16,5 8 0-16,0-2 0 0,7 2 0 0,-2 0 0 15,3-1 0-15,-8 0 0 16,4-2 0-16,-6-2 0 0,-2-3 0 0,-6-2 0 16,-3-3 0-16,-3-2 0 0,-3 0-9 15,1-1-268-15,0 0-86 0,-2 0-79 16,-5-4-113-16,0 0-160 0,0 0-115 0,0 0 68 16,0 0-679-16,0 0-892 0</inkml:trace>
  <inkml:trace contextRef="#ctx0" brushRef="#br0" timeOffset="-175230.83">11666 16893 4222 0,'5'-14'142'0,"-2"5"15"0,1 3-10 15,-4 2 6-15,0 4 7 0,0 0 15 0,0 0 52 16,0 0 3-16,16 18-2 0,-3-1-17 16,-6 0-25-16,8 7-18 0,-1 1-23 0,-2 1-9 15,2 0-18-15,-3-3-13 0,-3-4-20 16,-2 3-110-16,4-5-97 0,-9 1-103 15,3-1-116-15,-2-1-122 0,2-3-178 0,-8 1-137 16,2-3 79-16,-2 1-560 0,1-2-719 16</inkml:trace>
  <inkml:trace contextRef="#ctx0" brushRef="#br0" timeOffset="-175048.06">11658 16837 3647 0,'-16'-17'202'0,"0"5"20"0,3-2 25 16,1 2 3-16,1 3-25 0,1-2-23 0,3 2-17 16,-1 4-29-16,4-3-63 0,-1 1-100 15,1 2-134-15,4 5-154 0,0 0-174 16,9-9-222-16,-9 9 47 0,0 0 78 0,27 12-324 16,-18 1-372-16</inkml:trace>
  <inkml:trace contextRef="#ctx0" brushRef="#br0" timeOffset="-174429.89">11866 17077 2850 0,'0'0'230'16,"0"0"-14"-16,0 0 19 0,8 2 41 16,-8-2 35-16,0 0 7 0,0 0-12 0,21-12-41 15,-12 6-27-15,5-3-23 0,-1 1-17 16,-2 0-25-16,5-4-15 0,-5 3-19 15,1-2-11-15,-3 2-13 0,0 0-10 0,-3 0-12 16,0-2-12-16,-4 1-6 0,0 0-10 16,-4-2-7-16,0 2-7 0,2 3-10 15,0 7-7-15,-8-12-5 0,2 8-1 16,6 4-6-16,0 0-5 0,-20 12 0 0,8 2-4 16,3 3 2-16,3 2-2 0,0 2 0 15,4-1-2-15,2-1-2 0,2 3 0 0,4 0 2 16,4-1 4-16,-3-1-3 0,7-5 5 15,1-1-4-15,2-2 3 0,3-3-1 0,4-3 4 16,-5-4-8-16,1-2 10 0,5-4-6 16,0-2-3-16,-3-1 5 0,4-7-2 15,-4 2 17-15,-6-3 4 0,-1 1 16 0,-3 1 5 16,-3-3-1-16,-3-1-4 16,-4 0-3-16,-1-1-4 0,-2-3-6 0,-1-1-7 0,-4-2 2 15,-3-7-4-15,0 2-3 16,0 7-2-16,4 7-4 0,-3 3 1 0,3 0-3 15,1 4-10-15,1 2 3 0,0 1-2 16,3 5-1-16,0 0-4 0,0 0 4 0,0 0-2 16,0 0-2-16,0 0 4 0,0 0 0 15,0 0 4-15,0 0-2 0,17-12-3 16,0 4 0-16,4-1 0 0,6-7 4 0,3 4-4 16,-5 3 3-16,-3 2-1 0,-4 4-5 15,3 3 0-15,1 1-4 0,-4 4-1 16,3 4 0-16,4 7 0 0,-8 0 0 0,2 3 0 15,-4 5 0-15,1 3 0 0,-3-2 0 16,2 1 0-16,-3-6 0 0,-2-1-28 16,-1-3-83-16,0-1-81 0,-1-1-75 0,0-2-94 15,-1-2-84-15,3-1-87 0,-5-3-114 16,3-1-165-16,-2 1 74 0,-1-3-644 16,-5-3-835-16</inkml:trace>
  <inkml:trace contextRef="#ctx0" brushRef="#br0" timeOffset="-172730.98">12725 16647 4122 0,'0'-11'110'0,"-1"-1"18"0,1 4 25 15,0 8 15-15,1-9 18 16,-1 9 8-16,11-4-12 0,-11 4-7 0,0 0-18 16,30 17-18-16,-17-3-9 0,0 3-16 15,5 7-11-15,-6 2-6 0,-3-3-11 0,-4 1-6 16,-3-1-23-16,2 2-8 0,-6 2-1 15,0-3-1-15,-1-1-7 0,-10 6-2 16,6-6-2-16,0-6-10 0,-2 0-3 0,-2-5-5 16,0-3-6-16,-3-2-2 0,1-1-9 15,2-4-12-15,11-2-7 0,-25-12-1 16,10-2 4-16,0-9 1 0,1-3 2 0,7 4-1 16,1 1 2-16,4 5 3 0,2 3 2 15,4-1 0-15,3 2 12 0,2 5-13 16,2-1-1-16,4 4 5 0,-2 0 1 0,0 2-5 15,3 2 4-15,1 0 0 0,2 0 3 16,-1 0-2-16,-4 0 4 0,2 0 0 16,1 0 10-16,0-3 31 0,-2 0 23 0,1-3 19 15,-1 1 6-15,-3-3 2 0,1 0 0 16,-6-3-11-16,0-1-5 0,2 0-8 0,-6-3-4 16,1-1-9-16,-2-1-2 0,0-2-11 15,-6-4-6-15,2-1-1 0,-2-1-3 16,1 4-2-16,-1-2-1 0,-1 7-3 0,4 2 0 15,-1 5-7-15,0-4 2 0,0 6-10 16,0 2 1-16,2 5-2 0,0 0-2 16,0 0-2-16,0 0 0 0,4-10 5 15,-4 10-4-15,0 0 3 0,0 0-2 0,17 0 4 16,-17 0 6-16,19 0-1 0,-19 0-1 16,23 4 7-16,-9 0 1 0,1 1 1 0,4 7-1 15,-2 0-2-15,-2 2-1 0,2 7-2 16,2 2-4-16,-6-6 0 0,-1 0 0 0,-1 0-1 15,2-2-1-15,-2 1-6 0,-2-4 0 16,-1 0-4-16,1-2-4 0,1-2 0 16,-5-1 0-16,3 0 0 0,0-3 0 15,-8-4 0-15,13 3 0 0,-13-3 0 16,0 0 0-16,17-7 0 0,-9-1 0 0,-3-1 0 16,-1-1 0-16,4-2 0 0,-4 2 0 15,0 3 0-15,-1 0 0 0,1 0 0 0,-4 7 0 16,6-10 0-16,-6 10 0 0,6-6 0 15,-6 6 0-15,0 0 0 0,0 0 0 16,0 0 0-16,20 13 0 0,-16-6 0 0,4 0 0 16,2-1 0-16,-3 4 0 0,0-3 0 15,5 2 0-15,-2-2 0 0,-3-2 0 0,5 0 0 16,-3 0 0-16,2-3 0 0,-11-2-2 16,22-2 0-16,-22 2-18 0,23-7-12 15,-12 0-12-15,3-3-4 0,-1-2 2 16,0-3 5-16,-1-4 10 0,0-7 0 0,1-3 7 15,-6 5 3-15,-2 3 2 0,1 5 8 16,-1 1-2-16,-4 5 10 0,3 1-11 16,-2 1-1-16,-2 8-1 0,4-7 8 0,-4 7-3 15,0 0-5-15,0 0 4 0,0 0-3 16,0 0 1-16,0 0 0 0,0 26-3 0,3-19-1 16,-3-7-10-16,8 9-22 0,-5-5-12 15,-3-4-24-15,14 3-9 0,-14-3-19 16,19 0-7-16,-19 0-21 0,17-11-16 0,-6 2-16 15,1-3-29-15,-2-5-22 0,5-9 25 16,-4-4 2-16,-1-8 14 0,-7-3 22 16,8-14 24-16,-10-4 18 0,-1-6 20 15,-1-8 15-15,-5-7 17 0,-4-27 6 0,-5-1 41 16,-1 3 26-16,2 7 36 0,-2 30 36 16,3 12 31-16,3 15 6 0,1 9-7 0,1 10-8 15,4 12-3-15,-3 8 43 0,7 2 10 16,-16 27 29-16,9 15 6 0,1 18-5 0,5 6-20 15,2 6-12-15,1 8 13 0,8 21-7 16,-5 0-8-16,7-1-15 0,1-3-14 16,-6-22-9-16,7-1-13 0,-3-5-7 15,2-7-12-15,3-8-7 0,-1-6-8 16,-1-14-7-16,-1-5-7 0,-1-8-5 0,0-7-10 16,1-8-10-16,-2-5-17 0,3-6-21 15,4-7-5-15,7-9 2 0,-4-7 7 0,3-6 0 16,-3 3 1-16,-5 1 7 0,1 0-7 15,-10 10 9-15,3 5 0 0,-2 3 0 0,-3 1-2 16,1 3-2-16,-4 2 9 0,-2 6-6 16,0 0 1-16,0 0 2 0,0 0 5 0,8 23 1 15,-4-6-5-15,-4 2 5 16,0 1-1-16,1 3-5 0,1-1-2 0,-2-1 1 0,4-3 1 16,0-1 5-16,-2-2-8 0,-1-1 12 15,5-2-8-15,0-3 0 0,-2-1 9 16,3-4-12-16,-7-4 5 0,15 0 0 15,-15 0-2-15,23-10-1 0,-11 3 2 0,-1-3 1 16,1-4 0-16,1 3 1 0,-3-1 1 16,-1 0 6-16,-1 3-6 0,0 1 2 15,-3 2 0-15,3 0-4 0,-8 6-3 0,6-8-4 16,-6 8 2-16,0 0-1 0,0 0 1 16,0 0 6-16,0 0-2 0,22 12-3 0,-18-4-4 15,1-2 5-15,-2 0-5 0,3 1 0 16,-1-1 0-16,3 0 2 0,-8-6-7 0,12 8-21 15,-5-6-36-15,-7-2-42 0,0 0-25 16,23-8-29-16,-12 0-32 0,0-5-19 16,3-3-12-16,1-9 7 0,-3-5 18 15,-1-4 18-15,7-13 27 0,-9-4 22 0,0-4 32 16,1-7 25-16,-4-5 24 0,-3-7 27 16,-1-2 15-16,-2-28 14 0,-2-3 10 0,-1 5 16 15,-5 5 21-15,7 25 23 0,-6 7 27 16,3 20 3-16,3 8 10 0,-1 10-11 15,-2 13 21-15,2 16 48 0,2-2 16 0,-4 48-3 16,-6 11-6-16,7 9-9 0,-3 6-9 16,2 3 0-16,4 2-12 0,-1 2-5 15,-1-3-8-15,4-3-10 0,1-7-11 16,3-3-47-16,-1-7-66 0,5-3 0 0,2-4 0 16,-7-15 0-16,5-1 0 0,-2-9 0 15,-5-7 0-15,5-4 0 0,-3-1 0 0,4-2 0 16,-6-4 0-16,3-3 0 0,-2-1 0 15,1-3-259-15,-5-1-134 0,10 4-100 0,-10-4-129 16,0 0-153-16,8 5-29 0,-8-5 69 16,0 9-663-16,0-9-850 0</inkml:trace>
  <inkml:trace contextRef="#ctx0" brushRef="#br0" timeOffset="-172428.07">14671 16262 3646 0,'7'-8'15'0,"-4"6"60"0,-3 2 29 16,0 0 25-16,0 0 34 0,0 0 56 0,8 20 65 15,-12-3 43-15,-6 14 14 0,-5 5 5 16,-6 10-19-16,-6 0-21 0,0 1-28 15,1-2-25-15,-2 1-28 0,-3-5-24 16,1-2-19-16,-3-3-21 0,5-2-19 0,5-8-63 16,1 0-90-16,-1-6-113 0,9-4-133 15,1-3-146-15,1-1-183 0,4-7-223 0,3 3-7 16,-1-4 78-16,6-4-643 0,-12 6-833 16</inkml:trace>
  <inkml:trace contextRef="#ctx0" brushRef="#br0" timeOffset="-171648.12">14822 15570 3819 0,'12'-59'-58'0,"-5"11"25"15,2 9 16-15,3 2 26 0,-4 4 33 16,-5 6 24-16,3 7 21 0,-2 3 16 16,-3 1 21-16,1 4 13 0,-2 4 10 15,2-3-13-15,-2 4-12 0,0 7-12 16,0 0-8-16,0 0 9 0,0 54 54 0,-4 18 41 16,-7 30 39-16,-8 20 0 0,1 22 1 15,-17 63-17-15,3-3-26 0,3 0-21 0,-1-8-15 16,12-50-17-16,5 0-16 0,1-9-11 15,9-7-16-15,3-8-8 0,3-14 4 0,1-9-2 16,3-23-7-16,-2-9-7 0,1-6-5 16,-3-3-5-16,1-21-6 0,0-1-5 0,-1-12-62 15,-3-5-4-15,2-6 0 0,-2-1 0 16,0-3 0-16,0-4 0 0,0-5 0 16,0 0 0-16,0 0-260 0,0 0-128 15,-9-26-109-15,5 5-128 0,4-4-234 16,-5-13 46-16,1-2 79 0,2 4-632 0,2-5-819 15</inkml:trace>
  <inkml:trace contextRef="#ctx0" brushRef="#br0" timeOffset="-171080.4">15074 16963 3949 0,'-7'-15'90'15,"6"-1"7"-15,1 1 1 0,0 3 10 16,1 0 22-16,6-2 33 0,-2 4-8 0,5-1-13 16,1 2-11-16,3 5-8 15,-1 2 10-15,2 4-10 0,8 2 1 0,3 13-5 16,-1 0-2-16,2 5-12 0,-6 0-4 16,-2 4-13-16,-4-1-3 0,-4 1-9 15,-7-2-6-15,-1-2-4 0,1-5-10 0,-6 1-4 16,4-3-4-16,-4-1-8 0,2-3 2 15,0 1 1-15,0-6-6 0,2 0 28 0,-2-6 4 16,0 0 12-16,0 0-11 0,0 0-3 16,14-22-5-16,-2-3-6 0,1-8-1 0,2 0-2 15,8-6-6-15,-3 12-5 0,-6 3-5 16,-2 7-4-16,0 3-8 0,-3 4 0 16,-1 3 9-16,1 4-9 0,1 1-9 15,-10 2 13-15,0 0-13 0,26 10-7 0,-15 0 5 16,-2 1-3-16,-2 1-4 0,2 0-8 15,2-1 6-15,-2 2-51 0,-2-3-70 16,3 2-77-16,-2-2-89 0,-5-3-76 0,7 1-88 16,-7-6-102-16,6 3-128 0,-6-1-73 15,-3-4 55-15,10 3-515 0,-10-3-673 0</inkml:trace>
  <inkml:trace contextRef="#ctx0" brushRef="#br0" timeOffset="-170795.68">15783 16849 3635 0,'0'0'106'0,"0"0"8"0,0 0 40 0,0 0 37 0,0 0 35 16,0 0 11-16,-14 17-2 16,14-4-29-16,-2-1-9 0,2 0-22 0,2 3-11 15,0-3-15-15,0 2-20 0,6 0-10 16,-5-2-9-16,7-2-10 0,0 0-9 0,-3-1-4 16,6-1-13-16,-1-2-10 0,1-3-4 15,-2 0-5-15,5-3-7 0,-16 0-5 16,21 0-5-16,-21 0 0 0,19-3-2 0,-19 3-1 15,12-5-2-15,-9 0 0 0,1-2-8 16,-4 7-9-16,-2-21 7 0,-2 6-15 0,-4-5-15 16,-5-6-23-16,2 4-51 0,-5-1-50 15,3 5-58-15,3 5-65 0,1 5-72 16,2 2-61-16,-3 4-75 0,10 2-119 16,-17 2-118-16,8 2 50 0,0 2-459 0,4 0-578 15</inkml:trace>
  <inkml:trace contextRef="#ctx0" brushRef="#br0" timeOffset="-170432.26">15958 16817 3229 0,'11'-3'104'0,"-11"3"31"0,7-3 12 15,-7 3 27-15,0 0 23 0,11-3 10 16,-11 3 5-16,0 0-1 0,14 4-7 16,-4 3-8-16,-2-1-22 0,3 6-17 0,-2-2-16 15,3 1-11-15,-4 1-15 0,1 2-5 16,-1 1 7-16,2-1-17 0,-5-3-9 15,2 1-4-15,-3-2-9 0,3-2-1 16,-6-1-4-16,3 0 8 0,-2 0-33 0,-2-7 3 16,7 7 7-16,-7-7 8 0,0 0 7 15,0 0-8-15,12-17-15 0,-4-2-1 0,3-12-2 16,3-1-3-16,1 1-1 0,0 2-2 16,0 2 9-16,-4 8 5 0,1 4-6 0,-5 5 1 15,3 3-6-15,0 4 3 16,-10 3 10-16,17 3-11 0,-7 5-5 0,-3 4-2 0,4 2-4 15,1 1-5-15,-3 3-6 16,1 1-3-16,2-1-2 0,-5 2-17 0,4-3-59 16,7 7-61-16,-5-5-51 0,-1-5-59 15,-1-1-58-15,-2-3-72 0,3 1-65 16,-3-4-87-16,0-3-126 0,0 2-104 0,-4-5 60 16,-5-1-540-16,11 4-682 0</inkml:trace>
  <inkml:trace contextRef="#ctx0" brushRef="#br0" timeOffset="-170231.26">16598 16907 3852 0,'0'0'320'0,"0"0"10"0,0 0 25 16,0 0 17-16,0 0 10 0,0 0-8 16,0 0-32-16,0 0-34 0,0 0-29 0,0 0-29 15,0 0-31-15,27 5-24 0,-16-7-57 16,2 2-75-16,-13 0-91 0,27-2-109 0,-17 2-105 15,-1-1-98-15,-9 1-115 0,20 0-114 16,-20 0-140-16,13 1-54 0,-13-1 62 0,7 2-603 16,-7-2-763-16</inkml:trace>
  <inkml:trace contextRef="#ctx0" brushRef="#br0" timeOffset="-167895.62">17267 16636 3590 0,'2'-21'11'0,"2"1"22"15,-4 1 20-15,2-1 27 0,-1-1 47 16,1-3 38-16,0 4 35 0,4 2 31 16,-5 0 23-16,-1 7 8 0,3-2-7 0,-1 3-15 15,-2 3-26-15,0 7-15 16,0 0 18-16,0 0 19 0,0 0 1 0,4 45-11 15,-6-6-18-15,0 4-21 0,2 2-15 16,-2-1-17-16,-2 13-15 0,-2-2-13 0,4-9-11 16,0-3-16-16,-1-4-10 0,-3-1-24 15,2-9-66-15,4-5 0 0,-3-1 0 0,3-6 0 16,-2-3-30-16,-1-3-174 0,3-1-60 16,0-4-66-16,0 0-59 0,0-6-58 15,0 0-43-15,0 0-51 0,12-18-57 0,-4 3-49 16,3-12-18-16,4-2-555 0,-2-3-682 15</inkml:trace>
  <inkml:trace contextRef="#ctx0" brushRef="#br0" timeOffset="-166994.97">17418 16749 3226 0,'9'-16'-33'0,"-4"4"64"16,-1 6 28-16,3-2 33 0,-4 5 8 0,-3 3 23 15,4-5 35-15,-4 5 26 16,0 0 13-16,0 0 8 0,9 16-10 0,-3-8-6 16,-3 5-13-16,0-4-12 0,5 7-14 15,-5 0-12-15,5-2-13 0,-5 1-11 16,1-1-15-16,3 3-8 0,-4-5-3 0,1 1-17 15,2-3-6-15,-3-1-3 0,3-3-7 16,-3 2-8-16,6-5-3 0,-9-3-3 0,13 1-4 16,-13-1-4-16,17-8-5 0,-6 0-3 15,0-6-5-15,1-1 2 0,0 2 0 0,-5 1-4 16,-1 3-3-16,2 1-5 0,-3 2-6 16,-1 0 6-16,-4 6-5 0,7-6-4 15,-7 6 12-15,0 0-8 0,0 0-2 16,12 14 10-16,-8-6-9 0,0 1-3 15,0 3 5-15,-3-4-7 0,6 1 0 0,-3 1 6 16,1-2-2-16,1 1-4 0,1-4 6 16,0 0-5-16,-7-5 3 0,16 4 0 0,-16-4-1 15,21-4-1-15,-10-1 3 0,5-2-3 16,1-2-3-16,0-5 3 0,4-2-2 16,-2-4 4-16,-1 8-1 0,-5-2 0 0,-2 6-3 15,-1 1 1-15,-5 1-5 0,1 2-1 16,-6 4 2-16,9-4-1 0,-9 4-2 15,0 0 7-15,0 0-4 0,12 16-2 16,-8-9 5-16,-4 1 7 0,4 4-12 0,-3-4 3 16,1 0-1-16,0 1 2 0,2-1-1 15,-1 0-2-15,0-3 1 0,3 1 4 0,-1 0-6 16,-5-6 0-16,15 3 7 0,-15-3-3 16,21-3-2-16,-10-3 2 0,3 0 1 15,-1-1-4-15,1-3 5 0,1 2-1 0,-1-1-1 16,-1 1 2-16,-3 4 0 0,-3-4 0 15,2 2-1-15,-5 3-1 0,-4 3 1 0,9-3-3 16,-9 3 4-16,0 0 1 0,0 0 4 16,14 12-1-16,-8-6 0 0,-4 0-2 15,-2-6 3-15,5 12-5 0,0-5 3 16,-1-1-2-16,-3 0 4 0,-1-6-2 0,11 9 4 16,-7-7 1-16,-4-2 2 0,16 6-4 15,-16-6 1-15,16-2-2 0,-16 2-1 16,22-6 0-16,-11 1 3 0,-1-2-3 0,-1 4 0 15,0-3 3-15,2 0-3 0,-2 4 17 16,-9 2 11-16,11-7 14 0,-6 5-12 0,-5 2-3 16,0 0 15-16,14-6-4 0,-14 6 3 15,0 0-11-15,11 0 8 0,-11 0 6 0,0 0-11 16,12 6 7-16,-12-6 3 0,8 11-3 16,-6-3-8-16,-1-1-3 0,3 2-6 15,0 0-5-15,-2 2 4 0,0-4-6 16,-1 1-4-16,2-1 2 0,-3-7 1 0,6 10-9 15,-6-10 3-15,5 7 2 0,-5-7-6 16,0 0 6-16,20-5-5 0,-20 5-3 16,16-10 2-16,-2 3-6 0,-3 0 15 0,2 0 28 15,-3 1 5-15,0 0 10 0,-3 2-2 16,-7 4-3-16,10-7-6 0,-10 7-8 0,9-4-6 16,-9 4-4-16,0 0-6 0,13 0-8 15,-13 0-18-15,0 0-74 0,0 0-83 0,22 4-89 16,-22-4-103-16,11 3-103 15,-11-3-120-15,15 0-178 0,-5 2-29 0,0-2 59 16,-10 0-603-16,16 0-781 0</inkml:trace>
  <inkml:trace contextRef="#ctx0" brushRef="#br0" timeOffset="-166331.33">19227 16070 3838 0,'9'-26'105'0,"-4"9"20"16,-3 2 3-16,-2 7 4 0,0 2 8 15,0 6 5-15,0 0 44 0,0 0 23 16,-17 43 36-16,0 8 22 0,-2 14 17 0,-8 26-2 16,-5 4-20-16,-3 2-7 0,-1 0-23 15,4 0-19-15,0 2-20 0,1-5-15 0,4-4-19 16,1-10-16-16,10-16-13 0,1-5-2 16,-1-3-10-16,7-8-78 0,2-9-43 0,-2-7 0 15,2-6 0-15,1-5 0 0,5-7 0 16,-5-3 0-16,6-1 0 0,-4-2 0 0,4-8 0 15,-1 6 0-15,1-6 0 0,0 0 0 16,0 0 0-16,0 0-317 0,0 0-126 16,0 0-103-16,-12-18-136 0,12 10-172 15,0 8 57-15,4-13 76 0,2 5-582 16,-3 0-761-16</inkml:trace>
  <inkml:trace contextRef="#ctx0" brushRef="#br0" timeOffset="-165912.48">19710 16581 3905 0,'0'0'125'0,"-22"5"3"15,6 4 18-15,-7 12 33 0,-2 6 41 0,-8 8 24 16,-1 3 16-16,4 3 14 15,-1 2-6-15,5 0-14 0,3 0-18 0,10-9-24 16,1-1-22-16,2-2-17 0,8-4-21 16,1-7-16-16,1 1-25 0,1-4-48 15,1-1-64-15,1-5-88 0,3 1-82 0,-1-2-95 16,3-5-99-16,2-1-129 0,3-4-176 16,0-2-107-16,4-3 66 0,4-1-558 0,2-2-730 15</inkml:trace>
  <inkml:trace contextRef="#ctx0" brushRef="#br0" timeOffset="-165183.46">19866 16765 3694 0,'-17'14'152'15,"0"1"8"-15,-2 10 0 0,2 3 25 0,-3-3 39 16,6 2 41-16,1-2 7 0,2-1-8 16,8-7-16-16,1-2-11 0,2-1-22 0,4-2-15 15,-1 1-18-15,7-4-17 0,0-1-19 16,1-4-16-16,3 0-23 0,-1-4-34 0,-13 0-33 16,34-8-33-16,-15 2-16 0,2-3-8 15,-4-1-1-15,1-2 9 0,-4 0 1 16,2-2 8-16,-5 0 1 0,-2-2 14 15,2 0 26-15,-6 1 8 0,1-2 10 16,-5 3 2-16,-1 2-8 0,0 1-9 0,0 2-6 16,-3 3-10-16,3 6 4 0,-13-6-5 15,13 6-4-15,-25 4-2 0,7 2-5 0,5 1-2 16,0 3 1-16,1 0-6 0,1 0 3 16,-1-1 1-16,7-1-3 0,-1 1 0 0,1-4-3 15,5-5 2-15,-4 9-3 16,4-9 3-16,0 0-3 0,0 0 1 0,0 0-1 15,0 0-3-15,36-16-1 0,-19 6-1 16,-2-4-11-16,9-1-2 0,-6 0-1 0,0 4-4 16,-6 1-3-16,4 2 0 0,-3 0 0 15,-4 3 1-15,3 1 9 0,-1 2-10 0,-11 2 11 16,18-2-7-16,-18 2-1 0,15 4 7 16,-10 2-7-16,4 0 5 0,-4 1 6 15,3 1-7-15,-5-2 4 0,3 2-6 0,-2-3 4 16,0 1 3-16,-4-6-1 0,9 9 4 15,-9-9 2-15,8 5-5 0,-8-5 9 0,0 0-5 16,15-2 2-16,-15 2-1 0,22-14-2 16,-11 5 5-16,2-5-1 0,1 2-6 15,-2-3 0-15,2 3 8 0,-3 2-2 16,-1 3 1-16,-2-1 0 0,-1 2-1 0,1 0 5 16,-8 6 5-16,7-4 8 0,-7 4 18 15,0 0 10-15,16 10 8 0,-11-4 1 0,-1 2-5 16,0 1-1-16,-1 1-3 0,2 0-7 15,1 1-7-15,-3-1-4 0,3 2-10 0,-2-1-20 16,-1-1-25-16,3-3-39 0,-1 2-52 16,-4-3-52-16,5 1-59 0,-2-3-77 15,-1 0-98-15,3 0-106 0,-6-4-138 0,14 5-122 16,-9-3 55-16,-5-2-593 0,20-2-767 16</inkml:trace>
  <inkml:trace contextRef="#ctx0" brushRef="#br0" timeOffset="-164916.34">20606 16001 3763 0,'-4'-15'101'0,"2"4"3"0,2 6 2 0,0 5 28 15,0 0 52-15,0 0 42 0,8 46 35 0,-8-4 19 16,2 18 1-16,-2 8-15 15,0 4-22-15,-6 2-15 0,2 3-25 0,-2-2-21 16,0-1-19-16,1 0-19 0,-4-2-19 16,-2-5-14-16,6-3-23 0,-3-4-44 0,-1-2-42 15,6-12-70-15,-6-5-63 0,4-2-65 16,-1-2-72-16,4-10-89 0,0-8-86 0,1-2-118 16,-1-5-172-16,2-4 4 0,-2-2 78 15,2-6-433-15,0 0-551 0</inkml:trace>
  <inkml:trace contextRef="#ctx0" brushRef="#br0" timeOffset="-164596.54">20328 16852 2973 0,'-20'-7'187'0,"9"2"53"0,1 0 15 16,3 3 29-16,7 2 52 0,-9-4 28 16,9 4 26-16,0 0 0 0,0 0-18 0,0 0-35 15,0 0-32-15,26-10-36 0,-4 3-30 16,14-1-40-16,-4-5-59 0,2-1-59 15,11-8-66-15,-4 3-53 0,-5 2-34 0,-4 2-9 16,-1 1-12-16,-2 2 7 0,-6 2 3 16,-7 5 7-16,2 0 8 0,-5 5 10 0,2 0 8 15,-2 3 6-15,3 4 8 0,-5 3 10 16,2 4 11-16,-3 3 5 0,3 10-2 16,-4 2 3-16,-2-3 2 0,-2 7-3 15,-3 3 13-15,-2-5-11 0,-2 2-4 0,1-3-9 16,1-4-18-16,-6 7-43 0,1-6-45 15,2-5-52-15,1-5-65 0,0 0-69 0,0-2-76 16,0-3-103-16,2 0-159 0,0-4 2 16,-1-2 51-16,1-6-321 0,0 0-399 15</inkml:trace>
  <inkml:trace contextRef="#ctx0" brushRef="#br0" timeOffset="-164448.91">20846 16666 2479 0,'-4'-32'96'0,"4"6"39"0,-4 5-3 15,2 4 2-15,-4 1 1 0,6 5-12 16,-1-1-16-16,-1 4-40 0,2-2-74 0,-2 5-94 16,0-1-131-16,2 6-212 0,4-7-72 15,-4 7 47-15,0 0-89 0,0 0-59 16</inkml:trace>
  <inkml:trace contextRef="#ctx0" brushRef="#br0" timeOffset="-164066.39">20922 16806 2145 0,'0'0'409'0,"-6"-6"-10"16,6 6-31-16,0 0-35 0,0 0-33 15,0 0-14-15,0 0-14 0,0 0-18 0,11 27-27 16,-6-17-14-16,1 2-31 0,-5 1-20 15,1 1-10-15,0-3-19 0,-2 1-6 16,2 2-13-16,-4-3-7 0,2-1-13 0,-2 0-11 16,0-1-9-16,2-3 4 0,0-6-15 15,-3 13-5-15,3-13-7 0,0 0-6 0,0 0-2 16,0 0-1-16,0 0-6 0,0 0-3 16,13-33-5-16,-6 18 17 0,1 4 6 0,0-1 4 15,-1 2-3-15,1 3 2 0,0 1-4 16,-3 0-8-16,3 3-5 0,-8 3-4 15,16-3 0-15,-16 3-11 0,12 6-8 16,-2 0-5-16,-2-1-56 0,1 3-50 0,0 2-72 16,3-1-85-16,-2 3-104 0,1-2-121 15,-4 1-147-15,3-3-150 0,1 2 49 16,0 1-591-16,-2-3-775 0</inkml:trace>
  <inkml:trace contextRef="#ctx0" brushRef="#br0" timeOffset="-163700.36">21171 16731 3904 0,'-3'13'158'0,"-3"0"9"0,2 1 5 0,3 1 12 16,1 1 32-16,-2 1 25 0,2-1 17 15,0 1-8-15,2-3-21 0,-1 1-23 16,3-1-19-16,2 1-23 0,-3-1-13 0,6-2-15 16,-4-2-20-16,3-3-18 0,-3 1-32 15,3-3-42-15,-2 1-43 0,-1-3-24 16,-5-3-26-16,13 5-20 0,-13-5-18 0,0 0-5 16,0 0 10-16,20-12 14 0,-18 3 11 15,1-2 7-15,-3-1 3 0,-1-2 10 16,1-5 10-16,-6-3 6 0,2 1 6 0,-1-2 4 15,-4 3 0-15,4 5 0 0,-6 1-1 16,-1 5-27-16,-1 3-31 0,-5 4-42 0,2 4-53 16,-4 2-60-16,-3 1-72 0,5 3-109 15,-4-2-162-15,1 2-30 0,10-4 52 16,4 0-303-16,7-4-351 0</inkml:trace>
  <inkml:trace contextRef="#ctx0" brushRef="#br0" timeOffset="-163150.6">21379 16738 2660 0,'0'0'195'16,"0"11"29"-16,0-5 26 0,0-6 34 0,0 18 46 15,-2-10 51-15,2 2 14 0,-2-1-8 16,4 3-25-16,-2-1-32 0,0 1-32 16,2 0-34-16,-2-3-25 0,4 1-23 0,1 2-23 15,-4-6-24-15,1 3-26 0,2-4-39 16,1 2-44-16,-5-7-38 0,10 5-51 0,-10-5-37 15,0 0-29-15,25-5-9 0,-13-2-5 16,1-4 8-16,-1-2 9 0,12-9 7 16,-3-5 9-16,-3-2 8 0,5-10 8 15,2-3 6-15,-2-3 7 0,2-1 3 0,-2-2 7 16,0 1 1-16,-6 4 6 0,-4 14 2 16,-2 0 3-16,-1 10-2 0,-4 4 2 0,-2 3 8 15,-3 3-3-15,1 2 3 0,-2 7 8 16,0 0 4-16,-7-7 16 0,7 7 8 15,0 0 11-15,-31 18 16 0,14-7 6 0,-5 10 3 16,0 1 5-16,1 2-1 0,5 2-4 16,-2 1 1-16,7-8-3 0,4 0 2 0,0-3 8 15,3 0 11-15,4-1 7 16,0-3-3-16,8-1 5 0,-2 2-21 0,3-1-2 16,1 0 0-16,2 1 9 0,1 3 20 15,-2-1 29-15,3 11 39 0,-7-4 33 0,-1 2 19 16,0 7-162-16,0 2-47 0,-6-2 0 15,-2-6 0-15,-5 10 0 0,0-1 0 0,-8 0 0 16,-1 0 0-16,3-3 0 0,-4-1 0 16,-2-1 0-16,2-5 0 0,-1-2 0 0,4-5 0 15,2-5 0-15,0-2 0 0,0-1 0 16,-1-6 0-16,2-1 0 0,0-4 0 16,-3-3 0-16,5-8 0 0,4 1 0 15,3-9-685-15,4-4-329 0,9-4 115 16,6-5-1003-16,5 8-1325 0</inkml:trace>
  <inkml:trace contextRef="#ctx0" brushRef="#br0" timeOffset="-162982.79">21974 16845 5648 0,'0'9'112'0,"0"-1"25"0,-2 4 46 16,-3 9 55-16,-13 8 30 0,-5 12 6 0,-6 1-20 15,-1-1-21-15,-4 1-27 0,-2-3-24 16,-2-2-41-16,-3 0-87 0,-2-4-150 15,-1 1-175-15,4-3-225 0,-6-2-310 16,4 0-85-16,0-3 98 0,5 1-764 16,1 2-999-16</inkml:trace>
  <inkml:trace contextRef="#ctx0" brushRef="#br0" timeOffset="-152418.11">20751 10580 2626 0,'7'-18'127'0,"1"5"-22"0,-5 0-22 0,-3 4-8 16,0 1-8-16,-1 3 3 0,1 5 11 16,-15-4 17-16,-5 6 21 0,-16 12 14 0,-21 13 20 15,-29 17 9-15,-15 14 5 0,-44 27 4 16,-5 17-5-16,-8 6-2 0,-5 3-15 16,3 6-8-16,10-1-8 0,8-6-5 0,38-31-2 15,11-4-2-15,7-3-6 0,10-3-5 16,10-4-12-16,7-8-10 0,16-13-6 15,1-1-12-15,5-1-3 0,1-5-9 0,6-2-5 16,8-10-8-16,-1-1-3 0,1-3-6 16,2-1-23-16,4-3-30 0,3-5-29 15,-2 0-60-15,4-3-67 0,-3 0-77 0,5-4-80 16,-2-4-78-16,0-2-105 0,11 1-173 16,-14-13 44-16,10 3-430 0,4-5-541 0</inkml:trace>
  <inkml:trace contextRef="#ctx0" brushRef="#br0" timeOffset="-152152.35">18838 11670 3075 0,'14'-24'-11'0,"-1"3"48"16,-2 7 36-16,-6 3 22 0,1 0 7 15,-5 8 6-15,-1 3 49 0,0 0 39 16,-30 29 33-16,-8 6 18 0,-8 5 5 16,-19 17 4-16,-3 8 13 0,-4 0 1 0,1 2-7 15,2-3-1-15,6-8-13 0,8-1-13 16,15-14-15-16,6-1-24 0,7-5-17 15,6-10-18-15,8-5-16 0,6-3-14 0,0-3-8 16,7-3-8-16,2 2-13 0,7-2-7 16,5-2-9-16,9 0-9 0,15-2-9 0,8-2-8 15,5-5-15-15,17-1-38 16,2-3-36-16,-2-3-75 0,2 4-67 0,-4-3-77 0,-1 5-84 16,-14-2-90-16,-3 3-86 15,-7-4-94-15,0 1-174 0,-11-1 18 0,-8 1 85 16,-2-2-545-16,-3-1-681 0</inkml:trace>
  <inkml:trace contextRef="#ctx0" brushRef="#br0" timeOffset="-148769.16">23233 14465 3287 0,'9'-7'-52'0,"-7"1"25"0,1 3 13 15,-3 3 18-15,4-7 16 0,-4 7 18 0,4-6 7 16,-4 6 3-16,0 0 7 0,1-11-6 16,-1 11 3-16,4-10 2 0,-4 10-3 0,4-8-4 15,-4 8 16-15,2-11 4 0,-1 4 11 16,-1 7 5-16,0-12 9 0,0 6 9 0,0 6-1 15,-3-16 1-15,-1 6 0 16,0-1-5-16,-3-1-8 0,2-1-2 0,-6-1-4 16,0-2-1-16,2 1-5 0,-3 3-7 15,-3-3 1-15,-8-3-2 0,4 7-5 0,-7-3-4 16,-5 3-5-16,-4 1 1 0,1 2-2 16,-4 1 1-16,-2 1-2 0,2 0 6 15,-4 2 2-15,1 1 5 0,-6 0 1 0,6 1-4 16,-4 0 0-16,2 2-2 0,1 0-4 15,2 2-6-15,-2 0 2 0,3 4-12 0,-2-1-1 16,1 4-3-16,0 1-5 16,2 4 0-16,2 0-7 0,-14 4-4 0,6 3 1 15,6 0-5-15,-4 1-3 0,9-3 5 16,-1 0-6-16,4 1 4 0,1-1 1 0,1 4-3 16,4-3 3-16,-1 2 6 0,0 1-5 15,0 1-2-15,3-1 5 0,0 3 0 0,-1 1 2 16,6 0 3-16,-5 0-4 0,0 2 8 15,3-2-9-15,0 4 2 0,0-2 1 0,0 1 7 16,2-1-8-16,-1 1 19 0,5-1-19 16,-2 4 6-16,0 2-3 0,3-3-2 15,-1 1 0-15,2-1-3 0,3 3-1 0,-2-3 16 16,5 2-21-16,-1 0 4 16,4-5-1-16,1-3-8 0,2 9 8 0,1 3-7 15,4-1 8-15,1-1 3 0,4 0 13 16,3 0-10-16,7 7 4 0,5-4 8 0,3 3-2 15,1-6 2-15,7 0-5 0,-1-2 2 16,8 0 2-16,2-5-8 0,-1 1-3 0,3-4-1 16,6-2 0-16,-1-2-5 0,4 0 1 15,4-3-2-15,2-4 0 0,-1 1 2 0,6-4-3 16,-3-2-5-16,-4 1-1 0,1-1 1 16,-4-2 2-16,-11-3-5 0,12 3 5 0,-17-4-3 15,4-1 3-15,-5-1 0 16,4 0 5-16,-6-2 3 0,6-3 3 0,-4 2-2 15,5-5-3-15,-2-1 8 0,8-3 2 16,-9-1-5-16,12-1 3 0,-3-5-3 0,1 2-2 16,-1-2-4-16,-3 0-1 0,-1-2-1 15,-4-2 2-15,-3 1-2 0,-3-4-12 16,-5 5-5-16,-5-4 0 0,6-6 0 0,0-3 0 16,-8-4 0-16,-1-4 0 0,-4-4 0 15,-4-4 0-15,-6-5 0 0,1-7 0 0,-7-9 0 16,-2-6 0-16,-8-4 0 0,0-17 0 15,-5-2 0-15,-1 0 0 0,-3 4 0 0,3 20 0 16,-4 6 0-16,-4 4 0 16,2 7 0-16,-5 6 0 0,-4 5 0 0,-5 5 0 15,-1 7 0-15,-4 5 0 0,-6 6 0 16,6 9 0-16,-4 5 0 0,-2 3 0 0,-2 8 0 16,-2 2 0-16,-5 10-24 0,0 1-403 15,3 6-110-15,3 2-151 0,-2-1-195 0,15-5 60 16,1 2 105-16,3-9-673 0,5-3-845 15</inkml:trace>
  <inkml:trace contextRef="#ctx0" brushRef="#br0" timeOffset="-146269.22">26902 9489 3478 0,'-19'22'-236'0,"2"-10"31"0,-14 7 27 15,-5 8 24-15,-3 1 25 0,-2 1 16 16,1 1 17-16,2-1 7 0,3 2 10 16,3 0 8-16,1 1 12 0,3 2-12 0,-3 2-21 15,6-2-31-15,-4 0-53 0,9-4-120 16,-6 8-150-16,-1-5 45 0</inkml:trace>
  <inkml:trace contextRef="#ctx0" brushRef="#br0" timeOffset="-145803.92">26084 10510 1362 0,'-7'8'81'0,"0"-4"19"0,-1-4 8 16,8 0 10-16,-14 2 11 0,14-2 7 15,-13 0 6-15,13 0-11 0,-14 0-15 0,5 3-13 16,-5 3-9-16,-2 6-11 0,-11 8-3 15,-9 12-14-15,-7-1-18 0,2 9-23 0,-3 5-26 16,-11 17-31-16,1 2-34 0,5 0-22 16,1 2-22-16,6 0-16 0,10-11-10 0,1 0 5 15,2 0 10-15,4-2 12 0,-2-3 12 16,4-3 30-16,0-7 14 0,8-8 28 0,-1-6 22 16,1 0 24-16,5-7 21 0,3-3 18 15,-1-4 21-15,3-2 12 0,-3-1 14 0,2 1 8 16,0-3 0-16,1 1 9 15,-1-1-8-15,-2 0-15 0,1 0-11 0,-3 1-5 16,1 2-12-16,-1-1-9 0,-1 3-17 16,-3 2-25-16,1 3-31 0,-4 7-23 0,0 1-25 15,-2 5-24-15,0 0-11 0,-2 14-16 16,-2-2-3-16,1 5 4 0,-1 1 17 16,-2 2 7-16,-2-2 1 0,2 0 13 0,0-4 18 15,-4 1 15-15,5-4 22 0,3-5 23 16,3-7 16-16,4-5 18 0,0-5 17 0,5-3 17 15,1-7 18-15,3 0 10 0,-2 0-2 16,3-2-3-16,1-1-7 0,1 0-13 0,-2-1-13 16,2 2-30-16,1 0-29 15,-1 1-38-15,0 2-56 0,2 1-68 0,-2-1-77 16,-2 2-116-16,1 3-106 0,-2 8-123 16,-2 7-76-16</inkml:trace>
  <inkml:trace contextRef="#ctx0" brushRef="#br0" timeOffset="-145652.43">24467 13065 1673 0,'-16'18'60'16,"3"-5"28"-16,2-3 20 0,-1 2 24 16,5-8 31-16,-3 2 23 0,2-1 1 0,1-1-12 15,7-4-13-15,-13 6-19 0,7-2-16 16,6-4-38-16,-8 4-64 0,8-4-72 16,-8 8-77-16,5-3-63 0,-3 1-65 15,3 4-109-15,-4 4-109 0,-2 5-169 0,0 14-135 16</inkml:trace>
  <inkml:trace contextRef="#ctx0" brushRef="#br0" timeOffset="-145484.14">24214 13704 1743 0,'-9'22'2'16,"6"-3"32"-16,-1-5 23 0,2-2 30 15,-4-3 21-15,5 0 23 0,-1-2 22 0,-4 0 13 16,6-7 13-16,-2 10-5 0,2-10-12 16,-4 9-18-16,4-9-17 0,0 7-14 0,0-7-28 15,-2 7-42-15,2-7-41 0,2 13-54 16,-2-3-60-16,0 6-55 0,-2 6-57 0,-4 10-47 15,1 5-36-15,-3 4-64 16,-4 9-71-16,-1 2-90 0,-2 4-36 0</inkml:trace>
  <inkml:trace contextRef="#ctx0" brushRef="#br0" timeOffset="-144986.48">24002 14683 1519 0,'-4'15'68'0,"1"-2"36"16,2-4 31-16,-1-2 31 0,0-2 29 15,2-5 38-15,-4 9 6 0,4-9-5 0,0 0-8 16,-3 9-20-16,3-9-16 0,0 0-26 15,0 0-17-15,0 8-36 0,0-8-47 16,0 0-51-16,1 7-31 0,-1-1-46 0,2 2-44 16,2 3-48-16,-2 3-44 0,-2 3-32 15,2 5-4-15,-1 5 15 0,-1 2 15 16,3 6 12-16,3 2 17 0,-2-1 23 0,-1-2 18 16,3-6 28-16,-3-5 43 0,3 0 32 15,-1-3 37-15,0 0 33 0,-1-5 34 16,0 2 31-16,-3-5 33 0,1-2 21 0,2-1 27 15,-2-2 18-15,0-2-1 0,-1 3 2 16,2-3-13-16,-1 0-12 0,-2-5-21 0,4 11-12 16,-2-5-15-16,3 1-15 0,4 4-8 15,2 0-29-15,-2 3-28 0,4 3-33 0,2 6-42 16,-2 4-56-16,7 0-41 0,-5 3-43 16,0 2-13-16,3 3-2 0,4 2 4 15,1 1 1-15,0 0-12 0,6-4-7 16,0 0-3-16,-1-2 24 0,-4-3 30 0,1-5 31 15,-2 1 39-15,-2-6 41 0,2 2 35 16,-10-6 42-16,0-3 37 0,-2-3 42 16,-4-1 35-16,-2 1 28 0,3-4 35 0,-4 1 9 15,0-2 10-15,2 0-4 0,-3-1-10 16,-3-3-21-16,10 8-19 0,-5-2-18 0,4 0-20 16,0 0-13-16,0 3-18 0,3-1-29 15,1 2-42-15,3 2-56 0,-3 1-69 0,-1-1-81 16,2 3-82-16,-4-3-103 0,2 0-137 15,-5-1-108-15,0 0 47 0,-3-2-244 16,0-1-276-16</inkml:trace>
  <inkml:trace contextRef="#ctx0" brushRef="#br0" timeOffset="-143984.6">27451 10079 2319 0,'-6'-7'37'15,"2"4"5"-15,1-3-10 0,3 6-4 0,0 0 0 16,0 0 0-16,0 0-5 0,34 19-3 16,-5-5-1-16,3 5-2 0,9 5-12 0,4 5-17 15,0 3-23-15,-1 4-34 0,-2 10-19 16,1 22-12-16,-18-8-10 0,-2 5 4 0,-9 7 5 15,-4 0 14-15,-5 10 7 0,-5 21 37 16,-2-19 36-16,-1 17 24 0,-1-19 32 16,2-2 29-16,0 0 26 0,0-7 20 15,2-1 20-15,0-5 17 0,4-3 4 0,0-6-2 16,-1-2 2-16,3-5-15 0,-1-9-9 16,4-1-13-16,-2-2-11 0,2 0-15 15,3 8-9-15,-2-5-20 0,-1-4 6 0,-2 3-18 16,4 9-24-16,-6 3-15 0,-1 3-22 15,-2 5-7-15,-4 1-16 0,0 2-6 0,-2 1 6 16,2-1 2-16,2-3 1 0,0-1-1 16,0-3 3-16,4-11 4 0,-4 0 4 0,2-5 14 15,0-1 5-15,0-3 5 0,-2-5 0 16,0-3 3-16,0-1-6 0,0 9 4 16,-4 1 2-16,-2 3-10 0,-1 8 1 15,-7 7-1-15,-3 0-14 0,2 6-3 0,-7 1-12 16,4 3-4-16,-1-5 1 0,-3 1 4 15,8-2-1-15,3-2 6 0,-2-4-3 0,8 2 6 16,-1-13 2-16,5-2 17 0,-1-3 20 16,0-11 13-16,2-5 26 0,-2-3 19 0,2-6 24 15,0-1 24-15,-3 1 9 0,1-1 7 16,2-6 1-16,0 4-6 0,-1-2-13 16,1-1-15-16,-2 0-8 0,2 0-13 0,0 3-10 15,0-1-9-15,0 6-19 16,0-1-48-16,-2 4-60 0,0 6-110 0,-5 14-127 15,-4 6-127-15,-5 6-235 0,-4 1 10 16,6 3 82-16,-4-2-332 0,5-1-372 0</inkml:trace>
  <inkml:trace contextRef="#ctx0" brushRef="#br0" timeOffset="-143819.68">27664 15129 2840 0,'-4'6'197'16,"-3"3"2"-16,3-6-3 0,4-3-3 15,0 0-6-15,-7 7-17 0,7-7-19 0,0 0-18 16,-7 8-31-16,7 0-59 0,-3 2-75 16,1 3-96-16,0 3-89 0,-2 1-85 15,1 4-90-15,-5-1-126 0,0 1-24 16,1-1-234-16,-4 8-264 0</inkml:trace>
  <inkml:trace contextRef="#ctx0" brushRef="#br0" timeOffset="-143416.9">25876 16037 2253 0,'-7'4'97'0,"7"-4"32"0,-11 0 24 0,11 0 35 15,0 0 24-15,0 0 25 16,0 0 8-16,0 0 1 0,0 0-8 0,0 0-21 16,0 0-25-16,-7-11-20 0,7 11-32 15,14-15-52-15,-3 4-69 0,5-2-89 16,11-3-106-16,2-1-113 0,3-4-145 0,6-3-192 16,1 2 55-16,-3 5-334 0,-2 2-386 15</inkml:trace>
  <inkml:trace contextRef="#ctx0" brushRef="#br0" timeOffset="-143252.25">26638 15790 2851 0,'11'-3'209'15,"-11"3"13"-15,0 0 14 0,0 0 11 16,0 0 7-16,0 0-18 0,0 0-27 16,0 0-32-16,0 0-59 0,0 0-81 0,9-4-77 15,-9 4-94-15,6-3-121 0,-6 3-157 16,15-5-232-16,-4 0 59 0,3 0 63 0,3-6-228 15,0 1-240-15</inkml:trace>
  <inkml:trace contextRef="#ctx0" brushRef="#br0" timeOffset="-143085.3">27163 15274 2295 0,'-1'-9'85'0,"1"9"-25"15,-2-8-36-15,2 8-24 0,0-7-17 0,0 7-16 16,0 0-21-16,3-9-38 0,-3 9-47 16,8-5-41-16,-8 5-39 0,5-3-370 15,-5 3-88-15</inkml:trace>
  <inkml:trace contextRef="#ctx0" brushRef="#br0" timeOffset="-139220.92">22839 11710 1662 0,'0'0'18'0,"6"-5"18"16,-6 5 13-16,6-6 8 0,-6 6 13 16,5-6 9-16,-3 0 6 0,2 0 5 0,0 1 3 15,-4 5 0-15,8-8 1 0,-4 4-7 16,-2-2 3-16,-2 6 1 0,3-8-2 16,-3 8-4-16,2-8-8 0,-2 8-10 0,-7-7-10 15,-4 1-7-15,0 2-13 0,-8 1-13 16,-8-1-13-16,0 1-12 0,-16-1-7 0,-2-1-7 15,-1 0-1-15,2 0 4 0,2-2-5 16,-2-2 1-16,6 1 3 0,-1 0-1 0,5-5-1 16,0 1-1-16,6 2 1 0,3 2 8 15,4-2-7-15,2 3 2 0,-1 0 1 16,4-2 1-16,-5 1 0 0,-1 0 2 16,4 1 2-16,-5 3-1 0,-2-2 0 0,-9 2 7 15,-2-2-6-15,-2 3 0 0,5 0 0 16,3 3 4-16,-2 0-5 0,-9 0 3 0,1 3 2 15,4 2-1-15,6-1-12 0,-3 2-21 16,-2 1-39-16,5 5-51 0,-3 4-55 16,-1 2-56-16,6 0-118 0,-5 2-285 0,6 3-136 15</inkml:trace>
  <inkml:trace contextRef="#ctx0" brushRef="#br0" timeOffset="-139037.77">21324 11853 1873 0,'0'0'43'0,"0"0"9"15,0 0 20-15,0 0 9 0,0 0 11 0,-21-12 7 16,18 7 8-16,3 5 3 0,-9-7-4 16,9 7-9-16,-3-6-6 0,3 6-14 0,-4-4-24 15,4 4-35-15,0 0-22 0,0 0-26 16,0 0-38-16,-6 22-43 0,3-3-38 16,-3 3-65-16,0 12-87 0,-2 0-145 0,5 3-115 15,-5 2-62-15</inkml:trace>
  <inkml:trace contextRef="#ctx0" brushRef="#br0" timeOffset="-137971.98">21194 12516 1567 0,'-1'17'14'0,"-1"0"18"16,-2-5 21-16,0-2 13 0,2 0 16 15,2-1 14-15,-1-1 4 0,-1 1-2 0,-2-2-5 16,1 0-10-16,3 1-11 0,-2 1-2 16,2 1-8-16,0 2-4 0,0 2-7 0,5 1-5 15,-1 4-4-15,-1 1-10 0,3 5-15 16,1 4-8-16,1 2-4 0,-2-6-9 15,2-2-1-15,-5 1-7 0,3-1 1 0,-2 0 3 16,-3-4-2-16,1-2 1 0,3-2 2 16,-3-3 3-16,0 0 4 0,-1 0 10 15,-1-3 12-15,0-3 8 0,2 3 13 16,-2-4 3-16,0-5 4 0,0 12-5 0,2-9-6 16,-2-3-9-16,-2 12-2 0,2-4-1 15,-2 3-5-15,2 1-12 0,-3 8-18 0,1 1-12 16,-3 4-11-16,3 11-6 0,2 2-5 15,-1 3-6-15,1 1-1 0,0-2-1 0,1-1 5 16,1-2 1-16,3-2 5 0,-1-7 6 16,-3-6 3-16,5 0 3 0,-2-5 6 15,-2-4 16-15,-1 1 21 0,-1-3 18 16,0-2 22-16,2 1 18 0,-2-3 9 0,0 1 4 16,0-3 7-16,0 3-13 0,0-8-10 15,0 10-8-15,0-4-4 0,-2 1-11 16,2 3-2-16,0 0-19 0,0 1-21 0,-1 3-24 15,2 3-24-15,-1 3-27 0,0 7-24 16,0 9-21-16,0 3-17 0,0 4-6 0,-1 1 2 16,-3 1 11-16,4 2 14 0,-2-1 9 15,0-3 13-15,2-2 17 0,-2-3 14 16,2-7 19-16,0-6 22 0,0-6 19 0,2-1 23 16,-2-3 30-16,0-2 27 0,0 0 28 15,2-5 24-15,-2 1 21 0,0-1 11 0,0-1 9 16,0-1-3-16,0-6-11 15,2 11-13-15,-2-6-17 0,0-5-19 0,0 9-17 0,2-4-17 16,1 3-24-16,-1 3-29 16,2 2-39-16,1 8-45 0,2 10-34 0,0 4-16 15,1 4-21-15,-3 2-28 0,4 9-27 16,-2 4-15-16,-2-1-10 0,3 1 16 0,0-4 14 16,0-11 26-16,-5-1 16 0,5-3 26 15,-5-9 30-15,2-4 30 0,-1-4 38 0,-2-3 32 16,-1-3 37-16,-1 0 28 0,0-2 18 15,0 1 20-15,0-4 11 0,2 0-8 16,-2 0 4-16,0-7-11 0,0 12-11 0,0-9-12 16,0-3-8-16,0 10-8 15,0-3-10-15,2 0-19 0,0 1-24 0,0 4-25 16,1 1-27-16,1 4-24 0,5 1-31 16,-2 5-26-16,2 8-22 0,0 2-6 0,5 1-3 15,-3 0 4-15,3-1 8 0,1-3-3 16,-1 0 5-16,2-2 19 0,0-2 12 0,1-2 22 15,-3-7 19-15,-3-2 30 0,-2-4 27 16,1-1 25-16,-3 0 32 0,1-4 25 16,-3 0 23-16,4-1 15 0,-6 1 13 0,1-2 0 15,2-2-1-15,-6-2-5 0,11 8-12 16,-5-4-10-16,2 0-12 0,-1-3-13 0,0 3-10 16,5 1-12-16,-1 2-35 15,3 1-21-15,1-1-19 0,3 3-24 0,-2 2-29 16,13 2-30-16,-6 2-27 0,2 0-24 15,2 1-17-15,0-2 5 0,-2 1 5 0,2-1 14 16,2 0 25-16,-2 2-2 0,-1-5 18 16,1 2 15-16,-4-5 28 0,-6-3 30 15,-1 1 31-15,-2-1 41 0,0-2 27 0,-3-2 33 16,-1 2 20-16,-2 0 22 0,-8-4 11 16,17 4 5-16,-12-1-11 0,-5-3-6 0,16 2-13 15,-16-2-15-15,16 2-10 0,-5 2-20 16,0-2-39-16,0 2-41 0,1-2-47 0,1 5-39 15,4 1-33-15,-4 2-39 16,7-2-23-16,-2 4-10 0,9 2-21 0,-8-2-16 16,3-2-27-16,-2 0-435 0,7 2-175 15</inkml:trace>
  <inkml:trace contextRef="#ctx0" brushRef="#br0" timeOffset="-137821.04">22641 16124 1800 0,'19'4'-19'16,"-6"-4"37"-16,-1 2 30 0,-2-1 32 15,-10-1 24-15,14 2 19 0,-14-2 11 0,10 3 3 16,-10-3-14-16,0 0-17 0,12 0-11 15,-12 0-10-15,7 2-13 0,-7-2-5 0,11 5-32 16,-2 0-45-16,0 2-45 0,2 3-51 16,1-4-50-16,3 4-38 0,-1-3-43 0,4 3-77 15,1 0-345-15,1-1-154 16</inkml:trace>
  <inkml:trace contextRef="#ctx0" brushRef="#br0" timeOffset="-137654.61">23304 16286 1987 0,'0'0'118'0,"0"0"17"0,0 0 12 16,17-3 13-16,-17 3 1 0,0 0-22 0,0 0-1 16,0 0-12-16,0 0-28 0,14 0-32 15,-14 0-33-15,7-2-36 0,-7 2-45 0,13 0-45 16,-13 0-52-16,20 0-48 0,-20 0-43 16,17 0-55-16,-8 0-73 0,-9 0-294 15,24-2-155-15</inkml:trace>
  <inkml:trace contextRef="#ctx0" brushRef="#br0" timeOffset="-137503.23">23691 16173 1886 0,'0'0'72'0,"8"-7"19"0,-8 7 9 15,0 0 2-15,5-5 0 0,-5 5-7 16,0 0-12-16,4-6-8 0,-4 6-13 16,0 0-18-16,9-5-25 0,-9 5-26 0,11-3-28 15,-11 3-32-15,11-6-33 0,-8 1-27 16,-3 5-47-16,12-10-57 0,-6 3-446 15,-2-1-172-15</inkml:trace>
  <inkml:trace contextRef="#ctx0" brushRef="#br0" timeOffset="-137337.83">23872 15812 1801 0,'2'-11'83'0,"0"0"47"16,-2 1 29-16,0 0 25 0,0 3 13 15,0 7-4-15,-2-16-7 0,2 10-18 0,0 6-22 16,0-14-18-16,0 5-30 0,0 3-44 15,0 6-46-15,2-17-43 0,0 11-45 0,2-4-43 16,-2 1-51-16,1-3-58 16,1-2-68-16,0-1-94 0,-1-1-78 15,-1-1-115-15,5-3-87 0</inkml:trace>
  <inkml:trace contextRef="#ctx0" brushRef="#br0" timeOffset="-137154.58">23929 15112 1843 0,'-6'-17'136'15,"5"5"21"-15,-5 4 11 0,2-1 34 0,1 1 23 16,-2 0 8-16,-1-1-7 0,5 4-19 16,-1-2-20-16,2 7-24 0,-6-10-17 0,6 10-30 15,-3-8-40-15,3 8-44 0,0-11-56 16,0 11-67-16,-4-9-63 0,4 9-57 0,0-14-72 16,-2 8-60-16,2-3-103 0,-2-1-65 15,2-2-188-15,0-4-192 0</inkml:trace>
  <inkml:trace contextRef="#ctx0" brushRef="#br0" timeOffset="-136968.35">23898 14340 1943 0,'-5'-22'90'0,"-2"3"22"0,-3 3 15 0,-2 1 15 16,3-1 25-16,0 1 32 0,-3 1 8 16,1-1-8-16,3 2-13 0,-2 3-19 0,5 0-15 15,-3 1-19-15,5 1-15 0,-4 1-34 16,3 2-43-16,1-2-46 0,-1-2-61 15,2 2-52-15,0-5-44 0,0 2-44 16,2-3-58-16,0-1-67 0,0-5-106 16,2-2-63-16,-2-3-173 0,0-2-168 0</inkml:trace>
  <inkml:trace contextRef="#ctx0" brushRef="#br0" timeOffset="-136787.67">23828 13269 2040 0,'-3'-18'78'0,"-5"4"25"0,2 0 19 15,-2 4 25-15,5 0 25 0,-5 0 7 16,3 1-5-16,-4-1-13 0,4 2-14 0,-3 1-17 16,5 1-13-16,-5 0-13 15,8 6-13-15,-6-10-23 0,6 10-40 0,-6-7-51 16,6 7-50-16,-5-6-43 0,5 6-53 16,-6-8-63-16,4-2-77 0,-1 2-114 0,1-3-78 15,-5-4 49-15,6-3-80 0,-1-8-35 16</inkml:trace>
  <inkml:trace contextRef="#ctx0" brushRef="#br0" timeOffset="-136603.59">23729 12169 1675 0,'-8'-38'138'0,"-3"5"22"0,2 1 12 15,-9 3 26-15,5 3 19 0,-1 8-2 16,-4-5 2-16,2 5-7 0,3 5-20 16,3 3-12-16,1-1-21 0,0 4-17 15,1 1-18-15,2-1-15 0,0 2-43 0,6 5-52 16,-7-9-59-16,1 7-48 0,6 2-43 15,0 0-53-15,0 0-74 0,-17 14-108 0,9-6-176 16,3-2 44-16,-5 5-179 0,-1-2-177 16</inkml:trace>
  <inkml:trace contextRef="#ctx0" brushRef="#br0" timeOffset="-131339.87">28309 15272 3741 0,'0'0'349'0,"0"0"-107"15,0 0-11-15,-21-10-28 16,19 5-2-16,0-4 0 0,0 1 8 0,2-4-3 16,2-5 18-16,0-1-21 0,3-5-10 0,6-9-27 15,3 2-15-15,3 2-15 0,1 2-14 16,1 2-12-16,1 5-14 0,-2 2-32 15,-3 7-11-15,4 3-4 0,-1 4-9 0,-4 3-1 16,4 5-6-16,0 4-3 0,5 11 0 16,-3 4 0-16,-4 3 1 0,-2 3 0 15,-3 1-6-15,0 2 0 0,-4-2 14 0,-1 3 11 16,-6-7 14-16,0-3 17 0,-2 1 14 16,-2-2 6-16,-1-4 2 0,3-1 0 0,2-3-12 15,0-1-91-15,-1-4 0 0,1-1 0 16,0 1 0-16,0-10 0 0,1 8 0 15,-1-8 0-15,0 0 0 0,20-16 0 16,-1-5 0-16,3-4 0 0,3 1 0 0,0 1 0 16,0 0 0-16,0 0 0 0,-6 10 0 15,-4 1 0-15,-2 2 0 0,3 6 0 0,-5 1 0 16,-11 3 0-16,20 6 0 0,-11 1 0 16,-2 5 0-16,2 2 0 0,-2 3 0 15,-2 4 0-15,1-1 0 0,-1 2 0 0,-3 1 0 16,3-1 0-16,-3-3 0 0,0 0 0 15,-2-3 0-15,0 2-302 0,-2-1-132 0,0-3-68 16,-3-2-57-16,3-2-91 16,-3 1-146-16,-1-4 31 0,1-4-658 0,1 0-873 15</inkml:trace>
  <inkml:trace contextRef="#ctx0" brushRef="#br0" timeOffset="-130974.05">28691 14533 4135 0,'-37'-27'-13'0,"1"11"43"0,0 9 29 16,-7 7 48-16,-11 14 56 0,-7 12 46 0,-14 17 35 16,-8 13 39-16,8 15 15 0,-8 11 15 15,11 11 1-15,7 6-7 0,8 5-16 0,17 5-22 16,13-1-22-16,16-7-22 16,13-22-17-16,15 14-17 0,16-8-20 0,14-4-31 15,6-11-140-15,5-8 0 0,3-9 0 16,-11-19 0-16,4-7 0 0,3-5 0 0,2-11 0 15,8-5 0-15,0-8 0 0,2-10 0 16,-5-7 0-16,3-6 0 0,13-14 0 16,-8-6 0-16,-5-4 0 0,-8-9 0 0,-7-7 0 15,-6-8 0-15,-10-5 0 0,-7-8 0 16,-11-5 0-16,-6-5 0 0,-10 12 0 0,-12-17 0 16,-11 6 0-16,-3 12 0 0,-12 9 0 15,-1 25 0-15,-9 9 0 0,-7 11 0 0,-6 11 0 16,-4 10 0-16,-6 8 0 0,1 15 0 15,3 0-294-15,3 12-216 0,1 3-130 16,5 6-223-16,-3 16 9 0,5 2 95 16,13-7-694-16,4 3-901 0</inkml:trace>
  <inkml:trace contextRef="#ctx0" brushRef="#br0" timeOffset="-130573.7">26317 16595 4327 0,'-29'-8'100'0,"5"4"27"15,2 0 21-15,9 3 27 0,0-3 29 16,1 0 27-16,12 4-8 0,-14-4-14 0,14 4-16 15,0 0-19-15,0 0-22 0,50-10-7 16,2 8-19-16,18 2-58 0,11 0-89 0,5 0-107 16,-4 4-100-16,-1 2-119 0,-2-4-112 15,-7-2-168-15,-19 0-120 0,-5 0 69 16,-2 0-467-16,-18 0-613 0</inkml:trace>
  <inkml:trace contextRef="#ctx0" brushRef="#br0" timeOffset="-130289.55">26866 16300 3577 0,'0'0'245'0,"-9"-7"-13"16,9 7-22-16,0 0-9 0,0 0-5 16,0 0 4-16,0 0 8 0,0 0 3 0,50 15-25 15,-21 2-13-15,8 7-13 0,-3 4-20 16,0 1-15-16,-9-4-10 0,-1 3-8 15,-4-1-16-15,-4 2-2 0,-7 2-9 0,-6-3-3 16,-1-3 2-16,-7 10-7 16,-4 1-9-16,-9-4-8 0,-7 11-7 0,0-4-14 15,-4-4-8-15,4 0-44 0,1-10-58 16,5-3-71-16,1 1-88 0,0-6-94 0,7-7-120 16,3 0-156-16,-2-6-171 0,5 1 66 15,5-5-533-15,0 0-705 0</inkml:trace>
  <inkml:trace contextRef="#ctx0" brushRef="#br0" timeOffset="-129819.58">28038 16477 3896 0,'4'-24'266'0,"1"7"25"0,-3 4 22 16,2 2 15-16,-2 3 5 0,0-1-11 15,-2 9-19-15,2-7-6 0,-2 7 32 0,0 0 11 16,17 28 5-16,-11-4-20 0,3 10-20 16,1 5-107-16,-4 4-198 0,-3 2 0 15,1 1 0-15,3 9 0 0,-2 0 0 0,-3-10 0 16,2-2 0-16,1-1 0 0,-1-5 0 15,-1 0 0-15,-3-8 0 0,2-4 0 0,-2-4 0 16,4-5 0-16,-4-3 0 0,2 1 0 16,0-3 0-16,1 1 0 0,-2-6-381 15,3-2-268-15,-4-4-126 0,0 0-126 0,20-14 85 16,-8-1-772-16,12-3-1029 16</inkml:trace>
  <inkml:trace contextRef="#ctx0" brushRef="#br0" timeOffset="-129489.55">28497 16730 4313 0,'6'-11'28'15,"-2"5"56"-15,-3-1 40 0,5 3 45 16,-6 4 51-16,7-7 28 0,-7 7-2 0,0 0 0 16,0 0 18-16,0 0 19 0,0 0 4 15,9 21-6-15,-11-7-16 0,2 1-15 16,0 5-10-16,-2-1-19 0,4 5-22 0,0 3-20 16,0-4-135-16,-1 2-44 0,7-3 0 15,-5 0 0-15,6-3 0 0,-4 0 0 16,3-4 0-16,1-3 0 0,-1 0 0 15,2-3 0-15,-1-3 0 0,-4-4 0 0,-5-2 0 16,20-2 0-16,-20 2 0 0,15-17 0 16,-9 2 0-16,0-7 0 0,-3-2 0 0,1-14 0 15,0 1 0-15,-4-4 0 0,0 4 0 16,0 6 0-16,-2 7 0 0,0 7 0 16,0 2 0-16,0 1 0 0,-3 5 0 0,-3 4 0 15,-2 5-198-15,-5 2-58 0,-2 3-63 16,-2 5-65-16,-6 7-60 0,-1 2-70 15,1 3-99-15,2-3-179 0,4 5 51 0,3-4-596 16,11-6-792-16</inkml:trace>
  <inkml:trace contextRef="#ctx0" brushRef="#br0" timeOffset="-129023.4">28896 16898 4003 0,'5'-3'132'0,"-5"3"25"16,0 0 22-16,11-4 20 0,-11 4 20 15,0 0 37-15,0 0 18 0,10 12-4 16,-8-2-21-16,2 1-23 0,0 1-21 0,-1 1-19 16,3 1-20-16,0 0-16 0,2-1-18 15,-1 1-13-15,0 1-17 0,0-6-30 0,-1 1-17 16,-1 0-19-16,-1-6-10 16,-1 1-20-16,-3-5-22 0,12 8-22 0,-12-8-11 15,0 0-3-15,0 0 3 0,17-20-1 16,-11 6 8-16,-1-6 8 0,2-1 7 0,-4-1 9 15,3 0 17-15,-1 0 16 0,-1 6 23 16,0 1 5-16,-2 3-3 0,0 1-6 16,0 3 1-16,-2 8 5 0,0 0 25 0,0 0 18 15,0 0 8-15,0 0 14 0,2 43 18 16,-2-19 19-16,0 13 13 0,0 4-16 0,0 0-139 16,2 5 0-16,0 1 0 0,0 0 0 15,0 1 0-15,-2-2 0 0,1-2 0 16,1-1 0-16,0-1 0 0,0-6 0 15,-2-7 0-15,-2-6 0 0,2-3 0 16,-2-5 0-16,0-1 0 0,1-1 0 0,-3-2 0 16,-4 3 0-16,-2-3 0 0,-4 1 0 15,-6-5 0-15,-1 0 0 0,-3-3 0 0,-3-4 0 16,-2 0 0-16,4-4 0 0,-9-4 0 16,2-5 0-16,1-3 0 0,10-9 0 0,0-6-189 15,4-1-827-15,5-4 53 16,7 1 96-16,1 10-887 0,8 2-1184 0</inkml:trace>
  <inkml:trace contextRef="#ctx0" brushRef="#br0" timeOffset="-128623.91">29200 17031 5291 0,'10'-8'176'0,"-2"4"25"0,-2-2 22 0,-1 2 34 15,-5 4 18-15,9-3-1 0,-9 3-13 16,0 0-22-16,20 5-18 0,-11 3-22 0,-2-3-20 15,4 2-20-15,-2 2-14 0,-2-1-54 16,2 3-91-16,-2-1 0 0,-2 0 0 0,1-2 0 16,-1-1 0-16,-3 3 0 0,3-6 0 15,-1 4 0-15,-4-8 0 0,3 7 0 16,-3-7 0-16,0 0 0 0,0 0 0 16,0 0 0-16,15-15 0 0,-7-2 0 15,4-1 0-15,0-7 0 0,4 3 0 0,-3 5 0 16,-1 2 0-16,-3 3 0 0,1 2 0 15,-2 4 0-15,1 5 0 0,-9 1 0 0,21 7 0 16,-10 1 0-16,2 4 0 0,1 3 0 16,-3 1 0-16,9 9 0 0,-5 0 0 0,2-2 0 15,0 1 0-15,4-1 0 0,-5-6 0 16,-2-3 0-16,0-2 0 0,-3-3 0 16,4-1 0-16,-5-3 0 0,1-3 0 15,0 0 0-15,-11-2 0 0,22-7-343 16,-8-3-161-16,-3-2-81 0,0-5-111 0,-3 0-166 15,-4 1 75-15,-2 3-714 0,-2-1-948 16</inkml:trace>
  <inkml:trace contextRef="#ctx0" brushRef="#br0" timeOffset="-128205.96">28896 15971 4278 0,'-69'-40'-108'16,"-7"3"26"-16,9 13 43 0,-10 9 49 16,-4 15 49-16,-26 14 51 0,-3 22 49 15,1 25 44-15,-17 41 41 0,42-8 29 0,-4 44 19 16,38-27 1-16,16 7-8 0,21 7 2 16,19 0-3-16,24 4-6 0,31 30-10 0,24-11-19 15,17-18-26-15,14-15-22 0,-17-38-22 16,7-10-14-16,0-11-85 0,-3-12-80 0,-2-12 0 15,0-13 0-15,-17-15 0 16,21-14 0-16,1-11 0 0,-4-16 0 0,2-10 0 16,-1-15 0-16,-5-10 0 0,-7-9 0 0,-8-8 0 15,21-36 0-15,-36 18 0 0,16-38 0 16,-13-7 0-16,-23 28 0 0,-9-5 0 16,-10-6 0-16,-18 1 0 0,-16 0 0 15,-20 11 0-15,-17 11 0 0,-19 18 0 0,-23 22 0 16,-15 22 0-16,-21 25-182 0,-16 21-21 15,-12 24-19-15,-45 26-33 0,7 20-51 0,6 15-50 16,23 12-71-16,15 6-82 0,43-17-135 16,12 2-129-16,9 0 69 0,10-5-524 0,16-9-690 15</inkml:trace>
  <inkml:trace contextRef="#ctx0" brushRef="#br0" timeOffset="-127706.35">30434 16726 4046 0,'9'-15'469'0,"-2"1"-28"16,3 0-37-16,4 1-46 0,7-6-31 15,3 0-34-15,15-3-20 0,2-1-24 0,3 2-18 16,0 1-24-16,-8 5-25 0,0 1-19 15,0 5-35-15,1-3-56 0,-3 2-73 16,-7 5-118-16,-2 1-120 0,-5-2-139 0,0 2-155 16,-2 2-209-16,-2-2-110 0,-1 0 82 15,-2-3-662-15,0-1-881 0</inkml:trace>
  <inkml:trace contextRef="#ctx0" brushRef="#br0" timeOffset="-127489.96">29982 16961 4220 0,'-8'4'354'15,"8"-4"-31"-15,0 0-38 0,0 0-21 16,44-7-14-16,1 0-13 0,21-7-22 0,2 1-19 16,2-3-24-16,5 3-41 0,-3-3-69 15,-1 3-112-15,-7 1-101 0,-5 1-119 0,-3-1-137 16,-12 4-166-16,-6-1-213 15,-7 1 67-15,-8-2 89 0,-5 5-432 0,-4 0-535 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16:14.035"/>
    </inkml:context>
    <inkml:brush xml:id="br0">
      <inkml:brushProperty name="width" value="0.05292" units="cm"/>
      <inkml:brushProperty name="height" value="0.05292" units="cm"/>
      <inkml:brushProperty name="color" value="#FF0000"/>
    </inkml:brush>
  </inkml:definitions>
  <inkml:trace contextRef="#ctx0" brushRef="#br0">17319 2518 3179 0,'4'-12'133'0,"-3"4"23"0,1-2 6 15,0 1 40-15,0 2-11 0,0 1 6 0,0-1-7 0,-2 0-17 16,0 7-13-16,3-14-1 0,-3 9 1 0,0 5 3 15,6-12 1-15,-2 7 5 16,-4 5-16-16,2-10 5 0,-2 10-10 16,4-7-5-16,-4 7-10 0,4-7-13 15,-4 7-11-15,2-7-17 0,-2 7-8 0,0 0-7 16,0 0 0-16,0 0 12 0,1 29 4 16,-1-2-8-16,-1 18 11 0,-5 18 11 0,2 5 2 15,-6 9-6-15,1 18-4 16,0 4-5-16,0-23-13 0,0 0-4 0,4 0-5 0,-3-4-8 15,2-6-5-15,-3-3-4 0,3-2-2 16,-3-9-50-16,0-1-3 0,2-14 0 16,1-4 0-16,1-6 0 0,1-6 0 0,1-4 0 0,-2-2 0 0,3-3 0 31,-2 0 0-31,3-3 0 0,-1-2 0 0,-2 0 0 0,4-7 0 16,0 0 0-16,-7 2 0 15,7-2-286-15,0 0-148 0,-12-21-109 0,10 7-152 0,-2-3-165 16,4-2 51-16,0-1-743 15,2-3-996-15</inkml:trace>
  <inkml:trace contextRef="#ctx0" brushRef="#br0" timeOffset="2769.46">17446 2389 3912 0,'0'0'-186'0,"0"0"38"15,0 0 39-15,0 0 32 16,0 0 40-16,0 0 37 0,0 0 41 0,0 0 24 0,0 0 17 15,0 0-2-15,-23 0 15 0,23 0-9 0,0 0-2 0,0 0 5 32,0 0-1-32,0 0 3 0,0 0 2 0,0 0-5 15,0 0-5-15,0 0-4 16,0 0 10-16,44-4 10 0,-25 2-2 0,10-1-9 16,10-1-8-16,2 1-9 0,4-1-5 0,5 1-6 0,15 0-8 15,3 0-1-15,2 3-5 16,5 0-10-16,-3 0-2 0,3 0-3 0,-3 4-1 0,1-2-5 15,-3 1-2-15,3-1-2 16,-7 2-5-16,2-2 5 0,-6-2-3 16,-1 4-5-16,-10-2 0 0,1 0-1 15,0 2-1-15,-4-4 0 0,2-2-1 0,0 4 0 16,-1-2-2-16,-1 0 0 0,-1 0-3 0,-2 0 4 0,-4 0 1 16,2 0-1-16,-11 0 2 15,-1 0 0-15,-3 0-3 16,3 3 0-16,-3-6-5 0,5 3 2 15,8 5 0-15,4-5 2 0,-4 1-1 0,6-1 3 0,3 2-6 16,0-2 0-16,6-2 3 0,6 4-2 16,10-4-2-16,-1 1 1 0,2-1 0 15,1-1-1-15,-1 3-2 0,-5 0 2 0,-2 0 2 0,-1 0 1 16,2 0-5-16,-16 3 2 16,1-3-1-16,4 0 2 0,6 0-2 15,-11-3 0-15,3 3-1 0,-3 3 2 0,12-1-2 0,2-2 1 16,1 0 3-1,1 1-4-15,4 3 1 0,1-4-2 0,0 3 1 16,3-1 2-16,1 0-3 0,1 2 1 0,-2 2 3 16,4-3-1-16,-2 2-1 0,-4 1 0 15,-1-1-1-15,-2 1-2 0,2 3 4 16,2-2-4-16,1 0 3 0,-2-1-1 16,8 0-1-16,-1-1-1 0,5 2 5 0,24-2-3 15,4 0 2-15,-22-2-1 0,19-1-1 0,5 1 0 16,-1-3-2-16,-18 0 2 0,16 4 1 15,-22-2 0-15,-9-1-2 0,1 1 3 16,-7-2-3-16,-1 0 2 0,-4 0-2 16,-5-2 1-16,-15 1-1 0,0-1 4 0,-5 0-3 15,1 0-4-15,0 1 3 0,-4-3-1 16,1 4-1-16,-3-3 1 0,1 0 1 0,-1 1 2 16,-6 2-3-16,-6-2-2 15,3 2 0-15,-2-2 2 0,-3 1-2 0,1 1 1 16,-7 0 2-16,-2-2 1 0,0 0 0 0,-4 2 0 0,0-2 1 15,-1 1-2 1,-13 1 1-16,23-2 4 0,-14 2-6 16,-9 0 3-16,18-2-1 0,-18 2 1 0,11-1 3 15,-11 1-6-15,13-2 3 0,-13 2-1 16,0 0-2-16,16-2 2 0,-16 2 2 0,7 0-1 16,-7 0 1-16,0 0-4 0,12-2 2 0,-12 2 0 0,0 0-2 15,0 0 0 1,0 0 2-16,17-1 2 0,-17 1-4 0,0 0 1 15,0 0 2-15,0 0 0 0,0 0-3 0,12-2 6 16,-12 2-4-16,0 0 2 0,0 0 0 0,0 0-1 16,0 0-2-16,0 0 4 0,0 0-3 15,0 0 1-15,0 0 0 16,0 0-5-16,0 0 4 0,0 0 2 0,0 0-1 16,0 0 0-16,0 0-2 15,0 0 3-15,0 0 1 0,15 2 0 16,-15-2-2-16,0 0 0 0,0 0-2 0,0 0 1 0,3 10 1 0,1-1 2 0,-2 6 0 15,1 6 0 1,6 14 2-16,-6 2-1 16,5 2 2-16,-4 6 1 0,1 10-3 0,2 1 7 15,-6 4 2-15,1 3-16 0,-2 3 5 16,-2-4 7-16,1-1-1 0,-6-1 9 16,2-4-2-16,-1 2 10 0,0-5 4 0,3 1 3 15,1-11 41-15,-2 1 20 16,6-3-4-16,2-2-4 0,-1-5-7 0,-1-5-10 0,2-2 1 0,0-6-2 15,1 1 2-15,-1 1 5 16,2-3-3-16,-4-5-12 0,4 2-3 0,-2-1-7 16,-1 0-3-16,1-5-3 0,-2 1 1 0,0-1-10 15,-1-1 1-15,2-3-6 16,-1 0 1-16,-2-7-4 0,2 14-2 0,0-11 2 0,-2-3-7 0,2 9 0 31,-2-9 0-31,0 0-9 0,0 9-15 0,0-9-64 16,0 0-70-16,0 0-102 0,0 0-131 15,0 0-145-15,0 0-196 0,-18-18-73 0,3 8 73 0,-10-4-598 16,-7-1-768-16</inkml:trace>
  <inkml:trace contextRef="#ctx0" brushRef="#br0" timeOffset="4720.85">17223 3672 3436 0,'0'0'-91'0,"0"0"35"0,0 0 17 0,-6-6 17 16,6 6 21-16,0 0 24 0,0 0 17 0,0 0 3 0,-5-7 23 16,5 7 7-16,0 0-5 0,0 0-3 15,0 0-6-15,0 0-4 0,0 0 4 16,0 0-4 0,0 0-13-16,0 0 23 0,0 0 14 0,0 0 27 0,0 0 3 15,30 19 13-15,-14-13 22 16,4 1 10-16,14 1 15 0,9-2-16 0,2 2-7 15,3-8-11-15,19 4-9 0,-3-4-15 16,8 2-8-16,3 0-10 0,4-2-6 16,-2 1-13-16,2 1-7 0,-3-1-7 0,-3 1-4 15,-5 1-6-15,-1-1-8 0,-5 2-5 16,-12-2-2-16,11 2 6 0,-12-1 2 16,3-2-4-16,13 1-3 0,-4 0-4 15,3 0 0-15,6 0-4 0,0 3-6 0,4-2 1 0,2 2-1 16,-2 2-2-16,5 2-4 15,-5-1 1-15,-1 1-3 0,-1-1 2 0,-6 2-3 0,5 1-2 16,-6-3 4-16,-2 4-8 0,-2-2 1 16,-4 1 1-16,-10-4 1 15,11 3-3-15,-12-5 1 0,-1 2 2 0,12 0 1 16,2-1-5-16,4-2-2 0,2 1 3 16,-2 2-2-16,-1-2 2 0,-1 0-1 0,-1 2-4 15,-1 1 0-15,-4-2 1 16,-9 1-1-16,-2-2-4 0,-3 0 5 0,-2 3 4 0,-1-4-6 15,-9 1-5-15,-3-2 7 16,-1 2-5-16,-1-1 4 0,1 1-1 0,11 2 2 0,1-1 3 16,1-1-3-16,2-3-2 0,2 2 4 0,4 0-3 15,4 0-1-15,0-1 2 16,11 2 1-16,0 0-3 0,-3 0 1 0,-10-2 2 16,-3 1-6-16,-3 0 5 15,-2 0-3-15,-2 0 1 0,-9 0-1 0,-3-3-11 16,-1 3-1-16,0-3 3 0,2 3-2 0,2-1 4 15,9-1-3-15,3 0 2 0,2 3 1 16,-2-2-1-16,3 1 3 0,2-3 5 16,-3 3-2-16,4-3-3 0,-2 3 2 0,-1-1 1 15,0 2 1-15,-4-3-5 0,0 1 6 0,-10 1-1 0,-5-2 2 16,2 0-3 0,-3 1 1-16,1-1 0 0,0 1-3 0,-4-1 4 15,6-1-1-15,2 1-1 16,-1 0 3-16,10 0 5 0,-4 0-6 15,10 0 3-15,0 0 1 0,1-2-11 0,5 2 10 16,-2 0-5-16,0-1 4 0,-2-1 1 0,-3 4-4 16,-1-2-1-16,-10-1 2 0,-3-1-2 0,-3 4 0 15,-1-3 1-15,-3 1 2 0,-1 0-1 16,3 2 4-16,1-3-7 0,2 2 6 0,1 1 1 0,1-3-3 16,11 6 4-1,2-3-6-15,2-1 1 0,-3-1 0 0,4 2 3 16,-4-4 0-16,2 4-6 0,-6-3 0 0,1 2 2 15,-7-2 0-15,-6 3-1 0,2-1-1 0,-6-1 1 0,1-2 0 16,5 4-1 0,0-3 4-16,1 1 1 0,12 3 0 15,-1 0-6-15,0-3 2 0,1 2 6 0,5-2-4 16,-4 2 2-16,3-1-2 0,-2 1 0 16,1-2 6-16,-2 2-6 0,-9-4 0 0,-3 2 0 15,-3-2 1-15,-5 2-2 0,0-2 3 0,1 0 2 16,-8 0 0-16,-1 0 0 15,5 0-3-15,-18 0 2 0,27 0 0 16,-14 0-4-16,1 0-1 0,-14 0 2 0,26-2-3 16,-13 2-2-16,-1-2 5 0,1 2-1 0,-13 0 2 0,27 2 5 15,-18-2-8 1,0 0-2-16,-9 0-1 0,20 0 2 0,-20 0 3 16,16 0-2-16,-16 0-1 0,11 2 0 15,-11-2 3-15,0 0 0 0,13 0-3 16,-13 0 6-16,0 0-5 0,0 0 5 15,19 0-3-15,-19 0 1 0,11 2 10 16,-11-2-11-16,16 0 0 0,-16 0 2 0,15 4-2 0,-7-2-3 0,-8-2-2 16,13 1 10-16,-13-1-6 15,11 3 2-15,-11-3 1 0,0 0 2 0,16 0 18 0,-16 0 5 16,0 0 18 0,0 0 13-16,14-4-6 0,-14 4 8 0,9-8 10 0,-6-2 11 15,-1-1 1-15,2-7-3 16,1-2 0-16,-3-5-14 0,7-9-7 0,-4-3-3 15,1-3-11-15,1-1 3 0,2-8-11 16,0 7-6-16,-2 3 2 0,0 1-7 0,-1 6-1 16,1 6-1-16,-4 6-7 0,1 3-2 0,0 7-4 15,-3-3-12-15,-1 3-50 16,2 0-62-16,-2 0-67 0,0 3-87 0,-2 3-111 16,2 4-131-16,-9-8-194 15,-1 4-111-15,-5 2 71 0,15 2-641 0,-36 3-839 0</inkml:trace>
  <inkml:trace contextRef="#ctx0" brushRef="#br0" timeOffset="5870.27">18565 2571 3587 0,'0'0'-95'0,"8"-2"39"0,-8 2 20 15,3-10 1-15,1 4 2 16,0-1 17-16,-3 2 29 0,-1 5 20 0,9-11 9 16,-9 11 0-16,3-8 2 0,-3 8-7 15,2-7 0-15,-2 7 6 0,0 0-1 16,8-7 12-16,-8 7 5 0,0 0-5 0,0 0 11 16,0 0 2-16,0 0 1 0,2-7-6 15,-2 7 0-15,0 0 3 16,0 0 1-16,0 0-12 0,0 0-3 0,0 0 25 0,0 0 25 15,3 33 25-15,-5-8-5 0,2 16-8 16,-1 5 9-16,-3 12 1 0,-2 9-5 16,1 8 2-16,-2 4 5 0,-2 20-2 0,2-22-4 15,1 2-11-15,0-1-8 0,-2-3-12 16,6-5-4-16,-1-2-4 0,-1-4-6 16,0-7-8-16,4-11-5 0,0-3 25 15,-1 0 1-15,-1-8-25 0,0-5 3 0,-1-5-8 16,1 2-8-16,0-10-1 0,2 0-11 0,-2-5 0 0,2 1 0 15,0-1-4-15,0-3 11 16,0-2 4-16,0 2 7 0,0-9-2 0,0 10 1 16,0-10-10-16,0 8-2 15,0-8 1-15,0 0-15 0,0 9-10 0,0-9-36 16,0 0-61-16,0 0-63 0,0 0-67 16,0 0-95-16,0 0-113 0,0 0-140 15,-12-19-235-15,8 12 37 0,2 0 84 16,-3-3-522-16,5 2-657 0</inkml:trace>
  <inkml:trace contextRef="#ctx0" brushRef="#br0" timeOffset="6479.57">20272 2522 3026 0,'4'-4'-85'0,"-4"4"36"0,4-5 23 16,-4 5 31-16,2-7 29 16,-2 7 14-16,1-8 21 0,-1 8 28 15,0-12 31-15,0 12 7 0,0-12 12 0,0 12-1 16,-1-10-4-16,1 10-3 0,0-7-12 16,0 7-8-16,0 0-14 0,0 0-10 15,0-7-8-15,0 7-5 0,0 0 2 0,-4 31-6 16,0-6-2-16,1 18 5 0,-3 15 25 15,0 5-7-15,-2 4-4 0,4 6-7 0,-3 5-18 16,2 0-7-16,0-1-7 0,-1 0 1 16,4-1 1-16,1-2 30 0,-5-3-6 15,2-3 9-15,3-6-4 0,-5-4-6 0,3-14 7 0,0 1 8 16,-1-6 19-16,-2-5-1 16,4 0-14-16,-1-5-5 0,-1-8-3 15,2 0 7-15,0-3-7 0,1-2-5 16,-4 0-6-16,5-3-6 0,-4-2-10 0,2-1-6 15,2 2 3-15,-1-5-10 0,1 1-1 0,0-8-4 16,-2 11-4-16,2-11-3 16,-2 8-5-16,2-8-2 0,0 0-9 0,0 9 2 15,0-9 0-15,0 0-47 0,0 0-70 16,-6 6-75-16,6-6-85 16,0 0-98-16,0 0-108 0,0 0-132 0,-9-16-174 0,6 11 5 15,3-3 69-15,3-2-527 16,1-1-678-16</inkml:trace>
  <inkml:trace contextRef="#ctx0" brushRef="#br0" timeOffset="6998.42">21557 2689 3340 0,'3'-29'-39'0,"3"4"8"0,-2 4 23 0,-2 5 35 16,4-2 25-16,-3 3 21 15,1 1 23-15,0 2 10 0,0 0 3 0,-3 3-7 16,1-1-10-16,5 3-13 0,-5 1-4 0,-2 6-8 15,3-9-10-15,-3 9 1 0,0 0 5 16,0 0 41-16,0 0 28 0,11 40 44 0,-9-3-19 16,0 7 33-16,0 17-37 15,-2 6 33-15,-2 5 8 0,-2 5 0 0,3 5-9 16,-1 0-4-16,-2 0-10 16,-2 0-17-16,5-5-13 0,-3 0-14 0,-3-4-8 15,4 0 21-15,-3-8-1 0,2-5-2 16,-1-4-7-16,1-13 0 0,-2-4 1 0,0-1-11 15,3-5-15-15,-1-8-13 0,0-3-9 16,2-2-8-16,0-3-48 0,-1 0-27 16,1-5 0-16,0 1 0 0,-3-1 0 0,5-1 0 0,-1-1 0 0,1-2 0 15,-2 2 0 1,0-3 0-16,2-7 0 0,-2 8 0 0,2-8 0 16,-4 8 0-16,4-8-136 0,-1 8-189 0,1-8-108 0,0 0-130 15,0 0-180-15,0 0-95 16,0 0 63-16,0-24-714 0,1 11-936 0</inkml:trace>
  <inkml:trace contextRef="#ctx0" brushRef="#br0" timeOffset="7669.96">23238 2714 4291 0,'0'0'-63'0,"0"0"32"0,-3-12 52 0,3 12 38 15,0-10 36-15,0 10 31 0,3-9 21 0,-3 9 4 16,2-8-9-16,-2 8-14 16,0 0-15-16,2-7-11 0,-2 7-15 15,0 0-8-15,0 0-9 0,0 0-5 0,11 19-6 16,-8 0 1-16,3 15 21 0,-2 5 0 15,0 6 9-15,-2 19 21 0,0 6 16 0,-4 2 0 16,-3 3-17-16,2 0-3 0,-5 22-10 16,1-22-5-16,2-2 0 0,-1 2 20 0,-2-2 4 15,-2-4 7-15,7-4-6 0,-1-4 2 16,-3-6 3-16,6-12 1 0,-3-2 8 16,-2-1-9-16,5-13-3 0,-3-2-9 15,0-3-49-15,2-7-61 0,1-1 0 0,-1-2 0 16,2-3 0-16,-2-1 0 0,-1-2 0 0,3-6 0 0,-2 11 0 0,2-11 0 15,0 0 0-15,-2 4 0 16,2-4-266-16,0 0-171 16,0 0-134-16,0 0-180 0,0 0-103 15,-7-25 70-15,1 15-756 0,-1 2-984 0</inkml:trace>
  <inkml:trace contextRef="#ctx0" brushRef="#br0" timeOffset="8985.95">12975 3006 4453 0,'-4'-17'67'0,"2"5"25"16,2 3 35-16,-3 0 17 15,3 9-7-15,-4-9-3 0,4 9 0 0,0 0 21 0,0 0 27 16,-25 39 0 0,8-5-14-16,-4 9-9 0,0 4-7 0,2-1-23 15,0 0 0-15,1-1-21 16,4-1-12-16,3-10-3 0,-3-3-8 0,5-2-12 0,1-7-4 0,2-5-9 15,2-2 1-15,0-4-15 16,2-2-1-16,1-3 42 0,-1-1 19 16,2-5-2-16,0 0-13 0,0 0-5 0,0 0-15 0,5-31-6 15,1 7-7-15,8-13-11 16,0-16-5-16,8-5-4 0,1-2-14 0,5-18 4 0,1 20-4 16,-5 2-4-1,5 8-6-15,-2 5-8 0,-8 16-6 0,-1-2 0 0,-4 13 0 16,-3 3 0-16,0 5 0 0,0 6 0 15,0 4 0-15,4 3 0 0,4 7 0 0,6 6 0 0,2 1 0 0,1 10 0 32,-5 0 0-32,8 2 0 0,-3 4 0 0,-9-7 0 15,2-1 0-15,-1 2 0 0,-4-5 0 16,-2-2 0-16,-3-9 0 0,-2-1 0 16,-4-4 0-16,1 1 0 0,-3-1 0 0,-1 0 0 15,0-3 0-15,-2-5 0 0,0 0 0 16,0 0 0-16,0 0 0 0,-19 1 0 0,19-1 0 0,-36-12 0 15,5 0 0-15,-1 1 0 16,-1-1 0-16,-1 2 0 0,0-1 0 16,2 3 0-16,5 0 0 0,4 2 0 0,3 3 0 0,6-3 0 15,-4 2 0-15,5 2 0 16,0 2 0-16,-1-1 0 0,14 1 0 16,-19 1-70-16,12 1-415 0,-1 4-119 0,8-6-167 15,-5 4-109-15,5-4 80 0,0 0-758 16,18 12-1001-16</inkml:trace>
  <inkml:trace contextRef="#ctx0" brushRef="#br0" timeOffset="9448.19">13552 3324 4441 0,'-2'6'105'0,"2"-6"24"0,0 0 23 0,0 0 21 0,5 7 32 0,-5-7 19 16,0 0-17-16,0 0-21 0,0 0-15 0,0 0-16 15,9 4-10-15,-9-4-16 0,0 0-17 16,0 0-8-16,22-4-8 0,-22 4-13 16,14-9-8-16,-6 4-4 0,-3-4-5 15,4 1-6-15,-8-4-8 0,5-4-8 0,-2-4 4 0,-2-4-1 16,-4-2 1-16,0-11-1 16,-4-2-6-16,-1 2 1 0,0 1 10 15,-4 3 7-15,0 2-4 0,1 11-7 0,1 4-1 16,0 3-4-16,-2 4-4 0,-1 2-6 0,0 4-4 15,0 1-5-15,12 2-1 0,-18 0-7 16,18 0 2-16,0 0-3 0,0 0 0 0,0 0 1 16,0 0 0-16,0 0 2 15,56-4-15-15,-15 0-5 0,2-2 10 0,0 1-9 16,-11 4-1-16,-3 1-4 0,-7 0 4 16,-1 5 0-16,1 2 11 0,-8 6-3 0,2 3 11 15,-5 1-7-15,1 12 1 16,-4-3-1-16,-3 6-1 0,1 2-1 0,-3-5-1 15,-1-4 2-15,2 10-3 0,-1-8-1 0,-2 2 3 16,1-6-5-16,-2 0-23 0,4-4-56 16,-2-1-66-16,2-4-62 0,-3 1-70 0,1-4-96 15,2-3-96-15,0-1-126 16,-3-2-154-16,6 1-29 0,0-3 71 0,-7-3-578 16,0 0-741-16</inkml:trace>
  <inkml:trace contextRef="#ctx0" brushRef="#br0" timeOffset="9948.34">14109 3427 3967 0,'0'0'225'0,"-10"5"2"0,10-5 3 16,0 0 21-16,0 0 20 16,0 0-11-16,-5 6-30 0,5-6-20 15,0 0-21-15,0 0-20 0,0 0-14 16,0 0-14-16,0 0-16 0,40-8-14 0,-30 3-12 0,-10 5-8 15,16-7-7-15,-7 5-9 0,-2-4-6 0,-2 1-11 0,-1-5 9 16,5-1-2 0,-6-2 2-16,-1-3 6 0,0-2 1 0,0-6-17 0,-2-2 1 15,0-13-4-15,-4 1-2 16,2-1-8-16,-1 0-6 0,-4 3 2 0,1 4-11 16,-1-1-1-16,2 11 0 15,-1 2 1-15,1 8-2 0,2-1-1 0,-1 3-8 0,2 2 0 16,2 1-3-16,-2-2-3 0,2 9-1 0,2-13-3 15,4 9 0-15,2-3 0 16,9 1-8-16,8 0 0 0,9 0 0 0,0-2 0 0,-4 6 0 0,-3 0 0 31,-4 2 0-31,4 4 0 0,-5 0 0 0,1 2 0 0,4 9 0 16,-6-3 0-16,-2 12 0 16,-3 1 0-16,-3 6 0 0,-5 3 0 0,-1 1 0 0,-1 2 0 15,-4-2 0-15,-2 2 0 0,1-6 0 16,-1-3 0-16,0-3 0 0,0 1 0 15,0-2 0-15,0-5 0 0,0 0 0 16,-1-2 0-16,2-1-172 0,-1-3-329 0,-1-1-160 0,2-4-234 16,1-1 48-16,2-3 82 0,-4-4-714 15,0 0-928-15</inkml:trace>
  <inkml:trace contextRef="#ctx0" brushRef="#br0" timeOffset="10319.25">14793 3171 4412 0,'-2'-12'229'0,"2"12"46"0,-2-8 14 0,2 8 8 0,0 0 4 0,0 0-5 16,0 0-24-16,0 0-26 0,0 0-7 15,0 0-7-15,0 0-19 0,8 31-21 0,-5-15-19 16,0 3-16-16,-1 3-8 16,0-3-13-16,0 0-53 0,-4-1-83 15,-2 4 0-15,1-1 0 0,-4 0 0 16,0-2 0-16,-3-1 0 0,0-1 0 0,-1-3 0 0,0-3 0 15,1-1 0-15,1-5 0 0,-1-3 0 0,10-2 0 16,0 0 0-16,-24-17 0 16,18 1 0-16,4-8 0 0,6-15 0 15,1-3 0-15,8-5 0 0,3 2 0 0,-1 12 0 16,-1 4 0-16,0 5 0 16,-2 7 0-16,0 5 0 0,1 3 0 0,-2 4 0 15,-1 2 0-15,4 5 0 0,-14-2 0 0,30 12 0 16,-13-1 0-16,-2 1 0 0,6 9 0 15,-2-1 0-15,1 5 0 0,-6-4 0 0,-2 1 0 0,-1-5 0 0,0 0 0 16,0-1 0-16,-6-3 0 16,4-1 0-16,5 0 0 15,-6-3-311-15,1-2-297 0,0-2-219 0,1-2-52 16,1-3 71-16,-11 0-810 0,33-5-1058 16</inkml:trace>
  <inkml:trace contextRef="#ctx0" brushRef="#br0" timeOffset="10578.61">15720 2878 4915 0,'-10'-5'215'0,"4"-1"21"0,6 6-1 15,-9-4 17 1,9 4 3-16,0 0 1 0,0 0 0 16,-27 25-4-16,10 4-18 0,-4 18-12 0,-2 1-23 0,0 9-22 15,3 1-16-15,-4 3-15 0,1 1-17 16,0 2-78-16,1-2-51 0,3 0 0 15,-3-4 0-15,2-5 0 0,-1-1 0 16,3-6 0-16,0-5 0 0,2-12 0 0,9-4-155 0,-1-8-106 0,3-1-61 16,-2-7-89-1,4-1-82-15,-3-4-86 0,6-4-115 0,0 0-59 16,0 0 42-16,-9-22-586 16,9 3-754-16</inkml:trace>
  <inkml:trace contextRef="#ctx0" brushRef="#br0" timeOffset="10782.5">15283 2954 3559 0,'-8'-24'91'0,"5"5"55"0,-3 6 55 0,4 3 45 16,0 2 54-16,2 1 32 0,0 7 2 15,0 0 10-15,0 0 32 0,0 0 11 0,0 0-20 16,0 0-31-16,15 29-35 0,-5-12-29 16,0 3-25-16,1-1-22 0,1-2-98 15,1 9-127-15,0-4 0 0,-3-3 0 0,-3-2 0 16,2 2 0-16,1-2 0 0,2 1-238 0,-3-7-261 15,-3 3-171-15,0-6-236 0,-1 2 60 16,3 1 95-16,-3-3-705 0,4 1-905 16</inkml:trace>
  <inkml:trace contextRef="#ctx0" brushRef="#br0" timeOffset="10998.13">16037 3159 4699 0,'-9'-12'432'0,"4"4"2"0,-1 1 13 0,3 2 35 15,3 5-3-15,-5-10-33 16,5 10-35-16,-2-10-50 0,2 10-361 0,4-11 0 0,-4 11 0 16,4-8 0-16,0 2 0 15,0 3 0-15,-4 3 0 0,7-7 0 0,-7 7 0 0,7-3-468 0,-7 3-355 31,0 0-109-31,0 0 71 0,7 15-876 0,-12 1-1169 0</inkml:trace>
  <inkml:trace contextRef="#ctx0" brushRef="#br0" timeOffset="11185.32">16009 3349 4963 0,'0'0'358'0,"0"0"14"15,-13 4 15-15,13-4 6 16,0 0-8-16,0 0-26 0,0 0-35 0,0 0-35 15,0 0-63-15,0 0-91 0,-9-1-135 16,9 1 0-16,0 0-145 0,0 0-147 16,0 0-112-16,0 0-114 0,-7 8-135 0,3-2-199 15,-3 0 64-15,-4 3 88 0,-10 6-606 16,-10 6-763-16</inkml:trace>
  <inkml:trace contextRef="#ctx0" brushRef="#br0" timeOffset="11518.52">12497 4007 4238 0,'-48'-4'362'0,"1"2"-41"0,3 1-33 0,10 0-28 15,7 1-19 1,7-3 30-16,6 3 12 0,4-3 4 0,10 3-25 15,0 0-25-15,49-12-25 0,34 2-24 0,44-6-19 16,33-1-23-16,63-7-26 16,7 5-38-16,5 4-25 0,2 1-14 0,-4 4-7 15,-52 3-19-15,-5 4-20 0,-6-4-22 16,-19-3-51-16,-24-1-54 0,-22 3-13 0,-33-2-2 0,-18 2 17 16,-12 0 11-16,-17 1 8 0,-9 1 5 15,-4-2-9-15,-8 4-26 0,-6-3-38 0,2 7-42 16,-19-14-70-16,-2 8-72 0,-14-2-85 15,-5 5-121-15,-1 1-160 0,-7 2 53 16,-3 2-492-16,-15 4-632 0</inkml:trace>
  <inkml:trace contextRef="#ctx0" brushRef="#br0" timeOffset="11834.22">12327 4439 3813 0,'-41'-2'377'0,"0"-3"-46"16,3 2-36-16,11-1-32 16,4 1-14-16,10-1-10 15,8-1-7-15,9 0 12 0,21-12 10 0,34-3-1 16,52-5-2-16,40 4-9 0,78-4-5 0,33 5-15 0,16 7-25 0,16 5-20 16,18 4-13-1,5 6-20-15,-1 5-137 0,-13 0-7 0,-16 0 0 16,-22-1 0-16,-28 0 0 0,-80-3 0 0,-22 0 0 0,-20-3 0 15,-39 0 0-15,-25 0 0 16,-11 0 0-16,-9-3 0 0,-12 0 0 0,-8-3 0 16,-6 2 0-16,-10-4 0 15,-8 0-18-15,-14-6-304 0,-9 5-112 16,-17-6-114-16,-5 2-141 0,-4-1-160 0,-5 2 66 16,2 2-764-16,-1 1-990 0</inkml:trace>
  <inkml:trace contextRef="#ctx0" brushRef="#br0" timeOffset="14333.84">17904 2836 1441 0,'0'0'367'15,"-6"-11"-168"-15,6 11-75 0,-6-10-34 0,0 7-15 16,-1-2-8-16,7 5-6 0,-11-9-12 16,2 4-5-16,9 5-4 0,-11-5-7 0,8 1-2 15,3 4-3-15,-8-7-5 16,8 7-2-16,0 0 1 0,-8-5-2 15,8 5-1-15,0 0 6 0,0 0 22 16,-9-3 32-16,9 3 32 0,0 0 28 0,-10-3 19 0,10 3 15 0,0 0 16 16,0 0 13-16,0 0 10 15,-12-4-3-15,12 4 1 0,0 0 2 16,0 0-9-16,-5-7-19 0,5 7-10 0,0 0-21 16,0 0-12-16,7-14-13 15,2 10-16-15,-9 4-11 0,12-11-10 0,-2 6-11 0,2 2-10 0,-1-1 0 16,1 2-16-16,1 0-5 0,1 2-4 15,-14 0-6-15,27 6-9 16,-13-1-1-16,-1 4 5 0,-1 1 2 0,-5 3-12 16,-3 3 2-16,-4 1 10 0,-4 7-15 15,-9 8 5-15,-10 8 7 0,-3 1-2 16,-1 0 20-16,-4 2 14 16,3-3 7-16,-1-3 3 0,12-8 9 0,0 0 2 0,6-2 1 15,2-5 0-15,6-3 0 0,3-2-14 16,3-2-8-16,3-1-5 0,6 0-7 15,3-2 4-15,2-6-14 0,5 1-2 16,-4-5-6-16,3 0-2 0,-1-4 2 0,-4-1 15 16,-2-3 26-16,-3-2 25 0,-5 0-66 15,-4-6-35-15,-10-9 0 0,-9-6 0 0,-16-6 0 16,-3 0 0-16,-7-1 0 0,-1 2 0 0,-3-1 0 0,-1 3 0 16,2-3 0-1,4 6 0-15,6 0 0 0,9 5 0 0,6 1 0 16,4-2 0-16,8 3 0 0,2 1 0 0,5 4 0 15,6-2 0-15,6-1 0 0,5-6 0 16,10 6 0-16,4 1 0 16,1 3 0-16,4 4 0 0,2 4 0 0,-5 5 0 15,-2 3 0-15,11 8 0 0,4 1 0 0,7 6-356 0,-2 3-575 16,3 5-15-16,0 1 92 16,-5 0-882-16,-1 0-1168 0</inkml:trace>
  <inkml:trace contextRef="#ctx0" brushRef="#br0" timeOffset="14948.22">18750 2981 4901 0,'-10'-13'0'0,"4"3"12"0,2 0 31 0,3 3 30 0,1-3 31 0,1 4 13 0,1-2 0 0,4-1-10 0,-1 1-15 0,7 2-7 15,0 0-10-15,-5 6-8 16,5 0-5-16,-12 0-4 0,21 8-7 16,-10 4 4-16,-2 3 0 0,2 8 11 0,-9 8 9 15,-1 4 21-15,-9 1 22 0,-1 4 24 16,-8 4 15-16,1-1 15 0,-5-1 8 0,5-9 12 16,0-1-6-16,1-2 14 0,1-4 20 15,7-4 14-15,-1-2-155 0,3-5-79 16,1-5 0-16,4 2 0 0,2-2 0 0,4-1 0 15,1 0 0-15,9-4 0 0,-2-2 0 16,6-1 0-16,0-4 0 0,19-5 0 16,-1-1 0-16,0-5 0 0,14-3 0 15,-4-2 0-15,-1-3-600 0,-2-2-221 0,-3-1-96 16,-4 0 68-16,-9 5-853 0,-2-2-1136 0</inkml:trace>
  <inkml:trace contextRef="#ctx0" brushRef="#br0" timeOffset="15251.88">19365 3066 4457 0,'-2'-7'-59'0,"1"0"70"15,1 7 45-15,0 0 37 0,-13-5 33 16,13 5 31-16,0 0 27 0,-16 15 24 0,7-3 23 16,-2 2-1-16,6 3-11 0,-1 2-16 15,3-1-12-15,3-1-16 0,3 6-18 0,3-3-15 16,-1-1-15-16,13 8-16 16,0-5-9-16,4-3-9 0,-5-4-11 15,0-5-7-15,0-1-7 0,5-2-8 0,-8-4-6 16,2-1 4-16,-1-2-7 0,1-2-2 0,-3-1 7 0,-2-6 5 15,1 2 7-15,-1-3 0 0,-4-2-19 16,2-7-2-16,-6 0-4 16,1-5-3-16,-2-1-4 0,-4-11-24 0,-2 1-12 15,-1 4 0-15,-6 7 0 0,4 4 0 0,-4 6 0 0,-3 2 0 16,-2 2 0-16,-6 3-150 16,1 5-86-16,3 4-97 15,-6 1-128-15,1 4-195 0,4 2-226 0,1-1 70 16,5 1 94-16,6-2-623 0,5 3-797 0</inkml:trace>
  <inkml:trace contextRef="#ctx0" brushRef="#br0" timeOffset="15713.37">20491 3151 4015 0,'-3'-12'106'0,"1"3"29"0,2-1 39 0,2 3 30 0,1-3 15 15,3 2 16-15,1-3 13 16,3 1-4-16,3 2-1 0,-1 1-29 0,1-2-23 16,3 4-17-16,-1 2-18 0,-1 3-14 0,-1 0-13 15,1 3-16-15,-2 4-8 0,-1 5-2 16,0 5-2-16,-8 3-14 16,-3 6 7-16,-8 9 10 0,-1-1 2 0,-6 0 7 0,-6 6 10 15,-2-3 7-15,3-7 13 16,2-1-103-16,0-2-40 0,3-3 0 0,3-5 0 0,3-4 0 15,6-3 0-15,-5 2 0 0,8-3 0 0,4-1 0 0,3 0 0 16,4-4 0 0,7 1 0-16,3-1 0 0,6-4 0 0,3-4 0 15,8-5 0-15,7 0 0 0,7-6 0 16,2-3-603-16,-1-5-311 0,-4-3 1 16,3-2 83-16,-2-3-847 0,-5 2-1113 15</inkml:trace>
  <inkml:trace contextRef="#ctx0" brushRef="#br0" timeOffset="16118.11">21200 3053 4889 0,'-9'-6'16'0,"-1"-1"42"16,7 2 43-1,3 5 40-15,-9-7 30 0,9 7 4 0,0 0-12 16,0 0-19-16,0 0-13 0,0 0-14 16,25-4-13-16,-25 4-13 0,33 14-11 0,-8 3-1 15,-2 2-5-15,-5 5-9 0,2 0-1 16,-6 1-9-16,-11-1 0 0,1-1-3 15,-8 0 1-15,-2-1 29 0,-9 7 20 0,-3 0 34 0,-10 4 22 16,4-8 17 0,-5-2 16-16,2-1 3 0,2-2 0 15,8-4-113-15,2-4-81 0,6-1 0 0,-1 1 0 16,2-4 0-16,5 1 0 0,1 3 0 16,2-2 0-16,2 0 0 0,1 4 0 0,5-2 0 15,-3 1 0-15,4 1 0 0,-2 0 0 0,-2 0 0 16,3-1 0-16,-2 1 0 0,-2 0 0 15,0 1 0-15,-4-1 0 0,0-1 0 16,-6 3 0-16,2-3 0 0,-8 4 0 16,1-2 0-16,-4-1 0 0,-4-2 0 0,-6 2 0 0,2-1 0 15,2-6 0-15,-1 0 0 0,-3-5 0 16,3 1 0-16,1-2 0 16,5-2 0-16,5-4 0 0,-5-2 0 15,5-4 0-15,2 0-361 0,4-5-659 0,5-3 87 0,0 1-1066 0,5-3-1415 16</inkml:trace>
  <inkml:trace contextRef="#ctx0" brushRef="#br0" timeOffset="17118.16">21875 3217 5410 0,'2'-11'-94'0,"2"-1"35"15,1 0 33-15,5-1 37 0,2-1 40 16,2 1 30-16,9-7 17 0,2 5-3 15,-4 4-2-15,2 4 4 0,0 2 10 0,-4 5 0 16,3 4-13-16,-2 1-6 0,1 12-4 0,-2 7-2 0,-7 5-3 16,-9-4 14-16,-3 0 9 0,-7 8 22 15,-3-1 19-15,-7 3 11 16,-4 2 5-16,-4 1 7 0,-2-2-9 16,9-7 2-16,-4-5-4 0,5-1-4 0,4-6-4 0,4-4-64 15,0-2-83-15,6-3 0 16,1-1 0-16,2-7 0 0,4 10 0 0,8-6 0 0,1-4 0 15,11-2 0-15,14-6 0 16,9 1 0-16,8-11 0 0,3 0 0 0,3-3 0 0,-2-4 0 0,0 0 0 31,-1-3 0-31,-3 1 0 0,-3 0-178 0,-5-4 17 16,-6-1 20-16,-4 1 18 0,-6-4 26 16,-10 6 34-16,-4 2 32 0,-5-1 40 0,-5 7 10 15,-3 1 9-15,-2 5 13 16,-4 2-4-16,0 2 1 0,-3 4-3 0,-4 2 9 0,-2 3 0 15,-4 2 3-15,-8 5 6 0,-5 5-4 16,-1 9-4-16,0 3 4 0,6 1-2 16,8 3-2-16,5-3 0 0,8-2-8 15,4 2 1-15,10 4-4 0,9 2-24 0,9 0-10 16,5-1 0-16,5-3 0 0,2 1 0 16,-4-3 0-16,-5-5 0 0,-5 1 0 0,1-1 0 15,-9-1 0-15,-6 0 0 0,-3-4 0 0,-3-1 0 0,-7 0 0 16,-1 2 0-16,-1 0 0 0,-9 0 0 15,-3 1 0-15,-4 4 0 16,-8-2 0-16,2 0 0 0,-3-3 0 16,-3-2 0-16,1-2 0 0,-5-2 0 0,7-1 0 15,1-3 0-15,2-2 0 0,-1-1 0 0,6-1 0 16,0-1 0-16,2-3 0 16,-2 0 0-16,7-1 0 0,3-2 0 0,0 2 0 15,3 1-95-15,3-2-962 0,2 6 104 0,0 0-1117 16,0 0-1482-16</inkml:trace>
  <inkml:trace contextRef="#ctx0" brushRef="#br0" timeOffset="17698">23794 3289 5907 0,'11'-21'-124'0,"-1"1"56"0,0 3 59 0,-1 3 71 0,-4 2 56 16,4 1 48-16,-4 2 28 0,1 1 1 0,-3 4-11 0,-3 4-18 15,0 0-14-15,0 0 10 0,0 0 16 16,0 39-1-16,-5-3-10 0,-6 1-15 16,-3 15-14-16,-1-2 12 0,3 2-26 15,-1-3-124-15,6-8 0 0,0-2 0 16,2-3 0-16,1 1 0 0,2-11 0 0,4-5 0 0,2-4 0 16,0-1 0-16,-1-3 0 0,7-2 0 15,1-2 0-15,3-4 0 0,1-5 0 0,5-4 0 0,12-6 0 16,-2-5 0-16,8-8 0 15,4-3 0-15,-8-5 0 0,3-1 0 16,-7-2 0-16,3 1 0 0,-13 7 0 16,-1 6 0-16,-7 3 0 0,-2 8 0 0,-7 1 0 15,3 2 0-15,-2 3 0 0,-4 3 0 16,0 0 0-16,0 0 0 0,-10 29 0 16,3-10 0-16,-5 8 0 0,1 4 0 0,2 2 0 15,-1 1 0-15,4 1 0 0,0-4 0 16,3-2 0-16,3-5 0 0,0-1 0 0,2 0 0 0,-1-5 0 0,1 1 0 15,2-1 0-15,-2-7 0 0,-2 1 0 16,2-1 0 0,0-3 0-16,-1-1 0 0,1-2-400 0,5-1-127 15,-7-4-107-15,0 0-174 0,11 0-6 16,-11 0 69-16,0 0-705 0,17-7-899 0</inkml:trace>
  <inkml:trace contextRef="#ctx0" brushRef="#br0" timeOffset="17898.14">24506 3483 4162 0,'0'-18'329'0,"2"6"37"0,-2 4 32 0,0 1 18 0,0 7 0 16,0-8-21-16,0 8-15 0,0 0-9 16,0 0-3-16,0 0-25 0,0 49-96 0,-3-10-247 15,-7 13 0-15,3 2 0 16,-9 2 0-16,3 0 0 0,-4 0 0 0,4 5 0 15,1-2 0-15,-1-1-92 0,2-5-546 16,2-11-177-16,-2 6-74 0,4-13 73 0,-3-3-864 16,8-6-1117-16</inkml:trace>
  <inkml:trace contextRef="#ctx0" brushRef="#br0" timeOffset="27108.36">17536 1363 4909 0,'4'-12'19'0,"-2"3"34"0,-1 2 33 15,1 0 43-15,-2 7 46 16,2-8 29-16,-2 8 4 0,0 0-6 0,0-8-13 16,0 8-21-16,0 0-14 0,0 0 16 15,-2 29-2-15,0-7-15 0,-1 16-21 16,-1 3-4-16,2 2-14 0,0-1-9 0,2 1-10 15,0-3-11-15,2-3-7 0,-2-6-4 16,4-4-11-16,-2-4-4 0,0-3-5 0,-1-1-7 0,-1-3-2 16,4-1-9-16,-2-3-1 15,-4-1-3 1,2-3-10-16,2 1-9 0,0-4-39 0,-2-5-59 0,0 0-80 16,3 7-78-16,-3-7-65 0,0 0-71 0,20-17-69 15,-11 5-73-15,3-3-94 16,7-10-172-16,0 0 58 0,-1-5-588 0,6 5-774 0</inkml:trace>
  <inkml:trace contextRef="#ctx0" brushRef="#br0" timeOffset="27428.26">17959 1390 3736 0,'0'-5'56'0,"0"5"48"0,0 0 28 0,0 0 37 0,0 0 40 16,0 0 29-16,0 0 7 0,0 0 3 15,-29 17 1-15,21-5-25 16,4 0-18-16,-1 4-21 0,1-1-15 0,2 1-18 0,2 0-16 15,0-5-7-15,2 7-13 16,4-5-17-16,1 1-8 0,1-3-2 0,5 0-12 16,-2-1-7-16,1-1-7 15,3-2-4-15,-1-2-10 0,-3-2-7 0,1-1 6 16,-3 1-8-16,-9-3-3 0,0 0-6 16,24-7-1-16,-19 1-3 0,1-8-2 0,-3-1-7 15,-1-4 2-15,-2-5-8 16,-2-1-3-16,0 2 3 0,-3 1-8 0,-1-1-10 15,0 0-15-15,0 6-31 0,-3 5-47 0,-2-5-49 16,3 9-62-16,-3 1-65 0,0 4-84 16,0 1-87-16,0 2-116 0,11 0-184 15,-15 0 2-15,15 0 84 0,0 0-472 16,-2-7-600-16</inkml:trace>
  <inkml:trace contextRef="#ctx0" brushRef="#br0" timeOffset="27764.14">18246 1233 3341 0,'0'0'50'0,"0"0"15"0,0 0 39 0,10 14 45 16,-10-6 41-16,0 1 16 0,0 4-3 16,0 1-18-16,-2 3-18 0,0 2-13 0,0 0-17 15,2-1-13-15,0 2-15 16,0-2-4-16,4 1-15 0,-2-2-13 0,-1-1-10 16,2-5-9-16,3 1-5 0,-1-2-9 0,1-3-10 15,-1-3-5-15,-5-4-5 16,18-2-11-16,-18 2-3 0,30-15 0 0,-8-3 2 15,-2-5-3-15,1 0 3 0,1-6 0 16,-2-1 9-16,-3 0 10 0,0 5 15 0,-5 6 0 16,-3 5 1-16,-1 2-1 0,-5 6-7 0,2 1-2 15,-5 5-4 1,0 0 1-16,0 0-7 0,4 20 2 0,-10-3-4 0,3 5-1 0,-2 2-4 16,-3 9-3-1,3 1-5-15,-1 0-48 0,0 2-58 0,0-3-73 16,3-4-80-16,1-3-89 0,-2-2-118 15,4-4-188-15,4 3-51 0,-1-1 57 0,-1-3-409 16,7-2-518-16</inkml:trace>
  <inkml:trace contextRef="#ctx0" brushRef="#br0" timeOffset="28680.08">19143 1460 2678 0,'0'0'-44'0,"-2"-9"38"0,-1 2 18 0,3 7 20 0,-2-16 30 0,4 9 32 0,-2 7 35 31,0-10 33-31,0 10 28 0,3-10 8 16,-3 10 13-16,2-9 1 0,-2 9-1 0,0 0-6 0,0 0-24 0,0 0-12 15,0 0-12 1,5 25 24-16,-3-4 6 0,0 18-5 16,-2 2-15-16,2-1-19 0,-2 1-11 0,0 2-8 15,-2-1-16-15,2-3-10 0,-2-2-9 16,0-3-15-16,0-5 1 0,0-5-9 0,2-7-24 0,-1 2-61 0,-1-6-64 15,2-1-66-15,0-2-75 16,0-1-94-16,2-2-92 16,-1-2-122-16,7-2-165 15,-8-3 13-15,13 0 63 0,-13 0-365 0,15-10-458 16</inkml:trace>
  <inkml:trace contextRef="#ctx0" brushRef="#br0" timeOffset="29031.1">19466 1589 2605 0,'-8'-5'88'0,"8"5"55"0,0 0 3 0,-12 17 23 0,1-3 22 16,6 5 35-16,-3 0 22 16,5 4-1-16,-4-2-16 0,4 1-15 0,1-7-21 15,0 5-17-15,4-3-18 16,1 1 1-16,4-5-16 0,-2 3-7 0,5-5-11 15,2 1-5-15,-1-3-8 0,0-2-15 0,3-2-7 0,-1-5-13 16,1 0-9 0,-14 0-5-16,28-5-14 0,-11-2 0 0,-3-2-3 0,0-3-8 15,-3-1-2-15,0-3-6 16,-2-3-3-16,-4-2-10 0,-1-1-3 0,-2-2 3 16,-4 0-5-16,-2 4-7 0,-1-3-7 15,-2 4-8-15,-6 3-5 0,-1 3-31 16,-2 7-30-16,-1 2-50 0,-4 6-59 0,-4 3-67 15,-3 7-87-15,-1 2-111 0,3 1-161 16,7 1-103-16,6-5 62 0,3 1-427 16,6-3-549-16</inkml:trace>
  <inkml:trace contextRef="#ctx0" brushRef="#br0" timeOffset="29908.12">20005 1385 2958 0,'2'-9'2'16,"2"1"12"-16,0-1 8 0,2 1 12 0,3-2 24 15,2-1 19-15,1 4-2 0,0 1-6 16,-1-1-6-16,1 3-7 0,-1 3 1 15,-11 1 3-15,19 5-10 0,-11 3 2 16,-1 6-1-16,-3 5 13 0,-4 6 19 0,-8 13 7 16,-3 11 21-16,-6-2 18 0,-5-1 11 15,2 1 10-15,-1-4 4 0,4-11-7 16,3-3-3-16,1-2-9 0,3-5-13 0,6-5-12 16,3-1-9-16,1-5-10 15,3-1-2-15,3 1-2 0,6-3-12 0,3-2-7 0,0-2-12 16,7-4 0-16,-2 0-8 0,-1-4 1 15,-2 0-7-15,2-6 15 0,-9-1 23 16,-7-5 20-16,0-1 15 0,-8-8 16 0,-7-8 9 16,-4-1 1-16,-6-9 2 15,-7 4-15-15,-1 0-16 0,-1 2-2 0,1 4-11 0,6 3-4 0,7 2-7 16,-2 6-5-16,6-2-5 16,5 4-8-16,4 1-7 0,4 3-13 0,4-1-7 15,5-2-35 1,11-3-51-16,1 5-65 0,-1 7-71 0,3 3-49 0,6 7-61 15,9 4-62-15,14 7-102 0,-1 8-174 16,-2 7-195-16,1 6 67 0,-5 9 90 16,-4 2-510-16,1 2-639 0</inkml:trace>
  <inkml:trace contextRef="#ctx0" brushRef="#br0" timeOffset="30178.49">20714 1649 3801 0,'2'-12'381'0,"-2"5"-23"0,0 7-10 0,0-10-17 16,0 10-8-16,0 0-21 0,0 0-26 0,0 0-21 16,0 0-13-16,0 0-20 0,6 38-18 15,-4-18-21-15,2 4-20 16,0 0-10-16,-3 2-12 0,1-1-24 0,2 2-44 15,-2-2-62-15,0-1-87 0,-1 0-86 0,1-2-73 0,1-1-90 16,-3-4-86 0,4 1-86-16,0-7-127 0,-3 1-168 0,1 0 60 0,4-5-639 15,1-3-824 1</inkml:trace>
  <inkml:trace contextRef="#ctx0" brushRef="#br0" timeOffset="30548.04">21121 1673 4149 0,'0'0'170'0,"-9"-9"20"0,9 9 10 0,-4-5 23 0,4 5 11 15,0 0-11-15,0 0-7 16,0 0-29-16,-11 17-22 0,8-8-14 16,-1 3-17-16,-2 4-18 15,5-1-7-15,-2 3-16 0,-1-1-6 0,4 1-8 16,0-1-4-16,2-1-12 0,3-1-4 15,-2 1-16-15,3-2 1 0,1-3-18 0,2 0-18 16,2-1-10-16,0-3-15 0,0-2 2 16,1-3-4-16,1-1 10 0,1-2-2 15,-14 1 7-15,28-7-1 0,-15 0 6 0,1-3 17 16,-3-2 14-16,0-4 13 0,1-2 1 16,-1-11 3-16,-3 6 1 0,-3-8-1 0,2 5-3 15,-5 5-17-15,-2 1 0 0,-2 3-12 16,0 2-3-16,-5 3-19 0,0 1-39 0,-2 5-46 15,-3 2-45-15,1 2-57 0,-4 4-61 16,-3 3-85-16,4 0-107 0,-4 4-160 16,0 1-181-16,6-1 64 0,0-1-561 0,8 2-742 0</inkml:trace>
  <inkml:trace contextRef="#ctx0" brushRef="#br0" timeOffset="31308.29">21060 1598 3476 0,'7'-15'217'0,"-2"-1"40"0,-1 4 5 16,3 2 23-16,-6 0 39 0,3 2 33 15,-4 2 14-15,4-3-11 0,-4 9-20 16,2-8-25-16,-2 8-34 0,2-6-24 0,-2 6-29 0,0 0-17 0,5 25-14 15,-1 0-25 1,-1 11-13-16,-3 2-37 0,2 1-122 0,0 2 0 16,3 3 0-16,-1-3 0 0,-3-4 0 15,1 3 0-15,4-6 0 0,-4-5 0 16,-1-3 0-16,1-3 0 0,0-3 0 16,0-7 0-16,-2-1 0 0,0 1 0 0,2-5 0 15,1-2-254-15,-3-6-47 0,0 0-27 0,7 3-6 16,-7-3 0-16,13-20 27 0,-3 2 23 0,3-11 38 0,2-4 33 15,0-10 54-15,7-10 43 16,-6 0 47-16,4-1 48 16,-4-2 51-16,-2 8 39 0,-3 16 29 0,1 3 42 15,-6 8 36-15,-2 6 21 0,-3 3 0 16,-1 3-16-16,2 1-15 0,-2 6-18 0,0 2-8 16,0 0-12-16,-3 19-12 0,-1 2-13 0,0 6-6 15,2 7-12-15,-2 5-8 16,0 0-6-16,4 2-7 0,0 0-1 0,2-4-12 0,0 1-20 15,1-7-79 1,-2-6-64-16,3-1-62 0,0 0-61 0,-4-4-62 0,2-2-69 16,1-3-64-16,-3-3-84 15,4-2-128-15,0-3-83 0,-1-1 60 0,-3-6-507 16,11 0-637-16</inkml:trace>
  <inkml:trace contextRef="#ctx0" brushRef="#br0" timeOffset="31613.41">21655 1533 3559 0,'0'0'212'0,"0"0"29"0,0-12 34 0,0 12 24 0,7-7-1 16,-7 7-16-16,13-5-15 0,-13 5-11 0,17 3-2 16,-4 1-28-16,0 3-17 0,3 9-16 15,2 9-19-15,-7 2-14 0,0 4 1 16,-8 5 7-16,-5-2 16 0,-3 2 14 0,-2 1 0 0,-7-2-3 0,1-4-13 31,2-3-182-31,-3-3 0 0,6-4 0 16,5-4 0-16,-1-5 0 0,4-2 0 0,4-1 0 15,-1-1 0-15,8-1 0 0,3-4 0 16,7-1 0-16,5-4 0 0,11-1 0 0,3-4 0 16,0-3 0-16,1 1 0 0,-5 1 0 15,-2-2 0-15,2 3-575 0,-4 0-216 0,-5 3-145 16,-8 3 82-16,-2 1-858 0,-3 3-1147 0</inkml:trace>
  <inkml:trace contextRef="#ctx0" brushRef="#br0" timeOffset="33718.18">15407 1006 5061 0,'0'-7'56'0,"0"1"11"0,0 6 5 0,0 0 9 0,0 0 26 15,0 0 31-15,0 0 30 16,-37 19 17-16,15-1 0 0,-1 4-4 15,-5 11 2-15,-3 1-16 0,4-2-8 0,6-3-23 16,3-5-8-16,2 1-12 0,1-6-18 16,3-3-9-16,5-4-3 0,1-3-10 0,1-1-5 15,1-2-9-15,-1-2-7 0,5-4 4 16,0 0-8-16,0 0-7 0,10-20-4 16,2-8-6-16,5-4-3 0,2-7-9 0,2-5 0 15,0-1-2-15,1 1-2 0,-4 11-4 16,-1 4-4-16,-4 2 3 0,-4 10-3 0,2 3-6 15,-6 4-6-15,3 1 7 0,-5 3-4 0,5 2-1 16,-8 4 6-16,0 0-1 0,25 7 0 16,-10 3 3-16,4 2-7 0,6 5 8 0,0 0-1 15,0-1-2-15,0 2-5 16,1-1 6-16,-2-1-8 0,-1-4 3 16,-7-2 3-16,-3-3-3 0,-6 0-2 0,2-2 2 15,-4 0-4-15,-5-5 4 0,0 0-2 16,-15 12-3-16,2-9-1 0,-10 1-4 0,-12 4 0 15,-4-4-1-15,-2 0 0 0,3 0 0 0,6-4 0 16,3 0-6-16,2 2-15 16,6 0-9-16,1-2-20 0,0 0-18 0,6 0-36 15,-4 1-38-15,5-1-49 0,-1 4-57 0,3 1-50 16,-1 0-48-16,3 5-46 0,3-5-52 16,5 7-94-16,1-6-169 15,3 2-4-15,5 1 68 0,6-1-381 0,2 0-508 16</inkml:trace>
  <inkml:trace contextRef="#ctx0" brushRef="#br0" timeOffset="34418.25">15781 1245 3087 0,'0'0'147'0,"-8"7"21"0,8-7 7 0,-2 6 20 0,2-6 20 0,0 0 10 15,0 0-11-15,-2 9-15 0,2-9-16 0,0 0-22 0,0 0-11 16,0 0-14-16,0 0-10 0,0 0-13 0,0 0-7 16,33-9-18-16,-22 1-6 15,4-4-8-15,-1-3-11 16,-1 1-3-16,-1-3-9 0,-3 0-8 0,-2-1-8 16,-1-4-8-16,-2 0-11 0,-4 2-7 0,0 0-6 15,-1-1-7-15,-6-1-2 0,3 2 3 16,-1 4-7-16,-3-2-1 0,3 2 2 15,-2 3-2-15,0-1-4 0,1 0-2 16,-1 1-6-16,3-1 0 0,-2-1-4 0,0-3-2 16,6-5 2-16,0-2 4 0,0-13 0 15,4-1 4-15,4-2 5 0,2 0-1 0,-3 0 2 0,0 6 11 16,0 4 11 0,-2 7 16-16,-1 4 19 0,0 4 26 0,-2 2 24 15,-1 4 2-15,-1-2 15 0,2 5-18 16,0-1-4-16,-2 8-15 0,2-14-3 0,-2 14-15 15,0 0 2-15,0 0 0 0,0 0-11 0,-6 54 11 0,-3 0-8 16,4 4 19 0,-4 5 7-16,0 3 2 0,2 0 1 15,-3-1 12-15,4 2 5 0,1-4-10 16,-3-5-4-16,4-5-11 0,-4-10-6 0,4-6-8 0,3 0 1 16,-3-10-12-16,2-8-5 15,0-2-3-15,2-3-4 0,0-4-5 0,0-2 0 16,0-1-2-16,0-7 0 0,0 0-5 0,4 6-2 0,-4-6-6 15,0 0-3-15,7-28 2 16,-2 11-11-16,-3-7-2 0,0-1 0 0,-4 1 0 16,-3 1 0-1,1 0 0-15,-1 5 0 0,-2 1 0 0,-3 5-3 0,-4 4-5 16,1 5 3-16,-6 5 0 16,-2 5 0-16,-10 9 1 0,7 0-2 0,-1 8 2 15,0-2-2-15,6 5 4 16,2 0-6-16,0 2 9 0,8-2-6 0,-1-2-4 15,4-5-18-15,2-1-28 0,2-4-33 16,2 1-50-16,2-5-40 0,2 1-56 0,2-3-71 0,2-4-70 16,5-3-77-16,2-4-97 0,9-4-93 15,10-12-119-15,7-6 58 16,5-10-527-16,0 0-691 0</inkml:trace>
  <inkml:trace contextRef="#ctx0" brushRef="#br0" timeOffset="35160.49">16375 463 3509 0,'4'-12'116'0,"-4"3"52"0,2 2 25 0,-2 7 30 0,-2-8 23 0,2 8 6 0,0 0-9 0,0 0-18 16,-14 20 7-1,3 11-12-15,-6 21-4 0,2 4-22 0,-3 10 8 16,6 0-21-16,-12 21-12 0,11-19-13 16,-2 4-15-16,6-4-10 0,-5-5-11 15,4 1-17-15,-1-8-10 0,3 0-5 16,4-15-4-16,-3-2-12 0,1-7-9 0,3-4-1 0,-2-9-11 15,1-2-9-15,3-5 0 0,1-1-3 16,-2-2-10 0,2-9-5-16,0 5-10 0,0-5-9 0,0 0-4 15,0 0-2-15,0 0 3 0,3-35-4 16,-4 16-1-16,-1-2 5 0,-6 1-10 0,3 3 4 16,-3-2-5-16,0 7 0 0,-5 3 0 15,-3 6 3-15,-4 5-5 0,-3 1 1 0,-9 9 5 0,-1 7 3 16,7 1 0-16,1 4-4 0,3-1-1 15,4 2-2-15,4-6-2 0,8-1-5 16,1-4 5-16,1-3-8 0,4-2-5 0,6 1-8 16,-1-3-9-16,7-2-25 15,-1-3-14-15,4 0-13 0,6-6-16 0,4 0-11 16,2 0-22-16,7-3-17 16,2-3-24-16,-1 0-20 0,-1 1-6 0,-2-3-11 0,-1 1 18 15,-6 2 29-15,-8 2 27 16,-2-1 30-16,1 2 44 0,-3-4 51 15,-3 3 41-15,-3-5 39 0,-1 0 36 0,-3 1 22 16,1-7 20-16,-4 0 15 0,0-6 8 16,-4-11 2-16,1-2-13 0,-3-3-2 0,1 1-5 0,-4-1 2 15,4 4-10 1,1 11-12-16,0 4-13 0,2 6-11 0,1 1-9 0,-1 4-16 16,0-1-10-16,0 3-4 15,2-2-9-15,0 10-7 0,0-12-7 0,2 7-7 16,-2 5 0-16,7-12 0 0,1 8-2 0,2 1-3 0,5-2-2 15,2 0-5 1,3 3 4-16,2 0-5 0,-5 0-3 0,4 4 2 16,-4 2-4-16,0 2 0 0,0 5 2 15,-2 2-1-15,3 9 2 0,-3 4-2 0,-7-2 6 16,-1 7-7-16,-3-2 2 16,0 8-3-16,-3-11 2 0,-1 0-6 0,2-2 1 15,-4 4-8-15,2-6-31 0,2-1-45 0,0-3-50 16,-2 0-51-16,5-3-38 0,-3-1-53 15,-1-2-51-15,3-2-72 0,2 0-69 0,-1-4-94 16,3-5-114-16,-8-1-71 16,21-3 52-16,-4-8-472 0,2-9-625 15</inkml:trace>
  <inkml:trace contextRef="#ctx0" brushRef="#br0" timeOffset="36014.9">16765 1153 3135 0,'0'0'-13'0,"0"0"39"0,-11 24 44 0,10-20 27 0,1-4 32 15,-8 13 12-15,6-7 1 0,2-6-8 0,0 12 0 16,0-12 4-16,2 9-4 0,-2-9 2 0,9 6-3 16,-9-6-1-16,10 6-10 15,-10-6-8-15,15-2-11 0,-15 2-10 0,19-5-9 16,-7-3-6-16,-1-4-11 0,3 0 0 16,-1-1 6-16,1-11-1 0,0-2-4 0,-1 0 4 0,-3 3-5 31,-4 5 0-31,-2 5-8 0,-2 3-7 0,-1 3-4 0,-1 7-9 15,0 0-1-15,0 0-4 0,0 0-5 0,-36 18-1 16,17 3-3-16,0 1-1 0,2 2 0 16,-3 3-6-16,8-2 0 0,2-4 1 0,0-3-3 15,6-1-1 1,1-1 1-16,-1-3-6 0,6 0 4 16,2-3 1-16,-1 0-6 0,6-3 1 0,2-2 2 0,2-3-6 15,2-4-6-15,8-3-8 0,0-4-3 16,5-1-5-16,5-7-4 0,-7-5 3 0,3 0 4 15,3-8 0-15,-9 4 4 16,4-6 5-16,-5 3 12 0,-6 0 16 0,2 1 5 0,-7 6 5 0,-4 7-2 16,0 3-5-16,-4 0-2 0,-1 7-4 15,-2 5-6-15,0-6 7 16,0 6-8-16,0 0-4 16,0 0 2-16,-23 28-4 0,18-14 2 0,-8 1 0 15,6 2-2-15,3 0 0 0,-3 2 4 0,5 0 5 16,2-1 25-16,2 1 49 0,4 2 28 15,-1-1 24-15,1-3 10 0,2 5 10 0,-1-5 4 16,1 2-5-16,-3-2-4 16,2-2 1-16,-2 0 6 0,-3 1-124 0,0 1-41 15,0-3 0-15,-6 1 0 0,2 2 0 16,-1-2 0-16,-6-1 0 0,4 0 0 0,-3-1 0 16,3-5 0-16,1-2 0 15,-2 0 0-15,0-3 0 0,6-3 0 0,0 0 0 16,0 0 0-16,0 0 0 0,-5-23 0 0,8 6 0 15,6-15 0-15,5-2 0 16,6-11 0-16,0-3 0 0,1 0 0 0,1-2 0 16,2 3-8-16,-1 2-49 0,-4 4 15 15,-2 10 7-15,-3 2 11 0,-5 7 23 0,-4 3 20 16,4 5 14-16,-6 2 8 0,-1 4 4 0,2 0-16 0,-2 4-29 16,0-1 0-16,-2 5 0 15,0 0 0-15,0 0 0 0,-20 21 0 16,13-5 0-16,-2 5 0 15,-3 6 0-15,-1 2 0 0,3 0 0 0,0 2 0 0,1 2 0 16,3-2 0-16,3-6 0 0,-1-4 0 16,2 3 0-16,2-5 0 0,0 0 0 15,0-1 0-15,0-1 0 0,2-1 0 16,-2-3 0-16,2 0 0 0,-2-3 0 16,0-1 0-16,-2-1 0 0,2-1 0 0,-2 0 0 15,-1-2 0-15,3-5 0 0,-11 12-50 0,0-5-225 0,-6 3-106 16,-14 5-115-16,-3-1-165 0,-14 3-224 15,-3 2 76-15,-2-2 89 16,-10 3-611-16,-6 1-788 0</inkml:trace>
  <inkml:trace contextRef="#ctx0" brushRef="#br0" timeOffset="36248.03">15216 1794 3893 0,'-52'6'145'0,"2"0"28"0,2-3 20 0,2 0 40 0,6-1 55 0,7 0 33 0,11 0 1 15,6-1-16-15,5-1-28 0,11 0-25 16,0 0-34-16,0 0 4 0,54-5-17 16,24-3-19-16,38-6 0 0,21-1-23 0,20 1-20 15,4-7-19-15,1 2-56 0,-4-9-96 16,-9 6-119-16,-15-2-97 0,-18 3-73 0,-17 1-53 16,-31 6-27-1,-7 1-3-15,-11 1-1 0,-16 1-1 0,-9 5-14 0,-10-1-16 16,-3 1-48-16,-4 2-80 0,-7 4-39 0,-1 0-337 0,0 0-416 15</inkml:trace>
  <inkml:trace contextRef="#ctx0" brushRef="#br0" timeOffset="37278.48">16509 2660 2550 0,'-4'-8'193'0,"2"2"42"0,2 6 9 16,-2-6-17-16,2 6-7 16,0 0 29-16,0 0 47 0,0 0 49 15,11 33 24-15,-7-14 2 0,3 5-17 16,-3-2-24-16,4 0-30 0,-2 0-28 0,1 1-19 15,-1-3-19-15,0-1-17 0,2 0-18 0,-3-6-20 0,-1 1-18 16,3-4-19 0,-3 0-11-16,3-3-14 0,-2-1-114 0,2 0-3 15,-7-6 0-15,12 5 0 0,-12-5 0 16,0 0 0-16,25-11 0 0,-13 2 0 16,-3-3 0-16,4-2 0 0,2-12 0 15,-2 0 0-15,1-3 0 0,-3-4 0 0,-2 2 0 16,0-2 0-16,-4 10 0 0,1 4-255 0,-4 5-145 0,0 2-92 15,-1 4-103-15,-1-1-130 0,0 9-95 0,-1-6 71 16,1 6-664 0,0 0-865-16</inkml:trace>
  <inkml:trace contextRef="#ctx0" brushRef="#br0" timeOffset="37763.28">16903 2718 4159 0,'0'0'148'0,"8"-6"26"0,-8 6 14 0,0 0 16 0,0 0 26 0,0 0 4 15,0 0-10-15,0 0-19 16,11-2-25-16,-11 2-18 0,0 0-20 16,0 0-9-16,0 0-19 0,0 0-16 0,4 14-3 15,-4-14-16-15,-2 11-27 16,2-11-31-16,-4 12-33 0,0-7-29 16,4-5-29-16,-11 10-29 0,5-3-31 15,-4-4-35-15,1 1-26 0,9-4 1 16,-15 1 16-16,15-1 15 0,0 0 29 0,-21-8 33 0,17 1 15 15,2-2 16-15,2 9 13 0,-1-13 20 16,2 4 9-16,-1 9 9 0,6-12 3 16,0 9 4-16,-6 3 3 0,11-6-2 0,-11 6 4 15,17-1-3-15,-17 1 3 0,21 0-2 0,-8 0 2 0,-13 0-3 16,22 0-1 0,-22 0-10-16,21 0-12 0,-12 0-16 0,2-3-13 15,1-2-8-15,-1-4-13 0,0-3-13 16,3-4 2-16,-3-2-7 0,5-7-2 0,1-2 2 0,-2-4 16 0,-4-2 32 15,5-13 15-15,-7 10 21 0,1-6 31 0,-3 9 38 32,1 8 30-32,-6 6 27 0,2 3 17 15,-2 5-11-15,0 7-3 0,-2 4-1 0,0 0 3 16,0 0-10-16,-2 36-10 0,0-10-10 16,-2 13-8-16,2 5-7 0,1-1-5 15,-1 1-12-15,0-1-16 0,2 1-60 0,2-1-83 16,0-6-88-16,-1-1-123 0,-1-7-164 15,2-7-188-15,0 1 34 0,5-3 70 16,-5-5-328-16,0-2-372 0</inkml:trace>
  <inkml:trace contextRef="#ctx0" brushRef="#br0" timeOffset="39146.11">16718 4125 2746 0,'0'0'171'0,"-1"-7"15"0,1 7 15 15,-2-5 14-15,2 5 15 0,0 0 9 16,0 0-11-16,0 0-7 0,0 0-7 0,0 0 7 15,0 0-6-15,-11 40-9 0,4-6-15 16,0 0-14-16,-1 2-3 0,0 3-15 16,1-3-12-16,-1 0-15 0,3 1-9 0,-2-5-23 15,4-3-2-15,-1-10-19 0,-2-2-6 0,4 1 2 0,-1-6-67 0,-1 3-37 32,2-7-46-32,0 2-51 0,2-5-50 0,0-5-61 15,0 0-70-15,0 0-56 0,0 0-64 0,0 0-75 16,-4-23-99-16,4 8-28 0,0-5 44 15,0-5-358-15,0-1-422 0</inkml:trace>
  <inkml:trace contextRef="#ctx0" brushRef="#br0" timeOffset="39297.3">16571 4197 2802 0,'-9'-14'141'0,"-1"4"37"0,3 3 30 16,1 1 37-16,2-1 37 0,1 2 39 0,3 5 10 16,-9-13-14-16,9 7-19 0,0 6-28 0,9-16-26 15,0 6-33 1,2 1-14-16,5 0-26 0,0 1-18 0,4 2-18 15,-1 0-28-15,3 0-66 0,-4 2-83 0,1 3-78 16,0 1-94-16,-2 1-103 0,-2 1-112 0,3 4-126 16,-5 2-173-16,1 0 63 15,-5 2-553-15,-2 4-682 0</inkml:trace>
  <inkml:trace contextRef="#ctx0" brushRef="#br0" timeOffset="39780.65">16659 4617 3741 0,'0'0'193'16,"0"0"9"-16,0 0-7 0,0 0 11 0,0 0 12 15,0 0-3 1,0 0-18-16,0 0-18 0,17-17-12 0,-5 7-33 0,1 0-6 0,3 0-23 31,-2-1-7-31,2-1-11 0,1 1-31 0,-3 5-28 16,-5 0-29-16,2-2-20 0,-3 3-10 0,0 1-12 15,-3 3-3-15,-5 1-4 0,0 0-8 16,16 0-2-16,-16 0 0 0,0 0 3 16,7 12-3-16,-7-5 11 0,0-2 4 0,0-5 4 15,0 13 5-15,0-7-1 0,2 0-6 16,-2-6-15-16,0 10-13 0,0-10-7 16,4 6-9-16,-4-6 9 0,2 5-10 0,-2-5 4 15,0 0 3-15,0 0-1 0,0 0 9 16,17-11 6-16,-10 1 2 0,-1 5 10 0,0 0 9 0,-3 1 1 0,6-1 9 15,-9 5-3-15,5-4 13 0,-5 4 5 16,8-2 12-16,-8 2 21 16,0 0 15-16,0 0 9 0,19 8 7 0,-14-1 11 15,1 1-2-15,0-2-5 0,-1 2 1 16,3-1-3-16,-2-1-3 0,-1 2-3 0,5 0-3 16,-4-4-4-16,2 3-3 15,-1-1-19-15,0-2-17 0,4 0-31 0,-2-2-35 16,-9-2-39-16,19-2-35 15,-4-3-42-15,1-2-50 0,0-2-57 0,9-9-60 16,-2-3-103-16,-1-4-48 0,3-2 23 16,0-11-151-16,0-1-133 0</inkml:trace>
  <inkml:trace contextRef="#ctx0" brushRef="#br0" timeOffset="40189.68">17408 4042 1725 0,'4'-19'122'0,"-2"3"47"0,2 4 35 0,-6 1 11 0,0 7 24 15,2 4 17-15,0 0 27 0,0 0 19 16,0 0 8-16,-27 29 8 0,13 4-3 0,1 2 5 15,0 15-9-15,-4 3-12 0,1 3-18 16,1 1-26-16,3 4-27 0,1-3-16 0,2 0-26 16,2-2-14-16,-2-4-21 0,8-9-16 0,-5-5-17 0,2-4-10 15,1-7-23 1,1-5-41-16,0-4-38 0,0-1-24 0,0-5-29 16,2-4-25-16,0-2-20 0,0-6-18 15,0 0-21-15,0 0-18 0,0 0-10 16,0 0-6-16,13-21 2 0,-9 5 15 0,-2-1 18 15,-2-3 13-15,-2-1 19 0,0 2 22 16,-2 1 17-16,1 2 25 0,-5 3 11 0,2 6 7 16,-3 3 12-16,-4 6 21 0,13-2 22 15,-36 13 25-15,14 5 24 0,-1 1 27 16,4 3 13-16,0 0 12 0,4 2 16 16,5-4-12-16,1-4-4 0,5 2-1 0,2-7 1 15,2 5-9-15,2-7-7 0,0 0-16 16,6 2-8-16,-5-2-11 0,7-3-6 0,-3 2-13 15,3-4-7-15,-1 0-12 0,1 0-23 0,-2-1-43 0,-8-3-49 0,15 1-51 32,-15-1-54-32,12 2-63 0,-12-2-63 15,9 0-78-15,-9 0-62 0,0 0-76 0,11 2-141 0,-11-2-57 16,0 0 52-16,0 0-529 0,0 0-652 16</inkml:trace>
  <inkml:trace contextRef="#ctx0" brushRef="#br0" timeOffset="41346.44">18079 4005 3368 0,'2'-12'106'0,"-2"3"34"0,-2 3 22 15,2-2 14-15,2 0 33 16,-2 1 29-16,0 7 32 0,4-14 24 0,-4 6 0 15,2 1-6-15,-2 7-11 0,1-10-19 16,-1 10-12-16,0-9-17 0,0 9-17 0,0 0-6 16,0 0 13-16,0 0 3 0,4 30-3 15,-6-3 1-15,-3 12 3 0,1 4-108 16,-2 11-115-16,2-8 0 0,2 0 0 0,-2-2 0 16,4 2 0-16,0-3 0 0,0-4 0 15,0-3 0-15,0-4 0 0,2-8 0 0,-2-3 0 16,0-2 0-16,2-3 0 0,0-2 0 15,-2 1 0-15,2-3 0 0,-2-4 0 0,0 1 0 16,2-3 0-16,-2-6 0 0,0 12 0 16,0-12 0-16,1 8 0 0,-1-8 0 15,0 0 0-15,0 0 0 0,0 0 0 0,5 3 0 16,-5-3 0-16,0 0 0 0,0 0 0 16,0 0-243-16,0 0-780 0,0 0 85 0,0 0-1098 0,0 0-1451 0</inkml:trace>
  <inkml:trace contextRef="#ctx0" brushRef="#br0" timeOffset="41858.35">18999 4226 5498 0,'2'-10'-76'0,"2"-2"25"16,0 3 35-16,1-3 35 0,3 2 43 0,4 0 44 15,-1 1 13-15,2 3 3 0,2-3-7 0,1 4-12 0,-1 1-8 0,0 4-12 16,0 5 2-16,3 3 8 16,-3 7 6-1,-3 2-3-15,-3 10 6 0,-6-1-1 0,-3 1 0 0,-9 10 23 16,-2-1 11-16,-10 7 20 0,0 3 14 0,-4-5 16 0,3-3 15 0,0-9 16 31,5-1-65-31,6-10-151 0,1-1 0 0,2-4 0 16,4-1 0-16,4-2 0 0,2 0 0 15,10-1 0-15,5-3 0 0,6 1 0 16,11-2 0-16,2 1 0 0,5-4 0 0,-3 1 0 0,-8-3 0 0,-1 3 0 16,-4-2 0-1,0 3 0-15,-7-2 0 0,4 1 0 0,-6-1 0 16,2 0 0-16,-5-1-349 0,0 1-249 16,-3 0-106-16,2 1-162 0,-1-1 59 0,0 0 85 15,3-2-688-15,-1 2-861 16</inkml:trace>
  <inkml:trace contextRef="#ctx0" brushRef="#br0" timeOffset="42409.43">20888 4439 4096 0,'7'-15'103'0,"1"1"-8"0,3 2-10 16,2 0-9-16,1 3 13 0,-1 0 17 0,3 3 1 15,-1 1-7-15,0 3-12 0,-2 1-8 16,3 1-10-16,1 3-7 0,-3 0-4 0,-3 4-6 15,1 0 5-15,-3 0 12 0,-4 3 11 16,-3-1 13-16,-4 4 14 0,-1 1 7 0,-7 1 20 0,-2 3 3 16,-11 2 3-16,-1 0-5 0,-1 1-6 15,-1 0-21-15,4 0-1 0,-1-4-3 0,8-4-6 16,4-1-5-16,5-4-13 0,2 2-2 16,10-2-7-1,0-1-8-15,5 1-10 0,2 0-4 0,8-2-2 0,4 2-5 16,-3 1-1-16,0 0-11 15,-3 0 0-15,1-1 1 0,-4 2 24 0,2 1 18 0,-7 1 30 16,-2-2 30-16,0 4 25 0,-8-3-113 16,-2 1-46-16,-3 1 0 0,-5 0 0 15,-3 3 0-15,-10 2 0 0,8-2 0 0,-10 1 0 16,3-3 0-16,5-4 0 0,-4 1 0 16,-1-3 0-16,1 1 0 0,-4-2 0 0,9-4 0 0,-2 1 0 15,6-4 0 1,1 0 0-16,10 0 0 0,-19-4 0 0,15-1 0 15,-2-3 0-15,6-1 0 0,2 0-722 0,2-2-233 0,2-1 60 16,2-1 111-16,3-3-860 16,3 2-1083-16</inkml:trace>
  <inkml:trace contextRef="#ctx0" brushRef="#br0" timeOffset="42839.34">22033 4530 5048 0,'-19'17'217'0,"13"-14"-20"16,6-3-3-16,-5 9 15 16,5-9 34-16,-4 11 17 0,6-7-1 0,-2-4-25 15,7 10-24-15,1-2-21 0,2-4-19 16,1 0-15-16,0-1-19 0,3 1-9 15,-1-4-14-15,3 0-14 0,-4-4-12 0,8 0-43 0,0-5-44 0,9-5 0 16,-2 1 0 0,-1-5 0-16,1-2 0 0,4-1 0 0,-5 0 0 0,-1 1 0 15,-1 3 0-15,-8 3 0 0,-2 6 0 16,-5 1 0-16,0 3 0 0,-1 3 0 0,-8 1 0 16,8 8 0-1,-4 3 0-15,-4 1 0 0,-2 8 0 0,-2 6 0 0,-2 9 0 16,-2-2 0-16,3 2 0 0,-1 1 0 0,1-2 0 15,-2 0 0-15,6-6 0 0,-1-4 0 16,2-6 0-16,0 3 0 0,2-2 0 16,-1-1 0-16,1-4 0 0,1-3 0 15,3 1 0-15,-3-2 0 0,5-3-328 0,-3-1-251 16,5 2-146-16,0-6-132 0,1 0 47 16,1-2 94-16,2 0-704 15,6-2-872-15</inkml:trace>
  <inkml:trace contextRef="#ctx0" brushRef="#br0" timeOffset="43238.28">23577 4574 4085 0,'4'-7'99'0,"-2"-3"26"0,-1 8 15 0,-1 2 14 0,0 0 27 0,0 0 35 0,0 0 45 15,0 0 22 1,0 0 3-16,-28 16-7 0,5 1-7 0,-4 2-6 16,-4 2-5-16,5 1-11 0,0-1-17 15,1 1-16-15,4 0-19 0,8-5-19 0,2 0-21 0,6 0-110 16,5-5-48 0,2 5 0-16,3-3 0 0,7 3 0 0,5 7 0 15,0 0 0-15,3-2 0 0,-5 3 0 16,-2-4 0-16,-5-3 0 0,-1 1 0 0,-3-3 0 15,-2-3 0-15,-4 1 0 0,-4 6 0 16,-3-1 0-16,-3-2 0 0,-6 4 0 0,-4-2 0 16,-1-7 0-16,-3 1 0 0,1-2 0 15,1-4 0-15,-12-1 0 0,7-2 0 0,-3-5 0 16,-9-2 0-16,-1-3 0 0,2-2 0 16,2-3 0-16,2-1 0 0,7 0 0 15,8 3 0-15,6-5-149 0,6 4-894 0,-1 0 116 0,2 1-1138 16,3-1-1478-16</inkml:trace>
  <inkml:trace contextRef="#ctx0" brushRef="#br0" timeOffset="76481.13">23192 2723 1692 0,'0'0'500'0,"3"-5"-172"15,-3 5-99-15,0 0-29 0,0 0-8 16,0 0-5-16,0 0 6 0,0 0 3 0,0 0 19 16,-1-8 10-16,1 8 9 0,0 0 10 15,0 0-2-15,0 0-2 0,0 0-14 0,-4-16-13 16,0 9-17-16,2-3-1 0,1 3-11 0,-3-3-10 0,-3-2-15 16,0 1-4-1,1-1-9-15,-1-2-14 0,-3 1-10 0,-3-3-15 16,-3 1-10-16,0-6-12 15,-6 2-6-15,-1 0-10 0,7 4-6 0,-7-2-9 0,3 1-5 16,4 4-4-16,-4-1-4 0,3 4-6 0,-4-1-3 0,2 0-5 16,-1 1-3-1,-2 1-2-15,3-1 0 0,-1 2-3 0,-4-2-3 16,-1 5 0-16,2-2-1 0,-2-2-6 16,-9 2 3-16,2 0-1 0,3 1-5 0,5 1 1 15,1 2 1-15,-2-2-4 16,4 4 3-16,1 0 0 0,-2 0-3 15,1 2-2-15,3-2 3 0,-4 4-5 16,-3 0 2-16,7-2 2 0,-5 1-4 0,2 3 4 16,-2-2 0-16,0 0 0 0,0 2-2 15,2 0 1-15,0 0 2 0,-1 1-3 0,-1-3 0 16,-1 4 0-16,-1-1 2 0,5 2-1 16,-10 0 3-16,-3 4 4 0,5-1-1 0,1 1-2 15,4-1 2-15,2-2 2 0,-3 6-4 16,4-1 5-16,4-4-1 0,2 1-2 15,-9 6 2-15,8-4 3 0,-6 6-6 0,5-6 0 16,1 1-8-16,1-1 0 0,-4 7 0 16,4-3 0-16,-1-3 0 0,1 1 0 0,-2 5 0 15,-4 2 0-15,5-6 0 0,3-1 0 16,1-1 0-16,-2 2 0 0,1-2 0 16,3 4 0-16,0-2 0 0,-1 1 0 0,0 3 0 15,1-3 0-15,1 3 0 0,-1 6 0 16,-1-4 0-16,5-1 0 0,-2 2 0 0,2-2 0 15,-1 0 0-15,3 2 0 16,-1-2 0-16,-2 1 0 0,5 0 0 0,-6 0 0 16,3-3 0-16,-1 5 0 0,1-4 0 0,1 3 0 15,1-1 0-15,-5-1 0 0,3 2 0 16,3-3 0-16,-3 1 0 0,2 1 0 0,2-5 0 16,2 7 0-16,2-4 0 15,-1 2 0-15,8 8 0 0,-2-3 0 0,5-3 0 16,2 3 0-16,2-4 0 0,-2 1 0 15,6-4 0-15,-6 2 0 0,7-3 0 0,-1-1 0 0,-1 2 0 0,-3-1 0 16,5-3 0-16,1 0 0 16,-2 0 0-16,4-1 0 15,1-3 0-15,6 1 0 0,1 0 0 0,3-4 0 16,2 0 0-16,5-1 0 16,0-1 0-16,1-2 0 0,4-3 0 0,-4-1 0 0,3-2 0 15,0-2 0-15,-1-1 0 16,-1-2 0-16,9-6 0 0,-5-1 0 0,-4-5 0 15,-3-2 0-15,1-4 0 0,-6 0 0 0,0-5 0 16,-4-2 0-16,1-5 0 0,-7 1 0 16,-6 5 0-16,-6 0 0 0,2 0 0 0,-7 0 0 15,-5 5 0-15,-4 2 0 16,-4 4 0-16,-2-3 0 0,-9-6 0 0,-9 1 0 0,0 4 0 16,-4 1 0-16,-1 3-20 15,0-1-753-15,-4 1-200 0,5 0 71 0,-1 1 111 16,-2 5-818-16,1-5-1050 0</inkml:trace>
  <inkml:trace contextRef="#ctx0" brushRef="#br0" timeOffset="77390.2">17504 3384 4153 0,'-9'3'-111'0,"9"-3"52"16,-7 2 42-16,7-2 53 0,-6 4 54 0,6-4 43 15,0 0 32-15,0 0 9 0,0 0 2 16,0 0 1-16,0 0-11 16,0 0 15-16,0 0 23 0,0 0 28 0,0 0 14 15,0 0 8-15,0 0 2 0,33 0-14 16,-10-9-9-16,9-4-19 0,6-1-20 15,12-5-17-15,-1 0-21 0,1-3-14 0,-2 3-12 16,-5 0-15-16,-9 4-11 0,-1-2-76 16,-10 7-28-16,-4 3 0 0,-2-3 0 0,-3 4 0 15,-5 0 0-15,0 2 0 0,0 0 0 16,-2-1 0-16,-7 5 0 0,11-4 0 16,-11 4 0-16,7-6 0 0,-7 6 0 0,0 0 0 15,9-3 0-15,-9 3-178 0,0 0-133 16,0 0-89-16,0 0-108 0,0 0-138 0,-10 20-206 15,8-14 63-15,-2-2 85 0,4-4-590 16,-4 16-751-16</inkml:trace>
  <inkml:trace contextRef="#ctx0" brushRef="#br0" timeOffset="78018.45">19641 2873 3943 0,'-11'-2'149'0,"-3"2"14"16,14 0 33-16,0 0 67 0,-16-2 49 0,16 2 12 15,-4-10-37-15,4 10-28 0,11-17-32 0,4 5-22 16,14-8-23-16,9-4-17 0,2 2-15 0,5-1-15 16,2 1-13-16,-8 2-15 15,-4 2-8-15,-3 3-10 0,-4 0-11 0,-4 3-8 16,-7 3-5-16,-4 2-7 0,1 1-6 16,-5 0-6-16,0 0-12 0,2 2-11 15,-8-1-50-15,5 1-51 0,-5 0-65 0,-3 4-61 16,0 0-73-16,0 0-64 0,0 0-91 0,0 0-117 0,-7 17-220 15,-3-3 14-15,2-2 76 16,-1 3-528-16,0 2-671 0</inkml:trace>
  <inkml:trace contextRef="#ctx0" brushRef="#br0" timeOffset="78572.03">20903 2812 3705 0,'0'0'228'0,"0"0"3"0,0 0 15 0,0 0 28 0,-12-11 52 16,12 11 36-16,2-12 14 16,-2 12-10-16,14-18-35 0,-3 4-29 15,10-6-27-15,4-1-30 0,-1 0-23 16,10 1-21-16,4-4-21 0,-1-2-16 0,5 3-18 16,-1-1-135-16,-2 1-11 0,-4 6 0 15,-5-1 0-15,-3 3 0 0,-8 3 0 0,-2 3 0 16,-3 2 0-16,-3 2 0 0,-4 0 0 0,2 2 0 0,-2-2 0 15,-3 1 0 1,-4 4 0-16,9-3 0 0,-9 3 0 0,0 0 0 0,0 0-321 16,3 14-133-16,-4-4-113 0,-5 3-150 0,-1 8-142 15,-5 8 69-15,-1-1-735 16,0-1-969-16</inkml:trace>
  <inkml:trace contextRef="#ctx0" brushRef="#br0" timeOffset="79002.63">22153 2910 4180 0,'0'0'-12'0,"-14"-8"60"0,9 6 49 16,5 2 63-16,-6-6 58 0,6 6 59 0,0 0 12 0,10-18-13 0,0 11-4 15,5-3 1-15,2 2-2 16,12-5-15-16,3 0-19 0,0 0-18 0,3 1-21 16,-1 0-20-16,0 1-18 15,0 0-14-15,-2 0-16 0,-7 4-16 16,6-4-13-16,-8 2-15 0,-4 0-69 0,-2 2-77 16,-1-1-124-16,-5-1-105 0,0 1-118 15,1-2-112-15,-3 3-147 0,-3-3-180 0,-3 6 63 0,-1-4 89 16,-2 8-579-16,0 0-733 0</inkml:trace>
  <inkml:trace contextRef="#ctx0" brushRef="#br0" timeOffset="83398.27">18384 710 3503 0,'-21'-7'119'16,"0"0"-4"-16,0 4 40 0,4-3 19 0,-3 3 13 15,6 0 14-15,-4-1-10 0,5 3-15 0,-1-1-25 0,14 2-2 16,-16-2-16-16,16 2-12 16,-14-2-13-16,14 2-17 0,0 0-10 15,0 0-1-15,-6 8 16 16,22 3 12-16,14 5-5 0,19 1-11 0,10 3-11 16,8 1-3-16,24-1 0 0,-16-4-8 15,20 2-11-15,-20-1-7 0,-5-5-3 0,-5-3-8 0,-8 1-1 16,-13-4-3-16,-7 0 1 0,-10-3-3 0,-3-1-6 15,-9 4 1-15,-2-4 15 0,-1 0 24 0,-3-2 22 0,-9 0 16 32,17 2 18-32,-17-2 6 15,0 0 2-15,19 0-1 0,-19 0-8 0,0 0-8 0,13 0-8 16,-13 0-15-16,0 0-27 0,12 4-66 16,-12-4 0-16,11 2 0 0,-11-2 0 15,18 0 0-15,-3 0 0 0,6 0 0 16,8 2 0-16,9 2 0 0,4-4 0 0,2 4 0 15,-1 1 0-15,-1-3 0 0,-4 0 0 0,2 2 0 16,-10-4 0-16,-3 0 0 0,-5 0 0 16,-3 3 0-16,-4-3-13 15,0 0-10-15,-15 0 6 0,21 0 3 0,-21 0-3 0,15 0 4 0,-15 0 5 16,15 0-2 0,-15 0 2-16,14 0 0 0,-14 0 0 0,0 0-1 15,0 0 1-15,19 0 1 16,-19 0 2-16,0 0-42 0,10 1-65 0,-10-1-75 15,0 0-68-15,0 0-99 0,0 0-101 0,7-4-121 0,-5-2-248 16,-2 6 17-16,2-15 69 16,-2 7-510-16,0 0-708 0</inkml:trace>
  <inkml:trace contextRef="#ctx0" brushRef="#br0" timeOffset="83832.23">20339 935 3641 0,'-29'-8'81'0,"10"0"17"0,0 1 1 15,6 1 20-15,0 2 30 0,2 0 38 0,-2 0 23 0,4 2 20 16,9 2-7 0,-12-6-23-16,12 6-23 0,0 0-12 0,0 0-14 0,0 0-14 15,82 6-14-15,-17 0-13 16,17 5-20-16,27 1-2 0,10 0-10 16,-2 0-1-16,-1-2-12 0,-1 2-25 15,-11-3-13-15,-25-4-10 0,-7-1-4 0,-9 2 7 16,-15-3-7-16,-7-3 6 0,-7 2 0 15,-10-4 17-15,-5 2 15 0,-1 2 10 0,-5-4 18 0,-13 2-9 16,21 0 1-16,-21 0-11 0,15 0-9 16,-15 0-8-16,13 0-38 15,-13 0-63-15,0 0-74 0,0 0-81 0,15 2-112 16,-15-2-105-16,0 0-145 0,0 0-258 16,0 0 82-16,0 0 70 0,0 0-406 0,0 0-557 15</inkml:trace>
  <inkml:trace contextRef="#ctx0" brushRef="#br0" timeOffset="84688.21">19758 873 3064 0,'-18'0'28'0,"7"2"15"0,11-2 12 0,-16 0 18 15,16 0 31-15,0 0 37 0,-16 0 32 16,16 0 21-16,0 0 17 0,0 0-5 0,0 0-5 16,-14 2-17-16,14-2-16 15,0 0-16-15,0 0-19 0,0 0-14 0,0 0-13 16,71-2-10-16,-22 4-10 0,22 3-10 0,10 3-6 0,30 4-11 0,-2-1-9 31,1 2 0-31,5 1-10 0,-4-2-12 0,-7 3-2 16,0-1-7-16,-25-4-4 0,0 0-11 15,-6-1-2-15,-1-1-3 0,-10 1 1 0,-1-4 1 16,-12-2 1-16,-4 1 1 0,-6-1-4 16,-6-1 5-16,-6 0-2 0,-6-2 5 0,-3 1 1 15,4 1-1 1,-10-2-1-16,4 0 4 0,-5 2-2 0,-11-2-3 15,23-2-4-15,-23 2 1 0,22 2-1 0,-13-2-4 0,-9 0 2 16,23 0-4-16,-10 1 3 16,3 1-1-16,-2 2-3 0,9-3 2 0,14 6-2 15,-1 0 3-15,6 0-5 16,11 1-22-16,2 3-3 0,4-3 4 0,4 4-8 0,0-1 1 16,4 1 0-16,5-1 7 0,2 5 2 0,5-4-8 0,-2 1 1 0,-2 2 5 31,2-3 0-31,-1 2 4 0,-4 1 0 0,1-1 5 15,1-1 6-15,-1 3 0 16,-1-4 2-16,-6 1 0 0,-1-1 3 0,1 2 2 16,-7 0-1-16,-1-2 4 0,-1-2 1 0,-1 2 0 15,-12-3 6-15,-1-1 6 0,1 2 7 0,-2-3 3 0,-2 1 5 32,-2-2-1-32,-11 0 2 0,-4-4 1 15,-6 2 9-15,0-2-2 0,-3 1 3 0,-3-1-4 16,-2-1 0-16,-9-1-6 15,18 3-6-15,-18-3 0 0,11 0-17 0,-11 0-38 16,0 0-48-16,0 0-79 0,0 0-72 0,0 0-79 0,0 0-107 16,0 0-203-16,-25-12-52 0,4 5 64 0,0-1-303 0,4-4-394 15</inkml:trace>
  <inkml:trace contextRef="#ctx0" brushRef="#br0" timeOffset="85028.63">23550 1111 2832 0,'-14'-4'178'0,"5"2"7"0,9 2 7 0,-13-4 20 0,13 4 19 0,0 0 12 0,-8-4-1 0,8 4-20 0,0 0-21 0,0 0-17 15,32 16-17-15,-1 2-21 0,9 10-13 0,4 2-17 16,-5 4-9-16,-2 1-10 0,-4 0-13 0,-6-1-8 16,-13-3-9-16,0-1-5 15,-8-4-3-15,-4-6-8 16,-4 0 1-16,-6 1 0 0,-7 4 2 0,-8-2 5 16,-4-1 3-16,-4-5-3 15,-3-2-1-15,-4-3-7 0,-1-5 2 0,-8-2-9 0,0-1-10 16,1-4-47-16,-1-4-74 0,-1 1-103 0,-9-6-113 15,15 1-121-15,6-4-181 16,-1-2-172-16,6 0 74 0,5-1-509 16,5 1-675-16</inkml:trace>
  <inkml:trace contextRef="#ctx0" brushRef="#br0" timeOffset="87668.07">17810 1932 3594 0,'-21'3'48'0,"4"1"7"15,4-1-11-15,0 1 28 0,1-4 43 16,12 0 50-16,-17 5 52 0,17-5 49 0,-8 2 23 0,8-2-8 16,0 0-20-16,0 0-30 0,0 0-23 15,57-19-22-15,9 7-19 0,9-2-18 16,24-1-17-16,-17 5-11 16,4 1-20-16,-4 2-19 0,-4-1-44 0,-2 1-31 15,-7 0-30-15,-8 0-38 0,-16 2-37 16,0-1-27-16,-9 2-33 0,-8 0-42 0,-6 3-34 0,-6-3-48 15,-2 0-37-15,-1 3-54 0,-2-2-79 16,-1 1-120-16,-2 0-106 16,-8 2 77-16,5-4-302 0,-5 4-383 0</inkml:trace>
  <inkml:trace contextRef="#ctx0" brushRef="#br0" timeOffset="88286.27">18938 2162 2410 0,'-15'-3'-24'0,"2"1"13"0,-1 2 4 0,5-2 2 16,-2 0 19-16,-2 1 19 0,13 1 31 0,-14-2 19 0,14 2 20 15,-14-2 12-15,14 2 14 16,0 0-3-16,0 0-21 15,0 0-2-15,0 0-3 0,35-13-13 0,8 4 3 0,26 2 3 16,11 0 1-16,8 1-7 16,25 6-9-16,-3-6-6 0,-21 4-3 0,-3 1-5 15,-2 1-9-15,-8-5-3 0,-8 2 7 0,-14 3 7 16,-10 0 11-16,-2-2 3 0,-12 2 8 16,-7-2 10-16,-1 0 1 0,-8 2-6 15,-1-2-10-15,-1 1-8 0,-1 1-9 16,-11 0-10-16,16-3-20 0,-8 3-33 0,-8 0-45 15,0 0-66-15,9-2-74 0,-9 2-88 0,0 0-130 0,0 0-211 16,0 0-13-16,-40-2 48 0,29 2-222 16,11 0-285-16</inkml:trace>
  <inkml:trace contextRef="#ctx0" brushRef="#br0" timeOffset="88871.19">20866 2263 2491 0,'-22'-4'146'0,"3"0"-16"0,1-2-8 0,5 4-23 0,4 1 28 0,-1 1 36 16,10 0 37-16,-11-4 14 0,11 4-16 0,0 0-22 16,0 0-18-1,36-12-16-15,10 9-15 0,26-2-11 0,12 0-11 0,36 5-13 16,-1 1-7-16,-1-1-11 0,-6 4-9 0,-23 1-7 15,1-5-2-15,-6 3-5 0,-12-1-2 16,-5-2-6-16,-18 0-1 0,-2 0-3 0,-13-2-1 16,-7 2 11-16,-7 0 5 15,-3 0 1-15,-2 0-4 0,1 0-4 0,-5-3-6 16,-1 3-7-16,-10 0-27 16,13-3-35-16,-13 3-61 0,9-2-83 0,-9 2-94 15,7-4-105-15,-7 4-155 16,0 0-177-16,-12-17 73 0,3 11-377 0,-1-3-481 15</inkml:trace>
  <inkml:trace contextRef="#ctx0" brushRef="#br0" timeOffset="89440.98">22442 1777 2862 0,'0'-8'49'0,"2"2"25"0,-2 6 24 0,2-11 38 0,-2 11 29 0,5-6 16 0,-5 6 9 0,0 0-7 0,0 0-26 16,4-8-19-16,-4 8 6 16,0 0 36-16,-4 31 29 0,-1-11 3 0,0 14-3 15,-5 3-8-15,-1 1-3 0,-3 10-27 16,2 2-10-16,-2-2-7 0,3-11-13 0,0 1-15 15,0-2-12-15,0-2-9 0,1-3-13 16,3-7-6-16,-1-5-18 0,3 0-12 0,-1-5-42 0,3-3-55 16,-4-1-58-16,3 0-67 0,3-3-68 15,-1-3-81-15,2-4-111 16,0 0-139-16,0 0-191 0,0 0 52 0,19-27-510 0,-2 4-676 16</inkml:trace>
  <inkml:trace contextRef="#ctx0" brushRef="#br0" timeOffset="89670.46">22666 1859 3566 0,'4'-6'14'0,"-2"3"12"0,-2 3 10 0,0 0 7 15,5-7 39-15,-5 7 39 0,0 0 40 16,0 0 33-16,-5 24 7 0,-1-7-2 16,-2 5-13-16,-5 13-10 0,-5 8-19 15,2 0-11-15,-4 3-15 0,4 0-10 0,0-1-10 16,1 1-16-16,5-10-51 0,-1-2-54 15,0-1-63-15,1 0-71 0,2-8-80 0,3-4-72 16,1-7-82-16,0 1-114 0,3-5-146 16,1-3 4-16,0-2-360 0,0-5-469 15</inkml:trace>
  <inkml:trace contextRef="#ctx0" brushRef="#br0" timeOffset="90018.08">23219 1941 2689 0,'9'-7'94'0,"-6"3"28"0,-3 4-3 16,9-4 13-16,-9 4 42 16,0 0 40-16,0 0 33 0,-21 18 27 0,-3-1-1 15,-1 6-24-15,-11 6-7 0,0 4-1 0,-5 2 5 0,0 0-6 0,7-1-28 32,2 0-23-32,1 0-11 0,10-6-19 0,4-1-13 0,2 1-15 15,5-6-18 1,5-1-4-16,3-5-11 0,2 0-11 0,2-3-6 0,2 2-6 15,3-1-12-15,0-4 4 0,5 0-15 16,-1-3 1-16,1-2-3 0,1-3-7 0,0-2-5 16,-13 0-1-16,31-11-4 0,-14 0-4 15,5-7-4-15,-8-5 1 0,4-2-4 16,-7 5-4-16,-4-1-6 0,0 3-3 0,-3 1-5 16,-3 2-10-16,-2 1-5 15,-3 1-23-15,-3 1-21 0,-6 2-37 0,0 3-43 0,-2 2-48 0,-5 3-67 16,-6 5-79-16,-9 6-110 15,3 1-160-15,2 0-224 0,9-3 70 16,6-1 76-16,5-2-455 0,7 4-601 0</inkml:trace>
  <inkml:trace contextRef="#ctx0" brushRef="#br0" timeOffset="90288.27">23897 1918 3506 0,'-8'-12'166'0,"8"12"-16"0,0 0 0 0,0 0 25 16,-27 21 31-16,6 1 13 0,1 5 11 0,-9 11-21 16,2 6-14-1,3 4-36-15,0 3-9 0,4 0-16 0,3 0-12 0,2-5-23 16,3-7-31-16,1-2-68 15,0 0-62-15,2-3-79 0,2-4-79 0,1-7-69 0,5-2-71 16,-3-9-92-16,1-3-133 0,3-1-69 0,0-4 65 16,0-4-291-16,0 0-362 15</inkml:trace>
  <inkml:trace contextRef="#ctx0" brushRef="#br0" timeOffset="90818.48">24135 2051 2769 0,'7'-11'191'0,"4"5"-2"0,0-1 0 0,-2 1 36 16,1 2 31-16,-1 1 18 0,-9 3-7 16,20-5-15-16,-20 5-10 0,16 5-19 0,-4 2 16 15,-4 3-12-15,-3 10-2 16,-1 4 4-16,-6 11 1 0,-5 3-7 0,-5-2-15 16,-7 10-14-16,-2-8-14 0,-2 1-17 15,3-8-14-15,2-3-12 0,-1-2-15 0,4-2-12 0,4-7-10 16,2-3-9-16,4-4-14 0,-1 0-6 0,3-3-9 15,1 0-16 1,2-7-15-16,3 8-41 0,-3-8-41 0,22 2-58 0,2-7-51 16,11-5-37-16,12-7-29 0,7-4-6 0,1-3 16 15,-1-1 10-15,-4 2 9 0,4 3 11 16,-14 8 25 0,-8-1 17-16,-3 3 10 0,-6 1 20 0,-8 3 22 0,-3 4 25 15,-5 0 52 1,-7 2 50-16,0 0 31 0,-4 15 13 0,-1-5 10 15,-5 4 18-15,-2 1 19 0,1 2 11 0,-1-3-5 0,3 3-2 16,2 1-10-16,-2-2-2 16,6-1-12-16,1 1-10 0,2-3-5 0,5 1-6 0,4 1-10 15,4-4-7-15,4 1-7 16,6-6-16-16,-1 0-8 0,7-4-5 0,0-4-3 16,9-7-1-16,-3-3 3 15,-1-2 3-15,-4-8 17 0,6-9 13 0,-1-1 5 16,-7-7-1-16,-6-2 2 0,-10 7-8 0,-2-1-9 0,-10 3-6 0,-8-2-13 15,-6 3-7 1,-17-1-12-16,-10 4-33 0,-6 5-64 0,-4 7-105 0,-5 8-116 16,7 5-139-1,-14 6-203-15,4 1-268 0,2 6 76 0,0 2 86 0,9 5-614 16,1-2-819-16</inkml:trace>
  <inkml:trace contextRef="#ctx0" brushRef="#br0" timeOffset="93848.38">18216 3909 3650 0,'0'0'-68'0,"-4"-9"21"0,4 9 11 16,-3-8 8-16,-1 5 14 0,4 3 27 0,-9-9 25 16,4 4 25-16,5 5 11 15,-7-5-8-15,7 5 5 0,-11-10-5 16,7 8 2-16,4 2 6 0,-14-7-1 0,8 4 5 16,-3-3 3-16,-1 1 9 0,1 2-2 15,0-1-5-15,-5 1 2 0,1-2-3 0,-5 0 4 0,2 1-5 16,-4 1-2-16,1-1 3 0,-3 0 1 15,-3 2-1-15,3 2 3 16,-3 0-5-16,0 0-1 0,-2 5-1 16,-14-2-4-16,3 3-4 0,2 3 0 0,-3 2 3 15,5 3-1-15,-2 1 4 0,-4 7 4 0,3 2 1 0,-2 5 2 16,3 5-12 0,2 7 2-16,-1 1-17 0,3 6-4 0,2 3-3 15,3 4-2-15,0 2-4 16,8 2-3-16,0 4-7 0,5-2 2 0,7 1-2 0,5-3-8 15,6-4-1-15,3-3-5 0,11 2 0 0,5-8-11 16,7-3-8-16,6-4-2 16,8-4 13-16,4-8-3 0,5-8-2 0,5-7-4 15,1-5-1-15,5-9-1 0,-1-3 3 16,0-9-2-16,4-1-1 0,-8-8 6 0,-4-6 2 0,-1-4 6 16,-7-8 17-1,5-15 12-15,-18 6 11 0,-4-6 8 0,-9-7-3 16,2-20-8-16,-9 12-12 0,-9-5 5 0,-7-2-7 0,2-1-8 15,-7 2-7-15,-13-12-10 16,-1 20-3-16,-9-6-10 0,-3 20-22 0,-5 9-15 16,1 8-28-16,-10 7-32 15,2 10-26-15,-5 7-41 0,11 10-44 0,-8 5-55 16,4 8-62-16,-11 8-73 0,4 3-80 0,5 6-147 16,7 2-83-16,4 3 72 0,9-4-437 15,8 3-545-15</inkml:trace>
  <inkml:trace contextRef="#ctx0" brushRef="#br0" timeOffset="94358.3">19297 4096 3122 0,'-10'-17'86'0,"0"1"16"0,-1 1-8 16,-4 3-2 0,-2-1 17-16,-1 0 23 0,1 3 17 0,-2 2 8 0,4 3-3 15,-6 2-10-15,-2 7-12 0,-11 4-5 16,-2 9-4-16,-5 9 0 0,-4 9-2 0,3 5 6 15,-9 17-5-15,3 8-1 0,4 4-5 16,7 3-1-16,3 4-1 0,18-15-14 16,2 1-7-16,10-2-7 0,6 2-11 0,12-2-6 0,6-2-5 0,9-4 3 15,8-5-17 1,2-4-21-16,8-6-9 0,5-6-9 16,7-8-18-16,2-6-6 0,0-7-13 15,6-5-7-15,-4-11-6 0,-1-4 7 0,-1-11 3 16,0-5 0-16,0-8 6 15,5-14 7-15,-7-9 10 0,-4-7 12 0,-11-10 11 0,-4-5-1 0,-10-6 3 16,-7-4-4 0,-10-9-6-16,-3-2-1 0,-11 17-3 0,-11-20-6 0,-12 10 1 15,-8 9-8-15,-11 10 1 0,5 23-3 0,-23 2-8 0,4 17-16 16,-6 12-32 0,-8 8-44-16,0 7-48 0,-2 7-59 15,-1 11-54-15,2 3-74 0,6 5-117 0,3 2-232 0,8 2 68 16,7 4 69-16,4-1-329 15,21-5-368-15</inkml:trace>
  <inkml:trace contextRef="#ctx0" brushRef="#br0" timeOffset="94968.42">21278 4506 2774 0,'-17'-19'167'0,"-5"2"-8"0,-3 0-13 0,-6 5 4 16,1 2 23-16,-1 6 34 0,1 4 23 16,-11 7 21-16,-10 10 0 0,0 10-29 15,1 9-8-15,3 5-2 0,-7 20 0 0,16-13 2 16,8 3-5-16,1 2-7 0,8 3-9 0,4 0-19 15,12 2-18-15,5-10-12 0,9 8-12 16,9-3-17-16,17-3-29 0,9-5-36 0,6-4-37 16,2-6-44-16,9-6-32 15,2-7-23-15,5-5-5 0,-2-6-5 0,3-8 6 0,-7-5 9 16,-3-8 10-16,2-6 13 16,-3-8 14-16,-3-8 25 0,8-19 23 0,-8-5 20 15,-4-6 3-15,-6-6-9 0,-8-13 2 0,-4-4-6 16,-16-8-2-16,4 0 0 0,-13-4-1 15,-6 16-9-15,-10 2 4 16,-7 7-6-16,-10 10-3 0,-15-6 0 0,-1 22-1 16,-9 10-1-16,-8 10-5 0,-4 7-20 0,-7 13-22 15,2 7-36-15,0 8-65 16,3 8-102-16,1 8-135 0,5 4-166 0,5 6-184 0,8 1 80 16,7 3-540-16,13-2-663 15</inkml:trace>
  <inkml:trace contextRef="#ctx0" brushRef="#br0" timeOffset="95418.23">22292 4631 3761 0,'-24'-14'213'0,"-9"4"-24"0,0 8-18 16,-8 6-12-16,-15 10 35 0,1 5 55 0,0 6 45 15,0 10 22-15,3-1-6 0,4 7-14 16,8 2-19-16,4 7-12 16,10-1-23-16,4 3-20 0,13 1-20 0,5-9-21 15,8 2-14-15,7 7-17 0,12-7-21 16,11-2-26-16,5-6-34 0,7-4-44 0,3-5-42 15,0-9-39-15,7-3-28 0,-12-11-7 0,3-4 8 0,0-6 3 16,3-6 15-16,0-11 1 0,-4-6 16 16,-2-7 21-16,-4-7 21 15,-6-8 12-15,-4-3 3 0,-1-9 3 0,-1-21-1 0,-10 14 0 16,-5-2-5-16,-7-2-3 16,-4 8 0-16,-6 4-8 0,-6 10 3 15,-2 15-6-15,-6 8-4 0,-7 8-2 16,-2 11 4-16,3 6-30 0,-15 8-52 0,3 8-75 15,-11 11-100-15,3 8-127 0,-1 4-136 16,-3 4-174-16,8 2-75 0,-1 2 88 0,11-4-639 16,6 3-785-16</inkml:trace>
  <inkml:trace contextRef="#ctx0" brushRef="#br0" timeOffset="95648.17">23161 5291 4133 0,'0'0'247'15,"0"0"-22"-15,0 0-16 0,-23 9-13 0,23-9 15 0,-9 3 25 16,9-3 11-16,-9 5-11 16,7-1-20-16,2-4-26 0,-7 10-19 0,7-5-33 15,0-5-44-15,9 12-49 16,-2-6-68-16,2-2-75 0,5 0-87 0,3-1-108 0,-1-1-116 15,-4-4-102-15,8-1-164 0,-4-2-20 0,0-2 78 16,-3-2-501-16,-3-1-588 16</inkml:trace>
  <inkml:trace contextRef="#ctx0" brushRef="#br0" timeOffset="102639.95">26321 8143 2308 0,'0'0'543'0,"-9"-5"-126"0,9 5-112 0,-8-5-28 15,8 5-10-15,-6-4-8 0,6 4-12 16,-4-5-15-16,4 5 13 0,-6-5 6 0,6 5-8 16,0 0-6-16,0 0-11 0,0 0-13 0,-3-5-12 0,3 5-10 0,0 0-17 15,0 0-15-15,0 0-14 16,0 0-14-16,15-4-14 0,-2 4-15 15,6 2-8-15,4 0-13 0,4 1-7 16,9 2-4-16,6-2-8 0,5 3-12 0,14-4-2 0,6 8-1 16,4-3-8-16,-1 1-5 15,2 2 0-15,3 3-4 0,-3-2-4 0,1 3-14 0,-6-4-12 16,-4 0 0 0,-4 3 0-16,-4-3 0 0,-2 1 0 15,-13-7 0-15,-4 6 0 0,2-4 0 16,0 0 0-16,1-1 0 0,-3-1 0 0,2 2 0 0,4-1 0 15,2 0 0-15,2-1 0 0,-1 1 0 0,14 1 0 0,-11 0 0 16,12 0 0 0,-15 1 0-16,-4 0 0 0,2-2 0 0,-5 2 0 0,-2-2 0 15,-8 0 0 1,-3 0 0-16,-1-1 0 0,-4-2 0 0,5 1 0 16,-2-1 0-16,2 4 0 0,0-4 0 15,-1 2 0-15,4-3 0 0,1 1 0 0,12 1 0 16,0 1 0-16,1-2 0 0,0 1 0 15,4 2 0-15,-4-2 0 0,0 1 0 0,-1 0 0 0,0-1 0 0,-5 2 0 16,-7-2 0 0,-4 1 0-16,-5-2 0 0,-1-1 0 0,1 1 0 15,-4 1 0-15,2-2 0 0,-3-1 0 0,0 0 0 16,0 0 0-16,6 1 0 0,2-2 0 16,4 1 0-16,4-1 0 15,8 1 0-15,3-3 0 0,1 3 0 0,2 0 0 16,-1 3-11-16,0-2-21 0,-3 0-1 15,-8-1 0-15,-2 2 2 0,-2-2 7 0,-2 0-14 16,2 0 13-16,-1 0 4 0,3 0-1 16,10-3 0-16,-2 3 4 0,7-1-15 0,2-4 15 15,11 2-8-15,-7 1-17 0,10 2-10 0,3 0 2 0,2 2 1 16,-5-2 4-16,-1 2-5 16,-7 1 6-16,5 1-5 0,0 0 2 15,-12 0 4-15,11 3 8 0,-10-2 1 0,-3 0 9 0,3 4-2 16,-7-4 10-16,8 0 2 0,-6 4 3 15,-1-3 10-15,0 0-6 0,-2-2 12 16,-1 1 12-16,-7-1 21 0,-5 0 17 0,-3-3 19 16,-3-1 17-16,-2 3 18 0,-2-3 12 0,-1 0 18 0,-3 0 10 15,-1 0 5-15,-12 0-30 16,20 0-122-16,-10 0 0 16,-10 0 0-16,13 0 0 0,-13 0 0 0,11-3 0 15,-11 3 0-15,0 0 0 0,14 0 0 16,-14 0 0-16,0 0 0 0,0 0 0 0,11 0 0 15,-11 0-470-15,0 0-119 0,0 0-175 16,0 0-125-16,0 0 84 0,-38 5-785 16,19-3-1030-16</inkml:trace>
  <inkml:trace contextRef="#ctx0" brushRef="#br0" timeOffset="104398.52">4461 9064 5796 0,'-22'0'241'0,"2"4"-59"15,1-2-48-15,-1 1-23 0,2 1 34 16,0-2 35-16,5 0 18 0,1 2 4 0,-1-4-10 15,4 0-12-15,9 0-14 0,-14 2-19 0,14-2-12 0,0 0-13 16,0 0-62 0,71 2-60-16,-2-9 0 0,12-2 0 0,32-4 0 15,1-4 0-15,-4 0 0 0,-6-2 0 16,-7 2 0-16,-31 3 0 0,-7 4-20 0,-18 1-105 16,-7 4 12-16,-10-3 10 0,-6 6 13 0,-4-2 20 15,-9 4 14-15,-5 0 21 0,0 0 25 16,0 0 30-16,-42 16 16 0,4-4 19 0,-12 3 15 15,-4 2 1-15,-4 0-1 16,-1 1 7-16,4-1 3 0,-1 1 14 0,18-7-45 16,2 3-49-16,11-6 0 0,6-1 0 15,6-1 0-15,1-6 0 0,7 2 0 0,5-2 0 16,0 0 0-16,0 0 0 16,57-23 0-16,-5 5 0 0,3 3 0 0,4-2 0 0,2 1 0 15,-2 1 0-15,-2 1 0 16,-8 1 0-16,-11 2 0 0,-4 3 0 0,-9 3-279 15,-5 0-366-15,1-1-131 0,-8 0-105 0,-2 2 75 16,1-1-828-16,-6 2-1072 0</inkml:trace>
  <inkml:trace contextRef="#ctx0" brushRef="#br0" timeOffset="171968.47">12731 5562 202 0,'-2'-10'916'0,"2"1"-368"0,0 1-140 0,0-2-62 0,-2 1-41 0,0 1-30 16,1 0-20-16,-3 2-28 0,4 6-8 0,-6-12-18 15,6 12-17-15,-9 0 3 16,9 0 14-16,-35 31 9 0,6 3-5 0,-5 8 5 16,-2 8-21-16,-7 14 6 15,-2 0-1-15,11-10 16 0,2-1-9 16,3 2-8-16,2-6-12 0,9-1-17 16,0-3-14-16,6-10-15 0,0-3-11 0,0-3-14 15,5-8-5-15,2-4-12 0,2-2-10 16,-1-8-5-16,2 3-5 0,0-2-2 0,2-8-3 15,0 6-11-15,0-6-7 0,0 0-7 16,14-19-10-16,1-6-8 0,1-6-7 0,6-16-18 0,5-3-17 16,-1-8-5-16,10-14-11 0,0-6-7 15,1-3 1-15,-2 6 3 0,-7 18-5 16,-1 7 8-16,-3 6-1 0,-5 15 1 0,-3 2 0 16,-5 7 9-16,0 7-9 15,-2 5 5-15,-2 4 8 0,2 2 10 0,-9 2 14 16,25 14 10-16,-2 5 15 0,1 3 7 0,10 11 1 15,-2-1 5-15,2 4-5 16,2 0-2-16,0-2-3 0,-2 0-3 0,1-2 1 0,-12-6-4 0,2-3 0 16,-8-2-1-1,-4-6-5-15,-2-1 7 0,-2-4 4 0,-6-1 13 16,-3-1 26-16,0 1 21 16,-3-1-51-16,-10 3-40 0,-1-2 0 0,-8-1 0 0,-10 2 0 15,-6-1 0-15,-1-3 0 0,-4-2 0 16,0-1 0-16,-4-1 0 0,-1-2 0 15,9-2 0-15,4 2 0 0,9-1 0 0,3 1 0 0,2-2 0 16,0 2 0-16,3-2 0 0,4 2 0 16,-2 0 0-16,7 0 0 0,9 0 0 15,-22 0 0-15,13 0 0 16,9 0-102-16,-11 5-413 0,11-5-135 0,-2 7-174 0,2-7-39 16,21 3 95-16,0-3-752 15,9 2-965-15</inkml:trace>
  <inkml:trace contextRef="#ctx0" brushRef="#br0" timeOffset="172188.36">13516 5660 4532 0,'0'0'116'0,"0"0"28"0,0 0 10 15,0 0 27-15,0 0 35 16,0 0 16-16,0 0 4 0,0 0-10 0,0 0-10 0,0 0-29 0,27-11-20 15,7 5-21 1,7-1-66-16,-1-2-76 0,-1 0-86 16,4 3-85-16,-5-3-108 0,0 1-135 15,-10 4-148-15,-3 2-231 0,-4 1 77 0,-2 2 76 0,-5 3-455 16,-7 3-562-16</inkml:trace>
  <inkml:trace contextRef="#ctx0" brushRef="#br0" timeOffset="172418.5">13549 5966 3392 0,'-15'8'226'0,"7"-4"18"16,0 2 12-16,3-2 23 0,5-4 28 15,0 0 57-15,-8 7 19 0,8-7 12 16,0 0-17-16,17 4-34 0,-1-2-31 0,3-2-29 16,11 0-34-16,8-4-31 0,4 4-58 15,-1-2-57-15,-9-1-62 0,-5 0-70 16,-7 3-67-16,-2 0-67 0,-4-1-67 0,0-1-76 0,-3 2-88 15,-11 0-79-15,14 2-101 16,-14-2-163-16,0 0-9 0,0 0 79 16,0 0-537-16,0 0-667 0</inkml:trace>
  <inkml:trace contextRef="#ctx0" brushRef="#br0" timeOffset="175552.11">14879 5508 3047 0,'0'0'-94'15,"-2"-12"34"-15,0 4 9 0,0 2 6 0,-1-1 8 16,-3-1 8-16,3-2 9 0,-4 3 16 0,1-1 17 16,1 0 6-16,1 0 2 0,1 2-1 15,-1 0-2-15,-1 1-5 0,3 0 3 0,2 5-4 16,-5-9 2-16,5 9-2 0,-4-4-1 0,4 4-4 0,-5-6 1 31,5 6 6-31,0 0 14 0,-10-3 22 0,10 3 12 16,0 0 22-16,-15 0 12 0,15 0 12 0,0 0 10 0,0 0 9 15,-20 3 7-15,20-3 0 0,0 0-2 16,-7 2-12-16,7-2-2 16,0 0-15-16,0 0-3 0,0 0-1 15,0 0 13-15,0 0 4 0,32 8 0 16,9-4-3-16,2 1-9 0,20 0-9 15,7-1-8-15,5 1-8 0,6 1-9 0,3 0-5 0,2 2-6 16,0-4-10-16,2 2 0 0,18-1-8 0,-18 1-6 0,-2 0-2 16,0-4-2-16,-2 1-4 15,-1-3-1-15,-1 0-4 0,-1-3-2 0,-7 3-1 16,-6-2 0-16,-2 0-1 0,-17 0-4 16,-5-2-1-16,-1 2-1 15,-10 0-1-15,-7 2-3 0,-2-3 4 0,-1 3-6 16,-5-1 3-16,3 1-4 0,-4 0-5 15,4 0 2-15,1 1 4 0,4 2-3 16,1-1 1-16,9 4 1 0,2 0-6 0,4-3-2 0,0 4 5 0,2 0-3 16,4-3 6-1,11 4-2-15,0 0 0 0,4 1-2 0,3-1 6 0,2-1-8 16,7 0 4-16,-3-2-1 16,9 2 3-16,0-2-4 0,5-3 1 0,2 3 0 15,0-4-4-15,1-1 5 16,1-1-4-16,-2 1 3 0,-3-2-6 0,-1-1-3 15,-6 3 3-15,-1 0-5 0,-11 0 3 0,-15-2-3 0,1 4 6 16,-8-2-6-16,-2 0 4 16,-3 0-1-16,-4 3 0 0,5-1 1 15,0-1 3-15,3 1 1 0,4 0-3 16,3 0 4-16,0-1-5 0,17-1 2 0,0 0 1 0,0 2 2 16,1-4-3-16,-1 4 1 0,-3 0 2 15,0-2 2-15,-13 2-4 0,-3-1 1 0,-5 1 1 16,0-2-2-16,-9 0 3 0,-5 0 1 15,-2 0-1-15,-5 0 3 0,-3-2 1 16,2 2 1-16,1-1 9 0,3-1 5 0,0-2 4 16,0-1 6-16,11-3 3 0,0 3-3 15,0-1-1-15,1 0-1 0,-8 0 2 0,-7 0-9 16,-1 4 3-16,-1-2 1 16,-4-1-10-16,-2 4 2 0,-3-3 2 15,0 3-4-15,2-3-2 0,-13 4-6 16,16-2 1-16,-16 2-3 0,16-3-3 0,-16 3-1 15,0 0-2-15,15 1 2 16,-15-1-1-16,10 14 1 0,-6 1 4 0,-1 6-3 0,-5 5 4 16,2 12 5-16,-5 4 7 15,-5 13-1-15,-1 1 15 0,-2 5 26 0,1 0 14 0,1 5-5 0,-2-6 5 16,8 0 10-16,1 2-1 16,4-4-7-16,-2-2-7 0,2-12-1 15,-5-3-10-15,1-2-6 0,2-10 4 16,2-5 1-16,-3-3-10 0,0-4 1 0,-1-4-4 15,2 1-4-15,0-2 2 0,2-2 1 16,-3-1 0-16,-1-2 2 0,0-2-8 0,-3 0-4 16,-3-1 0-16,-5-3-5 0,-3-1-2 15,-5 0-2-15,-4 0-4 0,-18-1-3 16,-5-3-3-16,-14 0 0 0,-6 3-2 0,-7-3-3 16,-1 4 4-16,-6-3-8 0,-4 3 5 15,-1 0-3-15,-28 2-1 0,-3-1-2 16,-5 1-2-16,-3 0 3 0,-1-2-3 15,1 0 7-15,-2 1-7 0,-3-1-4 0,2 0 6 16,-1 0 0-16,2 2-2 0,-4-4 1 0,1 1-4 0,2-1 5 16,4 0 2-16,-1-1-4 0,4 0-2 15,6-1 0-15,7 2 2 16,22 2 3-16,-1-3-8 0,2 1 7 0,1-1-2 0,3 3-1 16,0-2-2-16,8 4 1 15,-2-4 0-15,5 4 2 0,1-2-3 0,4 2 3 0,-2-1 0 16,8-2 3-16,-1 7-6 0,16-6 2 15,-1 0 0-15,2 4 2 0,2-2-1 0,2 0-2 16,8-1 3-16,6 1 4 0,-1-1-7 16,2 3-1-16,0-3 2 0,2 1-1 15,-1 2 0-15,-1 2 5 0,-7 0-5 0,0 0 3 16,-4 3-4-16,0-1 4 16,-1 0-3-16,-1-2-2 0,2 3 5 0,-2-3 1 15,-2 2-4-15,2-2 3 0,0 2-1 16,0-1 3-16,4-3 3 0,7 0-6 0,3 0 4 15,1-3 1-15,4 3-5 16,2-3-1-16,-1 1-2 0,6 0 2 0,-4 0-2 16,5-2 3-16,-1 2 1 0,5-2 1 0,9 0-5 15,-19 1 7-15,9 1 0 0,10-2-4 16,-11 0 8-16,11 0-1 0,-12 0 1 16,12 0 0-16,0 0-3 0,-13 0 1 15,13 0 4-15,0 0-3 0,0 0-2 0,-12-3 4 16,12 3-6-16,-9-8 2 0,6 3-3 0,-1 0 2 0,-2-3-5 15,3 3 3-15,-3-5 1 0,1 0 1 16,4 0-3-16,-5-3 0 0,2-3-2 0,2-1-1 16,1-6-1-1,-3-2-4-15,2-13 7 0,4-2-4 0,2-5-3 0,-1-14-3 16,7-3-2-16,2-5-6 16,-1-1-1-16,3-1-2 0,-2 2 4 15,3 2-2-15,1 4 3 0,-1 3 0 16,0 3 0-16,3 3 2 0,-1 2-4 0,-2 4 11 15,0 1-2-15,-1 10 1 0,1 0-7 16,-6 0 6-16,3 0 2 0,-1 2-1 0,-4 2 5 16,2 7-2-16,-4 4 13 0,-1 3 0 15,0 1 1-15,-2 4-3 0,-1 2-2 0,-1 1-1 16,0-1-2-16,2 3-2 0,0 1 0 16,-2 6-1-16,2-12-1 0,-2 8-1 15,0 4-1-15,0 0 1 0,2-10-6 0,-2 10-19 0,0 0-13 0,-6-5-24 16,6 5-28-16,0 0-25 0,0 0-33 0,0 0-46 0,0 0-61 31,-14 14-77-31,8-11-78 0,3 2-89 16,3-5-119-16,-4 9-139 0,4-9 86 0,2 6-518 0,-2-6-656 15</inkml:trace>
  <inkml:trace contextRef="#ctx0" brushRef="#br0" timeOffset="176333.5">15230 5903 3372 0,'0'-12'-3'0,"2"0"21"0,3 2 11 0,-1 0 9 0,3 0 13 0,7-4 15 16,3 0 23-16,2 2-3 0,6-1 0 15,2-1-9-15,-5 5-10 16,1 6-5-16,-1 0-12 0,1 3-2 0,-1 3-4 0,1 4-6 16,-2 2-3-16,2 9-2 15,-6 3 12-15,-8 4-2 0,-4-1 9 0,-7 12 7 16,-6 3 8-16,-7 7 13 0,-3 3 6 16,-7-2 8-16,1-3 10 0,-4 0 8 0,-3-3 10 15,6-6 2-15,8-6-7 16,2-2-8-16,5-2-13 0,4-8-4 0,3-4-5 0,3 0-10 15,1-3-3-15,9-4-11 0,2-1 1 16,4-1-8-16,6-2-3 0,4-6-12 16,10-3-2-16,0-3-3 0,0 0-1 15,-9-4-2-15,0-3-1 0,-4 0 20 16,-5-7 26-16,-9 3 16 0,-7 2 6 0,-8-5 0 16,-10-5 9-16,-7-5-1 0,-13 1-1 15,-3 3-2-15,-7 2 2 0,0 4 1 16,1 1-3-16,2 2 0 0,7 7 5 15,8-1 3-15,6 5 1 0,4 0-4 0,4 2-22 0,7 3-88 0,-1-4 0 16,5-1 0-16,3-2 0 0,5-2 0 16,17-8 0-16,3 1 0 15,14-1-96-15,5 2-173 0,-7 6-83 16,4 3-106-16,1 1-113 0,-1 4-159 0,2 1-93 16,-13 5 83-16,1 3-672 0,-4 0-864 0</inkml:trace>
  <inkml:trace contextRef="#ctx0" brushRef="#br0" timeOffset="176668.28">16000 5552 3697 0,'5'-15'7'0,"-1"1"40"0,1 4 23 0,-4 3-2 0,1 0-2 0,0 2-10 0,-2 5-3 15,6-6 8 1,-6 6 42-16,0 0 28 0,9 35 18 0,-6 1 3 0,4 3 3 16,-3 8-5-16,-1 15-8 0,-1 2-12 0,0 2-7 15,2 2 9-15,-1 1-16 0,-3-5-10 16,4-2-12 0,0-2-7-16,0-4-7 0,-4-12-10 0,2-3-5 15,-4-4-11-15,2-8-3 0,0-5-21 16,0-4-20-16,0-3-18 0,0-2-28 0,0-1-33 15,2-4-48-15,-2-3-85 0,0-2-101 16,0-5-92-16,0 0-109 0,0 0-164 0,0 0 30 16,10-25 68-16,-9 9-364 0,3-1-413 0</inkml:trace>
  <inkml:trace contextRef="#ctx0" brushRef="#br0" timeOffset="177249.86">16179 5881 2682 0,'4'-7'80'16,"-3"-1"20"-16,3 2 2 16,2 0 0-16,0 1 20 0,3 1 16 0,2 1 18 0,1-1 3 15,3 4 0-15,6 2-9 0,-4 1-15 16,6 3-10-16,-2 4-2 16,4 5 2-16,-6 0-1 0,-2 6 10 0,-2 3 6 0,-6-2 3 15,-8 0 0-15,-1-3 7 16,-3 5-3-16,-8 5-3 0,0 0-9 0,0-8-6 15,3-1-12-15,1-3-8 0,1-4-17 0,2-1-7 16,3-3-13-16,-1-1-11 16,0-1-5-16,2-7-30 0,4 9-45 0,-4-9-54 0,0 0-61 15,30-19-64-15,-3-3-60 16,-3-3-37-16,6-8-21 0,5 0-7 0,-2 0 23 0,-3 2 34 0,-6 10 36 16,-3-1 36-1,-5 9 41-15,-3 1 37 0,-4 3 37 16,0 4 58-16,-6 2 71 0,1 1 68 0,-4 2 37 15,0 0 27-15,0 0 14 0,0 15 11 16,-4-5 7-16,1 6-2 0,-6 3-6 0,4 0-15 16,-3 1-16-16,5 3-18 0,-3-3-17 15,4-3-9-15,2 3-15 0,0-3-14 0,4-2-6 0,2 0-9 0,1-3-11 32,4-2-4-32,3-3-12 0,3 0-22 0,0-5-17 0,4-4-21 0,4-1-5 15,8-11-2 1,-8 6 8-16,-5-1 6 0,-1 0 5 0,-2-1 9 15,-1-3 13-15,-7-3 18 0,-2-1 8 0,-5-4 7 0,1-3 9 16,-6-3-9 0,-2-10 4-16,-5-2-13 0,-4 5-8 0,2 5-4 15,-1 0-8-15,-7 5-10 0,4 9-10 16,-2 4-20-16,0 5-35 0,0 4-40 0,0 4-47 16,-3 3-54-16,-1 1-82 15,3 3-99-15,-3 1-86 0,6 1-116 0,2-3-197 0,3 1 66 16,3-3 75-16,7 0-429 0,-1-1-520 15</inkml:trace>
  <inkml:trace contextRef="#ctx0" brushRef="#br0" timeOffset="177518.51">16985 5549 3210 0,'-2'-9'176'0,"0"2"28"0,-2 2 16 0,4 5 4 0,0 0-5 16,0 0-18-16,0 0 8 0,0 0 49 0,0 0 19 0,8 39-20 16,-2-4-18-16,1 4-19 0,3 15-15 0,0 1-16 0,-3 1-7 15,0 5-14 1,1-1-17-16,-4 1-14 0,-2-3-13 0,-2-2-29 16,0-8-33-16,-2-3-34 0,0-3-34 15,-4-1-40-15,1-4-42 0,-1-4-43 0,2-10-47 16,3-2-53-16,-1-5-70 0,0-6-86 15,-1-3-123-15,1-3-167 0,2-4-37 16,0 0 81-16,0 0-508 0,0 0-607 16</inkml:trace>
  <inkml:trace contextRef="#ctx0" brushRef="#br0" timeOffset="177851.68">17275 5859 3270 0,'-2'-7'98'0,"2"7"37"0,0-12 9 0,0 12 9 0,2-9-6 15,-2 9-1-15,3-6 1 0,-3 6-5 16,12-2-12-16,-12 2-7 0,0 0-7 16,26 8-7-16,-16 1-17 0,3 3 11 15,-1 2 12-15,-3 3 8 0,-1 2 24 0,-3 1 6 16,-1 4 7-16,1 0 8 0,-3 1-9 15,-2-1 4-15,0-5 3 0,1 0-8 0,-1-1-15 16,2-1-9-16,0-1-15 0,4-1-6 16,-3-3-12-16,5 2-6 0,4-6-10 15,-1 1-26-15,1-6-51 0,3-1-77 0,0-2-86 0,7-5-96 16,5-5-125-16,4-8-121 16,-3-2-151-16,5-9-139 0,-1-1 76 15,-1-3-626-15,-1-1-792 0</inkml:trace>
  <inkml:trace contextRef="#ctx0" brushRef="#br0" timeOffset="178243.99">17774 5701 3536 0,'-12'-4'-53'0,"12"4"41"0,0 0 19 0,0 0 26 16,-9-2 28-16,9 2 16 0,0 0 10 16,0 0 9-16,0 0 8 0,0 0-8 15,0 0-9-15,0 0-12 0,0 0-6 16,47 6-6-16,-33 0-4 0,1 4-4 0,1-1-6 15,-4 3 2-15,2 3-2 0,-4 2-3 0,-7-2 16 0,3 0 14 16,-3 5 16 0,-4-2 11-16,-1 4 3 0,-4 1 6 0,-3 6-2 0,2-5-5 15,-2-4 17-15,6-4-6 0,-3 1-12 0,2-2-10 16,3-2-10-16,-1-2-6 16,2-1-4-16,2 2 1 0,-1-3 5 0,3 2 0 15,0-2 9-15,1 1-3 0,2 0 3 16,-4-3 3-16,3 1-10 0,1-1-9 0,-3 3-5 0,2-1-8 0,0 1 0 31,-2-3-13-31,0 2 2 0,-3-1 3 0,1-1 7 16,-2 3 6-16,0-10-1 0,-2 14 0 0,-1-5 2 15,-8-1-6-15,4-1-5 0,-2 0-10 16,-2-2-3-16,-1 0-11 0,-1-2-37 16,-3-3-44-16,1 0-70 0,1 0-85 15,2-3-122-15,-4-2-158 0,-1-5-164 0,1-1-183 16,5-4 82-16,-1-2 80 0,1-2-559 0,6 0-690 0</inkml:trace>
  <inkml:trace contextRef="#ctx0" brushRef="#br0" timeOffset="178518.19">18160 5559 3590 0,'-1'-7'129'16,"1"7"40"-16,-2-9 31 0,2 9 19 0,0 0 18 0,0 0 1 15,0 0-20-15,0 0 11 0,0 0 41 0,12 21 2 16,-7-1-18 0,5 14-13-16,-1 8-21 0,-1 9-20 0,0 3-22 15,-5 1-6-15,3 3-11 0,-4 0-20 0,-2-2-24 0,0 2-23 16,-6-4-26-16,2-1-22 0,1-10-27 16,-5-2-27-16,2-4-38 15,-2 0-27-15,3-4-28 0,-1-10-32 0,3-2-37 16,-2-5-51-16,1-4-73 0,2-1-86 0,2-5-108 15,-1-1-138-15,1-5-128 0,0 7 67 16,0-7-572-16,0 0-719 0</inkml:trace>
  <inkml:trace contextRef="#ctx0" brushRef="#br0" timeOffset="179153.22">18399 6091 3736 0,'-9'-7'86'0,"-2"-2"31"0,8 1 37 0,-3 2 34 16,2 1 38-16,4-1 19 0,0-3 7 16,0-4 5-16,4 2-17 0,5-5-13 0,9-7-21 0,1 3-26 15,5 5-16-15,-2 3-16 16,-5 1-15-16,4 5-14 0,-4 0-16 0,3 5-12 16,-8 1-3-16,10 3-3 0,-6 7-13 15,2 2-6-15,3 9-9 0,-6 4 5 16,-6 4-15-16,-2-2 15 0,-6-2 14 0,-4 10 10 0,-7 0 19 15,-1 0 8-15,-3 1 12 16,-3-4 11-16,-1-1 3 0,2-3-139 0,-4-2 0 0,9-7 0 16,1-5 0-1,3 1 0-15,-1-7 0 0,5 1 0 0,-3 0 0 0,3-4 0 0,3-5 0 16,0 10 0 0,0-10 0-16,16 3 0 0,0-4 0 0,-16 1 0 0,41-8 0 15,-18 3 0-15,10-3 0 16,-1 0 0-16,0-5 0 0,1 3 0 0,-3-2 0 15,1-4 0-15,-3 1-580 0,-1-3-90 16,2 1-111-16,-2-1-83 0,-5-3 89 0,1 4-763 16,-2-5-981-16</inkml:trace>
  <inkml:trace contextRef="#ctx0" brushRef="#br0" timeOffset="179503.28">19143 6030 3946 0,'5'-6'-119'0,"-1"1"60"15,-2-1 55-15,-2 6 40 0,1-9 49 16,-1 9 35-16,0 0 24 0,0 0 18 0,2-7 4 15,-2 7-7-15,0 0 10 0,0 0 29 16,0 0 25-16,0 0 13 0,-26 24 8 16,16-15-2-16,3 3-3 0,-3 2-11 0,0 0-23 15,1 3-16-15,4-4-17 0,-2 1-16 16,5 0-14-16,1-2-9 0,2 0-14 0,-1 2-10 16,9-1-10-16,-4 1-10 0,4 1-9 15,3-3-5-15,0 2-10 0,-1 1-7 16,-2-4-4-16,-1 1-23 0,1 0-31 0,-1-1 0 15,-3 1 0-15,2-2 0 0,-2-2 0 16,-3 3 0-16,0-3 0 0,2-2 0 0,-4 4 0 0,-2-4 0 0,-2 1 0 16,1-1 0-16,-8 2 0 15,2-4 0-15,0 0 0 16,-3-3 0-16,-1 2 0 0,13-3 0 0,-27-5 0 0,12 2 0 16,3-4-304-16,-2-6-194 15,0-2-161-15,5 0-214 0,-1-2 43 0,7 0 86 16,-4 2-713-16,7-2-905 0</inkml:trace>
  <inkml:trace contextRef="#ctx0" brushRef="#br0" timeOffset="179786.18">19550 5651 3911 0,'-6'-15'71'0,"1"1"60"0,-2 4 47 0,4 3 34 0,-1 0 23 16,0 2 9-16,4 5 0 0,-3-9-10 0,3 9-28 16,0 0 37-16,0 0 15 0,-2 28-12 15,2-4-13-15,2 12-22 0,-1 3-17 0,3 5-4 16,2 12-23-16,-4-10-15 0,-1 11-16 16,2-13-12-16,-1 2-13 0,-4-2-11 15,4-3-22-15,-4-5-32 0,2-4-29 0,-3-8-40 16,3 0-62-16,-1-5-67 0,1-2-68 0,0-3-74 15,0-3-87-15,1-3-117 0,2-2-135 16,-1-2-178-16,-2-4 53 0,7 2 79 16,-7-2-558-16,0 0-700 0</inkml:trace>
  <inkml:trace contextRef="#ctx0" brushRef="#br0" timeOffset="180164.73">19815 5916 3333 0,'-2'-9'-17'0,"2"9"51"16,0 0 56-16,0 0 40 0,0 0 40 16,0 0 32-16,-21 18 22 0,15-7 8 0,3 2-6 0,-1-1-16 15,-2 9-16-15,4-4-11 16,0 5-14-16,0-5-14 0,2 2-17 0,2 1-16 16,0-3-15-16,0-2-10 0,-1 1-12 15,6-3-6-15,-2-1-9 0,-1-3-19 0,4-2-15 16,2-2-21-16,-3-4-16 0,2 1-11 0,-9-2-5 0,23-3-1 0,-8-4 4 31,-1-1 1-31,1-3 0 0,1-3 2 0,-2-1 7 16,6-7 10-16,-6 5 15 0,-1 3 15 0,-4 4 17 15,-4 1 3-15,4 1 0 0,-6 0-13 0,3 4-6 16,-6 4 2 0,0 0 7-16,0 0 6 0,0 0-9 0,0 0-3 0,2 26-8 15,-6-15-2-15,0 1-3 16,3 4-17-16,-4 1-26 0,3-2-44 0,0 1-52 15,2-3-59-15,0 1-73 0,2-2-83 16,0 0-64-16,1-4-72 0,0-1-105 0,1-2-115 16,2-1 51-16,-1 0-454 0,2-3-556 15</inkml:trace>
  <inkml:trace contextRef="#ctx0" brushRef="#br0" timeOffset="180350.15">20177 6084 3019 0,'9'-13'47'0,"-3"1"67"0,-2 6 42 0,-1-1 24 16,-1 2 17-16,-2 5 15 0,0 0 39 0,0 0 38 15,0 0 15-15,0 0-8 0,0 0-9 16,-9 36-21-16,3-17-25 0,-3 1-25 16,4 1-17-16,-4 1-30 0,4 0-60 15,-1 0-72-15,3-1-76 0,-1-2-97 0,-1-2-124 16,3-3-124-16,-1 0-132 0,1-3-169 16,0-1-13-16,-2 2 75 0,4-5-482 0,-1 1-574 15</inkml:trace>
  <inkml:trace contextRef="#ctx0" brushRef="#br0" timeOffset="183380.44">15359 6774 1321 0,'0'0'243'0,"0"0"-33"0,0 0-18 0,0 0-1 0,0 0-9 16,0 0-8-16,0 0-12 0,0 0 5 15,0 0 4 1,0 0 6-16,0 0 5 0,0 0-2 0,0 0 1 0,0 0-3 15,0 0-4-15,0 0-1 0,0 0-8 0,0 0-7 16,0 0-3-16,0 0-6 0,0 0-9 16,0 0-2-16,0 0-8 15,0 0 0-15,0 0-9 0,0 0-4 0,0 0-5 16,0 0-3-16,-7-8-2 0,7 8-4 0,0 0-3 16,0 0-4-16,0 0-8 0,0 0 5 0,0 0-10 15,0 0 3-15,0 0-12 0,0 0 9 16,0 0-6-16,0 0-4 0,0 0 4 15,0 0-5-15,0 0 7 0,0 0-12 0,0 0-4 16,0 0 1-16,0 0-7 0,-4-5-1 16,4 5-1-16,0 0-1 0,0 0-4 15,0 0-1-15,0 0-3 0,0 0-1 0,0 0 0 0,0 0-2 16,0 0-1 0,0 0-2-16,0 0-4 0,0 0-5 15,0 0 1-15,0 0-7 0,0 0-1 0,0 0-12 0,0 0-2 0,0 0 1 16,0 0 12-1,0 0 9-15,-2 34-26 0,2-21-6 0,0 5 0 0,-2 1 0 0,2-1 0 16,-4 3 0 0,2-2 0-16,2-2 0 0,-2 1 0 15,2-3 0-15,2-1 0 0,-2-3 0 0,0 0 0 0,0-1 0 16,0-1 0-16,0-9 0 0,0 13 0 16,0-6 0-16,0-7 0 15,0 10 0-15,0-10 0 0,2 11 0 0,-2-11 0 0,2 8 0 16,-2-8 0-16,0 0 0 15,0 11 0-15,0-11 0 0,0 0 0 0,0 6 0 0,0-6 0 16,0 0 0-16,0 0 0 0,-2 7 0 0,2-7 0 16,0 0 0-16,0 0 0 15,0 7 0-15,0-7 0 0,0 0 0 0,0 0 0 16,0 0 0-16,0 0 0 0,0 0 0 16,0 0 0-16,0 0 0 0,0 0 0 0,0 0 0 15,0 0 0-15,0 0 0 16,0 0 0-16,0 0-266 0,0 0-515 0,-6-20-176 15,6 13 98-15,0 7 80 0,0-11-768 0,0 11-991 0</inkml:trace>
  <inkml:trace contextRef="#ctx0" brushRef="#br0" timeOffset="184121.12">16512 6781 4272 0,'-11'-3'-10'0,"1"-3"38"0,5 1 36 15,-3 2 38-15,8 3 29 0,-5-10 18 16,5 10 9-16,-2-11-5 0,2 11-3 15,5-11-12-15,3 2-10 0,-1 2-15 16,3 2-8-16,0 0-12 0,1 1-9 0,-1 4-9 0,-10 0-7 0,18 7-2 16,-8-2-8-16,-2 6 2 15,-3 2 6-15,-1 3 9 0,-4 2 9 0,-6 7 17 16,-5 7 3-16,-2 0 15 16,-11 5 16-16,8-6 15 0,-4-2 9 15,4-2-1-15,0 1 1 0,5-8 1 0,3-3 1 16,0-3 8-16,5-1 8 0,-1-4-148 0,2 2-29 0,6-2 0 0,-1-1 0 31,8-2 0-31,5 0 0 0,4 0 0 16,2-4 0-16,3 0 0 0,2-2 0 0,-3 0 0 15,3-4 0-15,-2 4 0 0,-3-4 0 16,1 0 0-16,-1 2 0 0,-8 0 0 0,2 2 0 16,-5-5 0-16,3 2 0 0,-5-1 0 15,2 3 0-15,-11 1 0 0,16-1 0 0,-10-2 0 16,1-1-504-16,-7 4-224 0,12-6-199 15,-6 3 81-15,-6 3 94 0,13-7-756 16,-8 5-954-16</inkml:trace>
  <inkml:trace contextRef="#ctx0" brushRef="#br0" timeOffset="184598.26">17570 6730 4185 0,'8'-12'-17'0,"-3"2"33"0,2-1 13 15,5 3 29-15,1 1 22 0,1 0 26 0,-1-1 17 0,3 6 10 16,-1-3 2-16,-3 1 1 16,1 1-2-16,0 3 2 0,-3-3-1 0,-10 3-2 0,18 4 7 15,-8 0-7 1,-2 1 8-16,-5 2 7 0,1-2 11 0,-2 4 2 0,-2 1 2 15,-2 0-6-15,-2 4-6 0,1-2-7 16,-3 1-9-16,1 1-7 0,-4-2-9 0,6-3-13 16,-1 1-8-16,2-1-13 15,0-3-5-15,0 1-4 0,2-7 2 0,2 18 3 16,0-10 2-16,2 1-1 0,-1-1-61 0,3 2-21 0,2 1 0 0,2 1 0 16,-5 0 0-1,5-3 0-15,-2 4 0 0,-3 0 0 0,1-6 0 16,-1 3 0-16,-1 0 0 0,1-2 0 0,-2 1 0 15,-1-2 0-15,0 0 0 16,-2-7 0-16,0 13 0 0,-4-6 0 0,-1-2 0 0,-4 2 0 16,0-2 0-16,0 0 0 15,-5-3 0-15,3 1 0 0,-3-1 0 0,1 0 0 0,-1-4 0 0,1 0 0 32,2 1 0-32,-2-3-725 0,1 2-248 0,3-2 86 0,3 0 90 15,6 4-839-15,0 0-1073 16</inkml:trace>
  <inkml:trace contextRef="#ctx0" brushRef="#br0" timeOffset="185098.43">18904 6802 4803 0,'-2'-14'38'0,"2"4"49"0,0 1 42 0,0 4 26 0,0 5 14 0,0-10 0 16,0 10-12-16,0 0-12 0,0 0 4 0,0 0 17 15,0 0 9-15,0 0-14 0,-6 29-11 16,2-12-6-16,0 3-7 0,4-1-12 0,-3 3-12 15,3-3-7-15,2 3-13 0,-1-3-13 16,1 2-23-16,4-1-8 0,0-5-6 16,4 2-17-16,-1-5-11 0,1-4-23 0,3-2-9 15,1-3-28-15,1-5-11 0,6-1-15 16,7-7-5-16,1-2 11 0,2-2 6 0,-6-3 4 0,0-4 12 0,0 1 11 16,-2-2 24-1,-1 2 17-15,-9 5 31 0,-2 3 22 0,-1 3 14 0,-5 2 7 0,3 0-9 16,-5 4-4-16,-3 3 0 0,0 0 17 15,0 0-1 1,0 0-4-16,11 20-9 0,-11-10-8 0,0 1-8 0,0 3-4 16,2 0-11-16,-1 1-27 15,7-1-54-15,-5 1-61 0,7-1-61 0,0 1-74 0,1-4-93 16,3-4-112 0,-1 0-125-16,3-4-168 0,4-3-59 0,1 0 78 0,6-3-661 15,9-6-829-15</inkml:trace>
  <inkml:trace contextRef="#ctx0" brushRef="#br0" timeOffset="185398.17">19982 6632 3733 0,'2'-8'-14'15,"0"1"55"-15,-2 7 43 16,-6-6 40-16,6 6 42 0,0 0 29 16,0 0 14-16,-32 10 15 0,25-2 6 0,-4-1-1 0,-3 3 3 15,3 0-12-15,1-1-22 0,2 3-10 16,4 0-15-16,3-1-15 0,1 2-12 0,1-3-16 0,3 4-11 0,5-2-15 31,0 0-3-31,-2-1-1 0,2 2 8 16,2-1 12-16,-4 1 15 0,0 1 17 0,1-1 14 15,-5 3 20-15,2-2-1 0,-3 1-136 16,-6 1-49-16,-2 3 0 0,-5-2 0 16,0-1 0-16,-9 5 0 0,4-5 0 0,0-1 0 15,-11-3 0-15,-2 2 0 0,6-5 0 16,3-3 0-16,-1-2 0 0,1-2 0 0,5-1 0 15,-2-1 0-15,2-3 0 0,1-4-23 0,1 0-1024 16,4-1 101-16,3-1 93 16,4 2-957-16,-2 1-1238 0</inkml:trace>
  <inkml:trace contextRef="#ctx0" brushRef="#br0" timeOffset="186630.09">22660 5953 4218 0,'0'-10'404'0,"-2"-2"-128"15,-4 5-71-15,4 3-28 0,-3 0-4 0,5 4 21 16,-21 11 34-16,-4 11 6 0,-10 13 18 15,-2 7 2-15,-1 7-7 0,-2 1-6 0,1-1-22 16,3-1-15-16,6 2-16 0,-3-1-16 16,8-5-14-16,4-3-11 0,6-12-147 15,2-3 0-15,1-8 0 0,7-2 0 0,-1-4 0 16,3-4 0-16,-1-1 0 0,1-1 0 16,3-6 0-16,0 0 0 0,0 0 0 0,0 0 0 15,21-37 0-15,-7 8 0 16,10-12 0-16,1-3 0 0,6-6 0 0,-3-2 0 15,5 1 0-15,-1 1 0 0,-2 5 0 0,1 8 0 0,-10 12 0 16,-1 2 0 0,-6 5 0-16,-2 9 0 0,-2 3 0 0,1 4 0 0,-11 2 0 0,23 10 0 0,-8-1 0 31,6 11 0-31,4 2 0 0,0 2 0 0,0 0 0 16,2 0 0-16,-2-2 0 0,6-1 0 15,-4-1 0-15,-1-3 0 0,-4-3 0 0,-8-1 0 0,-1-7 0 16,-4 0 0-16,0 1 0 0,-3-1 0 15,0-2 0-15,-6-4 0 0,4 8 0 16,-4-8 0-16,0 0 0 0,-23 9 0 16,6-5 0-16,-10 1 0 0,-10 0 0 15,-3 1 0-15,-3-2 0 0,1-2 0 16,-2 2 0-16,4-2 0 0,10-1 0 0,5 1 0 0,4 0 0 16,1-2 0-16,7 2 0 0,1-2 0 15,-1 0 0-15,13 0 0 0,-14-2 0 16,5 0 0-16,7-4 0 0,1-1-590 0,2-3-222 15,8-6-114-15,2-3 103 16,8-7-891-16,3 0-1148 0</inkml:trace>
  <inkml:trace contextRef="#ctx0" brushRef="#br0" timeOffset="186938.27">23039 5818 4877 0,'4'-10'99'0,"-2"2"47"0,2 2 33 16,-4 6 15-16,1-9 12 0,-1 9-1 0,0 0 34 0,0 0 45 15,14 23 21-15,-8-6 9 0,1 17-29 16,-1 5 2-16,-2 4-32 0,-4 4-23 0,0 1-148 0,-2 10-84 16,-6-2 0-1,4-3 0-15,3-7 0 0,-3-4 0 0,0-5 0 0,2 0 0 16,2-11 0-16,0-4 0 0,2-4 0 16,2 0 0-16,1-6 0 0,5-1 0 0,5-4 0 15,5-1 0 1,6-6 0-16,14-6 0 0,2-2 0 0,8-7 0 0,-1-1 0 15,-10 3 0-15,-3-1 0 0,-2 0 0 0,-11 6 0 0,-5-1 0 0,-4 2 0 32,-3-1-4-32,-1 2-530 0,-8 1-48 15,-2-1-70-15,0 6-162 0,-2-8 15 0,-4 2 86 0,0 2-679 0,-3-1-845 16</inkml:trace>
  <inkml:trace contextRef="#ctx0" brushRef="#br0" timeOffset="187128.31">23039 5847 4316 0,'-15'-19'223'0,"4"5"16"0,1 0-5 16,8 0-12-16,1 5-15 16,1-3-14-16,5 0-27 0,4 1-16 0,9 1-20 15,0 2-39-15,5 2-65 0,4 3-102 16,2-1-135-16,11 2-153 0,-6 2-172 0,8 2-189 15,-4 0 58-15,-4-2 65 0,-7 4-424 0,2 0-500 16</inkml:trace>
  <inkml:trace contextRef="#ctx0" brushRef="#br0" timeOffset="187411.97">23672 5895 3338 0,'0'0'292'0,"2"-17"37"15,-2 17 54-15,0 0 28 0,-4-12 29 0,4 12 8 16,0 0 6-16,-2-7-24 0,2 7-16 16,0 0-65-16,0 0 9 0,0 0 11 0,0 0-193 15,2 29-176-15,0-10 0 0,0 5 0 16,0 11 0-16,0 3 0 0,-2 0 0 0,0-1 0 16,0-5 0-16,0-5 0 0,-2-1 0 15,2-7 0-15,0 1 0 0,0-3 0 0,2-1 0 16,-2-3 0-16,0-1 0 0,2-3 0 15,-2-1 0-15,3-6 0 0,-3-2 0 0,0 0-417 16,0 0-449-16,25-17-68 0,-16 3 98 0,3-1-911 0,0-2-1180 16</inkml:trace>
  <inkml:trace contextRef="#ctx0" brushRef="#br0" timeOffset="187839.33">23986 5608 5167 0,'-7'-5'71'16,"-2"-2"30"-16,2 6 45 0,7 1 36 0,-9-6 55 15,9 6 37-15,-6-3 22 0,6 3-5 16,0 0-16-16,0 0-16 0,0 0-25 15,15-12-22-15,5 7-22 0,3 0-19 0,13-2-86 16,-6 4-85-16,-1 1 0 0,-2 4 0 16,-2 3 0-16,3 7 0 0,1 6 0 0,-7 7 0 15,-3 4 0-15,-6 6 0 0,-2 5 0 0,-10 5 0 16,-1 0 0-16,-5 14 0 0,-4 3 0 16,0-2 0-16,-2 1 0 0,-3 0 0 15,1-3 0-15,0-3 0 0,1-1 0 0,-1-4 0 0,3-11 0 0,3 0 0 16,-2-7 0-1,2-6 0-15,4-5 0 0,-3-6 0 0,4-3 0 16,-2 0 0-16,3-2 0 0,-3 1 0 16,0-3 0-16,1 0 0 0,-2-6 0 0,-1 1 0 15,6-3 0-15,-16 0 0 0,2-5 0 0,1 1 0 16,-5-7 0-16,5-3 0 16,1-1-735-16,1-4-251 0,2-1 105 0,3-4 90 15,6-1-841-15,1-10-1070 0</inkml:trace>
  <inkml:trace contextRef="#ctx0" brushRef="#br0" timeOffset="188061.6">24818 5932 5127 0,'0'0'387'0,"-16"0"37"15,16 0 33-15,0 0 20 16,0 0 0-16,0 0-21 0,0 0-70 0,0 0-386 0,0 0 0 0,19-22 0 15,2 14 0 1,2 1 0-16,5-3 0 0,5-1 0 0,5 3 0 16,-3-4 0-16,-3 5 0 0,0-2 0 15,1 0-6-15,-6 3-810 0,-9-1-160 0,-4 5 93 16,-5 2 92-16,-9 0-814 0,0 0-1045 0</inkml:trace>
  <inkml:trace contextRef="#ctx0" brushRef="#br0" timeOffset="188236.29">24945 6048 4264 0,'-16'11'82'0,"4"0"73"0,0-4 48 0,4-2 40 16,1 0 55-16,-1-1 42 0,8-4 27 16,-10 5 9-16,10-5-14 0,-5 6-44 0,5-6-32 15,0 0-27-15,0 0-25 0,0 0-49 16,17 4-72-16,-17-4-87 0,27-6-118 0,-9 2-153 16,4-3-182-16,6-5-211 15,3-2-268-15,-1-1 86 0,-1-3 77 0,-2 1-699 16,3-1-892-16</inkml:trace>
  <inkml:trace contextRef="#ctx0" brushRef="#br0" timeOffset="188661.87">26123 5670 4278 0,'8'-10'84'0,"-3"4"17"0,-1 1 6 15,-4 5 7-15,3-8 10 0,-3 8-1 16,0 0 15-16,0 0 25 0,0 0 35 0,-1 25-12 16,-5-11-7-16,-12 15 0 0,0 0 14 0,-9 8 5 15,0-1 6-15,-1 3-5 16,3-3-12-16,8-2-7 0,3-5-18 0,3 2-13 16,9-4-22-16,2-6-19 0,4-3-31 15,4 1-35-15,4-5-43 0,0 1-42 0,1-9-27 0,5 2-3 16,-2-8 7-16,-2 1 11 0,-1-2 35 15,1-3 46-15,-3-1 45 16,0-2 40-16,-6-1 30 0,-5-3 39 0,-4-5 10 0,-11-7-190 16,-7-4 0-16,-8-5 0 15,-8 0 0-15,-4-3 0 0,-2 3 0 0,3-1 0 16,3 3 0-16,9 9 0 16,4 0 0-16,7 5 0 0,7 3 0 0,8-1 0 0,5 1 0 15,9-5 0-15,12-1 0 16,7-1 0-16,15-1 0 0,2 2 0 0,-8 9 0 0,6 0 0 15,-6 3 0-15,6 2 0 0,-5 3 0 16,-6 2-176-16,-7 2-866 0,-1 1 104 0,-1 3-1114 0,-3 1-1467 31</inkml:trace>
  <inkml:trace contextRef="#ctx0" brushRef="#br0" timeOffset="189516.21">28096 5734 5707 0,'3'-13'-4'0,"1"3"48"0,-2 2 12 0,-2 2 8 0,0 6 19 0,0 0 69 0,0 0 48 31,-29 41 46-31,2-2 23 0,-1 2 4 0,-5 5 4 15,-1 2 0-15,2 0 2 0,0-1-17 0,1-1-256 16,2-3-6-16,4-6 0 0,6-10 0 16,2-2 0-16,5-7 0 0,3-1 0 0,4-8 0 15,-1-1 0-15,1 1 0 0,0-4 0 0,1 1 0 0,4-6 0 16,0 0 0 0,0 0 0-16,0 0 0 0,14-28 0 15,1 1 0-15,2-6 0 0,8-11 0 0,4-2 0 16,3 1 0-16,3-1 0 0,-3 1 0 0,0 5 0 0,-1 4 0 15,-8 11 0-15,-5 4 0 16,-2 4 0-16,-7 3 0 0,0 6 0 16,0-1 0-16,-2 3 0 0,1 0 0 0,-1 4 0 0,-7 2 0 15,27 6 0-15,-8 0 0 0,2 5 0 16,8 3 0-16,2 4 0 16,1-1 0-16,-4 4 0 0,0-2 0 0,-3-1 0 15,0-2 0-15,-6-1 0 16,-7-6 0-16,-3 1 0 0,-1 0 0 0,-2-3 0 15,-5 3 0-15,-1-1 0 0,-3 0 0 16,-5 2 0-16,-7-2 0 0,-7 2 0 0,-6 0 0 16,-6-3 0-16,-1 0 0 0,3-6 0 15,2 0 0-15,3 2 0 0,0-4 0 0,5 0 0 16,2 0 0-16,1 0 0 0,4 0 0 16,1-2 0-16,5 4 0 0,9-2 0 0,-19 0 0 15,19 0 0-15,-15 0 0 0,15 0 0 16,-11 0 0-16,11 0 0 0,0 0-486 0,-8-6-529 15,8 6 103-15,17-18-1053 0,8 3-1384 16</inkml:trace>
  <inkml:trace contextRef="#ctx0" brushRef="#br0" timeOffset="189798.39">28691 5588 5463 0,'4'-12'16'0,"0"5"34"0,-4 0 13 0,0 7 3 0,0 0 16 0,0 0 60 15,0 0 91-15,14 22 37 0,-11-1 21 16,1 13 4-16,-2 5-1 0,-4 7-13 16,0 0-17-16,-3 15-14 0,-5-1-119 15,0 0-131-15,1-4 0 0,0-2 0 16,0-15 0-16,6 1 0 0,1-9 0 0,4-7 0 16,5 6 0-16,3-6 0 0,9-5 0 15,8-3 0-15,7-9 0 0,6-3 0 0,8-7 0 0,11-5 0 16,0-8 0-16,0-1 0 15,-5-5 0-15,-1 0 0 0,-8-2 0 0,-10 7 0 0,-5 0-422 16,-7-1-256-16,-3 5-127 0,-9 3-69 0,-4-2 99 16,-5 7-802-16,-2-2-1019 15</inkml:trace>
  <inkml:trace contextRef="#ctx0" brushRef="#br0" timeOffset="189998.57">28824 5566 4828 0,'-14'-14'194'0,"6"2"4"0,3 0-14 15,5 0 0-15,2 2-16 16,7-4-27-16,4 1-15 0,10-5-21 0,5 6-34 16,5 1-67-16,8 3-91 0,-4-1-122 15,7 4-159-15,-2 0-193 0,-4 3-190 0,-6 2 78 16,-3 0-536-16,-2 0-672 15</inkml:trace>
  <inkml:trace contextRef="#ctx0" brushRef="#br0" timeOffset="190298.4">29389 5612 3707 0,'-7'2'181'0,"7"-2"4"15,0 0-7 1,0 0 4-16,0 0 16 0,0 0 7 0,3 11 6 15,6-4 1-15,2 2-5 0,0-1-4 16,4 6-27-16,-3 1 4 0,-3-1 13 16,-2 5 16-16,0 2 23 0,-7-3 20 0,-2 7 14 15,-7-4 24-15,0 8 27 0,-4-4 10 16,3-3-247-16,3-5-80 0,-1-4 0 0,5-1 0 16,-1-2 0-16,-3-2 0 15,7 1 0-15,-1-1 0 0,1-8 0 0,5 11 0 16,2-8 0-16,2 0 0 0,4-1 0 15,-13-2 0-15,32-5 0 0,-9-3 0 16,8-4 0-16,3-4 0 0,5-9 0 0,-3-1 0 16,3-5-1010-16,-3-3 44 0,0-2 97 15,0-1-949-15,-6-6-1246 0</inkml:trace>
  <inkml:trace contextRef="#ctx0" brushRef="#br0" timeOffset="190598.42">29882 5184 5301 0,'-9'-2'-1'0,"9"2"30"0,-13-3 33 16,13 3 42 0,0 0 50-16,0 0 55 0,0 0 18 0,0 0 26 15,24 25-5-15,1-10-13 0,4 3-10 16,1-1 0-16,1 5-9 0,3 4 3 0,-2 6-8 0,-3 4-5 16,-10 3-138-16,-3 5-68 0,-11-1 0 0,-5-1 0 15,-1 4 0-15,-11 7 0 16,-3 5 0-16,-3-3 0 0,2-6 0 0,-6 6 0 0,-1-2 0 0,0-4 0 0,1-1 0 31,-3-2 0-31,0-4 0 0,-2-3 0 16,2-4 0-16,5-6 0 0,-5-4 0 15,-2 0 0-15,1-4 0 0,-1-3 0 0,0 1 0 16,5-9 0-16,1-2 0 0,5-5-456 16,3-6-541-16,6 3 87 0,7 0 90 0,-2-17-883 15,13 1-1138-15</inkml:trace>
  <inkml:trace contextRef="#ctx0" brushRef="#br0" timeOffset="190828.63">30350 5800 4764 0,'-8'-4'279'16,"0"0"31"-16,8 4 45 15,0 0 31-15,-6-7 17 0,6 7 16 0,0 0-10 16,18-8-25-16,-3 2-33 0,6 2-220 15,2-2-131-15,3 2 0 0,11 0 0 0,-8-1 0 16,-4 1 0-16,2 1 0 0,0 0 0 16,0 1 0-16,-2 0 0 0,-4 0-303 15,-1 4-362-15,-2 0-169 0,-1 0-52 0,-5 6 94 16,-5-1-810-16,-3-1-1043 0</inkml:trace>
  <inkml:trace contextRef="#ctx0" brushRef="#br0" timeOffset="190998.18">30460 6036 4485 0,'-21'14'58'0,"7"-7"60"0,3 3 53 16,4-4 54-16,-1 0 56 0,0-3 18 16,3 2 14-16,5-5-2 0,-8 5-23 0,8-5-24 0,0 0-32 15,0 0-25 1,0 0-60-16,0 0-92 0,0 0-125 0,0 0-134 16,58-13-166-16,-26 4-207 0,101-64-286 15,-93 54 89-15,-8 1 81 16,-5 7-635-16,0-7-783 0</inkml:trace>
  <inkml:trace contextRef="#ctx0" brushRef="#br0" timeOffset="191278.17">31121 5736 3777 0,'-5'-8'84'15,"1"4"25"-15,4 4 28 0,-2-15 17 0,2 15 11 0,6-10 12 16,1 6 11-16,3 0 11 15,1 2-5-15,-11 2 2 0,33 3 12 16,-14 4-5-16,-2 5 3 0,6 5-8 16,-4 5-4-16,-8 1-3 0,-3-2-4 0,-7 1-3 0,3 2-5 15,-8 0-9-15,4 0-4 16,-3-2-12-16,-1 2-12 0,-2 0-16 0,5-2-13 16,-1-3-11-16,0-3-14 15,2-3-88-15,4 0 0 0,5-4 0 0,5-2-152 16,6-5-152-16,7-5-133 0,14-5-126 0,9-10-118 0,4-1-121 15,0-8 23-15,-2-1-742 16,2 3-967-16</inkml:trace>
  <inkml:trace contextRef="#ctx0" brushRef="#br0" timeOffset="191528.26">31867 5823 4097 0,'2'-3'-26'0,"-2"3"78"0,0 0 55 16,0 0 54-16,0 0 40 0,-36 18 45 16,20-7 15-16,-1 0 10 0,-4 7-8 15,3-3-11-15,5 0-21 0,1-1-20 16,5 0-13-16,1-4-21 0,5 2-15 0,-1-2-19 15,4 0-11-15,1-2-10 0,5-2-8 0,2-1-22 0,6-3-29 16,2 0-31-16,2-2-28 0,7-4-25 0,8-2-14 16,-1-3-10-16,3 1 2 0,-7-3 14 15,-5 1 29 1,-7 0 17-16,0-2 24 0,-5 1 25 0,-1-7 21 0,-7 2 15 16,-3-1 11-16,-2-2-3 0,-5-2-11 0,-4 1-13 15,-7-5-10-15,-5 0-75 16,-8 4-1-16,-13-2 0 0,-2 5 0 0,2 6-202 0,-1 7-158 15,-1 3-200 1,-3-1-295-16,-3 3-19 0,8 3 94 16,1 1-771-16,5-1-994 0</inkml:trace>
  <inkml:trace contextRef="#ctx0" brushRef="#br0" timeOffset="192428.4">27640 2288 4042 0,'-5'-18'-24'0,"4"3"39"0,-3 4 36 0,-3 1 10 0,-1 6 12 0,0 0 31 0,8 4 32 16,-33 11 26-16,8 11 27 15,-11 7 10-15,2 12 10 0,0 1-21 0,2 5-9 0,-1 4-9 16,-1 2-2 0,6 1-26-16,1-1-11 0,0-1-12 0,2-2-3 0,5-2-20 15,6-12-14-15,1-5-5 16,1-2-11-16,5-10-19 0,3-2 3 0,2-5-10 15,2-5 4-15,0-7-9 0,7 1-7 0,-7-1 0 0,38-25-6 16,-3-6 1 0,1-6-4-16,4-10 1 0,12-18-9 0,-1-3 4 0,-1-2-5 15,-4 4 3 1,-12 20-4-16,-2 3-1 0,-5 7 13 0,-7 12-5 16,-8 3 6-16,0 7-6 0,-5 5-8 15,-1 3 0-15,0 4 1 0,-6 2 26 0,7 13 10 16,1-1 2-16,0 10 1 0,1 7-3 15,8 5 1-15,0 7 3 0,8 4-8 0,2-3-2 16,6-3 1-16,-1-2-6 0,4-4-4 16,-2-2 0-16,-7-9-6 0,-2-3 6 15,-9-6-5-15,-4 0 3 0,0-5 4 0,-5-1 21 16,-1-2 30-16,-4 0 9 0,-2-5-70 16,0 0-22-16,-19 4 0 0,-2-6 0 0,-8-2 0 15,-13-3 0-15,-1-1 0 16,-12-6 0-16,3 2 0 0,2-3 0 0,12 5 0 0,4-3 0 15,2 4 0-15,3-3 0 0,8 0 0 16,6 7-331-16,3-4-97 0,6 0-110 16,6-1-152-16,9-4-195 0,5-11 74 0,17-4-722 15,7-3-978-15</inkml:trace>
  <inkml:trace contextRef="#ctx0" brushRef="#br0" timeOffset="192698.31">28448 2052 4499 0,'1'-4'23'0,"-1"4"-1"16,0 0 11-16,0 0 67 0,-7 33 64 0,-12 9 41 0,-4 2 39 0,-2 11 7 16,-1 3 24-1,-8 18 4-15,-1-2 3 0,10-15-12 0,4 1-7 16,2 0-11-16,4-1-8 16,4-6-16-16,3-2-16 0,8-10-15 15,1-3-49-15,10-5-148 0,1 0 0 0,6-4 0 16,2-3 0-16,9-4 0 0,3-4 0 0,5-7 0 15,9-3 0-15,0-2 0 0,1-5 0 0,3-4 0 16,9-4-2-16,-4-5-440 16,3-2-115-16,-19 1-127 0,-3 1-228 0,-3-7 80 15,-10 0 88-15,-10 1-623 16,-3 3-820-16</inkml:trace>
  <inkml:trace contextRef="#ctx0" brushRef="#br0" timeOffset="192879.43">28408 2124 3760 0,'-25'-8'172'15,"5"1"42"-15,6 2 22 0,3-1 25 0,-1 2 20 16,2-1 7-16,5 1-20 0,5 4-30 16,-9-12-34-16,9 6-44 0,0 6-82 0,16-13-84 15,5 5-91-15,12 2-113 16,12 0-115-16,-1 3-150 0,3 1-218 15,3 0-25-15,-1 6 85 0,-1-4-389 0,-4 5-495 16</inkml:trace>
  <inkml:trace contextRef="#ctx0" brushRef="#br0" timeOffset="193258.24">28915 2089 2955 0,'0'0'57'0,"0"0"21"0,0 0 1 0,0 0 2 16,0 0 29-1,0 0 22-15,0 0 10 0,20-8-2 0,-20 8-7 0,23 2-5 16,-12 2-12-16,5 1-11 0,-1 1-11 0,-3 2-3 16,1 2-9-16,-4 0-3 15,0 3 5-15,-2 1 4 0,-5 2 15 0,1 1 6 0,-4-2-4 16,-1 2-6 0,-6 2-9-16,5 0-6 0,-4 1-9 0,2-6-10 0,-1 1-6 15,2-3-8-15,1 2-3 16,1-3-4-16,4 1-2 0,0 0-2 0,1 2 12 15,5 1 15-15,4 4 13 0,-1-3 10 16,4 7 11-16,-2-4-1 0,-2-2 0 16,1-1-10-16,-6-1 6 0,0 1 7 15,-5 1 0-15,1 1 7 0,-4-4 4 16,-1 3 3-16,-7 2 0 0,0-3-6 0,-3 1-8 0,-6 2-5 16,-1 2-12-16,-3-5-11 15,-1 0-8-15,6-4-20 0,0-2-44 0,3-3-73 16,0 0-89-16,4-3-97 0,1-3-122 0,10-1-128 15,-13-5-159-15,9-4-181 0,4-4 77 0,4-8-649 0,5-13-869 16</inkml:trace>
  <inkml:trace contextRef="#ctx0" brushRef="#br0" timeOffset="193609.46">29193 1978 4005 0,'-4'-10'50'0,"4"1"36"16,-1 3 36-16,1 6 41 0,-5-9 35 0,5 9 15 15,0 0-4-15,-2-9-18 0,2 9-20 0,0 0-10 16,0 0-13-16,14-5-6 0,-14 5-12 16,36 5-7-16,0 2-13 0,14 6-3 0,-1 3-11 15,3 3-9-15,-3 5-10 16,-5 4-6-16,-3 7 11 0,-9 6 23 0,-6 5 21 16,-5 2 28-16,-5 3 25 0,-9 0 23 15,-9-5 8-15,0 12-5 0,-6-4-6 0,-3 0-130 16,0-2-69-16,-1 0 0 15,-1-5 0-15,4-6 0 0,-1-6 0 0,0 1 0 16,3-3 0-16,-3 0 0 0,1-3 0 0,-3-2 0 0,0 0 0 16,1-6 0-16,-2 2 0 15,0-5 0-15,-4 1 0 0,-1-4 0 0,1-3 0 16,2-1 0-16,-1-3 0 16,3-3 0-16,4-1-303 0,1-5-174 0,8 0-78 15,-11-9-101-15,11 2-34 0,7-7-125 16,13-12 68-16,10-4-596 0,6-12-798 15</inkml:trace>
  <inkml:trace contextRef="#ctx0" brushRef="#br0" timeOffset="193815.21">30165 2445 4038 0,'0'0'432'15,"0"0"3"-15,0 0 20 0,0 0 12 0,-4-10 23 16,4 10-30-16,0 0-43 0,0 0-46 0,4-9-45 0,-4 9-46 15,7-5-260-15,-7 5-20 0,27-2 0 16,0 1 0-16,0-1 0 0,1 0-62 16,0 0-288-16,-5 0-97 0,-2 2-97 15,3 0-147-15,-6 2-185 0,0 4 84 0,-6-1-714 16,-1 0-953-16</inkml:trace>
  <inkml:trace contextRef="#ctx0" brushRef="#br0" timeOffset="193983.2">30102 2741 4236 0,'-17'12'65'0,"2"-6"47"0,5-1 42 16,0 0 45-16,5 0 56 0,-1-2 34 0,6-3-2 15,-10 4-15-15,10-4-26 0,0 0-25 16,-7 7-29-16,7-7-17 0,0 0-61 0,0 0-89 16,25 3-124-16,-9-5-127 0,9-3-141 15,9-2-161-15,2-6-209 0,9-6-27 16,-2 0 75-16,0-1-478 0,-2-6-634 15</inkml:trace>
  <inkml:trace contextRef="#ctx0" brushRef="#br0" timeOffset="194566.23">30617 2377 3311 0,'2'-13'89'0,"-1"1"43"0,-1 2 37 0,4 2 38 0,-2 1 37 16,0-1 18 0,1 0 3-16,1 2-12 0,2-1-15 0,4-1-31 0,1 6-20 0,0-2-19 15,3 4-14 1,-14 0-5-16,29 6-21 0,-17 2 4 0,4 5 7 15,-3 3 10-15,-1 3 19 0,-3 8 9 0,-1-1 11 0,-6-2 12 16,-2 1 6 0,-6 8 7-16,1 1-4 0,-8-2-4 15,6-1-163-15,-2-7-42 0,2-3 0 0,0-2 0 16,1-1 0-16,5-3 0 0,-3-1 0 16,2-1 0-16,4-1 0 0,2 0 0 15,3-1 0-15,5-5 0 0,1-2 0 0,5-1 0 16,3-5-415-16,17-5-38 0,9-10-17 0,6-6-21 0,5-6 5 15,14-13 34-15,-3-3 59 16,-16 9 70-16,-3 0 61 0,-4 0 59 16,-7 4 56-16,-4 6 62 0,-10 6 64 0,-9 6 70 0,-2 2 40 15,-3 2 20-15,-3 3 12 16,0 2 2-16,-4 0-4 0,1 3-4 16,-5 2 3-16,0 0 5 0,0 0-1 0,0 0-7 15,0 0-15-15,4 12-5 16,-2-4-10-16,-2 4-8 0,1 1-6 0,5 7-2 15,-1 2 25-15,2 7 12 0,4 4 13 0,-4 0 11 16,2 0 5-16,0-2 21 0,-3 2 17 16,-3-5-3-16,-1-4-2 0,-6 2 2 0,3-3 7 15,-7 10-3-15,-1-4 0 16,-3-2 1-16,-1-2 1 0,-5-1-2 0,6-6-144 16,-2-2-30-16,-3 5 0 0,-1-7 0 0,-5 5 0 15,5-6 0-15,-9 5 0 0,-3-2 0 0,-5-1 0 16,-1-1 0-1,-1-2 0-15,-2 0 0 0,-1-2 0 0,4 2 0 16,2-2 0-16,1-1 0 0,10 1 0 0,4-1 0 16,1 1-498-16,7-3-454 0,2 4 19 15,4-3 98-15,1 1-856 0,-1 3-1127 0</inkml:trace>
  <inkml:trace contextRef="#ctx0" brushRef="#br0" timeOffset="194914.48">27866 3779 4994 0,'-61'-8'22'0,"15"-4"-1"0,5 7-4 0,-1-3-2 0,8 4 8 0,7-2 47 0,11 0 36 0,11 0-2 16,10-2-12-16,30-8-11 16,36 0-12-16,54-6-15 0,37 3-23 15,82 0-15-15,28 2-16 0,20-1-7 0,15 6 6 16,15 3-3-16,-4 7 3 0,-5 2-1 16,-20 7-1-16,-16 2 1 0,-39-3-2 0,-80-2 0 15,-27-3 1-15,-45 3 4 16,-13-4 5-16,-24 2-2 0,-6-2-1 0,-15-2-9 15,-9 0-21-15,-7 0-41 0,-9 1-63 0,-3 1-88 16,0 0-102-16,0 0-135 0,-42-4-242 16,22 4 53-16,-7 0 75 0,0 1-300 0,-4-1-353 15</inkml:trace>
  <inkml:trace contextRef="#ctx0" brushRef="#br0" timeOffset="-211319.22">12659 10952 1087 0,'-18'1'324'0,"4"1"-81"0,-6 1-46 0,5-1-21 16,-2 1 7-16,-2 1 10 0,2-3 16 15,2 0 1-15,-4 2 21 0,1-1 11 0,5-1 6 16,-3 1-2-16,5 0 1 0,11-2-1 0,-21 3-7 0,21-3-18 16,-15 0-12-16,15 0-13 0,-14 2-16 15,14-2-19-15,-9 2-16 16,9-2-14-16,0 0-11 0,0 0-11 16,0 0-6-16,0 0-8 0,0 0-8 15,29 13-7-15,-2-9-12 0,12 1-3 0,9-3-7 16,12 1-6-16,4-1-6 0,5 1-5 15,6-3-2-15,6 3-10 0,7-6-4 0,1 3-8 16,26-1-1-16,-22 1 0 0,-2 0 2 16,1 0-5-16,-8 0 6 0,-5 1-8 0,-2-1 0 15,-5 0-2-15,-1-1-5 0,-20 1 5 16,3-2 3-16,-4 2-5 0,-5 2 2 0,1-4 2 16,-3 0-7-16,-3 0 0 0,3-1 4 15,-4 1-7-15,2-3 2 0,1 3 3 16,-3-3-4-16,2 3 4 0,2-3-4 0,-3 4 1 15,1-3 2-15,-9 4-5 0,-1-1 0 16,-3 1-1-16,5 0 1 0,-5 1-3 16,5-1 4-16,4 4-4 0,3-3 3 0,3 1 1 15,-4 2 4-15,-1-1-5 0,-4-3-4 16,-3 0 8-16,13 0-6 0,0 3 4 0,-2-1-1 0,4 0 2 0,-4-2-10 16,0 3 2-1,-8-3 12-15,5 2-8 0,-6-2-5 0,-6 2 8 16,-1-1 1-16,3 1-2 0,-2 0-2 0,1-2 4 15,-1 2-1-15,4-1-2 16,8 2 2-16,-1-2-2 0,7-1 0 0,-4-1-3 16,4 1 5-16,-4 0 7 0,3-3-8 15,-4 2 3-15,4-1-5 0,-4 0 1 16,-4 2 1-16,2-2-2 0,-5 2 0 0,-7-1 0 16,1-1 6-16,2 2-8 0,-2-2 2 0,-1 2 4 0,0-2 1 15,5 2-2 1,-3-1 2-16,11-1-5 0,3-2 0 0,-4 3 3 15,-8-1 5-15,13 0 5 0,-2 3 4 0,3-5-5 0,-4 1-3 0,4 1-10 16,-2-1 8 0,0 3 0-16,-3 0 3 0,-4 0-3 0,-9 0-2 15,1 0 3-15,-4 0 0 16,0 1-6-16,-2 1 7 0,0 0 0 16,0-2-5-16,2 0-1 0,3 0-2 0,-3 0 2 15,4 0-1-15,4 0-2 0,-5 0 6 16,7 0-3-16,5-5 6 0,2 5-7 0,-6-2 4 15,-3 2 1-15,-1-2 1 0,1 2-4 16,-1 2-7-16,1-2 5 0,9 3-5 0,-10-3 2 16,-1 2-1-16,-1-2 3 0,1 0-2 15,0 0 0-15,-4 0 2 0,12-2 4 0,3-1 0 16,3 1-1-16,-2 2-2 0,3-3 2 16,0 1 2-16,-1-2-4 0,2 1 2 0,0 1 1 0,-1 1-4 15,-4 1 0 1,-6-2-4-16,-3 2 2 0,-3 0 3 0,3 0 0 0,-2 2 5 15,-1-1-5-15,-1 3 0 16,-4-4 11-16,3 1 7 0,1 0 1 0,1 2 1 16,1-1 23-16,0-1-6 0,-1-1-2 0,3 2 6 0,-3 0 0 15,1-2-4-15,0 0-6 0,1 2-2 0,1-2-4 32,7 1 1-32,-8-1-6 0,1 2-3 0,-5-2 2 0,5 2-4 15,-3-1 0-15,1 4 0 0,7-3-4 16,-5 1-3-16,-5-1 5 0,-1 0-1 0,-2-2-6 15,0 2 5-15,0-2-4 0,3 1-4 16,-2-1 4-16,-1 2-2 0,-3-2 0 0,3 2-7 16,-2-2 6-16,-2 0 0 0,0 2-3 15,-4-2 7-15,1 0 13 0,-2 1 4 0,2 1 1 0,2-4-3 16,-3 4 2 0,4-2-5-16,-1 2 0 0,4-4-4 0,1 2-2 0,4 0-5 15,-2-2 1-15,-1 2-1 0,4 2-1 16,4-4 2-16,-3 2-1 0,2 0-2 0,-3-1-3 0,3 1-1 15,-4 0 0-15,-1 0-1 0,1-4-1 16,2 6-1-16,-4-2-2 16,-3 0 5-16,5 0 0 0,-4 2-1 15,4-2 1-15,1 1-7 0,1 1 3 0,0 0-1 16,-1 0-1-16,14-1 3 0,-8 2 0 16,-5-3 1-16,-3 0 1 0,1 0-1 15,2 1-1-15,-2-1 0 0,-2 0 1 0,4 1-1 16,0-1-5-16,-1 0 3 0,1 0 1 0,0 0-2 15,-3 0 5-15,-3-1 1 0,2 4-4 16,1-3-1-16,3 0 2 0,-8 2 3 0,0-2-8 16,1 2 4-16,0-1 2 15,3 1-3-15,2-2 4 0,-2 1-3 0,1 1 0 16,-2-2 2-16,3 2 4 0,2-2-3 16,-2 2-6-16,-1-2 3 0,3 1 1 0,1-1 2 0,-1-1 1 15,3 1-5 1,10 1 2-16,-8-1-1 0,9 0 0 0,-4 2 0 0,-6 0 0 15,7 0 0-15,0 2-1 16,-8-3 0-16,8 2 0 0,1 1 1 0,-5 2 1 16,-6-6 0-16,-1 3 0 0,0-3-1 15,-1 0 0-15,3 1 0 0,-1-1 0 0,-1 0 0 0,11-1 0 0,-3-2 0 16,6 3 0-16,-5-6 0 16,-6 4 0-16,8 0 0 0,-10 2 0 15,-3-2 0-15,2 2 0 0,-1 0 0 16,-4 0 0-16,1 0 0 0,-1 2 0 0,-1 2 0 0,2-1 0 0,-2 0 0 0,-7 1 0 31,4-1 0-31,-6-1 0 0,2 0 0 16,-1-1 0-16,-1 1 0 0,-3 0 0 0,3-2 0 0,-5 1 0 15,0 1 0-15,-9-2 0 0,22 2 0 0,-15-2 0 16,-7 0 0-16,14 2 0 16,-14-2 0-16,11 2 0 0,-11-2 0 0,9 1 0 15,-9-1 0-15,0 0 0 0,14 0 0 16,-14 0 0-16,0 0 0 0,9 3 0 0,-9-3 0 15,0 0 0-15,0 0 0 0,0 0 0 0,0 0 0 16,0 0 0-16,0 0 0 16,0 0-235-16,0 0-682 0,0 0-21 0,-38-12 108 15,17 14-963-15,-9-2-1221 0</inkml:trace>
  <inkml:trace contextRef="#ctx0" brushRef="#br0" timeOffset="-207768.59">12745 12078 2692 0,'-7'2'320'0,"7"-2"-99"16,-18 0-51-16,18 0-11 0,-13 3 8 0,13-3 5 0,-14 2 6 15,14-2 2-15,-9 0 13 0,9 0 14 16,0 0 0-16,0 0-8 16,-18 0-11-16,18 0-9 0,0 0-2 0,0 0 9 15,0 0 12-15,0 0 8 0,0 0 4 16,39-10-1-16,-15 4-12 0,13 1-10 0,5-4-16 0,13 0-24 16,8-2-15-1,3-2-11-15,3 3-11 0,6-3-13 0,0 1-9 16,8 1-11-16,15-1-8 0,-15 4-5 0,-3-1-7 15,1 5-6-15,-6 0-46 0,-1 2-5 16,-4 0 0-16,3 2 0 0,-2 0 0 0,-7 0 0 16,6-5 0-16,-6 2 0 15,3-3 0-15,-1-2 0 0,3 5 0 0,-2-3 0 0,0-2 0 16,-1 1 0-16,2 0 0 16,-5 1 0-16,0-3 0 0,0 0 0 0,-2 1 0 0,-6 1 0 15,-7 2 0-15,-1 1 0 16,0 1 0-16,0-2 0 0,-3 1 0 0,-1 3 0 15,0-3 0-15,-1 2 0 0,-3-1 0 0,2 1 0 0,1 1 0 16,-5-3 0-16,8 3 0 0,-4-3 0 0,6 1 0 31,0-2 0-31,1 3 0 0,3-2 0 0,8-2 0 16,-11 4 0-16,2 0 0 0,-5 1 0 0,-3-3 0 16,0 4 0-16,-2 0 0 0,-6 2 0 0,6 0 0 15,0 3 0-15,2 0 0 0,0-2 0 0,0-1 0 0,0 2 0 16,2-1 0-16,-1 0 0 0,3-1 0 15,4 0 0 1,-1-2 0-16,7 0 0 0,8-2 0 0,3 2 0 0,-3 0 0 16,0-2 0-16,-13 0 0 15,4 2 0-15,-5 2 0 0,-3-2 0 0,0 2 0 16,-6 0 0-16,5 1 0 16,-2-3 0-16,-4 2 0 0,-2-1 0 0,0 3 0 0,-5-1 0 15,-5-3 0-15,3 2 0 0,-3 0 0 16,12-2 0-16,-6 1 0 0,9 0 0 0,-4 2 0 15,-1-3 0-15,7 3 0 0,-6-1 0 0,1 1 0 0,5-1 0 32,-8 0 0-32,3 0 0 0,1 2 0 15,-5 0 0-15,-6-1 0 0,-3-1 0 0,0 0 0 0,0 1 0 0,-2-1 0 16,0 1 0-16,2 1 0 0,-2-2 0 16,2 0 0-16,0-1 0 15,-2 2 0-15,2-2 0 0,2 0 0 0,3-1 0 16,9-1 0-16,-7 1 0 0,8 0 0 0,-8 0 0 0,9-1 0 15,-6-2 0-15,-2 3 0 16,-7 0 0-16,3 0 0 0,-3-1 0 0,3 1 0 0,-3 0 0 16,-1 0 0-1,4 4 0-15,-4-3 0 0,10 2 0 0,-8 2 0 0,0-3 0 0,-3 1 0 0,1-1 0 0,4 1 0 32,7 1 0-32,-1 2 0 0,1-4 0 0,-4 0 0 0,-7 0 0 31,5-1 0-31,4 1 0 0,-4 0 0 0,6 4 0 0,-6-6 0 15,-5 1 0-15,2-1 0 0,-2-1 0 16,-1 1 0-16,-4 1 0 0,5-1 0 0,-2 0 0 16,0 1 0-16,-2-1 0 0,-1 0 0 15,5 2 0-15,-4-2 0 0,-1 0 0 16,3 0 0-16,-3 0 0 0,1 0 0 0,4 2 0 16,-1-2 0-16,1-2 0 0,4 2 0 0,-4 0 0 15,1 0 0-15,12 2 0 0,1-2 0 16,-6 0 0-16,5 2 0 0,4 2 0 0,-5-2 0 15,0 4 0-15,5-3 0 16,-5 3 0-16,6-2 0 0,-4 2 0 0,2 0 0 16,-2 1 0-16,6-4 0 15,-2 1 0-15,-1 1 0 0,1-3 0 0,2 0 0 0,-4 2 0 16,0-1 0-16,2 0 0 16,-6 3 0-16,1-3 0 0,1 1 0 0,-3 2 0 0,-2-2 0 15,-6 0 0 1,-1 0 0-16,-2-2 0 0,-1 3 0 0,-1-2 0 0,0 3 0 15,-1-1 0-15,-2-2 0 0,-5 0 0 0,0 1 0 0,0-1 0 16,-4-1 0-16,-1 0 0 16,-1-1 0-16,-11-1 0 0,20 4 0 0,-15-2 0 15,-5-2 0-15,11 0 0 0,-11 0 0 16,0 0 0-16,0 0 0 0,0 0 0 16,0 0 0-16,0 0-666 0,-34-11-321 15,17 8 107-15,-2 1-1044 0,-2 0-1346 16</inkml:trace>
  <inkml:trace contextRef="#ctx0" brushRef="#br0" timeOffset="-196737.78">7045 5420 2190 0,'-4'-11'133'15,"0"-1"-22"-15,1 2-2 0,-6-2-12 0,2 0 0 0,0-2 16 16,-6-1 6-16,-9-7-3 16,1-2 23-16,-4 2 6 0,-11-7 9 15,0 1 3-15,-8 3 1 0,0 0-2 0,-6 0 1 16,-2 0-6-16,0 3-8 0,-2 1-10 0,-1-1-11 0,2 3-8 15,-2 2-9-15,-2 2-10 0,-2 1-12 0,-2 1-5 16,-6 4-12 0,-4 2-4-16,-1 3-5 0,-7 3-6 15,0 2-3-15,-9 3-4 0,-21 5-8 0,1 5 0 16,-3-1-2-16,-7 8 3 0,-4 3-5 16,-4 1-5-16,1 4 0 0,1 6 2 15,-2-2 2-15,2 4 1 0,3-2-1 16,-3 7 0-16,5-1 1 0,7 4 2 0,9-1-4 15,14 1 6-15,8-1-5 0,9 3-1 0,1 4 0 16,12-1-5-16,15-9 2 0,0 4-4 16,-7 14 0-16,1 7-2 0,18-11-2 0,-6 15 3 15,11-12-7-15,6 6 0 16,3 4 2-16,4 1 3 0,8-1-4 0,10 5-5 0,10-5-1 16,14 16 0-16,10-7 2 15,9-3-2-15,16-5 1 0,10-4 2 0,17-5 0 16,11-3-2-16,8-8 3 0,11-6-1 15,-3-3-14-15,8-10 0 0,0-2-1 16,7-6 2-16,-7-5-4 0,-1-7-8 16,-2 0-3-16,4-9-2 0,-8-4 5 15,-5-7 4-15,1-2-3 0,3-9 3 0,-8-7 2 16,1-4-3-16,-6-8 8 0,-4-3-7 16,0-6 9-16,-3-9-5 0,-5-6 0 0,-1-7 6 0,-5-9 4 15,-4-8 13-15,-8-6 10 16,-9-8 1-16,-8-2 0 0,-9-5 5 0,-12-7-8 0,-7-3 4 15,-11-3-7-15,-5 2-5 0,-17 7-3 16,-8 7-4-16,-15 8-1 0,-15 9-7 16,-13 10 1-16,-12 13-5 0,-17 10-3 0,-13 11 2 15,-13 13-2-15,-11 13-1 16,-8 10-18-16,-4 11-15 0,-5 12-22 16,-2 10-26-16,-3 8-32 0,1 10-19 0,9 3-37 0,8 3-41 15,10-1-52-15,18 5-43 0,17-4-55 16,11 1-86-16,27-11-213 0,14-3 18 0,14-6 82 15,11-7-302-15,8-5-350 0</inkml:trace>
  <inkml:trace contextRef="#ctx0" brushRef="#br0" timeOffset="-196155.12">7523 5900 2331 0,'-2'-7'36'0,"-1"0"11"0,-4 0 13 0,0 0 4 16,1-1 12-16,-3 3 17 0,-1-2 13 0,-3 2 10 15,2 1 5-15,-7 4-4 0,-1 0-1 16,-3 4-11-16,-10 3-1 0,-4 8-6 16,2-1-5-16,0 3-4 0,-2 7-10 0,5-2-3 0,5 0-8 0,4 1-6 15,6-7-6 1,8 1-2-16,0-5 0 0,8 2-9 0,4 3-10 15,8-5 1-15,9 8-1 0,5-3-1 0,6-2-3 16,5-1 3-16,1 0-9 16,0-1-3-16,0 1-4 0,-3-2 6 0,-5 0-8 15,-6-2-4-15,-6-1 4 0,-3-1 0 16,-3 1 27-16,-7-2 39 0,-1 1 34 16,-6-1 15-16,0 3 12 0,-9 0 13 15,-3 1 3-15,-2 1-4 0,-4-2-8 0,-8 3-6 16,-3-3-14-16,-1 0-3 0,7-3-21 0,0-3-10 15,3-2-16-15,2-2-28 16,3 0-43-16,0-1-48 0,3 0-70 0,1-3-70 16,4-1-86-16,3-3-82 0,4-2-73 15,7-1-80-15,4-9-111 0,9-1-32 0,11-4 60 16,8-2-348-16,6 1-414 0</inkml:trace>
  <inkml:trace contextRef="#ctx0" brushRef="#br0" timeOffset="-196004.68">7660 6048 2835 0,'12'-7'161'0,"-5"2"44"0,-1 1 24 15,-6 4 18-15,5-4 4 0,-5 4-7 0,0 0-30 16,0 0-17-16,0 0-18 0,0 0 20 16,14 16 14-16,-14-3-23 0,4 3-17 0,0 7-22 15,-1 1-6-15,1-1-13 16,5 8-32-16,-4 0-61 0,1-5-74 0,-1-6-89 0,1 1-105 0,-1-2-100 16,4-6-102-1,-6-2-120-15,3-5-127 0,-3 0 58 0,1-5-437 16,-4-1-529-16</inkml:trace>
  <inkml:trace contextRef="#ctx0" brushRef="#br0" timeOffset="-195854.27">7830 5879 3184 0,'-4'-13'110'0,"-3"1"10"16,0 3 4-16,2 2-3 0,-1 2-7 0,6 5-10 0,-9-8-19 15,5 4-37-15,4 4-60 16,0 0-56-16,0 0-58 0,0 0-75 0,0 0-109 15,0 0-197-15,6 21-29 0,1-9 68 16,-1 3-138-16,3 1-106 0</inkml:trace>
  <inkml:trace contextRef="#ctx0" brushRef="#br0" timeOffset="-194948.36">7965 6019 1981 0,'0'0'229'0,"0"0"14"16,0 0 16-16,10 0 10 15,-10 0 5-15,0 0-7 0,0 0-19 0,0 0-24 0,0 0-18 16,4 11-20-16,-2-5 0 0,-1 0-13 0,3 5-17 0,-2 1-16 31,2-2-12-31,-2 2-5 0,-1 3-13 0,1-1-7 16,1-2-7-16,-1 0-10 0,2 0 1 0,-4-4 5 15,1 1 9-15,1-2 26 0,-2-7 24 0,2 10 16 16,-2-10 22-16,4 5-1 0,-4-5-24 16,0 0-15-16,0 0-18 0,11-25-5 15,-1 11-21-15,-3-3-13 16,3 0-9-16,-2 3-11 0,-1 2-8 0,-1 4-4 0,-1 1-16 15,1 0-6-15,1 2-4 0,-7 5-4 0,12-2 1 16,-12 2-7-16,20 7-1 0,-9 0-1 16,0 3-6-16,1-1-1 0,-1 1 0 0,-2-2-3 15,1 3-1-15,2-3-1 16,-5-1 4-16,1 0-4 0,0 0-3 0,-3-4-7 16,-5-3 0-16,9 7 0 0,-9-7 0 15,14-2 0-15,-14 2 0 0,22-13 0 16,-11-1 0-16,5-7 0 0,0 3 0 0,5-3 0 15,-6 3 0-15,-1 5 0 0,-5 1 0 16,-2 4 0-16,1 3 0 0,0-3 0 16,0 4 0-16,-8 4 0 0,12 0 0 15,-12 0 0-15,14 8 0 0,-4-2 0 16,-5 1 0-16,5 1-28 0,0 2-38 0,-3-2-29 16,0-1-28-16,5-1-33 0,-1 0-36 15,1-2-42-15,1-4-49 0,-2-4-58 0,5-2-42 16,-1-5-22-16,8-7-5 0,-4-3 2 15,0-4 29-15,-5-1 36 0,1-6 38 0,-3-2 45 16,-3-4 54-16,-4-3 50 0,6-15 48 0,-8-6 39 16,3-2 34-16,-6-4 36 0,3-1 38 0,-4 1 32 0,-1 4 51 31,-2 7 33-31,0 15 33 0,-2 4 24 0,2 11 16 16,-1 5 7-16,1 5-20 0,2 5-21 15,0 6-12-15,2 6 25 0,0 0 26 0,-10 24-5 16,10 3-10-16,3 30-17 0,2 10-20 15,1 8-9-15,5 20-21 0,1 2-16 0,8 7-12 0,7-5-7 16,0-4-15-16,2-2-11 16,-6-8-23-16,-2-19-8 0,-3-6-6 0,0-7-3 0,-1-4-12 15,-5-14-2-15,-1-4-2 0,-6-8-5 16,1-7 0-16,-2-2 4 16,-2-3 1-16,2-5 0 0,-4-4-11 0,0-2 2 15,0 0 1-15,0 0-6 16,-6-22-3-16,0 5-6 0,0-16-2 0,-1-7-3 0,0-11-6 0,0-2-3 15,3 10 5-15,3 2-4 0,-3 12 1 0,2 7-3 0,0 3 1 0,2 4-2 32,0 3-7-32,0 2-4 0,2 5 6 0,0-1 1 0,-2 6-3 15,0 0-3 1,0 0 7-16,17 13 4 0,-11-5 0 0,1 6-2 16,1 1 4-16,-2-3-15 0,2 3-9 15,-5-1-4-15,1-2-2 0,-2-1-5 0,2-2 9 16,-4 0-1-16,0 0-21 0,-4-1-21 0,0-3-41 15,1 0-53-15,-3-1-63 16,6-4-95-16,0 0-97 0,-23-16-94 16,15 3-131-16,0-7-98 0,4-5 77 15,8-14-554-15,1-15-683 0</inkml:trace>
  <inkml:trace contextRef="#ctx0" brushRef="#br0" timeOffset="-194705.08">9159 5036 3651 0,'-9'-19'114'0,"4"2"41"0,-1 6 42 0,2 3 28 0,1 0 9 0,-1 2-7 16,4 6-19-16,0 0-14 16,0 0 61-16,0 0 7 0,-2 35 5 0,6 4-9 15,1 15-7-15,3 6-23 0,2 8-20 16,-1 4-18-16,0 1-16 0,1 3-17 0,2-4-16 16,-3 1-17-16,0-1-38 15,-4-7-75-15,2-3-80 0,-3-5-51 16,1-2-63-16,1-12-69 0,-2-6-85 0,-2 0-89 15,0-12-90-15,-2-4-129 0,2-5-123 0,2-6 78 0,0-5-606 16,-3 0-755-16</inkml:trace>
  <inkml:trace contextRef="#ctx0" brushRef="#br0" timeOffset="-193793.63">9419 5734 3527 0,'-9'-2'-25'0,"9"2"27"16,-11 0 22-16,11 0 15 0,0 0 27 16,0 0 22-16,0 0 0 0,0 0-1 15,0 0 41-15,0 0 30 16,0 0 14-16,0 0 2 0,16 18-3 0,-4-11 0 16,3 1-6-16,-4-2-2 0,5 2-9 15,-1-3-14-15,0 1-12 0,-4 0-6 0,3-2-17 16,-3-2 10-16,-1 4-19 0,0-5 4 0,-10-1-19 0,16 5 0 15,-7-5-9 1,-9 0-11-16,16 0-4 0,-16 0-4 0,18-5-3 0,-11-2-2 16,3-3 3-16,-2 0 2 0,-3-5-8 0,-1 3 14 15,0 3-1 1,-2-1 5-16,0 0-14 0,-2 10 1 16,-4-8-7-16,4 8-1 0,0 0 4 0,0 0 14 0,-38 20 7 15,24-8 8-15,-1 5 5 0,-2 4 0 16,4 0 0-16,4-5-5 0,0 2-8 15,6-1-3-15,-3-3-3 0,6-2-5 0,2-2-2 16,3 4-7-16,3-4 0 16,2-5-9-16,7 1-18 0,-2-5-20 0,4-2 0 0,4-3 0 0,7-3 0 0,1-6 0 31,-8 2 0-31,4-6 0 0,-2 0 0 0,-5-3 0 0,1-1 0 16,1 0 0-1,-8-2 0-15,0 5 0 0,-5 3 0 0,1 5 0 0,-5 0 0 16,2 3 0-16,-4-1 0 0,3 6 0 0,-6 2 0 0,0 0 0 15,0 0 0 1,0 0 0-16,-6 21 0 0,5-8 0 0,-3-1 0 0,-1 2 0 16,5 1 0-16,-2-1 0 15,4-2 0-15,-2 0 0 0,7-3 0 0,-2 2 0 16,4-4 0-16,2-4 0 0,5-1 0 16,4-4 0-16,0-3 0 0,12-9 0 15,11-6 0-15,-3-7 0 0,-1-7 0 16,0-3-89-16,-3-6 7 0,2-5 11 0,-6-7 4 15,6-16 9-15,-1-4 5 0,-5-1 6 0,-9 14 9 16,2-17 6-16,-10 13-6 0,-2 3 10 16,-5 6 17-16,-7 14 38 0,2 14 14 0,-6 8-5 15,2 3-7-15,-7 7-1 16,-3 7 13-16,-3 6 17 0,-2 6 17 0,-11 9 4 16,6 10 2-16,-3 13 4 0,6 5-51 15,11-4-34-15,-2 1 0 0,7 1 0 0,6 2 0 16,6 7 0-16,3 2 0 0,10-2 0 0,2-3 0 0,2-5 0 0,-3-1 0 31,1-6 0-31,-4-8 0 0,-1-2 0 16,-4 0 0-16,-2-9 0 0,-3-3 0 0,-3-3 0 0,-3 2 0 15,0-5 0-15,-1 2 0 0,-3-5 0 16,-1 0 0-16,-5 4 0 16,-5-3 0-16,-7 5 0 0,-10 2 0 0,-3 1 0 0,-3-3 0 15,3-3 0-15,5-1 0 16,6-6 0-16,2 1 0 0,3-2 0 0,3-1 0 0,11 0 0 15,-18 2 0-15,18-2 0 0,-16 2 0 0,16-2 0 0,-14 2 0 32,14-2 0-32,-6 2 0 0,6-2-133 0,0 0-327 15,0 0-81-15,29-9-91 0,-8 4-85 16,12-5-84-16,-3 1 62 0,2-1-679 0,6-2-868 16</inkml:trace>
  <inkml:trace contextRef="#ctx0" brushRef="#br0" timeOffset="-193538.38">10726 5660 3578 0,'25'-9'-75'0,"-5"1"80"0,-6-1 82 0,-3 4 40 0,0 0 54 15,-6 1 38-15,3 0 27 16,-8 4 16-16,8-4 2 0,-8 4-10 0,0 0 37 0,0 0 38 16,-19 22 15-16,-10 0 9 15,-23 9 6-15,-24 10 9 0,-21 8 1 0,-17-1-28 16,-60 22-52-16,-12-2-289 16,-30 3 0-16,-22 4 0 0,-21 1 0 0,-11-2 0 0,-11-1 0 15,11 1 0-15,1 1 0 16,15-3 0-16,22-6 0 0,24-6 0 0,67-16 0 15,25-5 0-15,17-4 0 0,32-10 0 0,14-4 0 16,5-1 0-16,18-5 0 16,9-3 0-16,7-2 0 0,6-3 0 15,5-1 0-15,6 0 0 0,-3-6 0 0,25 1 0 16,0-2 0-16,13-5-13 0,2-3-883 0,2 1-80 0,-4-2 113 16,0 2-988-16,-4-2-1277 15</inkml:trace>
  <inkml:trace contextRef="#ctx0" brushRef="#br0" timeOffset="-190598.59">17968 15180 2121 0,'-21'7'618'0,"4"-1"-186"0,5 1-163 16,-2-3-74-16,3 1-30 0,2-2-7 15,4 1 9-15,5-4 5 0,-10 5 13 0,10-5 14 16,0 0 4-16,-8 5 15 0,8-5 3 0,32 4-2 0,22-1-14 15,25-6-18-15,31-1-21 0,8-6-19 16,7-1-33-16,0-4-12 0,-8 3-9 16,0-4-10-16,-12 7-11 15,-24-3-9-15,-6 0-8 0,-8 5-10 0,-12 0-3 16,-15 1-3-16,-10 3-17 16,-6-1-4-16,-7 2-3 0,-2 2-3 0,-2-3-7 0,-3 1-8 15,-10 2-8-15,17-1-25 0,-17 1-25 16,14-3-30-16,-14 3-38 0,11-2-55 15,-11 2-73-15,0 0-100 0,13 0-105 0,-13 0-184 16,12 3-92-16,-5-1 78 0,-7-2-494 0,25 6-620 0</inkml:trace>
  <inkml:trace contextRef="#ctx0" brushRef="#br0" timeOffset="-189934.03">20308 15320 3480 0,'-21'-1'120'0,"5"-1"-5"0,0 4-12 0,1-2-14 0,1 0 18 0,14 0 17 16,-15 0 27-16,15 0 33 0,0 0 26 16,0 0 26-16,-12-4-8 0,12 4-19 0,52-12-20 15,18 3-10-15,45-3-23 16,19-5-6-16,6 6-22 0,15-3-15 0,-3 0-10 16,-3 1-9-16,-12 4-13 0,-9 0-11 0,-17 2-25 15,-26 1 1-15,-12 0-12 0,-14 2-5 16,-18 2-7-16,-10 0 5 0,-6 0-5 0,-8 0-1 15,-2 0-2-15,-2 1-9 16,-1-2-4-16,-12 3-1 0,15 0-14 0,-15 0-14 0,0 0-50 16,0 0-45-1,0 0-61-15,5 8-78 0,-5-8-91 0,0 0-105 0,-9 10-174 16,9-10-100-16,-3 11 76 0,3-11-519 16,7 12-636-16</inkml:trace>
  <inkml:trace contextRef="#ctx0" brushRef="#br0" timeOffset="-189528.38">24137 15360 3609 0,'-21'2'195'0,"6"-2"-14"16,2 1-18-16,1-1-4 0,12 0 21 15,-13 0 31-15,13 0 35 0,0 0 8 0,0 0-6 16,0 0-16-16,78-3-23 0,-2 3-12 0,41 2-31 0,6-1-17 16,5-2-12-16,-2 2-8 15,-8-4-23-15,-29 0-9 16,-3-3-1-16,-12 1-16 0,-4 0-10 0,0 0-9 15,-11-1-4-15,-12 5-11 0,-4-3 6 16,-13 2-6-16,-6-2-10 0,-5 2 0 0,-1-2-2 0,-5 3-4 0,-4 0-5 16,1 1-13-16,0-3-36 0,-10 3-51 15,12 0-56-15,-12 0-66 16,0 0-86-16,0 0-103 0,12 4-135 0,-12-4-189 16,0 0-58-16,0 0 82 0,0 0-596 15,-28 13-740-15</inkml:trace>
  <inkml:trace contextRef="#ctx0" brushRef="#br0" timeOffset="-185508.39">26247 11836 3029 0,'-10'2'186'0,"2"-2"-103"0,8 0-37 16,-11 3-10-16,11-3-4 0,-3 5 16 0,3-5 36 15,0 0 16-15,1 11 27 16,9-5 4-16,4 0 1 0,11 0-8 0,18 1-7 0,16 0-13 16,13 0-6-16,20-3-9 15,31 1-11-15,10-5-11 0,18-1-14 0,10-3-32 0,4 2-40 16,14-3-32-16,6-1-20 16,2 5-5-16,53-3 6 0,-57 2 8 0,-2-1 7 15,-2 2 4-15,-7-3 5 16,-9 1 5-16,-10-4 1 0,-8 2 10 0,-18-2 1 0,-6-2 2 15,-11 1 13-15,-25-2 24 0,-6 2 13 16,-2 2 18-16,-7-3 16 0,-6 2-5 0,-4 2-2 16,-14 0-2-16,-5 2-7 0,-3-2-10 15,-7 3 4-15,-6 0-5 0,-4 2-1 0,-1-2-4 0,0 2 0 16,-5 0 2-16,2 2-1 16,-3-2-2-16,-3 0-4 15,-2 0 2-15,-9 0 0 0,18 2 3 0,-18-2-4 16,13 0 1-16,-13 0-5 0,10 0 4 0,-10 0-4 15,0 0-2-15,13 0-3 0,-13 0 3 16,0 0-2-16,0 0-1 0,9 3 1 0,-9-3-4 16,2 4 1-16,-2-4-4 15,-2 14 0-15,2-3 2 0,-2 5-2 0,-2 4 0 0,3 4-2 0,-1 15 1 16,-2-4 6 0,0 2 1-16,-1-1 1 0,2 3 1 0,-1-4 3 15,1 0 4-15,-1 1 1 0,-2-4 5 0,5-5-2 16,-3-4 3-16,2-4 7 0,-2-1 3 15,2-1 3-15,2-5 8 0,-2 0 2 0,0-3 6 16,0 0 7-16,0 0 4 16,2-2 7-16,-2-1 1 0,0 0 1 0,2-6 0 15,-1 10-1-15,-1-7-1 0,2-3 0 16,-4 7-4-16,4-7-5 0,-4 7-6 0,4-7-4 16,-10 3-4-16,3-1-9 15,-6 1-2-15,-5 1-1 0,-7-1-6 0,1 1-3 0,-16 1-3 16,-7 0-4-16,-14-2-1 0,-11 1 1 0,-3-2-3 0,-9-2-1 15,-6 1-3 1,-30-2 0-16,-2 2-4 16,-5-1 5-16,-1 0 6 0,2 0 1 0,4 0 7 15,2 0 9-15,2 5 1 0,4 1 8 16,1 0 1-16,1-2-8 0,-4 4 2 0,-1 3-9 16,6-1-2-16,3 2 6 0,3-2-7 15,2 5 1-15,27-4-1 0,-6 1-4 0,-16 5-2 16,1 3-4-16,24-5 0 0,-4-1-2 15,3-1-1-15,1 1 0 0,6-2-4 0,7 1-1 16,0 3 6-16,7-2-6 0,2-4 2 0,-1 4 2 16,13-4-1-16,-2 0-2 0,5 5 9 0,-2-7-4 15,2 3 0-15,4-1-2 16,-3 4 0-16,3-3-6 0,-3-3-1 16,4 5-2-16,-3-4 7 0,6 2-8 15,1-5-1-15,8 2 2 0,2-4-2 0,0 3-3 16,3-1 2-16,3-4 6 0,4 0 11 15,7-2 7-15,-18 4 15 0,18-4 15 0,-13 4 12 16,13-4-24-16,0 0-49 0,-12-10 0 16,12 0 0-16,-1-3 0 0,1-4 0 0,1-9 0 15,-1-13 0-15,4-4 0 0,4-12 0 16,-2-5 0-16,1-4 0 0,1-6 0 16,0 0 0-16,-1 2 0 0,5 1 0 0,-5 0 0 0,-1 3 0 0,0 6 0 15,-1 15 0 1,-3 4 0-16,2 2 0 0,-2 12 0 0,-2 2 0 15,0 7 0-15,2 2 0 0,-2 0 0 0,0 2 0 16,0 3 0-16,2-1 0 16,-4 3-4-16,2 7-53 0,2-13-31 0,-1 6-49 15,-1 7-41-15,3-5-43 0,-3 5-52 16,0 0-85-16,0 0-84 0,0 0-103 0,8 24-213 16,-5-13 28-16,-1 3 70 0,4 5-612 15,1 2-732-15</inkml:trace>
  <inkml:trace contextRef="#ctx0" brushRef="#br0" timeOffset="-184744.97">29124 13551 3786 0,'4'-31'87'0,"2"9"13"0,-2 3 8 0,-3 5 7 0,-1 2 6 16,2 2 6-16,2 0 0 0,-4 3 0 15,0 7 7-15,0 0 28 0,0 0 26 16,19 42 48-16,-6 10 19 0,-1 11 0 16,-1 12-5-16,2 31-25 0,-1 6-21 15,-2 5-16-15,-1 5-16 0,-1 4-14 0,0-3-11 16,-3 0-4-16,-3 3-9 0,0-2-11 15,-2-3-5-15,-2-10-10 0,-4-5-15 0,-5-9-8 16,3-22-8-16,-1-7-39 0,-4-6-38 16,-1-7 0-16,-3-5 0 0,5-13 0 0,-1-4 0 0,1-6 0 0,1-8 0 31,4-4 0-31,0-3 0 0,0-5 0 0,0-5 0 16,-3-2-72-16,10 0-209 0,-13-9-64 15,3-1-69-15,3-2-77 0,-1-5-78 16,2 1-102-16,-1-2-83 0,-1-4 48 0,5 1-616 0,-4-1-780 0</inkml:trace>
  <inkml:trace contextRef="#ctx0" brushRef="#br0" timeOffset="-184090.25">29200 13585 3846 0,'-9'-5'68'16,"1"1"0"-16,2 3-13 0,6 1-5 0,-1-6-10 0,1 6 3 16,21-10-9-16,15 0-10 15,19-5 6-15,17-2-6 0,34-4-1 0,12 1-18 0,9 1-28 0,3 1-22 16,1 3-18-16,-6 1-15 0,2 1-8 15,-9 0 10-15,-10 1 6 16,-2 4 13-16,-27 2 9 0,2 3 12 0,-9 3 15 16,-10 5 12-16,-1 6 11 15,-11 9 15-15,-6 10 22 0,-12 8 19 0,-9 12 21 16,-7 10 20-16,-7 9 14 0,-5 11 14 0,-6 22 4 16,-4 3-3-16,1 3-3 0,-1 10 29 15,0 6 24-15,6 1 8 0,6 1-3 16,0 1-2-16,3-9 3 0,0-2-13 15,0-10-10-15,0-5-8 0,-2-25-19 16,-1-1-10-16,2-7-13 0,-4-8-16 0,-2-13-9 16,0-6-5-16,-2-10-15 0,0-7-6 0,0-6-5 15,-2-4-1-15,2-1-5 0,-4-5-4 16,-3-5-1-16,2-1-4 0,5-2-7 16,-22-7 1-16,1-1-6 0,-8-6-4 15,-15-7-3-15,-9 2-5 0,-6-2 4 0,-12 3-5 16,-25-3-4-16,-6 5 3 0,-11 5 5 0,-3 5 9 15,-2 0 4-15,-3 8 18 16,6 2 1-16,-1 2 20 0,5 5 21 0,6-2 12 0,30 2 5 16,2 1 11-16,6 2-32 15,6-2-88-15,8 0 0 0,13-2 0 0,8 2 0 16,5-3 0-16,5-1 0 0,5 1 0 16,4-2 0-16,4 0 0 0,-1-3 0 0,4 1 0 15,0 1 0-15,6-6 0 0,-3 6 0 16,3-6 0-16,0 0 0 0,0 0 0 15,0 0-382-15,0 0-88 0,0 0-95 0,0 0-131 0,0 0-144 16,0 0 67-16,2-21-746 16,-16 14-963-16</inkml:trace>
  <inkml:trace contextRef="#ctx0" brushRef="#br0" timeOffset="-182458.53">31458 15337 4036 0,'-13'-3'-29'0,"13"3"66"0,0 0 32 0,-7-5 30 0,7 5 19 16,0 0 18-16,0 0 11 16,15-16-1-16,-3 11-3 15,-1 0-12-15,4 0-16 0,0 1-14 0,2 1-10 16,-3 0-11-16,1 3-5 0,-15 0-10 15,26 3-11-15,-12 2-5 0,-3 4-2 0,-1 3-5 16,-4 1 1-16,-2 5 17 0,-6 0 23 16,-5 5 44-16,-4 8 42 0,-2 0 15 15,-6-2 22-15,-2 0 7 0,-8 5 1 0,7-10-3 16,-1-1-7-16,3-1-12 0,6-5-11 16,2-4-11-16,4-1-7 0,3 0-144 0,3-5-19 0,2 3 0 15,4-2 0 1,3-1 0-16,3 1 0 0,-1 1 0 0,4 0 0 15,-1-3 0-15,-1-1 0 0,-1-2 0 0,0 4 0 16,1 2 0-16,-2 0 0 0,0-2 0 0,-4 5 0 0,-3-2 0 16,0 0 0-16,-4 1 0 0,0 4 0 0,-3 0 0 31,-2 4 0-31,-4-4 0 0,-9 10 0 16,8-8 0-16,-1-3 0 0,-9 5 0 0,3-5 0 15,1-3 0-15,0-1 0 16,-3-2 0-16,4-2 0 0,0-1 0 0,0-3 0 0,1-2 0 15,1-2 0-15,0-4 0 0,4-1 0 16,0-3 0-16,4-3-344 0,5-1-486 16,4 2-112-16,2-1 72 0,6 2-900 0,10-9-1201 0</inkml:trace>
  <inkml:trace contextRef="#ctx0" brushRef="#br0" timeOffset="-182203.45">32125 15351 5181 0,'-11'18'74'0,"-4"6"51"0,-4 5 37 0,-10 7 28 0,5 5 29 16,-5 0 21-16,2 1 8 0,-2-4-3 16,3 0-13-16,2-1-20 15,-1 0-22-15,3-10-20 0,6 1-17 0,-4-4-15 0,5 1-17 0,0-9-19 16,4-2-40-16,1-4-49 0,-1 0-63 15,-1-1-68-15,4-4-64 0,-1-2-54 16,9-3-58-16,-14-1-59 0,14 1-52 16,-11-18-45-16,9 3-47 0,2-6-9 15,0-4 5-15,6-15 10 0,6-11 39 16,6-1-753-16</inkml:trace>
  <inkml:trace contextRef="#ctx0" brushRef="#br0" timeOffset="-182046.62">31784 15505 3040 0,'20'-39'-111'0,"-5"11"80"0,-3 10 70 0,-3 7 57 15,0 4 47-15,1 5 54 16,-10 2 44-16,21 12 39 0,-8 1 13 0,4 9 9 0,-3 6-13 0,-1 1-16 15,-2 0-31-15,-1 0-25 0,-1-5-23 16,-3-2-22-16,-1-1-40 16,-2-4-76-16,1 0-81 0,0-1-85 15,-3-2-108-15,5-5-109 0,-2 4-108 16,-1-4-115-16,6-4-128 0,0 0 48 0,2-5-421 16,-11 0-525-16</inkml:trace>
  <inkml:trace contextRef="#ctx0" brushRef="#br0" timeOffset="-181728.53">32437 15432 2869 0,'18'-12'45'0,"-4"4"56"0,-3 2 27 0,0 2 22 16,-2 2 21-16,-9 2 17 0,14 0 12 15,-14 0 9-15,14 8-1 0,-8-1 0 0,-3 0-7 16,-1 3-2-16,0 2-1 0,-2-1-8 0,-2 4 0 0,-1-1-9 31,-1 2 5-31,-3 0-1 0,2 1 6 0,-1-2-14 16,1 6-4-16,1-2-16 0,0-2-12 15,3 3-12-15,1-4-15 0,3 6-12 0,1-2-13 16,1 3-9-16,5 6-7 0,0 1-9 0,-3-7-6 16,2 10 4-16,4-4 11 0,-8-3 7 15,-1-4 7-15,-2-3 4 16,-2 1-3-16,-2-3-9 0,0 0-71 0,-2-1-12 0,-1 0 0 16,-2-3 0-16,2 1 0 15,-5-3 0-15,1-3 0 0,-5-1 0 0,0-4 0 16,-2-1-209-16,-5 0-192 0,-5-2-94 0,-5 2-98 0,-15-1-168 0,-4 5-66 31,-13-2 82-31,0 3-670 0,1 4-866 16</inkml:trace>
  <inkml:trace contextRef="#ctx0" brushRef="#br0" timeOffset="-181458.36">30187 16481 4247 0,'-29'3'146'15,"7"1"34"-15,10-1 49 0,9 1 32 16,3-4 12-16,0 0 10 0,64 11-13 0,6-9-15 16,17 1-15-16,43-6-7 0,15 1-17 15,9-9-26-15,6 0-16 0,-2-6-28 0,-11-3-5 16,-11 1-14-16,-3-2-19 0,-13 1-28 16,-12 5-5-16,-26 2-8 15,-10 3-5-15,-8 0-5 0,-21 3-10 0,-5 0 1 16,-13 2-12-16,-7 0-36 0,-7 2 0 0,-6 3 0 0,-5 0-71 15,0 0-83-15,0 0-96 16,0 0-102-16,0 0-142 0,-40 13-175 0,23-6-195 16,-2 4 70-16,-6 4 110 0,2 5-629 0,0-3-769 15</inkml:trace>
  <inkml:trace contextRef="#ctx0" brushRef="#br0" timeOffset="-180112.22">31994 12516 3535 0,'13'-10'-103'0,"3"2"11"0,-1 1-14 0,-2 2-2 15,6 0 11-15,2 0 13 0,-3 1 10 16,2 3 5-16,-1 1 5 0,1 4 4 15,-5 0-2-15,0 6 6 0,-4-1 5 16,0 7 9-16,-6 0 44 0,-5 8 73 16,-6 9 37-16,-5 0 12 0,-4-2 9 0,-3 1 10 15,-5 4 5-15,-2 0 4 0,-3 0 3 0,-1-3-5 0,9-7 0 16,-2-2 5-16,6-1 9 16,4-2 13-16,2-2 8 0,3 0-2 0,2-2-13 0,5 0-13 15,0 2-19-15,9 0-14 16,2 8-12-16,5-1-12 0,-2-1-10 0,4 2 1 0,-3-1-21 15,0-3-14-15,-5-2-8 16,-1-2-11-16,-4-1-10 0,-2 0-4 0,-1 0-2 16,-7 0-1-16,0 0 0 0,-4 1-3 0,-2-2 0 15,-7 4-1-15,0-3-1 16,4-5 2-16,-2 1-5 0,-1-4-2 16,-2-1-14-16,0 1-28 0,4-6-53 15,4 0-73-15,-3-2-77 0,14-2-93 16,-24-8-109-16,12 0-179 0,4-3-35 15,3-3 44-15,5 2-390 0,0-1-472 0</inkml:trace>
  <inkml:trace contextRef="#ctx0" brushRef="#br0" timeOffset="-161980.75">11016 15862 2411 0,'0'0'270'15,"0"-10"-87"-15,0 10-56 16,0 0-36-16,0 0 5 0,0 0 49 0,0 0 11 0,-25 31 11 15,14 1 17-15,-10 13 20 0,2 3 13 16,-2 7 10-16,-2 1 7 0,-2 4-2 16,2 2 1-16,-4-3-3 0,5-3 4 0,-1-5-8 15,4-5-9-15,4-9-11 0,3-7-11 0,1-2-7 16,5-10-9-16,-1-1 3 0,0-5-3 0,6-2 3 16,-3-5-1-1,4-5-13-15,-4 5-19 0,4-5-18 0,0 0-17 16,-2-32-61-16,8-2-53 0,4-15 0 0,3-7 0 15,6-5 0-15,0 0 0 0,4 1 0 0,0 4 0 0,2 2 0 16,-3 8 0-16,5 8 0 16,-6 11 0-16,2 4 0 15,-6 9 0-15,2 5 0 0,-4 5 0 0,3 4 0 16,-1 4 0-16,5 4 0 0,5 4 0 16,4 5 0-16,-1 0 0 0,-1 2 0 15,1 1 0-15,-1-1 0 0,0 2 0 16,-3-4 0-16,-1 3 0 0,-4-8 0 15,-7-1 0-15,-3-1 0 0,-1-2 0 0,-5-1 0 0,3 0 0 16,-5-2 0-16,-3 3 0 16,0-8 0-16,-12 11 0 0,-4-3 0 0,-5-4 0 15,-3 0 0-15,-5 0 0 0,-12-4 0 16,3 0 0-16,-3-4 0 0,0 2 0 0,11-2 0 16,1 4 0-16,5-2 0 0,5 0 0 15,-3 0 0-15,6 0 0 0,2 2 0 0,3 0-307 16,-2 2-110-16,4 0-96 0,-2 2-117 0,4-2-189 15,7-2 17-15,-6 8 80 16,6-8-632-16,0 0-809 0</inkml:trace>
  <inkml:trace contextRef="#ctx0" brushRef="#br0" timeOffset="-161498.54">11357 16082 3895 0,'8'-17'57'0,"-7"3"37"16,4 4 60-16,-3 3 39 0,2 2 27 0,-4 5 8 15,3-9-4-15,-3 9 31 0,0 0 50 0,0 0 26 16,11 39 11-16,-9 1-4 0,0 16-13 16,-2 9-4-16,-2 2-11 0,0 7-15 0,-5 1-15 0,5-3-256 15,0-2-24 1,2-2 0-16,0-3 0 0,6-5 0 0,1-6 0 15,3-1 0-15,2-16 0 0,0-3 0 0,2-3 0 16,1-4 0-16,3-4 0 0,-4-5 0 0,2-7 0 0,4-3 0 16,-6-4 0-16,8-2 0 15,1-8 0-15,7-6 0 16,4 1 0-16,-3-10 0 0,1 4 0 0,4-9 0 16,2 4 0-16,-7 3-738 0,-5 0-255 15,-8 4 88-15,-1 5-984 0,-4-2-1313 0</inkml:trace>
  <inkml:trace contextRef="#ctx0" brushRef="#br0" timeOffset="-161310.5">11544 16334 5437 0,'-38'-26'88'0,"9"5"40"16,6 6 61-16,7 3 69 0,-2 2 51 0,3-3 28 16,5 3 7-16,3-2-21 15,1 1-23-15,4-3-28 0,8-5-66 16,11-9-206-16,12-4 0 0,13-1 0 0,6 2 0 15,4 0 0-15,6 4 0 0,4 4-153 0,1 1-335 0,-2 7-167 32,0 6-266-32,-13 6 68 0,-1 6 98 0,-4 6-730 15,-9 4-932-15</inkml:trace>
  <inkml:trace contextRef="#ctx0" brushRef="#br0" timeOffset="-160986.39">12154 16244 4236 0,'0'0'115'16,"0"0"43"-16,0 0 44 0,-10 10 69 0,7 2 39 16,-1-1 13-16,2 7 0 15,0 3-4-15,0 6-10 0,2-2-13 0,0 2-24 0,0 9-28 16,0-5-21-16,4 3-23 0,-2-5-21 16,5 4-17-16,-1-8-113 0,1-1-49 0,2-4 0 15,-4-1 0-15,4 0 0 16,0-6 0-16,-4-1 0 0,3 2 0 0,-3-3 0 0,3-3 0 15,-4-1 0-15,0-1 0 0,1 0 0 16,-1 0 0-16,-4-6 0 0,0 0 0 16,0 0 0-16,13 1 0 0,-13-1 0 0,0 0 0 0,0 0 0 0,12 1 0 31,-12-1 0-31,0 0 0 0,0 0 0 0,7 5 0 16,-7-5 0-16,0 0 0 0,0 10-40 15,0-10-197-15,0 8-64 0,0-8-52 0,2 6-75 0,-2-6-78 16,4 7-118-1,-4-7-189-15,4 5 68 0,-4-5 80 0,0 0-518 16,0 0-649-16</inkml:trace>
  <inkml:trace contextRef="#ctx0" brushRef="#br0" timeOffset="-160518.43">12672 16474 3167 0,'-4'-5'5'0,"4"5"40"0,-3-7 23 0,3 7 23 0,0 0 58 15,0 0 47-15,0 0 31 0,-10 28 27 0,8-10 18 16,2 3 13-16,0 4 11 0,0 0-17 16,2 9-12-16,2-4-13 0,2 0-22 0,4 3-14 15,-3-6-21-15,4-5-18 0,-2-3-17 16,3-2-17-16,1 0-11 0,1-5-16 16,1 1-12-16,-3-5-13 0,1-2-14 0,0-4-28 15,1-2-19-15,-14 0-28 0,25-8-18 16,-12-2-3-16,-1-4 4 0,-3-3-4 0,2-10 2 15,-1-2 10-15,-3-4-7 0,-5 4 2 16,-2-9 2-16,-2 1 8 0,1-1-4 16,-5 6-6-16,-2 1 3 0,0 6-8 15,-3 9-8-15,1 4-30 0,-3 4-51 0,-1 5-45 16,1 5-56-16,-1 2-66 0,-6 7-92 16,-3 4-138-16,0 6-211 0,3 1-56 0,8-4 81 15,2-4-545-15,10-1-694 0</inkml:trace>
  <inkml:trace contextRef="#ctx0" brushRef="#br0" timeOffset="-160178.6">13150 16324 3825 0,'0'0'261'16,"0"0"26"-16,-18 12 44 0,13-3 40 0,0 7 23 0,-3 3 8 15,5 2-15-15,-3 1-21 0,4 2-27 16,2 0-34-16,0-1-33 0,8-2-30 15,3 7-22-15,-1-7-46 0,8-2-159 0,0-3-15 16,-1-3 0-16,-2-7 0 16,0 0 0-16,3-1 0 0,-5-5 0 15,2-2 0-15,-2-1-72 0,1 1 8 0,1-4 2 16,-3-2 13-16,-3-1 19 0,0-1 24 16,-3-1 25-16,0-5 4 0,-6-1 15 15,0-4 2-15,-1-5-4 0,-8-7 5 0,6-6-6 16,-9 1-4-16,5-3-11 0,-1 4-20 0,-1 1 0 15,-3 6-15-15,2 6-100 0,1 8-105 16,3 6-107-16,-4 0-128 0,3 7-143 0,-2 3-170 16,9 0-53-16,-23 7 91 15,13-1-679-15,3-4-860 0</inkml:trace>
  <inkml:trace contextRef="#ctx0" brushRef="#br0" timeOffset="-159918.47">13408 15895 4016 0,'0'0'75'0,"11"-5"46"16,-11 5 34 0,20-2 30-16,-11 0 30 0,-9 2 22 0,29 0 19 0,-12 0 7 15,7 4 5-15,8 4-8 0,4 7-6 16,1 13-7-16,0 2-2 0,-7 7 0 16,0 8 0-16,-3 8 9 0,-2 6 13 15,-3 5 11-15,7 15-173 0,-8-14-105 0,1-2 0 16,-6-4 0-16,2 0 0 0,-5-5 0 0,-3-4 0 15,-5-7 0-15,-1-2 0 16,0-4 0-16,-4-8 0 0,-4-2 0 0,-1-6 0 0,-3 1 0 0,-8 1 0 0,5-4 0 31,-4-7 0-31,-4 0 0 0,0-3 0 0,-1-4-131 0,2-2-694 16,-2 1-138-16,-1-1 90 16,3 2-963-16,-4 4-1263 0</inkml:trace>
  <inkml:trace contextRef="#ctx0" brushRef="#br0" timeOffset="-159676.31">12304 17712 5407 0,'-49'0'79'16,"-1"2"23"-16,0 0 18 15,7-2 32-15,11 0 55 0,9 0 41 0,4-2 39 0,9 0 3 16,10 2-25-16,16-18-15 0,31-9-25 15,44-4-27-15,29-10-20 0,60-13-45 16,6 1-83-16,-5-6-86 0,-47 9-162 0,-3 4-134 0,-12-3-82 16,-8 7-44-1,-11 3-14-15,-16 2-22 0,-25 14-46 0,-6 3-58 0,-14 5-79 16,-9 1 23-16,-9 7-475 0,-6 3-596 0</inkml:trace>
  <inkml:trace contextRef="#ctx0" brushRef="#br0" timeOffset="-159468.39">13100 17619 3561 0,'-11'6'300'0,"2"-2"12"15,6-2 12-15,3-2-10 0,0 0-22 0,0 0-25 16,0 0-33-16,0 0-46 0,0 0-87 0,50-12-104 15,-23-5-133-15,0 1-156 16,2-5-210-16,-3-5-238 0,-1 2 61 0,0 0 79 0,-1-1-400 0,-1 8-477 16</inkml:trace>
  <inkml:trace contextRef="#ctx0" brushRef="#br0" timeOffset="-156868.43">17280 15765 2911 0,'-30'1'-6'0,"-1"1"18"0,6 0 13 16,5-4 18-16,-3 4 21 15,1-2 19-15,6 0 17 0,0 0 11 0,1 0 10 0,15 0 0 0,-21 0 13 16,21 0-6-16,-15 0-4 0,15 0-7 0,0 0-11 31,-15 3-3-31,15-3 1 0,0 0 3 0,0 0 4 16,0 0-1-16,57 11-5 0,-12-7-11 0,23 3-6 16,6 0-8-16,11 0-7 0,28 0-9 15,7 1-3-15,11 1-6 0,4 1-5 16,5-3-7-16,-3-2-7 0,4-3-2 0,4 0-17 15,-5-4-18-15,7 0-11 0,-2-5-11 0,-3 2-2 16,-4-7-4-16,0 0-2 0,0 0 1 16,0-3 5-16,-7-1-4 0,1 1 2 15,1-2-4-15,-11 0 7 0,-5 5-3 16,-15-3 6-16,-18 2 7 0,-7 3 0 16,-3-1-3-16,-6 3 4 0,-5 2 3 0,-2-4 3 15,-2 5-1-15,-9 0 0 0,11 0 4 16,-5 5-3-16,8-2 3 0,8 0-1 0,7 2 0 15,-2 0 2-15,6 0-1 0,1 0 0 0,4 2 2 16,5 0-3-16,20 0 12 16,2 3-11-16,1-3 7 0,6-1-3 0,4 3-1 15,-2-1-3-15,4-1 2 0,0 0-1 16,-5-2-2-16,1 0-9 0,-5 0-8 0,-3 0 9 16,-23 0-2-16,22-2 2 15,-28-2-4-15,-1 3 7 0,-4-3 2 0,-7 1-2 16,-3 0 6-16,-8-1-8 0,1 0-19 0,-15 0 9 15,-1 0-4-15,-5 1 4 0,7-1-9 16,-3 1-4-16,2 1 4 0,-1 2-1 16,3-2 6-16,-2 2 3 0,-2 0-5 15,1 0 2-15,-1 0 7 0,1 2 5 0,-1-4 0 0,-3 2-2 0,-4 0 12 16,4-2-7 0,-4-1 10-16,2 2 3 0,-3 0 7 0,-3-3 4 15,4 2 11-15,-9 0 3 0,-1 0-1 0,-2 4 9 16,-7-4-1-16,3 1-1 15,-2 1-4-15,-4 0 0 0,0 1 6 0,-4 1-2 16,0 0 4-16,3 4-2 0,-5-1 7 16,-1 8 6-16,1 2 2 0,-4 4 5 0,1 10 3 0,1 2 3 15,-4 1 2 1,5 3 2-16,-4 3 10 0,5 8 8 0,-1-8 2 16,3 4-1-16,-2-6-4 15,2-3-6-15,-1-1 2 0,-1-2-6 0,3-4-7 16,-7-7-3-16,-4-2-3 0,3-6 1 0,-3 1 3 0,4 0 5 0,-6-4 7 31,-1-2 1-31,4 1 3 0,-3-2-9 0,-3-5-2 16,4 11-14-16,-4-11 2 0,4 9-5 15,-4-9-2-15,3 8-7 0,-3-8-5 0,2 6-4 16,-2-6-3-16,-2 10 8 0,2-10-10 16,-7 13-4-16,2-5 0 0,-5 2-2 0,1 1-6 15,-5 1 5-15,-2 0 1 16,-11 3-7-16,-5-1 4 0,-7 1-8 0,-10-1 3 15,-8-3-4-15,-10-1 0 0,-6-3 1 0,-8-2 7 16,-7-2-10-16,-3-3 1 0,-31 4-1 16,-11-2 3-16,-3-2-1 0,-9 5-2 0,-8 1-3 15,3 0 0-15,-8 2 1 16,-2-3 3-16,-1 6-2 0,1-3 5 0,0 3 2 0,4-3 7 16,-3 2-3-16,7-5-2 15,0 2 2-15,5-2-1 0,3-1-4 0,-3 2 4 0,0-1-2 16,2-1-6-16,1 1 0 0,-3 0 2 15,2 1 3-15,3 0-7 0,2 0 11 16,0 0 0-16,7 1-4 0,7 1 7 0,2-3-3 16,12 2-2-16,24-4-2 0,1 1-1 15,4 2-4-15,6 0 5 0,4-3-1 0,4 2-3 16,7-3 1-16,10 1-3 16,1-1 2-16,3 1 1 0,-2-1-6 0,1 1 5 0,1 1 6 15,-2-2-12-15,1 4 0 16,-1-2-1-16,3 1 3 0,-3-1-6 0,2 0 5 15,3 2 1-15,2-3-5 0,-2 0 2 0,6 1 0 0,-4 1 3 0,3-1-5 32,-3-1 2-32,0 0 2 0,4 2-1 15,-6 0-3-15,4 1 4 0,-3-1 1 0,-9 3-2 16,-3 1 0-16,-3 1-3 0,-2 0 2 16,0 2 0-16,0-3 2 0,0 1-3 0,4 0-2 15,2-1 1-15,-3-1 4 0,13 0-5 16,4-2-1-16,-4-2 6 0,4 0 0 0,-2-1-2 15,5 1 2-15,8-2-2 16,1-2-2-16,0 2 4 0,3 0-4 0,2-2-2 16,1 2 10-16,0-2-7 0,1 2-3 0,2 0 2 15,1-2-2-15,-1 0 1 0,5 0 2 16,0 0 2-16,-2 0-1 0,1 0-2 16,3 0 1-16,13 0 0 0,-26-2 2 0,13 2-3 15,-3-2 3-15,16 2-4 0,-27 0 1 0,14 0 4 16,13 0-1-16,-25 2 8 0,12-2-3 15,-1 2 2-15,0 0 1 0,-6 1 0 0,1 0-1 16,0 1-4-16,0-2 8 16,1 3 5-16,4-3 7 0,-4 2 5 0,3-2 3 0,4 0 3 15,-3 0 4-15,14-2 3 16,-21 0-1-16,21 0 1 0,-22-2-39 0,12-2-4 16,-1-2 0-16,-5 1 0 15,3-1 0-15,-2-4 0 0,0-3 0 0,-8-3 0 16,-2-4 0-16,2 1 0 0,-2-4 0 0,1 0 0 15,-1-2 0-15,0-1 0 16,2 1 0-16,0-3 0 0,0-1 0 0,5 3 0 0,-2-1 0 16,3 0 0-16,0-2 0 15,5-1 0-15,-1-3 0 0,2 1 0 0,1-5 0 0,3 2 0 16,-3-5 0-16,7-3 0 16,-2-2 0-16,1-11 0 0,1 0 0 0,1-2 0 0,2 12 0 15,0-3 0 1,2-6 0-16,1 11 0 0,-3-1 0 0,0 1 0 0,4 1 0 15,1-2 0-15,-2 2 0 0,-1 4 0 16,0 3 0-16,-2 5 0 0,2 7 0 16,0 5 0-16,-2-1 0 0,2 3 0 0,-2 5 0 0,0 1 0 0,0 1 0 31,0 0 0-31,0 3 0 0,0 7 0 0,0-14 0 0,0 14 0 16,0 0 0-16,-6-6 0 15,6 6 0-15,0 0 0 0,0 0 0 0,0 0 0 0,-16 21 0 16,15-15 0-1,1-6 0-15,-4 11 0 0,2-5 0 0,2-6 0 16,6 14 0-16,-5-6 0 0,11 0 0 16,7 5 0-16,9 2 0 0,15 7 0 0,4-1 0 15,9 1 0-15,-1-1 0 0,0 1 0 16,-2-2 0-16,1 2-99 0,-10-3-38 0,-6-5-27 16,-6 1-24-16,1 3-30 0,-9-3-35 15,-7-1-45-15,-1-3-64 0,-7 4-53 16,1-3-71-16,-4 2-93 0,-3-2-170 0,-3 1 76 15,2-1-541-15,-4 2-678 0</inkml:trace>
  <inkml:trace contextRef="#ctx0" brushRef="#br0" timeOffset="-156512.85">17732 16000 3621 0,'-11'-7'115'0,"2"0"-5"0,9 7-21 0,-3-5-6 0,3 5-6 15,-6-6-2 1,6 6 2-16,0 0 36 0,0 0 42 0,0 0 13 15,12 41-6-15,-1-6-10 0,2 11-11 0,7 5-18 16,-5 5-12-16,4 0-10 0,-2 2-11 16,-2-1-10-16,1-2-5 0,-3-4-10 15,-4-3-10-15,-1-8-19 0,2-4-22 16,-1-2-29-16,-3-1-23 0,2-10-39 16,-3 0-39-16,-1-10-57 0,0 4-59 0,1-4-67 15,2-5-62-15,-2 0-122 0,3-4-167 16,-8-4 46-16,15-4-362 0,-2-4-444 15</inkml:trace>
  <inkml:trace contextRef="#ctx0" brushRef="#br0" timeOffset="-156248.46">18439 15828 2875 0,'4'-27'121'0,"0"6"26"0,0 6 20 16,-1 1 12-16,-1 4 10 0,2 3-7 0,-1 2 4 15,-3 5 17-15,0 0 14 0,20 12-1 0,-7 5-8 0,1 12-22 16,4 14-1 0,3 3-26-16,3 7-9 0,-3 4-20 0,-3-2-13 15,5 6-5-15,-1-2-28 0,-6-1-30 0,4-2-31 16,-6-1-39-16,-2-3-48 16,1-3-52-16,-3-11-77 0,-2 1-65 15,1-6-55-15,-1-2-61 0,-5-8-99 0,4-5-145 16,-4-4 10-16,5-4 56 0,-3-3-300 0,5-5-337 0</inkml:trace>
  <inkml:trace contextRef="#ctx0" brushRef="#br0" timeOffset="-155972.65">19569 15656 2741 0,'-6'-12'262'15,"4"4"18"-15,-4 1-10 0,5 3-23 0,1 4-22 0,0 0 17 16,0 0 27-16,-6 19 20 16,8-1 2-16,2 18-15 0,3 4-24 15,5 14-22-15,-1 2-24 0,5 4-20 16,-3 1-24-16,3-1-11 0,-2-1-36 0,4 0-47 16,-9-2-52-16,0-3-57 0,1-2-55 0,-2-9-51 15,-3-4-52-15,1-3-72 16,-2-3-71-16,2-8-72 0,-4-3-80 15,2-7-127-15,-3-5-34 0,3-2 61 0,2-3-394 16,-6-5-464-16</inkml:trace>
  <inkml:trace contextRef="#ctx0" brushRef="#br0" timeOffset="-155746.28">20079 15801 3149 0,'-3'-13'273'15,"-3"1"8"-15,4 4 18 0,-1 1 35 0,1 2 21 16,0 0-9-16,2 5-20 16,-4-7-30-16,4 7-27 0,0 0-27 0,0 0-24 0,9 26-23 0,-3-6-21 15,4 18-18-15,-1 1-53 16,4 9-62-16,-3 6-73 0,2-1-71 0,-1 3-71 16,1 2-77-16,-3-3-80 15,2 2-70-15,-1-5-79 0,-1-1-112 0,-1-14-131 0,2 1 72 16,-5-5-478-16,5-8-597 0</inkml:trace>
  <inkml:trace contextRef="#ctx0" brushRef="#br0" timeOffset="-155548.59">20586 15912 3108 0,'0'-18'225'15,"0"3"40"-15,-1 5 14 16,1 3-10-16,0 7-13 0,0-10-19 0,0 10-27 15,0-7-17-15,0 7-3 0,0 0-15 0,0 0-16 0,14 25-21 16,-7-4-5-16,2 13-40 0,0 1-52 0,0 5-62 16,2 7-71-1,0 1-102-15,1 0-117 0,1 4-106 16,-1-3-161-16,-1 2-97 0,-6-12 56 0,9 9-423 0,-4-9-516 16</inkml:trace>
  <inkml:trace contextRef="#ctx0" brushRef="#br0" timeOffset="-155298.39">21519 15883 3320 0,'-10'-14'302'0,"4"4"10"0,0 1 12 15,5 2 10-15,-3 2 5 0,4 5-9 16,-6-8-23-16,6 8-17 0,0 0-5 15,0 0-15-15,0 0-24 0,11 42-26 0,1-8-26 16,1 14-52-16,0-1-59 16,-1 3-70-16,1 1-86 0,-1 2-95 0,-3 0-101 0,1-1-106 15,-5 0-112-15,2-10-126 16,-7 3-149-16,3-8 59 0,-1 4-610 0,0-12-771 0</inkml:trace>
  <inkml:trace contextRef="#ctx0" brushRef="#br0" timeOffset="-155056.71">22433 15747 3986 0,'-3'-13'229'0,"-1"4"21"0,-2 0-7 0,6 5-14 15,0 4-14-15,-4-10-5 16,4 10 21-16,0 0 19 0,0 0-4 0,-6 39-15 15,6-12-20-15,4 17-20 0,1 13-24 0,-4 3-35 0,7 2-48 16,-5 1-54-16,-1-1-67 0,2 3-66 16,0-2-59-16,-1-2-65 0,-1-5-73 0,3 1-79 15,-1-14-76-15,-4 0-103 16,1-4-150-16,-1 1 39 0,2-13-534 0,-2-3-667 16</inkml:trace>
  <inkml:trace contextRef="#ctx0" brushRef="#br0" timeOffset="-154798.28">23219 15765 3696 0,'-2'-12'220'0,"0"3"26"15,2 2 6-15,0 7 1 0,-2-7-4 16,2 7 19-16,0 0 31 0,0 0 3 0,0 0-7 15,-2 43-21-15,6-5-23 0,-2 10-23 16,1 12-28-16,3 4-24 0,-2 0-39 0,-3 5-52 16,3-3-71-16,1 0-82 0,-3-2-78 15,1 1-85-15,-3-6-81 0,6 3-90 0,-2-4-78 16,-6-9-105-16,2-5-135 16,0-1 23-16,-2-5-597 0,0-7-752 0</inkml:trace>
  <inkml:trace contextRef="#ctx0" brushRef="#br0" timeOffset="-154533.21">23958 15652 3907 0,'1'-12'191'0,"1"1"16"16,-2 9 1-16,0 2 13 0,0 0 25 15,9 33 36-15,-6 5 18 0,3 18-6 0,-2 8-16 16,-1 8-25-16,1 7-29 0,-2 24-26 16,-4-20-62-16,6 18-82 0,-4-18-88 0,0-1-84 0,1-1-82 15,-2-2-97 1,-1-1-115-16,-7 1-138 0,-1-6-195 0,-4-1 34 16,0-1 65-16,-4-6-472 0,0-1-586 15</inkml:trace>
  <inkml:trace contextRef="#ctx0" brushRef="#br0" timeOffset="-139050.65">26054 15502 5819 0,'-2'-7'71'0,"-2"4"-43"16,4 3-23-16,0 0 30 0,-7 21 41 0,1 0 32 16,-4 10 31-16,3 3 21 15,-1 7-16-15,1 8 2 0,1 3-11 0,2-6-13 16,2 3-13-16,2-4-11 0,2 1-13 0,0 0-14 15,1-3-21-15,-3-3-27 0,5-2-35 0,-1-9-41 16,-2-5-45-16,-1-2-49 0,1-5-48 0,0-1-43 16,0-5-54-16,0-1-66 0,0-8-62 15,-2-2-77-15,0 0-90 16,0 0-108-16,21-14 54 0,-10-2-444 0,7-10-557 16</inkml:trace>
  <inkml:trace contextRef="#ctx0" brushRef="#br0" timeOffset="-138737.06">26300 15761 3066 0,'6'-12'106'0,"-4"4"34"16,-2 2 21-16,0 6 35 0,0 0 33 0,0 0 30 16,0 0 8-16,0 0 8 0,-20 26 18 15,17-12-15-15,-5 3-23 0,7 0-20 0,-1 0-24 16,2 2-22-16,2 1-17 16,3-1-25-16,2-1-18 0,3-3-29 0,0 1-36 15,3-3-40-15,-2-3-43 0,3-3-40 16,-1 0-41-16,2-4-42 0,-2-1-39 0,5-4-35 15,-2-1-13-15,-2-4 24 0,1 0 35 0,3-3 31 16,-4 1 32-16,0-5 48 16,-3-3 43-16,-3 1 38 0,-2-5 32 0,0-1 19 0,-2-13 7 15,-3 6 2-15,-1 2-1 16,0 1 2-16,0 2-9 0,0 7-12 0,-1 1-11 0,-1 5-6 0,-2 3-14 31,-3 4-28-31,7 4-38 0,0 0-57 0,-25 6-83 0,14 4-110 16,0-1-138-16,4 3-175 15,-3 1-81-15,4-5 64 0,6 0-403 0,2 0-493 16</inkml:trace>
  <inkml:trace contextRef="#ctx0" brushRef="#br0" timeOffset="-138418.28">26904 15548 3075 0,'-8'21'185'16,"3"-8"11"-16,-3 4 26 0,-2 4 27 0,-3 7 20 15,4 1 4-15,3-4 0 0,0-2-12 16,4-1-23-16,2-3-23 0,4 3-22 0,1-5-15 0,6-1-20 16,0 1-12-16,0-7-32 0,3-3-20 0,0 0-31 0,0-4-27 31,3-2-22-31,1-2-29 0,1-5-11 0,-1-1-4 0,4-2 7 16,-6-3 6-1,5-6 9-15,1-1 9 0,-7-5 10 0,-2 3 12 0,-3-8 5 16,-1-2 13-16,-4-2 15 0,-4 4 6 15,-1 1 3-15,-3 5-10 0,-6 1-8 0,4 1-10 16,-6 7-6-16,-7 2-22 0,-3 7-31 0,-3 2-43 0,-3 6-64 16,-12 6-93-16,-6 6-121 15,-3 7-144-15,-1 0-188 0,-1 4-50 0,5 1 71 0,1-2-529 16,4 0-647 0</inkml:trace>
  <inkml:trace contextRef="#ctx0" brushRef="#br0" timeOffset="-138018.48">26362 14682 3609 0,'-66'11'153'0,"-26"21"14"15,-5 22 31-15,-5 18 44 0,-27 36 67 0,16 16 48 16,9 6 29-16,17 7 24 0,27-29 12 0,13 6 1 15,17 7-2-15,19 2-32 0,22 1-36 16,25-1-31-16,19-9-292 0,40 19-30 16,-5-42 0-16,38 14 0 0,-18-39 0 15,0-11 0-15,5-10 0 0,-2-10 0 0,5-9 0 16,0-9 0-16,0-10 0 0,3-7 0 16,-12-8 0-16,-3-13 0 0,-13-6 0 0,-5-11 0 15,-12-12 0-15,-10-5 0 16,-7-8 0-16,-7-13 0 0,-9-7 0 0,-7-13 0 0,-13-8 0 15,-1-3 0-15,-8-7 0 0,-5-6 0 0,-7-2 0 16,-4 1 0-16,-4 1 0 16,-11 5 0-16,-14 11 0 0,-7 17 0 0,-13 15 0 0,-16 18 0 0,-15 19 0 0,-19 20 0 31,-12 22-33-31,-7 19-210 0,-5 16-77 0,-3 12-114 16,-24 22-148-16,37-8-193 0,11 0-45 15,4 4 79-15,9-6-702 0,9 0-893 0</inkml:trace>
  <inkml:trace contextRef="#ctx0" brushRef="#br0" timeOffset="-134267.59">899 9465 2763 0,'-1'-16'214'0,"-4"5"-52"0,1 1 0 15,2-2-3-15,0 2 9 0,1 3 8 0,-1-1 0 0,2 2 8 16,0 6 26-16,-2-12 18 0,2 12 12 16,0-9-7-16,0 9-19 15,0-8-22-15,0 8-19 0,0 0-19 16,0 0-20-16,0 0 11 0,0 0 2 0,19 54 40 15,-8 3-10-15,-1 6-14 0,5 28 2 0,-7 12-2 0,-5 8-11 16,-1 10 2-16,-4 9-4 0,-7 11 12 16,2 6 5-16,-2 1-6 0,0 9-13 0,2-5-140 15,1-1-8-15,3-1 0 16,-2-7 0-16,3-6 0 0,0-6 0 0,0-7 0 0,2-11 0 16,-1 0 0-16,1-5 0 15,-2-5 0-15,-2-23 0 16,0-2 0-16,-1-5 0 0,-2-1 0 0,0-2 0 0,1-2 0 15,-1-5 0-15,-3-7 0 0,2-3 0 16,3-16 0-16,1-10 0 0,-1-4 0 16,3-6 0-16,0-1 0 0,-3-3 0 15,5-1 0-15,-3-4 0 0,1 1 0 0,-2-4 0 0,4-5 0 16,0 0 0-16,-19-10-357 0,6-2-303 16,2-5-113-16,-7-10-119 15,3-8 89-15,-2-8-798 0,4-4-1040 0</inkml:trace>
  <inkml:trace contextRef="#ctx0" brushRef="#br0" timeOffset="-133058.25">989 9410 4514 0,'-8'-17'-164'0,"0"5"15"0,3 4 22 15,1 3 19-15,0-1 19 0,4 6 20 0,-3-9 18 16,3 9 12 0,0-7 5-16,0 7 0 0,7-10 6 0,2 5 5 0,14-2 4 15,13 0 0-15,11 0 1 16,17-3 6-16,8 2-2 0,5-1-1 0,4 0 0 16,5 3 3-16,-2-3-2 15,0 2 1-15,-2-1 6 0,-2 1 3 0,-8 0-5 16,-1-5 5-16,-1 7-5 0,-9-7 8 0,0 1-1 15,-5-3 5-15,-3 3 3 16,-15-1 14-16,4-1 9 0,6-1 14 0,-12-1-1 16,2 3 12-16,-4 0 2 0,0 2-9 15,-1 1 2-15,-10 1 14 0,-2 1 0 0,0 0 1 16,-4 2-5-16,-3 3-5 0,-2 1 2 16,-12 1-6-16,33 8 0 0,-14 14 9 0,1 9 6 15,2 17 11-15,5 32 12 16,-2 14 20-16,-1 13 33 0,3 17 29 0,2 15 49 15,3 51 50-15,-1 10-6 0,-1-3-6 0,-1-2-16 16,-3-1-11-16,-7-39-17 0,4 40-4 16,-3-49-6-16,-4-3-9 0,0-10-13 0,-3-3-13 0,2-9-11 15,-3-7-14 1,-1-13-15-16,-4-25-13 0,3-6-41 16,-2-2-74-16,-3-11 0 0,1-12 0 15,-3-8 0-15,0-8 0 0,1-8 0 0,-4-4 0 0,2-2 0 0,-2-4 0 0,2 2 0 16,-2-4 0-16,-2 0 0 15,2-9 0-15,0 13 0 16,0-13 0-16,0 9 0 0,0-9 0 16,-6 5 0-16,6-5 0 0,0 0 0 0,-8 5 0 15,8-5 0-15,0 0 0 0,-13 2 0 0,13-2 0 16,-16 0 0-16,16 0 0 16,-20-2 0-16,20 2 0 0,-27 0 0 0,11 0 0 15,-6 2 0-15,-3-1 0 0,-3 1 0 0,-17 0 0 16,-2-1 0-16,-16 3 0 0,-3-1 0 15,-9 2 0-15,-2-1 0 0,-6-2 0 0,-3 1 0 0,-3 2 0 0,-22 4 0 32,-1-1 0-32,-2 3 0 0,-3-1 0 15,4 2 0-15,2 0 0 0,5-1 0 0,29 1 0 16,6-4 0-16,2 2 0 0,6-1 0 0,-3-3 0 0,7 0 0 16,11-2 0-16,2 4 0 15,4-3 0-15,0-1 0 0,5 0 0 0,0 2 0 16,9-1 0-16,3-2 0 0,0 1 0 15,2-1 0-15,6 1 0 0,0-1 0 16,4-2 0-16,3 1 0 0,0-2 0 0,1 2 0 16,9-2 0-16,-16 2 0 0,16-2 0 15,-13 2 0-15,13-2 0 0,-10 0 0 0,10 0 0 0,0 0 0 0,-13 3 0 32,13-3 0-32,0 0 0 0,-13 0 0 0,13 0 0 0,0 0 0 0,0 0 0 31,-12 2 0-31,12-2 0 0,0 0 0 0,0 0 0 0,0 0 0 15,0 0 0-15,0 0 0 0,-9 1 0 0,9-1 0 16,0 0 0-16,0 0 0 0,0 0 0 16,0 0 0-16,0 0 0 0,0 0 0 0,0 0 0 15,0-12-586-15,2-1-429 16,2-3 102-16,-1-7 97 0,3-16-837 16,0 0-1091-16</inkml:trace>
  <inkml:trace contextRef="#ctx0" brushRef="#br0" timeOffset="-132368.15">1165 9833 4478 0,'0'0'-72'0,"-14"-3"20"0,14 3 24 0,-10-2 20 0,10 2 24 16,0 0 28-16,-12-1 23 0,12 1 17 16,0 0 8-16,0 0-4 0,0 0-3 0,0 0-10 15,0 0-2-15,0 0-7 0,0 0 8 16,0 0 2-16,0 0 7 0,48 6-4 0,1-4-6 16,28 2-6-16,11-3-6 15,30 1-9-15,2 2-18 0,0-1-23 0,-6-2-23 16,-21 1-20-16,-3 2-4 0,-2-3 3 0,-4 1 5 15,-2 1 2-15,-6-1 2 0,-10-2 4 16,-16 0 6-16,-6 0 12 0,-13 0 13 0,-5 0 22 16,-5 2 15-16,-2-4 11 0,-6 0 7 15,3 4 7-15,-16-2 6 0,22 0-2 16,-22 0-9-16,20-2-7 0,-20 2-12 16,15 0-11-16,-15 0-35 0,13 0-47 0,-13 0-55 15,16 0-74-15,-16 0-71 16,18 2-86-16,-8-2-107 0,-10 0-187 0,17 5-33 0,-11-3 69 0,-6-2-385 0,7 10-450 15</inkml:trace>
  <inkml:trace contextRef="#ctx0" brushRef="#br0" timeOffset="-131988.4">1137 10489 2948 0,'-24'1'120'0,"4"-1"19"0,7-1 0 0,-6 1 19 0,3 0 27 16,3 1 32-16,13-1 31 0,-23 0 19 15,12 0-5-15,11 0-9 0,0 0-12 16,-19-1-19-16,19 1-22 0,0 0-17 0,0 0-24 15,0 0-13-15,53-11-19 0,12 2-19 16,17 1-5-16,33-4-29 0,9 0-39 0,5-2-36 16,2 2-30-16,-1 2-24 0,-8-2-20 0,-12 4-21 0,-24-1-8 15,-7 6-1 1,-5 1-1-16,-12 0 10 0,-13 0 8 16,-10 0 8-16,-8 1 3 0,-6 1 10 0,-7 0 8 15,-2-3-3-15,-5 3-14 0,-11 0-35 0,25 0-59 16,-18 3-87-16,3 0-108 0,-10-3-177 15,11 6-89-15,-7 0 69 0,-2 0-363 16,-2-6-404-16</inkml:trace>
  <inkml:trace contextRef="#ctx0" brushRef="#br0" timeOffset="-131618.4">726 11342 3037 0,'-35'0'304'16,"7"0"-33"-16,3-2-28 0,2 4-27 0,6-2-20 16,1 0-4-16,5 0 19 15,1 2 11-15,10-2-11 0,0 0-14 0,0 0-18 16,57-15-17-16,18-1-13 0,45-4-15 15,19-5-11-15,20 1-20 0,48-3-18 0,-45 7-30 0,2 1-10 16,0 2 10-16,-6 1-7 0,0 1-6 0,-7 3-13 31,-12 1-9-31,-13 1-11 0,-14 3-15 0,-34 0-26 0,-11 4-24 0,-19 1-19 16,-5-1-13-16,-12-1-15 0,-8 2-27 16,-4 2-29-16,-6 2-57 0,-13-2-65 15,11 0-68-15,-11 0-88 16,0 0-134-16,0 0-75 0,-36 19 59 0,4-7-366 15,-13 5-432-15</inkml:trace>
  <inkml:trace contextRef="#ctx0" brushRef="#br0" timeOffset="-131348.49">993 11997 3163 0,'-36'11'278'15,"7"-3"-19"1,6-2-25-16,3 0-27 0,6-2-13 0,3-2 11 16,4-1 31-16,7-1 19 0,0 0 26 15,0 0 8-15,0 0-13 0,84-23-16 0,11-2-25 16,14 0-25-16,13-7-30 16,2 3-45-16,-2-3-33 0,0 1-37 0,-6-2-34 0,-8 6-55 0,-7 0-61 31,-26 10-75-31,-8 1-79 0,-10 1-65 0,-17 5-53 0,-8 2-36 15,-7 4-17-15,-11 3-35 0,-5 2-49 0,-9-1-72 0,0 9-38 32,0-9-421-32,-25 20-500 0</inkml:trace>
  <inkml:trace contextRef="#ctx0" brushRef="#br0" timeOffset="-131068.2">844 12530 3261 0,'-12'11'254'0,"3"-5"-25"0,3-2-23 16,2 1-3-16,4-5 15 0,0 0 38 16,0 0 56-16,27 8 29 15,15-16-3-15,24-3-18 0,29-13-31 0,16-1-32 16,9 0-25-16,1-3-28 0,-5 1-22 16,-8 3-18-16,-6 3-32 0,-27 4-38 15,-2 0-37-15,-12 2-48 0,-6 3-43 0,-16 3-40 16,-11 1-24-16,-7 4-25 0,-4 0-19 15,-6 1-20-15,-1 1-23 0,-6 1-32 16,-4 1-51-16,0 0-61 0,0 0-80 0,0 0-120 16,-34-6-181-16,13 5 42 0,-15-3 66 15,-5 0-421-15,-1-6-498 0</inkml:trace>
  <inkml:trace contextRef="#ctx0" brushRef="#br0" timeOffset="-126344.71">392 9939 1642 0,'0'0'42'0,"0"0"36"0,0 0 18 0,0 0 27 0,0 0 16 0,0 0 20 15,0 0 16-15,0 0 24 0,0 0 16 16,-9-3-19-16,9 3-5 0,0 0-8 0,18-15-8 16,-7 8-8-16,0 0-14 15,3-2-11-15,0 3-18 0,1 0-16 0,1 1-10 0,-3 2-12 0,1 3-10 31,-14 0-6-31,25 5 0 0,-16 4-1 0,0 3 9 16,-5 5 24-16,-4 7 20 0,-8 12 29 16,-5 9 29-16,-10 1 28 0,-2-1 15 0,-3-3 2 0,3-3 1 15,-4-1-6-15,14-6-10 0,1-7-19 16,3-7-19-16,4-1-15 16,3-5-13-16,6 1-11 0,4-3-12 0,3 1-12 0,5-4-11 15,8-2-10-15,5-5-27 16,3 0-55-16,13-7-66 0,-2-3-90 15,9-4-92-15,-10 3-98 0,-2-1-114 0,-2 0-134 16,-1 3-179-16,-11 5-36 0,-5 0 82 16,-8 6-597-16,-2 3-776 0</inkml:trace>
  <inkml:trace contextRef="#ctx0" brushRef="#br0" timeOffset="-125888.39">148 10853 3865 0,'0'0'6'0,"-7"4"35"15,7-4 24-15,0 0 21 0,0 0 11 0,0 0 2 16,0 0-2-16,0 0-8 0,0 0-8 16,0 0-8-16,0 0-9 15,41-12-8-15,-31 12-4 0,-10 0-5 0,19-2 4 16,-19 2 3-16,0 0 8 0,18 2 7 0,-18-2 7 15,9 6 17-15,-5-4 13 16,-4-2 13-16,5 11-2 0,-5-11-2 0,2 12-5 16,-2-8-10-16,0-4-9 0,0 13-4 15,0-13-5-15,2 10-14 0,0-4 0 0,-2-6-9 0,3 10-3 0,4-5-2 16,-2-1-4-16,3 4 3 16,1-4 1-16,5 4 0 0,-1 1 4 0,-1-1-3 15,3 1 1-15,-3 1 2 0,0-1 7 16,1 4 3-1,-4-1 5-15,0-1 12 0,-2 0 7 0,-1 3 15 16,0-4 9-16,-4 2 4 0,-2-1 5 0,0-1-3 0,-2 3-7 16,-6 2-10-1,3-4-11-15,-7 4-83 0,0-1-11 0,-2 1 0 0,-4-3 0 0,1-3 0 16,0 0 0 0,2-4-185-16,-2 2-152 0,0-3-103 0,3-2-104 15,1-1-139-15,3 1-162 0,3 0 74 16,-1 1-721-16,8-3-938 0</inkml:trace>
  <inkml:trace contextRef="#ctx0" brushRef="#br0" timeOffset="-125173.77">428 11546 3771 0,'-5'-2'-146'0,"5"2"36"0,-6-5 24 0,6 5 16 0,-2-10 24 0,2 10 34 0,2-12 40 0,-2 12 47 0,2-12 44 15,-2 12 25-15,2-7 27 0,-2 7 13 16,0 0 6-16,0 0 30 0,0 0 30 0,2 28 8 0,-8-6-11 16,-2 14 10-16,2-2-9 15,-1 0-19-15,1 1-14 16,-1-3-19-16,5-6-20 0,-1-3-17 0,6-6-19 15,-1 0-14-15,0-2-9 0,5-3-10 16,-1 2-12-16,3-6-8 0,5-1-11 16,1-3-25-16,0-4-27 0,4-5-50 0,14-8-45 15,-1-2-33-15,-6-5-24 0,9-9 1 16,-8 4 12-16,-5 0 21 0,0 0 6 0,-5-1 23 16,-2 7 29-16,-6 6 19 15,-1 1 29-15,-2 6 17 0,-1 0 1 0,-5 6 11 16,0 0 15-16,0 0-2 0,0 0 1 0,-7 37-10 0,3-22-3 15,-2 7-6-15,0 3-5 0,-3 4-15 16,4 3-46-16,-4 0-51 0,4 1-69 16,-1-5-83-16,4-6-80 15,1 2-79-15,-1-2-80 0,2-2-136 0,-2-3-113 16,-2 7 63-16,-1-3-501 0,-2 1-626 16</inkml:trace>
  <inkml:trace contextRef="#ctx0" brushRef="#br0" timeOffset="-124778.59">507 12438 3270 0,'0'0'76'0,"-2"-12"49"0,2 12 41 0,0-9 37 0,0 9 24 0,0 0 15 0,-2-10 3 15,2 10-7-15,0 0-16 0,-5-9-12 0,5 9-11 16,0 0-9-16,0 0-21 15,0 0-11-15,0 0-14 0,-32 16-5 16,25-9-15-16,-3 1-10 0,3 4-12 0,2-2-8 16,-2 2-9-16,5 1-7 0,2-3-18 15,2 0 4-15,0 2-16 0,5 1-9 0,3-4-4 16,0 2-7-16,4-2-8 16,-3-1 3-16,0 0-5 0,3 2 3 0,-2 3 8 15,4-1 25-15,-7-2 22 0,4 1 23 16,-2 1 30-16,-4 3 30 0,-2-1 24 0,-3 1 17 0,0 0-114 15,-6 3-86-15,-1-3 0 0,-1 5 0 0,-6-3 0 16,3 3 0 0,-6 3 0-16,1-4 0 0,2-3 0 0,-10 5 0 15,3-7 0-15,-5 3 0 16,8-5 0-16,0-6 0 0,-2-2 0 0,0-6 0 16,0-2-381-16,-11-9-319 0,6-7-195 15,4-6 15-15,0-3 71 0,5-3-730 0,3-5-984 16</inkml:trace>
  <inkml:trace contextRef="#ctx0" brushRef="#br0" timeOffset="-124151.65">618 8872 4453 0,'0'0'-41'0,"-7"-9"17"0,7 9 2 0,0 0 19 0,-9-2 17 0,9 2 30 16,-9 19 22-16,0 0 22 0,0 14 11 0,-2 4-3 15,-1 2-5-15,-1 9-12 0,3-10-5 0,1 11 11 16,-1-12 6-16,3 1-10 16,-1-2-8-16,4-9-10 0,0-3-8 0,1 0-5 15,-1-3-24-15,2-3-41 0,-2-1-54 16,3-1-67-16,-2-1-85 0,3 0-91 0,-2-3-136 16,0 0-235-16,0-4 58 0,2 1 73 0,2 3-291 0,-2 2-327 31</inkml:trace>
  <inkml:trace contextRef="#ctx0" brushRef="#br0" timeOffset="-123388.38">378 13104 2699 0,'-18'31'230'0,"-11"16"-25"0,-1 5-3 0,-1 8 5 0,-7 15 40 0,8-16 27 0,7-5 9 16,0-2-18-16,1-4-15 0,9-1-21 0,6-10-21 15,7-2-17-15,2-6-17 0,5 3-15 16,3-8-22-16,5-1-31 0,7-3-25 16,-4-7-37-16,1-1-44 0,3-5-43 0,-2-2-40 15,-1 0-20-15,-2-5 2 0,-1-3 14 16,-2 3 10-16,-3-2 18 0,0 1 22 0,-4-3 40 15,0 1 38-15,-4-3 14 0,-3 6 18 0,-6-16 3 0,-2 5-6 16,-6 1 6 0,-4-2 9-16,3 3-13 0,-4-1-4 0,-1 2-13 15,0 4-15-15,-3-1-17 0,7 2-18 16,0 3-34-16,0 0-48 0,1 1-84 16,-2 3-76-16,2 1-82 0,6-3-79 0,0 2-140 15,4-2-175-15,5-2 68 0,0 0-452 16,0 0-568-16</inkml:trace>
  <inkml:trace contextRef="#ctx0" brushRef="#br0" timeOffset="-122808.11">634 13071 3167 0,'9'-16'89'0,"-1"4"6"0,0 2 2 0,1 3-6 0,-3 2 8 0,1 1 22 0,3 3 33 15,-10 1 26 1,25 7 22-16,-12 6 16 0,10 13 24 0,2 16 18 16,-2 9 13-16,0 12-6 0,3 23-9 0,1 5-9 15,-2 0-17-15,4 3-10 0,-1 3-6 0,3 0 1 16,-1-5-10-16,-4-3-24 16,-1-4-20-16,-4-18-13 0,-1-3-20 0,-5 2-20 15,0-6-23-15,-7-2-22 0,1-3-19 16,-2-13-21-16,-2-2-11 0,-1 0-15 0,-2-11-17 15,-2-3-24-15,0-8-41 0,0 1-53 0,-2-1-51 0,2-5-64 16,-2-1-62 0,2-2-43-16,0-1-65 0,-2-2-65 0,-3-2-82 15,5-5-147-15,-5 5-10 0,5-5 88 16,0 0-448-16,0 0-556 0</inkml:trace>
  <inkml:trace contextRef="#ctx0" brushRef="#br0" timeOffset="-121758.39">923 13371 3106 0,'-14'-35'112'0,"-2"10"35"0,5 4 13 0,3 6 19 0,1 3 18 0,0 2 23 0,4 3 11 0,-1 0-1 16,0 2-24-16,4 5-26 0,0 0-16 0,0 0-12 0,4 42 11 15,7 20-3-15,5 8-8 16,5 30-7-16,1 4 4 0,1 14-3 15,4 3-4-15,2 0-22 0,0 3-11 0,-3-4-15 16,3-3-8-16,-2-6-9 0,-7-6-10 0,1-4-6 0,-5-1-1 16,-3-9-12-16,-4-19-8 0,-3-6-2 0,0-4-14 0,-2-6 5 31,-2-9-2-31,-2-7-6 0,-2-3-1 0,0-8-5 16,0-7-13-16,0-3-13 15,1-2-11-15,-2 0-15 0,3-6-15 0,-2 1-6 0,2-3 0 16,-2 0 0-16,2-2 2 0,2 3 3 0,-4-4 7 0,2 0-2 31,0-6 2-31,-2 9 1 0,2-9-5 0,0 8-2 16,0-8-8-16,-2 8-7 0,2-8-11 15,0 6-22-15,0-6-5 0,4 6 3 16,3-3 11-16,2 0-7 0,7 0-1 0,11 1 0 16,16-2 3-16,18 4-2 0,5-1-11 15,10 0-1-15,2 2 7 0,3-1 9 16,0 0 12-16,3-1 6 0,0 2 11 0,-4-2 15 0,-2 0 9 0,-6 0 24 15,-1-1 9-15,-8 2 15 16,-11-4 15-16,-3 1 6 16,-3-1 1-16,-1 2 11 0,-2-4 6 0,-2 0-3 0,-1 3 6 15,-6-2 13-15,-7-1 7 16,0 4 4-16,-2-2 10 0,-4-1 10 0,-1 3 9 16,-4-2 4-16,1 1 0 0,-3-1-3 15,0 1-5-15,-2 1-9 0,0-2-5 0,-3-1 0 16,-9-1-17-16,15 3-1 0,-15-3-8 15,15 4-6-15,-15-4-7 0,16 0-7 16,-16 0-3-16,17 0-9 0,-17 0-8 16,17-2-5-16,-8-3-1 0,-2 2-4 15,2-4-6-15,0-5 2 0,-1-4-5 0,-2-8 2 0,0-13 7 0,-6-10 0 16,-4-15 1 0,-4-13-6-16,-7-26-12 0,-3-7 3 0,0-10-14 15,-3-8 6-15,1-7-1 0,2-6-6 16,4-5-2-16,1-2 0 0,4-9-2 0,2 1 2 15,7-1-4-15,2 1 6 0,6 11 0 16,-2 5 6-16,1 19 1 0,5 10 6 16,-4 13 4-16,1 28 8 0,-2 8-2 0,0 6 0 15,-2 17 0-15,-3 11-6 0,0 5 0 16,0 3 0-16,0 4-22 0,0 4-25 16,-4 1-32-16,0 2-43 0,2 7-53 15,-6-5-62-15,6 5-69 0,0 0-82 0,0 0-156 0,-25 14-121 16,18-7 61-16,-1-2-448 0,0 3-527 15</inkml:trace>
  <inkml:trace contextRef="#ctx0" brushRef="#br0" timeOffset="-120658.16">2625 16283 3175 0,'0'-8'114'0,"0"8"15"0,-4-9-17 0,4 9-12 15,0 0-8-15,0 0 22 0,0 0 44 16,18 32 19-16,-3 0 6 0,2 16 15 16,5 4 36-16,-4 4 18 0,5 1-4 15,-2-1-8-15,1-1-15 0,3-3-21 0,-3-1-16 0,1-4-24 0,-3-2-17 16,-2-13-12-1,1-1-34-15,-2-4-47 16,-2-5-57-16,-2-5-54 0,-1-3-58 0,-4-5-54 16,-1-4-56-16,-1-2-67 0,-6-3-47 0,0 0-51 15,26-17-73-15,-13 0-80 0,-1-10-74 16,1-4 10-16,-1-3-388 0,-1-2-470 0</inkml:trace>
  <inkml:trace contextRef="#ctx0" brushRef="#br0" timeOffset="-120404.24">3129 16599 2573 0,'3'-13'-6'16,"1"6"67"-16,-2 2 50 0,-2 5 36 0,0 0 15 15,0 0 30-15,10 21 19 0,-6-8 14 0,-1 3 2 16,1-1 2-16,3 5-10 0,0-1-6 0,0-2-15 16,4 3-14-16,3-7-12 0,8 7-12 15,-4-6-14-15,1-3-15 0,2-5-11 0,-2-3-27 16,2-1-34-16,1-2-33 16,-2-3-33-16,1-4-25 15,-1 0-7-15,-2-3 10 0,-3 1 2 0,-5-3 8 0,-3-1 20 16,-1-1 24-16,-4 0 5 0,-6-3 6 15,-3-2 4-15,-11-6-1 16,-9-8-6-16,-3-2 2 0,-4 6-12 0,-1 3-2 16,7 9-10-16,1 2-18 0,9 3-22 15,0 6-44-15,5 6-61 0,1 0-75 0,12 0-93 16,-20 13-107-16,11-5-154 16,2 4-118-16,3-2 50 0,-1-1-375 0,3 1-480 0</inkml:trace>
  <inkml:trace contextRef="#ctx0" brushRef="#br0" timeOffset="-119836.68">3654 16359 3192 0,'2'-5'273'0,"-2"5"3"0,5-11-22 16,-2 5-15-16,-3 6-3 0,11-7-3 15,-5 4-10-15,-6 3 8 0,19 2-12 0,-6 3 3 16,3 5-12-16,5 9-9 0,-2 5-24 15,-2 3-17-15,-2 4-6 0,-3 3-7 0,1 2-5 0,-4 1 13 16,1-2-3-16,-2 0 2 0,-1-3 0 16,2-3-15-16,0-5-17 0,-2-5-4 0,-1-5-1 15,1-2-13-15,0-3-20 16,-2-5-36-16,4-2-53 0,-9-2-74 16,22-12-83-16,-9-1-68 0,6-11-64 15,-1-6-42-15,2 0-8 0,7-12 6 16,-6 4 20-16,-5 8 20 0,2 6 31 0,-1 0 39 0,-5 6 39 15,-1 7 38-15,-4 2 48 0,3 2 43 0,-4 0 37 16,-1 4 26-16,-5 3 18 16,11-3 18-16,-11 3 14 0,0 0 10 0,14-2 6 15,-14 2 8-15,0 0-5 16,22 0-3-16,-22 0-5 0,13-4-10 0,-4 4-8 16,1-6-9-16,1-1-22 0,0 0-22 15,-1-3-19-15,3-4-26 0,-1-1-27 0,5-8-18 16,2-4-5-16,-6-5 1 0,5 3 14 0,-7-2 38 15,-2-2 45-15,1 2 46 0,-2 7 41 0,-3 5 35 0,1 3 28 0,-3 3 12 32,-3 6 10-32,0 2 5 0,0 5 16 15,0 0-20-15,0 0-14 0,0 0-16 0,0 0-14 16,0 25-23-16,0-13-15 16,5 5-33-16,2 3-26 0,-1 0-23 0,8 7-15 15,1 0-12-15,0 0-9 0,-2-2-8 16,-2-2-18-16,0-4-29 0,-2-3-45 15,2 2-57-15,-3-6-72 0,0 0-87 0,-3-4-82 16,1 3-127-16,-3-5-153 0,-1 1 65 0,3-2-452 0,-5-5-565 16</inkml:trace>
  <inkml:trace contextRef="#ctx0" brushRef="#br0" timeOffset="-119406.75">2641 15490 3346 0,'-82'55'170'0,"-6"13"32"0,1 17 30 0,-20 45 50 0,15 11 21 0,14 9 36 0,15 10 32 0,29-37-2 16,15-1-13-16,18 0-11 0,19-1-15 0,28-10-31 0,17-3-28 0,43 17-24 15,28-24-31-15,20-21-32 0,-19-34-34 0,58-3-47 32,-35-26-51-32,6-19-70 0,-4-15-116 0,-8-12-141 15,-18-8-138-15,-8-10-73 0,-10-4-7 16,-6-8 50-16,3-7 93 0,-10-5 88 0,-16-7 81 16,-14-5 69-16,-16-10 54 15,-17-6 36-15,-11-3 7 0,-12-9 22 0,-15-5 2 16,-18-4-12-16,-10-7 1 0,-12-9 1 0,-27-36 4 15,-10 2 2-15,-13 5-8 0,-14 4 4 16,-14 10 10-16,-10 19 2 0,-2 26 2 0,18 44-1 16,-5 22 0-16,-4 28-11 0,-1 17-10 15,-4 33-3-15,-1 20-34 0,-27 44-49 16,19 16-68-16,24 16-86 0,15 1-128 16,42-24-240-16,11 0 6 0,12-2 68 15,18-2-238-15,11-24-267 0</inkml:trace>
  <inkml:trace contextRef="#ctx0" brushRef="#br0" timeOffset="-117376.08">1436 13197 2272 0,'-25'8'52'0,"5"2"10"0,0-3-4 0,6-2-7 0,3-2-5 0,0 1 2 15,2 1 6-15,1-2 12 0,8-3 16 0,-4 7 6 16,4-7 5-16,32 5-8 0,18-1-1 0,29-8-3 15,34 3-17-15,16-8 2 16,11-1 0-16,5 3-18 0,2-3-23 0,0 1-9 16,-10-2-24-16,-11 3-27 15,-16 1-19-15,-24-1-11 0,-14 4 7 0,-12-2 6 0,-16 4 4 16,-8-1 8-16,-9 1 3 16,-9 2 3-16,-6-2 3 0,-12 2 6 15,13 4 0-15,-13-4-2 0,0 0-33 0,-4 9-56 16,4-9-99-16,-19 8-157 0,4 0-105 15,-2 1-111-15,-12 3-88 0</inkml:trace>
  <inkml:trace contextRef="#ctx0" brushRef="#br0" timeOffset="-117100.58">1565 14100 1877 0,'-29'13'295'16,"9"-6"16"-16,3-2-20 0,4 0-29 0,2-1-26 15,1-1-9-15,4 1 14 16,6-4 17-16,0 0 2 0,0 0-13 16,0 0-23-16,59-7-21 0,10-5-16 15,34-5-21-15,9-6-38 0,10 0-54 16,6-2-73-16,3 1-79 0,-3-3-83 0,-6 2-90 15,-13 6-87-15,-12 1-113 0,-27 6-149 16,-13 3-17-16,-14 3 71 0,-15 4-286 16,-9 4-318-16</inkml:trace>
  <inkml:trace contextRef="#ctx0" brushRef="#br0" timeOffset="-116838.21">1285 14893 2726 0,'-7'8'286'0,"3"-2"-24"16,4-2-25-16,0-4-21 0,22 0-17 16,4-2-4-16,31-6-9 0,14-3-10 0,28-4-17 15,3-2-15-15,9-4-22 0,0 2-42 0,-1 1-80 16,-7-3-119-16,-4 3-134 0,-27 5-176 15,-2-3-235-15,-13 3 49 0,-14 5 65 16,-12 2-252-16,-8 2-290 0</inkml:trace>
  <inkml:trace contextRef="#ctx0" brushRef="#br0" timeOffset="-116620.29">1303 15484 2611 0,'-14'8'273'15,"3"-5"-6"-15,4 2 0 16,1-3 0-16,6-2 4 0,0 0 17 16,0 0 8-16,53-12 20 0,2-3-11 0,12-6-19 15,22-4-27-15,11-9-27 0,3 2-34 16,-1-1-41-16,2 1-96 0,-9 3-97 0,-5 3-106 16,-26 4-104-16,-5 6-82 0,-7 3-83 15,-14 3-88-15,-11 3-149 16,-9 2-16-16,-6 5 67 0,-3 2-350 0,-9-2-425 0</inkml:trace>
  <inkml:trace contextRef="#ctx0" brushRef="#br0" timeOffset="-110328.2">1534 9411 2684 0,'2'-8'0'0,"-2"2"13"0,0-4 9 0,2 4-1 0,-4-3 3 15,2 9 6-15,0-12 4 0,0 12 0 16,2-10-7-16,-2 10-6 0,0-9-3 0,0 9-5 0,0 0-4 0,0 0 0 15,0 0-1 1,0 0 6-16,0 27 5 0,0-6 2 16,0 4-1-16,3 16 3 0,-3 2-5 15,4 15 23-15,3 1 11 0,-5 5-4 0,4 6-5 0,-1 4 7 16,-2 9 10-16,-1 16-1 16,-2-15-3-16,2 19-6 0,-2 2 2 15,2-4-3-15,-4-21-2 0,2-3 9 0,-2 4 31 16,0-2 3-16,0-1 6 0,-4-7-5 15,2-5-12-15,0-2-5 0,1-4-13 16,-3-2-1-16,3-2 10 0,-3 2-7 0,0-3 4 0,2-13-12 16,0-1-2-16,2-2-6 15,0-3-12-15,-1-7 4 0,3-4-2 16,-2-3-5-16,0-1-4 0,0-2-6 16,2-2 0-16,-2 0-1 0,2 0-1 0,0-1-3 15,-4 1 1-15,4 0-5 0,-2-1 2 16,-2 2-5-16,2 0 3 0,-1-1 0 15,-1 5-3-15,0 2 0 0,2-1-2 0,-3 11 4 16,-2 1-6-16,4 0 5 0,-1 0-5 16,2-6 4-16,-2 5 0 0,4-8-3 0,-1-1-4 15,1-1 1-15,0 2 0 16,0-1 0-16,-2 1 1 0,4 2 0 0,-4 8 0 0,2-1-4 16,-2 3 6-1,-2-1 1-15,2 0 4 0,-4-3-2 0,2-5 1 0,2-3 4 0,1-2 1 31,-1 0-2-31,0-2-2 0,0 3-6 0,-2-4 4 0,4 2 3 16,0 1-7-16,0-1 0 0,2 2 0 0,-2 3 1 0,2-3 1 16,0 3-5-1,3 7 0-15,-3-6 0 0,0-4 3 0,2 1-3 16,0 8 4-16,-2 0-4 0,4-6 1 16,-4-4 2-16,1-2-2 0,-1 0 2 0,2-1 0 15,-2-3-2-15,1-1-3 0,-1 1 2 16,1-1-5-16,1-1 4 0,-1 1 0 15,-1-1 0-15,0 1 1 0,2 0 1 0,-2-1 1 16,1 2 7-16,-1 1 6 0,0-1 2 16,2 5-4-16,-1-5-1 0,0 3 2 0,1 3-3 15,-2 1-1-15,1-1 4 16,1 10-1-16,2 1 18 0,-3 2 0 0,4-3-4 0,-2 0-2 16,-1 0-5-16,2-1-2 15,-1-1-2-15,-1-3 0 0,2-8-4 16,-2 2 2-16,0-3-3 0,-1 3-1 0,1-6-1 15,0 0-2-15,-1-2-1 0,-1-1 0 16,0-2 1-16,1 0 2 0,1-4-2 0,-4 1-2 16,3-1 2-16,-3-2 1 0,4 0 1 15,-2 3 12-15,0-1-2 0,0 4 3 16,-1-3 3-16,1 1-3 0,0 2-1 16,0 0 2-16,0 1 2 0,0-2-1 0,1 2-5 0,-2-1 1 0,1 0-3 15,2-2-1 1,-2 0 4-16,1-1-2 0,-3-4 9 0,2 4 4 15,-2-9 20-15,4 10 6 0,-4-10 21 0,2 9 8 16,-2-9 6-16,0 6 4 16,0-6 3-16,2 7-2 0,-2-7-4 0,0 0-5 15,0 0-7-15,1 9-3 0,-1-9-10 16,0 0-1-16,2 7-5 0,-2-7-2 0,0 0-5 16,0 0-2-16,0 0 1 15,0 0-2-15,-2 10-3 0,2-10-5 16,0 0 0-16,0 0 0 0,0 0-2 0,0 0-37 15,0 0-8-15,0 0 0 0,-7 5 0 16,7-5 0-16,0 0 0 0,-19 3 0 0,9-1 0 0,-2 0 0 0,-6 1 0 16,0 1 0-1,-4-3 0-15,-1 4 0 0,-4-1 0 16,-7 3 0-16,7-2 0 0,1-2 0 0,-1 2 0 16,3 0 0-16,-1 1 0 0,0-3 0 15,4 2 0-15,-1-2 0 0,-2 1 0 16,1 4 0-16,-2-6 0 0,2 4 0 15,7-2 0-15,-2-2 0 0,5 0 0 16,-1-1 0-16,3 1 0 0,-2 2 0 0,3-2 0 0,-1 2 0 0,0-4 0 16,-1 4 0-16,3 0 0 0,-2 0 0 15,0-2 0-15,2 2 0 16,-3 1 0-16,5-3 0 0,-1 2 0 0,1-2 0 0,7-2 0 0,-12 4 0 31,6 0 0-31,6-4 0 0,-11 3 0 0,11-3 0 0,-5 1 0 16,5-1 0-16,0 0 0 0,-10 4 0 15,10-4 0-15,0 0 0 0,-8 2 0 16,8-2 0-16,0 0 0 0,0 0 0 16,0 0 0-16,0 0 0 0,-9 4 0 15,9-4 0-15,0 0 0 0,0 0 0 0,0 0 0 0,0 0 0 16,0 0 0-16,0 0 0 0,0 0 0 16,0 0 0-16,0 0 0 0,0 0 0 15,0 0 0-15,0-20 0 16,2 12 0-16,-2-5 0 0,0-5 0 0,2-5 0 0,-2-4 0 15,-2-14 0-15,0-3 0 0,0-2 0 16,0 1 0-16,-1-4 0 0,-4-5 0 16,2-1 0-16,-3-5 0 0,1-2 0 15,-2 3 0-15,0-3-2 0,0 5-28 16,-1 2 7-16,-1 1 0 0,0 1 0 16,2 5 9-16,2 7-3 0,0 4 1 15,-1 1 4-15,2-3 2 0,2 6-6 0,-3 0 5 16,3 8-1-16,2 2 6 0,0 7-2 0,-1-1 1 15,1-1 3-15,0 3 1 0,0 1 2 16,2 1-2-16,0 2-2 0,0 0 2 0,-3 1-1 16,3 2 2-16,0-1-3 15,0 0 6-15,0 3-4 0,3-2-3 0,-3 8 4 0,0-9 2 16,0 1 0 0,0 8 0-16,2-10-1 0,-2 4 1 0,0 6-6 0,0-9 10 0,2 1-4 15,-2 8-1 1,2-12 0-16,-2 6-1 0,1-2-1 0,3-1-3 15,-2 1 10-15,2-3-8 0,-1 1 4 0,1-1 0 0,0 1-3 16,0-2 2-16,0 2 2 16,2-2-5-16,-3 1 3 0,3-4 4 0,-1 3-2 0,0-3 1 15,1 1-4 1,-3-1 0-16,3-6-1 0,1 1 1 0,-3-1 3 16,4 1-2-16,-2-1-2 0,-1 0-1 15,1 0 4-15,-1 3-1 0,2 0 3 0,-2 3 1 16,-1 1-5-16,2-1 0 0,-1 1 6 0,-1 0-4 15,2 3 3-15,-4-2-4 16,0 3-3-16,2-2 7 0,-1 0-1 0,-1-1-5 16,0 2 4-16,0-1 0 0,2-3-1 15,-3 1 1-15,1-2-5 0,0-3 3 0,1 5 6 16,1-3-1-16,-4 0-5 16,3 5-2-16,-1-5 3 0,0 1-2 0,0 0 2 15,0-1-2-15,0 1-3 0,-1 3 2 16,1-2 4-16,-2 4-1 0,2-3 0 0,0 2 1 15,0-1 0-15,-2-5 5 0,0 2-10 0,3-1 5 0,-3-3 0 32,0-1-2-32,0 4 3 0,-3-8-5 0,3 1 4 15,-2-2-7-15,2-12 2 0,-2 1 0 16,2 0-4-16,0 5 3 0,0 6-4 16,0 0 2-16,-2 2 2 0,2 1-17 0,2-1-11 15,-2 4 3-15,0 0-3 0,0 3 4 16,0 0 10-16,0 2-5 0,0-1 7 0,-2 2-1 15,2-5 5-15,-2 0-15 0,1-3-2 0,-3 1 7 0,0-3 6 16,2 1-5 0,-1-1 9-16,-1 0-10 0,1-2 7 0,-2-8-3 0,1 6 6 0,2 4-3 15,0 2 3-15,0 0 1 16,-1-1 1-16,1 2-5 0,0 4 3 16,2 0 3-16,0-3 1 0,0 3-1 0,0-2 3 15,0 3-5-15,0-4 2 16,0 1-3-16,2 0-1 0,0 0 5 0,-2 1 3 15,2 1-3-15,-1-4 0 0,1 1 0 0,0 0 1 16,-2 1 2-16,2 0-3 16,0 5 11-16,0-4-12 0,-1 1 7 0,1 2 0 15,-2-3 1-15,2 3-4 0,1-4 6 16,-1 0-4-16,0 1-1 0,0 0 7 0,-2-1-3 0,0-2 0 0,1-2-8 31,-1-2 1-31,0-4 0 0,-3 3 3 0,3-2 5 0,0 0-9 16,-2-8 4-16,2 5-1 15,-2 4 2-15,4-9-2 0,-2 4-14 0,0-5 3 16,2 6 3-16,1-3-4 0,-1-2 6 16,2 2 0-16,-2 5-1 0,-2 3 0 15,3 1 7-15,-3-2-1 0,0 0 2 0,0 1-2 16,0 1 3-16,-3 1 0 16,3 2 1-16,0 3-1 0,0 0-5 0,0 3 5 0,-2 1-4 15,2 1 4-15,0 0 1 16,2 1-2-16,1 1-2 0,-1-3-2 0,0-1 2 15,6 0 0-15,-2 1 2 0,1-3 1 0,4 1 0 0,0 0-1 0,2-1 1 32,-1 2 0-32,-5 4 1 0,0 2 1 0,-1 0 6 0,-1 1-4 15,2 2 0-15,-3 0-1 0,-1 1 4 16,3 2-5-16,-6 4-2 0,9-12 4 16,-5 7-5-16,0 0 3 15,2-2-3-15,-1 1 2 0,3-1-2 0,-3 3 0 16,2-1 3-16,-7 5 1 0,11-9 2 0,-7 5 1 0,-4 4 1 15,7-7 0-15,-7 7-4 16,4-4 9-16,-4 4 3 0,0 0-5 0,8-5-5 0,-8 5 2 16,0 0-6-1,6-7-1-15,-6 7 1 0,0 0-1 0,7-6 1 0,-7 6-1 16,12-4-1-16,-3 0 4 16,2-1-4-16,7-1-2 0,0 0 2 0,5-2 2 15,2 2 1-15,8-3 0 16,-1-1 2-16,-5 6-1 0,-2-4 0 15,0 3 3-15,-3 1-7 0,1-2-1 0,2 4 2 16,0-2 1-16,-5 1-1 0,1 3 3 16,4-2 7-16,0-1-10 0,2 3 3 0,-5-2-2 15,1 2 11-15,-3 0-10 0,-2-2 0 16,0 2 1-16,-5-1-1 0,-13 1 2 0,21 0-1 16,-21 0-2-16,18 0 1 0,-18 0 8 15,14-2-5-15,-14 2 6 0,0 0-7 16,14 0 1-16,-14 0-2 0,0 0 3 0,0 0 0 15,11-4 1-15,-11 4 10 16,0 0-13-16,0 0 0 0,8-6 2 0,-8 6-2 0,0 0 6 16,0 0-3-16,0 0-6 0,3-7 2 15,-3 7 2-15,0 0-7 0,0 0 9 16,0 0-6-16,0 0 9 0,0 0-12 16,0 0 1-16,-5-10 2 0,5 10-2 0,0 0 0 0,0 0 5 15,0 0-5-15,-9-7 2 0,9 7-13 16,0 0-35-16,-10-5-48 0,10 5-64 15,-12-4-65-15,12 4-61 0,-16 2-53 16,4 1-51-16,-9 6-71 0,-12 1-151 16,-3 5-54-16,-7 10 63 0,-5 0-355 15,-3 10-440-15</inkml:trace>
  <inkml:trace contextRef="#ctx0" brushRef="#br0" timeOffset="-108128.39">1303 9681 2751 0,'23'-23'-62'0,"-1"1"3"0,1 0 10 0,-1 3 2 0,-6 3 4 0,-2 5 8 0,-3 2 3 15,-5 2 6-15,0 2 7 0,-6 5 10 16,0 0 20-16,0 0 20 0,-32 38 20 16,-3-2 15-16,-7 7 14 0,-13 13 13 15,-1 1 9-15,15-11-1 0,-11 12 9 0,16-15 14 16,0-2-5-16,7-5-14 0,6-6-9 15,5-5-12-15,0 0-11 0,9-8-1 0,2-4 0 16,2-1-12-16,-1-2 9 0,5-3-4 16,-1 0 9-16,2-7 11 0,0 0-2 15,11 5 0-15,-11-5-8 0,28-12-5 0,-3-5-6 16,4-2-8-16,7-8-8 16,-2-4-4-16,-3-1 0 0,-1-2-6 0,-7 5-3 0,-1 4-5 0,-6-1-2 15,-4 7 0 1,-3 2-4-16,-3 5 1 0,2 0-3 0,0 4 3 15,-5 1-9-15,-1 0-7 0,-2 7-2 0,0 0-2 0,0 0-3 16,-25 15 4 0,-9 13-1-16,-2 9-2 0,-4 10 1 0,-11 11 1 0,6-12 2 15,7 3-3 1,2-3-4-16,0-2 3 0,6 1-3 0,3-4 4 0,2-1 2 16,9-10-7-16,2 0 0 0,4-10 0 15,3-3 2-15,2-3 6 0,5-2-3 16,0-3 2-16,2-1-3 0,3-5-1 0,4-1 4 15,-9-2-2-15,36-12 2 0,-2-5-4 16,9-10 2-16,0-4-4 0,-1-1 2 0,0-7 0 16,-4 0-4-16,-4-2 8 15,-5 1-3-15,-2 3-2 0,-10 11 6 0,-6 6-6 16,-1 4 2-16,-5 3-2 0,2 5-5 0,-5 3-4 16,-2 5 7-16,0 0-2 15,-33 25 3-15,8 0-4 0,-5 13 3 0,-8 8 5 0,-1 5-7 16,-6 11 2-16,9-10-1 15,-1-4 5-15,4 0-6 0,3-2 2 0,1-4 1 16,7-5 4-16,5-6-3 0,2-4-2 16,5-4-2-16,2-8 1 0,6 0 2 0,1-4-1 15,-3-3 0-15,2-1 0 16,2 1 5-16,0-8 0 0,13 1-1 0,3-5 1 16,14-10-3-16,6-3 4 0,6-12-1 15,6-3 1-15,-5-3-1 0,-2 0 1 0,-5 5 1 16,-2 1-1-16,-11 7 0 0,-8 8 4 0,-3 2 1 15,-5 3-12-15,-1 2 3 16,-2 4-2-16,-4 3-2 0,0 0 2 16,-17 21 7-16,-16 8 1 0,0 9 2 15,-6 4 3-15,-3 3-3 0,1-2 3 0,0 3-3 0,-9 12 18 16,14-12-4-16,2-5-4 16,5-2-5-16,4-3-2 0,7-7 3 0,6-4 1 0,2 0-1 15,9-8 0-15,1-2-2 16,1-5-5-16,7-1 4 0,6-2 2 0,6-6-7 15,5-2 1-15,15-6-12 0,11-8-5 0,5-4-11 16,1-7-3-16,-1-1-3 16,-4-2 9-16,-4-2-5 0,-6 2-3 0,-5 0 6 15,-8 9 7-15,-13 5 1 0,-2 4 5 16,-5 1 4-16,-5 2-1 16,-2 4 1-16,-2 4-4 0,0 0 2 15,0 0 4-15,-54 18 4 0,22-2 0 0,-6 10 1 16,-2 0-4-16,1 3 4 0,0 2 1 0,3 0 0 15,3 3-2-15,1-1-3 0,9-6 2 0,3-1-2 16,2-1-2-16,2 0 1 0,5-7 2 16,4-3-3-16,0-1-4 0,4-1 3 15,3-5-3-15,0 0 0 0,1-1 2 0,6-3 3 16,-7-4-1-16,22 0-3 16,-4-5-2-16,5-3 3 0,4-8 0 0,0-1 5 15,-4-3 0-15,4 3-2 0,-11 0 4 16,-1 5-1-16,-4 2 5 0,-1 2-3 0,-1 1 3 15,0 0-4-15,-2 2-2 0,-3 1-7 0,-4 4 0 16,0 0-1 0,0 0 0-16,0 0 2 0,-9 28 0 0,-2 2 0 0,-4 2 4 0,-8 6-2 15,9-4 1 1,-6 7-3-16,10-4 1 0,-3-4 0 0,8 0-3 0,-4-1 6 0,2-3 0 16,3-5 2-1,2-4-4-15,2-5 2 0,4-5 2 16,1-1 2-16,6-6-5 0,3-1 4 0,6-4-9 0,3-4-4 0,9-8-2 15,2-1 3 1,-3-2-19-16,-1-1-4 0,-3-2-4 0,-3 3 5 16,-6 0 5-16,-5 5 6 15,-1 6-1-15,-5-1 2 0,-3 2-1 0,-4 5 4 16,0 0 9-16,0 0 3 0,-36 43 22 16,2 2 3-16,-1 1 9 0,-11 22-2 0,12-16-2 15,4 0-6-15,1 1 1 0,6-4-5 16,4 1-6-16,5-3 3 0,9-9 1 0,3 0-5 0,6-1 7 0,3-8-5 15,7 0 2-15,4-4 1 16,4-6-3-16,8-5-1 16,6-4-8-16,3-7-21 0,4-6-17 0,2-4-12 15,7-5-7-15,2-4-9 0,-4 1-5 16,-16-3 7-16,-5 4 13 0,-1-1 7 16,-9 5 20-16,-3 3 27 0,-7 1 24 15,-2 0 1-15,-7 6-1 0,0 0 3 0,0 0 8 16,-34 23 13-16,5 0 3 0,-8 7 2 15,-5 6-2-15,-1 7 2 0,4 0-4 0,-3 1-4 16,5 1-8-16,7 0-3 0,4-1-7 0,5-1-1 0,7-9-4 16,3-1-2-1,7-6-2-15,2-4 0 0,6-2-4 0,1 1 1 16,13 1-2-16,5-5-8 0,9-5-20 16,4-5-23-16,8-5-24 0,2-6-27 15,1-1-5-15,7-6 5 0,-13-2 6 16,-2-3 8-16,-3 2 13 0,-7-3 10 0,-4 2 20 15,-11 1 26-15,0 5 26 0,-8 0 25 0,-1 2 4 16,-6 1-4-16,1 5-1 16,-11-5 6-16,11 5 3 0,-27 5 4 0,7 3 2 0,1 3 1 15,-7 3 0-15,-1 1-2 16,2 3-2-16,4 1-5 0,0 1-5 0,6-3-9 0,6-3-5 16,-3 1-3-1,6 0-2-15,1 1-3 0,1-1-2 16,0-3-7-16,4 0-10 0,2-2-12 0,-2 0-14 0,4 1-16 0,3-3-15 15,1 1-16 1,2-4-14-16,-1 0-6 0,2-2 3 16,1 1 6-16,-5-2 9 0,-7-2 8 0,15 2 4 15,-8-1 11-15,-7-1 9 0,11 5 1 16,-11-5-5-16,5 10 12 0,-5 3 18 16,-1 5 8-16,-5 5-5 0,0 15 9 0,-6 13 1 15,1-1 3-15,-2-1 5 0,1-3 2 16,1-7-5-16,1-2 2 0,3-4-5 0,1 0 2 0,1-10-1 15,1 0-1-15,2-8-1 0,0 1-2 0,0-3-1 16,2-1 5 0,-1-2-4-16,1-3-1 0,1 0 2 0,-1 0-1 0,0-7 1 15,0 10 4 1,2-6-1-16,-2-4 1 0,0 0 7 0,4 5 11 0,-4-5 14 16,4 6 14-16,-4-6 15 15,0 0 7-15,3 6-4 0,-3-6-5 0,0 6-5 0,0 4 5 0,-5 3 9 16,-1 10-4-16,-6 8-5 0,1 5-2 15,-1-4-9-15,1 5-2 16,2 3-1-16,0-3-15 0,0-4 3 16,4 0-7-16,1-6-5 0,2-4-3 15,0-3-6-15,4-1-6 0,-2-2-16 0,2 1-22 16,-2-2-24-16,0-2-40 0,2-2-39 0,-2 0-39 16,0-2-56-16,2 2-37 15,0-3-37-15,-2-1-42 0,1 4-36 16,-1-7-52-16,0 3-77 0,0-8-118 0,-1 8 39 15,-3 0-295-15,4-8-357 0</inkml:trace>
  <inkml:trace contextRef="#ctx0" brushRef="#br0" timeOffset="-104384.27">873 5653 2635 0,'-6'-4'80'0,"-1"-2"13"0,7 6 0 0,-3-16-6 0,3 5-7 16,5-3-7-16,6-4 4 0,1 1 5 15,2 2-2-15,7-4-7 16,-2 5-12-16,2 6 3 0,1 3-4 0,0 5-6 16,1 2-5-16,9 7-6 15,-3 9 4-15,-6 4-4 0,-3 5 34 0,-4 5 16 16,-9 1 4-16,-1 3 14 0,-8 3 1 15,-2 0-3-15,-3 0 12 0,-7 9-3 0,5-10-1 16,1-4-12-16,-2-1-9 0,3 0-8 0,1-10-6 16,4-4-13-16,1-1-6 15,2-5-3-15,1-1-2 0,2-1-5 0,3-1 1 16,2-5-5-16,7-2-4 16,4-5-11-16,12-6-15 0,4-7-19 0,10-8-23 0,0-7-27 15,2 1-12-15,-3-6-17 16,-1-3 7-16,-4 2 9 0,-6-1 10 0,-3 4 14 15,-10 7 20-15,-6 3 19 0,-1 9 23 0,-7-1 7 0,0 5 6 0,-3 3-4 32,-2 3-1-32,-2 4-2 0,0 0 14 15,0 0 15-15,0 0 12 0,-33 17 6 0,24-9 0 0,2 3-12 0,1-1-9 16,2 0 2-16,4 1-5 16,4-1-1-16,0-2 6 0,5 1-10 15,4-2 1-15,5 0 0 0,1-4-1 16,1-3-7-16,5-3-4 0,2 3-5 15,7-7-1-15,-3-3 4 0,-1-2-7 0,-8 0-1 0,-4-1 2 16,-2-1 5-16,1-7 1 0,-6 0-4 16,-5 1-1-16,-2-3-3 0,-4 0-6 15,-6-10-4-15,-5-2-11 16,-7 3-1-16,-6-4-3 0,-3 11-15 0,-4 4-23 16,-3 7-41-16,-4 10-34 0,-5 8-36 0,-13 10-48 15,1 11-81-15,5 8-108 16,3 6-150-16,-1 2-207 0,4 3 57 0,12-6 71 0,7 1-373 15,11-8-463-15</inkml:trace>
  <inkml:trace contextRef="#ctx0" brushRef="#br0" timeOffset="-103184.52">679 7449 2884 0,'0'0'89'0,"0"0"22"0,0 0-5 0,20-20 25 0,-11 11 25 16,5-1 32-16,4-1 24 0,-2 1 9 0,4 0-6 0,-8 5-15 0,3-1-18 31,-3 2-14-31,-1 2-10 0,-11 2 3 16,23 15 31-16,-10-2 6 0,-1 6-12 15,-4 12-3-15,-1 3-10 0,-3 0-11 16,-4-3-3-16,-2 7-15 0,-2-1-17 0,-1-2-12 16,1 1-17-16,-1-3-10 0,-1-2-3 15,1-2-12-15,3-5-10 0,2-7-1 0,2-3-5 16,5 1-9-16,0-7-6 0,6-1-3 0,3-5-2 15,4 0-16-15,7-6-2 16,0 1-7-16,1 1 4 0,-3-2-7 0,-5 4 1 16,-4 0-5-16,0 2 1 0,-3 2 11 15,3-1 10-15,-5 6 17 0,0 0 20 0,-5 2 25 16,-2 1 13-16,-4 2 11 0,-2 5 11 0,-4 1-124 0,-2 12 0 16,-1-10 0-16,-2 5 0 0,-5-1 0 15,5-5 0-15,1-3 0 16,1 0 0-16,-2-3 0 0,2-3 0 0,4-2 0 15,-1-3 0-15,3 0 0 16,-1-4 0-16,4-3 0 0,0 0 0 0,0 0 0 16,-10-15-297-16,10-1-220 0,8-16-60 15,1-6-92-15,11-7-147 16,7-4 22-16,-2 0 78 0,2 0-578 0,6 3-753 16</inkml:trace>
  <inkml:trace contextRef="#ctx0" brushRef="#br0" timeOffset="-102905.77">1346 7604 3655 0,'2'-7'26'0,"-2"7"29"0,0 0 41 15,0 0 38-15,7 19 33 0,-7-7 25 0,0 0 13 16,2 2 3-16,-2 0-8 16,0 3-10-16,3 1-19 0,1-3-13 0,3 2-14 0,1 0-15 15,4-4-6 1,4 0-14-16,2-3-3 0,7-8-8 0,0 3-18 0,4-7-17 0,8-3-20 0,-1-4-2 31,0-3-3-31,-3-3 1 0,-3-1-7 0,-7-2 13 16,-3 3 11-16,-7-2 19 15,-4 1 17-15,-1-5 10 0,-4 3-3 0,-4-2-1 16,-4-6-12-16,-6-9-4 0,-1 0-9 0,-8-6-8 16,0 11-14-16,0 0-12 0,-4 7-42 15,-4 6-49-15,-2 3-75 0,2 8-78 0,2 2-101 16,-8 14-113-16,-4 4-158 0,5 3-249 16,1 2 72-16,7 7 81 0,3 2-525 15,5-2-663-15</inkml:trace>
  <inkml:trace contextRef="#ctx0" brushRef="#br0" timeOffset="-102106.55">2294 7807 3705 0,'0'0'230'0,"-4"-9"15"0,4 9 5 0,0 0-2 0,-4-5-2 0,4 5-16 0,0 0-9 15,0 0-33-15,0 0 6 0,0 0 19 0,-6 28-6 0,5-8-20 16,-1 2-12-16,2 2-21 16,0 3-14-16,2-1-10 0,-1 2-15 15,5 7-7-15,4-6-14 0,-1 0-9 0,1-7-15 0,0-5-19 16,-1-2-15-16,0-5-13 0,0-2-15 16,2 0-11-16,0-5-15 15,1-4-10-15,-12 1-18 0,28-11 1 0,-13 1 9 16,8-9 5-16,-4-1 5 0,-5-2 12 0,-3 6 6 0,-1-3 10 15,-5 4 27 1,3 1 17-16,-3 3 8 0,-1-1 1 0,0 6-5 0,0 0-7 16,-4 6 1-1,0 0-4-15,0 0-1 0,0 0-8 0,0 0 0 0,-4 35-3 0,2-19-2 16,2 0-8 0,0 4-1-16,2-4-1 0,2 4-3 0,2-5-7 0,-1 0-15 15,5-1-23-15,2 0-20 16,-1-6-15-16,5-3-12 0,-4-1-20 0,5-4-10 15,2-4-9-15,1-4-4 0,10-8 6 16,-5-1 7-16,-3-2 13 0,3-3 14 16,-7 0 9-16,0-1 18 0,-4 5 21 0,-3 4 10 15,-1 3 11-15,-2 3 8 0,-3 0 9 16,-1 2-3-16,-4 6 11 0,0 0 18 0,0 0 16 0,0 0-1 16,13 14-8-1,-10-3 5-15,1 0-10 0,-1 4-5 0,3-1 5 0,1 1-4 16,3-4-5-16,1 5-1 0,2-4-2 0,3-5-6 15,3 3-9-15,-4-7-1 16,5-3-1-16,-6-1-5 0,4-3 6 0,-3-1-18 16,2-2 6-16,-6-1-1 0,0-3-1 0,-2 1 10 0,-4 0-3 15,-3-1 5-15,-4-1-5 16,-3-1-5 0,-5-5 7-16,-3 2-20 0,-7-7-14 0,2 6-38 0,-2 5-43 15,1 5-54-15,2 5-61 0,-6 2-84 16,-11 11-95-16,-2 2-125 0,-6 9-214 0,2 5 65 15,6 4 78-15,3 7-422 0,4 4-502 16</inkml:trace>
  <inkml:trace contextRef="#ctx0" brushRef="#br0" timeOffset="-101490.96">2987 8722 3323 0,'0'0'312'0,"0"0"-18"0,0 0-11 0,0 0-10 0,0 0 34 0,0 0 36 0,0 0 11 16,-5 28-13-16,5-11-27 0,0 3-29 15,-2 8-28-15,4 8-26 0,1-1-35 0,-1 0-19 16,5 1-28-16,-2-3-35 16,4-9-37-16,-3-4-41 0,2-1-43 0,-2-4-49 15,1-2-25-15,2-1-42 0,-5-6-28 0,6-3-27 16,-4-1-23-16,-6-2-21 0,23-10-4 15,-12 1-4-15,5-8 22 0,-5 2 26 0,2-9 24 16,-1 3 31-16,-5 5 33 16,2 0 39-16,-2 4 30 0,-2 2 23 0,-1 0 30 15,0 6 21-15,-4 4 35 0,0 0 28 16,0 0 18-16,0 0 8 0,0 0 9 16,19 21 2-16,-17-13-9 0,5 6-8 0,-3-4-10 0,5 5-12 15,3-1-12-15,-4-5-5 16,3 1-8-16,3-3-9 0,1 1-12 0,-2-4-24 15,2-2-22-15,3-6-19 0,-2-1-12 0,7-4-14 16,-3 1 6-16,2-9-23 0,-1-4 2 16,-7 4 6-16,-5 0 4 0,-3 0 9 0,1-3 2 15,-5 0 9-15,-6-1 1 16,-1-2 7-16,-6-7-1 0,-5 3-2 0,1 6 11 16,-4 6-19-16,2 7-5 0,2 6-20 15,-7 4-36-15,2 4-51 0,-5 8-54 16,0 5-85-16,0 4-104 0,2 0-114 15,5 4-164-15,-4 2-53 0,6 0 69 0,0 0-490 0,7-7-592 0</inkml:trace>
  <inkml:trace contextRef="#ctx0" brushRef="#br0" timeOffset="-101138.49">3109 8496 2996 0,'-18'-15'115'0,"-4"9"42"0,1 8 7 0,-11 12 13 0,-8 19 40 0,-1 13 50 0,-11 16 40 0,6 8 26 0,6 9 3 0,9 6 4 15,13 5-23-15,11-20-37 0,14-3-25 16,10 0-27-16,17 5-22 0,10-9-30 16,13-7-51-16,-6-20-55 0,14-9-82 15,8-10-63-15,-3-8-36 0,7-11-27 0,-5-10-14 16,-2-4-5-16,-4-9 8 0,13-10 17 0,-14-11 17 0,-4-4 33 15,-21 7 33-15,-4-7 27 16,-11-3 29-16,-6-4 27 0,-12-4 19 16,-7-4 1-16,-9-3-2 0,-10-21-7 15,-16 2-4-15,-6 7-4 0,-11-1-12 0,-5 11-11 0,-12 10-25 16,1 19-33 0,3 15-41-16,-4 18-53 0,-5 11-72 0,-19 17-93 0,-4 16-93 15,-3 12-160-15,1 12-131 16,8 1 63-16,1-1-458 0,14 2-552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842.91333" units="1/cm"/>
          <inkml:channelProperty channel="Y" name="resolution" value="2949.32495" units="1/cm"/>
          <inkml:channelProperty channel="F" name="resolution" value="0" units="1/dev"/>
          <inkml:channelProperty channel="T" name="resolution" value="1" units="1/dev"/>
        </inkml:channelProperties>
      </inkml:inkSource>
      <inkml:timestamp xml:id="ts0" timeString="2025-08-16T03:22:03.523"/>
    </inkml:context>
    <inkml:brush xml:id="br0">
      <inkml:brushProperty name="width" value="0.05292" units="cm"/>
      <inkml:brushProperty name="height" value="0.05292" units="cm"/>
      <inkml:brushProperty name="color" value="#FF0000"/>
    </inkml:brush>
  </inkml:definitions>
  <inkml:trace contextRef="#ctx0" brushRef="#br0">7633 2894 3555 0,'3'-10'144'0,"-1"-1"8"0,-2 5-21 0,0 6-4 0,0-14 1 0,0 14-12 0,0-11-7 0,0 11-4 0,0-6-19 0,0 6-9 0,0 0-10 16,4-11-12-16,-4 11-7 15,0 0-6-15,0 0 7 0,0 0 11 16,1 34-1-16,-1-11 4 16,2 16 5-16,-4 17 19 0,1 2 6 15,-3 5 0-15,2 2 2 0,2 1-8 16,-3 0-4-16,3-1-10 0,-2-3 1 0,1-3-11 15,1-11 1-15,0-4 4 0,1-3 2 16,-2 0 7-16,-1-12 5 0,0-4-11 16,0-2-10-16,2-3-5 0,-2-4-4 0,0 1-9 15,2-4 8-15,-2-1-10 0,2-4-6 16,0 1-5-16,0-9-23 0,0 10-35 0,0-10-56 16,0 0-65-16,0 0-73 0,-5 2-88 15,5-2-90-15,0 0-128 0,-7-22-186 0,0 10 11 16,3-2 76-16,-3-3-404 0,0-2-506 15</inkml:trace>
  <inkml:trace contextRef="#ctx0" brushRef="#br0" timeOffset="860.02">7703 2786 2797 0,'-6'-4'-26'0,"6"4"20"0,-5-8 18 0,5 8 13 0,0 0 17 0,-3-10 11 0,3 10 11 0,3-7 4 15,6 3 4-15,0-1-9 16,12-2 7-16,3 3 6 0,15-7-8 0,4 4 2 0,13-3-1 16,5 2 4-1,-2 1 3-15,2 0-9 0,-4 0 4 0,-8 2-9 0,-3 3-8 16,2 1-6-16,-4-3 3 16,-1 0-1-16,0 4-3 0,-13-1 0 0,-3 1-2 15,-5 0 9-15,-1 0 7 0,3 1 4 0,-5 1 5 0,1 0 3 16,2 2-4-1,-3-1 6-15,1 7-4 0,1-3-8 0,-4 3 0 16,6 7 4-16,0 7 7 16,0 2 1-16,-2 3-1 0,5 12-7 0,-6 8-4 0,-1 0-6 0,-4 3-5 15,-1 6-3 1,-1-5-5-16,-4 2-1 0,1 0-2 0,-4-2-5 0,1-12-4 16,-3 0 0-16,1-2-6 15,-1-6 21-15,-1-5 12 0,-1-6 11 0,1-5 13 16,-3-1 14-16,2-2 8 0,0-1 14 0,-2-5 12 0,2 0 7 31,-2 2-6-31,0-4-6 0,0-6-11 0,2 14-7 16,-2-9-13-16,0-5-9 0,0 9-13 15,0-9-2-15,0 8-11 0,0-8-4 0,0 0-5 16,-2 12-3-16,2-12-7 0,-6 11-5 16,3-6-1-16,-4 0-2 0,7-5-5 0,-13 13-2 15,4-5 0-15,-3 0 1 0,-6 2-3 16,-9 7 0-16,-2-5 6 0,-1 2 1 15,-3 1 6-15,-4-1 3 0,-12 3 8 0,0 1 2 16,-7-4 7-16,-2 0-33 0,1-2-24 16,-2 1 0-16,-2-3 0 0,-2 1 0 0,2-1 0 15,0 0 0-15,0 0 0 0,4-1 0 16,-3-1 0-16,16 1 0 0,1-1 0 0,3-2 0 0,-1 1 0 16,7-2 0-16,7 0 0 15,7-2 0-15,2 1 0 0,6-3 0 16,-1 3 0-16,2-2 0 0,11-2 0 15,-19 4 0-15,19-4 0 0,-13 2 0 0,13-2 0 0,-12 0 0 16,12 0 0-16,0 0 0 0,-13 2 0 0,13-2 0 16,0 0 0-1,0 0 0-15,0 0 0 0,-14 2 0 0,14-2 0 0,0 0 0 16,0 0-396-16,0 0-183 16,0 0-224-16,0 0-100 0,0 0 96 0,0 0-793 15,9-21-1039-15</inkml:trace>
  <inkml:trace contextRef="#ctx0" brushRef="#br0" timeOffset="1700.26">7830 1574 4041 0,'9'-4'-186'0,"-9"4"47"0,10-6 32 0,-10 6 35 0,8-4 37 0,-8 4 38 0,5-7 17 0,-5 7 28 15,2-6 15-15,-2 6 6 16,2-9 8-16,-2 9 3 0,0-11-5 15,0 11 7-15,-2-11 8 0,0 4-8 0,2 7-11 16,-11-11-11-16,3 7-5 0,-3 2-8 16,-2-1-6-16,13 3-8 0,-32 5-2 15,9 1 2-15,-8 6-5 0,1 2-1 0,-3 3 3 0,6-2-10 0,2 4-3 16,2-2 1-16,3-3-4 16,4 0 1-16,5-2-10 0,1 0 5 15,3 1-2-15,1-1 4 0,4 1 0 16,2 0-5-16,4 1 6 0,5 1-1 0,12 7 8 0,1-3-3 0,2 1 1 15,4-1-2 1,1-2 0-16,1 1-2 16,-1 0-4-16,0-3 1 0,-2 0-3 0,-10-3 6 15,-4 0 7-15,-4-1 9 0,2-1 20 16,-8 0 22-16,-1-1 18 0,-4 1 5 16,-3 3 2-16,-6-1 8 0,0 1 2 0,-14 3-8 15,-5-2-8-15,1-3-7 0,-3 1-8 0,1-3-3 0,3-3-13 16,3-2-1-16,6-2-8 15,-4-2 0-15,2 2-4 0,4-4-3 0,2 0-8 0,2 0-23 16,-1 0-40 0,3-2-40-16,4-1-62 0,7 5-68 0,-11-9-84 0,14 2-98 0,1-3-121 15,7-1-197 1,16-7-10-16,1 1 82 0,12-5-326 0,6 3-430 16</inkml:trace>
  <inkml:trace contextRef="#ctx0" brushRef="#br0" timeOffset="2362.88">8106 1448 2584 0,'0'-26'28'0,"-2"9"53"0,2 0 46 0,0 2 82 0,0 5 32 16,0 0 13-16,2 4-10 0,-2 6-39 0,0-12-30 16,0 12-8-16,0 0 23 0,0 0-15 15,6 29-11-15,-1-5-8 16,0 14 2-16,1 5-6 0,1 11-8 0,-2-1-8 15,-1-9-18-15,0-1-11 0,0-1-8 16,2-1-9-16,-2-6-6 0,-1-6-15 0,-1-4-1 0,0-3-10 16,0-5-4-16,2-2-4 0,-3-3-4 0,-1-1 9 0,2-1-2 31,-2-4 1-31,0-6-5 0,0 11-7 0,0-11-6 16,0 0-1-16,0 0-5 15,0 0-7-15,0 0-8 0,-30-11 4 0,19 7-4 0,-4-2-10 16,-3 0-1-16,1 0 4 15,0 1 1-15,3 2 2 0,1 0 3 0,2-1 4 16,-1 1 0-16,3-1 4 0,9 4-2 0,-14-8-9 16,12 1-5-16,2 7-6 15,12-21-5-15,9 2-8 0,5-1-16 0,3-2-5 0,3 2 3 0,1 1-6 32,-5 2 6-32,-1 5 6 0,-4-2-2 0,-5 6-1 15,-5 3 5-15,-2 1-5 0,-1-2 3 16,-1 4 2-16,-9 2 2 0,16 0 5 0,-16 0 2 0,13 8 12 15,-6 3 7-15,-3-1 1 0,3 2 6 16,-4 3-1-16,1 1-1 0,1 1 4 0,1 1-7 16,1 1 4-16,5-1-2 15,-1-3-3-15,7 6 0 0,4-2 3 16,3-5 2-16,6-2-3 0,-1-2-2 0,1-5 0 16,-8-1-1-16,-2-4 5 15,-1-2 0-15,3-2 1 0,-1-2 1 0,-4-1 4 16,-2-3 11-16,1-2 9 0,-6-4 4 0,-3-1 2 15,-1-4-9-15,-4-2-8 0,-3-6-4 16,-6-6-5-16,-4-2-2 0,1 3-8 16,-7 5 4-16,0 4-14 0,-6 2-12 15,5 8-12-15,4 3-30 0,-3 5-42 0,3 2-48 16,0 3-66-16,0 4-73 0,1-1-91 16,-1 5-123-16,3-4-198 0,3 3-49 0,7-5 77 15,0 0-422-15,-4 7-562 16</inkml:trace>
  <inkml:trace contextRef="#ctx0" brushRef="#br0" timeOffset="2860.79">8899 1752 3114 0,'-2'6'29'0,"2"-6"18"0,-5 5 14 0,5-5 21 0,0 0 30 0,-4 8 16 0,4-8 1 0,0 0 0 0,0 0 2 15,4 10-8-15,-4-10-2 0,0 0-4 16,7 8-4-16,0-5-8 16,-7-3-10-16,22 2-8 0,-11-4-5 15,-11 2-9-15,26-3-4 0,-10-1-8 0,-1-4-3 16,1 0-7-16,-5-5-5 0,-1 1 3 16,-5-4-2-16,-1-3-2 0,-2-5 0 15,-2-2-5-15,-6-6-2 0,-2-1-1 0,-1 3 13 16,3 7 11-16,-3 5-3 0,3 5-10 15,-4 3-9-15,-1 4-8 0,-1 6-1 16,-1 0-3-16,13 0-3 0,-25 6-4 0,14-2-1 16,4 1-2-16,-1-2-7 0,8-3 5 15,-8 9 4-15,8-9 4 0,0 0-1 0,16 8 6 16,-1-8-3-16,6-2 3 0,13-2-3 16,2-3 4-16,-7 3 9 0,-2 1-4 15,-1 0 1-15,-7 1-11 0,0 0-4 0,-3 2 3 16,1 2 1-16,-2 0-1 0,-2 8 12 15,0-3 6-15,1 8 10 0,-1 2 4 0,-3 0 0 16,1 10-2-16,0-1-2 0,-1 0-8 16,-2-6-1-16,-3 4-2 15,5 6-10-15,-2-7-3 0,-2-2-37 0,-1-1-37 0,2 0-54 16,-3-3-76-16,4-5-89 0,-2 2-95 16,0-6-77-16,3 1-165 0,1-4-160 15,-1-5 74-15,2-2-468 16,1-1-623-16</inkml:trace>
  <inkml:trace contextRef="#ctx0" brushRef="#br0" timeOffset="3213.25">9596 1076 3463 0,'-11'-25'138'16,"4"8"25"-16,2 3 25 0,0 4 6 0,1 1-12 0,2 2-27 0,2 7-13 0,0 0-6 15,0 0 2-15,-13 26-2 0,10 0 15 0,6 15 10 16,1 12 3-16,2 5-22 15,3 2-15-15,3 2-1 0,3 2-39 0,-3-2-69 16,6-4-87-16,0-4-83 0,-5-2-67 0,-4-13-36 16,5-3-22-16,-7-2-8 0,0-9 6 15,-3-6 22-15,3-2 17 0,-6-5 44 0,1-2 28 16,-2-3 33-16,0-7 44 16,-2 7 46-16,2-7 41 0,0 0 34 0,0 0 38 15,0 0 35 1,0 0 26-16,0 0 15 0,0 0 19 0,0 0 11 0,-19-18 8 15,19 18 3-15,0 0-20 0,0 0-18 0,0-9-17 0,0 9-26 16,0 0-48 0,0 0-68-16,6-14-103 0,-6 14-103 15,5-10-114-15,3 5-211 0,-6 1-128 16,-2 4 77-16,8-5-302 0,-8 5-378 0</inkml:trace>
  <inkml:trace contextRef="#ctx0" brushRef="#br0" timeOffset="4111.64">8676 1630 2597 0,'-2'-13'52'0,"4"4"34"0,-2 0 13 0,0 9 5 15,2-10-11-15,-2 10-9 0,2-6-12 0,-2 6 4 16,0 0 38-16,0 0 13 15,19 20 14-15,-8-5 9 0,2 2 2 0,7 7 2 16,1 1-7-16,1-4-9 0,1 2-7 0,0-3-2 16,2 1-21-16,0-1-11 0,1-3-9 15,1 0-32-15,-2-2-60 0,-4-6-75 0,-2-1-90 16,-4-1-99-16,0-5-143 0,-1 3-271 16,-5-4 59-16,1 1 74 0,-10-2-203 0,0 0-242 15</inkml:trace>
  <inkml:trace contextRef="#ctx0" brushRef="#br0" timeOffset="5090.26">8354 3859 2389 0,'4'-10'198'0,"-4"2"3"0,0 2-12 0,0 6-15 15,0-8-32-15,0 8-15 0,0 0 3 16,0 0 27-16,-12 33 17 15,1 6 7-15,-6 12-1 0,-1 12 4 0,0 3 14 0,0 1-20 16,7 3-7-16,-1 2 2 0,8 2-9 0,3-2-6 16,-3-6-8-16,8 1 2 15,-3-9-8-15,6-2-4 0,-2-12-8 0,-3-3-4 16,4-2-6-16,-1-6-19 16,-3-6-23-16,2-8 5 0,-2-1-12 0,1-4-5 15,-2 0-6-15,1-4 0 16,-2 0-2-16,2-1 3 0,-2-1-3 0,2-1-5 0,-2-7-7 15,5 12 8-15,1-9-19 0,3 1 3 0,9-2-5 16,5-2-2-16,15-4-9 0,21-3 2 16,9-2-23-16,9 0-22 15,25-5-23-15,6 4-1 0,7-1-9 0,5 5 15 16,-3 0-2-16,-1 3 7 0,-1 0 5 0,-28-1 1 16,1 4 5-16,-7-2 4 0,-4 2 3 15,-9 2 4-15,-18-2-2 0,-8 0 6 0,-10-2 12 16,-9 2 23-16,-1 0 23 15,-8 0 5-15,-3 0 7 0,-11 0 0 0,24 0-3 16,-16 0-14-16,-8 0-2 0,18-1-13 16,-18 1-38-16,11 0-61 0,-11 0-84 15,12 0-97-15,-12 0-144 0,13 1-178 0,-13-1-253 0,11 2 43 0,-11-2 85 16,3 8-610 0,-3 0-763-16</inkml:trace>
  <inkml:trace contextRef="#ctx0" brushRef="#br0" timeOffset="5522.3">10096 4805 3688 0,'2'-39'29'0,"0"2"41"0,2-1 16 0,-4 2 25 0,1 6 39 0,3 6 34 0,-2 5 33 15,2 2 24-15,-1-1 13 0,-3 6-8 0,2 1-14 16,0-2-28-16,-2 6-22 16,3-1-30-16,-3 8-8 0,0 0-12 15,0 0 2-15,9 24 12 0,-2 13 7 16,-1 19 4-16,4 6 5 0,-1 11-6 0,4 24 2 0,-2 8-6 0,-2 3-9 15,0 5-12 1,1-1-12-16,-1 0-3 0,4-7-17 0,-1-5-56 16,-6-22-43-16,3-1 0 0,-3-4 0 15,-2-8 0-15,-2-3 0 0,-2-16 0 0,0-3 0 16,2-12 0-16,-4-6 0 0,2-4 0 16,-2-2 0-16,2-5 0 0,0-1 0 0,-3-1 0 15,2-6 0-15,-3-3 0 0,4-3-379 0,0 0-183 0,-15-14-117 0,12 2-184 31,-6-5 56-31,5-3 82 0,-3-5-695 0,-2-8-872 16</inkml:trace>
  <inkml:trace contextRef="#ctx0" brushRef="#br0" timeOffset="6343.84">10346 4414 4148 0,'-11'-14'-17'0,"2"5"7"0,2-1 18 0,1 3 21 0,3 1 32 0,-2 2 15 0,3-1 18 0,2 5-7 0,-4-7-5 16,4 7-8-16,6-10-7 0,8 4-9 0,16-2-6 0,12-3-4 0,17 3-3 31,16-5-8-31,8 7-4 0,33-8-3 16,6 8-4-16,12 2-1 0,5 2 0 15,6 2-6-15,7 6-3 0,1 0 0 0,5 6 1 16,4-1 6-16,2 3 6 0,-2-2 4 16,-10 2 0-16,-7 1 3 0,-9-4 0 0,-10-1 0 15,-17 4-1-15,-24-5-3 16,-7-1-1-16,-6-1-6 0,-5 2-3 0,-6 1 0 0,-6 4 1 0,-1 3 8 15,-9 3 5-15,-3 4 10 0,-4 4 3 16,-4 7 12-16,-1 2 11 16,-5 4 11-16,-3 7 10 0,0 5 12 0,-2 3 16 0,-2 0-11 15,0 4 10-15,0 2-4 16,1 3-11-16,3-4-4 0,8 14-8 0,-8-14-2 16,1-1-10-16,1-4-7 0,0-1 4 15,4-4-16-15,-7-5-9 0,-1-5-3 0,-4-11-5 16,-8-2-7-16,-1-9 9 0,-1-4-1 15,-5-3-3-15,2-4-5 0,-4 1-3 16,-1-2 2-16,-1 2-5 0,0-9-4 0,-13 13-1 16,-8-4-5-16,-13 2 1 0,-21 3-3 15,-12-4-2-15,-12-1-5 0,-36 1 5 0,-9 0-7 16,-8-1 2-16,-12 1 5 16,-17 0 1-16,-10 4 4 0,-56-1 10 0,6 6 10 15,2 0 13-15,-1-1-4 0,53-4-52 16,1 5 0-16,2 0 0 15,10-2 0-15,7 3 0 0,12-3 0 0,15-5 0 16,9 2 0-16,36-5 0 0,4-1 0 16,10-4 0-16,15 2 0 0,8-4 0 0,5 2 0 0,9-2 0 15,5-1 0-15,-1 1 0 0,4 0 0 0,-2 0 0 16,2 2 0-16,-4-4 0 16,3 3 0-16,-2-2 0 0,0 1 0 15,0 0 0-15,0 0 0 0,-1-2 0 0,6 0 0 16,-4 2 0-16,5-2 0 0,-1 3 0 0,14-3 0 15,-20 0 0-15,20 0 0 0,-16 0 0 16,16 0 0-16,-13 2 0 0,13-2 0 16,0 0 0-16,-13 0 0 0,13 0 0 15,0 0 0-15,-12 1 0 0,12-1 0 0,0 0 0 0,-1 6 0 16,1-6-322-16,0 0-633 16,0 0 22-16,0 0 92 0,0 0-907 0,0 0-1180 0</inkml:trace>
  <inkml:trace contextRef="#ctx0" brushRef="#br0" timeOffset="6991.9">11725 4518 4498 0,'-6'-11'-130'0,"-1"3"56"0,3 1 35 0,-1 2 36 0,0 0 42 0,5 5 43 0,-7-9 47 16,7 9 38-16,-6-7 25 16,6 7 15-16,-3-6 4 0,3 6 12 0,-4-9-2 0,4 9 2 15,-2-9-6-15,2 9-9 0,-2-8-11 16,2 8-19-16,0 0-21 0,-3-9-22 0,3 9-22 0,0 0-6 0,0 0 3 15,3 31 15 1,1 9 12-16,3 11-1 16,2 5-7-16,4 8 7 0,-2 1 6 0,1 8-124 0,4 16-18 15,5 0 0-15,-2 0 0 0,2-4 0 16,-1-14 0-16,-6-3 0 0,4-1 0 16,-1-6 0-16,-5-1 0 0,-1-9 0 0,-4-10 0 15,3-5 0-15,-2-5 0 16,-5-6 0-16,1-6 0 0,2-3 0 0,-5-4 0 15,-1-1 0-15,2 1 0 0,0-2 0 0,0-5 0 16,1 5 0-16,0-6 0 16,-3 4 0-16,2-4 0 0,-2-4 0 0,2 9 0 15,-2-9 0-15,4 8 0 0,-4-8 0 16,2 3 0-16,-2-3 0 0,0 0 0 0,0 0 0 16,0 0 0-16,0 0 0 0,0 0 0 15,0 0 0-15,0 0-711 0,0 0-273 0,-23-15-1225 16,11 10-1614-16</inkml:trace>
  <inkml:trace contextRef="#ctx0" brushRef="#br0" timeOffset="9160.51">10540 5018 5445 0,'0'-11'-373'0,"0"11"64"0,0 0 59 0,0 0 51 16,0 0 47-16,0 0 45 0,0 0 42 15,0 0 25-15,0 0 31 0,0 0 29 0,0-11 23 0,0 11 27 16,0 0 18-16,0 0 18 15,0 0 20-15,0-12 14 0,0 12 21 0,1-10 11 0,-1 10 16 16,9-14 7-16,-4 6 15 16,1-2 4-16,1-1-2 0,3-1-3 0,-2 2-12 15,1-3-9-15,2 3-14 0,3-2-23 16,1 1-17-16,1 1-11 0,-2-2-17 0,6 5-13 0,-6-1-27 0,10 3-7 16,-7 2-8-16,3 1-2 15,-2 6-18 1,3 2-3-16,-6 6 0 0,4 9-2 0,-9 4-1 0,-7 7 11 0,-3 6 0 0,-3 3-1 31,-10 10-7-31,-5 0 5 0,2 2-4 0,-6 1 2 0,3-4 7 16,4 1 7-16,-2-3-2 0,6-12-2 0,1 1-5 15,6-4 1-15,0-6-2 0,6-4-3 16,0-4-4-16,2-2-24 0,4-3-4 16,5 0 0-16,2-4 0 0,2-5 0 15,10-4 0-15,0-2 0 0,-3-4 0 0,12-5 0 16,-7-3 0-16,-8 0-10 0,2-5 20 15,-10 2-10-15,-3-1 0 0,-9 0 0 16,-2-5 0-16,-10-7 0 0,-11-10 0 0,-8-2 0 16,-3-2 0-16,-4 0 0 0,-6 0 0 0,3 1 0 15,1 1 0-15,1 0 0 16,4 4 0-16,7 3 0 0,7 5 0 16,5 1 0-16,4 1 0 0,5 3 0 15,6 0 0-15,9-5 0 0,5 0 0 0,6 1 0 16,7 4 0-16,13-2 0 0,4 4 0 15,6 5 0-15,3 3 0 0,4 6-820 0,-11 4-171 16,1 8 102-16,-6 3-978 0,6 8-1293 0</inkml:trace>
  <inkml:trace contextRef="#ctx0" brushRef="#br0" timeOffset="10990.45">12824 5085 5451 0,'0'0'15'0,"-9"-3"37"0,9 3 36 0,-7-4 39 0,7 4 41 15,-8-3 32-15,8 3 17 0,0 0 5 0,-10-3-5 16,10 3-7-16,0 0-2 0,0 0-9 15,-5-4-5-15,5 4-7 0,0 0-12 0,0 0-12 0,0 0-65 16,0 0-98-16,0 0 0 0,0 0 0 16,0 0 0-16,-6-7 0 15,6 7 0-15,0 0 0 0,0 0 0 0,0 0 0 0,0 0 0 16,0 0 0-16,0 0 0 0,0 0 0 0,0 0 0 16,-7-7 0-16,7 7 0 0,0 0 0 15,-18 0 0 1,18 0 0-16,-18 4 0 0,2 1 0 0,-2 4 0 0,0-1 0 15,0 3 0-15,0 1 0 0,0-3 0 16,4 4 0-16,0 0 0 0,3 2 0 16,0-3 0-16,6 0 0 0,-1-1 0 0,6 0 0 15,0-1 0-15,2-2 0 0,4 0 0 0,-1 2 0 16,5-5 0-16,0 1 0 0,-1-2 0 16,3-2 0-16,-12-2 0 0,21 2 0 15,-21-2 0-15,22-6 0 0,-10 1 0 0,-1 2 0 16,-3-4 0-16,0 2 0 0,1-2 0 15,-3-1 0-15,-1 1 0 0,-1-3 0 16,3-2 0-16,-5 1 0 0,-2 3 0 0,0-2 0 16,0 2 0-16,0 8 0 15,-7-15 0-15,5 8 0 0,-2 2 0 0,4 5 0 16,-5-9 0-16,5 9 0 0,0 0 0 16,-13-2 0-16,13 2 0 0,0 0 0 0,-14 11 0 15,14-11 0-15,-2 14 0 16,0-6 0-16,2 0 0 0,4 1 0 0,-2 2 0 0,4-2 0 15,-5-2 0-15,6 3 0 0,-2-4 0 0,-3 0 0 16,4-1 0-16,-6-5 0 16,7 8 0-16,-7-8 0 0,7 4 0 0,-7-4 0 0,0 0 0 0,0 0 0 31,0 0 0-31,0 0 0 0,11-17 0 0,-11 9 0 16,0 8 0-16,-2-12 0 0,2 12 0 15,-2-11 0-15,2 11 0 0,-2-7 0 0,2 7 0 16,-2-7 0-16,2 7 0 0,0 0 0 15,0 0 0-15,0 0 0 0,0 0 0 0,0 0 0 16,0 0 0-16,0 0 0 0,-12 16 0 16,12-16 0-16,4 15 0 0,-4-15 0 0,7 12 0 0,-6-7 0 15,-1-5 0-15,8 10 0 0,-8-10 0 16,7 4 0-16,-7-4 0 0,0 0 0 16,12 0 0-16,-12 0 0 0,0 0 0 0,0 0 0 15,0 0 0-15,15-9 0 16,-13 2 0-16,-2 7 0 0,2-13 0 0,-2 13 0 15,-4-10 0-15,4 10 0 0,-2-11 0 0,2 11 0 16,-2-8 0-16,2 8 0 0,0 0 0 16,-2-10 0-16,2 10 0 0,0 0 0 0,0 0 0 15,-12 0 0-15,12 0 0 16,0 0 0-16,0 0 0 0,-11 14 0 0,8-8-135 16,-1 1-653-16,0-3-156 0,2 4 64 15,2-8 108-15,-1 10-817 0,1-10-1030 0</inkml:trace>
  <inkml:trace contextRef="#ctx0" brushRef="#br0" timeOffset="12571.91">12910 5121 4092 0,'2'-7'-86'0,"-2"7"42"0,0 0 29 0,0 0 25 0,0 0 25 0,-4-7 27 15,4 7 24-15,0 0 17 0,0 0 8 0,0 0-2 0,-1-8-2 16,1 8-13-16,0 0-7 16,0 0-9-16,0 0-2 0,0 0 4 0,0 0 6 0,17-2 6 15,-17 2-2-15,27 2-9 0,-12-2 0 16,0 2-1-16,6-2-5 0,0 0 3 15,9 0-4-15,-1 0 5 0,14-2-9 0,0 0-7 16,2 0-2-16,14-6-7 0,2-2 5 16,-3 5-15-16,4-1-2 15,-1 0 19-15,2 0 15 0,4 0 11 0,0-1 3 16,3 2 10-16,2-2 19 0,0 2-1 0,3-1 3 16,4-2-17-16,5 0-8 0,1-1-5 15,22-1-13-15,6 0-2 16,-5 3-13-16,5-5-1 0,-5 4-9 0,-21 4-5 15,1 0-4-15,0-3-3 0,-8 1-8 0,-4 4-3 16,-5-2-2-16,-6 1-2 0,-14 0-4 16,-7 1-4-16,0-2 0 0,-4 4-3 0,-7-1 0 15,-5-1 3-15,-1 2-6 0,-1-2-2 16,-5 2 7-16,6-2-7 0,-6 1 6 16,-1-2 2-16,2 3 1 0,-3 0-2 0,-4 0-1 15,-1 0-5-15,-1 0-3 0,-13 0 4 16,21 3 3-16,-12 0-4 15,-9-3-1-15,21 2 3 0,-21-2 2 0,15 3-3 0,-6-1-8 0,-9-2-4 16,14 4 0-16,-14-4 0 16,11 0 0-16,-11 0 0 0,11 4 0 0,-11-4 0 0,0 0 0 15,12 2 0-15,-12-2 0 16,0 0 0-16,0 0 0 0,0 0 0 0,14 0 0 16,-14 0 0-16,0 0 0 15,0 0 0-15,0 0 0 0,2-12 0 0,-2 12 0 0,-16-17 0 16,2 3 0-16,-9-7 0 15,-6 4 0-15,-2-3 0 0,-1 1 0 0,-2 2 0 16,2 3 0-16,-3 2 0 0,0-1 0 0,3 4 0 0,8 2 0 16,5 2 0-16,-1-2 0 0,5 4 0 0,3-3 0 15,1 3 0-15,2 0 0 16,9 3 0-16,-16-5 0 16,16 5 0-16,-11-6 0 0,11 6 0 15,0 0 0-15,0 0 0 0,0 0 0 0,0 0 0 0,33 23 0 16,-3-10 0-16,10 3 0 0,10 3 0 15,1 1 0-15,0-1 0 0,-1 0 0 0,-6 1 0 16,-10-5 0-16,-6 2 0 16,3-3 0-16,-8 4 0 0,-4-3 0 0,-6-2 0 15,-2-1 0-15,-4 0 0 0,-3 3 0 16,-4-3 0-16,-2 2 0 0,-4-1 0 0,-2 4 0 16,-7-1 0-16,-6 4 0 0,-6-1 0 15,2-2 0-15,-3-2 0 0,2-1 0 16,-3 1 0-16,6-7 0 0,3 0 0 0,6-2 0 15,0-2 0-15,1 0 0 0,5 2 0 16,-2-4 0-16,5 1 0 0,5-3 0 0,-9 6 0 16,9-6 0-16,-8 4-648 0,8-4-313 15,-2 4 59-15,2-4 95 0,0 0-850 0,0 0-1095 16</inkml:trace>
  <inkml:trace contextRef="#ctx0" brushRef="#br0" timeOffset="12980.25">16476 4538 4398 0,'-5'-27'82'0,"-2"1"22"0,2 7 12 0,-1-5 28 0,4 6 32 0,2-1 54 0,-1 3 64 0,1-2 17 0,-2 6-7 16,2-1-18-16,0 3-30 15,0 2-33-15,2 1-26 0,-2 7-18 0,0 0-5 0,0 0-4 16,21 44-5-16,-8 5-10 16,0 10-6-16,2 6-71 0,0 6-78 0,5 22 0 15,-5 0 0-15,0-2 0 16,1 0 0-16,-9-17 0 0,0-1 0 0,-3-3 0 0,2-2 0 15,-4-5 0-15,0-1 0 0,-2-13 0 0,0-6 0 16,-2-3 0-16,2-5 0 0,-2-8 0 16,-2-5 0-16,4-5 0 0,0-3 0 15,0-5 0-15,-2 2 0 0,2-4 0 16,-2-2 0-16,2-5 0 0,0 0-84 16,0 0-557-16,2-21-152 0,0 1-112 0,2 0 92 15,-2-6-872-15,4-6-1121 0</inkml:trace>
  <inkml:trace contextRef="#ctx0" brushRef="#br0" timeOffset="13760.18">16688 4388 4870 0,'-18'-17'82'0,"5"5"1"0,0-2 1 0,1 3 14 0,5 0 19 0,1 1 5 16,0-2-12 0,4 3-5-16,2 1-12 0,6-4-14 0,4-3-12 0,12-4-11 15,11 5-15 1,18-8-19-16,8 5-19 0,14 0-24 0,21-3-27 0,6 2-33 16,5 1-36-16,4 0-27 15,0-2-22-15,-7 1-4 0,-20 9 21 0,-2-3 15 0,-2 4 15 0,-4 1 18 0,5 1 46 31,-2 2 43-31,6 7 23 0,1-2 17 16,2 7 20-16,14 1 11 0,-16 5 21 0,10 5 18 16,-5 5 19-16,-22-2 7 0,-1 2 11 0,15 14-1 15,-6 5 6-15,2 3 2 0,-1 9 4 16,-5 9 13-16,-1 4 11 0,-5 2 1 16,-10 1-5-16,-5-1-6 0,-8-3-5 0,-15-13-10 0,-4 4 5 15,-7-3 2 1,-2-3-2-16,-5 0-1 0,-5-13-4 0,2 0-1 0,-4-3 1 15,-2-7-92-15,0-2-53 0,-2-5 0 0,0-1 0 16,0-1 0-16,0-1 0 0,0 0 0 16,0-2 0-16,-1 5 0 0,-1 2 0 15,2-4 0-15,2 4 0 0,-2 2 0 16,1 0 0-16,-4 9 0 0,-1-4 0 0,1-4 0 16,-6 2 0-16,-1 0 0 0,-7-3 0 15,-6-1 0-15,-11 3 0 0,-10-6 0 0,-11-1 0 16,-10-4 0-16,-13-3 0 0,-36-2 0 15,-16-5 0-15,-12 1 0 0,-18-2 0 16,-14 0 0-16,-56 0 0 0,55-1 0 0,-4-4 0 16,2 4 0-16,9 1 0 15,10-2 0-15,19 2 0 0,17-1 0 0,37 0 0 0,10 0 0 16,12-1 0-16,17-1 0 16,9 0 0-16,6 1 0 0,8-2 0 0,2 1 0 15,7-1 0-15,2-2 0 0,1 1 0 16,2 1 0-16,1 0 0 0,0 0 0 0,10-2 0 15,-15 1 0-15,5 1 0 0,10-2 0 0,-13 2 0 0,13-2 0 16,-12 0 0-16,12 0 0 16,0 0 0-16,-18 3 0 0,11-1 0 0,7-2 0 0,0 0 0 15,-11 1 0 1,11-1 0-16,0 0 0 0,-11 2 0 0,11-2 0 0,0 0 0 0,-10 4-72 16,10-4-500-1,0 0-44-15,0 0-100 0,-7 1-115 0,7-1 60 16,0 0-798-16,0 0-1011 0</inkml:trace>
  <inkml:trace contextRef="#ctx0" brushRef="#br0" timeOffset="14277.1">17757 4357 4606 0,'2'-9'35'0,"-1"0"17"0,-1 0 22 0,2 4 40 0,-2 5 43 0,4-14 42 0,-2 4 14 15,0 1 28-15,0-3 7 0,0 3-8 16,-2 2-7-16,0 7-11 0,2-9-21 0,-2 9-19 0,2-12-23 0,-2 12-14 31,0 0-8-31,0 0 21 0,9 27 30 16,0 8 10-16,4 19-9 0,-1 5-189 0,-1 10 0 16,3 3 0-16,-1 21 0 0,3-2 0 15,1 2 0-15,-7-18 0 0,3 19 0 0,-6-21 0 16,3 2 0-16,0-5 0 0,-5 0 0 15,2-3 0-15,-2-7 0 0,1-3 0 0,-5-13 0 16,1-3 0-16,-2-3 0 0,2-7 0 0,-2-6 0 0,0-3 0 16,0-5 0-16,0 1 0 0,2-5 0 15,-2-1 0-15,2-2 0 16,-2-1 0-16,0 1 0 0,2-2 0 16,-2-1 0-16,0-7 0 0,2 10 0 15,-2-10 0-15,1 4 0 0,-1-4 0 0,0 0 0 0,0 0 0 16,0 0 0-16,0 0 0 0,6-17 0 15,-6 17-891-15,-6-18-78 0,3 7-1184 0,-3-1-1561 16</inkml:trace>
  <inkml:trace contextRef="#ctx0" brushRef="#br0" timeOffset="31902.37">16871 4650 4333 0,'-6'-8'237'0,"3"1"0"0,2 3-7 0,1 4-2 0,0 0-30 0,-8-6-31 15,8 6-38-15,0 0-28 0,0 0 59 0,0 0-1 16,0 29 28-16,2-12 3 0,0 12 2 0,0 10 4 16,1 2-3-16,0 4-9 0,1 0-3 0,1-2-4 15,-1 11-12-15,4-13-16 16,-5-1-13-16,4-3-74 0,-4-2-62 0,1-1 0 0,-2-9 0 31,0-4 0-31,-2-2 0 0,0-3 0 0,-2-3 0 16,0 1 0-16,-2-2 0 0,3-3-31 0,-1-4-452 15,2-5-156-15,-5 3-188 0,5-3-35 0,0 0 82 16,0 0-774-16,10-37-997 0</inkml:trace>
  <inkml:trace contextRef="#ctx0" brushRef="#br0" timeOffset="32209.97">17156 4715 4214 0,'6'-19'30'0,"-3"2"46"0,4 4 42 16,0 1 27-16,1 0 18 0,-1 3 6 0,5 1 7 15,-1 8 8-15,3 0 11 16,-1 5-15-16,5 7 17 0,-2 8 22 16,-2 7 21-16,-5 6 13 0,-5 3 13 15,-4 3 12-15,-6 5 11 0,-3 11 14 0,-5-1-15 16,1-4-80-16,0-1-208 0,0-11 0 0,2-1 0 16,2-6 0-16,6-4 0 0,-1-7 0 15,6-3 0-15,-2-3 0 0,3-1 0 16,7-2 0-16,0-2 0 0,5-4 0 0,2-3 0 15,3-1 0-15,2-2 0 0,1-1 0 0,4-2 0 0,-2-1 0 16,-1 2 0-16,-1-2 0 0,-4 5 0 16,-1-4 0-16,0 0 0 0,-5 3 0 15,1 1 0-15,-1-2 0 0,-5 2 0 16,-8 0-131-16,19-1-638 0,-14-1-184 0,-5 2 69 16,16-2 98-16,-16 2-802 15,15-1-1028-15</inkml:trace>
  <inkml:trace contextRef="#ctx0" brushRef="#br0" timeOffset="33440.1">18698 4870 4077 0,'-2'6'-106'16,"2"-6"55"-16,0 0 45 0,-2 10 50 0,2-10 41 0,-3 4 34 0,3-4 22 0,0 0 9 0,0 0 1 0,0 0 8 16,0 0 0-1,0 0-9-15,0 0 1 0,0 0-7 0,0 0 3 0,0 0 9 16,0 0-15-16,0 0 10 0,0 0 9 15,0 0 8-15,0 0-2 0,13-20 0 16,-13 20-3-16,2-7-4 0,-2 7-5 0,0-10-5 16,0 10-2-16,-2-10-15 0,2 10-6 15,-2-7-17-15,2 7-14 0,-8-10-3 0,8 10-6 16,-12-1-5-16,12 1-7 0,0 0-72 16,-22 9-2-16,12-2 0 0,1-1 0 0,0 2 0 15,-2 4 0-15,4-3 0 16,2 1 0-16,1 0 0 0,0 3 0 0,2-3 0 0,2-1 0 0,0 0 0 15,0-1 0 1,2-1 0-16,4-2 0 0,-6-5 0 0,7 9 0 16,0-6 0-16,-7-3 0 15,18 0 0-15,-18 0 0 0,0 0 0 0,27-7 0 16,-20-1 0-16,1 4 0 0,-2-4 0 0,1 1 0 16,1-3 0-16,-4-2 0 0,-1 3 0 0,-1-1 0 15,3 0 0-15,-5 0 0 0,0 1 0 0,0 1 0 16,-5 0 0-1,5 8 0-15,-7-11 0 0,-1 5 0 0,8 6 0 16,-15-4 0-16,15 4 0 0,-19 4 0 0,19-4 0 0,-19 9 0 16,8-1 0-16,0 2 0 15,4 1 0-15,3 1 0 0,-1 0 0 0,1-2 0 0,2 2 0 0,2 0 0 32,0-2 0-32,4 0 0 0,0-1 0 0,-1 1 0 0,-1-3 0 15,4-2 0-15,-3-1 0 16,6-1 0-16,-9-3 0 0,13 0 0 0,-13 0 0 15,17-5 0-15,-7-1 0 0,-5 0 0 16,2-1 0-16,2-1 0 0,-6-1 0 0,1-1 0 0,0 0 0 16,-2-2 0-16,0 3 0 0,-2 1 0 15,0-2 0-15,-2 4 0 16,0 0 0-16,2 6 0 0,-8-7 0 0,8 7 0 0,-13 0 0 16,13 0 0-16,-17 4 0 15,10 1 0-15,-2 3 0 0,6 0 0 0,-1 2 0 0,0-1 0 0,4 1 0 0,0-1 0 16,2-1 0-16,2 0 0 15,-1 0 0 1,6 0 0-16,-2-1 0 0,2-2 0 0,2-2 0 16,0-1 0-16,-2 0 0 0,-9-2 0 15,19-4 0-15,-10 2 0 0,1 0 0 0,-2-4 0 16,-1 1 0-16,1 0 0 0,-4-2 0 16,-3-1 0-16,5-1 0 0,-3 1 0 0,-1 0 0 15,-2 0 0-15,-2 1 0 0,-1 1 0 0,3 6 0 16,-6-12 0-16,3 10 0 0,3 2 0 15,-11-2 0-15,11 2 0 0,-20 6 0 0,9 2 0 16,-1-2 0-16,3 3 0 0,0-2-558 16,-2 0-438-16,8-2 75 0,-1 0 109 0,4 0-856 15,0-5-1104-15</inkml:trace>
  <inkml:trace contextRef="#ctx0" brushRef="#br0" timeOffset="34390.44">18827 4919 4488 0,'-9'2'-24'0,"9"-2"55"0,0 0 56 0,0 0 52 0,0 0 41 0,-19 0 36 16,19 0 30-16,0 0 9 0,0 0 17 0,0 0-2 15,-17 0 3-15,17 0-4 0,0 0-4 16,0 0-14-16,0 0-9 0,0 0-17 16,0 0-16-16,0 0-17 0,0 0-87 15,-8 4-105-15,8-4 0 0,0 0 0 0,0 0 0 16,0 0 0-16,0 0 0 0,0 0 0 0,33 10 0 0,-16-7 0 15,2-1 0-15,1 0 0 16,7-2 0-16,14 4 0 0,1-2 0 16,-3 0 0-16,6 2 0 0,-6-4 0 15,-3 0 0-15,3 3 0 0,-6-1 0 0,-8-1 0 0,4 1 0 16,-2-2 0-16,0 2 0 16,-1 0 0-16,1-1 0 0,2 1 0 0,-2 0 0 0,1-2 0 15,14 0 0 1,-1 2 0-16,6-4 0 0,-2 0 0 0,3 0 0 0,4-1 0 15,14-1 0-15,6 1 0 0,12-2 0 0,8 1 0 16,26 1 0-16,2 0 0 16,6 3 0-16,-1 0 0 0,-5 0 0 0,-7 4 0 0,-21 0 0 15,-5 0 0-15,-2 2 0 16,-12-2 0-16,-8 1 0 0,-19-3 0 0,-4 1 0 0,-14 0 0 0,-3-1 0 16,-8 0 0-16,-1 0 0 15,-3-2 0-15,-1 0 0 0,-1 0 0 16,0 0 0-16,-11 0 0 0,19 1 0 0,-10-1 0 15,-9 0 0-15,22 2 0 16,-13-2 0-16,1 0 0 0,-10 0 0 0,20 2 0 16,-9-2 0-16,-11 0 0 0,13 0 0 15,-13 0 0-15,12 1 0 0,-12-1 0 0,9 2 0 16,-9-2 0-16,0 0 0 16,0 0 0-16,0 0 0 0,0 0 0 0,0 0 0 0,-45-8 0 15,29 2 0-15,-9 2 0 0,-7-7 0 16,-3 1 0-16,3 0 0 0,3 5 0 0,1-7 0 15,-1 6 0-15,10 0 0 0,0 2 0 16,4 1 0-16,2-1 0 0,-1 2 0 16,5 1 0-16,9 1 0 0,-18-3 0 0,18 3 0 0,0 0 0 0,-9 6 0 15,9-6 0 1,0 0 0-16,17 15 0 0,2-7 0 0,11 4 0 16,6-1 0-16,-1 1 0 15,1 1 0-15,-3 0 0 0,-5 3 0 0,-1-1 0 16,-5 0 0-16,-4-1 0 0,-9 1 0 0,-1-1 0 15,-6-2 0-15,-2 2 0 16,-6-1 0-16,-5 5 0 0,-11 3 0 0,-1-1 0 16,-6 1 0-16,-3-4 0 0,-4-3 0 15,0 3 0-15,0-5 0 0,2 1 0 0,2-2 0 16,7-5 0-16,5-1 0 0,4-1 0 0,-2-1 0 16,5-1 0-16,1-2 0 0,5 2 0 15,7-2 0-15,-9-9 0 16,5 4 0-16,4-2-125 0,2-1-914 0,0-1 88 0,3-1-1115 15,4-2-1480-15</inkml:trace>
  <inkml:trace contextRef="#ctx0" brushRef="#br0" timeOffset="34770.39">22174 4039 6036 0,'-6'-18'-5'0,"2"2"38"0,3 4 29 0,1 3 40 0,-2 3 34 0,0-1-17 0,2 7 44 0,0 0 66 0,2 25 20 0,1 15 6 0,-1 7 2 15,2 18 1-15,0 8 11 0,0 27-241 16,2 3-28-16,-1 1 0 0,3 4 0 0,-5-2 0 16,-1-1 0-16,3-2 0 0,-8-22 0 15,-1-1 0-15,3 1 0 0,-5-4 0 0,1-5 0 16,-5-6 0-16,2-6 0 0,-1-6 0 16,1-13 0-16,-2-5 0 0,3-3 0 15,-1-10 0-15,7-5 0 0,-1-5 0 0,0-3 0 16,2-6 0-16,0-4 0 0,0 0-701 0,0 0-253 15,20-19 63-15,-2-3 101 0,-1-5-861 0,12-13-1089 0</inkml:trace>
  <inkml:trace contextRef="#ctx0" brushRef="#br0" timeOffset="35350.22">22589 3906 4984 0,'-16'-9'134'16,"2"4"19"-16,5 2 13 0,3-2 20 0,4-2-18 0,2 7-11 0,19-19-17 15,15 4-17 1,20-3-7-16,12-1-14 0,32-3-11 0,6 1-18 16,5 3-11-16,5 3-1 15,1 6-6-15,-5 1-7 0,-24 8-15 0,-3 4 2 0,-2 6-7 16,12 11 1-16,-5 5 6 15,-23 0-29-15,3 15 3 0,-18-4-1 16,-7 10-3-16,-9 8 12 0,-7 3-14 0,-4 4 8 0,-3 2 14 16,3 22-2-16,-1 10 48 0,9 7 74 15,11 7 51-15,9 2 0 0,4-3-12 0,3 3 0 0,-3-9-55 16,-5-6-129 0,-12-10 0-16,-10-9 0 0,-7-20 0 0,-7-5 0 15,-7-12 0-15,-2-2 0 0,-5-10 0 16,0-6 0-16,-3-2 0 0,-5-2 0 0,-1-2 0 15,-7-1 0-15,-7 0 0 16,-5-2 0-16,-8-1 0 0,-6-4 0 0,-17 2 0 0,-11-2 0 0,-11-3 0 0,-31 1 0 0,-8-4 0 0,-12 2 0 31,-7-5 0-31,-3 0 0 16,-3 0 0-16,1 0 0 0,13 2 0 0,4 4 0 16,10-2 0-16,31 3 0 15,8 0 0-15,8 2 0 0,11-3 0 0,15 4 0 16,5-3 0-16,9-1 0 0,6 2 0 0,4-4 0 0,8 0 0 15,-1-2 0-15,2 0 0 16,1 1 0-16,5-3 0 0,5 0 0 16,-13 4 0-16,13-4 0 0,0 0 0 15,-14-4 0-15,8 1 0 0,3-5 0 0,-1 2-685 16,0-2-309-16,2 0 112 0,-1 1-1033 16,-4-2-1336-16</inkml:trace>
  <inkml:trace contextRef="#ctx0" brushRef="#br0" timeOffset="35924.37">23085 4120 4971 0,'4'-20'-101'0,"2"3"45"0,-4 2 32 0,-1 4 43 0,-2-1 54 0,1 3 52 0,1 3 34 31,-1-1 14-31,0 7-10 0,-1-10-14 0,1 10-14 16,0 0 1-16,0 0 23 0,0 0 13 15,0 0 10-15,-8 37 22 0,6-12-2 0,4 18 7 16,2 12 6-16,-2 7-2 0,3 6-6 0,5 8 23 0,3 20 33 15,0 0-250-15,7 1-13 16,-2 1 0-16,2-5 0 0,-5-21 0 0,2 15 0 0,1-18 0 16,-7-3 0-1,0-6 0-15,-1-2 0 0,-5-5 0 0,-1-11 0 16,0-5 0-16,-2-8 0 0,-2-8 0 16,0-1 0-16,1-5 0 0,-1-1 0 0,0-2 0 0,0-1 0 15,0-3 0-15,2-1 0 16,-2-7 0-16,5 5 0 0,-5-5 0 0,0 0 0 0,0 0 0 15,15-14 0-15,-12 8 0 0,-1 0 0 16,-2 1-149-16,0 5-898 0,-7-14 113 16,-2 8-1127-16,-7 0-1475 0</inkml:trace>
  <inkml:trace contextRef="#ctx0" brushRef="#br0" timeOffset="36700.24">22347 4640 5535 0,'-1'-9'-77'0,"1"1"48"0,0 8 51 0,-2-12 53 0,2 12 60 0,0-11 53 15,0 11 17-15,2-8 13 16,-2 8-6-16,0-8-22 0,0 8-18 0,0 0 13 0,0 0 32 16,0 0 16-16,13 32 1 0,-7-8-1 15,-1 10 0-15,-3 2-223 0,2 5-10 16,0 0 0-16,-1 3 0 0,-3-2 0 16,0 1 0-16,2-4 0 0,-4-1 0 0,2 0 0 15,0-8 0-15,0-7 0 0,-1-3 0 16,-1-3 0-16,2 0 0 0,-2-3 0 0,2-1 0 15,-2-1 0-15,0-4 0 0,0 1 0 0,2-2 0 16,0-7 0-16,-2 7 0 16,2-7 0-16,0 0 0 0,0 0 0 0,0 0 0 0,0 0-282 0,0-34-600 15,2 16-52 1,4-5 91-16,-1-6-942 0,6-5-1216 0</inkml:trace>
  <inkml:trace contextRef="#ctx0" brushRef="#br0" timeOffset="37090.22">22806 4659 4604 0,'0'0'-56'0,"0"0"79"15,0 0 53-15,0 0 49 0,0 0 53 0,0 0 55 16,-32 16 46-16,19 2 26 0,-4 6 6 16,-2 5 2-16,0 10 0 0,-1 2-3 0,2 0-8 15,2-4-9-15,3-1-38 16,3-1-19-16,3 3-145 0,-1-3-91 0,7-6 0 0,1-5 0 15,1-1 0-15,5-2 0 0,-1-1 0 0,4-3 0 16,2-3 0-16,0-1 0 16,1-3 0-16,3-4 0 0,0-2 0 0,-2-2 0 15,3-2 0-15,1-3 0 16,-3-4 0-16,0 2 0 0,-2-5 0 0,1-8 0 0,-4 1 0 0,2-4 0 31,-6-1 0-31,-1-2 0 0,-4 3 0 0,-4-1 0 0,-1 3 0 16,-6 1 0-16,0 2 0 0,-1 4 0 0,-10 4 0 15,5 3 0 1,-4 5 0-16,-4 1 0 0,0 4 0 0,-7 4 0 0,5 3 0 0,-1 3 0 16,6-3-591-16,10 2-271 15,0-2-49-15,2-1 92 0,7-3-884 0,3 1-1138 16</inkml:trace>
  <inkml:trace contextRef="#ctx0" brushRef="#br0" timeOffset="38550.43">23640 4816 4588 0,'0'0'-34'0,"-6"8"52"0,6-8 50 0,0 0 47 15,0 0 45-15,0 0 33 0,0 0 29 0,0 0 30 16,0 0 16-16,0 0 1 0,0 0-2 0,0 0 1 0,0 0-8 0,0 0-5 16,0 0-6-1,0 0-15-15,0 0-12 0,0 0-15 0,0 0-97 16,33-13-110-16,-33 13 0 16,3-4 0-16,-3 4 0 0,0 0 0 15,6-8 0-15,-6 8 0 0,0 0 0 0,0 0 0 0,0 0 0 16,0 0 0-1,0 0 0-15,0 0 0 0,-25-2 0 0,25 2 0 0,-20 10 0 0,9-3 0 0,0 3 0 32,3-2 0-32,-1 1 0 0,3 3 0 0,3-4 0 15,-1 1 0-15,0-1 0 0,4 0 0 0,0-8 0 0,4 16 0 16,0-7 0-16,3-4 0 0,0 0 0 16,2-1 0-16,-9-4 0 15,20 3 0-15,-20-3 0 0,21-3 0 0,-8 1 0 16,-1-2 0-16,-1-2 0 0,1 4 0 0,-3-3 0 0,1-2 0 15,-3 0 0-15,0-1 0 16,-2 2 0-16,1-1 0 0,-4 1 0 16,-2 6 0-16,1-10 0 0,-1 10 0 15,0 0 0-15,-11-10 0 0,11 10 0 0,-14-2 0 16,14 2 0-16,0 0 0 0,-25 7 0 16,18-2 0-16,0-3 0 0,-1 4 0 0,3 1 0 15,-2-3 0-15,7-4 0 16,-5 14 0-16,5-6 0 0,0-8 0 0,0 10 0 0,0-10 0 15,7 10 0-15,0-7 0 0,-7-3 0 16,14 6 0-16,-3-6 0 0,-11 0 0 0,20-2 0 0,-20 2 0 0,17-6 0 31,-9 5 0-31,-8 1 0 0,13-7 0 0,-7 2 0 16,-6 5 0-16,8-10 0 0,-7 4 0 16,-1 6 0-16,6-10 0 0,-6 10 0 0,0-11 0 15,0 11 0-15,0 0 0 0,-9-8 0 16,9 8 0-16,-12-2 0 0,12 2 0 0,0 0 0 15,-21 2 0-15,21-2 0 0,-15 4 0 0,7 0 0 0,8-4 0 16,-9 5 0-16,9-5-604 0,0 0-402 16,-5 2 115-16,5-2-1044 15,0 0-1356-15</inkml:trace>
  <inkml:trace contextRef="#ctx0" brushRef="#br0" timeOffset="39123.83">23995 4884 5574 0,'-11'-6'-51'0,"0"0"49"0,6 1 61 0,-4 3 73 0,9 2 82 0,-11-8 55 0,11 8 26 0,-9-2 11 0,9 2 4 16,0 0-5-1,-8-6 2-15,8 6-7 0,0 0-127 0,0 0-173 16,-11-4 0-16,11 4 0 0,0 0 0 16,0 0 0-16,0 0 0 0,0 0 0 0,0 0 0 0,0 0 0 15,61 5 0-15,-20-2 0 16,7-1 0-16,19-2 0 0,1 2 0 0,11-2 0 0,1-2 0 15,7 2 0-15,27 2 0 0,10 2 0 16,7 0 0-16,3 1 0 0,8-3 0 16,-4 4 0-16,-2-2 0 0,-8 2 0 15,-12-2 0-15,-26-2 0 0,-4 0 0 16,-5-2 0-16,1 0 0 0,4 0 0 0,-5 0 0 16,2 0 0-16,-3 0 0 0,-4 0 0 15,-5 3 0-15,-6-2 0 0,-17-1 0 0,-3 2 0 16,-11-2 0-16,-5 0 0 0,-6 0 0 0,-3 2 0 15,-2-2 0-15,-4 0 0 16,0-2 0-16,-3 4 0 0,1-2 0 16,-12 0 0-16,19-2 0 0,-19 2 0 0,16 0 0 15,-16 0 0-15,12 0 0 0,-12 0 0 0,13 0 0 0,-13 0 0 16,0 0 0 0,12 0 0-16,-12 0 0 0,0 0 0 0,0 0 0 0,11 2 0 15,-11-2 0-15,0 0-939 16,0 0-25-16,0 0-1174 0,0 0-1548 0</inkml:trace>
  <inkml:trace contextRef="#ctx0" brushRef="#br0" timeOffset="39400.18">26640 4718 5978 0,'-11'-1'35'0,"11"1"52"0,-13-4 47 0,13 4 34 0,0 0 54 0,0 0 30 0,0 0 18 0,0 0 6 15,0 0 2-15,0 0-11 0,33 12-43 0,-17-1-224 16,2 1 0-16,3 6 0 0,1 1 0 16,-2 5 0-16,-4 1 0 0,-5-4 0 0,-6-2 0 0,-1 3 0 15,-4-2 0-15,-6 2 0 0,-7 6 0 16,-1-8 0-16,-4 2 0 0,-3-3 0 16,0-2 0-16,-1-3 0 0,7-4 0 0,-4 0 0 15,4-3 0-15,1 0 0 0,2-4 0 16,-1-3-143-16,1 0-733 0,0-4-77 15,2-4 106-15,3 2-980 0,1-3-1254 0</inkml:trace>
  <inkml:trace contextRef="#ctx0" brushRef="#br0" timeOffset="39990.18">27975 4013 5298 0,'6'-25'-18'0,"-2"3"27"0,-1 5 31 0,1 3 50 16,-2 3 39-16,2 0 25 0,-3 0 11 0,1 4-7 16,-2 7-12-16,0 0-11 0,0 0 38 15,5 33 23-15,-12 23 6 0,0 17-21 16,-6 28-4-16,-4 11 5 0,0 6-1 0,-1 1-4 15,4 2-15-15,-2-1-16 0,0 2-38 0,5-9-108 0,0-5 0 16,1-7 0-16,2-22 0 0,-1-4 0 16,4-5 0-16,-5-7 0 15,0-4 0-15,3-8 0 0,0-11 0 0,-2-8 0 16,2-2 0-16,-1-8 0 0,3-3-267 0,-2-7-138 0,6-3-103 16,-5-5-110-16,0-2-170 15,6-2 0-15,0 0 72 0,0 0-679 16,-7-25-847-16</inkml:trace>
  <inkml:trace contextRef="#ctx0" brushRef="#br0" timeOffset="40550.37">28284 4021 4241 0,'-10'-12'141'0,"1"3"6"0,3 1 26 15,1 3 34-15,1-1 18 0,4 6 2 0,-5-9-14 0,5 9-34 16,20-12-14-16,17 5-21 16,24-4-10-16,24 2-12 0,35-3-32 0,14 3-60 15,12-3-47-15,8 4-47 0,0-2-45 16,1-4-37-16,-4 4-40 0,-11 1-26 16,-10 2-1-16,-12 2 18 0,-30 3 19 15,-8 6 19-15,-12 0 17 0,-5 8 16 0,-9 3 40 0,-11 8 45 0,-6 10 59 16,-6 7 57-16,-7 10 41 15,-7 5 25-15,5 4 18 0,-6 6 8 16,0 3 5-16,4 21 5 0,0 0 2 0,-3-2 2 16,-2-16-4-16,-1 1-13 15,-1 0-5-15,-2 1-1 0,5 18-8 0,-4-23 3 0,0-1 2 16,-2-2 0-16,-1-5-3 16,-3-8-3-16,0-12-1 0,-4-3-4 0,-4-6 5 15,0-7-1-15,-8 7-129 0,-5 0-21 16,-6-2 0-16,-15 2 0 0,-12-4 0 15,-13-2 0-15,-27 0 0 0,-13-6 0 0,-15-4 0 16,-12-4 0-16,-15-6 0 16,-4-2 0-16,-9 2 0 0,4 1 0 0,11-2 0 0,9 5 0 15,12 1 0-15,16 2 0 0,23 0 0 16,13 1 0-16,5 0 0 0,6 3 0 0,8 1 0 16,8-5 0-16,7 2 0 15,6-1 0-15,3-2 0 0,8-2 0 0,3-2 0 0,1-1 0 16,4 1 0-16,1-4 0 0,2 1 0 15,-1-1 0-15,3 1 0 0,4-4-9 16,0 0-585-16,-12 3-131 0,12-3-179 0,0 0 75 16,0 0 90-16,0 0-754 0,0 0-941 15</inkml:trace>
  <inkml:trace contextRef="#ctx0" brushRef="#br0" timeOffset="40938.08">28150 4870 4308 0,'8'-13'125'0,"2"3"5"0,-1-1 7 0,1 1 32 0,3 0 53 0,2 3 49 15,2-1 3-15,1 2-10 0,-3 0-11 0,0 2-25 16,2 4-12-16,-3 2-26 0,-1 3-4 16,1 6 1-16,-5 0 3 0,-2 9-1 0,-1-1 1 0,-6 0 3 15,0 8 9-15,-2 9-135 0,-2 0-67 16,1 0 0-16,-1-4 0 0,2-3 0 16,0-6 0-16,0-5 0 15,2 1 0-15,0-2 0 0,2 1 0 0,2-3 0 16,1-1 0-16,1-2 0 0,6-3 0 0,3-3 0 15,0 0 0-15,8-8 0 0,14-2 0 16,2-6 0-16,8-11-11 0,1-2-655 0,0-4-83 0,1-7-80 16,-4 2 9-16,-6-1 68 15,-2 1-732-15,-13 8-932 0</inkml:trace>
  <inkml:trace contextRef="#ctx0" brushRef="#br0" timeOffset="41220.25">28947 4872 3945 0,'0'-5'25'0,"-1"1"74"0,1 4 48 15,0 0 49-15,0 0 54 0,0 0 48 0,-41 11 29 16,28-3 9-16,1 2-13 0,3 0-3 0,-1 1-15 15,7 1-12 1,1 1-16-16,2-1-18 0,5 2-27 0,3-1-22 0,8 1-23 0,7 2-27 16,6-5-158-1,2 0-2-15,-3-6 0 0,-1-3 0 0,0-2 0 16,-4-2 0-16,-3 0-2 0,0-1-36 16,-5-2 10-16,-2-1 18 0,-3 0 23 0,-2-3 12 15,-8-1 15-15,-3-4-40 0,-6-3 0 0,-10-8 0 16,0-1 0-16,-6-1 0 15,-7-2 0-15,5 4 0 0,-4 4 0 0,3 7 0 0,-1-3 0 16,7 9 0-16,1 4 0 0,-1 4 0 0,4 0 0 0,0 2-130 16,1 3-239-16,4 0-126 15,-5 0-147-15,9 3-222 16,2-3 53-16,3-2 83 0,4-3-684 0,0 0-864 0</inkml:trace>
  <inkml:trace contextRef="#ctx0" brushRef="#br0" timeOffset="41550.44">29419 4105 3805 0,'6'-53'131'0,"0"-4"25"0,-6 0 10 0,2 14 47 0,-4 6 90 16,2 8 69-16,0 6 12 16,-2 6-24-16,2 5-40 0,-2 6-33 0,2 6 15 15,-11 23 32-15,0 24 5 16,-1 14 11-16,-1 33-9 0,5 13-313 0,6 6-28 0,4 5 0 15,4 2 0-15,5-2 0 0,1-1 0 0,-1-1 0 16,4-10 0-16,-1-9 0 0,-1-6 0 16,-1-23 0-16,-3 0 0 0,-4-8 0 15,-1-6 0-15,-2-11 0 0,-2-7 0 16,0-7 0-16,0-4 0 0,0-8 0 0,0-2 0 16,0-1 0-16,0-2 0 0,0-2 0 15,0-1 0-15,2-1 0 16,0-2 0-16,-2-1 0 0,0-5 0 0,2 6 0 15,-2-6 0-15,0 0 0 0,0 0 0 16,0 0 0-16,24-15-54 0,-15 5-909 0,0 0 12 16,-2-8 101-16,5 1-977 0,7-9-1255 0</inkml:trace>
  <inkml:trace contextRef="#ctx0" brushRef="#br0" timeOffset="41883.81">30424 4660 5349 0,'1'-8'37'0,"-1"2"56"0,0 6 43 0,2-10 82 0,-2 10 41 0,0 0 17 0,0 0 17 16,0 0 13-16,0 0 7 0,-24 19 12 0,3 3-1 0,-8 11-62 0,-1 3-262 31,-4 3 0-31,0 2 0 0,-1 3 0 0,0-1 0 16,3 6 0-16,0-6 0 0,-1-4 0 15,6-1 0-15,-1-6 0 0,9-4 0 0,0-3 0 16,2-2 0-16,3-5 0 0,3-5 0 16,3-3 0-16,1-3 0 0,1 1 0 0,2-2 0 15,1-4 0-15,3-2 0 16,0 0-47-16,0 0-720 0,0 0-104 0,-2-29-7 0,6 6 77 15,3-9-841-15,0-8-1079 16</inkml:trace>
  <inkml:trace contextRef="#ctx0" brushRef="#br0" timeOffset="42108.15">30031 4684 4434 0,'-4'-22'-3'0,"2"6"76"16,1 5 79-16,1 1 82 0,-2 2 66 0,2 8 32 16,0-10 9-16,0 10 2 15,0 0 17-15,0 0 24 0,0 0 29 0,21 35-13 16,-6-3-15-16,4-1-342 0,6 13-43 15,-1-1 0-15,5 3 0 0,-1-2 0 16,1-1 0-16,0-1 0 0,-4-1 0 0,-2-3 0 16,-8-9 0-16,0-3 0 0,0-2 0 15,-3-6 0-15,-5-4 0 0,-1-1 0 0,-2-5 0 0,-1-2 0 0,4 2 0 16,-3-1 0 0,-3-4-499-16,-1-3-376 0,0 0-54 0,0 0 97 15,0 0-888-15,0 0-1152 0</inkml:trace>
  <inkml:trace contextRef="#ctx0" brushRef="#br0" timeOffset="43922.33">9455 7531 6543 0,'5'-7'198'0,"-3"2"-72"0,-2 5-49 0,0 0 35 0,0 0 119 16,-4 27 59-16,-4 9 23 0,-15 17-12 0,-2 7-301 0,-15 19 0 0,-2 3 0 0,2 5 0 31,-2-8 0-31,6 1 0 0,13-21 0 0,4 2 0 16,4-7 0-16,5-2 0 0,5-13 0 15,1-1 0-15,6-7 0 0,2-9 0 0,5 7 0 0,3-8 0 16,1-5 0-16,16-3 0 16,-1-1 0-16,8-6 0 0,8-4 0 0,-2-2 0 0,5-2 0 15,-1-2 0-15,0 0 0 16,-4 2 0-16,-4 0 0 0,-6-1 0 16,-7 2 0-16,-5 1 0 0,-5 0 0 0,-2-2 0 15,0 0 0-15,-2 2 0 16,0-2 0-16,-11 2 0 0,14-2 0 0,-6-1 0 15,-2 1 0-15,-6 2 0 0,9-10 0 0,-7 4 0 0,2 0 0 16,-2-1 0-16,0 1-426 16,0 0-583-16,-1-4 104 0,3 0-1085 0,3 1-1407 15</inkml:trace>
  <inkml:trace contextRef="#ctx0" brushRef="#br0" timeOffset="44156.18">9955 8090 5931 0,'-2'-9'157'0,"0"2"53"15,2 7 40-15,0-9 39 0,0 9 36 16,0 0 28-16,-2-7-2 0,2 7-26 16,0 0-325-16,0 0 0 0,0 0 0 0,0 0 0 15,11 28 0-15,-5-7 0 0,-1 1 0 0,0 2 0 0,3 8 0 16,-7-3 0 0,-1-4 0-16,0-2 0 0,0 1 0 0,0-3 0 15,0-2 0-15,0 0 0 0,0-3 0 16,0-1 0-16,0-6-638 0,0-1-162 0,-1-5-101 15,1-3 82-15,0 0-893 0,0 0-1145 0</inkml:trace>
  <inkml:trace contextRef="#ctx0" brushRef="#br0" timeOffset="44280.51">10018 8015 5067 0,'-4'-16'117'0,"0"3"51"0,2 5 27 15,-3 2 32-15,2-2 5 0,3 8-25 0,-4-8-22 16,4 8-35-16,-3-5-82 0,3 5-101 0,-2-6-115 0,2 6-139 15,0 0-136-15,0 0-172 16,0 0-134-16,0 0 53 0,29 7-591 0,-17 1-727 16</inkml:trace>
  <inkml:trace contextRef="#ctx0" brushRef="#br0" timeOffset="44670.01">10387 8095 3915 0,'0'0'233'0,"0"0"17"0,0 0 16 0,-5 9 23 0,5-9 11 15,-4 6 18-15,4-6 3 0,0 11-12 0,0-11-21 16,6 15-20-16,-5-5-25 0,5 0-25 16,-1 2-19-16,0 2-11 0,2 0-18 0,-3 0-15 15,0-1-17-15,1 1-15 16,-3-2-123-16,0 0 0 0,1-1 0 0,-1-5 0 16,0 2 0-16,-1-1 0 0,-1-7 0 15,2 10 0-15,-2-10 0 0,0 0 0 0,0 0 0 16,8-27 0-16,-5 11 0 0,3-5 0 0,6-10 0 15,-3 8 0-15,0 3 0 0,3-7 0 0,-1 10 0 16,-1 3 0 0,0 3 0-16,-3 5 0 0,2 2 0 0,4 4 0 15,-13 0 0-15,24 14 0 0,-11-4 0 0,0 5 0 16,5 8 0-16,-2-6 0 16,2 5 0-16,-5-3 0 0,-1-2 0 0,-3 0 0 15,3 0 0-15,-2 0 0 0,-5-5 0 16,2-1 0-16,-3-1 0 0,3-2 0 15,-4-2 0-15,1-4-397 0,-4-2-181 0,0 0-158 0,0 0-127 0,0 0 72 16,17-12-850 0,-16 4-1080-16</inkml:trace>
  <inkml:trace contextRef="#ctx0" brushRef="#br0" timeOffset="45070.03">11068 8170 4607 0,'0'0'258'0,"-5"11"28"0,5-7 26 0,0-4 29 0,5 7 9 0,-5-7-4 0,11 4-24 0,-2-3-30 16,-9-1-27-16,24-3-25 0,-9-1-25 16,0 0-20-16,4-7-33 0,-2 3-162 15,1-3 0-15,-4-1 0 0,0 1 0 16,-3 2 0-16,0-3 0 0,-4 0 0 0,0 0 0 0,-5 2 0 15,-2-4 0-15,0 2 0 0,-2 0 0 0,0 1 0 16,-3 2 0-16,-2 2 0 16,-4 1 0-16,0 5 0 0,11 1 0 0,-27 1 0 0,14 7 0 15,-6 1 0 1,3 5 0-16,0 9 0 0,0 1 0 0,3 3 0 0,1 2 0 16,5-5 0-1,3 0 0-15,0 1 0 0,4-2 0 0,0 1 0 16,2 1 0-16,0-4 0 0,4 2 0 0,-3-4 0 0,6-1 0 15,-4-2 0-15,4-4 0 0,2 0 0 16,1-5 0-16,1-2 0 0,1-3 0 16,5-2 0-16,-2-4-571 0,5-5-402 0,-4-1 80 0,11-5-1064 15,-3-3-1376-15</inkml:trace>
  <inkml:trace contextRef="#ctx0" brushRef="#br0" timeOffset="45403.74">11522 8083 5329 0,'0'0'-1'0,"0"0"69"16,-20 7 46-16,17 3 37 0,-5-2 40 0,4 3 38 15,-2 2 15-15,2 3 0 0,3-1-8 16,-1 3-11-16,-2-2-23 0,4 2-15 16,2-1-13-16,2-2-16 0,-1-1-12 15,1-3-9-15,4 0-14 0,1-1-89 0,1 0-34 16,2-2 0-16,-1-4 0 0,0-1 0 0,5-1 0 15,-3-2 0-15,0-2 0 0,-2-1 0 16,2-3 0-16,-1 3 0 0,-2-2 0 0,-3-1 0 16,1 1 0-16,-2-3 0 15,-1-2 0-15,-5-5 0 0,2 3 0 0,-4-10 0 16,2 3 0-16,-3-3 0 0,-1 5 0 0,0 0 0 16,-4 2 0-16,2 6 0 0,-5 0 0 0,2 6 0 15,-5-1 0-15,1 6 0 0,-4 3-98 16,2 1-423-16,-3 5-135 0,1 0-202 15,0 0 21-15,6 0 91 0,3-6-776 16,6-2-967-16</inkml:trace>
  <inkml:trace contextRef="#ctx0" brushRef="#br0" timeOffset="45870.25">11683 8270 4395 0,'0'4'150'0,"0"-4"50"0,0 0 36 0,4 12 41 16,-2-12 34-16,-2 0 18 0,5 5-4 15,-5-5-16-15,14 4-44 16,-14-4-25-16,13 0-21 0,-13 0-27 0,0 0-15 16,27-4-22-16,-18 3-12 0,-9 1-14 0,20-7-14 15,-13 2-91-15,0-5-24 0,4-1 0 0,-6 1 0 0,3-5 0 16,-3-3 0 0,2-2 0-16,-4-4 0 0,3-8 0 0,-4 1 0 15,0-5 0-15,-1 9 0 16,-1 1 0-16,-1 7 0 0,-1 0 0 0,-2 1 0 0,0 5 0 15,1 3 0-15,-6 3 0 0,0 2 0 0,2 3 0 16,7 2 0-16,-16-2 0 16,16 2 0-16,0 0 0 0,0 0 0 0,0 0 0 0,0 0 0 15,0 0 0-15,0 0 0 16,30-12 0-16,-8 5 0 0,6-7 0 16,6 5 0-16,-7 2 0 0,-2 1 0 0,-3 1 0 15,1 5 0-15,2 2 0 0,0 5 0 16,2 6 0-16,0 6 0 0,-5 4 0 0,-2-1 0 0,-6 7 0 15,0 0 0-15,-3 2 0 16,-1 2 0-16,0 0 0 0,-5 2 0 0,4-1 0 16,0 1 0-16,-4-10 0 0,-1-2 0 15,2-3 0-15,-3-3 0 0,4-3 0 0,-4 2 0 16,1-7 0-16,2 3 0 0,-5-2 0 16,3-3 0-16,-2-1 0 0,2-2 0 0,-4-4 0 15,0 0 0-15,0 0-779 16,0 0-186-16,0 0-1227 0,0 0-1599 0</inkml:trace>
  <inkml:trace contextRef="#ctx0" brushRef="#br0" timeOffset="46600.15">13522 7825 5914 0,'3'-27'-96'0,"-2"4"62"0,-1 9 62 0,0-1 55 0,0 5 50 0,0 0 30 0,0 4 7 0,0 6 17 0,0 0 36 15,0 0 27-15,0 0 22 0,-8 54-9 16,4-13-6-16,-7 16-8 0,-3 3-120 0,-4 3-129 0,0-1 0 0,4 2 0 15,-8-4 0-15,1 2 0 0,3-4 0 16,-4-3 0-16,3-8 0 16,8-9 0-16,0-6 0 0,4-8 0 0,0-5 0 0,3-4 0 15,4-1 0 1,0-6 0-16,8-1 0 0,-3-5 0 0,9 0 0 16,4-2 0-16,2 0 0 0,9-3 0 15,9-1 0-15,4-2 0 0,-2 0 0 0,-1 1 0 16,2 2 0-16,-5-3 0 0,-7 6 0 15,-4-3 0-15,-5 1 0 0,-1 2 0 0,-6-2 0 16,1 0 0-16,-3 2 0 16,1-2 0-16,-12 2 0 0,17-2 0 0,-10 0 0 15,5 1 0-15,-4-3 0 0,1-1 0 0,1-4 0 0,-1 1 0 0,1-2-372 16,-2-2-562 0,-1 1 19-16,1-4 100 0,-3 3-938 0,-1 0-1185 15</inkml:trace>
  <inkml:trace contextRef="#ctx0" brushRef="#br0" timeOffset="46802.25">13938 8057 4932 0,'0'-8'293'16,"-2"3"7"-16,2 5 9 0,-2-9 8 15,2 9 20-15,0 0 21 16,0 0 21-16,7 34-13 0,2-13-23 0,-2 11-86 16,4 0-257-16,-2 1 0 15,1 2 0-15,0-1 0 0,-3-1 0 0,3-2 0 0,-2-6 0 16,-5-5 0-16,3 1 0 0,-2-2 0 0,-1-5 0 15,2-2-426-15,-1 0-182 0,-3-2-85 16,1-3-106-16,0-2 3 16,-2-5 88-16,0 0-707 0,0 0-867 0</inkml:trace>
  <inkml:trace contextRef="#ctx0" brushRef="#br0" timeOffset="46953.68">14075 7989 4015 0,'-6'-19'114'0,"0"3"39"0,1 5 20 15,-1 1 11-15,2 2 6 0,1 2-9 0,-1 2-18 16,-1-1-20-16,5 5-32 0,-1-11-53 0,1 11-70 0,-2-5-86 16,2 5-107-16,0 0-100 0,0 0-107 15,0 0-167-15,0 0-38 16,0 0 71-16,19 22-376 0,-11-10-403 0</inkml:trace>
  <inkml:trace contextRef="#ctx0" brushRef="#br0" timeOffset="47300.36">14267 8096 2850 0,'10'2'193'0,"-2"2"29"15,-1-2 24-15,-7-2 28 16,11 10 19-16,-5-5 12 0,2 1 2 16,-2 5-21-16,1 3-18 0,-1 1-25 15,-1 5-26-15,4-1-16 0,-8-1-26 0,1 0-4 0,-2 8-33 16,0-3-25-16,-2 1-36 0,1-5-25 0,1-4-28 16,-4-4-19-16,6 2-11 0,-2-5-4 15,0-1-5-15,0-7-5 16,0 4-2-16,0-4 2 0,0 0 2 0,5-17 1 0,-1 0 11 15,3-4 14-15,4-11 21 0,0-1 15 0,0 0 4 16,1 6 17-16,-5 4 0 16,2 8-9-16,-3 3 25 0,0 2 4 0,2 4 23 15,-1 5 2-15,-7 1 4 0,0 0-8 16,25 13-14-16,-16-1 0 0,3 2-12 0,-2 0-10 16,-1 4-7-16,1 0-11 15,1 1-15-15,-4-2-26 0,9 8-33 0,-7-3-48 0,1-5-54 16,-2-2-49-16,-1-4-57 0,1 2-78 15,-5-6-84-15,3 1-83 0,0-1-99 16,-4-5-149-16,-2-2 14 0,0 0 75 16,0 0-559-16,19-7-658 0</inkml:trace>
  <inkml:trace contextRef="#ctx0" brushRef="#br0" timeOffset="47505.54">14761 7833 3420 0,'2'-33'223'0,"-2"7"65"0,0 5 38 16,0 6 39-16,-2 1 34 0,2 3 23 0,-2 1 9 15,0 2-30-15,2 8-6 0,0 0-5 0,0 0-24 0,0 0-19 16,4 37-32-16,-2-14-212 0,1 12-103 16,4 7 0-16,-4 1 0 0,7 13 0 0,-5-4 0 15,5-3 0 1,-2 4 0-16,-1-14 0 0,2 0 0 0,2-3 0 0,-4-2 0 16,2-3 0-16,1-6-40 15,-4-7-422-15,-1 1-53 0,3-5-29 16,-3-5-55-16,0 0-40 0,2 0-28 0,-5-3-7 0,4-3-704 15,-6-3-831-15</inkml:trace>
  <inkml:trace contextRef="#ctx0" brushRef="#br0" timeOffset="47680.25">14942 8357 3570 0,'5'-10'2'0,"0"-2"119"0,1-3 82 0,-3-2 62 16,3-14 59-1,-1 6 38-15,3 3 27 16,-2-13 5-16,3 5-10 0,1-5-19 0,2 3-29 0,-1 0-23 0,0 0-42 16,3 3-25-16,-1 3-28 15,-3 6-32-15,-3 5-49 0,1 1-63 16,-3 5-67-16,2 1-78 15,-6 2-72-15,3 0-71 0,-4 6-62 0,2-4-73 0,-2 4-65 0,0 0-56 16,0 0-62-16,-18 14-105 16,5-5-89-16,1 1 60 0,-2 4-582 0,-8 3-709 15</inkml:trace>
  <inkml:trace contextRef="#ctx0" brushRef="#br0" timeOffset="47820.25">14963 8098 3461 0,'0'17'76'16,"4"-1"56"-16,-2 1 47 15,-1 0 45-15,1 0 43 0,2 4 34 0,2-1 12 16,2 2-7-16,-1-3-24 0,2 0-28 15,2 1-24-15,-2-2-27 0,2-4-30 0,-1 1-43 16,1-4-67-16,2 1-77 0,1-4-92 16,-1-1-125-16,3-5-146 0,-2 1-164 0,0-1-186 15,5-7 40-15,-4 3 82 0,7-5-520 16,8-5-592-16</inkml:trace>
  <inkml:trace contextRef="#ctx0" brushRef="#br0" timeOffset="48200.39">15374 8233 2985 0,'0'0'94'0,"0"0"46"16,0 0 32-16,0 0 23 0,0 0 17 15,43 2 16-15,-30-4-3 0,2-3-13 0,0-1-18 0,3-1-16 16,-4 0-18-16,2-4-17 0,-3 3-8 0,3 0-7 15,-7-3 1-15,-2-3-3 16,4 2 0-16,-8-3-5 16,5 0 4-16,-7-1-13 0,-1 3-9 0,0-3-7 15,-1 4-6-15,-5-1-12 0,1-2-8 0,-6 6-6 0,0 4-7 16,-2 3 2-16,1 2-8 16,-2 5 19-16,-8 3 7 0,8 4 14 0,-10 8 4 15,5 5-8-15,4 0-4 0,1 6-8 16,7 2-9-16,3-6-4 0,2-3-5 0,2 0-9 15,2 3-6-15,0-6-7 0,9 7-30 0,5-2-35 16,-1-10-34-16,-1-2-51 16,0-3-63-16,8-5-70 0,-6-4-90 0,6-2-90 0,1-3-94 15,11-7-133-15,0-4-64 16,6-10 59-16,0-3-613 0,-2-3-734 0</inkml:trace>
  <inkml:trace contextRef="#ctx0" brushRef="#br0" timeOffset="48623.31">16220 7207 3912 0,'0'-19'240'16,"0"4"45"-16,-1 3 37 16,-1 6 41-16,2 6 33 0,0 0 32 0,0 0 25 15,-25 26 22-15,14 6-12 0,-2 15-24 16,-1 13-30-16,3 6-403 0,-3 5-6 0,-3 18 0 0,5-15 0 16,-2 17 0-16,2-16 0 15,0-3 0-15,1 1 0 0,1-9 0 16,3-2 0-16,-1-7 0 0,7-14 0 0,-1-5 0 15,-2-7 0-15,4-8 0 0,0-4 0 0,-2-3 0 16,4-4 0-16,0-4 0 0,2-2 0 16,-4-4 0-16,0 0 0 0,0 0 0 0,16-26 0 15,-7 11 0-15,-6-6 0 16,3-11 0-16,-4 3 0 0,-2 3 0 0,-2 0 0 16,-2 4 0-16,0 0 0 0,-8 4 0 15,1 5 0-15,-6 5 0 0,-4 4 0 0,-15 11 0 16,1 5 0-16,-8 14 0 0,3 4 0 15,3 3 0-15,5 3 0 0,6 2 0 0,7-5 0 16,5 0 0-16,4 2 0 0,1-1 0 16,6-6 0-16,3-5 0 0,1 2 0 0,3-5 0 15,2-1 0-15,1-2 0 0,1-3 0 16,3-3 0-16,0-2 0 0,1-4 0 16,-2-1 0-16,3-4 0 0,1-4 0 0,-2 2-115 15,4-4-669-15,1-3-150 0,-2-1 71 16,-2 2 99-16,1-3-845 0,1-1-1049 0</inkml:trace>
  <inkml:trace contextRef="#ctx0" brushRef="#br0" timeOffset="49285.63">16638 7389 4502 0,'-4'-35'46'0,"2"8"51"0,1 6 31 0,-1 4 12 0,2 3 19 0,0 2 17 0,0 9 48 0,0 3 44 0,0 0 36 15,13 39 14-15,1 11 6 16,-2 7-7-16,2 8-10 0,-1 3-9 0,0 4-9 0,-1 20-5 0,-3-14-274 31,-5 1-10-31,0 0 0 0,-2-5 0 0,-4-2 0 16,-6-4 0-16,3-3 0 0,-1-5 0 16,-4-6 0-16,3-12 0 0,1-4 0 0,1-4 0 0,-1-8 0 15,4-4 0-15,0-6 0 0,2-2 0 16,-2-7 0-16,4-1 0 0,-2-6 0 0,0 0 0 15,0 0-12-15,28-27-288 0,-12 2 20 0,0-4 30 0,2-3 31 16,-2 3 32 0,0 1 36-16,-5 8 36 0,0 5 36 0,-6 3 37 15,4 1 37-15,-7 1 32 16,5 4 22-16,-2 3 27 0,-5 3 22 16,0 0 16-16,0 0 5 0,22 13 2 0,-11-5-7 15,-6 2-9-15,3 1-13 0,-3 4-6 16,3-1-30-16,-4-2-54 0,0 0-76 0,1-1-99 15,-1 0-105-15,0-3-125 0,0 2-99 0,-2-2-132 0,4 0-132 0,-3-5 55 16,-3-3-673 0,8 4-837-16</inkml:trace>
  <inkml:trace contextRef="#ctx0" brushRef="#br0" timeOffset="49470.27">17178 8093 4224 0,'0'-12'229'15,"0"2"48"1,0 0 25-16,0 10 18 0,-2-11-3 0,2 11-13 0,-2-6-29 15,2 6-27-15,0-9-43 0,0 9-65 0,0 0-77 16,4-11-87-16,-1 9-78 0,6-2-73 16,2-5-70-16,5-1-100 15,13-3-43-15,1-3-54 0,8-7-55 0,5 1-41 0,-4-1-20 16,-10 0 18-16,2 4-497 16,-8 0-512-16</inkml:trace>
  <inkml:trace contextRef="#ctx0" brushRef="#br0" timeOffset="50020.39">17528 7800 2718 0,'15'-12'33'15,"-7"2"93"-15,-5 3 59 0,-3 0 38 0,0 4 35 0,0 3 23 16,-12-8 10-16,12 8-1 0,-25 4 12 0,5 0-3 15,2 2-8 1,-2 2-7-16,6 3-20 0,-2 1-27 16,7 0-22-16,1-1-23 0,6 6-15 0,2-5-20 0,6 5-13 15,7-1-13-15,4 7-12 0,5-2 3 16,5-3-11-16,-4 5-10 16,4-1 6-16,0 1 13 0,0-1 13 0,-7-2 16 15,1 0-18-15,1 3-131 0,-8 0 0 16,-2-5 0-16,-4-1 0 0,-5-1 0 0,-3 1 0 15,-1-2 0-15,-7 4 0 0,-6 5 0 0,-6 1 0 16,-1-6 0-16,0 1 0 0,0-5 0 16,4-5 0-16,-3 1 0 0,6-6 0 0,-2 0 0 0,3-5 0 15,2-1 0-15,1-6 0 16,0-6 0-16,3-8 0 0,5-18-9 0,4-17-590 16,7-8 10-16,9-23 31 15,2-8 66-15,5-4 81 0,0 5 99 0,4 6 95 16,-11 26 82-16,3 3 111 0,-3 14 96 15,-5 8 77-15,-6 11 75 0,0 4 62 16,-4 6 32-16,1 5 28 0,2 6 37 0,-1 4 40 16,-5 1 23-16,14 13-7 15,-3 7-179-15,5 7-260 0,0 14 0 0,6 3 0 0,-4 4 0 16,3-3 0-16,1 1 0 0,-6-1 0 0,2 1 0 0,-5-9 0 16,-5 0 0-16,1-1 0 15,-5 2 0-15,3-2 0 16,-5-7 0-16,-2-2 0 0,0-2 0 0,-2-3 0 15,-1-5-4-15,-1-2-487 0,2-3 50 0,-1-3 70 0,1-1 88 16,-2-2 91-16,4-6 63 16,-4 8 70-16,4-8 77 0,-3 5 68 0,3-5 70 0,0 0 49 15,0 0 33-15,11 5 7 16,-11-5-15-16,9 2-21 0,-9-2-19 16,14 0-29-16,-14 0-48 0,16 2-68 0,-5-2-90 15,1 0-109-15,3-2-125 0,3-2-155 0,-2 3-151 0,8-4-191 16,-3-2-26-16,0 2 83 0,-1 0-751 15,0-1-919-15</inkml:trace>
  <inkml:trace contextRef="#ctx0" brushRef="#br0" timeOffset="51288.14">10746 12566 4430 0,'-33'-6'110'0,"5"2"-10"0,-8-2-8 0,7-1-6 0,6 3 14 16,4 0 21-16,2 2 14 0,1-4 14 15,5 4-2-15,0-2 1 0,5 4-10 0,6 0-16 0,0 0-6 16,26-15-10-16,26 3-6 16,20 1-4-16,37-9 11 0,17 3-17 0,19 0 3 15,17 0-19-15,56-5-12 16,13 0 8-16,6 1-17 0,12-1-1 0,4 0-15 0,13 1-4 0,3 3-9 15,7-1-26-15,-6-3-20 16,8 3-10-16,-5-3-31 0,1 3-16 16,-12 2-12-16,-3-1-10 0,-9-3-3 0,-8 4 5 15,-12 0 7-15,-11-2 9 16,-51 5 5-16,-3 2 17 0,-4-4 2 16,-5 7 10-16,-5-5 9 0,-7-2 6 0,-3 3 4 15,-11-3 7-15,-2 1 3 0,-4-1 11 0,-6 1 2 16,-4-1 5-16,-3-1 0 0,-2 2-3 0,-7-2 2 0,3 3 9 15,-23 4 2 1,-2-2 4-16,3 3 4 0,0 1 5 0,-5-1 5 0,3 2 7 16,5-2 5-1,0 1-2-15,23 0-2 0,5-3-7 0,2 5-1 16,4 0-8-16,4 0 3 0,7 1-5 0,0 3 1 0,0 0-6 16,5 0-7-16,0 0-5 0,6-2-7 15,-1 1 0-15,3 2-3 0,7-5 3 16,-1 2-2-16,3 0 5 0,5-1-1 0,-1 7 0 15,-1 1 13-15,0 2 26 0,0 2 28 0,0 3 34 0,-1 3 34 32,-5-1 29-32,-1 5 17 0,-10-1 8 15,-9 0 6-15,-8 5 2 0,-8-6-4 0,-7-1-19 16,-25-2-10-16,-8-4-15 0,-5 2-11 16,-8-4-58-16,-16-1-74 0,0 0 0 0,-19-3 0 15,-2-2 0-15,-4 0 0 0,-7 2 0 16,-1-2 0-16,-5-4 0 0,-1 0-150 0,-6 4-365 15,-8-13-229-15,-9 1-167 0,-14-4 100 16,-5 3 84-16,-15-4-747 0,-2 0-921 0</inkml:trace>
  <inkml:trace contextRef="#ctx0" brushRef="#br0" timeOffset="53450.43">10353 12697 3997 0,'-4'-17'-70'0,"1"1"15"0,-1 3 21 0,0 2 26 0,1 1 38 16,2 0 35-16,1 1 12 0,-2 3 0 15,2 6-6-15,-2-9-13 0,2 9-6 0,0 0 12 16,0 0 27-16,16 26 20 0,-5 3 14 15,1 7 6-15,-1 15-1 0,0 5 8 0,1 7 4 16,-3 3-6-16,0 1 0 0,-5 3-7 16,4 3-4-16,-6-1-3 0,2 3-2 0,-6-5 3 15,2-4-3-15,-4-6 3 0,3-2 0 16,-6-12-7-16,3-3 0 0,3-8-12 0,-5 0-9 16,2-10-3-16,2-7-9 15,2-3-4-15,0-2 4 0,0-3-4 0,0-2-4 16,0 1-7-16,0-9-4 0,0 14-11 0,0-10-6 15,0-4-2-15,8 8-2 0,-8-8-4 16,23 0-4-16,-6-2-5 0,8-5-5 0,13-3 1 16,11-4-3-16,9-1-5 15,3-7-2-15,7 1-2 0,30-4 1 0,10-1 2 0,8 5-2 16,8-4-8 0,9 7 1-16,10 1-2 0,2 1 1 0,13-1 11 0,11 2-2 0,51-2 1 15,-54 5-4 1,59-5-9-16,-56 6-14 0,3-2-23 0,7 5-29 0,-1-1-20 15,-6-3-16-15,2 2-5 0,-8 1 3 16,-4-1-10-16,-6 0 0 0,-5 3 3 0,-12-1 12 16,-8-2 5-16,-5-1 13 0,-10 8 6 15,-5-8 10-15,-1-1 3 0,-26 6 8 16,0-3 5-16,-2 3 9 0,-4 0 3 0,-1 1 7 16,1 0 3-16,-4 1 6 0,0 6-3 15,-2-7 9-15,1 5 7 0,1 0-2 0,1 0 2 16,4 0 1-16,-4 2-4 0,-1-2 7 15,5 3 0-15,-2-3-3 0,4 2 0 16,-1 1-1-16,1-1 4 0,3 0 1 0,2-4-4 16,4 0-1-16,1 1 3 0,-3-1 1 15,4 0-3-15,-1-1-1 0,-1-1-1 0,-1 1-6 16,1-2-2-16,0 1-1 16,-4 1-6-16,2-2 1 0,-2 3-1 0,0 2-2 15,-2 0 1-15,2 0 6 0,-7 2 0 16,-2 0 0-16,1 1 3 0,-2-1 2 0,0 1 4 15,3-1 3-15,-4 2-2 0,4-3 0 0,-2-2 3 16,-3 1-1-16,4-2 1 16,0 0 4-16,0 0-2 0,2-3-2 0,-5 2 0 0,2 1 5 0,-4 2 1 15,1-2 4 1,-1 2 3-16,-1-2 5 0,0 4 2 0,-1-2 0 16,1 4-4-16,0-3 2 0,3 1-2 0,6 1-3 15,-4 1-3-15,4 0 0 16,-4-3 0-16,4 0 1 0,-1 1-2 0,-1-4 1 0,-2 1 2 0,1 0-4 0,-2 1 6 31,-4-2 2-31,1 0 2 16,-1 0-1-16,4-3-5 0,1 3-2 0,1 1 3 15,2-1-4-15,0 2 3 0,6 0-4 0,-6 0-4 16,2 2-1-16,-2-2 5 0,1 1-2 16,0 1-2-16,-3 0 0 0,-4-1-1 15,5-1 1-15,-5 6 3 0,2-8-1 16,0 2 0-16,-4 0 0 0,7-5-5 0,-5 3 2 0,-3 0 5 0,-3 1 1 15,2-1-1-15,2-2-2 0,-6 3-3 16,1 1 3-16,-16 1-3 0,3-1 4 16,2 4-4-16,-8 1 0 0,0-3 1 0,-12 1-2 15,4 3 2-15,-11-5 1 16,-4 0 2-16,-4 1-4 0,-3 0 6 0,2-2 0 16,-4-2 5-16,6-1 0 0,-5 2 4 15,4-3 1-15,-4-1 5 0,4 1 0 0,-4 1 2 16,2-2 1-16,0 1 12 0,-2 2 5 0,-2-1-1 15,1 0 9-15,-5 1 0 16,-3 0 5-16,-8 2 7 0,17-3 13 0,-17 3 1 0,14-5 7 16,-14 5 7-1,11-2 7-15,-11 2 8 0,0 0 7 0,13-2 11 16,-13 2 12-16,10-5-11 0,-3 0-90 16,1-2-34-16,2-1 0 0,3-9 0 0,2-6 0 15,2-6 0-15,4-10 0 0,0-8 0 16,-4-3 0-16,5-8 0 0,-2-5 0 15,7-19 0-15,-1-4 0 0,1 2 0 0,4 0 0 16,-3 0 0-16,1 1 0 0,2 5 0 0,-7 17 0 0,-1 1 0 16,-2 9 0-16,0 1 0 0,-2 8 0 15,-6 7 0-15,0 6 0 16,-1 2 0-16,-1 4 0 0,-3 7 0 0,-2 0 0 0,0 2 0 16,-2 3 0-1,-1 2 0-15,3 0 0 0,-4 2 0 0,0 2 0 0,-1-1 0 16,-1 6 0-16,4-10 0 0,-4 10 0 0,3-6 0 0,-3 6 0 15,0 0 0 1,0 0 0-16,0 0 0 0,0 0 0 0,0 0 0 0,0 0 0 0,0 0 0 16,0 0 0-1,0 0 0-15,0 0 0 0,-29 13 0 0,29-13 0 16,-25 0 0-16,4 0 0 0,-9-1 0 16,-19-1 0-16,-15-3 0 0,-16-2 0 15,-31-4 0-15,-7 1 0 0,-7-5 0 16,1 0 0-16,-2-3 0 0,8 4 0 0,9 3 0 15,29 1 0-15,9 4 0 0,10 0 0 0,18 1 0 16,1 1 0-16,2 2 0 0,9 0 0 16,6 2-216-16,5 0-364 0,-1-1-280 0,-4-2-30 0,2-5 94 15,-1 2-853-15,-1 0-1087 0</inkml:trace>
  <inkml:trace contextRef="#ctx0" brushRef="#br0" timeOffset="54520.14">11323 12630 4212 0,'2'-19'-214'0,"3"4"33"0,-1-2 37 0,1 2 36 0,-1-2 34 0,-3 0 38 16,1 1 32-16,2 0 38 0,-2 3 31 15,0-1 12-15,-1 1 12 0,-1 3-1 0,2 2-5 0,-2-1-5 16,2 2-8-16,-2 7-9 15,0 0-4-15,0 0 10 0,0 0 32 0,7 29 14 0,2 10 2 0,0 22 2 32,2 6-4-32,1 5-5 0,7 20 3 0,-2-2-8 0,-2 0-4 15,-1-18-10-15,-3 0-12 0,1-4-10 16,3 2 1-16,-6-7-16 0,3-1-2 0,-3-5-2 16,3-5-8-16,-4-10-35 15,-1-5-47-15,0-2-60 0,-1-8-81 16,0-5-88-16,-2-3-90 0,3-4-145 0,-7-3-158 15,2-4 62-15,0-4-406 0,-2-4-483 16</inkml:trace>
  <inkml:trace contextRef="#ctx0" brushRef="#br0" timeOffset="54790.2">12817 12322 2993 0,'0'0'68'0,"0"0"-8"0,0 0-1 0,-29 20 3 15,20-1 18-15,4 2 22 16,-3 11 9-16,5 4 13 0,3 1 3 16,9 6-8-16,0 7-9 0,9-2-9 0,-2 4-12 15,5-4-8-15,1 1-9 0,-2 1-9 16,1-1-29-16,0-3-41 0,-6-2-46 0,-4-8-57 15,1 0-49-15,-2-3-61 0,-9-6-84 16,3-4-106-16,-4-5-149 0,5 2 44 16,-3-5-206-16,-1-1-212 0</inkml:trace>
  <inkml:trace contextRef="#ctx0" brushRef="#br0" timeOffset="55063.14">14427 12163 2508 0,'9'-6'355'15,"-6"0"-38"-15,1 3-38 0,-4 3-29 16,0 0-25-16,9 14-6 0,-3 6 2 0,-3 16-8 16,2 18-18-16,2 6-16 0,-1 6-18 15,1 7-13-15,1-1-15 0,2 0-10 16,1 24-14-16,1-24-8 0,-1 0-18 0,2-5-37 15,3-1-36-15,-3-4-38 0,-1-6-42 16,-1-3-58-16,-4-9-67 0,1-7-74 0,-2-2-74 16,-2-8-90-16,-2-4-140 0,-1-7-53 15,5 1 66-15,-1-4-341 0,8-3-384 0</inkml:trace>
  <inkml:trace contextRef="#ctx0" brushRef="#br0" timeOffset="55350.45">16339 11869 2978 0,'5'-4'294'0,"-3"2"-32"0,-2 2-27 0,0 0-17 16,-4 33 3-16,-3 6 18 15,-2 15-5-15,-3 8-2 0,2 8-23 0,-1 25-12 16,10-15-22-16,-3 0-19 0,4 2-15 15,4-1-11-15,3 17-13 0,0-21-18 16,1-2-16-16,0 0-34 0,-1-5-31 0,1-6-32 16,-3 0-37-16,-1-8-34 0,1-12-46 0,-2-5-56 15,-1-6-68-15,0-4-69 0,-2-10-100 0,4-3-136 0,-2-5-98 16,1-1 53 0,5-3-413-16,0-2-493 0</inkml:trace>
  <inkml:trace contextRef="#ctx0" brushRef="#br0" timeOffset="55631.02">17902 11887 3294 0,'4'-3'265'0,"-4"3"-29"0,0 0-25 16,1 20-13-16,-4-1 2 0,-3 20 13 0,1 13 3 0,0 9-10 15,-1 11-9-15,5 8-19 16,1 4-21-16,1 21-13 0,7-3-15 0,-2 0-10 16,5-3-13-16,0 0-9 15,5-9-12-15,-3-16-16 0,-1-2-39 16,1-4-22-16,0-4-50 0,-3-4-51 0,-1-8-49 16,-3-12-63-16,-1-6-74 0,-2-7-77 0,-1-8-111 0,0-4-179 0,0-5-12 15,-2-6 81 1,0-4-407-16,0 0-461 0</inkml:trace>
  <inkml:trace contextRef="#ctx0" brushRef="#br0" timeOffset="55920.39">19779 11786 2928 0,'0'0'245'0,"-5"18"-22"0,-4 14 11 16,-4 21 7-16,-2 8 16 0,-9 24 5 15,6 8-3-15,0 6-10 0,2 2-2 0,0 4-21 16,9-3-35-16,-1-3-2 0,7 5-20 0,2-24-15 16,-1-2-14-16,6-5-16 0,-4-2-13 15,0-7-7-15,-1-2-36 0,3-5-39 16,-4-14-50-16,4-4-58 0,-2-3-62 0,-1-10-76 15,-1-6-85-15,2-3-91 0,-2-3-127 0,3-8-195 16,-1-2 50-16,-2-4 74 0,0 0-432 16,0 0-496-16</inkml:trace>
  <inkml:trace contextRef="#ctx0" brushRef="#br0" timeOffset="56182.54">21290 11851 3346 0,'1'-10'324'0,"1"3"-38"0,3 7-21 15,-5 0 20-15,5 17 55 16,3 16 30-16,-5 10 8 0,1 19 1 0,-6 8-14 16,0 11-24-16,-5 22-31 0,3 1-28 15,-1-1-30-15,-2-2-22 0,2-20-22 0,1-1-22 16,0-3-142-16,1-2-44 0,-3-5 0 0,0-7 0 15,-2-2 0-15,1-7 0 16,0-2 0-16,-5-13 0 0,2-3-73 16,-3-4-338-16,0-5-146 0,-4-4-174 0,-1-6-146 15,4-7 85-15,-2-4-823 0,-2-5-1056 0</inkml:trace>
  <inkml:trace contextRef="#ctx0" brushRef="#br0" timeOffset="57430.18">6102 13234 4453 0,'0'0'18'0,"-29"20"79"0,9 8 5 0,-4 15 32 0,-6 9 2 0,7 4 19 0,-6 5 22 16,-3 13-6-16,5-11-8 0,6 1-7 16,1 0-10-16,2-3-24 0,5-6-12 0,-1-4-13 15,5-9-10-15,3-6-3 0,-2-10 16 16,4-6-18-16,1-3-3 0,1-4 15 0,0-2 22 15,0-1 16-15,2-3 9 0,-2-2-6 16,2-5-15-16,0 0-13 0,0 0-12 16,10-31-13-16,-5-4-19 0,9-12-18 15,-1-7-17-15,4-5-19 0,0-8-3 0,6-17 0 16,-2 18 1-16,1 0 4 0,-4 8-9 0,3 6 0 16,-2 9-1-16,-3 13-3 15,-5 9-1-15,-1 4-1 0,1 6-4 0,2 4 6 0,1 4-3 0,2 5 0 16,7 5 3-16,8 3 0 0,3 8 6 15,5 4-4-15,-1 2 4 16,-6-5-7-16,-5 1 3 0,0-1-5 0,-5 0 3 16,-5-7-1-16,-6 3 6 15,0-5 5-15,-6 0 16 0,-1-1 28 16,-2 1 21-16,-4 2 14 0,-2-3 24 0,-7 7-111 16,-12 2 0-16,-6-1 0 0,-3 2 0 0,-10 1 0 15,-6-3 0-15,11-3 0 16,-4-3 0-16,3-1 0 0,8-2 0 0,5 0 0 15,6-3 0-15,3-1 0 0,7-1 0 0,-1-2 0 0,4 3 0 16,6-4 0-16,-9 4-528 16,9-4-178-16,0 0-218 0,0 0 64 0,22 3 98 0,-22-3-738 15,25 3-947 1</inkml:trace>
  <inkml:trace contextRef="#ctx0" brushRef="#br0" timeOffset="57865.82">6517 13991 4578 0,'0'0'180'0,"-12"8"10"0,12-8 26 0,0 0 39 0,0 0 15 0,0 0-6 0,0 0-22 0,0 0-24 0,0 0-23 16,0 0-18 0,0 0-22-16,0 0-27 0,29-20-28 0,-17 13-24 0,-3-3-7 0,-2 2-13 0,1-5-6 31,-2 1-15-31,0-3-2 0,-2-2 0 0,-3-2-4 0,-1-5 5 15,0-1-8-15,-7-11-7 0,-3-2-3 16,-1 1 3-16,0 2-2 0,-3 4-2 16,3 2 1-16,3 8 3 15,-4 2-5-15,5 7-4 0,1 2-4 0,-1 3 0 16,-3 2-4-16,4 2 1 0,-1 1 1 16,7 2-6-16,0 0-1 0,-14-2 6 0,14 2 5 0,0 0-3 15,0 0-3-15,37-12 3 0,-6 0-8 16,3-1 4-16,11-4-7 0,-11 3 0 0,3 4 2 15,-5 1 2-15,-6 5-8 0,-3 4 0 16,-5 4 10-16,2 5 10 0,5 9 5 0,-7 5 1 0,-2 6 2 0,-4 3-2 31,1 2-4-31,-7 2-2 0,2 3-2 16,3-2-17-16,-3 2-58 0,0 1-76 0,1-1-83 0,0 2-83 16,-3-6-109-16,2-2-114 0,0-1-156 15,-3-10-105-15,-1-1 79 16,3-7-633-16,2-4-801 0</inkml:trace>
  <inkml:trace contextRef="#ctx0" brushRef="#br0" timeOffset="58317.86">7152 14042 4128 0,'0'0'187'0,"0"0"18"16,-18 4 25-16,18-4 24 0,0 0 11 15,0 0-9-15,0 0-15 0,0 0-13 0,0 0-30 16,0 0-13-16,0 0-21 0,0 0-15 0,0 0-8 15,0 0-18-15,0 0-12 16,40-10-13-16,-32 4-17 0,0 0-9 0,-3-2-5 16,1-1-7-16,-2-3-2 0,-3-4-10 15,1 3-3-15,-2-7-2 0,-2-7-5 16,-3-10-3-16,-1-1-6 0,-3-1 3 16,-1 5-6-16,-1 0-3 0,2 5-1 0,-2 8 1 15,0 4-9-15,0 5-4 0,-1 2-3 16,-1 8 1-16,-1-1 1 0,3 3 0 0,11 0-4 0,-25 3-3 15,25-3 9-15,-11 2-6 0,11-2 3 0,0 0 4 16,0 0 4 0,0 0 2-16,0 0-2 0,56-22-7 0,-24 7 4 15,2-2-2-15,0-1 4 0,-1 3-9 16,-1 1 6-16,-1 1-1 0,-6 6 7 0,-6 3 0 16,-2 3 5-16,-2 4 5 15,0 2-16-15,1 7-12 0,-3 2 0 0,2 12 0 0,-3 3 0 16,-5 1 0-16,3 4 0 0,-4 3 0 15,-1-2 0-15,-3 4 0 0,0-8 0 0,2 6-159 16,-3 1-110-16,1-1-83 16,0-11-92-16,0-4-93 0,0 0-120 0,1-5-156 15,-2-5 69-15,3 2-690 0,2-9-884 0</inkml:trace>
  <inkml:trace contextRef="#ctx0" brushRef="#br0" timeOffset="58670.46">7638 13871 3777 0,'0'-12'83'0,"2"5"65"0,-2 2 25 0,0 5 13 0,3-8 21 0,-3 8 13 0,0 0 5 0,0 0-7 0,2-7-5 16,-2 7 18-16,0 0-23 0,0 0-15 0,0 0-20 15,15 22-22-15,-13-10-10 16,3-3-14-16,-5 4-11 0,1 1-8 16,-2 3-11-16,-6 5-13 0,1-1-7 0,-1 0-7 15,-2 0-7-15,-3-4-8 0,-5 8-3 0,-2-4-14 16,4-8-5-16,3 0-15 0,1-8-7 0,1-2-27 0,10-3-26 15,0 0-9 1,-22-22 5-16,16 2 9 0,3-6 1 0,6-14 5 16,3 1 6-16,1 1 10 0,2 5 20 15,1 9 12-15,3 1 8 0,-5 7 11 16,2 5 13-16,-1 5 13 0,0 4-7 16,-9 2 0-16,18 8-3 0,-5 1-11 0,-1 5-2 15,4 10-24-15,-3-4-54 0,-2 0-57 16,3 5-79-16,4 0-82 0,0 0-90 0,-6 1-81 15,12 1-26-15,-6-5-45 0,9-1-124 0,0-6-88 16,-1-1 75-16,-1-7-515 16,-2-3-617-16</inkml:trace>
  <inkml:trace contextRef="#ctx0" brushRef="#br0" timeOffset="58867.04">8276 13718 3550 0,'6'-21'242'0,"-3"5"40"0,1 5 17 16,-2-1 25-16,0 6 17 0,-2 0 3 0,0 6-25 0,2-8-32 15,-2 8-26-15,0 0-27 16,0 0-21-16,-4 46-24 0,-5-4-16 0,-3 11-20 16,-1 5-21-16,2 1-50 0,-3-1-65 0,-1 4-80 15,1-2-69-15,5 5-60 16,0-2-89-16,0-5-99 0,2-4-96 16,-2-15-100-16,5-3-139 0,0-10 3 0,-2-7 77 15,0-4-481-15,5-8-584 16</inkml:trace>
  <inkml:trace contextRef="#ctx0" brushRef="#br0" timeOffset="59030.03">8056 13906 3528 0,'2'-23'297'15,"-4"6"38"-15,2 5-19 16,-2 2 7-16,2 3-2 0,0 7-2 0,4-7-15 16,-4 7-26-16,0 0-33 0,16 16-26 15,-9-4-47-15,-1 1-101 0,2 4-104 0,0 2-110 16,-3 0-143-16,2 1-163 15,-3 0-229-15,3-2-79 0,-4-1 81 0,1 3-585 16,0-3-720-16</inkml:trace>
  <inkml:trace contextRef="#ctx0" brushRef="#br0" timeOffset="60700.05">10997 13108 2410 0,'0'-12'303'0,"2"0"-104"0,1 3-18 0,0-1 0 0,1 0 3 0,3 1 4 15,1-6-6-15,1 3-12 0,1 2 2 0,1-1-4 16,1 3-16-16,1 1-13 0,-4 2-14 16,3 5-3-16,-12 0 1 0,17 9 11 15,-10 2 4-15,-4 5 9 0,-3 4 1 16,-3 6 10-16,-8 10 16 0,-3 7 16 0,-9 4 4 16,-1-4 10-16,1-1 0 15,3-4-6-15,2-7-6 0,7-4-16 0,1-5-11 0,3-5-15 16,1-1-2-16,6-3-4 15,2-1-3-15,5-2-6 0,2-2-83 0,6-3-52 16,0-1 0-16,6-4 0 0,0-2 0 0,2-2 0 0,-1 0 0 0,-1-3 0 16,-5-3 0-1,-7 2 0-15,1-3 0 0,-9-1 0 0,-1-5 0 16,-11-3 0-16,-8-4 0 0,-13-5 0 0,-4 1 0 16,-4 3 0-16,4-1 0 0,7 8 0 0,1 2 0 15,3 0 0 1,5 3 0-16,7 3 0 0,3 0 0 0,3-1 0 15,3-5 0-15,8 0 0 0,10-11 0 0,4 4 0 16,11 0 0-16,11 0 0 16,6 2 0-16,0 4 0 0,5 3 0 0,-14 4 0 0,6 3-348 15,-1 5-495 1,-5 4-109-16,0 5 109 0,-1 3-927 0,-5 7-1201 0</inkml:trace>
  <inkml:trace contextRef="#ctx0" brushRef="#br0" timeOffset="61310.23">11777 13033 4603 0,'-8'-28'5'0,"6"8"58"0,-4 3 48 0,4 2 59 0,0 1 42 0,0 5 27 0,-1-1 4 0,1 1-7 0,2 9-28 0,0 0 56 0,0 0 31 31,0 0-9-31,-2 31-28 0,4-4-27 16,0 13-23-16,1 1-21 0,-1 3-17 15,0 1-20-15,6 9-98 0,-4-13-52 0,0 0 0 16,0-2 0-16,-3-3 0 0,-1-9 0 16,2-3-137-16,0-4-130 0,0-2-68 0,0-4-65 15,0-3-42-15,-1-5-40 0,4-2-28 0,-5-4-1 16,0 0 15-16,17-15 49 16,-8-1 55-16,7-9 89 0,-2-4 93 0,2-2 84 15,4-11 73-15,-6 1 70 16,4-4 61-16,-1 12 56 0,-4 0 36 0,2 4 35 0,-6 8 28 0,5-4 19 15,-1 7 24-15,-1 5-3 0,-1 3 5 0,0 2-1 16,1 2-11 0,-1 3-3-16,2 3-1 0,-13 0 0 0,23 9 4 15,-9-1-4-15,-3 6 6 0,0 5 10 16,-6 0-6-16,1 3-3 0,-3 1-20 0,-1-4-248 16,2 5-1-16,0-7 0 0,-1 0 0 0,2 0 0 15,2-2 0-15,1-1 0 16,-1-4 0-16,9 0 0 0,0-1 0 15,9-6 0-15,0-1 0 0,2-4 0 0,11-6 0 16,0-1 0-16,1-3 0 0,-1-1 0 0,-1-1 0 16,-4-1 0-16,-1-3-422 15,0 4-593-15,-10 8 99 0,-5-1-1069 0,-2 5-1404 16</inkml:trace>
  <inkml:trace contextRef="#ctx0" brushRef="#br0" timeOffset="62163.89">13175 12763 5629 0,'4'-15'-132'0,"-4"3"63"0,2 2 68 0,0 1 53 0,0 3 39 0,-2 6 28 16,1-11 3-16,-1 11-11 0,0 0 57 0,0 0 50 0,14 29 17 0,-6 4-1 16,-3 5-12-1,5 17-8-15,-2 1-8 0,-1 2-16 0,1-1-22 0,0-2-13 16,-1-3-19 0,4 1-13-16,-7-10-123 0,4-4 0 0,-4-3 0 0,2-2 0 15,-3-8 0 1,-1-6 0-16,2-3-30 0,0-2-263 0,-3-3-97 0,4-3-99 15,-3-3-114-15,-2-6-161 0,11-2-45 16,-11 2 85-16,23-20-667 0,-1-6-843 0</inkml:trace>
  <inkml:trace contextRef="#ctx0" brushRef="#br0" timeOffset="62480.56">13810 12746 4145 0,'2'-12'95'0,"0"2"34"0,0 3 27 16,-2 2 30-16,0 5 34 0,0 0 19 0,0-10 2 15,0 10 13-15,0 0 20 0,0 0 12 0,-23 29 1 0,8-3-4 16,-1 4-18-16,1 1-5 16,3 6-15-16,3-1-15 0,2 1-22 0,7-1-20 15,1-7-188-15,5 6 0 0,8-5 0 16,2 1 0-16,6-8 0 16,1-2 0-16,1-1 0 0,4-7 0 0,-3-3 0 15,-1-4 0-15,-5-2 0 0,-1-1 0 16,0-3 0-16,-3-1 0 0,-1-3 0 0,-5-1 0 15,-2-2 0-15,2-6 0 0,-8 1 0 0,-1-5 0 16,-4 1 0-16,-4-7 0 0,-5-3 0 16,1 7 0-16,1 2 0 0,-2 4 0 15,1 4 0-15,0 4 0 0,-2 1 0 16,1 6 0-16,-5 2 0 0,3 1 0 0,-2 7-93 0,2 1-574 16,1 3-216-16,5-1-26 15,0 3 114-15,0-1-852 0,4 1-1086 16</inkml:trace>
  <inkml:trace contextRef="#ctx0" brushRef="#br0" timeOffset="63580.32">14631 12784 4814 0,'22'-22'-16'0,"4"1"12"0,3 1 30 0,3 1 27 0,4 4 32 0,0 4 24 0,0 3 13 15,-9 9 4-15,-2 1 3 16,6 9 4-16,-6 4 18 0,-5 5 1 0,-1 3 28 0,-9 6 5 16,-7-4 11-16,-1 2 1 15,-6 9 2-15,1-2-6 0,-5 0 2 0,-1-3-7 0,-3-2-11 16,5-5-12-16,-1-7-15 0,1-2-11 15,4-1-9-15,-1-4-113 0,4 0-17 16,0-2 0-16,0-8 0 0,13 8 0 0,-2-8 0 16,-11 0 0-16,51-14 0 15,-15 0 0-15,12-9 0 0,1-3 0 0,-1-5 0 16,-2 4-85-16,-2 1-53 16,-10 9 14-16,-3 0 12 0,-5 3 16 0,-7 4 1 0,-3 2 3 15,-5 6 24-15,-4 4 36 0,-7-2 46 0,12 10 23 0,-10 0 20 16,0 3 16-1,0 5 20-15,0 1 7 0,-2 0 6 0,1 4 5 16,1-2 3-16,2 3 3 0,2-4-97 16,7 6-20-16,-2-4 0 0,3-7 0 0,9 2 0 15,3-5 0-15,-1-2 0 16,0-6 0-16,6-6 0 0,6-4 0 0,2-4 0 0,-1-5 0 16,4-8 0-16,-4-3 0 15,-12 2 0-15,-3-3 0 0,-1 0 0 0,-9-4 0 0,-6-2 0 0,-4 3 0 16,-10-4 0-16,-2 0 0 0,-6 3 0 15,-6 2 0-15,-4 5 0 16,-5 5 0-16,-4 6 0 0,-8 6 0 16,-2 5-72-16,-2 6-235 0,-11 6-136 0,2 4-141 15,-3 6-192-15,3 3-63 0,1 2 87 16,5 4-751-16,1 3-948 0</inkml:trace>
  <inkml:trace contextRef="#ctx0" brushRef="#br0" timeOffset="73440.22">8867 13275 3452 0,'5'-24'202'0,"1"3"11"0,-2 4-2 0,0-3 9 0,3-3-5 0,-1 3 0 0,-1-1-1 16,-1 4 16-16,3 1-28 0,-6 4 8 15,3 0-28-15,-2 7-23 0,-2 5 40 0,0 0 42 16,0 0 0-16,-11 51-3 0,-3-7-8 16,-3 7-16-16,-4 4-13 0,-2 2-12 0,2-1-13 15,-1 0-15-15,-1 0-12 0,1-3-122 16,4-3-27-16,0-5 0 0,7-9 0 0,1-5 0 15,-1-2 0-15,5-7 0 0,-2-2 0 16,4-6 0-16,3-2 0 0,-3-4 0 16,0 1 0-16,4-6 0 0,0-3 0 15,0 0 0-15,0 0 0 0,4-25 0 0,3-10 0 0,9-14 0 16,3-9 0-16,10-20 0 0,2-2 0 16,-1-2 0-16,-6 18 0 0,1 4 0 15,0 6 0-15,-2 11 0 0,-6 10 0 16,-4 6 0-16,-1 8 0 0,-7 5 0 0,3 3 0 15,-2 7 0-15,1 4 0 0,-7 0 0 16,11 12 0-16,-2 1 0 0,-2 1 0 0,1 3 0 16,-1 2 0-16,1-1 0 0,1 1 0 15,-1 0 0-15,-1 0 0 0,0-5 0 0,-4 1 0 0,3-5 0 0,-4 0 0 0,0-1 0 32,-1-2 0-32,-4 1 0 0,-5-1 0 15,-4 0 0-15,-4 0 0 0,-5 0 0 16,-3-1 0-16,0 0 0 0,-13 0 0 0,11 1 0 15,-7 0 0-15,9 0 0 0,1 1 0 0,4 0 0 16,2-3 0-16,3 1 0 0,1 2 0 16,3-1-345-16,3 0-113 0,1-2-76 0,6 1-81 0,0-6-153 15,10 8-39-15,3-8 91 0,6 0-627 16,9-4-798-16</inkml:trace>
  <inkml:trace contextRef="#ctx0" brushRef="#br0" timeOffset="73610.32">9299 13304 4080 0,'8'-12'170'0,"-4"3"49"0,-2-1 46 16,-2 3 46-16,2-1 17 0,-2 3 6 0,2-4-18 0,-2 9-27 15,3-14-31-15,1 6-24 0,3-1-31 0,5 1-35 0,5-3-79 16,2 3-121-16,4 1-126 16,2 0-144-16,1 3-165 0,9-2-198 0,-9 3-147 15,-1 3 82-15,-2 3-664 0,-5 5-846 16</inkml:trace>
  <inkml:trace contextRef="#ctx0" brushRef="#br0" timeOffset="73780.25">9426 13576 4137 0,'-29'14'165'0,"8"-4"32"0,3-1 24 16,5-1 35-16,1-2 27 0,3 0 35 0,3-4 11 16,6-2-12-16,-9 5-30 15,9-5-25-15,0 0-23 0,0 0-35 0,40-1-56 0,-17-3-107 16,4-1-133-16,7-2-134 0,0 0-148 15,-5 4-156-15,-6-4-217 0,-3 5-52 0,-4-2 93 16,-5 2-631-16,-11 2-792 0</inkml:trace>
  <inkml:trace contextRef="#ctx0" brushRef="#br0" timeOffset="74530.2">10505 11498 3560 0,'6'-37'34'0,"2"2"52"0,0 2 52 0,-5 11 17 0,1 5-27 0,-2 5-4 0,2 5-7 16,-4 7 39-16,0 0 17 0,0 26 1 15,-6 9 3-15,2 4-15 0,-5 14-2 0,1-2-16 16,0 3 0-16,1-1-14 0,0 2 6 16,0-5-28-16,2-8 18 0,1-1-22 0,2 4-11 15,-2-6-5-15,3-1-18 0,-1-9-55 16,0-2-53-16,4 0-76 0,0-3-101 0,-1-2-120 15,5-5-98-15,1-5-150 0,5-4-145 0,-1-4 78 0,5-4-509 16,4-3-624-16</inkml:trace>
  <inkml:trace contextRef="#ctx0" brushRef="#br0" timeOffset="74800.12">11536 11347 3517 0,'18'-12'130'0,"-3"0"7"16,1 6 4-16,-4 2 17 0,1 4 19 16,-13 0 11-16,29 10 13 0,-13 2 7 0,-3 5 8 15,2 7 6-15,-9 7 21 0,-1-3 10 16,-5 0 3-16,-5 7 7 0,-2 2 4 0,-4-5-7 0,2-3-15 16,4-4-13-1,-1-7-19-15,4-3-19 0,0-2-14 0,2 0-16 0,4-3-38 16,3 1-126-16,6-2 0 15,3-1 0-15,7-1 0 0,-1-4 0 0,7-1 0 0,12-6-404 16,0 0-227-16,16-8-236 0,-1-1-16 16,1-3 102-16,2-1-792 0,4 0-1015 15</inkml:trace>
  <inkml:trace contextRef="#ctx0" brushRef="#br0" timeOffset="75268.64">13197 10939 4636 0,'2'-11'37'16,"-1"4"8"-16,3-3-1 0,2 6-3 15,-3-4 0-15,6 6 6 0,2-1-2 0,0 2-6 16,4 2-6-16,0 4 2 0,5 6-5 0,-1-2 0 0,0 2-6 15,-6 3 1 1,0 2-3-16,-2 1-2 0,1 10-4 0,-6-4 7 0,-2-3 5 16,-8 4 7-16,0 1 5 15,-8 5 8-15,-1 5 4 0,0-4 3 0,0 0 0 0,1 1-1 16,0-3-2-16,11-3 0 0,1-6 8 0,3 2-6 16,11 6-8-16,1-3-4 15,6 2-2-15,0-2-5 16,3-2-6-16,-2-1-3 0,1-1-1 0,-2 0-3 0,-1 0-4 0,-6-4-3 15,-5-3 13-15,2-1 15 16,-6 1 30-16,-3-2 32 0,-4 4 25 16,-2 0 20-16,-6-2 7 0,-3 4 2 0,-1-3-2 15,-4 6-23-15,0-5-8 0,2-4-14 0,-9 3-12 16,0 0-13-16,4-4-7 16,0-3-21-16,2 1-49 0,0-4-93 15,0-2-115-15,2-1-142 0,4-2-198 0,-1-3-240 0,5-3-58 0,-1 1 86 0,2-5-714 31,6 1-911-31</inkml:trace>
  <inkml:trace contextRef="#ctx0" brushRef="#br0" timeOffset="75866.75">15164 11090 4452 0,'5'-10'168'0,"2"3"-1"0,-5 1-10 0,0 3 14 0,-2 3 53 16,0 0 45-16,-5 29 6 0,-1-6-7 0,-2 12-10 15,0 4-17-15,1-1-14 0,1 3-10 16,3 0-25-16,3 3-13 0,2-5-20 16,1 2-12-16,7-6-16 0,-1 1-10 0,5-5-12 15,0-2-50-15,4-7-59 0,-3-4 0 16,10-2 0-16,0-7 0 0,-4-4 0 0,-1-5 0 16,7-6 0-16,3-5 0 0,5-2 0 15,-2-6 0-15,-4-3 0 0,3-6 0 0,-6 2 0 16,-3 1 0-16,-2 3 0 0,-4 4 0 15,-5 5 0-15,-3 0 0 0,-4 6 0 0,6 0 0 0,-8 6 0 16,-3 1 0-16,0 0 0 0,6 15 0 16,-6 0 0-16,0 2 0 15,2 1 0-15,-4 3 0 0,4-1 0 0,-2 5 0 16,2-2 0-16,-1 1 0 0,3 0 0 16,2-1-218-16,0-1-393 0,3-3-177 15,6 4-116-15,3-2 101 0,3 0-852 16,8-2-1093-16</inkml:trace>
  <inkml:trace contextRef="#ctx0" brushRef="#br0" timeOffset="76300.3">17201 10796 4861 0,'-9'-9'4'0,"6"2"7"0,-7 5 24 0,1 2 33 16,9 0 36-16,-27 5 31 0,8 2 10 15,-2 3 10-15,-10 6 4 0,1 4-10 0,1 1-17 16,-1 10-5-16,9-4-20 0,6 1 0 0,3-2-11 16,7 1-11-16,7-5-9 15,1 2-8-15,10 5-9 16,7 2-2-16,5-3-8 0,3 5 0 0,1-3-6 0,-5-2-4 15,6 2-8-15,-8-6-3 0,-1 4 2 16,-4-2-2-16,-2-1 17 0,-4 2 19 16,0-5 24-16,-10-3 25 0,1-2 26 0,-2 1 18 15,-3-1 13-15,-8 1 2 0,2-1 1 16,-2 0-140-16,-3-3-33 0,0 1 0 0,-6-1 0 16,2-4 0-16,0-2 0 15,0-1 0-15,-2 0 0 0,4-3 0 0,2-1 0 16,-2 0 0-16,3-3-34 0,-3 0-602 0,5-2-237 15,-3-1-39-15,1 2 102 0,0 0-865 16,13 1-1112-16</inkml:trace>
  <inkml:trace contextRef="#ctx0" brushRef="#br0" timeOffset="76680.28">18974 10793 5004 0,'-9'-17'89'0,"-1"5"7"0,3 4 13 15,-3 3 23-15,1 3 33 0,-5 4 37 0,-2 8 22 16,-15 10 0-16,-8 9-11 16,1 10-23-16,2 5-13 0,2 3-1 15,6 7-7-15,-1 2-12 0,6-1-15 0,6 3-15 16,5 0-14-16,9-4-11 0,4 1-4 0,3-10-14 0,8 2-7 0,1-10-10 15,3-3-13 1,0-4-54-16,4-2 0 16,-4-4 0-16,6-3 0 0,-8-8 0 0,0-1 0 0,-3-8 0 15,0 0 0-15,-4-3 0 0,-7-1 0 0,0 0 0 16,15-12 0-16,-13 0 0 16,-2-5 0-16,-4-5 0 0,-4-10 0 0,1-3 0 15,0 0 0-15,-3 2 0 16,-2 2 0-16,3 9 0 0,5 3 0 0,-4 5 0 15,4 3 0-15,3 3 0 0,-5 3 0 0,6 5-52 16,-5 0-452-16,5 0-190 0,0 0-237 16,-11 20 92-16,10-10 92 0,1 5-758 15,1 1-950-15</inkml:trace>
  <inkml:trace contextRef="#ctx0" brushRef="#br0" timeOffset="77198.06">20007 10822 4500 0,'-11'-8'92'0,"6"4"21"0,-4-2 27 0,7 2 22 0,2 4 9 0,-3-4-4 0,3 4 2 0,7-7-4 16,11 1-11-16,18-2-11 0,8 1-15 0,19 0-10 16,3 2-15-16,1 0-11 0,-2 3-11 15,-3 7-8-15,-4 1-9 0,-17 3-7 0,5 7-6 16,-13 3-6-16,-8 4 8 16,-9 5 17-16,-5 9 18 0,-11-1 26 0,-6 4 17 15,-6 9 16-15,-3-2 8 16,-1 1 6-16,5 1-7 0,-6-3-11 0,2 0-12 0,5-7-75 15,3-1-56-15,-1 0 0 0,4 1 0 0,3-1 0 0,2-3 0 16,7-1 0-16,-3-8 0 0,6 5-179 16,0-4-304-1,3-8-182-15,0-6-245 0,8-3 67 16,-2-4 98-16,8-5-740 0,15-4-932 0</inkml:trace>
  <inkml:trace contextRef="#ctx0" brushRef="#br0" timeOffset="77581.28">22166 10480 4239 0,'14'3'-91'0,"-3"6"61"0,-2 3 58 0,0 3 54 0,-6 8 35 16,-3 3 35-16,-1 11 21 0,-8 4 16 15,-4 11 14-15,-4-1 9 16,-2 2 5-16,-6 2 6 0,-1-3 15 15,2-6-1-15,2-2-6 0,1-4-11 0,5-10-19 16,3-1-13-16,8-5-20 0,-2-3-13 16,4-3-13-16,3-5-12 0,4 3-12 0,4-5-10 15,-3-1-13-15,5 0-4 0,0-3-12 0,-1-4-3 0,-4-1-76 16,-5-2 0-16,0 0 0 0,20-11 0 16,-18-1 0-16,-4-4 0 15,-8-14 0-15,-3-4 0 0,-12-11 0 0,-4-7 0 16,-1-2 0-16,-16-16 0 0,6 0 0 0,7 18 0 0,3 4 0 15,3 7 0-15,11 10 0 0,0 4 0 16,7 8 0-16,5 3 0 0,8 2 0 16,11 1 0-16,18-1 0 0,8 3 0 15,20 3 0-15,2 5 0 0,-11 0-801 0,-3 7-180 16,-7 4 111-16,12 5-1014 16,-13 5-1307-16</inkml:trace>
  <inkml:trace contextRef="#ctx0" brushRef="#br0" timeOffset="79640.63">11131 13946 5252 0,'0'0'-237'0,"0"-11"55"0,0 11 34 0,-2-9 37 0,2 9 33 0,-2-5 17 0,2 5 15 0,0 0 18 0,0 0 17 15,0 0 18-15,-19 16 24 0,11 2 3 16,-4 11 8-16,3 3 11 0,-2-1-1 16,3 4 13-16,0 0 0 0,1-3-5 0,1 1 6 15,0-6-6-15,0-3-6 0,5 1 2 16,1 0 0-16,-4-7-6 0,0 5-1 0,2-2-5 16,2-4-3-16,0 0-3 0,0-5-7 15,0 2-6-15,-1-2 6 0,1-4 0 0,0 1 4 16,0-2 2-16,0 0-2 0,0-1 1 15,0-6-4-15,0 9 6 0,0-9-8 16,0 10 3-16,0-10-5 0,1 6-5 0,-1-6 2 0,6 3-7 16,-6-3 1-16,23-2-1 15,2-1 0-15,15-6-1 0,13-5-3 16,14-1-1-16,3-2-1 0,27-4-1 16,6 0 0-16,6 0-3 0,3-2-1 0,5 3 4 15,-3-1-4-15,3 4 1 0,-2 1-2 0,0 4-2 16,-6 3 2-16,-28-1-2 0,-1 5 2 15,-1 0-4-15,-3 3 4 0,-1 0-3 0,-5-3 2 16,-4 2 0-16,3 0 1 16,-2-3-4-16,0 1 2 0,-3-2 3 0,5-1-5 0,2-2 1 15,3-2 3-15,1 0-3 16,0 2-1-16,-1-1 2 0,-1 3-5 0,-5 2 2 16,3 0-4-16,-7 2 3 15,-16 4 1-15,4 0 0 0,-7 2 1 0,0-2-1 16,-4 4 0-16,-1-3 0 0,-8-1 2 15,2 0 2-15,7 0-4 0,3 0 2 16,0-1-4-16,5-1 4 0,12-3 2 0,2 1 0 16,0-1-5-16,2 3 1 0,2 1 0 0,-6-1 1 15,-10 0 6-15,2 0-9 0,12 0-1 0,-15 2-1 0,-2-4 6 16,1 2 2 0,0 0 1-16,12-3-4 0,-1-3-1 0,-3 2-3 15,0-1 5-15,2 1 0 0,-1-4-3 0,-4 4 3 16,3-2-2-16,-9 0 3 0,-2 1-4 15,-4 3 0-15,0-4-2 0,-12 6 7 0,-1-2-8 16,-4 0 3-16,-7 2-4 16,2 0 1-16,-5 2 3 0,-2 0-1 0,0-3 1 0,-13 3 0 15,25-1 1-15,-15 0 0 16,-10 1-4-16,13 0 4 0,-13 0-1 0,11-2 5 16,-11 2 2-16,0 0 11 15,14-2 13-15,-14 2 9 0,0 0 21 0,0 0 18 0,0 0 13 16,17-4 20-1,-17 4 17-15,0 0 20 0,4-4-4 0,-4 4-11 16,-4-17-15-16,2 5-7 0,-2-5-9 16,-5-13-13-16,2-5-10 0,-7-12-6 0,5-8-9 15,-5-3-4-15,3-3-13 0,0 0-12 16,-3 4-16-16,1 6-14 0,1 12-36 0,2 5-51 16,1 12-68-16,-1 6-68 0,1 8-76 15,-2 6-84-15,-5 4-115 0,-1 6-191 0,-2 0-119 16,2 3 87-16,2 3-664 0,0 0-831 15</inkml:trace>
  <inkml:trace contextRef="#ctx0" brushRef="#br0" timeOffset="81830.06">17373 13830 3630 0,'-13'0'-120'0,"0"0"42"0,1 0 39 0,12 0 39 15,-21 0 38-15,12-1 47 0,9 1 27 0,-18 0 24 0,9 0 12 16,9 0 12-16,-15-2 6 16,15 2-10-16,-12-2 2 0,12 2-7 0,0 0-9 15,-13-2-7-15,13 2-12 0,0 0-12 0,0 0-5 16,0 0-11-16,0 0-13 0,0 0-8 16,0 0 3-16,0 0-8 0,0 0-2 0,40 9-4 15,-2-4-3-15,6-2-3 16,6 3-7-16,11-3-3 0,8 0-5 15,5-3-4-15,8 2-2 0,4-4-4 0,3 2-1 16,1-1-5-16,1-3-4 0,1 1 0 16,-3-1-2-16,-1 1-3 0,-1 0 3 15,-3-1-5-15,-3 3 4 0,-6-1-11 0,-2 0 8 16,-3 0-1-16,-5 2-1 0,-4-3-4 16,-9 3-6-16,-7-2 10 0,1 1-5 0,1 1 1 15,0-2 3-15,-4 2-1 0,7 0 5 16,-2-2-3-16,3 2-2 0,12-2-2 0,-1 0 9 15,2 2-8-15,5 0 0 0,-1-1-5 16,0 2 4-16,5-1 5 0,1 0-11 0,5 0 0 16,0 2 3-16,2 0 3 0,-1-2-7 15,-3 2 4-15,4-2-3 0,-4 0-2 0,2-2-2 0,-5 0 10 16,-1 0-6 0,-3-2 1-16,0 0-2 0,1-1-3 0,1 0 1 15,0 0 4-15,-2-1-5 0,-4 0-1 16,3 4-4-16,-5-1 6 0,-3-1-4 15,2 3-3-15,-7 1 3 0,-5 0-4 0,-1 0-6 16,17 1 0-16,-18 3-2 0,2-2-3 16,-1-1-5-16,1 1 1 0,15 0 1 0,-3-2-4 15,1 3 0-15,6-3-1 0,3 0-2 16,9 0-4-16,2-3-8 0,2 3-3 0,3-2-3 16,1 0 2-16,1 1-3 15,-5 1 7-15,4 0 5 0,-11 0 3 0,2 1 4 0,-7 1 1 0,-6 0 4 16,-2-2 1-16,-16 0-4 0,0 0 12 15,-6 3-1-15,-2-3 5 0,-8 0-2 16,-7 1 5-16,2-2-3 16,-9 1 4-16,1 0-2 0,-1 0 2 0,-5 0 2 15,-1-3 0-15,-3 3 2 0,-11 0-2 0,17 0 2 0,-9 0-3 0,-8 0-3 32,0 0-4-32,0 0 1 0,0 0-4 0,0 0-4 0,0 0-6 15,0 0-2-15,-35 6-1 16,16-2 0-16,-8-1 4 0,-13 1 0 0,-4-1 1 15,-3 1 5-15,-16-1-1 16,-5-1 1-16,-5 2 2 0,-5-2 4 0,-8 0 0 0,0-2 0 16,-30 0 3-16,-2 0 1 0,-1-4-5 0,4 0 8 0,-3 0-1 15,-1 1-1 1,1-1 4-16,0 3-3 0,2-4 3 0,-5 1 1 16,-1 0-3-16,2 3 1 0,6 1 1 0,-2 0-1 15,0 0-1-15,23 0 3 16,-22 1 0-16,2 3 0 0,24-2 1 0,-3 1 0 15,-16 1 1-15,24 1-2 0,6-2-6 16,2 1 6-16,3 0 2 0,4 0 1 0,1 0-1 16,3 2-1-16,3-4 5 0,1 3-5 0,2 1 2 15,11-3-3-15,-12 2 3 0,10-2 0 16,-10 4-5-16,3 0 4 16,7-3 0-16,-9 2-1 0,12-2-1 0,-14 1 6 0,4 0-5 0,0 0-2 0,8-1 5 31,-8 2-1-31,10 0-1 0,-3-3-1 15,3 0 1-15,-17 4 7 0,17-3 2 0,-3-1 4 16,5 0 1-16,-16 1 4 0,13 2-1 16,-13 1-1-16,0-3 3 0,0 4-3 0,12-6 0 15,-10 4 0-15,9-2 1 0,0-2 0 16,3 1 2-16,1 1-4 0,1 0 1 0,-2-3-1 16,4 2 4-16,1-1 3 0,-2 0 6 0,4 0 4 0,-2 2-2 15,2-2 3-15,0-1 0 0,3 3-3 16,5-1-1-16,8 0-1 0,-3 1-5 15,2-2-2-15,4 3-3 16,5-2-2-16,-6-1-8 0,8 0-9 0,2 0-31 16,0 1-46-16,0 0-64 15,5 1-109-15,1-1-112 0,6-3-157 0,-9 3-189 0,9-3 66 16,0 0-483-16,0 0-593 16</inkml:trace>
  <inkml:trace contextRef="#ctx0" brushRef="#br0" timeOffset="82390.03">17627 12001 3035 0,'12'-12'-80'0,"-5"3"16"0,-2 2 4 0,-5 7 13 0,0 0 16 0,0 0 37 0,-18 28 37 16,-9 5 42-16,-3 9 28 15,-6 8 34-15,-12 18 11 0,-3 8 12 0,-3 2 9 16,-1-4 4-16,-1-2-2 0,3-2-1 0,0-4-2 16,1-8-8-16,15-12-12 0,-2-3-12 15,5-2-13-15,-1-4-13 0,5-4-12 0,-1-1-9 16,8-8-14-16,5 0-10 16,-2-2-16-16,6-8-34 0,2-1-37 0,2-1-46 0,1-1-56 15,3-5-65-15,-2 3-74 16,5-4-87-16,-3-3-153 0,6-2-172 0,0 0 67 15,0 0-369-15,0 0-444 0</inkml:trace>
  <inkml:trace contextRef="#ctx0" brushRef="#br0" timeOffset="82697.33">18682 12090 2879 0,'18'-21'78'0,"-9"6"40"0,1 5 16 15,-6 0 6-15,2 2 1 0,-5 4-12 16,-1 4-4-16,0 0 6 0,0 0 6 0,-37 33 6 16,1 5 5-16,-3 3-5 0,-14 17 4 0,-2 8 0 15,-4 2-3-15,-4 4 1 0,-7 5-4 16,0-5-3-16,-4 3-2 16,-1-4-2-16,-2 3-6 0,-2-4-3 0,2-2-8 15,-2-5 2-15,9 0-13 16,-3-5-12-16,3 0-8 0,3-4-9 0,5-4-6 15,13-11-16-15,8-4 1 0,0-2-18 0,7-7-33 0,9-6-53 0,10-6-55 16,1-2-63 0,5-7-68-16,7-1-95 0,2-4-90 0,0 0-103 15,27-35-191-15,7 2 41 0,11-9 81 16,14-19-381-16,11-10-450 0</inkml:trace>
  <inkml:trace contextRef="#ctx0" brushRef="#br0" timeOffset="82981.93">19471 11976 2603 0,'16'-16'64'0,"-5"6"30"0,-2 1 7 0,-4 3 9 0,-3 0-9 15,-2 6-11-15,0 0 19 0,0 0 6 16,-40 22 6-16,7 8 8 0,-10 11 2 0,-18 15 1 16,-2 9-1-16,-7 6 1 0,-3 8-4 15,-7 1-1 1,-2 0-6-16,-2 0-7 0,-4-2-5 0,0-4-2 0,3-2-1 15,-1-2-2-15,2-4-5 16,6-6-4-16,9-8-14 0,3-3-7 0,20-14-6 16,2-6-10-16,10-2-7 0,9-8-27 15,9-4-41-15,3-5-44 0,6-3-50 0,5 0-48 16,2-7-82-16,0 0-78 0,38-19-127 0,6-6-225 16,5-8 57-16,26-21 66 15,5-4-283-15,9-9-316 0</inkml:trace>
  <inkml:trace contextRef="#ctx0" brushRef="#br0" timeOffset="83244.02">20382 11915 2513 0,'12'-14'102'0,"-4"2"15"16,-5 3 1-16,-4 6 6 16,1 3 9-16,0 0 10 0,-54 19 10 15,11 8 2-15,-20 26 0 0,-6 5-2 16,0 8-4-16,-7 11-5 0,-2 6-4 15,-5 4-9-15,-3 0-6 0,-4 0-8 0,2-3-2 16,-1-2-5-16,-3-4-2 0,6 0-5 0,4-6-9 16,8-7-9-16,6-5-14 0,9-6-5 15,14-13-4-15,8-2-13 0,2-8-11 0,10-6-45 16,4-4-57-16,8-6-73 0,4-5-90 16,2-1-68-16,7-7-130 0,0-2-254 15,0 0 55-15,52-26 67 0,-6-5-313 0,25-15-354 16</inkml:trace>
  <inkml:trace contextRef="#ctx0" brushRef="#br0" timeOffset="83530.2">21080 12147 2746 0,'6'-19'185'15,"-2"5"19"-15,0 2 13 0,-2 3 5 16,-1 1-12-16,-1 3-24 0,0 5-22 0,0 0-14 15,0 0-13-15,-39 27-12 0,-2 9-12 0,-13 21-10 0,-10 7-8 16,-5 7-12-16,-3 8-7 0,-6-2-7 0,-8 2-8 16,-1-3 0-16,3-5-8 15,2-1-9-15,1-6-1 0,7-2-4 0,8-9-6 0,1-3-1 16,19-14-5-16,6-1-7 16,4-4-27-16,11-4-52 15,2-8-76-15,9-1-88 0,2-4-74 0,4-5-85 16,12-6-140-16,-4-3-111 0,0 0 61 15,46-14-336-15,-1-10-388 0</inkml:trace>
  <inkml:trace contextRef="#ctx0" brushRef="#br0" timeOffset="83780.28">22123 11939 2652 0,'13'-14'132'0,"-8"2"17"0,2 5-22 0,-5 5-8 0,-2 2 11 15,0 0 28-15,-50 43 7 16,5 1 15-16,-23 19 2 0,-8 5-11 0,-10 15-5 16,-34 29-8-16,0-1-13 0,27-29-16 15,-4 1-11-15,2 4-6 0,1-2-9 0,3-7-5 16,9-4-8-16,3-8-10 0,15-8-11 16,15-16-5-16,4 3-10 0,9-7-1 15,4-1-14-15,11-10-45 0,-1-3-56 0,11-3-74 16,4-6-78-16,5-5-87 0,6-5-122 0,5-5-202 15,-9 0-13-15,54-18 69 16,-1-8-339-16,23-20-389 0</inkml:trace>
  <inkml:trace contextRef="#ctx0" brushRef="#br0" timeOffset="84030.23">23148 11964 2898 0,'-1'-12'217'0,"-4"6"-10"0,-4 4-6 16,9 2 13-16,-46 20 19 16,2 9 7-16,-10 10 5 0,-12 17-9 0,-8 9-9 15,-3 9-19-15,0 4-12 0,-2 5-18 16,1 1-17-16,4-3-15 0,2-4-19 0,2-2-12 0,9-3-13 16,7-4-9-16,4-8-11 15,12-14-10-15,8-2-8 0,-1-5-37 0,8-1-56 16,4-9-67-16,6-2-82 0,4-8-98 15,4-2-82-15,7-7-116 0,4-5-188 0,7-4-26 16,8-5 75-16,21-6-447 0,13-11-531 16</inkml:trace>
  <inkml:trace contextRef="#ctx0" brushRef="#br0" timeOffset="84330.19">23581 12026 3344 0,'-25'14'246'15,"-15"14"22"-15,-6 9 15 0,-19 13 14 16,-1 5 19-16,-6 5 5 0,10 5-2 0,-7-2-23 16,8 2-28-16,4 5-27 0,4-6-24 0,4 0-26 0,0-3-15 0,15-12-17 31,2-2-19-31,1 1-20 0,5-5-34 0,4 1-58 16,4-12-60-16,2-1-62 0,7-9-59 15,3-2-46-15,3-7-32 0,3-1-24 16,0-4-9-16,3-5-10 0,-3-3 0 0,15 0 17 15,-3-10 25-15,5-3 25 0,2-12 26 16,3 0 19-16,-4-3 15 0,1 4 25 0,-8 6 12 16,-2 4 6-16,-5 3-18 0,-4 7-33 15,0 4-59-15,-18-5-79 0,3 6-142 0,-4 1-90 16,-6 3 59-16,2-2-149 0,-11 6-114 16</inkml:trace>
  <inkml:trace contextRef="#ctx0" brushRef="#br0" timeOffset="85610.21">8985 13137 3111 0,'4'-9'125'0,"-4"2"4"0,1-2 10 0,-1 9 13 0,0-14-8 0,2 5 5 0,-2 3 4 0,2-2-4 0,-2 8-23 16,4-13 9-16,-2 6-8 0,0 0-4 16,-2 7-14-16,0-8-9 0,0 8-11 0,0 0-10 15,0 0 3-15,0 0 24 16,11 18 26-16,-7 15 6 0,2 5 1 16,4 17 9-16,-5 3 13 0,6 4-3 0,-3 1 5 0,4 0-5 15,-1 0-16-15,0-4-10 0,5-4-5 16,-5-2-16-16,1-3-12 0,-1-13-10 0,-2 0-9 0,1-4-10 31,-4-3-2-31,-1-6-10 0,-1-7-5 16,-2-1-8-16,0-6-4 0,0 2-2 0,-1-3-24 15,-1 2-38-15,0-5-53 0,0 0-56 16,3 0-58-16,-3-6-89 0,-3 8-116 0,3-8-105 16,0 0-134-16,0 0-163 0,-27-22 76 15,15 7-621-15,-1-13-798 0</inkml:trace>
  <inkml:trace contextRef="#ctx0" brushRef="#br0" timeOffset="85810.38">8916 13453 3970 0,'-12'-8'75'0,"1"2"32"0,6 0 32 0,-1 3 27 0,6 3 21 16,-8-6 12-1,8 6 16-15,-6-6 0 0,6 6-15 0,0 0-12 16,0 0-19-16,0 0-11 0,25-6-24 0,-5 4-13 15,0 2-41-15,3 0-77 0,4 0-102 16,-4 0-129-16,6 4-149 0,-7-2-171 0,-5 0-209 16,-5 2 67-16,-9 0 77 0,-3-4-412 15,0 0-500-15</inkml:trace>
  <inkml:trace contextRef="#ctx0" brushRef="#br0" timeOffset="92080.4">11298 3391 1302 0,'0'0'358'0,"0"0"-91"0,0 0-53 0,8-7-11 15,-8 7-14-15,4-4 14 16,-4 4-1-16,4-8-1 0,-4 8 20 0,5-6 12 15,-5 6 4-15,6-6 1 0,-6 6-2 0,0 0-1 16,5-7-4 0,-5 7-7-16,0 0 0 0,4-6-11 0,-4 6-11 0,0 0-15 15,0 0-6-15,0 0-4 0,7-5-15 16,-7 5-2-16,0 0-8 0,0 0-3 16,0 0-4-16,0 0 1 0,0 0-2 15,0 0-1-15,0 0-7 0,0 0-6 16,0 0-7-16,0 0-5 0,0 0-8 0,0 0-3 0,0 0-19 15,0 0-88-15,0 0 0 0,3-7 0 16,-3 7 0-16,0 0 0 0,0 0 0 16,0 0 0-16,0 0 0 0,0 0 0 0,0 0 0 15,0 0 0-15,0 0 0 0,0 0 0 16,0 0 0-16,0 0 0 0,0 0 0 16,0 0 0-16,0 0 0 0,0 0 0 0,0 0 0 15,11 18 0-15,-9-7 0 16,6 5 0-16,-4 5 0 0,7 12 0 0,-1 4 0 15,-3 12 0-15,5 2 0 0,-5-1 0 0,3 1 0 0,-4-10 0 16,2 0 0-16,-3-1 0 0,2-4 0 0,-1 0 0 0,-1-10 0 0,-4-4 0 31,3-5 0-31,2 1 0 16,-4-7 0-16,-1 1 0 0,1-3 0 0,0 0 0 16,0 0 0-16,2-3 0 0,-4-6 0 15,1 11 0-15,2-6 0 0,-3-5 0 16,2 9 0-16,-2-9 0 0,0 0 0 0,0 0 0 15,0 0 0-15,0 0 0 0,0 0 0 0,0 0 0 0,0 0 0 16,0 0 0-16,0 0 0 16,0 0 0-16,0 0-438 15,0 0-323-15,0 0-189 0,-12-20 82 0,12 20 91 16,0 0-718-16,0-11-943 0</inkml:trace>
  <inkml:trace contextRef="#ctx0" brushRef="#br0" timeOffset="92710.35">11866 3541 3993 0,'0'0'-27'15,"-3"-11"42"-15,3 11 11 0,0 0 15 0,0 0 44 0,0 0 41 0,-22 19 33 0,15-2 24 0,-9 10 12 0,2 6 13 16,0 3 9-16,1-2 13 0,-3 2 13 0,7-1-10 0,3-2-5 16,4-3-10-16,2-5-6 15,2-2-12-15,2-1-10 0,7 6-12 0,7-1-27 16,1-6-10-16,3-2-17 0,3-4-9 0,7-2-10 15,-7-6-12-15,0-5-10 0,-2-2-6 0,1-2-7 16,1 0-7-16,-2-3-47 16,-1-5-16-16,-2 0 0 0,1-6 0 15,-5-1 0-15,1-6 0 0,-5 1 0 0,-9-1 0 0,1 1 0 16,-4-3 0 0,-6-16 0-16,-4 6 0 0,1-2 0 0,-2 5 0 0,-3 3 0 15,1 3 0-15,3 8 0 0,-1 2 0 16,4 7 0-16,-6 1 0 0,2 5 0 0,-1 3 0 15,-6 5 0-15,0 2 0 0,2 1-96 16,0 4-188-16,3-2-58 0,4 2-86 16,1-3-83-16,0 1-113 0,6 0-207 0,4-5 54 15,4 2 87-15,2-3-537 0,5-1-690 16</inkml:trace>
  <inkml:trace contextRef="#ctx0" brushRef="#br0" timeOffset="93044.76">12442 3564 3341 0,'0'0'92'0,"0"0"29"16,0 0 18-1,0 0 23-15,0 0 28 0,-27 20 24 0,20-7 21 16,-2 4 15-16,2 4 7 16,1-1-6-16,3 1-11 0,1-1-12 0,2 0-18 0,4 2-15 15,1-1-18 1,7 8-1-16,7-7-27 0,2-1-14 0,6-3-13 15,1-7-9-15,5-1-12 0,-7-3-12 16,-2-6-4-16,0-1-10 0,-1-3-4 0,2-4-3 16,-5-1 10-16,7-6 16 0,-6-2 1 15,-3-1 4-15,-6 2 13 0,-2-4 5 0,0-12-7 16,-6 2-110-16,-4-6 0 0,-6-6 0 16,-1 2 0-16,-4 1 0 0,-1 2 0 15,-6 6 0-15,-1 7 0 0,-4 5 0 0,-3 5 0 16,-1 9 0-16,2 4 0 0,-2 6 0 15,-5 5-219-15,-1 3-245 0,3 5-143 0,3 2-205 16,9 1-62-16,4-4 94 0,6-1-728 16,3-2-955-16</inkml:trace>
  <inkml:trace contextRef="#ctx0" brushRef="#br0" timeOffset="93990.37">16143 2832 4445 0,'2'-12'73'0,"-2"2"28"0,0 3 42 0,0 7 50 0,2-12 61 0,-2 12 45 0,1-9 31 15,-1 9 9-15,0-6-8 0,0 6-17 16,0 0-27-16,0 0-35 0,0 0-16 0,0 0 7 16,0 0 10-16,11 32-155 0,-2-1-98 15,-2 3 0-15,1 7 0 0,1 13 0 16,-1-3 0-16,-1 2 0 0,1-1 0 0,-1-1 0 15,2-9 0-15,-4-1 0 0,2-4 0 16,-3-2 0-16,4-1 0 0,-6-9 0 0,2-1 0 16,0-10 0-16,-2 1 0 0,-1-2 0 15,1-1 0-15,0-2 0 0,-2-2 0 16,2-1 0-16,-2-7 0 0,2 8 0 0,-2-8 0 16,0 0 0-16,0 0 0 0,0 0 0 0,16-16-801 15,-13 3-191-15,6 1 93 0,-5-5-971 0,6 0-1295 16</inkml:trace>
  <inkml:trace contextRef="#ctx0" brushRef="#br0" timeOffset="94462.33">16794 2992 4795 0,'-5'-7'-77'0,"-1"-1"46"0,1 4 21 0,5 4 45 0,-9-10 43 15,5 6 45-15,4 4 27 16,-5-7 12-16,5 7-2 0,0 0 8 0,0 0 26 16,0 0 27-16,-20 21 2 15,19-7 3-15,-5 3 11 0,2 7-5 0,3-2-7 16,1 4-9-16,1-2-2 0,5 8 0 0,4-1-8 0,1-2-6 15,7-4-170-15,-2-1-30 16,6-6 0-16,3 0 0 0,-3-8 0 16,-1-2 0-16,2-4 0 0,2-1 0 15,-3-3 0-15,3-1 0 0,0-6 0 0,6-4 0 16,-10 1 0-16,-5-3 0 0,-2 1 0 16,-4-7 0-16,-3-2 0 0,-2-2 0 15,-5-3 0-15,-1-11 0 0,-9-1 0 16,1 2 0-16,-7 2 0 0,2 0 0 0,-6 6 0 15,-1 3 0-15,1 4 0 0,-2 7 0 16,1 10 0-16,3 1 0 0,-7 6 0 0,-2-1 0 16,-5 14 0-16,1 3 0 0,4 2-413 15,1 3-224-15,2-2-165 0,13-2-94 0,4-6 92 16,3 0-774-16,4-6-1019 0</inkml:trace>
  <inkml:trace contextRef="#ctx0" brushRef="#br0" timeOffset="94870.02">17312 2847 4402 0,'-13'8'202'0,"1"2"0"0,5 0 32 0,0-1 26 0,-1 1 23 0,5 2-3 0,-4-1-17 0,7 2-13 0,0 1-22 15,7 1-15-15,-4 1-19 16,7-3-17-16,1 1-18 0,2 0-18 16,4-2-13-16,2-3-9 0,-5-4-24 0,5 0-19 0,-2-4 0 15,-2-1-13 1,6-3-9-16,4-2 0 0,2-7-16 16,-1-2-38-16,1-3 0 0,-4-3 0 0,0-1 0 15,-5-1 0-15,0-1 0 0,-7 4 0 16,1 3 0-16,-4 7 0 0,-3-2 0 0,1 4 0 15,-2 2 0-15,-4 5 0 0,0 0 0 0,9 18 0 0,-9-2 0 16,0 8 0-16,-1 17 0 0,2-3 0 16,-1 4 0-16,4 1 0 0,2 0 0 0,-3-3 0 15,1-1 0-15,4-2 0 0,2-3 0 16,-5-8 0-16,-1-4 0 16,0-5 0-16,0 0 0 0,-2-6 0 0,4 1-187 15,-6-5-554-15,1 0-228 16,1-4 75-16,-2-3 107 0,0 0-782 0,0 0-1011 15</inkml:trace>
  <inkml:trace contextRef="#ctx0" brushRef="#br0" timeOffset="96155.83">22178 2428 3581 0,'2'-14'393'0,"-2"1"-103"0,2 1-30 0,0 6 15 0,-2 6 15 15,2-10 27-15,-2 10-11 0,0-9-24 0,0 9-6 16,0 0-22-16,0 0-29 15,0 0 8-15,0 0 32 0,-2 55 2 0,-2-10-10 16,0 15 1-16,0 1-96 0,-2 2-162 0,3 3 0 16,-1-3 0-16,-2-2 0 15,3-3 0-15,-1-2 0 0,-1-13 0 0,5-1 0 16,-2-7 0-16,2-6 0 0,-1-5 0 16,1-5 0-16,0-4 0 0,-2-1 0 15,2-2 0-15,0-1 0 0,-2-5 0 0,4 0 0 16,-2-6 0-16,0 0 0 0,0 0 0 15,17-20-405-15,-4-6-446 0,5-2-94 16,-2-1 82-16,8-10-881 0,-1 1-1175 0</inkml:trace>
  <inkml:trace contextRef="#ctx0" brushRef="#br0" timeOffset="96477.89">22634 2476 4837 0,'3'-6'37'0,"-1"2"29"15,-2 4 17-15,6-7 20 0,-6 7 28 0,0 0 43 0,15-2 36 16,-15 2 22-16,17 9 8 0,-4-1 5 16,3 6-1-16,1 11 1 15,0 8 3-15,-8 5 12 0,-2 5 8 0,-5 0 5 16,-4 3 18-16,-8 10-287 0,-2-3-4 16,-3-2 0-16,2 2 0 0,-3-7 0 15,7-12 0-15,0 0 0 0,1-8 0 0,4-6 0 0,2-2 0 0,2-5 0 16,2 1 0-1,2-1 0-15,5-1 0 0,4-6 0 0,10 0 0 0,-1-6 0 16,16-2 0-16,-1-4 0 16,13-8 0-16,-2-3 0 0,1-2 0 15,-2-5 0-15,-2 2 0 0,-1-3 0 16,-4-1 0-16,-13 4-308 0,7-6-726 0,-9 6 86 0,-5-1 114 16,1 2-889-16,1-3-1157 15</inkml:trace>
  <inkml:trace contextRef="#ctx0" brushRef="#br0" timeOffset="96860.08">23655 2433 4600 0,'3'-5'-79'0,"-3"5"74"0,0 0 72 0,0 0 76 0,7 25 72 16,-12-8 46-16,-4 14 47 16,-8 12 25-16,0 3 7 0,-5 3 5 0,2-1-1 0,-7 2 0 0,4-3 5 15,0-1-16 1,5-1-40-16,2-9-293 0,5-1 0 0,5-4 0 15,4-4 0-15,4-5 0 0,4 0 0 0,1-3 0 16,6-4 0-16,5-2 0 0,1-5 0 16,0-6 0-16,-4-2 0 0,6-2 0 0,0-3 0 15,-5-2 0-15,-3-2 0 16,-2-1 0-16,-7-2 0 0,-4 0 0 16,-4-5 0-16,-11-8 0 0,-8-4 0 0,-10-4 0 0,-3-3 0 15,-5-3 0-15,-4-5 0 0,4 5 0 16,-2 1 0-16,7 4 0 0,8 3 0 15,6 8 0-15,8-2 0 0,5 3 0 0,5 1 0 16,4 2 0-16,9-10 0 0,8 2 0 0,6 1 0 0,2 4 0 16,3 3 0-1,5 4 0-15,1 3 0 0,-2 5 0 0,1 7 0 16,-9 3 0-16,1 2 0 0,6 9-985 0,-4 1 1 16,-2 4 112-16,-3 2-947 15,-3 1-1248-15</inkml:trace>
  <inkml:trace contextRef="#ctx0" brushRef="#br0" timeOffset="98120.36">28485 2489 4780 0,'-1'-15'12'0,"2"1"83"0,-2 4 31 0,-1 3 22 0,2 7 35 0,-2-12 45 0,2 12 31 0,-4-7 18 16,4 7 2-16,-2-6-18 16,2 6-20-16,0 0 20 0,0 0 38 15,2 52 18-15,0-9 1 0,0 15-211 16,-2 2-107-16,0 4 0 0,-4 1 0 0,2 0 0 15,-1 0 0-15,-1-3 0 0,-2-2 0 16,0-3 0-16,0-4 0 0,3-10 0 0,-1-6 0 0,-2 0 0 0,3-10 0 0,-1-6 0 31,1-4 0-31,1-2 0 0,2-4 0 16,-1 1 0-16,1-5 0 0,0-3 0 16,0-4 0-16,0 0 0 0,0 0 0 0,0 0-514 15,32-20-309-15,-15-1-106 0,3-9 77 16,-2 2-873-16,9-7-1159 0</inkml:trace>
  <inkml:trace contextRef="#ctx0" brushRef="#br0" timeOffset="98710.28">29507 2614 4374 0,'9'-9'-143'0,"3"4"61"0,-2-5 31 0,-3 0 42 15,1 1 47-15,3-1 47 0,-3 2 52 0,-3-1 33 0,2 1 26 16,-2 2 20-16,-3-2 18 16,-2 8-19-16,-2-14-2 0,1 7-16 0,-10 1-13 15,2 0-14-15,-6 3-9 0,-4 1-13 16,-4 2-13-16,-13 7-8 0,-2 3-8 0,-3 2-2 16,-6 7-16-16,1 5-6 0,3 2-10 15,5 1 2-15,5 3-9 0,8-6-5 0,8 2-3 16,4 1-6-16,6-2 0 0,4-2 2 15,6-1-7-15,2 0 4 0,8 6-11 0,5 1-5 0,0-2-2 0,3-2-6 16,2 4-3-16,2-3-2 16,1-1-3-16,3-3-4 15,-6 2-3-15,2 0-24 0,-6 2 0 0,0-3 0 16,-5-3 0-16,-7-3 0 16,-3 1 0-16,-2-7 0 0,-2 3 0 0,-4 2 0 15,-4-3 0-15,-4 3 0 0,3-5 0 16,-4 0 0-16,-2 1 0 0,-2-5 0 0,-2 0 0 15,-5 1 0-15,3-1 0 0,-1-4 0 16,-3-1 0-16,6 1 0 0,-6-8 0 16,4 4 0-16,-2-4 0 0,-2-2 0 0,4 1 0 15,1-2 0-15,-1 1 0 16,4-6-852-16,3 7-139 0,5 0 102 0,1-1-968 0,4 3-1281 0</inkml:trace>
  <inkml:trace contextRef="#ctx0" brushRef="#br0" timeOffset="99276.38">30750 2267 5324 0,'3'-14'-81'0,"-3"2"27"0,-1 1 27 0,1 3 43 16,-2 1 36-16,2 7 33 0,-11-5 27 0,11 5 29 0,-58 29 36 0,7 8 17 15,-25 21 13-15,-10 9 16 0,-5 8 15 16,1 2 11-16,2 0 32 0,10 3 1 16,7-1 2-16,10-5-18 0,12 2-44 0,11-3-222 15,15-14 0-15,8-5 0 0,5 0 0 16,8-14 0-16,6 0 0 0,4-2 0 0,5-2 0 15,6-5 0-15,2-4 0 0,10-5 0 16,1-5 0-16,2-2 0 16,1-7 0-16,-9-5 0 0,-4 0 0 0,0-7 0 0,-7-1 0 15,0-3 0-15,-3-7 0 16,-4-3 0-16,-6-4 0 0,-6-13 0 0,-8-3 0 0,-9-6 0 0,-2 1 0 16,-2 4 0-1,-5 4 0-15,-1 4 0 0,5 9 0 0,-5 3 0 0,3 5 0 0,3 6 0 16,2 2 0-16,-3 3-757 15,4 1-228-15,4 2 83 0,2 2 98 16,1 1-809-16,0 3-1053 0</inkml:trace>
  <inkml:trace contextRef="#ctx0" brushRef="#br0" timeOffset="101611.36">10224 14974 3427 0,'-2'-11'242'0,"2"11"-29"0,0 0-14 0,-2-11-2 0,2 11 3 15,0 0-3-15,0-11-11 0,0 11-4 0,0 0-10 0,0-7 9 0,0 7-5 32,0 0 12-32,0 0 13 0,0-8 2 0,0 8 0 15,0 0 10-15,0 0-2 0,4-7-3 16,-4 7-18-16,0 0-15 0,0 0-22 0,0 0-19 16,0 0-3-16,0 0 18 0,0 0 24 15,3 40-86-15,-4-11-87 0,-3 8 0 16,2 3 0-16,0 3 0 0,0 0 0 0,2 1 0 15,-2-1 0-15,0 1 0 0,4-6 0 0,-2 0 0 16,0-7 0-16,2-8 0 0,-2-2 0 0,0-1 0 16,2-3 0-16,-2-4 0 15,0-1 0-15,2 0 0 0,-2-1 0 16,0-5 0-16,0 3 0 0,0-2 0 16,0-7-182-16,0 0-466 0,0 0-146 0,0 0-114 0,0 0 86 15,18-22-823-15,-5 6-1083 16</inkml:trace>
  <inkml:trace contextRef="#ctx0" brushRef="#br0" timeOffset="101950.27">10498 15168 4460 0,'0'0'-32'0,"0"0"37"0,0 0 39 0,0 0 46 16,-27 16 31-16,16 1 33 0,-1 11 16 15,1 2 11-15,-1 1-2 0,7 2-12 16,-1-2-4-16,6-5-12 0,0-2-6 0,6 1-10 15,2-3-2-15,5 3-15 0,3-2-2 0,2-6-8 16,0-7-15-16,2-2-3 0,3-2-9 0,0-6-12 16,4-4 3-16,5-4-3 15,-1-2-5-15,-3-6 5 0,-3 1 7 0,-3-6 13 16,-2-1 22-16,-4-4 14 0,-2 1 2 16,-4 1-7-16,-7-1-5 0,-3 1-16 0,-2-2-1 15,-5-5-82-15,0 1-16 16,-4 8 0-16,0 4 0 0,0 3 0 15,-1 5 0-15,-1 0 0 0,-1 7 0 0,2 2 0 0,-8 5 0 0,2 2 0 0,-9 6 0 16,0 7 0-16,2-1-182 0,5 3-184 16,2 2-106-1,7-4-116-15,1-1-163 16,4-5-91-16,5-1 84 0,2-4-681 0,3-1-890 0</inkml:trace>
  <inkml:trace contextRef="#ctx0" brushRef="#br0" timeOffset="102280.23">10896 15211 4247 0,'0'0'56'15,"0"0"27"-15,0 0 24 0,0 0 24 0,-28 19 21 16,22-4 14-16,2-1 0 16,-1 1-9-16,2 2-16 0,3 0-11 0,5 2-10 15,0 0-11-15,3 0-15 0,1-1-3 0,12-1-8 0,0-2-9 16,-4-6-11-16,4-4-10 15,2-1-12-15,-4-2-4 0,0-4-2 0,2-2 1 0,-4 1-2 16,3-5 14 0,-4-1 10-16,-4 0 26 0,-1-2 14 0,-2-5 5 15,0 1 2-15,-6-6-3 0,-1 3-8 16,-2-7-5-16,-2-2-15 0,-1-7-27 0,-6 1 7 16,0 1-19-16,2 8-10 0,-2 5-3 15,-2 2-32-15,0 3-47 0,-3 7-54 0,3 3-73 16,-2 8-96-16,-6 4-145 15,-6 6-190-15,0 6-210 0,5 0 67 0,2 3 86 16,4 2-521-16,1-3-657 0</inkml:trace>
  <inkml:trace contextRef="#ctx0" brushRef="#br0" timeOffset="103180.27">11990 14707 3194 0,'-2'-9'20'0,"2"9"52"0,-5-14 42 0,1 9 35 0,-1-2 36 0,5 7 33 0,-3-13 30 16,1 7 23-1,2 6 20-15,-4-11-12 0,4 11 0 0,-4-9-5 16,4 9-13-16,0-7-22 0,0 7-23 15,0 0-26-15,0 0-4 0,0 0 27 0,0 0 17 16,4 31-5-16,2-6-13 0,-3 12-8 0,6 12-9 16,-4 4 4-16,1 2-172 0,-3-9-27 15,-1 9 0-15,2-12 0 0,3 0 0 0,-6 0 0 16,1-5 0-16,0-2 0 16,0-11 0-16,0-2 0 0,0-4 0 0,-1-4 0 15,1-1 0-15,0-2 0 0,0-4 0 16,-2 1 0-16,4-1 0 0,-3-2 0 0,-1 0 0 15,0-6 0-15,0 0 0 0,5 4 0 16,-5-4 0-16,0 0 0 0,13-14-543 16,-6 4-271-16,-3-4-114 0,5 2 81 15,-4-2-874-15,2 1-1153 0</inkml:trace>
  <inkml:trace contextRef="#ctx0" brushRef="#br0" timeOffset="103558.1">12282 14899 4638 0,'0'0'-33'16,"0"0"48"-16,0 0 56 15,-18 19 46-15,11-8 42 0,3 5 38 16,-4 2 26-16,4 3-9 0,1 0 4 0,-1-3-7 16,4 3-6-16,0-4-12 0,4 2-9 0,-1-4-9 0,6 2-12 15,0-3-10 1,2-3-12-16,7-1-8 0,-4-3-14 0,6-3-13 15,-1-1-9-15,0-3-9 0,2-3-9 16,-5 0-4-16,4-1-5 0,-1-6 7 0,-4 2 12 0,-1-1-75 0,-3-7-14 16,-4-1 0-16,4-3 0 15,-10 3 0-15,-1-3 0 16,0-3 0-16,-1-4 0 0,-6 5 0 0,3 0 0 16,-3 1 0-16,2 2 0 0,-8 2 0 15,6 6 0-15,-4 1 0 0,-3 3 0 0,1 5 0 16,-3 2 0-16,-2 2 0 15,0 5 0-15,-8 9 0 0,7-3-325 0,4-3-108 16,2 7-96-16,-1-6-116 0,6 1-197 0,5-1 42 0,1-4 95 16,4-1-626-16,3 1-786 15</inkml:trace>
  <inkml:trace contextRef="#ctx0" brushRef="#br0" timeOffset="103960.2">12650 14825 4099 0,'2'-7'222'0,"-1"1"26"0,-1 6 39 16,0 0 25-16,0-12 7 16,0 12-11-16,0 0-23 0,0 0-27 0,0 0-14 0,0 0-5 15,0 0-14-15,0 0-23 16,0 0-29-16,17 20-17 0,-10-14-15 16,-4 3-14-16,5-3-11 0,-3 4-8 15,3-3-15-15,0 1-64 0,-1-4-29 0,2 2 0 16,2-2 0-16,-2-1 0 0,-9-3 0 15,21-1 0-15,-21 1 0 0,26-10 0 16,-8 0 0-16,-6-1 0 0,10-11 0 0,-7-1 0 16,0 0 0-16,-1-3 0 0,-5 5 0 0,1 2 0 0,-3 7 0 15,-1 1 0-15,-4 1 0 0,4 3 0 16,-2 2 0-16,-4 5 0 0,0 0 0 0,0 0 0 16,3 29 0-16,-5-8 0 0,2 7 0 15,-1 9 0 1,-1 5 0-16,2-1 0 0,2 0 0 0,-2-2 0 0,3-1 0 15,1-4 0-15,1 1 0 0,2-9 0 0,-2-3 0 16,-3-5 0-16,4-4 0 0,-2 2 0 16,-3-4 0-16,3 0 0 0,1-2-80 15,-3-1-355-15,-1-2-104 0,1-2-144 16,0-1-200-16,-2-4 72 0,0 8 94 0,0-8-658 0,0 0-829 16</inkml:trace>
  <inkml:trace contextRef="#ctx0" brushRef="#br0" timeOffset="105095.21">13724 14809 3551 0,'-2'-9'-100'0,"2"9"57"0,-2-12 47 0,2 12 42 0,0-11 51 0,0 4 35 15,0 7 29 1,0-16 29-16,0 8 19 0,2-2 24 0,2-3 13 15,0 3 26-15,-2 0 16 0,-1 1 4 16,1 2-3-16,-2 7-13 0,7-11-8 0,-5 6-24 16,-2 5-22-16,0 0-16 0,0 0 31 15,0 0 16-15,16 29 8 0,-7 1-4 16,0 6-157-16,2 14-100 0,-1 4 0 0,-1 0 0 16,0-2 0-16,4-3 0 0,-2-1 0 15,-2-9 0-15,-1-4 0 0,1-2 0 0,-1-2 0 16,-3-9 0-16,4-3 0 0,-8-4 0 15,3-3 0-15,0-1 0 0,-2-3 0 0,1-1 0 0,-1 0 0 0,0-2 0 16,-2-5 0-16,2 8 0 16,-2-8 0-16,0 0 0 15,5 4 0-15,-5-4 0 0,0 0 0 0,0 0-104 0,13-18-648 16,-10 8-198-16,5 0 50 16,-5 1 102-16,6 1-796 0,-6-1-1035 0</inkml:trace>
  <inkml:trace contextRef="#ctx0" brushRef="#br0" timeOffset="105520.39">14203 14843 4458 0,'0'0'25'0,"2"-8"10"0,-2 8 5 15,0 0 36-15,0 0 41 0,0 0 37 16,0 0 26-16,-6 33 7 0,2-17-8 0,4 4 3 16,-1-2 7-16,2 1 0 0,-1-1-5 15,2 7-10-15,2-4-10 0,3-3-7 0,1 3-13 0,4-6-7 0,-3 1-11 32,2 0-6-32,-1-7-7 0,1 3-5 0,5-8-7 0,-3 0-10 15,3-2-8-15,-3-4-6 16,1-3-8-16,0-2-1 0,-1-1-10 0,5-6-4 15,-7-3 6-15,-3-2 6 0,5-8-40 0,-6 0-26 0,-5 2 0 0,-4-1 0 32,2-10 0-32,-5 3 0 0,-1 8 0 0,3 3 0 0,-6 8 0 15,4-4 0 1,-5 7 0-16,-2 2 0 0,-2 3 0 0,-1 5-16 0,-3 2-178 16,1 5-56-16,-2 3-66 0,-7 7-88 15,1 5-96-15,1 3-125 0,4-1-212 16,4 2 76-16,4-4 80 0,3-4-546 0,7-2-689 15</inkml:trace>
  <inkml:trace contextRef="#ctx0" brushRef="#br0" timeOffset="106258.14">14545 14751 3658 0,'-9'-12'79'0,"7"5"5"0,2-2 2 0,4-1 20 0,2-3 23 0,5-4 17 0,6-8 7 0,3 5 6 0,2-2 0 16,3 7 3-16,-6 1-8 0,1 9 0 15,-6 1-8-15,2 4 6 0,-1 5 15 0,2 3 11 0,-4 8 12 0,-2 1-1 16,0 12 4-16,-8 4-6 0,-3-2 1 15,-2 9-10-15,1-5 9 16,-8 6-1-16,2-4-3 0,-1-2-9 0,1 0-11 0,3-8-15 16,0-6-11-16,0-2-121 15,4-3-16-15,0-2 0 0,2 0 0 0,3-2 0 16,0-2 0-16,2-3 0 0,5-1 0 16,1-3 0-16,-3-3 0 15,-10 0 0-15,25-3 0 0,-14-3 0 0,-1-1 0 16,-3-1 0-16,-1-6 0 0,-3-1 0 0,-3-2 0 15,-1-6 0-15,-9-6 0 0,-2 0 0 0,-2 2 0 0,-6 0 0 16,4 1 0 0,-4 5 0-16,5 4 0 0,3 1 0 0,3 4 0 15,0 3 0-15,2-3 0 16,0 4 0-16,5-1 0 0,0-1 0 0,6-5 0 16,2-1 0-16,6 3 0 0,1-1 0 15,2 4-168-15,4 1-599 0,-4 4-194 16,4 2 80-16,-3 3 97 0,-2 8-791 0,2 1-1016 15</inkml:trace>
  <inkml:trace contextRef="#ctx0" brushRef="#br0" timeOffset="106622.46">15582 14575 4221 0,'0'-17'102'0,"0"6"42"0,0 1 27 0,0 2 21 0,0 8 23 0,0-12 26 0,0 12-22 0,-2-5-8 0,2 5-19 0,0 0 13 31,0 0 18-31,10 23 0 0,-8-6-13 0,2 7-18 0,0 11-16 16,3 2-13-16,-2-1-15 0,6 3-15 0,-8-1-10 0,5 1-15 16,-3 0-4-16,1-3-20 15,0-2-9-15,0-7-21 0,-2-5-36 16,-3-4-62-16,1-1-78 0,0-2-79 16,2-1-84-16,-2-2-101 0,-1-2-111 15,-1 0-135-15,0-6-206 0,0-4 63 0,11 3 93 16,-11-3-571-16,0 0-715 0</inkml:trace>
  <inkml:trace contextRef="#ctx0" brushRef="#br0" timeOffset="106860.18">15899 14482 3686 0,'-2'-16'173'16,"2"4"34"-16,0 4 23 0,0 1 22 15,0 7 27-15,0-9 4 0,0 9-15 0,0 0 22 0,0 0 15 0,0 0-4 16,13 29-17-1,-7-6-22-15,-3 11-16 0,4 2-16 0,-4 3-24 16,-1 0-22-16,4 3-17 0,-3-3-18 16,3 0-15-16,1 1-79 0,-6-4-55 0,1 0 0 15,0-7 0-15,2-2 0 0,-4-9-61 16,2 3-185-16,-2-4-89 0,1 0-112 16,1-1-116-16,-2-4-177 0,2-4-93 0,2-1 81 15,-1-4-681-15,4 1-884 0</inkml:trace>
  <inkml:trace contextRef="#ctx0" brushRef="#br0" timeOffset="107154.06">16171 14653 4370 0,'2'-10'178'0,"-2"1"-2"0,4 1 5 0,3 0 17 0,-1 3 32 0,0-3-22 16,4 3-14-1,-3 4-10-15,-7 1-11 0,19-2-6 16,-19 2 4-16,21 14 12 0,-11-1 18 0,-3 8 17 15,-3 1 15-15,-2 5 18 0,-6 9 12 16,0 2 8-16,-3 0-130 0,1-3-141 0,-4-1 0 16,5-2 0-16,-1-9 0 0,4-3 0 15,1-3 0-15,-1-2 0 0,2-4 0 0,0 1 0 16,3-4 0-16,5 1 0 0,-1-4 0 16,3-2 0-16,3-1 0 0,0-4 0 15,5-1 0-15,-2-1 0 0,0 1 0 16,5-4 0-16,-6 1 0 0,3 2 0 0,-7 1 0 15,1-3 0-15,-3 6-103 0,-9 0-725 0,11 0-117 16,-11 0 62-16,0 0-964 0,7 7-1274 16</inkml:trace>
  <inkml:trace contextRef="#ctx0" brushRef="#br0" timeOffset="107900.43">17117 14711 4857 0,'-2'-18'-139'0,"-2"-1"63"0,2 2 71 0,0 3 64 16,2 1 54-16,0 1 52 0,0 3 39 15,0 0 34-15,-3 0 15 0,3 9-1 16,0-13-5-16,0 13-19 0,0-10-21 0,0 10-22 15,0 0 24-15,0 0 19 0,0 0-11 0,13 45-13 16,-10-11-12-16,3 2-22 0,-3 1-13 0,1 2-131 16,5 2-26-16,-6 0 0 15,3-4 0-15,-1-3 0 0,1 1 0 0,-3-8 0 0,2-5 0 0,-1-3 0 16,-2-2 0 0,0-1 0-16,-1-3 0 0,-1-1 0 0,2 1 0 15,-2-5 0-15,0 0 0 16,0 2-162-16,2-4-177 0,-2-6-66 0,-2 7-66 0,2-7-61 0,0 0-65 0,0 0-84 15,0 0-70 1,0 0 68-16,0-28-531 16,4 17-678-16</inkml:trace>
  <inkml:trace contextRef="#ctx0" brushRef="#br0" timeOffset="108210.09">17360 14698 3272 0,'2'-15'-14'0,"2"3"52"0,-6 0 64 16,4 4 57-16,0 2 53 0,-2 6 46 0,2-12 37 16,-2 12 38-16,1-9-18 0,-1 9-6 15,0-8-22-15,0 8-26 0,0 0 8 0,0 0 12 16,14 20 0-16,-6-1-19 16,-1 2-17-16,3 10-23 0,0 1-20 0,-3 4-18 15,2-2-20-15,1 2-15 0,1-1-44 16,-1-3-105-16,-2 1 0 0,-1-7 0 0,3 3 0 15,-5-9 0-15,0-3 0 0,-3-3 0 16,1-2 0-16,-1-2 0 0,0 0 0 0,0-4 0 16,2 2-229-16,-3-1-132 0,-1-7-103 15,0 4-100-15,0-4-138 0,0 0-120 16,0 0 66-16,10-19-704 0,-4 3-909 0</inkml:trace>
  <inkml:trace contextRef="#ctx0" brushRef="#br0" timeOffset="108580.18">18027 14289 4125 0,'2'-11'111'0,"0"5"32"0,-2 6 34 0,0 0 28 16,0 0 37-16,0 0 33 16,-27 44 10-16,13-13 3 0,-8 13-11 0,1 2-12 0,3 2-11 15,-4 6-7-15,5-4-17 16,0 3-15-16,1-4-9 0,5 1-22 0,4-8-15 15,0-2-15-15,6-2-15 0,1-9-139 16,0-3 0-16,1-2 0 0,8-5 0 0,-2 1 0 16,2-3 0-16,3-2 0 0,3-6 0 0,-1 0 0 0,-1-6 0 15,0 1 0-15,3-4 0 0,-16 0 0 16,25-4 0 0,-12-1 0-16,-1-2 0 0,-1-2 0 0,-6-4 0 0,3-1 0 15,-7-3 0-15,2 2 0 0,-3-1 0 16,-3 1 0-16,0-1 0 0,-3 2 0 15,1 3 0-15,-5-1 0 0,-2 5 0 16,1 0 0-16,0 6 0 0,-3-1 0 0,14 2 0 0,-28 7-139 16,11 3-267-16,3 2-114 15,-7 7-145-15,6 0-218 0,8-1 72 0,-3 0 97 0,2 0-665 0,8-2-831 32</inkml:trace>
  <inkml:trace contextRef="#ctx0" brushRef="#br0" timeOffset="109090.51">18804 14342 3591 0,'0'-9'30'0,"0"9"63"0,-3-13 28 0,5 9 26 0,-2 4 26 0,0 0 18 0,0-11 10 16,0 11 10-16,0 0 42 0,0 0 44 16,4 38 0-16,-2-2-9 0,0 5-11 0,0 4-21 15,0-1-11-15,-1 2-14 0,-1 0-14 16,2 0-21-16,-2-2-19 0,0 1-16 15,0-6-18-15,2-2-14 0,-2-6-13 0,0-4-10 0,2-7-62 0,-2-3-44 16,0-3 0 0,2-2 0-16,-4-2 0 0,4 1 0 0,-2-3-121 15,0 1-123-15,0-9-91 0,3 6-109 0,-3-6-123 16,0 0-170-16,0 0-77 16,20-20 77-16,-15 8-689 0,5 1-876 0</inkml:trace>
  <inkml:trace contextRef="#ctx0" brushRef="#br0" timeOffset="109704.27">19034 14502 4139 0,'0'0'3'0,"0"-17"49"0,1 9 33 0,7-3 50 0,-2-1 43 0,3 0 32 0,3 0 15 0,1 0 5 0,2 2-5 0,-1 2-33 15,1 2-19 1,-1 3-7-16,-1 5-2 0,1 1 13 0,2 9-2 0,2 9 10 0,-4 7 3 16,-6 3 6-1,-5 4 6-15,-4 3 9 0,-5 0 6 16,-1-1 10-16,-2 3 12 0,-4-3-228 16,2-4-9-16,-2 1 0 0,1-2 0 0,3-5 0 15,1-4 0-15,2-5 0 0,3-5 0 16,-3-1 0-16,4-1 0 0,0-3 0 0,1-2 0 0,1-6 0 15,3 10 0-15,-3-10 0 0,20-2 0 0,-6-3 0 16,6-4 0-16,7-6 0 16,-2-4 0-16,6-1 0 0,-4-3 0 0,0-1 0 15,5-5-678-15,-9 5-122 0,2-4-61 16,-5 3 30-16,0-3-877 0,-3 1-1141 0</inkml:trace>
  <inkml:trace contextRef="#ctx0" brushRef="#br0" timeOffset="110000.03">19516 14519 4445 0,'3'-11'-110'0,"1"0"76"16,0 2 57-16,-2 3 48 15,-2 6 43-15,2-7 32 0,-2 7 33 0,0 0 38 0,0 0 44 16,0 0-11-16,-15 33 10 0,7-15 0 0,5 5-4 16,-6-2-10-16,6 2-9 15,-1 0-20-15,0 3-18 0,4-6-20 16,2 2-18-16,2-3-16 0,0-2-15 0,1 0-10 0,3-2-8 16,2-2-14-16,-1-1-89 0,3-3-9 15,1-3 0-15,-4-4 0 16,3-2 0-16,-12 0 0 0,31-8 0 15,-19-1 0-15,8-2 0 0,-2-7 0 0,2-5 0 16,-5-1 0-16,-7 0 0 0,-3 0 0 16,-5 0 0-16,4-12 0 0,-6 5 0 0,-1-2 0 15,-7-1 0-15,-2 5 0 0,5 7 0 16,-4 5 0-16,-3 3 0 0,3 6 0 16,-5 3 0-16,1 3 0 0,1 4-182 0,-6 5-270 15,3 3-143-15,-10 7-213 0,5 0-63 0,0 2 97 0,5-2-760 16,6-4-977-16</inkml:trace>
  <inkml:trace contextRef="#ctx0" brushRef="#br0" timeOffset="110720.06">20321 14219 4067 0,'-2'-13'-94'0,"1"1"48"0,-3 1 35 0,2 3 50 0,2-2 46 0,0 3 43 0,0 7 33 0,-2-12 20 16,2 12 16 0,0-10 9-16,0 10-1 0,0 0 67 0,0 0 32 0,0 0 21 15,18 39 12-15,-11-5-9 16,2 5-4-16,4 12-15 0,-2 1-14 0,-6 0-20 15,4-3-20-15,0-7-206 16,-6-1-49-16,3-6 0 0,-4 2 0 0,1-8 0 0,-3-6 0 16,0 0 0-16,2-5 0 0,-2-1 0 15,0 0 0-15,0-3 0 0,0 1 0 16,0-7 0-16,0 4 0 0,0-7-369 16,0-5-329-16,0 7-217 0,0-7 47 15,0 0 82-15,0 0-763 0,18-18-993 0</inkml:trace>
  <inkml:trace contextRef="#ctx0" brushRef="#br0" timeOffset="111303.75">20644 14347 4354 0,'0'-11'68'0,"2"3"31"0,1 0 29 16,1 1 37-16,3-1 38 16,0 3 17-16,-2 2 13 0,-5 3 5 0,18-2-2 15,-18 2-7-15,24 12-1 16,-10 1 2-16,-3 5 0 0,5 9-9 0,-9 4 1 0,-1 2 0 15,-5-3 5-15,-2-4 3 16,-1 1-22-16,-2 6-208 0,0-8 0 0,1-4 0 0,1-1 0 16,-2-5 0-16,1-3 0 0,3 0 0 15,-2-4 0-15,4 1 0 0,1-2 0 16,3 1 0-16,3-6 0 0,4 1 0 0,4-4 0 0,3-1 0 0,0-3 0 16,12-7 0-1,4-2 0-15,-4-3 0 0,6-6 0 0,-2-3-127 16,-8 5-471-16,-3-4-15 15,-3 1 17-15,-6 2 55 0,-3 2 98 0,-3 4 98 16,-2 1 92-16,-3 1 91 0,-1 2 89 0,1 1 79 16,-4-2 61-16,-1 5 59 0,0-2 45 0,-1 1 40 0,1 1 43 15,0 8 17-15,-3-14 2 0,3 11-8 16,0 3 13 0,0 0 5-16,0 0-4 0,0 0-12 0,-11 30-15 15,7-13-23-15,2 1-20 0,0 2-22 16,2 1-64-16,0-1-123 0,2 2 0 15,2-4 0-15,1 3 0 0,1-3 0 16,0-3 0-16,2-1 0 0,-1-3 0 0,1 2 0 16,-2-4 0-16,3-4 0 0,-1-3 0 0,1-2 0 15,-9 0 0-15,19-7 0 0,-8-3 0 16,3-5 0-16,3-7 0 0,0-3 0 16,1-4 0-16,-3 0 0 0,1 1 0 15,-4 6 0-15,-2 6 0 0,-5 4 0 0,2 4 0 0,-4-1 0 16,3 4 0-16,-2 3 0 15,-4 2 0-15,5 16 0 0,-1-2 0 0,-4 6 0 0,2 4 0 16,1 12 0-16,-3 2 0 0,0-1 0 0,0 1 0 0,1 2 0 0,1-3 0 31,2 1 0-31,-2-3 0 0</inkml:trace>
  <inkml:trace contextRef="#ctx0" brushRef="#br0" timeOffset="112220.04">22103 14313 478 0,'6'1'639'0,"-2"-1"-229"0,0 0-172 0,-4-1-47 0,2-1-24 0,-2 0 12 0,2 0-3 16,-2 2 17 0,0 0-2-16,0 0-6 0,0 0 6 0,6-10 3 0,-6 10 6 0,0 0 0 15,0-8-2 1,0 8 1-16,0 0 2 0,0 0-1 0,0 0 1 0,1-6 4 15,-1 6 6-15,0 0-4 0,0 0 3 0,0 0-14 16,0 0 5-16,0 0 0 16,0-8-10-16,0 8-5 0,0 0-8 0,0 0-13 15,0 0-12-15,0 0-17 16,0 0-12-16,0 0-14 0,0 0-8 16,0 0-13-16,2-5-15 0,-2 5-24 0,0 0-27 15,0 0-27-15,0 0-30 0,0 0-21 16,0 0-23-16,0 0-20 0,0 0-11 0,0 0-16 15,0 0-3-15,0 0-6 0,0 0-2 16,0 0 5-16,0 0 1 0,9-4-3 0,-9 4-2 16,0 0-6-16,0 0 5 0,13 0-2 0,-13 0 11 0,0 0 0 15,0 0 17-15,0 0 10 16,9-2 9-16,-9 2 12 0,0 0 10 16,0 0 11-16,0 0 19 0,0 0 15 0,0 0 12 15,0 0 12-15,0 0 10 16,0 0 11-16,0 0 8 0,0 0 6 0,0 0 8 15,0 0 3-15,0 0 7 0,7-4 8 16,-7 4 5-16,0 0 0 0,0 0 8 0,0 0 8 16,0 0 1-16,0 0 5 0,0 0 7 15,0 0 11-15,0 0 10 0,0 0 8 0,0 0 10 16,2-6 11-16,-2 6 8 0,0 0 6 16,0 0 1-16,0 0 4 0,0 0-2 15,0 0-2-15,0 0-3 0,0 0-6 0,0 0-5 16,0 0-8-16,0 0-136 0,0 0-2 15,0 0 0-15,0 0 0 0,0 0 0 0,0 0 0 16,0 0 0-16,0 0 0 0,0 0 0 16,0 0 0-16,0 0 0 0,0 0 0 0,0 0 0 15,6 30 0-15,-4-10 0 0,0 5 0 0,2 11 0 0,-2 2 0 16,0 3 0-16,-4 0 0 0,2 0 0 0,0 3 0 16,0-1 0-1,-2-3 0-15,-2 0 0 0,2-3 0 16,2-8 0-16,0-5 0 0,-2-5 0 0,2-1 0 15,0-5 0-15,0 1 0 0,0-3 0 16,0 1 0-16,0-6 0 0,0-6 0 16,0 15 0-16,0-7 0 0,0-3 0 0,0-5 0 0,0 7 0 15,0-7 0-15,0 0 0 16,0 0-333-16,0 0-655 0,0 0 58 0,0 0 108 16,8-18-919-16,-8 18-1172 15</inkml:trace>
  <inkml:trace contextRef="#ctx0" brushRef="#br0" timeOffset="112658.48">22466 14417 5135 0,'-8'-10'83'0,"6"1"23"0,1-1 26 0,2 1 31 0,1-1 53 0,4 0 32 0,-1-2 14 0,7 1-4 0,1 1-10 16,3 0-21-16,-1 3-17 0,0-1-15 0,-2 7-14 15,5 0-12-15,-1 2-5 0,-4 8-2 16,2 2-130-16,5 11-32 0,-6 5 0 0,-4 4 0 15,-6 5 0-15,-4-1 0 0,-4 3 0 0,0-2 0 16,-3 1 0-16,-1-5 0 0,3 1 0 0,-2-8 0 16,3-4 0-16,1-2 0 15,-3-4 0-15,4-1 0 0,2-3 0 0,0 2 0 16,0-3 0-16,2-2 0 16,6-1 0-16,0 0 0 0,1-4 0 0,-9-3 0 0,23 0 0 15,-6-5 0-15,0-3 0 16,4-2 0-16,4-8 0 0,0 0 0 0,-4-6-80 0,4-2-954 15,-3 2 75-15,3-1 119 0,7-4-955 0,-9 0-1224 16</inkml:trace>
  <inkml:trace contextRef="#ctx0" brushRef="#br0" timeOffset="113023.69">23206 14243 4598 0,'5'-8'-87'0,"1"2"81"0,-4 0 33 0,-2 6 26 15,0 0 26-15,3-6 47 16,-3 6 31-16,0 0 22 0,0 0 27 0,-7 38 21 15,-5-10 13-15,3 5 22 0,-4 1 11 16,1 2 8-16,-1 0 3 16,-1 0-9-16,5-2-10 0,-4 0-12 0,4-2-23 15,4-6-19-15,5-3-153 0,0-4-58 0,4-3 0 16,-3-1 0-16,6 0 0 0,0-3 0 16,2-2 0-16,1-3 0 0,0-3 0 0,1-1 0 15,-4 0 0-15,-7-3 0 16,18-3 0-16,-18 3 0 0,11-8 0 0,-7 1 0 15,-6-3 0-15,0-4 0 0,-4-5 0 16,-5-11 0-16,-3-1 0 0,0-3 0 16,-8-7 0-16,-1 0 0 0,1 2 0 0,6 6 0 15,0 4 0-15,0 4 0 0,3 4 0 16,5 4 0-16,2 3 0 0,1 0 0 0,-1 3 0 16,4 1 0-16,2 0 0 0,4 3 0 15,2-1 0-15,5-1 0 0,1 2 0 16,3 2 0-16,-2 3-926 0,8 2-38 0,-2 0 107 15,2 7-994-15,12 11-1278 0</inkml:trace>
  <inkml:trace contextRef="#ctx0" brushRef="#br0" timeOffset="113442.87">20987 15673 5336 0,'-46'4'-42'0,"-2"-1"33"0,5 0 11 0,-2 1 35 0,6 0 45 0,1 0 38 0,9-4 54 0,8 3 51 0,4-1 37 15,5-2 25-15,12 0 6 0,0 0-18 16,0 0-26-16,43-17-23 0,50 0-28 16,36-7-21-16,24-1-18 0,66-9-21 15,8 3-136-15,7 0-2 0,-1 5 0 0,-9 6 0 16,-50 4 0-16,-2 2 0 0,-13-2 0 16,-13 5 0-16,-23-3 0 0,-12 3 0 0,-35 1 0 15,-11-2 0-15,-21 7 0 16,-6 1 0-16,-11-1 0 0,-6 2 0 0,-6-1 0 0,-4 2 0 15,-3-2 0-15,-8 4 0 0,0 0 0 16,0 0 0-16,0 0 0 16,0 0-159-16,0 0-377 0,-34 13-155 15,16-1-224-15,-3 6 68 0,-1 1 99 0,1 1-713 16,-6 5-909-16</inkml:trace>
  <inkml:trace contextRef="#ctx0" brushRef="#br0" timeOffset="114460.07">22723 15648 3647 0,'-63'-7'-204'0,"-8"2"51"0,-6-2 21 0,-13 1 28 0,-24-4 39 0,-10 5 57 0,-8-2 58 0,-5 2 55 16,-8 0 40-16,-4 2 28 0,0-1 22 0,-5 4 10 0,4-1 3 16,-5 1 1-16,-1 1-11 15,2 3-12-15,0 2-11 0,3-1-15 0,4 1-13 0,9 1-11 16,2 0-18-16,6 1-12 15,7 2-13-15,-1 1-10 0,4-1-8 0,5 2-5 0,2-2-10 16,5 3-4-16,1-4-8 0,21 1-1 0,3 0-7 0,1 0-1 16,0-1-8-1,2 3 1-15,-2-4-7 0,3 4 2 0,4-2-7 16,4 1 0-16,0-3 0 16,7 2-5-16,1 1 1 0,6-4-2 0,-1 1-3 0,13-3-3 15,-1 2 3 1,2 0-1-16,0-2-1 0,1 0-5 0,-4 0 8 15,6-1-4-15,-3 1-1 0,-2-3 0 16,5 1-1-16,-5-1 1 0,0 1-3 0,-4 0-3 16,2-1 3-16,-1 0-5 0,-12 2 0 15,10-1 5-15,-8 3-4 0,-1 0 3 0,7 2-3 16,-2 1 0-16,9-2-1 0,3 0 1 16,-13 3 0-16,14 1 1 0,-2-1-1 15,-7 2-1-15,9-3 6 0,0-1 3 0,2-1-3 0,4 2 1 0,-2-3-2 16,2 1 7-1,-1-3-4-15,6 0 2 0,-6 2-8 0,1-1 4 16,-2 0-2-16,-5 2-1 0,3 0-1 16,1 1 1-16,-6-1 0 0,2 2-1 0,-11 3-2 15,11-2 1-15,0-1-1 0,0-1 4 16,-1 1-4-16,0-1 5 0,2-1-1 16,-2-2-3-16,3 2 1 0,-2-4 7 0,0 1 2 15,-3-3 7-15,0 1-2 0,0-2 5 16,1 2-4-16,-1 0-6 0,-1 0 3 0,-1 2-5 15,1 0 1-15,-3 2-4 0,-10-2 3 16,12-1-2-16,1 3 0 0,-1-3 1 16,5 2 0-16,-2-3-3 0,2 2-2 0,3-2 0 15,2 0 6-15,3 0-4 0,9-2 0 16,-1 0 1-16,-4 0 5 0,5 0-5 16,-2 3-1-16,-11-1-4 0,-1 4 4 15,2 0-4-15,-2-2 1 0,-2 4-1 0,2 1-2 0,-2 2 0 0,0 1 1 16,-8 2 2-1,3 1-2-15,-3 1 1 0,3 0 0 0,-4 3 0 16,1-3-3-16,-1 1 9 0,1 0 9 0,0 0 7 16,3-1 12-16,6-3 3 15,4-1 2-15,-5 0 4 0,4-2-3 0,-1 2-6 0,3-1 3 16,2 1-15-16,0-3 5 16,2 1 1-16,-1 0-11 0,8-3-2 0,2 0 7 15,2 0-3-15,1-1-6 16,-3 2 3-16,-1-3-8 0,6 1 4 0,0 0-10 15,4-3 7-15,-4 0-6 0,7 1-10 0,-1-1-14 16,3-1-29-16,0 0-25 0,9-2-34 16,-14 3-40-16,14-3-46 0,-10 2-57 0,10-2-84 15,0 0-71-15,0 0-92 16,47-22-139-16,2 3-78 0,6-3 82 0,29-7-442 0,17-2-547 0</inkml:trace>
  <inkml:trace contextRef="#ctx0" brushRef="#br0" timeOffset="115453.17">24095 15149 3347 0,'0'2'227'0,"0"-2"24"0,0 0 9 0,0 0 17 0,0 0 38 0,0 0 30 0,0 0 23 0,19 2 5 0,-19-2-3 16,0 0-15-16,0 0-20 15,17-12-27-15,-9 9-20 0,-3-3-24 16,5-2-15-16,0-4-22 0,-1-8-195 0,7-9-32 15,-3-2 0-15,6-10 0 0,-2-5 0 0,2-4 0 0,0-4 0 16,3-7 0 0,5-19 0-16,6-2 0 0,-5 5 0 0,3-1 0 0,-6 22 0 15,-4 6 0-15,-3 9 0 16,-4 8 0-16,-1 8 0 0,-3 4 0 0,0 7 0 16,-5 3 0-16,1-1 0 0,-4 6 0 15,-2 6 0-15,0 0 0 0,0 0 0 0,15 35 0 16,-6 0 0-16,4 14 0 0,-2 2 0 15,4 3 0-15,6-1 0 0,2 1 0 0,0-7 0 16,-1 3 0-16,5-7 0 0,-4-1 0 16,4-7 0-16,-10-9 0 0,2-4 0 15,-5-4 0-15,-5-5 0 0,0-1 0 0,-3-4 0 0,-2-2 0 16,2 0 0-16,-6-6 0 16,3 5 0-16,-3-5 0 0,0 0 0 0,0 0 0 15,-23-21 0-15,-2 2 0 16,0-2 0-16,-5-1 0 0,-6-5 0 0,-2-1 0 15,2 2 0-15,4 9 0 0,-1 2 0 0,3 3 0 16,-1 7 0-16,6 3 0 0,2 4 0 0,0 3 0 16,3 0 0-16,4 4-48 0,5-1-767 0,4-1-144 15,2 0 87 1,7 0 84-16,4-2-814 0,6 0-1041 0</inkml:trace>
  <inkml:trace contextRef="#ctx0" brushRef="#br0" timeOffset="115880.25">25524 13861 4556 0,'0'-10'333'0,"-1"1"-5"0,1 9 29 0,0 0 58 0,0 0 51 0,-22 50 15 0,9-5 1 0,0 5-31 0,-2 8-129 15,3 5-322-15,1 0 0 0,1 1 0 16,0 0 0-16,3-4 0 0,0-1 0 0,-1-6 0 15,3-10 0-15,2-3 0 0,-3-5 0 16,3-2 0-16,1-8 0 0,-2-7 0 16,0-1 0-16,4-6 0 0,-1 1 0 0,-3-4 0 0,1-1 0 0,1-2 0 15,2-5 0 1,-5 5 0-16,5-5 0 0,-15-15 0 0,5 3 0 16,-5-15 0-16,-3-4 0 15,-4-10 0-15,-1-1 0 0,0 3 0 0,-6 4 0 16,6 12 0-16,-1 2 0 0,5 9 0 15,-2 5 0-15,4 7 0 0,-2 2 0 0,-10 12 0 16,0 6 0-16,4 4 0 0,5 3 0 16,1 4 0-16,6 2 0 0,2 0 0 0,8-4 0 0,1-3 0 15,4-3 0-15,1 3 0 16,3-3 0-16,4 4 0 0,1-4 0 0,9-1 0 16,-6-7 0-16,4-5 0 0,-1-4 0 15,6-2 0-15,2-4 0 0,2-2 0 16,10-10-744-16,10-5-219 0,-2-3 79 15,3-7-1020-15,3-8-1328 0</inkml:trace>
  <inkml:trace contextRef="#ctx0" brushRef="#br0" timeOffset="116290.06">26059 13746 5198 0,'9'-20'20'16,"-6"4"71"-16,1 7 34 16,0-3 43-16,-2 6 56 0,-1 0 52 0,-1 6 67 15,0 0 64-15,0 0 49 0,-16 53-3 16,-2-7-23-16,2 8-430 0,-7 10 0 15,-6 17 0-15,-2-3 0 16,3 3 0-16,-1-3 0 0,8-14 0 0,2-2 0 0,0-6 0 16,3-1 0-16,3-4 0 0,6-10 0 15,-2-4 0-15,0-4 0 0,2-8 0 16,3-6 0-16,1-5 0 0,1 0 0 16,-2-4 0-16,1-2 0 0,1-2 0 0,2-6 0 15,0 0 0-15,0 0 0 0,0 0 0 16,-5-30 0-16,-1 8 0 0,3-11 0 0,-5-2 0 0,-4 0 0 15,5 2 0-15,-4 6 0 0,1 5 0 0,0 9 0 16,-1 5 0-16,-1 5 0 0,-1 5 0 16,-6 7 0-16,-4 7 0 0,-3 6 0 15,3 4 0-15,2 3 0 0,2 3 0 16,5-1 0-16,3-2 0 0,1 0 0 0,5-6 0 16,3-2 0-16,2-2 0 15,0-5 0-15,3-1 0 0,6 1 0 0,-2-1 0 16,2-4 0-16,9-2 0 0,-3-2-435 0,8 1-559 15,0-3 77-15,4-1-1071 16,0-1-1405-16</inkml:trace>
  <inkml:trace contextRef="#ctx0" brushRef="#br0" timeOffset="116690.43">25936 14875 5877 0,'-12'3'112'0,"12"-3"60"0,0 0 27 0,0 0 52 0,-14 2 39 0,14-2 17 15,0 0-22-15,0 0-25 0,0 0-34 0,0 0-34 0,0 0-172 16,26-19-20-16,-16 12 0 16,1-2 0-16,0-1 0 0,1-5 0 0,-1-3 0 15,3-7 0-15,-3-4 0 16,0-4 0-16,1-3 0 0,-3-3 0 0,2-10 0 0,1 10 0 16,-2-1 0-16,-1 3 0 15,-3 1 0-15,2 10 0 0,-5 6 0 16,-1 4 0-16,0 3 0 0,0 0 0 15,0 4 0-15,0-3 0 0,-1 4 0 0,-1 0 0 16,2 1 0-16,3 0 0 0,-1 0 0 16,3 1 0-16,6-2 0 0,6 4 0 0,-1-1 0 0,0 5 0 15,2 0 0-15,1 6 0 0,-2 2 0 0,-2 7 0 16,2 6 0-16,-6 6 0 16,-5 5 0-16,-3 4 0 0,-5 1 0 15,-3 1 0-15,-3 1 0 0,1 0 0 16,-6-2 0-16,4 0 0 0,1-2 0 0,-3 0 0 15,1-5 0-15,-1 1 0 0,1-9 0 0,3-2 0 16,1-3 0-16,-1-2 0 0,2-4 0 16,1 1 0-16,-2 0-497 0,2-3-513 0,1-3 101 15,1-6-1055-15,0 0-1383 0</inkml:trace>
  <inkml:trace contextRef="#ctx0" brushRef="#br0" timeOffset="117010.34">26500 14734 5429 0,'-11'-7'36'0,"4"3"49"0,7 4 32 0,-11-4 43 0,11 4 22 0,-5-6 25 0,5 6 13 0,0 0-14 0,0 0-29 0,4-10-39 16,5 3-44-16,3 2-29 0,1-2-39 15,2-1-15-15,0-3-25 0,3 1 4 16,-3-2-6-16,-2-2-5 0,4-1-3 0,-5-2 5 15,3-10 4-15,-4 0 16 0,-3 5 2 0,-2 3 7 16,-3 5 11-16,-3 5 0 0,-5 0 16 16,-1 2 24-16,6 7 22 0,-26 5 29 0,-1 9 31 15,0 8 32-15,-7 11 33 16,2 2 26-16,1 4-186 0,4-2-48 0,2 1 0 0,12-5 0 16,1-1 0-1,5 3 0-15,5-9 0 0,4-5 0 0,0-3 0 0,3 1 0 0,1-2 0 0,6-3 0 16,1-2 0-1,1-4 0-15</inkml:trace>
  <inkml:trace contextRef="#ctx0" brushRef="#br0" timeOffset="117528.3">27099 14664 464 0</inkml:trace>
  <inkml:trace contextRef="#ctx0" brushRef="#br0" timeOffset="124360.05">12143 2677 5107 0,'-6'-2'147'0,"2"-3"-53"0,4 5-36 0,-10-7-9 0,10 7 11 0,0 0 14 16,-4-5 10-16,4 5 3 0,0 0-8 16,0 0-6-16,0 0-13 0,0 0-3 0,0 0-2 0,0 0-2 15,0 0 1-15,0 0-3 0,12-10 0 16,-12 10 3-16,0 0 0 0,13-4 16 16,-13 4 9-16,8-5 19 0,-8 5 23 15,5-5 2-15,-5 5-6 0,0 0-12 16,0-11-5-16,0 11-13 0,0 0-17 0,0 0-3 15,0 0-7-15,0 0-7 0,-39 25 5 0,17-1-14 16,4-1 0-16,2 3-10 16,7-4-1-16,2-5-5 0,1-1-2 15,4-1-2-15,2-3-2 0,4 0 3 0,3-2-5 16,1-1 7-16,7-4 0 0,-2-2-9 16,3-3-7-16,1-3 0 0,0 0-2 15,-2-3-2-15,-1 0 3 0,-1-1 4 16,-6 0 6-16,0-2 2 0,-6-1 1 0,-1 1 4 15,-6-4 1-15,-1-1-1 0,-6-1-26 0,-9-9-1 16,-3 3 0-16,-1 1 0 16,2 5 0-16,2 1 0 0,3 5 0 0,6 2 0 15,1 0-106-15,3 3-124 0,1 6-101 0,8-2-131 16,-13 9-168-16,7-2-272 0,4 0 83 16,2-7 86-16,2 14-620 0,-2-14-808 0</inkml:trace>
  <inkml:trace contextRef="#ctx0" brushRef="#br0" timeOffset="125007.32">15784 1818 3891 0,'10'1'-53'0,"-10"-1"20"0,0 0 36 0,0 0 37 0,0 0 42 0,0 0 49 0,0 0 34 0,10 4 20 16,-10-4 4-16,0 0 6 0,0 0 2 15,0 0-16-15,0 0-10 0,0 0-12 0,0 0-13 16,18-9-15-16,-10 4-11 0,2 0-5 16,-5-3 14-16,3 4 26 0,-5-1 21 0,-3 5 4 15,11-10-8-15,-11 10-11 0,3-6-14 0,-3 6-14 16,0 0-12-16,0 0-8 16,0 0-3-16,-36 23-3 0,15-3 1 0,3 1 2 0,-2 1-7 15,8-3-6 1,1-6-43-16,5-1-54 0,3 0 0 0,3-3 0 15,0-1 0-15,2 1 0 0,3-2 0 16,4 0 0-16,3-4 0 0,1 0 0 0,0-3 0 0,3 0 0 16,-1-3 0-16,0 2 0 0,-3-1 0 0,-12 2 0 15,17-6 0 1,-17 6 0-16,9-3 0 0,-9 3-7 0,0-5-253 0,0 5-56 16,0 0-64-16,-25-4-97 15,14 4-127-15,2-1-244 0,9 1 36 16,-17-6 94-16,9 4-564 0,8 2-741 0</inkml:trace>
  <inkml:trace contextRef="#ctx0" brushRef="#br0" timeOffset="125740.47">22822 1765 3434 0,'0'0'-45'0,"-5"-7"28"0,5 7 14 0,0 0 24 0,-4-10 24 16,4 10 23-16,0 0 38 0,0 0 26 0,-3-6 31 0,3 6 20 15,0 0 9-15,0 0-6 0,0 0-16 16,0 0-15-16,0 0-15 0,0 0-15 15,7-8-10-15,-7 8-13 0,0 0-10 16,0 0-9-16,0 0-9 0,0 0-9 16,0 0-10-16,0 0-8 0,0 0-3 0,0 0-12 0,0 0-4 15,0 0-7-15,0 0-4 16,0 0-3-16,0 0-18 0,0 0-32 16,0 0-45-16,0 0-63 0,0 0-61 15,0 0-81-15,0 0-87 0,-22 18-110 0,19-16-187 16,3-2 31-16,-9 4-355 0,9-4-471 15</inkml:trace>
  <inkml:trace contextRef="#ctx0" brushRef="#br0" timeOffset="127340.47">17345 2724 2715 0,'0'0'-27'0,"0"-5"23"0,0 5 17 0,0 0 13 0,0 0 26 0,0 0 16 0,-6-9 24 0,6 9 18 15,0 0 11-15,0 0-9 0,0 0 4 0,0 0-19 16,-4-4 18-16,4 4-4 16,0 0 7-16,0 0-10 0,0 0 2 0,0 0-3 0,0 0-5 15,0 0-8-15,0 0-2 0,0 0 0 16,0 0-1-16,0 0 3 0,0 0-4 0,0 0-8 16,0 0-4-16,0 0-4 0,0 0-1 15,0 0-2-15,-9-5-2 0,9 5 1 16,0 0 0-16,0 0-4 0,0 0-4 0,0 0 0 0,0 0-6 15,0 0-6-15,0 0-6 0,0 0 1 16,0 0-14-16,0 0-4 0,0 0 3 16,-7 18 15-1,2 0 9-15,3-2-2 0,-1 8 7 16,-3 9 3-16,2 1 1 0,-1 0 5 0,-2 2-7 0,4 0 2 16,-1-1 6-16,2-6-2 0,2-3-10 15,0-7 3-15,2 1-1 0,-2-4 11 16,2-4 6-16,0-1 7 0,0 1-10 0,-1-3-1 15,4-1 3-15,2-2-2 16,-1 0-1-16,-6-6-5 0,18 0-5 0,-18 0-10 16,22-6-4-16,-8 2-5 0,0-1-3 15,2 0-10-15,-1 2 0 0,1-3-2 0,-2 0-9 0,8-1-1 16,-3 0 0-16,-1-2-1 0,4 3-5 0,-3-1 2 0,1 0 3 16,-2-2-1-1,0-1-3-15,0 0 2 0,0-2-3 0,-4 0 4 16,-3-2 0-16,5 2-6 0,-5-3 2 15,1 3-2-15,-3 0-3 0,-1-1 4 16,0 2-2-16,1 1 10 0,-1-2 2 16,-3 5 4-16,2-3 5 0,-2 4 3 15,-1 0 6-15,2 0 6 0,-6 6-36 0,5-11-9 0,-3 5 0 0,-2 6 0 16,6-10 0-16,-4 4 0 16,-2 6 0-16,4-11 0 0,-2 5 0 15,-2 6 0-15,2-15 0 0,-2 8 0 0,0 0 0 16,0 0 0-16,0 7 0 0,0-10 0 0,0 10 0 0,0 0 0 31,0-10 0-31,0 10 0 0,0 0 0 0,0 0 0 16,3 39 0-16,3-3 0 0,-1 18 0 0,6 1 0 0,-4 8 0 15,4-4 0-15,1 1 0 16,-1 0 0-16,4-4 0 0,-1-1 0 0,1-6 0 16,-1-2 0-16,-5-11 0 15,0-4 0-15,1-1 0 0,-2-9 0 0,-3-3 0 0,1-5 0 16,-2-4 0-16,-2 2 0 15,4-4 0-15,-5 1 0 0,-1-2 0 0,0-7 0 0,4 11 0 0,-4-11 0 16,2 8 0 0,-2-8 0-16,0 0 0 0,0 0 0 15,0 0 0-15,0 0 0 0,0 0 0 0,0 0-497 16,-27-16-267-16,25 5-173 0,2-3 74 16,2-5 106-16,4-12-730 0,9-14-935 0</inkml:trace>
  <inkml:trace contextRef="#ctx0" brushRef="#br0" timeOffset="128230.06">20023 1115 4125 0,'-2'-10'-31'0,"-3"2"23"0,5-1 37 0,-1 1 35 0,1-1 32 0,0 9 41 0,-4-15 42 0,2 10 25 0,2 5 5 0,-2-10-13 31,2 10-20-31,-2-7-30 16,2 7-15-16,0 0 13 0,0 0 34 16,6 42 12-16,-1-1-1 0,4 11-17 0,-4 6-8 15,3 0-2-15,-1 4-2 16,1-4-2-16,2 0-7 0,-5-5-7 0,4-2-12 0,0-10 7 15,-2-3-6-15,1-2-8 0,-5-11-13 0,3-2-27 0,-2-7-85 16,0-2 0 0,0-1 0-16,-2-1 0 0,1-3 0 0,-1-1 0 15,0 0 0-15,-2-8 0 16,4 8 0-16,-4-8-282 0,0 0-135 0,0 0-88 0,15-18-91 16,-5 3-127-1,2-3-104-15,4-7 71 0,6 0-633 0,-4-2-843 0</inkml:trace>
  <inkml:trace contextRef="#ctx0" brushRef="#br0" timeOffset="128620.38">20600 1296 3842 0,'0'0'-13'0,"0"0"43"0,0 0 51 15,-17 21 46-15,9-10 38 16,5 2 40-16,-6-1 30 0,6-2 21 0,-3 3 4 15,2-4-9-15,4 1-13 0,-1 0-15 0,1-1-25 0,1-1-14 16,3 4-16-16,5-2-9 16,5-2-16-16,3 0-16 0,4-3-15 0,4-1-16 15,2 0-26-15,-6-6-17 0,1 0-11 16,-2 0-1-16,-6-1-3 16,2-4-5-16,-5 1 3 0,-1-5-2 0,-2-3 3 15,-6-1-6-15,-4-3 0 0,-4-5-4 0,-2-10-1 16,-5 2 0-16,-3 4-10 0,7 6-1 15,0 4-6-15,1 3-1 0,-2 3-7 16,-1 1 2-16,-3 4-9 0,3 4 11 0,-2 2-4 16,-2 0-5-16,0 4-28 15,-5 3-46-15,8 0-47 0,-4 0-54 0,7-3-65 0,-3 0-63 16,0 4-68-16,3-2-71 16,1 1-90-16,2-4-154 0,6-3-50 0,-3 7 81 15,3-7-446-15,0 0-575 0</inkml:trace>
  <inkml:trace contextRef="#ctx0" brushRef="#br0" timeOffset="129036.64">21307 969 3222 0,'4'10'17'0,"-6"4"33"0,0 1 30 0,-2 4 24 0,1 3 23 0,-6 11 21 16,4 0 16-16,-1-8 1 0,3-1-5 15,-1-2-8-15,4 2-10 0,-2-5-10 0,2 0-17 16,4 0-7-16,-2-3-10 0,3-1-11 0,3 0-10 16,2-5-13-16,1-1-22 15,5-2-16-15,-5-4-6 0,0 1 3 16,-11-4 2-16,19-2 24 0,-19 2 37 0,17-10 37 0,-14 3 39 0,-2-5 28 15,-5-5 20-15,-6-12 1 16,-2-2-3-16,-12-9-14 0,-1-1-8 16,-3 1-16-16,-4-1-12 0,-3 2-14 15,5 5-11-15,-1 1-4 0,6 11-11 16,2 1-12-16,10 6-13 0,0 3-12 16,3 2-13-16,5 2-44 0,-3 3-24 0,5-1 0 15,3 6 0-15,0 0 0 0,0 0 0 0,11-6-101 16,4 8-135-16,13 0-112 0,18 4-87 15,15 0-108-15,6 1-165 0,-4-1-166 16,-1 3 88-16,-4 3-629 0,-3 0-866 0</inkml:trace>
  <inkml:trace contextRef="#ctx0" brushRef="#br0" timeOffset="129604.21">21585 846 4042 0,'-38'-47'-92'0,"-15"-15"5"0,-6-3 10 0,-6 3 12 0,-2 0 28 0,-7-1 21 15,-6 6 28-15,0 7 9 0,-6 12 3 0,14 21 3 16,-5 9 3-16,-4 19-3 0,-32 23 33 16,6 26 21-16,-26 44 21 0,9 16 28 0,17 17 10 15,10 17 46-15,13 6-12 16,12 0-9-16,32-39-16 0,17-3-13 0,17-9-7 15,18-3-6-15,11-6-13 0,14-6-3 0,15-9-12 16,18-13-5-16,15-9-11 0,10-16-6 16,3-7-19-16,8-15-33 0,7-13-33 0,-20-10-31 15,19-16-27-15,-3-6-18 16,-5-7-3-16,-2-9 12 0,-11-6 8 16,-10-5 18-16,-8-7 26 0,-8-6 35 0,-11-10 32 15,-13-5 35-15,-10-10 15 0,-14-6 12 16,-11 15 3-16,-18-24-7 0,-17-3-11 0,-12-1-16 15,-22-1-18-15,-16 4-16 0,-33-19-9 16,17 41-10-16,-6 16-7 0,-7 16-12 0,-3 16-15 16,-4 19-18-16,5 18-20 0,1 11-33 15,10 14-50-15,2 5-65 0,11 15-79 0,13 2-94 16,12 7-140-16,13 4-216 0,13-18 56 16,10 2-411-16,8-3-558 0</inkml:trace>
  <inkml:trace contextRef="#ctx0" brushRef="#br0" timeOffset="130320.12">20480 2351 3345 0,'-50'3'137'0,"7"-3"-12"0,2 2-16 0,13 0 35 0,7-2 56 16,6 0 51-16,2 0 6 0,3-2-7 0,10 2-25 15,1-14-26-15,22-3-16 0,27-8-21 16,24-12-16-16,21 0-23 0,11-1-5 0,5 3-16 15,0 0-26-15,-2 4-52 0,-10 2-53 16,-5 5-36-16,-32 4-18 16,-10 8-10-16,-12 0 7 0,-8 4-5 0,-9 2 0 0,-5 0 8 0,-9 2 4 15,-7 4 13 1,-2 0 0-16,-29 10 16 0,-19 4 3 0,-8 10 13 16,-32 8 13-16,-3 2 15 0,-1 2 22 15,8-2 27-15,23-10 20 0,9-3 6 0,16-8-3 16,6-1-8-16,7 0-8 0,6-5-8 15,5-2-3-15,7 2-8 0,3-2-8 16,2-5-26-16,11 7-46 0,6-5-64 0,8 1-73 16,17-3-71-16,4-7-72 0,11-5-102 15,3 0-192-15,-2-3-11 0,-5-4 65 16,-3 4-279-16,-5-4-332 0</inkml:trace>
  <inkml:trace contextRef="#ctx0" brushRef="#br0" timeOffset="132720.47">23990 2424 2432 0,'0'0'102'0,"2"-10"10"0,0 2-1 0,-2 4-13 0,0 4 7 16,-4-13 22-16,2 5 24 0,0 0 19 0,2-1 14 0,-2-1 8 15,2 0-10 1,-3-3-10-16,-1-1-6 0,0-1-8 0,-1 1-6 16,-4-6-3-16,-2-7-1 0,-3 3-13 15,2 3-4-15,-3-3-10 0,-3 0-11 16,3 2-12-16,-6 2-5 0,2 1-11 16,-6-1-10-16,-2 4-8 0,-1-1 0 0,-7 4-15 15,-1 1 0-15,-2 2-7 0,-3-1-6 16,-5 3-3-16,-14-1-3 0,1 1-4 0,-5 0-5 15,-7 0-1-15,-3 3 1 0,0 2 8 0,-5-1-12 16,3-1-5 0,-2 2 4-16,0-2-5 0,2 1-1 0,2 1 0 0,4 0 2 0,6-1 1 15,3 2 1-15,12 1 8 16,1-1-10-16,3 2 1 0,-2 2-2 16,4-1-4-16,-3 1 1 0,0 2 3 15,-2 2 0-15,-7 6 2 0,-2 5-2 0,-2 2 2 16,1 0-2-16,4 3-1 0,-3 2-2 15,-3 5 0-15,7 0 1 0,-3 1 3 16,6-1-2-16,0 4 1 0,2-2-2 0,1 1 13 16,0 2 7-16,6-1 9 0,3 0 0 15,1 0 2-15,3 2 2 0,1 3 2 0,3 0 15 16,-1 4 5-16,3-3 0 0,3 1-6 16,5 3 2-16,-2 4 2 0,9-3 4 0,1-5-4 15,9 4-6-15,1-1-2 16,5 2-5-16,8 8-3 0,3 1-4 0,1-3 0 0,10-6-4 0,4 2-3 15,1-2-4-15,6-3-1 0,3-2-2 16,6-3-5-16,2-2 1 16,0-3 0-16,3 1-5 0,-1-7 2 0,4-1-3 0,3-2 8 15,3-4-9 1,3 3 4-16,7-2-19 0,4-3 5 0,1-3-1 0,2 1 4 16,6-4-3-1,19 7-4-15,-19-9 5 0,2-2-1 0,2-1 3 0,1-3-5 0,5-2 2 0,-3-3-3 16,22-6 1-16,-4 2-1 0,0-5 1 0,-3-5-4 15,-1 0-2 1,-4-5 0-16,-2-7-4 0,-1 0 2 0,-9-4-2 16,-3-9-5-16,-4 1 0 15,-3 0 1-15,-7-8 1 0,-6-4 2 0,3-5 1 0,-8 0 2 16,-2-10-1-16,-1-5 0 16,-3-9-2-16,-6-3 2 0,-6-4 3 0,-7-14 7 0,-9-2 0 0,-12-1 1 0,-11-2-1 31,-17 5-2-31,-15 1-2 0,-20 7 1 15,-18 7 1-15,-17 13-4 0,-17 9 3 16,-18 15 9-16,-18 13-1 0,-11 17 2 0,-9 12-17 16,-5 12-20-16,-59 16-48 0,11 12-65 15,15 8-64-15,51-2-74 0,4 2-102 0,9 6-134 16,10-1-190-16,11 0-142 0,1 1 85 16,3-6-651-16,7-1-862 0</inkml:trace>
  <inkml:trace contextRef="#ctx0" brushRef="#br0" timeOffset="137980.14">25372 1388 3853 0,'-2'-8'-53'0,"0"-1"46"0,1 1 43 0,1 8 53 0,-2-12 43 0,2 12 38 0,0-9 38 32,0 9 11-32,0-7-11 0,0 7-21 15,0 0-24-15,0 0-21 0,0 0 3 16,0 0 2-16,3 28 5 0,-3-1-12 0,4 13 5 15,-2 5-2-15,2 1 0 0,-1 9-17 16,3-13-2-16,-3 1-8 0,4-3-4 0,0-3-11 16,-1-2-18-16,1-4-3 0,2-6-6 15,-8-4-9-15,3-4-18 0,0 0-52 16,-2-2-76-16,0-1-84 0,-1-1-83 0,-1-2-94 16,0-2-112-16,2-4-170 0,-2-5-194 15,0 0 82-15,0 0-562 0,0 0-757 16</inkml:trace>
  <inkml:trace contextRef="#ctx0" brushRef="#br0" timeOffset="138401.94">25767 1399 3887 0,'-4'-11'98'0,"4"11"-6"15,0-12 2-15,0 12-4 0,4-12 2 0,3 7 2 16,-2-1-8-16,7 0-11 0,0 3-5 15,0 1-9-15,4 2-6 0,2 2-4 0,-2 1-4 16,6 4-5-16,-4 3-6 0,-2 2 1 0,-1 0-3 0,-3 1 4 16,-5 3 4-1,-3-2 18-15,-1 3 17 0,-3 2 15 0,-3 3 2 16,-3-1 4-16,1 0-9 0,-3 0 2 0,0-3-5 16,0 0-3-16,5-3-8 15,-3-1 0-15,4-3-7 0,2 2 9 0,0 1-4 0,2-3 6 0,4 3 1 16,-3 1-3-16,5 1 0 15,0 3 3 1,1-1-2-16,3-3 3 0,-2 3-10 0,-5-1 10 0,3-1-2 0,-5 1 9 16,3-1 8-16,-6-3 9 15,0 6 9-15,-6-2-5 0,-1 2-6 16,-2 0-10-16,-7 6-5 0,-3-4-5 16,-2 0-13-16,0-1-9 0,-4-1-18 0,0-3-34 15,9-7-52-15,-2-1-90 0,5-6-103 16,1-4-121-16,5-4-124 0,-1-5-108 0,6-9-139 15,8-3-99-15,8-22 78 0,8-5-598 16,3-4-803-16</inkml:trace>
  <inkml:trace contextRef="#ctx0" brushRef="#br0" timeOffset="138650.15">26256 1390 3694 0,'15'-12'-5'0,"-3"4"57"16,-3 1 42-16,0 2 37 15,2 0 22-15,-4 1 11 0,-7 4-4 0,18-2 4 16,-18 2 15-16,16 7 28 0,-7 3-4 0,0 2 13 15,-4 9 11-15,1 3 10 16,-6 3 2-16,-2 14 7 0,-4-3 9 0,-1-1-11 0,-5-2-14 16,5 0-1-1,-3-5-19-15,2-6-14 0,3-5-22 0,3-1-9 16,0-3-38-16,4-1-127 0,1 3 0 16,6-3 0-16,5-3 0 0,4-1 0 0,4-2 0 0,10-1 0 0,4-5 0 15,-11-4 0 1,18-7 0-16,4-7-290 0,5-3-184 0,-2-10-109 0,-3-8-149 0,-1-6-151 15,-6-3 68-15,-6-7-686 0,-5 0-948 16</inkml:trace>
  <inkml:trace contextRef="#ctx0" brushRef="#br0" timeOffset="139020.15">25817 710 3769 0,'-68'29'-209'0,"-2"12"58"0,-2 13 63 15,1 6 56-15,4 10 80 16,1 12 34-16,6 8 62 0,10 9 36 0,9 8 38 0,9-1 28 16,10-2-2-1,11-3 15-15,17-20 19 0,15 14-10 0,17-6-3 16,16-2-17-16,18-12-27 16,15-10-22-16,16-7-11 0,11-12-25 0,10-11-52 0,6-10-61 15,-4-5-76-15,-2-11-38 16,-10-16-10-16,-5-7 3 0,-12-7 10 0,-10-10 4 15,-10-4 7-15,-10-11 7 0,-20 5 23 0,3-21 27 16,-20 4 15-16,-5-23 0 0,-16 6-11 16,-11-7-6-16,-17-27-3 0,-17-3-3 0,-20 3-5 15,-28-29-3-15,-24 7-10 16,-3 9-16-16,16 42 11 0,-7 9-7 0,-7 21 3 0,-3 17-1 16,-1 17-2-16,22 19-29 15,-18 16-36-15,6 10-59 0,12 12-59 0,10 5-102 0,13 5-120 16,27-12-253-1,5 2-20-15,22-7 86 0,12-9-327 0,4-3-429 16</inkml:trace>
  <inkml:trace contextRef="#ctx0" brushRef="#br0" timeOffset="139533.29">27137 1835 2882 0,'-24'-4'134'0,"1"0"-3"0,7 0-3 0,-6-3 29 0,8 0 47 0,-2-4 42 0,1-2 10 0,5-5-10 0,3-11-20 0,5 2-26 16,11-8-25-16,16-9-18 15,11 0-20-15,27-11-11 16,17 3-19-16,15 5-10 0,14 5-14 15,3 8-14-15,3 6-15 0,-4 8-14 0,-5 6-14 0,-24 9-4 16,-7 5-1-16,-3 3-5 0,-6 6 0 16,-3 3-1-16,-5 1-3 0,-7 5 5 15,-4 0-8-15,-11-2 2 0,-4 1 5 0,-3-1 12 0,-9-5 12 16,-3-1 3-16,0 2 12 16,-5-4-5-16,-1 1-11 0,-2-1 2 15,2-2-5-15,-4 4-6 0,0-5-7 0,1 1-35 16,-4 0-55-16,2-1-78 0,-6-5-116 15,5 9-106-15,-1-4-127 0,-4-5-254 16,0 0 32-16,0 0 85 0,0 0-383 0,0 0-488 16</inkml:trace>
  <inkml:trace contextRef="#ctx0" brushRef="#br0" timeOffset="139820.6">28585 1085 3116 0,'-3'-9'139'0,"3"9"-17"16,0 0 12-16,0 0 44 0,0 0 48 15,16 37 30-15,-5-12 14 0,7 4 19 16,3 10-5-16,-3 7-7 0,4-2-11 0,-5-1-12 0,2 0-8 16,-2 3-18-1,-2-1-16-15,-5-9-19 0,-2-4-21 0,-7-3-16 0,1-5-13 16,-4 2-12-16,-5 5-12 15,-9 0-11-15,-9 4-15 0,-12-4-33 0,-9-2-56 16,-5-6-112-16,-9 3-136 0,-4-5-160 0,-5-1-226 0,-4-1-260 16,5-6 83-16,2-2 84 0,1-3-593 0,19-2-774 15</inkml:trace>
  <inkml:trace contextRef="#ctx0" brushRef="#br0" timeOffset="146320.44">12648 6421 3532 0,'0'0'614'0,"0"0"-156"0,0 0-76 0,2-25 1 0,-2 25-8 16,-2-9-11-16,2 9-4 0,-2-10-17 0,2 10 21 15,0-10-11-15,0 10 6 0,0-7-55 16,0 7-304-16,0 0 0 0,-2-10 0 0,2 10 0 0,0 0 0 15,0 0 0-15,0 0 0 0,0 0 0 0,6 49 0 16,-1-15 0-16,3 5 0 0,1 11 0 16,1 2 0-16,-1-1 0 0,1 1 0 15,-2-11 0-15,-1 8 0 0,2-11 0 16,-3 0 0-16,2-3 0 0,-2-6 0 0,-1 0 0 16,-1-7 0-16,-2-1 0 15,2-4 0-15,-3-2 0 0,1-3 0 0,1-2 0 16,-3 0 0-16,2-1 0 0,-2-2 0 15,0 0 0-15,0-7 0 0,4 11 0 0,-4-11 0 16,0 0 0-16,0 0 0 0,0 0 0 0,0 0 0 16,0 0 0-16,0 0 0 15,0 0 0-15,14-25-753 0,-3 20-222 0,-2 0-1223 0,4-2-1603 16</inkml:trace>
  <inkml:trace contextRef="#ctx0" brushRef="#br0" timeOffset="146850.31">17637 6442 6540 0,'-11'-11'90'0,"0"0"5"16,8-1 22-16,3-1 23 0,3 2 34 0,8-8 45 0,3-4 30 0,9 2 20 0,4-3-5 0,0 5-230 15,5 4-34-15,1 1 0 0,-3 6 0 16,-1 4 0-16,-4 3 0 0,-1 4 0 16,4 9 0-16,-3 7 0 0,-3 3 0 0,-8 7 0 15,-2 6 0-15,-10 3 0 0,-4 1 0 16,-6 2 0-16,-3 7 0 0,0-9 0 0,-1-2 0 16,3-4 0-16,-1-2 0 15,2-1 0-15,4-6 0 0,4-3 0 0,0-4 0 16,4-2 0-16,6-3 0 0,5 0 0 0,6-2 0 15,14-3 0-15,2-2 0 16,-1-3 0-16,7-2 0 0,-3-3 0 0,0-1 0 0,-4-1 0 16,2 2 0-16,-7-2 0 15,3-1 0-15,-7 3 0 0,-6-2 0 0,-3 1 0 16,0 2 0-16,-1-4 0 0,0 2-171 16,4-2-867-16,2-1 116 0,-2-2-1139 0,7-3-1474 15</inkml:trace>
  <inkml:trace contextRef="#ctx0" brushRef="#br0" timeOffset="147550.34">22395 5753 6247 0,'-3'-11'216'0,"1"3"-11"0,2 0-7 0,2 2-8 0,1-3 6 0,5 2 19 0,5-2 6 0,2 1 2 0,5 3-7 0,-2-2-152 0,4 4-64 16,3 3 0-16,-1 2 0 15,0 2 0-15,0 3 0 0,4 5 0 16,-5 4 0-16,-4 1 0 0,-5-1 0 16,-9 3 0-16,1 2 0 0,-6 4 0 15,-6 9 0-15,-3 2 0 0,-9 7 0 0,-3 3 0 16,3-3 0-16,0-10 0 16,5-4 0-16,6-5 0 0,0-5 0 0,4-2 0 15,3-2 0-15,1 1 0 0,1-1 0 0,7-1 0 16,2-1 0-16,0 1 0 0,3 1 0 0,-1-3 0 15,0 2 0-15,0 1 0 0,-1-1 0 0,-1 1 0 0,1 3 0 0,-4-1 0 32,-3 2 0-32,1 4 0 0,-6-5 0 0,-4 8 0 15,1 7 0-15,-9 1 0 0,-3 0 0 16,-8 3 0-16,-4 1 0 0,-4 0 0 16,-3-5 0-16,-4 0 0 0,1-3 0 0,-10-1 0 15,6-3 0-15,-4-4 0 0,4-3 0 0,8-7 0 16,9-3 0-16,4-3 0 0,7-4 0 15,6-4 0-15,7 2 0 0,-10-8 0 16,11-2-388-16,8-1-620 0,4-6-1303 0,12-3-1709 0</inkml:trace>
  <inkml:trace contextRef="#ctx0" brushRef="#br0" timeOffset="148082.03">25837 6129 5860 0,'17'-6'-270'0,"-2"-1"78"0,-3 2 81 0,-3 2 77 0,-1 1 62 0,-8 2 54 0,14-4 49 16,-14 4 50-16,11-6 61 0,-11 6 32 0,9-4 22 15,-9 4 11-15,12-3 9 0,-7-2-23 16,5 0-7-16,-1-3-10 0,-1 4-50 16,3-4-226-16,-1 2 0 0,0 1 0 0,-5 1 0 15,-5 4 0-15,11-6 0 0,-11 6 0 16,11 12 0-16,-11 9 0 0,-2 16 0 0,-7 4 0 0,0 12 0 0,2 4 0 15,-3-1 0-15,4 2 0 16,2-2 0-16,6-9 0 0,2-3 0 16,1-3 0-16,6-3 0 0,0-5 0 0,1-3 0 15,-1-8 0-15,-2-7 0 16,5-5 0-16,-3-1 0 0,5-6 0 0,-3-1 0 16,-1-4 0-16,6-3 0 0,0-3 0 15,0-3 0-15,-2-1 0 0,-1 0 0 0,-3 4 0 16,1 1 0-16,-6 2 0 15,0 0 0-15,-7 5 0 0,0 0 0 0,0 0 0 0,0 17 0 16,-11-3 0-16,-10 9 0 0,1 2 0 0,-2 0 0 16,1 1 0-16,3-1 0 15,-2 1 0-15,7 0-542 0,5-3-452 0,1-5 110 0,3 1-1079 16,4 0-1381-16</inkml:trace>
  <inkml:trace contextRef="#ctx0" brushRef="#br0" timeOffset="154996.93">1103 6232 5165 0,'1'-10'329'0,"-2"4"-29"0,1 6-13 0,1-16-17 0,-1 11-20 0,0 5-6 16,0-16-3-16,0 11-11 0,0 5-18 15,2-12-8-15,-2 12-17 0,0-10-18 0,0 10-66 16,0 0-103-16,0 0 0 16,0 0 0-16,0 0 0 0,16 43 0 0,-7-11 0 15,1 4 0-15,-2 5 0 16,-3 3 0-16,6 7 0 0,0 0 0 0,-4-1 0 15,0-7 0-15,-1-6 0 0,0 0 0 0,-4-1 0 0,0-7 0 0,0-7 0 16,0-1 0 0,1-4 0-16,-3 0 0 0,0-4 0 0,2 0 0 15,-4-5 0-15,2 1 0 16,0-3 0-16,0 1 0 0,0-7 0 0,0 0 0 0,0 0 0 16,0 0 0-16,0 0-259 15,-11-20-413-15,11 6-116 0,-4-5-114 16,4-1 76-16,0-4-787 0,0-2-1054 0</inkml:trace>
  <inkml:trace contextRef="#ctx0" brushRef="#br0" timeOffset="155210.47">1043 6200 4693 0,'-14'-5'23'16,"-2"5"47"-16,3 1 48 0,13-1 54 0,-21 2 64 15,21-2 42-15,-15 0 18 0,15 0 11 16,0 0-2-16,-18-2-12 15,18 2-2-15,0 0-22 0,-3-5-23 0,3 5-22 16,34-31-23-16,7 6-32 0,2-2-169 16,5-2 0-16,-3 3 0 0,-1-6-23 0,-2 6-220 15,0-1-87-15,-2 5-81 0,-9 3-83 0,-2 4-98 0,-7 5-142 16,-5 6-64-16,-6 2 85 0,0 8-598 0,-6 6-767 0</inkml:trace>
  <inkml:trace contextRef="#ctx0" brushRef="#br0" timeOffset="155431">1070 6978 4131 0,'-9'11'361'0,"3"-6"22"16,-1-2 25-16,2 2 25 0,5-5 16 15,0 0-9-15,0 0-36 0,0 0-26 16,0 0-43-16,47-29-40 0,-21 9-121 0,3 1-174 15,3-2 0-15,-3-2 0 0,7-6-189 16,-11 5-225-16,4 4-167 0,-4 0-174 0,-3 1-125 16,-3 3 84-16,-6 4-760 0,-3 4-1000 15</inkml:trace>
  <inkml:trace contextRef="#ctx0" brushRef="#br0" timeOffset="155813.12">1534 6466 4418 0,'2'-7'133'0,"-2"7"60"0,0-10 27 0,0 10 37 15,0 0 21-15,-2-9 14 0,2 9 3 16,0 0 10-16,0 0-5 0,0 0 5 16,20 17-29-16,-6-7-29 15,-1 1-26-15,1 2-17 0,1-1-25 0,-2 2-111 16,-1 0-68-16,-1 1 0 16,-4 0 0-16,3-4 0 0,-2 1 0 15,-3 0 0-15,1-1 0 0,-2-1 0 0,2-2 0 16,-2-2 0-16,-1-1 0 0,-3-5 0 15,6 8 0-15,-6-8 0 0,0 0 0 0,0 0 0 16,7-29 0-16,-2 6 0 0,2-8 0 16,1 1 0-16,-1 7 0 0,1 5 0 0,-2 4 0 15,1 0 0-15,-3 4 0 0,3 3 0 16,2 0 0-16,-2 4 0 0,-7 3 0 0,20 0 0 16,-20 0 0-16,18 7 0 15,-4 1 0-15,-3 4 0 0,2 2 0 0,1 0 0 0,-1 1 0 0,2 0 0 16,-4 1 0-16,3-3 0 0,-1 1 0 15,-2-3 0-15,1-5 0 0,-1 4-279 16,-3-5-158-16,2-1-91 0,-3-2-125 16,4-2-183-16,-11 0 41 15,16-3 89-15,-16 3-640 0,17-8-801 0</inkml:trace>
  <inkml:trace contextRef="#ctx0" brushRef="#br0" timeOffset="156065.7">2144 5639 4207 0,'-9'-29'293'16,"-2"7"39"-16,6 3 41 0,-1 4 35 16,2 3 24-16,-2 1 3 0,2 3-9 15,1 1-24-15,-1 0-35 0,4 7-34 16,0 0-150-16,7 29-183 0,5 19 0 0,1 9 0 16,7 3 0-16,-2 7 0 0,7 17 0 15,-2-1 0-15,-6-17 0 0,2-2 0 0,3-3 0 16,-6-1 0-16,2-2 0 0,0-3 0 15,0-3 0-15,-4-5 0 0,2-4 0 16,-3-8 0-16,-1-6 0 0,-1-7-445 0,-5-6-171 0,0-2-95 16,0-8-138-1,1-3 51-15,-1-1 79 0,-6-2-660 0,0 0-831 16</inkml:trace>
  <inkml:trace contextRef="#ctx0" brushRef="#br0" timeOffset="156250.31">2269 6454 3982 0,'-15'2'191'0,"2"1"76"15,1-1 75-15,2 1 59 0,10-3 58 0,-14 3 49 16,14-3 24-16,0 0-2 0,-16 2-24 16,16-2-33-16,0 0-473 0,0 0 0 0,0 0 0 15,-13-7 0-15,13 7 0 0,0 0 0 16,22-22 0-16,-4 9 0 0,7-6 0 16,0-2 0-16,2 0 0 0,-4 1-43 15,10-9-977-15,-8 7 52 0,-2 2 116 0,4 5-953 0,-6 4-1234 0</inkml:trace>
  <inkml:trace contextRef="#ctx0" brushRef="#br0" timeOffset="156765.84">3094 6137 5130 0,'-19'1'357'0,"4"3"16"0,3-3 35 0,3 1 57 0,9-2 19 0,0 0-1 0,-17 0-19 0,17 0-437 16,0 0-27-16,0 0 0 0,40-25 0 0,7 4 0 15,7 1 0-15,5-3 0 0,2 1 0 0,-2 1 0 16,0 3 0-16,-5-3 0 0,-5 5 0 16,-1-1 0-16,-2 0 0 0,-12 1-562 0,-2 1-448 15,-5 1 115-15,-7 2-1052 16,-4 2-1366-16</inkml:trace>
  <inkml:trace contextRef="#ctx0" brushRef="#br0" timeOffset="156990.23">3498 5666 5501 0,'0'0'311'16,"7"-13"33"-16,2 9 30 0,4 4 47 0,8-3 15 15,17 8-5-15,6 4-58 16,9 3-373-16,2 7 0 0,-1 3 0 0,-4 3 0 15,-7 4 0-15,-5 0 0 0,-7 4 0 0,-8 7 0 16,-10-7 0-16,-3 4 0 0,-10 2 0 16,-4-2 0-16,-4 2 0 0,-5-2 0 0,-10 5 0 15,-6-4 0-15,0-4 0 0,-7-5 0 16,6-6 0-16,-1-6 0 0,1 0 0 0,-40-9-762 0,47-12-223 31,3-5 97-31,7-2-1002 0,2 2-1312 0</inkml:trace>
  <inkml:trace contextRef="#ctx0" brushRef="#br0" timeOffset="161100.04">4764 5598 1544 0,'0'-10'498'0,"-2"3"-177"0,0-1-71 0,0 1-29 15,0-2 13-15,2 9 3 0,-6-17 1 0,4 6-2 16,0 3 10-16,0 1 16 16,2-3 3-16,0 2 1 0,-1-4-8 0,-1 1 14 15,0 1-10-15,2-3-6 0,-2 5-4 16,2 0-9-16,0-2-11 0,0 10-16 0,-2-11-26 16,2 11-19-16,0-9-19 0,0 9-14 0,0 0 7 0,6 26 1 15,-1 9-7 1,7 2-8-16,-1 13-10 0,7 1-72 15,2 0-49-15,3-1 0 0,6-1 0 16,1-2 0-16,1-5 0 0,3-5 0 0,0-4 0 16,3-4 0-16,-9-9 0 0,2-1 0 15,1-4 0-15,-8-3 0 0,0-6 0 0,-2-4 0 16,-2-4 0-16,4-4 0 16,7-6 0-16,-5-5 0 0,2-6 0 0,-4-5 0 0,-2-1 0 15,-4-3 0-15,3-13 0 16,-6-1 0-16,-1-3 0 0,-3 10 0 0,-2 1 0 15,-3 3 0-15,-1 7 0 0,2 6 0 0,-5 5 0 16,2 1 0-16,-1 4 0 16,0 2 0-16,0 3 0 0,1 1 0 0,-3 6 0 0,0 0 0 15,0 0 0-15,15 35 0 16,-6-14 0-16,2 13 0 0,3 11 0 0,6 2 0 0,1-1 0 16,-1 1 0-16,3 2 0 15,-1-3 0-15,1-5 0 0,-1 1 0 0,-1-3 0 16,-5-6 0-16,-5-6 0 0,2-4 0 0,-1-2 0 0,-5-7 0 0,-3-2 0 15,0-5 0 1,-1 5 0-16,2-6 0 0,-3 1 0 0,0-3 0 0,-2-4 0 0,2 8 0 16,-2-8 0-1,0 7 0-15,0-7 0 0,0 0-206 0,-6 9-741 16,6-9 2-16,-5 5 98 16,5-5-937-16,-5 5-1214 0</inkml:trace>
  <inkml:trace contextRef="#ctx0" brushRef="#br0" timeOffset="161830.25">6187 4880 5277 0,'-12'-17'49'0,"1"4"11"0,6 4 16 0,-3 2 22 0,5-1 11 0,3 8-5 0,0 0 46 0,0 0 67 0,-9 27 34 16,13 8 7-16,4 19-19 0,0 12-16 15,3 4-14-15,6 22-12 0,2-2-18 0,0-2-17 16,-3-20-16-16,2-2-11 0,-4-3-83 16,-1-3-52-16,-2-5 0 0,1-6 0 15,-8-8 0-15,3-7 0 0,-5-5 0 0,0-9 0 16,0-3 0-16,0 0 0 0,1-5 0 0,0-3 0 16,-3-2 0-16,0-7 0 15,0 0 0-15,0 0 0 0,0 0 0 0,0 0 0 16,-3-45 0-16,5 9 0 0,-1-1 0 15,7-2 0-15,-3 2 0 0,4 4 0 0,-2 8 0 0,0 6 0 16,3 3 0-16,-5 4 0 16,7 4 0-16,-1 3 0 0,0 3 0 0,-11 2 0 15,31 7 0-15,-14 3 0 16,3 9 0-16,0 1 0 0,-1 4 0 0,-6 4 0 0,-1 1 0 16,-4 3 0-16,-3 0 0 15,-7-3 0-15,-1 5 0 0,-1-1 0 0,-3-3 0 16,-2-1 0-16,2-8 0 0,0-1 0 0,-3-6 0 0,2 1 0 15,-1-3 0-15,1-7 0 16,-2 1 0-16,1-2 0 0,-2-4 0 0,11 0 0 16,-25-10 0-16,12 1 0 15,1-2 0-15,3-1-276 0,1 0-347 16,2 2-129-16,2-2-132 0,2 3 74 0,2 1-838 16,4-1-1086-16</inkml:trace>
  <inkml:trace contextRef="#ctx0" brushRef="#br0" timeOffset="162480.21">6971 5372 4319 0,'-2'-14'-32'0,"-1"1"79"0,1 2 23 0,1 2 40 0,-1 4 40 0,2 5 26 0,-4-12 8 0,4 12-1 0,-2-5-12 0,2 5 32 0,0 0-3 15,-4 40 24-15,1 6-3 0,-1 18-18 16,0 6-16-16,3 3-22 15,-6 5-9-15,3 1-15 0,1-1-6 0,-3-2-13 0,2-1-8 16,3-7-18-16,-5-4-2 0,1-4-13 16,4-5-8-16,-5-12-8 0,0-4-10 15,1-4-15-15,1-8-23 0,1-6-52 16,-4-6-65-16,3 1-90 0,-1-8-108 16,-1-3-124-16,3-3-122 0,3-2-118 0,-12-11-131 15,2-2 60-15,5-9-693 0,-7-14-877 16</inkml:trace>
  <inkml:trace contextRef="#ctx0" brushRef="#br0" timeOffset="162662.15">6696 5499 4307 0,'-4'-15'172'15,"-2"4"25"-15,3 5 28 0,-3-2 39 16,4 4 28-16,2 4 3 0,0 0-17 16,0 0-15-16,0 0-20 0,0 0-22 0,0 0-23 0,-2 22-19 0,8-9-25 31,-1 1-48-31,7 3-69 0,-2-5-117 0,4 12-118 15,0-5-142-15,3 5-174 0,1-2-271 0,-7-3-12 0,-1-2 99 16,-1-1-669-16,0 1-821 16</inkml:trace>
  <inkml:trace contextRef="#ctx0" brushRef="#br0" timeOffset="162910.47">7077 4702 4397 0,'-5'-28'397'0,"-3"8"-1"15,4 2-4-15,0 7-8 16,2-1-12-16,0 8-16 0,2 4 27 0,0 0 23 0,10 29-10 16,7 14-84-1,2 8-312-15,4 9 0 0,3 22 0 0,1 8 0 0,-2-3 0 16,0 0 0-16,-4-2 0 16,-4-15 0-16,0-3 0 0,-4-3 0 0,1-4 0 0,-3-4 0 15,-1-7 0-15,-4-11 0 16,1-2 0-16,-5-12 0 0,2-4 0 0,-2-3 0 15,1-7 0-15,-3-3-332 0,0-4-373 16,0-3-139-16,0 0-21 0,0 0 91 16,4-26-815-16,-6 7-1029 0</inkml:trace>
  <inkml:trace contextRef="#ctx0" brushRef="#br0" timeOffset="163080.46">7230 5453 4491 0,'-15'0'129'0,"5"0"64"0,10 0 57 0,-17 0 72 0,17 0 49 0,0 0 40 16,-18 0 27-16,18 0-11 0,0 0-23 0,-13 0-41 15,13 0-27 1,0 0-280-16,0 0-56 0,0 0 0 16,-3-9 0-16,3 9 0 0,20-12 0 0,-2 1 0 15,1-1 0-15,7-2-600 0,3-6-323 16,-3 5 10-16,-3 4 106 0,-8 5-876 0,-1 4-1118 0</inkml:trace>
  <inkml:trace contextRef="#ctx0" brushRef="#br0" timeOffset="163710.43">7521 5475 5047 0,'0'0'164'0,"0"9"39"15,0-9 58-15,-1 10 52 0,1-10 27 0,5 8 16 0,3-2-7 16,-8-6-15-16,13 3-25 16,0-5-52-16,7-1-23 0,0-4-210 15,1-4-24-15,4-4 0 0,0-1 0 16,-3 0 0-16,-4-1 0 0,-3 2 0 0,-1 1 0 15,-3-3 0-15,-1-1 0 0,-5 1 0 16,1 3 0-16,-1-2 0 0,-3 5 0 0,0 2 0 16,0 2 0-16,-2 7 0 0,0 0 0 15,0 0 0-15,0 0 0 0,-29 17 0 0,20 2 0 16,-6 12 0-16,0 3 0 0,4 3 0 16,-2-2 0-16,4 2 0 0,6-2 0 15,1-7 0-15,0-3 0 0,4-6 0 16,1 3 0-16,1-4 0 0,3-3 0 0,2-3 0 0,2-2 0 0,0-6 0 15,5-4 0-15,-2-4 0 16,15-10 0-16,-2-3 0 16,7-12 0-16,-2-3 0 0,1-6 0 0,-3-4 0 15,1-7 0-15,-3-3 0 0,-1-4 0 0,-6 1 0 0,-1 4 0 16,-4 2 0-16,-3 14 0 0,-6 4 0 16,-2 10 0-16,1 3 0 15,-4 7 0-15,-4 6 0 0,2 5 0 0,0 0 0 0,0 0 0 16,-31 41 0-16,19-12 0 0,-6 4 0 15,7 0 0-15,4-2 0 0,-4-6 0 16,9-4 0-16,1-2 0 0,2-2 0 0,1-2 0 16,4-1 0-16,4 5 0 15,3-4 0-15,5 7 0 0,-2-1 0 0,5-1 0 0,-6 3 0 0,3 0 0 16,-1 2 0 0,-2 1 0-16,-4 1 0 0,-3-3 0 15,-2-4 0-15,-2 3 0 0,-2-3 0 0,-6 3 0 16,0 0 0-16,-3-2 0 0,-3 6 0 15,-1-3 0-15,-1-7 0 0,-1 0 0 0,-4-5 0 0,-1 1 0 16,-1-4 0-16,1-2 0 16,-4-1 0-16,1-2 0 0,4-2 0 0,-4-1 0 0,5-1 0 0,0 0-456 31,3-1-564-31,3-1 116 0,10 2-1072 0,-15-4-1395 16</inkml:trace>
  <inkml:trace contextRef="#ctx0" brushRef="#br0" timeOffset="164030.01">8514 5514 5571 0,'0'0'302'0,"0"0"43"0,-13 28 48 0,-7-3 54 0,-5 13 20 0,-13 3-1 16,-16 17-266-16,-13 5-200 0,-7 1 0 0,-10 5 0 0,-12 5 0 15,-6-2 0 1,-9-2 0-16,-34 17 0 0,35-20 0 0,-3-3 0 0,6 1 0 15,6-3 0-15,10-3 0 0,5-1 0 0,10-7 0 16,7-1 0-16,18-9 0 0,3-5 0 16,7-2 0-16,2-2 0 15,6-2 0-15,8-8 0 0,2 2 0 0,-1-3 0 16,12-6 0-16,-4-1 0 0,8-4 0 16,-1 0 0-16,1-3 0 0,0 2 0 0,3-6 0 15,-1 2 0-15,6-5 0 0,0 0 0 16,0 0 0-16,0 0 0 0,42-21 0 0,-10 6-69 15,14-7-971-15,14 1 93 0,4-2 109 16,21-4-963-16,10-2-1231 0</inkml:trace>
  <inkml:trace contextRef="#ctx0" brushRef="#br0" timeOffset="164360.53">8379 6084 5501 0,'-2'-9'211'0,"-2"4"-1"0,4 5 4 0,-9-3 19 0,9 3 40 16,-18 10 33 0,-8 9 31-16,-16 10-1 0,-10 6 5 0,-26 19-112 15,-12 6-229-15,-12 7 0 16,-40 25 0-16,-2-1 0 0,-5-2 0 0,1 4 0 0,6 1 0 0,4-4 0 0,32-18 0 31,6 3 0-31,1-5 0 0,11-2 0 0,11-4 0 16,13-7 0-16,20-16 0 0,7-4 0 0,5-1 0 15,10-8 0-15,3-5 0 0,1 0 0 16,7-5 0-16,2-5 0 0,0-3 0 16,4-2 0-16,-3 0 0 0,5-1 0 15,-1-2 0-15,0 0 0 0,4-5 0 0,-6 7 0 16,6-7 0-16,0 0 0 0,0 0 0 16,0 0-293-16,0 0-454 0,0 0-190 15,0 0 79-15,30-5 105 0,-30 5-813 16,14 3-1007-16</inkml:trace>
  <inkml:trace contextRef="#ctx0" brushRef="#br0" timeOffset="166810.34">2115 9714 4683 0,'-2'-11'120'0,"0"1"8"0,2 2 17 0,0 8 27 0,-4-9 19 15,4 9 21-15,0-8 0 0,0 8-10 0,0 0-24 16,0 0 23-16,0 0 48 16,12 54 0-16,1-7-2 0,2 9 3 0,-2 2-11 15,3-2 23-15,-1-2-12 0,2-1-249 16,-2-7-1-16,-3-10 0 0,-1-2 0 16,0-3 0-16,1-3 0 0,-1-4 0 15,-5-7 0-15,2-1 0 0,-4-3 0 0,2-3 0 16,-3 0 0-16,1-1 0 0,-2-3 0 15,1 2 0-15,-1-2 0 0,0-2 0 0,-2-4 0 16,3 8 0-16,-3-8 0 0,0 0 0 0,0 0-372 16,0 0-340-1,4-26-145-15,-1 10-21 0,-1-1 94 0,4-4-776 0,1-10-1004 0</inkml:trace>
  <inkml:trace contextRef="#ctx0" brushRef="#br0" timeOffset="167160.51">2610 9736 4602 0,'2'-10'47'0,"-2"6"2"16,0 4 28 0,0 0 40-16,0 0 55 0,-7 27 52 0,1-7 43 15,-4 14 21-15,6-4-13 0,-1-2-14 16,3-3-15-16,0 1-17 0,2 1-17 0,2 2-14 16,0-8-10-16,5 10-14 0,3-7-17 15,3 1-10-15,5-4-11 0,4-1-14 16,3-5-119-16,0-7-3 0,0-4 0 0,4-4 0 15,5-5 0-15,-6-2 0 0,3-3 0 16,-3-4 0-16,-3-1 0 0,-8-2 0 0,-3 1 0 16,-7-5 0-16,-1 0 0 0,-6-5 0 15,-4-8 0-15,-5 2 0 0,-7-4 0 0,-7-7 0 16,-6 1-36-16,-5 1-27 16,0 8-1-16,7 8-2 0,0 5 8 0,-1 5-6 0,6 4-9 15,0 6-17-15,5 7-28 16,-2 1-38-16,0 9-43 0,-4 8-44 15,1 2-60-15,2 3-77 0,7 4-85 0,1 2-119 0,9-8-180 0,1-3 62 16,6-5-578-16,1-3-739 0</inkml:trace>
  <inkml:trace contextRef="#ctx0" brushRef="#br0" timeOffset="167480.28">3220 9549 3940 0,'0'0'202'0,"0"0"-1"0,0 0 15 0,0 0 31 16,-7 24 34-16,1-7 20 0,1 5-6 0,-2 9-15 16,3-6-20-16,4-2-25 15,0-3-24-15,6 0-28 0,6-2-19 0,6 2-14 0,11-3-13 16,3-9-11-16,7-4-22 16,3-10-26-16,11-6-21 0,-4-8-31 0,1-2-19 0,-5-5 0 15,-6 1 5 1,-12 3-1-16,-5 0 6 0,-4-1 14 0,-9 2 12 15,-3 0 0-15,-8 0-3 0,-8-12 4 0,-6 5-12 0,-9-8-3 0,-9 2-4 32,-5 3-8-32,-1 3-4 0,-3 7-18 0,-5 8-27 0,10 7-52 0,4 7-38 15,-9 7-47 1,-2 11-58-16,1 3-66 0,2 8-95 0,6 6-117 0,2 2-164 16,7 4-136-16,0 3 79 0,6 2-648 15,-2 7-828-15</inkml:trace>
  <inkml:trace contextRef="#ctx0" brushRef="#br0" timeOffset="168430.36">2900 11350 4022 0,'0'-10'129'0,"0"2"22"0,0 8 20 0,0-11 21 16,0 11 31-16,0-10 39 0,0 10 31 15,0-8 11-15,0 8-5 0,0 0-13 16,0 0-23-16,0 0-6 0,0 0 16 0,17 26 4 16,-1 5-7-16,2 12-7 15,3-1-26-15,-6 1-218 0,6 2-19 16,-3-5 0-16,-3-7 0 0,-1 1 0 0,0-2 0 16,0-3 0-16,-1-2 0 0,-2-7 0 15,0 0 0-15,-4-8 0 0,-2 0 0 0,-3-4 0 16,2 1 0-16,1-3 0 0,-2 2 0 15,-1-2 0-15,2-1 0 0,-4-5 0 0,0 0-202 16,0 0-289-16,0 0-70 0,0 0-102 16,4-19-157-16,-4 8 14 0,1-1 95 0,-2-2-628 0,4 0-795 15</inkml:trace>
  <inkml:trace contextRef="#ctx0" brushRef="#br0" timeOffset="168980.16">3285 11268 3396 0,'0'0'-115'15,"-10"-4"20"-15,10 4 10 0,-13-4 12 0,5 1 22 0,3-1 34 16,5 4 34 0,-13-5 28-16,6 0 17 0,7 5 6 0,-9-7 1 0,5 2 11 15,4 5 6-15,-7-9 14 16,7 9 21-16,-7-7 16 0,6 3 6 0,1 4 7 16,-6-6 10-16,6 6 2 15,0 0-5-15,0 0-13 0,-7-4-10 0,7 4 1 16,0 0 9-16,3 33 6 0,5-2 13 15,0 4-10-15,3 0-5 0,0-1-9 0,3 0-13 0,1-2-9 16,4-3-2-16,3-5-16 0,0-3-3 0,4-2-12 16,-2-9-9-16,-3-5 13 15,6-4-27-15,-2-5-2 0,9-5-13 16,0-5-4-16,-2-5-24 0,-1-1 3 16,1-7-8-16,-7 1-7 0,-5 2 5 0,-4-2-2 0,-5 3 10 15,-7 6 14 1,-2-1 12-16,-6 1 14 0,-3-4-6 0,-11-8-6 0,-2 1-3 15,-9 4-13-15,2 4-9 0,-3 1-16 0,-1 3-10 16,-3 3-9-16,7 5-23 0,4 5-27 16,2 3-27-16,-1 6-32 0,-9 2-41 0,8 4-41 0,6 0-45 15,-7 3-64 1,10 3-52-16,3-7-55 0,3-1-73 16,2 0-123-16,2-5-35 0,4 0 71 0,0-5-403 15,0 0-460-15</inkml:trace>
  <inkml:trace contextRef="#ctx0" brushRef="#br0" timeOffset="169390.24">3874 10905 3269 0,'-5'-12'359'0,"5"-1"-26"0,3-2-23 0,3 1-16 0,1 2-3 0,4-5-16 0,3 2-3 15,9-3-38-15,-4 4-20 0,0 1-27 0,1 5-54 16,4 1-44-16,0 4-30 16,-4 3-30-16,-2 0-17 0,2 3-9 0,-1 4-2 15,-2 3 2-15,-1 4 3 0,-9 4 6 16,0 2 19-16,-3 3 6 0,-4 3 9 16,-4 14 14-16,1-2 12 0,-3-2-8 15,1-2 13-15,1-10 3 0,1-5 7 0,3-4 5 16,3-1-4-16,2-3 2 0,3-3 2 15,3 0 4-15,3-1-3 0,0 2 4 0,2-2 3 16,-1 0 15-16,4 2 9 0,-2 1 6 0,1 0 5 0,-1-1-135 16,-2 5 0-1,1 2 0-15,-5 2 0 0,-2-2 0 0,-4 5 0 0,0 0 0 16,-5-1 0-16,-5 4 0 16,2 10 0-16,-7-2 0 0,-1-2 0 0,-2-2 0 0,-6 1 0 15,0-7 0 1,-4-4 0-16,-1-2 0 0,0-5 0 0,1-4-495 0,4-6-320 15,-8-2-97-15,-13-6 83 0,-9-7-919 0,-4-3-1180 16</inkml:trace>
  <inkml:trace contextRef="#ctx0" brushRef="#br0" timeOffset="170010.4">1956 10996 5084 0,'-5'-27'-1'0,"1"8"14"0,0-1 13 0,2 7 23 0,2 1 29 0,-1 4 31 0,1-1 25 0,-2 1 8 0,2 8 4 0,-2-12-3 15,2 12-8-15,-2-7-6 0,2 7-6 16,0 0 12-16,0 0 4 16,-4 25-15-16,-4-1-7 15,-3 9-15-15,-5 11-11 0,-2 1-7 0,-4 1-9 0,1 2-12 16,1-3-8-16,-1-6-19 15,6-9 2-15,-3-3-8 0,7-8 1 0,1-4-3 16,1-5-5-16,1 0-11 0,0-8-17 0,1-2-5 0,7 0-6 16,-21-17 2-1,13 4 0-15,4-5-1 0,-1 5 7 0,3-1-4 16,2 2 12-16,0 5 1 0,0 7 24 0,7-6 24 16,-7 6 25-16,25 35 15 0,-3 10 11 15,-6 8 10-15,4 10 15 16,-4 6 7-16,-2 3-45 0,1 20-87 0,-1-22 0 15,-1-2 0-15,1-8 0 0,-3-10 0 0,3-4 0 0,-3-13 0 16,0-2 0-16,4-6 0 0,0-6 0 16,1-7 0-16,2-3 0 0,2-8 0 0,-1-2 0 15,15-10 0 1,1-7 0-16,6-10 0 0,3-1 0 0,0-4 0 16,0 2 0-16,1 0 0 0,0 0 0 15,-2 4 0-15,5 5 0 0,-4-2-175 0,-10 9-516 16,-4-1-179-16,-1 2-28 0,-4 4 100 15,-6 3-821-15,-6-2-1057 0</inkml:trace>
  <inkml:trace contextRef="#ctx0" brushRef="#br0" timeOffset="173150.47">11427 4935 4291 0,'0'0'-66'0,"13"0"77"0,-13 0 44 0,0 0 33 16,0 0 34-16,0 0 33 0,0 0 34 0,0 0 27 0,11-5 37 15,-11 5 28-15,0 0 3 16,3-5 8-16,-3 5-2 0,0 0-5 0,0 0 0 16,10-8-9-16,-10 8-2 15,0 0-8-15,2-4-14 0,-2 4-160 0,0 0-92 16,2-11 0-16,-2 11 0 0,0-12 0 16,0 6 0-16,0 6 0 0,-4-19 0 0,3 7 0 15,-4 0 0-15,1-4 0 16,-1 0 0-16,-3-1 0 0,1-2 0 0,0 4 0 15,0-2 0-15,-2 0 0 0,1 1 0 0,-2 1 0 16,1 3 0-16,0-3 0 0,-5-1 0 16,3 1 0-16,-3 1 0 0,1 2 0 15,0-1 0-15,-1-1 0 0,1 2 0 0,-2-1 0 16,4 5 0-16,-7-3 0 0,5 1 0 0,-1 0 0 16,1 3 0-16,-1-2 0 15,3 3 0-15,0-1 0 0,-1 1 0 0,-1 0 0 0,-1 0 0 16,3 1 0-16,-2 2 0 0,0-2 0 15,-4 0 0-15,-1 3 0 0,4-1 0 16,-4-2 0-16,0 4 0 0,0-2 0 0,2 3 0 0,3-2 0 16,-2 2 0-16,15 0 0 15,-31 2 0-15,15 0 0 0,0-1 0 0,-1 3 0 16,0-1 0-16,-2 1 0 16,0-1 0-16,-2 4 0 0,0-2 0 0,0 0 0 15,3-1 0-15,2 1 0 0,-4 2 0 16,-1 0 0-16,1-1 0 0,0 1 0 15,-3 4 0-15,3-3 0 0,-3 0 0 0,-4 3 0 16,2 1 0-16,-2 0 0 0,2 3 0 16,5-2 0-16,-7 1 0 0,8-2 0 0,4-1 0 0,-1-1 0 0,4 1 0 15,-2 0 0 1,1 4 0-16,2-2 0 0,-1 1 0 0,2 3 0 0,-1-1 0 0,1 7 0 31,1-4 0-31,0 8 0 0,-2 2 0 16,4 4 0-16,3-1 0 0,-1 2 0 0,1 0 0 15,2-5 0-15,0 5 0 0,2 3 0 16,0-4 0-16,0-8 0 0,2 10 0 0,2 0 0 16,2 0 0-16,-3-3 0 0,5 1 0 0,-5-1 0 0,6 0 0 15,-2-1 0-15,0 0 0 0,3 2 0 16,0-2 0 0,1 0 0-16,0-2 0 0,1 2 0 0,1-4 0 0,1 2 0 0,2-2 0 15,0-1 0 1,3 2 0-16,0-4 0 0,4 2 0 0,0-4 0 0,3 0 0 15,5-1 0-15,-3-2 0 16,7-2 0-16,-2 0 0 0,1-5 0 0,6 2 0 16,-3-6 0-16,6-1 0 0,-3 0 0 0,-1-4 0 15,4-1 0-15,-2-6 0 0,-1 1 0 16,3-4 0-16,-4 0 0 0,1-5 0 16,1 0 0-16,-3 2 0 0,-2-4 0 0,-2 1 0 15,0-1 0-15,-2-3 0 0,0 2 0 0,-5-4 0 0,0 0 0 16,-2-3 0-16,-2-1 0 0,-1-3 0 15,-6-4 0-15,0-5 0 16,1-11 0-16,-4-4 0 0,-7-5 0 0,-2-5 0 0,-4-5 0 0,-11-3 0 16,0-4 0-1,-14-17 0-15,-2 3 0 0,-8 5 0 0,-5 8 0 0,6 20 0 16,-2 7 0 0,-7 4 0-16,-4 9 0 0,-3 11 0 0,-2 10 0 0,5 9 0 15,-3 6 0-15,-9 9 0 16,0 3 0-16,8 4 0 0,3 2 0 0,9 1 0 15,10-2-129-15,4-3-920 0,12 1 109 16,7-3-1125-16,2-1-1479 0</inkml:trace>
  <inkml:trace contextRef="#ctx0" brushRef="#br0" timeOffset="174413.07">16575 4139 5893 0,'-11'-5'-113'0,"1"3"33"0,3-1 38 0,7 3 25 16,-10-4 37-16,10 4 45 0,0 0 32 0,0 0 18 0,-12-3 19 15,12 3 16-15,0 0 16 0,0 0-6 0,0 0-9 0,0 0-4 16,0 0-3-16,59 3-16 15,-7-1-15-15,20 3-7 0,10-3-7 16,8-2-17-16,26 0-7 0,6-4-13 0,-3-2 0 0,-5-1-23 16,-8 0-26-16,-21 0-11 0,-8-5-8 0,16-8-8 15,-18 1 10-15,-3-1-4 0,-2-3 2 16,7-12 4 0,-14 6-2-16,-6-3 4 0,16-10-4 0,-6-4 1 0,-1-2 0 15,-3-5-3-15,-4 0 3 16,0 0 1-16,-3-2 4 0,-4-2 0 0,0-3 9 0,-4-2-3 15,-10 11 0-15,-4 0 1 0,8-21 1 0,-9-2-2 0,-11 12 0 16,0-3-2 0,-10-9-2-16,-3 2-1 15,-7-5-5-15,-4 3-4 0,-18-17 9 0,-1 6-11 16,-8 2 6-16,-14 5-7 0,-9 10-2 16,-7 8 4-16,-13 2-4 0,-10 8-2 0,-13 9-7 15,-16 8 9-15,-5 8-5 0,-19 4 1 16,-10 7-1-16,-8 5 5 0,-8 9 5 0,-11 6 0 15,-45 17 8-15,13 10 9 0,9 15 24 16,11 18 20-16,12 13 10 0,8 14 11 0,21 13 0 16,19 9 13-16,45-20 9 0,11 12-32 15,19 6-66-15,21-1 0 0,24 1 0 16,33-1 0-16,23-5 0 0,46 25 0 0,26-13 0 16,29-18 0-16,16-14 0 0,12-7 0 15,0-11 0-15,-42-26 0 0,2-8 0 16,-11-8 0-16,-8-8 0 0,-12-9 0 0,-24-6-242 15,-8-12-152-15,-6-2-111 0,-9-6-115 0,-4-8-230 16,-5-6 38-16,-11 3 87 0,-6-6-650 0,-6-1-829 0</inkml:trace>
  <inkml:trace contextRef="#ctx0" brushRef="#br0" timeOffset="182560.45">12483 2152 4067 0,'-1'-9'139'0,"1"4"-8"0,0 5-27 0,-6-8-33 0,6 8-17 0,0 0 38 0,0 0 17 15,0 0-1-15,-13 18-6 0,8-2 6 0,0 2 16 16,3 1-1 0,-2 4-13-16,3-3-7 0,-1 4 4 0,-2-2 4 0,4-3-8 15,0 1-10-15,-2-3-9 16,2-3-5-16,2-1-7 0,-2-1-5 0,0-2-9 0,0-1 9 16,2-1 15-16,0-1 9 15,-2-7 18-15,0 0-8 0,0 0-14 0,0 0-4 16,14-18-12-16,-3-3-11 0,2-11-3 15,2-3-8-15,0 0 0 0,4-6-13 16,-4 9-1-16,3 3-1 0,-3 3-9 0,-5 7-1 0,-3 6-6 16,1 1-6-1,-3 1-7-15,2 5 0 0,-2 0-5 0,-5 6 0 0,13-3-3 16,-13 3 10-16,19 3-3 16,-7 3 1-16,1-1-3 0,0 1 3 0,3 0-1 15,1 6 1-15,-2-6-2 16,0 1 2-16,1 0-2 0,-1 0 5 0,2-2 2 15,-4-3 2-15,3-2-2 0,2-4 2 16,5-1 0-16,6-7-1 0,-2 0-2 16,1-3 5-16,-3-2 1 0,-4 5 10 0,-6 2 8 15,-2 5 5-15,-1-3-14 0,-6 2-8 0,1 4-11 0,-1 0-2 16,-6 2 0-16,0 0 1 16,0 0 0-16,21 14 6 0,-19-7-3 15,3 5-1-15,-3 0-3 0,2 1 7 0,1-1-20 16,-2 0-21-16,-3-1-53 15,6 1-54-15,-4 0-56 0,0-2-57 0,-2-5-66 0,1 2-68 0,1-2-87 16,-2-5-148-16,0 0-176 0,0 0 67 16,0 0-542-16,9-16-730 15</inkml:trace>
  <inkml:trace contextRef="#ctx0" brushRef="#br0" timeOffset="182894.11">13337 1973 3693 0,'0'0'-27'0,"0"0"17"0,0 0 21 0,0 0 55 0,14 3 46 0,-14-3 32 0,7 4 14 16,-7-4 11-16,13 8 4 16,-3-8 1-16,1 4-9 0,2 0-8 0,-1-3-8 15,1 3-12-15,1-3-17 16,-1-1-12-16,-13 0-11 0,27 0-6 0,-15 0-5 0,-12 0-9 0,20-6-7 0,-10 2-13 31,-4-3-7-31,-2 0-12 0,-4 2-7 0,0 5-3 16,-8-14-6-16,2 11-4 0,-2-2-3 0,-4 3-1 15,-6 2-2-15,1 4-2 0,-4 2-1 16,-9 6-1-16,1 5-1 16,2 0 5-16,6 7-1 0,4-2-3 0,3-2-18 15,7 1 9-15,3-1 0 0,3-1 10 0,2-2-7 0,7 4-1 16,2-2-2-16,8 3-1 16,5-5-15-16,-5-3-37 0,0-4-46 0,6-2-66 15,-5-4-72-15,3 0-78 16,-1-4-87-16,-1-2-125 0,-2-4-176 0,-2 0 48 0,-3-1-393 0,-1-2-523 15</inkml:trace>
  <inkml:trace contextRef="#ctx0" brushRef="#br0" timeOffset="183722.13">13852 1996 3194 0,'0'0'116'0,"0"0"-8"16,0 0 3-16,17 0 41 0,-17 0 38 0,6 9 20 0,-4 0-1 16,-1 4-10-16,1-2-20 0,0 5-10 0,0-3-16 0,3 1-19 15,-5 3-9-15,1-1-11 16,-1-2-12-16,0-1-7 0,0-1-6 15,0-1 2-15,0-1-4 0,0-2 6 0,0-8 10 16,0 13 13-16,0-13 8 0,2 4-6 16,-2-4-6-16,0 0-13 0,0 0-6 0,4-23-8 15,2 6-14-15,-3-4-13 0,6-1-3 16,4-5-13-16,-4 5-1 0,-2 6 4 0,0 1-1 0,-2 4 7 16,3 0-11-1,-7 2 6-15,3 3-10 0,0-1-7 0,-4 7-8 0,3-8 2 0,-3 8 5 16,9-4 1-16,-9 4 7 0,0 0-5 15,0 0-6-15,0 0 10 16,27 8-15-16,-22-2 1 0,-5-6-1 0,11 5 1 16,-11-5-7-16,9 6 6 15,-9-6-4-15,11 2 7 0,-11-2-3 0,0 0 3 0,13 0-3 0,-13 0 1 16,0 0-2 0,15-5-3-16,-15 5 0 0,9-3-10 15,-9 3 2-15,0 0-8 0,13-3-6 0,-13 3 3 16,0 0 0-16,14 6 3 0,-6-1-3 15,-3 1 3-15,7 2 6 0,-4 0-7 0,-1-3 2 0,5 5 1 16,-3-2 0-16,2 0 1 16,1-3 1-16,-1-1 0 0,0 0-12 0,2-2-10 15,-13-2-23-15,28-4-26 16,-13 0-12-16,3 0-8 0,-4-3-1 0,4-3 1 16,-3-2 8-16,-2 1 10 15,-1 1 3-15,-3 2 11 0,-1 0 11 0,-1 1 14 16,3 2 13-16,-7 2 10 0,4-1-4 0,-2 2-1 15,-5 2 6-15,6-5-7 0,-6 5 2 16,0 0 5-16,11 13 1 0,-4-7 1 0,-2 5 4 16,2 1-9-16,3 2 8 0,2-1-2 15,1 1-4-15,1-3-4 0,2 1 0 16,2-2 6-16,0-2-5 0,-2-3 7 16,-1-3 2-16,-1 0 3 0,-2-4-3 0,2 0-1 15,-1-1 8-15,-2 0 10 0,0-4 16 16,-6-3-2-16,1 0-6 0,-3-1 1 0,-3-1-10 0,-2-5 9 15,1-1-13-15,-7-1-3 0,3-1-3 16,-4-1-1-16,6 6-11 16,-7 1-12-16,3 0-34 0,1 4-46 0,-4 5-54 15,-1 2-75-15,2 4-79 16,-7 3-113-16,3 2-171 0,-4 5-208 0,-1-3 73 16,5 2-530-16,6 1-716 0</inkml:trace>
  <inkml:trace contextRef="#ctx0" brushRef="#br0" timeOffset="184100.11">14877 2179 3857 0,'0'0'179'0,"0"0"12"0,0 0 20 0,0 0 6 0,0 0-8 0,0 0-23 16,-15-17-19-16,17 10-21 0,0-3-20 0,2 0-20 15,1-6-19-15,1 3-20 16,-3-4-11-16,1 3-7 0,1-3-2 0,-3-1-10 15,-2 1-1-15,-4-1-6 0,-1 5-8 0,3-3-2 16,-5 4-5-16,0 3-3 0,-5 0-4 16,1 4-1-16,-2 3-2 0,-5 4 2 0,3-1-1 15,0 1-1-15,4 0-4 16,0-1 0-16,0 1-2 0,11-2 0 0,-11 2 2 0,11-2 2 0,0 0 6 0,0 0-4 31,51-21-2-31,-14 6 2 0,8-1 6 16,-7 3 14-16,-2 3 5 15,-3 3 1-15,-7 2 4 0,-3 3 8 0,-7 4 20 0,1 3 15 16,-2 3 23-16,-2 4 1 0,-2 5-20 0,-4 4 1 16,-2-2-8-16,1 13-6 0,0 3-10 15,-5 0-19-15,1 0-60 0,-2-2-91 0,3 3-108 16,-3-6-108 0,2-2-126-16,0-3-175 0,-2-1-166 0,2-3 75 0,-1-3-571 15,5-5-749-15</inkml:trace>
  <inkml:trace contextRef="#ctx0" brushRef="#br0" timeOffset="184295.45">15535 1787 3684 0,'2'-18'268'16,"-2"7"-9"-16,0 4-3 0,0 2-2 0,0 5 6 16,0 0 3-16,0 0-14 0,-41 39-22 0,19-3-33 0,-5 5-19 15,4 7-9-15,-2 3-24 0,5 5-37 16,0-2-59-16,3-1-82 0,0 0-96 0,3-4-93 15,5-2-107-15,4-11-77 16,-5-1-83-16,9-11-115 0,-8-7-85 0,7-3 55 16,0-4-379-16,2-5-490 15</inkml:trace>
  <inkml:trace contextRef="#ctx0" brushRef="#br0" timeOffset="184460.29">15250 2007 3073 0,'-2'-29'196'0,"2"7"24"0,-3 7 11 15,1 1 2-15,0 4-5 0,0 1-15 0,0 2-26 16,2 7-22-16,0 0-16 0,0 0-16 16,0 0-14-16,0 0-57 0,0 0-84 0,0 25-114 15,4-12-124-15,3 1-169 0,4-3-273 16,5 1 55-16,2 0 76 0,-2-3-260 16,8-4-316-16</inkml:trace>
  <inkml:trace contextRef="#ctx0" brushRef="#br0" timeOffset="184770.33">15868 969 2595 0,'-1'-11'121'0,"-3"8"-13"0,4 3 12 0,0 0 69 15,0 0 48-15,-8 43 35 16,4-4 34-16,-2 16-17 0,4 6-16 0,-1 5-2 0,-1 0-17 15,0 7-24-15,4-3-24 0,0-4-18 0,2 0-22 16,4-4-13-16,-1-8-10 16,3-9-23-16,-3-6-27 0,5-5-34 15,-2-1-39-15,-3-10-35 16,3-4-37-16,-2-5-27 0,2-2-21 0,-3-4-36 16,4-3-47-16,0-3-24 0,-9-2-27 15,18-5-15-15,-6-4-10 0,-3-3-10 0,2-3-11 16,-4-4-20-16,0-2-17 0,-5 4-27 15,2-1-37-15,-2 7-19 0,-4 5-113 0,-4-2-200 0,3 4-205 16</inkml:trace>
  <inkml:trace contextRef="#ctx0" brushRef="#br0" timeOffset="185160.16">16242 1624 2332 0,'1'-7'268'0,"-1"7"18"16,0 0 11-16,0 0 23 0,0 0 19 15,0 0 19-15,0 0-2 0,0 0-18 0,0 0-28 16,-14 25-27-16,7-11-33 0,4 0-23 16,-1 1-20-16,2-1-17 0,2 0-19 0,0-2-18 15,4-1-10-15,-2 1-25 0,1 0-8 0,7-5-20 0,0 1-15 16,3-2-28-16,8-2-38 0,-2-2-38 0,4-2-16 0,3-4-2 31,-1 1 5-31,-2-2 6 16,0-3 21-16,-6 1 17 0,1-5 14 0,-7-2 17 15,-1-1 8-15,-7 1 3 0,-1-6-3 0,-4-2-9 16,-3 0 13-16,-7-7-7 0,1 1-2 16,-7 6-10-16,5 5-4 0,-1 3 3 0,2 9-8 15,-8 2-11-15,4 3-25 0,-19 10-62 16,5 2-93-16,-3 7-128 0,-2 8-151 0,7-6-205 15,4 1-202-15,6-5 91 0,11-5-650 0,5-4-869 0</inkml:trace>
  <inkml:trace contextRef="#ctx0" brushRef="#br0" timeOffset="186126.24">16743 1467 4265 0,'0'-8'121'0,"0"8"17"16,0-8 11-16,0 8 16 0,0 0-7 0,-3-11-15 16,3 11-27-16,0 0-6 0,0 0-10 15,0 0-7-15,-1 40-9 0,-3-16-5 0,-2 7-6 16,-5-2-10-16,3 1 1 0,2-4-4 16,-1-4-10-16,3-1-4 0,1-4-3 15,-3-2-1-15,4 1-2 0,2-4-4 16,-2-1 0-16,4 1 4 0,2-4-6 15,3-2 3-15,4-3-7 0,3 1-20 0,1-4-25 0,5-4-24 16,3 1-8-16,-1-5-4 16,6-4 5-16,1-5 6 0,-2-1 9 0,-2-2 2 15,-4-1 26-15,-1 1 38 0,-8 4 29 16,-1 5 21-16,-3 4 11 0,-2-2-12 16,0 4-12-16,-2 2-11 0,-4 3 2 0,0 0 6 15,0 0 5-15,0 0-1 0,0 0 1 0,0 0-7 16,-18 20-5-16,14-15-3 0,4-5-8 15,-3 10 1-15,3-10-12 0,0 9 8 0,0-9-6 16,5 7-3-16,-5-7 1 0,20 3-15 16,-20-3-12-16,26-6-23 15,-9 0-32-15,1 1-12 0,-2 0-3 0,-2 0 3 0,-1 2-8 16,-1-1-10-16,-3 3 1 16,-9 1 3-16,18 0 7 0,-18 0 12 0,13 6 3 15,-8 0 6-15,1-2 1 16,-3 5 5-16,4-2 4 0,-1 2 5 0,-3-3-4 0,5 3 4 15,-3-4-3-15,3 2-5 0,0 1-14 0,1-4-18 16,1-3-20-16,3 1-14 16,-13-2-15-16,25-5-6 0,-5-1-10 15,-4-7 0-15,7-5 2 0,-2-5 5 16,-8-2 11-16,2-6 0 0,14-12 23 0,-12-3 13 16,3-5 7-16,-7-13 14 15,0 2 26-15,2-7 18 0,-4 1 44 0,3-1 32 0,-4 4 34 16,-5 9 28-16,1 16 36 0,-2 5 6 15,-2 11 2-15,0 7-17 0,0 3-21 16,-6 5-4-16,-1 7 3 0,5 2 3 0,-12 19-8 16,2-1-6-16,-5 14-8 15,4 2-10-15,1 7-8 0,0 12-6 0,6 2-8 0,3-9-9 0,1-1-35 16,1-1-40 0,10 6-49-16,-4-12-34 0,2-2-34 0,0-3-17 15,4-4 0-15,-6-8 13 16,-2-3 12-16,1-6 18 0,-2-1 28 15,-3-3 30-15,4-2 21 0,-5-6 16 0,0 0 20 0,0 0 19 0,0 0 15 16,0 0 20-16,0 0 9 16,0 0 2-16,0 0 14 0,-17-20 1 0,17 20 1 15,-6-6-7-15,6 6-10 16,0 0-8-16,-4-11-13 0,4 11-12 0,0 0-9 16,4-10-29-16,3 4-39 15,4-2-60-15,5 1-53 0,5-3-53 0,6-4-58 16,4-1-53-16,-1 1-22 0,1 2-24 0,-9 5-4 0,-3 2 1 15,-4 0 28-15,-1 3 34 16,-3 0 33-16,-1 1 50 0,-10 1 42 0,19 0 41 16,-19 0 43-16,12 0 37 0,-12 0 28 15,0 0 11-15,11 1 8 0,-11-1-5 0,0 0 0 16,3 6-5-16,-3-6-7 16,0 0-41-16,0 0-57 0,0 0-82 0,0 0-110 15,0 0-175-15,-21 10-54 0,12-8-112 0,-4-1-142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1f9499d9b7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g1f9499d9b7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1c9a5924ca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21c9a5924ca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f9499d9b76_0_2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6" name="Google Shape;186;g1f9499d9b76_0_2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f9499d9b76_0_2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1f9499d9b76_0_2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f9499d9b76_0_2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1f9499d9b76_0_2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f9499d9b76_0_28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1f9499d9b76_0_2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6243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c9a5924c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21c9a5924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1c9a5924ca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g21c9a5924c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938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1c9a5924ca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g21c9a5924ca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1c9a5924ca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21c9a5924ca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1c9a5924ca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21c9a5924ca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48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 name="Google Shape;29;p7"/>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30" name="Google Shape;30;p7"/>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 name="Google Shape;31;p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2" name="Google Shape;32;p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6"/>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6"/>
          <p:cNvSpPr txBox="1">
            <a:spLocks noGrp="1"/>
          </p:cNvSpPr>
          <p:nvPr>
            <p:ph type="title"/>
          </p:nvPr>
        </p:nvSpPr>
        <p:spPr>
          <a:xfrm rot="5400000">
            <a:off x="7160700" y="1978978"/>
            <a:ext cx="5757300" cy="26289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7" name="Google Shape;97;p16"/>
          <p:cNvSpPr txBox="1">
            <a:spLocks noGrp="1"/>
          </p:cNvSpPr>
          <p:nvPr>
            <p:ph type="body" idx="1"/>
          </p:nvPr>
        </p:nvSpPr>
        <p:spPr>
          <a:xfrm rot="5400000">
            <a:off x="1826700" y="-573722"/>
            <a:ext cx="5757300" cy="7734300"/>
          </a:xfrm>
          <a:prstGeom prst="rect">
            <a:avLst/>
          </a:prstGeom>
          <a:noFill/>
          <a:ln>
            <a:noFill/>
          </a:ln>
        </p:spPr>
        <p:txBody>
          <a:bodyPr spcFirstLastPara="1" wrap="square" lIns="45700" tIns="0" rIns="45700" bIns="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98" name="Google Shape;98;p16"/>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9" name="Google Shape;99;p1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0" name="Google Shape;100;p1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8/17/2025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5453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33"/>
        <p:cNvGrpSpPr/>
        <p:nvPr/>
      </p:nvGrpSpPr>
      <p:grpSpPr>
        <a:xfrm>
          <a:off x="0" y="0"/>
          <a:ext cx="0" cy="0"/>
          <a:chOff x="0" y="0"/>
          <a:chExt cx="0" cy="0"/>
        </a:xfrm>
      </p:grpSpPr>
      <p:sp>
        <p:nvSpPr>
          <p:cNvPr id="34" name="Google Shape;34;p8"/>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8"/>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8"/>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262626"/>
              </a:buClr>
              <a:buSzPts val="8000"/>
              <a:buFont typeface="Calibri"/>
              <a:buNone/>
              <a:defRPr sz="8000" b="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8"/>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rtl="0">
              <a:lnSpc>
                <a:spcPct val="90000"/>
              </a:lnSpc>
              <a:spcBef>
                <a:spcPts val="2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600"/>
              <a:buNone/>
              <a:defRPr sz="16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38" name="Google Shape;38;p8"/>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9" name="Google Shape;39;p8"/>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0" name="Google Shape;40;p8"/>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1" name="Google Shape;41;p8"/>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4" name="Google Shape;44;p9"/>
          <p:cNvSpPr txBox="1">
            <a:spLocks noGrp="1"/>
          </p:cNvSpPr>
          <p:nvPr>
            <p:ph type="body" idx="1"/>
          </p:nvPr>
        </p:nvSpPr>
        <p:spPr>
          <a:xfrm>
            <a:off x="1097279" y="1845734"/>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45" name="Google Shape;45;p9"/>
          <p:cNvSpPr txBox="1">
            <a:spLocks noGrp="1"/>
          </p:cNvSpPr>
          <p:nvPr>
            <p:ph type="body" idx="2"/>
          </p:nvPr>
        </p:nvSpPr>
        <p:spPr>
          <a:xfrm>
            <a:off x="6217920" y="1845735"/>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46" name="Google Shape;46;p9"/>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9"/>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10"/>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10"/>
          <p:cNvSpPr txBox="1">
            <a:spLocks noGrp="1"/>
          </p:cNvSpPr>
          <p:nvPr>
            <p:ph type="body" idx="1"/>
          </p:nvPr>
        </p:nvSpPr>
        <p:spPr>
          <a:xfrm>
            <a:off x="109728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52" name="Google Shape;52;p10"/>
          <p:cNvSpPr txBox="1">
            <a:spLocks noGrp="1"/>
          </p:cNvSpPr>
          <p:nvPr>
            <p:ph type="body" idx="2"/>
          </p:nvPr>
        </p:nvSpPr>
        <p:spPr>
          <a:xfrm>
            <a:off x="1097280" y="2582334"/>
            <a:ext cx="4937700" cy="3378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53" name="Google Shape;53;p10"/>
          <p:cNvSpPr txBox="1">
            <a:spLocks noGrp="1"/>
          </p:cNvSpPr>
          <p:nvPr>
            <p:ph type="body" idx="3"/>
          </p:nvPr>
        </p:nvSpPr>
        <p:spPr>
          <a:xfrm>
            <a:off x="621792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endParaRPr/>
          </a:p>
        </p:txBody>
      </p:sp>
      <p:sp>
        <p:nvSpPr>
          <p:cNvPr id="54" name="Google Shape;54;p10"/>
          <p:cNvSpPr txBox="1">
            <a:spLocks noGrp="1"/>
          </p:cNvSpPr>
          <p:nvPr>
            <p:ph type="body" idx="4"/>
          </p:nvPr>
        </p:nvSpPr>
        <p:spPr>
          <a:xfrm>
            <a:off x="6217920" y="2582334"/>
            <a:ext cx="4937700" cy="3378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55" name="Google Shape;55;p10"/>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0" name="Google Shape;60;p11"/>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1"/>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1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3"/>
        <p:cNvGrpSpPr/>
        <p:nvPr/>
      </p:nvGrpSpPr>
      <p:grpSpPr>
        <a:xfrm>
          <a:off x="0" y="0"/>
          <a:ext cx="0" cy="0"/>
          <a:chOff x="0" y="0"/>
          <a:chExt cx="0" cy="0"/>
        </a:xfrm>
      </p:grpSpPr>
      <p:sp>
        <p:nvSpPr>
          <p:cNvPr id="64" name="Google Shape;64;p12"/>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2"/>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2"/>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9"/>
        <p:cNvGrpSpPr/>
        <p:nvPr/>
      </p:nvGrpSpPr>
      <p:grpSpPr>
        <a:xfrm>
          <a:off x="0" y="0"/>
          <a:ext cx="0" cy="0"/>
          <a:chOff x="0" y="0"/>
          <a:chExt cx="0" cy="0"/>
        </a:xfrm>
      </p:grpSpPr>
      <p:sp>
        <p:nvSpPr>
          <p:cNvPr id="70" name="Google Shape;70;p13"/>
          <p:cNvSpPr/>
          <p:nvPr/>
        </p:nvSpPr>
        <p:spPr>
          <a:xfrm>
            <a:off x="16" y="0"/>
            <a:ext cx="40509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4040071" y="0"/>
            <a:ext cx="639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600"/>
              <a:buFont typeface="Calibri"/>
              <a:buNone/>
              <a:defRPr sz="3600" b="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3"/>
          <p:cNvSpPr txBox="1">
            <a:spLocks noGrp="1"/>
          </p:cNvSpPr>
          <p:nvPr>
            <p:ph type="body" idx="1"/>
          </p:nvPr>
        </p:nvSpPr>
        <p:spPr>
          <a:xfrm>
            <a:off x="4800600" y="731520"/>
            <a:ext cx="6492300" cy="52578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74" name="Google Shape;74;p13"/>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200"/>
              </a:spcBef>
              <a:spcAft>
                <a:spcPts val="0"/>
              </a:spcAft>
              <a:buSzPts val="1500"/>
              <a:buNone/>
              <a:defRPr sz="1500">
                <a:solidFill>
                  <a:srgbClr val="FFFFFF"/>
                </a:solidFill>
              </a:defRPr>
            </a:lvl1pPr>
            <a:lvl2pPr marL="914400" lvl="1" indent="-228600" algn="l" rtl="0">
              <a:lnSpc>
                <a:spcPct val="90000"/>
              </a:lnSpc>
              <a:spcBef>
                <a:spcPts val="200"/>
              </a:spcBef>
              <a:spcAft>
                <a:spcPts val="0"/>
              </a:spcAft>
              <a:buSzPts val="1200"/>
              <a:buNone/>
              <a:defRPr sz="1200"/>
            </a:lvl2pPr>
            <a:lvl3pPr marL="1371600" lvl="2" indent="-228600" algn="l" rtl="0">
              <a:lnSpc>
                <a:spcPct val="90000"/>
              </a:lnSpc>
              <a:spcBef>
                <a:spcPts val="400"/>
              </a:spcBef>
              <a:spcAft>
                <a:spcPts val="0"/>
              </a:spcAft>
              <a:buSzPts val="1000"/>
              <a:buNone/>
              <a:defRPr sz="1000"/>
            </a:lvl3pPr>
            <a:lvl4pPr marL="1828800" lvl="3" indent="-228600" algn="l" rtl="0">
              <a:lnSpc>
                <a:spcPct val="90000"/>
              </a:lnSpc>
              <a:spcBef>
                <a:spcPts val="400"/>
              </a:spcBef>
              <a:spcAft>
                <a:spcPts val="0"/>
              </a:spcAft>
              <a:buSzPts val="900"/>
              <a:buNone/>
              <a:defRPr sz="900"/>
            </a:lvl4pPr>
            <a:lvl5pPr marL="2286000" lvl="4" indent="-228600" algn="l" rtl="0">
              <a:lnSpc>
                <a:spcPct val="90000"/>
              </a:lnSpc>
              <a:spcBef>
                <a:spcPts val="400"/>
              </a:spcBef>
              <a:spcAft>
                <a:spcPts val="0"/>
              </a:spcAft>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endParaRPr/>
          </a:p>
        </p:txBody>
      </p:sp>
      <p:sp>
        <p:nvSpPr>
          <p:cNvPr id="75" name="Google Shape;75;p13"/>
          <p:cNvSpPr txBox="1">
            <a:spLocks noGrp="1"/>
          </p:cNvSpPr>
          <p:nvPr>
            <p:ph type="dt" idx="10"/>
          </p:nvPr>
        </p:nvSpPr>
        <p:spPr>
          <a:xfrm>
            <a:off x="465512" y="6459785"/>
            <a:ext cx="26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4800600" y="6459785"/>
            <a:ext cx="4648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dk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050">
                <a:solidFill>
                  <a:schemeClr val="dk2"/>
                </a:solidFill>
                <a:latin typeface="Calibri"/>
                <a:ea typeface="Calibri"/>
                <a:cs typeface="Calibri"/>
                <a:sym typeface="Calibri"/>
              </a:defRPr>
            </a:lvl1pPr>
            <a:lvl2pPr marL="0" lvl="1" indent="0" algn="r" rtl="0">
              <a:spcBef>
                <a:spcPts val="0"/>
              </a:spcBef>
              <a:buNone/>
              <a:defRPr sz="1050">
                <a:solidFill>
                  <a:schemeClr val="dk2"/>
                </a:solidFill>
                <a:latin typeface="Calibri"/>
                <a:ea typeface="Calibri"/>
                <a:cs typeface="Calibri"/>
                <a:sym typeface="Calibri"/>
              </a:defRPr>
            </a:lvl2pPr>
            <a:lvl3pPr marL="0" lvl="2" indent="0" algn="r" rtl="0">
              <a:spcBef>
                <a:spcPts val="0"/>
              </a:spcBef>
              <a:buNone/>
              <a:defRPr sz="1050">
                <a:solidFill>
                  <a:schemeClr val="dk2"/>
                </a:solidFill>
                <a:latin typeface="Calibri"/>
                <a:ea typeface="Calibri"/>
                <a:cs typeface="Calibri"/>
                <a:sym typeface="Calibri"/>
              </a:defRPr>
            </a:lvl3pPr>
            <a:lvl4pPr marL="0" lvl="3" indent="0" algn="r" rtl="0">
              <a:spcBef>
                <a:spcPts val="0"/>
              </a:spcBef>
              <a:buNone/>
              <a:defRPr sz="1050">
                <a:solidFill>
                  <a:schemeClr val="dk2"/>
                </a:solidFill>
                <a:latin typeface="Calibri"/>
                <a:ea typeface="Calibri"/>
                <a:cs typeface="Calibri"/>
                <a:sym typeface="Calibri"/>
              </a:defRPr>
            </a:lvl4pPr>
            <a:lvl5pPr marL="0" lvl="4" indent="0" algn="r" rtl="0">
              <a:spcBef>
                <a:spcPts val="0"/>
              </a:spcBef>
              <a:buNone/>
              <a:defRPr sz="1050">
                <a:solidFill>
                  <a:schemeClr val="dk2"/>
                </a:solidFill>
                <a:latin typeface="Calibri"/>
                <a:ea typeface="Calibri"/>
                <a:cs typeface="Calibri"/>
                <a:sym typeface="Calibri"/>
              </a:defRPr>
            </a:lvl5pPr>
            <a:lvl6pPr marL="0" lvl="5" indent="0" algn="r" rtl="0">
              <a:spcBef>
                <a:spcPts val="0"/>
              </a:spcBef>
              <a:buNone/>
              <a:defRPr sz="1050">
                <a:solidFill>
                  <a:schemeClr val="dk2"/>
                </a:solidFill>
                <a:latin typeface="Calibri"/>
                <a:ea typeface="Calibri"/>
                <a:cs typeface="Calibri"/>
                <a:sym typeface="Calibri"/>
              </a:defRPr>
            </a:lvl6pPr>
            <a:lvl7pPr marL="0" lvl="6" indent="0" algn="r" rtl="0">
              <a:spcBef>
                <a:spcPts val="0"/>
              </a:spcBef>
              <a:buNone/>
              <a:defRPr sz="1050">
                <a:solidFill>
                  <a:schemeClr val="dk2"/>
                </a:solidFill>
                <a:latin typeface="Calibri"/>
                <a:ea typeface="Calibri"/>
                <a:cs typeface="Calibri"/>
                <a:sym typeface="Calibri"/>
              </a:defRPr>
            </a:lvl7pPr>
            <a:lvl8pPr marL="0" lvl="7" indent="0" algn="r" rtl="0">
              <a:spcBef>
                <a:spcPts val="0"/>
              </a:spcBef>
              <a:buNone/>
              <a:defRPr sz="1050">
                <a:solidFill>
                  <a:schemeClr val="dk2"/>
                </a:solidFill>
                <a:latin typeface="Calibri"/>
                <a:ea typeface="Calibri"/>
                <a:cs typeface="Calibri"/>
                <a:sym typeface="Calibri"/>
              </a:defRPr>
            </a:lvl8pPr>
            <a:lvl9pPr marL="0" lvl="8" indent="0" algn="r" rtl="0">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14"/>
          <p:cNvSpPr/>
          <p:nvPr/>
        </p:nvSpPr>
        <p:spPr>
          <a:xfrm>
            <a:off x="0" y="4953000"/>
            <a:ext cx="12188700"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a:off x="15" y="491507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title"/>
          </p:nvPr>
        </p:nvSpPr>
        <p:spPr>
          <a:xfrm>
            <a:off x="1097280" y="5074920"/>
            <a:ext cx="10113300" cy="822900"/>
          </a:xfrm>
          <a:prstGeom prst="rect">
            <a:avLst/>
          </a:prstGeom>
          <a:noFill/>
          <a:ln>
            <a:noFill/>
          </a:ln>
        </p:spPr>
        <p:txBody>
          <a:bodyPr spcFirstLastPara="1" wrap="square" lIns="91425" tIns="0" rIns="91425" bIns="0" anchor="b" anchorCtr="0">
            <a:noAutofit/>
          </a:bodyPr>
          <a:lstStyle>
            <a:lvl1pPr lvl="0" algn="l" rtl="0">
              <a:lnSpc>
                <a:spcPct val="85000"/>
              </a:lnSpc>
              <a:spcBef>
                <a:spcPts val="0"/>
              </a:spcBef>
              <a:spcAft>
                <a:spcPts val="0"/>
              </a:spcAft>
              <a:buClr>
                <a:srgbClr val="FFFFFF"/>
              </a:buClr>
              <a:buSzPts val="3600"/>
              <a:buFont typeface="Calibri"/>
              <a:buNone/>
              <a:defRPr sz="3600" b="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pic>
        <p:nvPicPr>
          <p:cNvPr id="82" name="Google Shape;82;p14"/>
          <p:cNvPicPr preferRelativeResize="0">
            <a:picLocks noGrp="1"/>
          </p:cNvPicPr>
          <p:nvPr>
            <p:ph type="pic" idx="2"/>
          </p:nvPr>
        </p:nvPicPr>
        <p:blipFill/>
        <p:spPr>
          <a:xfrm>
            <a:off x="15" y="0"/>
            <a:ext cx="12192000" cy="4915200"/>
          </a:xfrm>
          <a:prstGeom prst="rect">
            <a:avLst/>
          </a:prstGeom>
          <a:blipFill rotWithShape="1">
            <a:blip r:embed="rId2">
              <a:alphaModFix/>
            </a:blip>
            <a:stretch>
              <a:fillRect/>
            </a:stretch>
          </a:blipFill>
          <a:ln>
            <a:noFill/>
          </a:ln>
        </p:spPr>
      </p:pic>
      <p:sp>
        <p:nvSpPr>
          <p:cNvPr id="83" name="Google Shape;83;p14"/>
          <p:cNvSpPr txBox="1">
            <a:spLocks noGrp="1"/>
          </p:cNvSpPr>
          <p:nvPr>
            <p:ph type="body" idx="1"/>
          </p:nvPr>
        </p:nvSpPr>
        <p:spPr>
          <a:xfrm>
            <a:off x="1097280" y="5907023"/>
            <a:ext cx="10113300" cy="594300"/>
          </a:xfrm>
          <a:prstGeom prst="rect">
            <a:avLst/>
          </a:prstGeom>
          <a:noFill/>
          <a:ln>
            <a:noFill/>
          </a:ln>
        </p:spPr>
        <p:txBody>
          <a:bodyPr spcFirstLastPara="1" wrap="square" lIns="91425" tIns="0" rIns="91425" bIns="0" anchor="t" anchorCtr="0">
            <a:normAutofit/>
          </a:bodyPr>
          <a:lstStyle>
            <a:lvl1pPr marL="457200" lvl="0" indent="-228600" algn="l" rtl="0">
              <a:lnSpc>
                <a:spcPct val="90000"/>
              </a:lnSpc>
              <a:spcBef>
                <a:spcPts val="0"/>
              </a:spcBef>
              <a:spcAft>
                <a:spcPts val="0"/>
              </a:spcAft>
              <a:buSzPts val="1500"/>
              <a:buNone/>
              <a:defRPr sz="1500">
                <a:solidFill>
                  <a:srgbClr val="FFFFFF"/>
                </a:solidFill>
              </a:defRPr>
            </a:lvl1pPr>
            <a:lvl2pPr marL="914400" lvl="1" indent="-228600" algn="l" rtl="0">
              <a:lnSpc>
                <a:spcPct val="90000"/>
              </a:lnSpc>
              <a:spcBef>
                <a:spcPts val="600"/>
              </a:spcBef>
              <a:spcAft>
                <a:spcPts val="0"/>
              </a:spcAft>
              <a:buSzPts val="1200"/>
              <a:buNone/>
              <a:defRPr sz="1200"/>
            </a:lvl2pPr>
            <a:lvl3pPr marL="1371600" lvl="2" indent="-228600" algn="l" rtl="0">
              <a:lnSpc>
                <a:spcPct val="90000"/>
              </a:lnSpc>
              <a:spcBef>
                <a:spcPts val="400"/>
              </a:spcBef>
              <a:spcAft>
                <a:spcPts val="0"/>
              </a:spcAft>
              <a:buSzPts val="1000"/>
              <a:buNone/>
              <a:defRPr sz="1000"/>
            </a:lvl3pPr>
            <a:lvl4pPr marL="1828800" lvl="3" indent="-228600" algn="l" rtl="0">
              <a:lnSpc>
                <a:spcPct val="90000"/>
              </a:lnSpc>
              <a:spcBef>
                <a:spcPts val="400"/>
              </a:spcBef>
              <a:spcAft>
                <a:spcPts val="0"/>
              </a:spcAft>
              <a:buSzPts val="900"/>
              <a:buNone/>
              <a:defRPr sz="900"/>
            </a:lvl4pPr>
            <a:lvl5pPr marL="2286000" lvl="4" indent="-228600" algn="l" rtl="0">
              <a:lnSpc>
                <a:spcPct val="90000"/>
              </a:lnSpc>
              <a:spcBef>
                <a:spcPts val="400"/>
              </a:spcBef>
              <a:spcAft>
                <a:spcPts val="0"/>
              </a:spcAft>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endParaRPr/>
          </a:p>
        </p:txBody>
      </p:sp>
      <p:sp>
        <p:nvSpPr>
          <p:cNvPr id="84" name="Google Shape;84;p14"/>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5" name="Google Shape;85;p1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1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9" name="Google Shape;89;p15"/>
          <p:cNvSpPr txBox="1">
            <a:spLocks noGrp="1"/>
          </p:cNvSpPr>
          <p:nvPr>
            <p:ph type="body" idx="1"/>
          </p:nvPr>
        </p:nvSpPr>
        <p:spPr>
          <a:xfrm rot="5400000">
            <a:off x="4114830" y="-1171816"/>
            <a:ext cx="4023300" cy="10058400"/>
          </a:xfrm>
          <a:prstGeom prst="rect">
            <a:avLst/>
          </a:prstGeom>
          <a:noFill/>
          <a:ln>
            <a:noFill/>
          </a:ln>
        </p:spPr>
        <p:txBody>
          <a:bodyPr spcFirstLastPara="1" wrap="square" lIns="45700" tIns="0" rIns="45700" bIns="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90" name="Google Shape;90;p15"/>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1" name="Google Shape;91;p1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2" name="Google Shape;92;p1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5"/>
          <p:cNvSpPr/>
          <p:nvPr/>
        </p:nvSpPr>
        <p:spPr>
          <a:xfrm>
            <a:off x="0" y="6334316"/>
            <a:ext cx="12192000" cy="6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5"/>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13" name="Google Shape;13;p5"/>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5"/>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cxnSp>
        <p:nvCxnSpPr>
          <p:cNvPr id="17" name="Google Shape;17;p5"/>
          <p:cNvCxnSpPr/>
          <p:nvPr/>
        </p:nvCxnSpPr>
        <p:spPr>
          <a:xfrm>
            <a:off x="1193532" y="1737845"/>
            <a:ext cx="996690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9.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customXml" Target="../ink/ink1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customXml" Target="../ink/ink13.xml"/><Relationship Id="rId4" Type="http://schemas.openxmlformats.org/officeDocument/2006/relationships/image" Target="../media/image120.png"/></Relationships>
</file>

<file path=ppt/slides/_rels/slide13.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ustomXml" Target="../ink/ink15.xml"/><Relationship Id="rId4" Type="http://schemas.openxmlformats.org/officeDocument/2006/relationships/image" Target="../media/image130.png"/></Relationships>
</file>

<file path=ppt/slides/_rels/slide14.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customXml" Target="../ink/ink17.xml"/><Relationship Id="rId4" Type="http://schemas.openxmlformats.org/officeDocument/2006/relationships/image" Target="../media/image140.png"/></Relationships>
</file>

<file path=ppt/slides/_rels/slide15.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50.png"/></Relationships>
</file>

<file path=ppt/slides/_rels/slide16.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17.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17.jpg"/><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19.jpg"/><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1.jpg"/><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3.jp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6.jp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8.jpg"/><Relationship Id="rId1" Type="http://schemas.openxmlformats.org/officeDocument/2006/relationships/slideLayout" Target="../slideLayouts/slideLayout6.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30.jp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customXml" Target="../ink/ink3.xml"/></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customXml" Target="../ink/ink6.xml"/><Relationship Id="rId5" Type="http://schemas.openxmlformats.org/officeDocument/2006/relationships/image" Target="../media/image8.png"/><Relationship Id="rId4" Type="http://schemas.openxmlformats.org/officeDocument/2006/relationships/customXml" Target="../ink/ink5.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933" y="995318"/>
            <a:ext cx="9872134" cy="1193968"/>
          </a:xfrm>
          <a:solidFill>
            <a:srgbClr val="FFFFFF"/>
          </a:solidFill>
          <a:ln w="38100">
            <a:solidFill>
              <a:srgbClr val="7F7F7F"/>
            </a:solidFill>
            <a:miter lim="800000"/>
          </a:ln>
        </p:spPr>
        <p:txBody>
          <a:bodyPr vert="horz" lIns="91440" tIns="45720" rIns="91440" bIns="45720" rtlCol="0" anchor="ctr">
            <a:normAutofit fontScale="90000"/>
          </a:bodyPr>
          <a:lstStyle/>
          <a:p>
            <a:pPr>
              <a:lnSpc>
                <a:spcPct val="150000"/>
              </a:lnSpc>
            </a:pPr>
            <a:r>
              <a:rPr lang="en-US" sz="3600" kern="1200" dirty="0">
                <a:solidFill>
                  <a:srgbClr val="3F3F3F"/>
                </a:solidFill>
                <a:latin typeface="+mj-lt"/>
                <a:ea typeface="+mj-ea"/>
                <a:cs typeface="+mj-cs"/>
              </a:rPr>
              <a:t>Designing and Analysis of Algorithms</a:t>
            </a:r>
            <a:br>
              <a:rPr lang="en-US" sz="3600" kern="1200" dirty="0">
                <a:solidFill>
                  <a:srgbClr val="3F3F3F"/>
                </a:solidFill>
                <a:latin typeface="+mj-lt"/>
                <a:ea typeface="+mj-ea"/>
                <a:cs typeface="+mj-cs"/>
              </a:rPr>
            </a:br>
            <a:r>
              <a:rPr lang="en-US" sz="3600" kern="1200" dirty="0">
                <a:solidFill>
                  <a:srgbClr val="3F3F3F"/>
                </a:solidFill>
                <a:latin typeface="+mj-lt"/>
                <a:ea typeface="+mj-ea"/>
                <a:cs typeface="+mj-cs"/>
              </a:rPr>
              <a:t>Course Code: ECS 5101</a:t>
            </a:r>
          </a:p>
        </p:txBody>
      </p:sp>
      <p:sp>
        <p:nvSpPr>
          <p:cNvPr id="3" name="Subtitle 2"/>
          <p:cNvSpPr>
            <a:spLocks noGrp="1"/>
          </p:cNvSpPr>
          <p:nvPr>
            <p:ph type="subTitle" idx="1"/>
          </p:nvPr>
        </p:nvSpPr>
        <p:spPr>
          <a:xfrm>
            <a:off x="1476915" y="2888250"/>
            <a:ext cx="4297351" cy="2959777"/>
          </a:xfrm>
        </p:spPr>
        <p:txBody>
          <a:bodyPr vert="horz" lIns="91440" tIns="45720" rIns="91440" bIns="45720" rtlCol="0" anchor="t">
            <a:normAutofit/>
          </a:bodyPr>
          <a:lstStyle/>
          <a:p>
            <a:pPr indent="-228600" algn="l">
              <a:buFont typeface="Arial" panose="020B0604020202020204" pitchFamily="34" charset="0"/>
              <a:buChar char="•"/>
            </a:pPr>
            <a:r>
              <a:rPr lang="en-US" sz="2000" dirty="0"/>
              <a:t>Dr Rahul Mishra</a:t>
            </a:r>
          </a:p>
          <a:p>
            <a:pPr indent="-228600" algn="l">
              <a:buFont typeface="Arial" panose="020B0604020202020204" pitchFamily="34" charset="0"/>
              <a:buChar char="•"/>
            </a:pPr>
            <a:r>
              <a:rPr lang="en-US" sz="2000" dirty="0"/>
              <a:t>IIT Patna</a:t>
            </a:r>
          </a:p>
        </p:txBody>
      </p:sp>
      <p:sp>
        <p:nvSpPr>
          <p:cNvPr id="5" name="TextBox 4">
            <a:extLst>
              <a:ext uri="{FF2B5EF4-FFF2-40B4-BE49-F238E27FC236}">
                <a16:creationId xmlns:a16="http://schemas.microsoft.com/office/drawing/2014/main" id="{DCA95BC3-E4B0-FB16-BB70-D128FA5BDC2D}"/>
              </a:ext>
            </a:extLst>
          </p:cNvPr>
          <p:cNvSpPr txBox="1"/>
          <p:nvPr/>
        </p:nvSpPr>
        <p:spPr>
          <a:xfrm>
            <a:off x="6417731" y="2888250"/>
            <a:ext cx="4292594" cy="295977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defTabSz="914400">
              <a:lnSpc>
                <a:spcPct val="90000"/>
              </a:lnSpc>
              <a:spcAft>
                <a:spcPts val="600"/>
              </a:spcAft>
              <a:buFont typeface="Arial" panose="020B0604020202020204" pitchFamily="34" charset="0"/>
              <a:buChar char="•"/>
            </a:pPr>
            <a:r>
              <a:rPr lang="en-US" sz="2000" b="1" dirty="0"/>
              <a:t>Lecture 1</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5A2FEE65-95FF-8D81-F4A5-4A9B89A076BB}"/>
                  </a:ext>
                </a:extLst>
              </p14:cNvPr>
              <p14:cNvContentPartPr/>
              <p14:nvPr/>
            </p14:nvContentPartPr>
            <p14:xfrm>
              <a:off x="5233680" y="2501640"/>
              <a:ext cx="6495120" cy="2741760"/>
            </p14:xfrm>
          </p:contentPart>
        </mc:Choice>
        <mc:Fallback xmlns="">
          <p:pic>
            <p:nvPicPr>
              <p:cNvPr id="4" name="Ink 3">
                <a:extLst>
                  <a:ext uri="{FF2B5EF4-FFF2-40B4-BE49-F238E27FC236}">
                    <a16:creationId xmlns:a16="http://schemas.microsoft.com/office/drawing/2014/main" id="{5A2FEE65-95FF-8D81-F4A5-4A9B89A076BB}"/>
                  </a:ext>
                </a:extLst>
              </p:cNvPr>
              <p:cNvPicPr/>
              <p:nvPr/>
            </p:nvPicPr>
            <p:blipFill>
              <a:blip r:embed="rId3"/>
              <a:stretch>
                <a:fillRect/>
              </a:stretch>
            </p:blipFill>
            <p:spPr>
              <a:xfrm>
                <a:off x="5224320" y="2492280"/>
                <a:ext cx="6513840" cy="2760480"/>
              </a:xfrm>
              <a:prstGeom prst="rect">
                <a:avLst/>
              </a:prstGeom>
            </p:spPr>
          </p:pic>
        </mc:Fallback>
      </mc:AlternateContent>
    </p:spTree>
    <p:extLst>
      <p:ext uri="{BB962C8B-B14F-4D97-AF65-F5344CB8AC3E}">
        <p14:creationId xmlns:p14="http://schemas.microsoft.com/office/powerpoint/2010/main" val="3604557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B42A6F-BF35-9A33-80C5-6B2715B611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10</a:t>
            </a:fld>
            <a:endParaRPr lang="en-IN"/>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2B354447-A87C-06AE-2462-724A28A6DEDC}"/>
                  </a:ext>
                </a:extLst>
              </p14:cNvPr>
              <p14:cNvContentPartPr/>
              <p14:nvPr/>
            </p14:nvContentPartPr>
            <p14:xfrm>
              <a:off x="339480" y="113400"/>
              <a:ext cx="10731960" cy="5879520"/>
            </p14:xfrm>
          </p:contentPart>
        </mc:Choice>
        <mc:Fallback xmlns="">
          <p:pic>
            <p:nvPicPr>
              <p:cNvPr id="3" name="Ink 2">
                <a:extLst>
                  <a:ext uri="{FF2B5EF4-FFF2-40B4-BE49-F238E27FC236}">
                    <a16:creationId xmlns:a16="http://schemas.microsoft.com/office/drawing/2014/main" id="{2B354447-A87C-06AE-2462-724A28A6DEDC}"/>
                  </a:ext>
                </a:extLst>
              </p:cNvPr>
              <p:cNvPicPr/>
              <p:nvPr/>
            </p:nvPicPr>
            <p:blipFill>
              <a:blip r:embed="rId3"/>
              <a:stretch>
                <a:fillRect/>
              </a:stretch>
            </p:blipFill>
            <p:spPr>
              <a:xfrm>
                <a:off x="330120" y="104040"/>
                <a:ext cx="10750680" cy="5898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6ED91316-2AF4-940C-6681-038B8886496F}"/>
                  </a:ext>
                </a:extLst>
              </p14:cNvPr>
              <p14:cNvContentPartPr/>
              <p14:nvPr/>
            </p14:nvContentPartPr>
            <p14:xfrm>
              <a:off x="1418760" y="1632240"/>
              <a:ext cx="10197720" cy="4751280"/>
            </p14:xfrm>
          </p:contentPart>
        </mc:Choice>
        <mc:Fallback>
          <p:pic>
            <p:nvPicPr>
              <p:cNvPr id="4" name="Ink 3">
                <a:extLst>
                  <a:ext uri="{FF2B5EF4-FFF2-40B4-BE49-F238E27FC236}">
                    <a16:creationId xmlns:a16="http://schemas.microsoft.com/office/drawing/2014/main" id="{6ED91316-2AF4-940C-6681-038B8886496F}"/>
                  </a:ext>
                </a:extLst>
              </p:cNvPr>
              <p:cNvPicPr/>
              <p:nvPr/>
            </p:nvPicPr>
            <p:blipFill>
              <a:blip r:embed="rId5"/>
              <a:stretch>
                <a:fillRect/>
              </a:stretch>
            </p:blipFill>
            <p:spPr>
              <a:xfrm>
                <a:off x="1409400" y="1622880"/>
                <a:ext cx="10216440" cy="4770000"/>
              </a:xfrm>
              <a:prstGeom prst="rect">
                <a:avLst/>
              </a:prstGeom>
            </p:spPr>
          </p:pic>
        </mc:Fallback>
      </mc:AlternateContent>
    </p:spTree>
    <p:extLst>
      <p:ext uri="{BB962C8B-B14F-4D97-AF65-F5344CB8AC3E}">
        <p14:creationId xmlns:p14="http://schemas.microsoft.com/office/powerpoint/2010/main" val="233551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7704F7-7B42-DF87-161E-70556BDB979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11</a:t>
            </a:fld>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1A7E2349-A23C-9CA4-4E8C-0F0EDD83A713}"/>
                  </a:ext>
                </a:extLst>
              </p14:cNvPr>
              <p14:cNvContentPartPr/>
              <p14:nvPr/>
            </p14:nvContentPartPr>
            <p14:xfrm>
              <a:off x="2026800" y="287640"/>
              <a:ext cx="8531640" cy="5896800"/>
            </p14:xfrm>
          </p:contentPart>
        </mc:Choice>
        <mc:Fallback>
          <p:pic>
            <p:nvPicPr>
              <p:cNvPr id="3" name="Ink 2">
                <a:extLst>
                  <a:ext uri="{FF2B5EF4-FFF2-40B4-BE49-F238E27FC236}">
                    <a16:creationId xmlns:a16="http://schemas.microsoft.com/office/drawing/2014/main" id="{1A7E2349-A23C-9CA4-4E8C-0F0EDD83A713}"/>
                  </a:ext>
                </a:extLst>
              </p:cNvPr>
              <p:cNvPicPr/>
              <p:nvPr/>
            </p:nvPicPr>
            <p:blipFill>
              <a:blip r:embed="rId3"/>
              <a:stretch>
                <a:fillRect/>
              </a:stretch>
            </p:blipFill>
            <p:spPr>
              <a:xfrm>
                <a:off x="2017440" y="278280"/>
                <a:ext cx="8550360" cy="5915520"/>
              </a:xfrm>
              <a:prstGeom prst="rect">
                <a:avLst/>
              </a:prstGeom>
            </p:spPr>
          </p:pic>
        </mc:Fallback>
      </mc:AlternateContent>
    </p:spTree>
    <p:extLst>
      <p:ext uri="{BB962C8B-B14F-4D97-AF65-F5344CB8AC3E}">
        <p14:creationId xmlns:p14="http://schemas.microsoft.com/office/powerpoint/2010/main" val="782100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21c9a5924ca_0_1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161" name="Google Shape;161;g21c9a5924ca_0_12"/>
          <p:cNvSpPr txBox="1"/>
          <p:nvPr/>
        </p:nvSpPr>
        <p:spPr>
          <a:xfrm>
            <a:off x="896408" y="538342"/>
            <a:ext cx="5106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b="1">
                <a:latin typeface="Times New Roman"/>
                <a:ea typeface="Times New Roman"/>
                <a:cs typeface="Times New Roman"/>
                <a:sym typeface="Times New Roman"/>
              </a:rPr>
              <a:t>Data Structure</a:t>
            </a:r>
            <a:endParaRPr sz="2800" b="1">
              <a:latin typeface="Times New Roman"/>
              <a:ea typeface="Times New Roman"/>
              <a:cs typeface="Times New Roman"/>
              <a:sym typeface="Times New Roman"/>
            </a:endParaRPr>
          </a:p>
        </p:txBody>
      </p:sp>
      <p:sp>
        <p:nvSpPr>
          <p:cNvPr id="162" name="Google Shape;162;g21c9a5924ca_0_12"/>
          <p:cNvSpPr txBox="1"/>
          <p:nvPr/>
        </p:nvSpPr>
        <p:spPr>
          <a:xfrm>
            <a:off x="792458" y="1047807"/>
            <a:ext cx="10419900" cy="8234532"/>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1200"/>
              </a:spcBef>
              <a:spcAft>
                <a:spcPts val="0"/>
              </a:spcAft>
              <a:buSzPts val="2000"/>
              <a:buFont typeface="Times New Roman"/>
              <a:buChar char="●"/>
            </a:pPr>
            <a:r>
              <a:rPr lang="en-IN" sz="2000" b="1" dirty="0">
                <a:latin typeface="Times New Roman"/>
                <a:ea typeface="Times New Roman"/>
                <a:cs typeface="Times New Roman"/>
                <a:sym typeface="Times New Roman"/>
              </a:rPr>
              <a:t>Tree and Graph</a:t>
            </a:r>
          </a:p>
          <a:p>
            <a:pPr marL="101600" lvl="0" algn="just" rtl="0">
              <a:lnSpc>
                <a:spcPct val="115000"/>
              </a:lnSpc>
              <a:spcBef>
                <a:spcPts val="1200"/>
              </a:spcBef>
              <a:spcAft>
                <a:spcPts val="0"/>
              </a:spcAft>
              <a:buSzPts val="2000"/>
            </a:pPr>
            <a:endParaRPr sz="2000" b="1" dirty="0">
              <a:latin typeface="Times New Roman"/>
              <a:ea typeface="Times New Roman"/>
              <a:cs typeface="Times New Roman"/>
              <a:sym typeface="Times New Roman"/>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tree</a:t>
            </a:r>
            <a:r>
              <a:rPr lang="en-US" sz="2000" dirty="0">
                <a:latin typeface="Times New Roman" panose="02020603050405020304" pitchFamily="18" charset="0"/>
                <a:cs typeface="Times New Roman" panose="02020603050405020304" pitchFamily="18" charset="0"/>
              </a:rPr>
              <a:t> is a hierarchical data structure consisting of nodes connected by edges. It is a special type of graph where each node has exactly one parent, except for the root node which has no parent. A tree is a recursive data structure because each node can have its own subtree. Trees are commonly used to represent hierarchical structures, such as file systems, organizational charts, and family trees.</a:t>
            </a:r>
          </a:p>
          <a:p>
            <a:pPr marL="342900" indent="-342900">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graph</a:t>
            </a:r>
            <a:r>
              <a:rPr lang="en-US" sz="2000" dirty="0">
                <a:latin typeface="Times New Roman" panose="02020603050405020304" pitchFamily="18" charset="0"/>
                <a:cs typeface="Times New Roman" panose="02020603050405020304" pitchFamily="18" charset="0"/>
              </a:rPr>
              <a:t> is a collection of nodes, also called vertices, that are connected by edges. Unlike a tree, a graph can have multiple edges between the same pair of nodes and can also have cycles, which are loops that start and end at the same node. Graphs are used to represent complex relationships between objects or entities, such as social networks, road maps, and computer networks.</a:t>
            </a:r>
          </a:p>
          <a:p>
            <a:pPr marL="558800" lvl="0" algn="just" rtl="0">
              <a:lnSpc>
                <a:spcPct val="115000"/>
              </a:lnSpc>
              <a:spcBef>
                <a:spcPts val="0"/>
              </a:spcBef>
              <a:spcAft>
                <a:spcPts val="0"/>
              </a:spcAft>
              <a:buSzPts val="2000"/>
            </a:pPr>
            <a:endParaRPr sz="2000" dirty="0">
              <a:latin typeface="Times New Roman"/>
              <a:ea typeface="Times New Roman"/>
              <a:cs typeface="Times New Roman"/>
              <a:sym typeface="Times New Roman"/>
            </a:endParaRPr>
          </a:p>
          <a:p>
            <a:pPr marL="1371600" lvl="0" indent="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1371600" lvl="0" indent="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45720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45720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b="1" i="1" dirty="0">
              <a:solidFill>
                <a:srgbClr val="FF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AE3D5E9-4E8B-4D59-CAA9-7525E741BA73}"/>
                  </a:ext>
                </a:extLst>
              </p14:cNvPr>
              <p14:cNvContentPartPr/>
              <p14:nvPr/>
            </p14:nvContentPartPr>
            <p14:xfrm>
              <a:off x="3691440" y="155520"/>
              <a:ext cx="6290640" cy="2039400"/>
            </p14:xfrm>
          </p:contentPart>
        </mc:Choice>
        <mc:Fallback xmlns="">
          <p:pic>
            <p:nvPicPr>
              <p:cNvPr id="2" name="Ink 1">
                <a:extLst>
                  <a:ext uri="{FF2B5EF4-FFF2-40B4-BE49-F238E27FC236}">
                    <a16:creationId xmlns:a16="http://schemas.microsoft.com/office/drawing/2014/main" id="{AAE3D5E9-4E8B-4D59-CAA9-7525E741BA73}"/>
                  </a:ext>
                </a:extLst>
              </p:cNvPr>
              <p:cNvPicPr/>
              <p:nvPr/>
            </p:nvPicPr>
            <p:blipFill>
              <a:blip r:embed="rId4"/>
              <a:stretch>
                <a:fillRect/>
              </a:stretch>
            </p:blipFill>
            <p:spPr>
              <a:xfrm>
                <a:off x="3682080" y="146160"/>
                <a:ext cx="6309360" cy="20581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6F04767C-F639-4CB1-22E2-99010CAE6A12}"/>
                  </a:ext>
                </a:extLst>
              </p14:cNvPr>
              <p14:cNvContentPartPr/>
              <p14:nvPr/>
            </p14:nvContentPartPr>
            <p14:xfrm>
              <a:off x="58680" y="1449000"/>
              <a:ext cx="11229840" cy="4848840"/>
            </p14:xfrm>
          </p:contentPart>
        </mc:Choice>
        <mc:Fallback>
          <p:pic>
            <p:nvPicPr>
              <p:cNvPr id="3" name="Ink 2">
                <a:extLst>
                  <a:ext uri="{FF2B5EF4-FFF2-40B4-BE49-F238E27FC236}">
                    <a16:creationId xmlns:a16="http://schemas.microsoft.com/office/drawing/2014/main" id="{6F04767C-F639-4CB1-22E2-99010CAE6A12}"/>
                  </a:ext>
                </a:extLst>
              </p:cNvPr>
              <p:cNvPicPr/>
              <p:nvPr/>
            </p:nvPicPr>
            <p:blipFill>
              <a:blip r:embed="rId6"/>
              <a:stretch>
                <a:fillRect/>
              </a:stretch>
            </p:blipFill>
            <p:spPr>
              <a:xfrm>
                <a:off x="49320" y="1439640"/>
                <a:ext cx="11248560" cy="486756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21c9a5924ca_0_18"/>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169" name="Google Shape;169;g21c9a5924ca_0_18"/>
          <p:cNvSpPr txBox="1"/>
          <p:nvPr/>
        </p:nvSpPr>
        <p:spPr>
          <a:xfrm>
            <a:off x="689548" y="423990"/>
            <a:ext cx="11317573" cy="9958080"/>
          </a:xfrm>
          <a:prstGeom prst="rect">
            <a:avLst/>
          </a:prstGeom>
          <a:noFill/>
          <a:ln>
            <a:noFill/>
          </a:ln>
        </p:spPr>
        <p:txBody>
          <a:bodyPr spcFirstLastPara="1" wrap="square" lIns="91425" tIns="91425" rIns="91425" bIns="91425" anchor="t" anchorCtr="0">
            <a:spAutoFit/>
          </a:bodyPr>
          <a:lstStyle/>
          <a:p>
            <a:pPr marL="101600" lvl="0" algn="just" rtl="0">
              <a:lnSpc>
                <a:spcPct val="115000"/>
              </a:lnSpc>
              <a:spcBef>
                <a:spcPts val="1200"/>
              </a:spcBef>
              <a:spcAft>
                <a:spcPts val="0"/>
              </a:spcAft>
              <a:buSzPts val="2000"/>
            </a:pPr>
            <a:endParaRPr lang="en-IN" sz="2000" b="1" dirty="0">
              <a:latin typeface="Times New Roman"/>
              <a:ea typeface="Times New Roman"/>
              <a:cs typeface="Times New Roman"/>
              <a:sym typeface="Times New Roman"/>
            </a:endParaRPr>
          </a:p>
          <a:p>
            <a:pPr marL="101600" lvl="0" algn="just" rtl="0">
              <a:lnSpc>
                <a:spcPct val="115000"/>
              </a:lnSpc>
              <a:spcBef>
                <a:spcPts val="1200"/>
              </a:spcBef>
              <a:spcAft>
                <a:spcPts val="0"/>
              </a:spcAft>
              <a:buSzPts val="2000"/>
            </a:pPr>
            <a:r>
              <a:rPr lang="en-IN" sz="2000" b="1" dirty="0">
                <a:highlight>
                  <a:srgbClr val="FFFF00"/>
                </a:highlight>
                <a:latin typeface="Times New Roman"/>
                <a:ea typeface="Times New Roman"/>
                <a:cs typeface="Times New Roman"/>
                <a:sym typeface="Times New Roman"/>
              </a:rPr>
              <a:t>Stack and Queue</a:t>
            </a:r>
          </a:p>
          <a:p>
            <a:endParaRPr lang="en-US" dirty="0"/>
          </a:p>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stack</a:t>
            </a:r>
            <a:r>
              <a:rPr lang="en-US" sz="2400" dirty="0">
                <a:latin typeface="Times New Roman" panose="02020603050405020304" pitchFamily="18" charset="0"/>
                <a:cs typeface="Times New Roman" panose="02020603050405020304" pitchFamily="18" charset="0"/>
              </a:rPr>
              <a:t> is a data structure that stores elements in a last-in-first-out (LIFO) order. This means that the last element added to the stack is the first one to be removed. Elements can only be added or removed from the top of the stack. This makes a stack useful for tasks such as keeping track of function calls in a program, undoing operations in a text editor, or processing expressions in a calculator.</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queue</a:t>
            </a:r>
            <a:r>
              <a:rPr lang="en-US" sz="2400" dirty="0">
                <a:latin typeface="Times New Roman" panose="02020603050405020304" pitchFamily="18" charset="0"/>
                <a:cs typeface="Times New Roman" panose="02020603050405020304" pitchFamily="18" charset="0"/>
              </a:rPr>
              <a:t>, on the other hand, is a data structure that stores elements in a first-in-first-out (FIFO) order. This means that the first element added to the queue is the first one to be removed. Elements can only be added at the back of the queue and removed from the front. This makes a queue useful for tasks such as processing requests in a web server, printing documents in a printer, or handling messages in a message queue.</a:t>
            </a:r>
          </a:p>
          <a:p>
            <a:pPr marL="457200" lvl="0" indent="-355600" algn="just" rtl="0">
              <a:lnSpc>
                <a:spcPct val="115000"/>
              </a:lnSpc>
              <a:spcBef>
                <a:spcPts val="1200"/>
              </a:spcBef>
              <a:spcAft>
                <a:spcPts val="0"/>
              </a:spcAft>
              <a:buSzPts val="2000"/>
              <a:buFont typeface="Times New Roman"/>
              <a:buChar char="●"/>
            </a:pPr>
            <a:endParaRPr sz="2000" b="1" dirty="0">
              <a:latin typeface="Times New Roman"/>
              <a:ea typeface="Times New Roman"/>
              <a:cs typeface="Times New Roman"/>
              <a:sym typeface="Times New Roman"/>
            </a:endParaRPr>
          </a:p>
          <a:p>
            <a:pPr marL="1371600" lvl="0" indent="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1371600" lvl="0" indent="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45720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45720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b="1" i="1" dirty="0">
              <a:solidFill>
                <a:srgbClr val="FF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A266AD5-B6DD-EFF8-34DC-D87753C64CCE}"/>
                  </a:ext>
                </a:extLst>
              </p14:cNvPr>
              <p14:cNvContentPartPr/>
              <p14:nvPr/>
            </p14:nvContentPartPr>
            <p14:xfrm>
              <a:off x="1021320" y="180360"/>
              <a:ext cx="10804320" cy="4048920"/>
            </p14:xfrm>
          </p:contentPart>
        </mc:Choice>
        <mc:Fallback xmlns="">
          <p:pic>
            <p:nvPicPr>
              <p:cNvPr id="2" name="Ink 1">
                <a:extLst>
                  <a:ext uri="{FF2B5EF4-FFF2-40B4-BE49-F238E27FC236}">
                    <a16:creationId xmlns:a16="http://schemas.microsoft.com/office/drawing/2014/main" id="{7A266AD5-B6DD-EFF8-34DC-D87753C64CCE}"/>
                  </a:ext>
                </a:extLst>
              </p:cNvPr>
              <p:cNvPicPr/>
              <p:nvPr/>
            </p:nvPicPr>
            <p:blipFill>
              <a:blip r:embed="rId4"/>
              <a:stretch>
                <a:fillRect/>
              </a:stretch>
            </p:blipFill>
            <p:spPr>
              <a:xfrm>
                <a:off x="1011960" y="171000"/>
                <a:ext cx="10823040" cy="40676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F2081EBB-7A67-1CFB-90D7-C21531AE0214}"/>
                  </a:ext>
                </a:extLst>
              </p14:cNvPr>
              <p14:cNvContentPartPr/>
              <p14:nvPr/>
            </p14:nvContentPartPr>
            <p14:xfrm>
              <a:off x="716400" y="2104920"/>
              <a:ext cx="8739360" cy="2602440"/>
            </p14:xfrm>
          </p:contentPart>
        </mc:Choice>
        <mc:Fallback>
          <p:pic>
            <p:nvPicPr>
              <p:cNvPr id="3" name="Ink 2">
                <a:extLst>
                  <a:ext uri="{FF2B5EF4-FFF2-40B4-BE49-F238E27FC236}">
                    <a16:creationId xmlns:a16="http://schemas.microsoft.com/office/drawing/2014/main" id="{F2081EBB-7A67-1CFB-90D7-C21531AE0214}"/>
                  </a:ext>
                </a:extLst>
              </p:cNvPr>
              <p:cNvPicPr/>
              <p:nvPr/>
            </p:nvPicPr>
            <p:blipFill>
              <a:blip r:embed="rId6"/>
              <a:stretch>
                <a:fillRect/>
              </a:stretch>
            </p:blipFill>
            <p:spPr>
              <a:xfrm>
                <a:off x="707040" y="2095560"/>
                <a:ext cx="8758080" cy="26211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1c9a5924ca_0_2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
        <p:nvSpPr>
          <p:cNvPr id="175" name="Google Shape;175;g21c9a5924ca_0_24"/>
          <p:cNvSpPr txBox="1"/>
          <p:nvPr/>
        </p:nvSpPr>
        <p:spPr>
          <a:xfrm>
            <a:off x="990000" y="941685"/>
            <a:ext cx="5106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b="1" dirty="0">
                <a:latin typeface="Times New Roman"/>
                <a:ea typeface="Times New Roman"/>
                <a:cs typeface="Times New Roman"/>
                <a:sym typeface="Times New Roman"/>
              </a:rPr>
              <a:t>Data Structure Operations</a:t>
            </a:r>
            <a:endParaRPr sz="2800" b="1" dirty="0">
              <a:latin typeface="Times New Roman"/>
              <a:ea typeface="Times New Roman"/>
              <a:cs typeface="Times New Roman"/>
              <a:sym typeface="Times New Roman"/>
            </a:endParaRPr>
          </a:p>
        </p:txBody>
      </p:sp>
      <p:sp>
        <p:nvSpPr>
          <p:cNvPr id="176" name="Google Shape;176;g21c9a5924ca_0_24"/>
          <p:cNvSpPr txBox="1"/>
          <p:nvPr/>
        </p:nvSpPr>
        <p:spPr>
          <a:xfrm>
            <a:off x="792425" y="1772000"/>
            <a:ext cx="10419900" cy="5017800"/>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1200"/>
              </a:spcBef>
              <a:spcAft>
                <a:spcPts val="0"/>
              </a:spcAft>
              <a:buSzPts val="2000"/>
              <a:buFont typeface="Times New Roman"/>
              <a:buChar char="●"/>
            </a:pPr>
            <a:r>
              <a:rPr lang="en-IN" sz="2000" b="1" i="1" dirty="0">
                <a:latin typeface="Times New Roman"/>
                <a:ea typeface="Times New Roman"/>
                <a:cs typeface="Times New Roman"/>
                <a:sym typeface="Times New Roman"/>
              </a:rPr>
              <a:t>Traversing: </a:t>
            </a:r>
            <a:r>
              <a:rPr lang="en-IN" sz="2000" dirty="0">
                <a:latin typeface="Times New Roman"/>
                <a:ea typeface="Times New Roman"/>
                <a:cs typeface="Times New Roman"/>
                <a:sym typeface="Times New Roman"/>
              </a:rPr>
              <a:t>Accessing each record exactly once.</a:t>
            </a:r>
            <a:r>
              <a:rPr lang="en-IN" sz="2000" i="1" dirty="0">
                <a:latin typeface="Times New Roman"/>
                <a:ea typeface="Times New Roman"/>
                <a:cs typeface="Times New Roman"/>
                <a:sym typeface="Times New Roman"/>
              </a:rPr>
              <a:t> </a:t>
            </a:r>
            <a:endParaRPr sz="2000" i="1"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IN" sz="2000" b="1" i="1" dirty="0">
                <a:latin typeface="Times New Roman"/>
                <a:ea typeface="Times New Roman"/>
                <a:cs typeface="Times New Roman"/>
                <a:sym typeface="Times New Roman"/>
              </a:rPr>
              <a:t>Searching: </a:t>
            </a:r>
            <a:r>
              <a:rPr lang="en-IN" sz="2000" dirty="0">
                <a:latin typeface="Times New Roman"/>
                <a:ea typeface="Times New Roman"/>
                <a:cs typeface="Times New Roman"/>
                <a:sym typeface="Times New Roman"/>
              </a:rPr>
              <a:t>Particular record finding</a:t>
            </a:r>
            <a:r>
              <a:rPr lang="en-IN" sz="2000" b="1" i="1" dirty="0">
                <a:latin typeface="Times New Roman"/>
                <a:ea typeface="Times New Roman"/>
                <a:cs typeface="Times New Roman"/>
                <a:sym typeface="Times New Roman"/>
              </a:rPr>
              <a:t> </a:t>
            </a:r>
            <a:endParaRPr sz="2000" b="1" i="1"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IN" sz="2000" b="1" i="1" dirty="0">
                <a:latin typeface="Times New Roman"/>
                <a:ea typeface="Times New Roman"/>
                <a:cs typeface="Times New Roman"/>
                <a:sym typeface="Times New Roman"/>
              </a:rPr>
              <a:t>Inserting: </a:t>
            </a:r>
            <a:r>
              <a:rPr lang="en-IN" sz="2000" dirty="0">
                <a:latin typeface="Times New Roman"/>
                <a:ea typeface="Times New Roman"/>
                <a:cs typeface="Times New Roman"/>
                <a:sym typeface="Times New Roman"/>
              </a:rPr>
              <a:t>Adding a new record</a:t>
            </a:r>
            <a:endParaRPr sz="20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IN" sz="2000" b="1" i="1" dirty="0">
                <a:latin typeface="Times New Roman"/>
                <a:ea typeface="Times New Roman"/>
                <a:cs typeface="Times New Roman"/>
                <a:sym typeface="Times New Roman"/>
              </a:rPr>
              <a:t>Deleting: </a:t>
            </a:r>
            <a:r>
              <a:rPr lang="en-IN" sz="2000" dirty="0">
                <a:latin typeface="Times New Roman"/>
                <a:ea typeface="Times New Roman"/>
                <a:cs typeface="Times New Roman"/>
                <a:sym typeface="Times New Roman"/>
              </a:rPr>
              <a:t>Removing record</a:t>
            </a:r>
            <a:endParaRPr sz="2000" dirty="0">
              <a:latin typeface="Times New Roman"/>
              <a:ea typeface="Times New Roman"/>
              <a:cs typeface="Times New Roman"/>
              <a:sym typeface="Times New Roman"/>
            </a:endParaRPr>
          </a:p>
          <a:p>
            <a:pPr marL="1371600" lvl="0" indent="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1371600" lvl="0" indent="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45720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45720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b="1" i="1" dirty="0">
              <a:solidFill>
                <a:srgbClr val="FF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8D2F0DA-6C40-2CD2-FE32-160FBC3F3DBB}"/>
                  </a:ext>
                </a:extLst>
              </p14:cNvPr>
              <p14:cNvContentPartPr/>
              <p14:nvPr/>
            </p14:nvContentPartPr>
            <p14:xfrm>
              <a:off x="628920" y="1590480"/>
              <a:ext cx="8564400" cy="2498040"/>
            </p14:xfrm>
          </p:contentPart>
        </mc:Choice>
        <mc:Fallback xmlns="">
          <p:pic>
            <p:nvPicPr>
              <p:cNvPr id="2" name="Ink 1">
                <a:extLst>
                  <a:ext uri="{FF2B5EF4-FFF2-40B4-BE49-F238E27FC236}">
                    <a16:creationId xmlns:a16="http://schemas.microsoft.com/office/drawing/2014/main" id="{08D2F0DA-6C40-2CD2-FE32-160FBC3F3DBB}"/>
                  </a:ext>
                </a:extLst>
              </p:cNvPr>
              <p:cNvPicPr/>
              <p:nvPr/>
            </p:nvPicPr>
            <p:blipFill>
              <a:blip r:embed="rId4"/>
              <a:stretch>
                <a:fillRect/>
              </a:stretch>
            </p:blipFill>
            <p:spPr>
              <a:xfrm>
                <a:off x="619560" y="1581120"/>
                <a:ext cx="8583120" cy="25167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A88A0622-35DB-74E7-6FB3-7D73D8567DF7}"/>
                  </a:ext>
                </a:extLst>
              </p14:cNvPr>
              <p14:cNvContentPartPr/>
              <p14:nvPr/>
            </p14:nvContentPartPr>
            <p14:xfrm>
              <a:off x="105480" y="750600"/>
              <a:ext cx="10035360" cy="3819240"/>
            </p14:xfrm>
          </p:contentPart>
        </mc:Choice>
        <mc:Fallback>
          <p:pic>
            <p:nvPicPr>
              <p:cNvPr id="3" name="Ink 2">
                <a:extLst>
                  <a:ext uri="{FF2B5EF4-FFF2-40B4-BE49-F238E27FC236}">
                    <a16:creationId xmlns:a16="http://schemas.microsoft.com/office/drawing/2014/main" id="{A88A0622-35DB-74E7-6FB3-7D73D8567DF7}"/>
                  </a:ext>
                </a:extLst>
              </p:cNvPr>
              <p:cNvPicPr/>
              <p:nvPr/>
            </p:nvPicPr>
            <p:blipFill>
              <a:blip r:embed="rId6"/>
              <a:stretch>
                <a:fillRect/>
              </a:stretch>
            </p:blipFill>
            <p:spPr>
              <a:xfrm>
                <a:off x="96120" y="741240"/>
                <a:ext cx="10054080" cy="383796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15</a:t>
            </a:fld>
            <a:endParaRPr/>
          </a:p>
        </p:txBody>
      </p:sp>
      <p:graphicFrame>
        <p:nvGraphicFramePr>
          <p:cNvPr id="182" name="Google Shape;182;p3"/>
          <p:cNvGraphicFramePr/>
          <p:nvPr/>
        </p:nvGraphicFramePr>
        <p:xfrm>
          <a:off x="1018442" y="2084577"/>
          <a:ext cx="10372200" cy="3775585"/>
        </p:xfrm>
        <a:graphic>
          <a:graphicData uri="http://schemas.openxmlformats.org/drawingml/2006/table">
            <a:tbl>
              <a:tblPr>
                <a:noFill/>
                <a:tableStyleId>{6D93F2BA-12AC-4E3E-8EDC-AAE0573C1F7D}</a:tableStyleId>
              </a:tblPr>
              <a:tblGrid>
                <a:gridCol w="1747775">
                  <a:extLst>
                    <a:ext uri="{9D8B030D-6E8A-4147-A177-3AD203B41FA5}">
                      <a16:colId xmlns:a16="http://schemas.microsoft.com/office/drawing/2014/main" val="20000"/>
                    </a:ext>
                  </a:extLst>
                </a:gridCol>
                <a:gridCol w="3831750">
                  <a:extLst>
                    <a:ext uri="{9D8B030D-6E8A-4147-A177-3AD203B41FA5}">
                      <a16:colId xmlns:a16="http://schemas.microsoft.com/office/drawing/2014/main" val="20001"/>
                    </a:ext>
                  </a:extLst>
                </a:gridCol>
                <a:gridCol w="4792675">
                  <a:extLst>
                    <a:ext uri="{9D8B030D-6E8A-4147-A177-3AD203B41FA5}">
                      <a16:colId xmlns:a16="http://schemas.microsoft.com/office/drawing/2014/main" val="20002"/>
                    </a:ext>
                  </a:extLst>
                </a:gridCol>
              </a:tblGrid>
              <a:tr h="261250">
                <a:tc>
                  <a:txBody>
                    <a:bodyPr/>
                    <a:lstStyle/>
                    <a:p>
                      <a:pPr marL="0" marR="0" lvl="0" indent="0" algn="l" rtl="0">
                        <a:spcBef>
                          <a:spcPts val="0"/>
                        </a:spcBef>
                        <a:spcAft>
                          <a:spcPts val="0"/>
                        </a:spcAft>
                        <a:buNone/>
                      </a:pPr>
                      <a:r>
                        <a:rPr lang="en-IN" sz="2000" b="1">
                          <a:latin typeface="Times New Roman"/>
                          <a:ea typeface="Times New Roman"/>
                          <a:cs typeface="Times New Roman"/>
                          <a:sym typeface="Times New Roman"/>
                        </a:rPr>
                        <a:t>Criteria</a:t>
                      </a:r>
                      <a:endParaRPr sz="2000" b="1">
                        <a:latin typeface="Times New Roman"/>
                        <a:ea typeface="Times New Roman"/>
                        <a:cs typeface="Times New Roman"/>
                        <a:sym typeface="Times New Roman"/>
                      </a:endParaRPr>
                    </a:p>
                  </a:txBody>
                  <a:tcPr marL="24100" marR="24100" marT="24100" marB="241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Font typeface="Arial"/>
                        <a:buNone/>
                      </a:pPr>
                      <a:br>
                        <a:rPr lang="en-IN" sz="2000" b="1">
                          <a:solidFill>
                            <a:schemeClr val="dk1"/>
                          </a:solidFill>
                          <a:latin typeface="Times New Roman"/>
                          <a:ea typeface="Times New Roman"/>
                          <a:cs typeface="Times New Roman"/>
                          <a:sym typeface="Times New Roman"/>
                        </a:rPr>
                      </a:br>
                      <a:r>
                        <a:rPr lang="en-IN" sz="2000" b="1">
                          <a:solidFill>
                            <a:schemeClr val="dk1"/>
                          </a:solidFill>
                          <a:latin typeface="Times New Roman"/>
                          <a:ea typeface="Times New Roman"/>
                          <a:cs typeface="Times New Roman"/>
                          <a:sym typeface="Times New Roman"/>
                        </a:rPr>
                        <a:t>Linear Data structure</a:t>
                      </a:r>
                      <a:endParaRPr sz="2000" b="1">
                        <a:latin typeface="Times New Roman"/>
                        <a:ea typeface="Times New Roman"/>
                        <a:cs typeface="Times New Roman"/>
                        <a:sym typeface="Times New Roman"/>
                      </a:endParaRPr>
                    </a:p>
                  </a:txBody>
                  <a:tcPr marL="24100" marR="24100" marT="24100" marB="241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Clr>
                          <a:schemeClr val="dk1"/>
                        </a:buClr>
                        <a:buFont typeface="Arial"/>
                        <a:buNone/>
                      </a:pPr>
                      <a:r>
                        <a:rPr lang="en-IN" sz="2000" b="1">
                          <a:solidFill>
                            <a:schemeClr val="dk1"/>
                          </a:solidFill>
                          <a:latin typeface="Times New Roman"/>
                          <a:ea typeface="Times New Roman"/>
                          <a:cs typeface="Times New Roman"/>
                          <a:sym typeface="Times New Roman"/>
                        </a:rPr>
                        <a:t>Non-Linear Data structure</a:t>
                      </a:r>
                      <a:endParaRPr sz="2000" b="1">
                        <a:latin typeface="Times New Roman"/>
                        <a:ea typeface="Times New Roman"/>
                        <a:cs typeface="Times New Roman"/>
                        <a:sym typeface="Times New Roman"/>
                      </a:endParaRPr>
                    </a:p>
                  </a:txBody>
                  <a:tcPr marL="24100" marR="24100" marT="12050" marB="12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00700">
                <a:tc>
                  <a:txBody>
                    <a:bodyPr/>
                    <a:lstStyle/>
                    <a:p>
                      <a:pPr marL="0" marR="0" lvl="0" indent="0" algn="l" rtl="0">
                        <a:spcBef>
                          <a:spcPts val="0"/>
                        </a:spcBef>
                        <a:spcAft>
                          <a:spcPts val="0"/>
                        </a:spcAft>
                        <a:buNone/>
                      </a:pPr>
                      <a:r>
                        <a:rPr lang="en-IN" sz="1600" b="1" i="1">
                          <a:solidFill>
                            <a:srgbClr val="990000"/>
                          </a:solidFill>
                          <a:latin typeface="Inter"/>
                          <a:ea typeface="Inter"/>
                          <a:cs typeface="Inter"/>
                          <a:sym typeface="Inter"/>
                        </a:rPr>
                        <a:t>Basic</a:t>
                      </a:r>
                      <a:endParaRPr sz="1600" b="1" i="1">
                        <a:solidFill>
                          <a:srgbClr val="990000"/>
                        </a:solidFill>
                        <a:latin typeface="Inter"/>
                        <a:ea typeface="Inter"/>
                        <a:cs typeface="Inter"/>
                        <a:sym typeface="Inte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In this structure, the elements are arranged sequentially or linearly and attached to one another.</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In this structure, the elements are arranged hierarchically or non-linear manner.</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18325">
                <a:tc>
                  <a:txBody>
                    <a:bodyPr/>
                    <a:lstStyle/>
                    <a:p>
                      <a:pPr marL="0" marR="0" lvl="0" indent="0" algn="l" rtl="0">
                        <a:spcBef>
                          <a:spcPts val="0"/>
                        </a:spcBef>
                        <a:spcAft>
                          <a:spcPts val="0"/>
                        </a:spcAft>
                        <a:buNone/>
                      </a:pPr>
                      <a:r>
                        <a:rPr lang="en-IN" sz="1600" b="1" i="1">
                          <a:solidFill>
                            <a:srgbClr val="274E13"/>
                          </a:solidFill>
                          <a:latin typeface="Inter"/>
                          <a:ea typeface="Inter"/>
                          <a:cs typeface="Inter"/>
                          <a:sym typeface="Inter"/>
                        </a:rPr>
                        <a:t>Types</a:t>
                      </a:r>
                      <a:endParaRPr sz="1600" b="1" i="1">
                        <a:solidFill>
                          <a:srgbClr val="274E13"/>
                        </a:solidFill>
                        <a:latin typeface="Inter"/>
                        <a:ea typeface="Inter"/>
                        <a:cs typeface="Inter"/>
                        <a:sym typeface="Inte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Arrays, linked list, stack, queue are the types of a linear data structure.</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Trees and graphs are the types of a non-linear data structure.</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18325">
                <a:tc>
                  <a:txBody>
                    <a:bodyPr/>
                    <a:lstStyle/>
                    <a:p>
                      <a:pPr marL="0" marR="0" lvl="0" indent="0" algn="l" rtl="0">
                        <a:spcBef>
                          <a:spcPts val="0"/>
                        </a:spcBef>
                        <a:spcAft>
                          <a:spcPts val="0"/>
                        </a:spcAft>
                        <a:buNone/>
                      </a:pPr>
                      <a:r>
                        <a:rPr lang="en-IN" sz="1600" b="1" i="1">
                          <a:solidFill>
                            <a:srgbClr val="7F6000"/>
                          </a:solidFill>
                          <a:latin typeface="Inter"/>
                          <a:ea typeface="Inter"/>
                          <a:cs typeface="Inter"/>
                          <a:sym typeface="Inter"/>
                        </a:rPr>
                        <a:t>Implementation</a:t>
                      </a:r>
                      <a:endParaRPr sz="1600" b="1" i="1">
                        <a:solidFill>
                          <a:srgbClr val="7F6000"/>
                        </a:solidFill>
                        <a:latin typeface="Inter"/>
                        <a:ea typeface="Inter"/>
                        <a:cs typeface="Inter"/>
                        <a:sym typeface="Inte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Due to the linear organization, they are easy to implement.</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Due to the non-linear organization, they are difficult to implement.</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794825">
                <a:tc>
                  <a:txBody>
                    <a:bodyPr/>
                    <a:lstStyle/>
                    <a:p>
                      <a:pPr marL="0" marR="0" lvl="0" indent="0" algn="l" rtl="0">
                        <a:spcBef>
                          <a:spcPts val="0"/>
                        </a:spcBef>
                        <a:spcAft>
                          <a:spcPts val="0"/>
                        </a:spcAft>
                        <a:buNone/>
                      </a:pPr>
                      <a:r>
                        <a:rPr lang="en-IN" sz="1600" b="1" i="1">
                          <a:solidFill>
                            <a:srgbClr val="333333"/>
                          </a:solidFill>
                          <a:latin typeface="Inter"/>
                          <a:ea typeface="Inter"/>
                          <a:cs typeface="Inter"/>
                          <a:sym typeface="Inter"/>
                        </a:rPr>
                        <a:t>Traversal</a:t>
                      </a:r>
                      <a:endParaRPr sz="1600" b="1" i="1">
                        <a:solidFill>
                          <a:srgbClr val="333333"/>
                        </a:solidFill>
                        <a:latin typeface="Inter"/>
                        <a:ea typeface="Inter"/>
                        <a:cs typeface="Inter"/>
                        <a:sym typeface="Inte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As linear data structure is a single level, so it requires a single run to traverse each data item.</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The data items in a non-linear data structure cannot be accessed in a single run. It requires multiple runs to be traversed.</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18325">
                <a:tc>
                  <a:txBody>
                    <a:bodyPr/>
                    <a:lstStyle/>
                    <a:p>
                      <a:pPr marL="0" marR="0" lvl="0" indent="0" algn="l" rtl="0">
                        <a:spcBef>
                          <a:spcPts val="0"/>
                        </a:spcBef>
                        <a:spcAft>
                          <a:spcPts val="0"/>
                        </a:spcAft>
                        <a:buNone/>
                      </a:pPr>
                      <a:r>
                        <a:rPr lang="en-IN" sz="1600" b="1" i="1">
                          <a:solidFill>
                            <a:srgbClr val="1C4587"/>
                          </a:solidFill>
                          <a:latin typeface="Inter"/>
                          <a:ea typeface="Inter"/>
                          <a:cs typeface="Inter"/>
                          <a:sym typeface="Inter"/>
                        </a:rPr>
                        <a:t>Arrangement</a:t>
                      </a:r>
                      <a:endParaRPr sz="1600" b="1" i="1">
                        <a:solidFill>
                          <a:srgbClr val="1C4587"/>
                        </a:solidFill>
                        <a:latin typeface="Inter"/>
                        <a:ea typeface="Inter"/>
                        <a:cs typeface="Inter"/>
                        <a:sym typeface="Inte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Each data item is attached to the previous and next items.</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Each item is attached to many other items.</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bl>
          </a:graphicData>
        </a:graphic>
      </p:graphicFrame>
      <p:sp>
        <p:nvSpPr>
          <p:cNvPr id="183" name="Google Shape;183;p3"/>
          <p:cNvSpPr txBox="1"/>
          <p:nvPr/>
        </p:nvSpPr>
        <p:spPr>
          <a:xfrm>
            <a:off x="1494150" y="956675"/>
            <a:ext cx="646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b="1">
                <a:latin typeface="Times New Roman"/>
                <a:ea typeface="Times New Roman"/>
                <a:cs typeface="Times New Roman"/>
                <a:sym typeface="Times New Roman"/>
              </a:rPr>
              <a:t>Linear and Non-Linear Data Structures</a:t>
            </a:r>
            <a:endParaRPr sz="2800" b="1">
              <a:latin typeface="Times New Roman"/>
              <a:ea typeface="Times New Roman"/>
              <a:cs typeface="Times New Roman"/>
              <a:sym typeface="Times New Roman"/>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B958C30-7C41-C717-D1D3-D631170162AD}"/>
                  </a:ext>
                </a:extLst>
              </p14:cNvPr>
              <p14:cNvContentPartPr/>
              <p14:nvPr/>
            </p14:nvContentPartPr>
            <p14:xfrm>
              <a:off x="1695600" y="4245840"/>
              <a:ext cx="8458200" cy="1827360"/>
            </p14:xfrm>
          </p:contentPart>
        </mc:Choice>
        <mc:Fallback xmlns="">
          <p:pic>
            <p:nvPicPr>
              <p:cNvPr id="2" name="Ink 1">
                <a:extLst>
                  <a:ext uri="{FF2B5EF4-FFF2-40B4-BE49-F238E27FC236}">
                    <a16:creationId xmlns:a16="http://schemas.microsoft.com/office/drawing/2014/main" id="{AB958C30-7C41-C717-D1D3-D631170162AD}"/>
                  </a:ext>
                </a:extLst>
              </p:cNvPr>
              <p:cNvPicPr/>
              <p:nvPr/>
            </p:nvPicPr>
            <p:blipFill>
              <a:blip r:embed="rId4"/>
              <a:stretch>
                <a:fillRect/>
              </a:stretch>
            </p:blipFill>
            <p:spPr>
              <a:xfrm>
                <a:off x="1686240" y="4236480"/>
                <a:ext cx="8476920" cy="184608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g1f9499d9b76_0_28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16</a:t>
            </a:fld>
            <a:endParaRPr/>
          </a:p>
        </p:txBody>
      </p:sp>
      <p:graphicFrame>
        <p:nvGraphicFramePr>
          <p:cNvPr id="189" name="Google Shape;189;g1f9499d9b76_0_280"/>
          <p:cNvGraphicFramePr/>
          <p:nvPr/>
        </p:nvGraphicFramePr>
        <p:xfrm>
          <a:off x="1202042" y="2109527"/>
          <a:ext cx="10384650" cy="3468440"/>
        </p:xfrm>
        <a:graphic>
          <a:graphicData uri="http://schemas.openxmlformats.org/drawingml/2006/table">
            <a:tbl>
              <a:tblPr>
                <a:noFill/>
                <a:tableStyleId>{6D93F2BA-12AC-4E3E-8EDC-AAE0573C1F7D}</a:tableStyleId>
              </a:tblPr>
              <a:tblGrid>
                <a:gridCol w="2583875">
                  <a:extLst>
                    <a:ext uri="{9D8B030D-6E8A-4147-A177-3AD203B41FA5}">
                      <a16:colId xmlns:a16="http://schemas.microsoft.com/office/drawing/2014/main" val="20000"/>
                    </a:ext>
                  </a:extLst>
                </a:gridCol>
                <a:gridCol w="3856725">
                  <a:extLst>
                    <a:ext uri="{9D8B030D-6E8A-4147-A177-3AD203B41FA5}">
                      <a16:colId xmlns:a16="http://schemas.microsoft.com/office/drawing/2014/main" val="20001"/>
                    </a:ext>
                  </a:extLst>
                </a:gridCol>
                <a:gridCol w="3944050">
                  <a:extLst>
                    <a:ext uri="{9D8B030D-6E8A-4147-A177-3AD203B41FA5}">
                      <a16:colId xmlns:a16="http://schemas.microsoft.com/office/drawing/2014/main" val="20002"/>
                    </a:ext>
                  </a:extLst>
                </a:gridCol>
              </a:tblGrid>
              <a:tr h="433175">
                <a:tc>
                  <a:txBody>
                    <a:bodyPr/>
                    <a:lstStyle/>
                    <a:p>
                      <a:pPr marL="0" marR="0" lvl="0" indent="0" algn="l" rtl="0">
                        <a:spcBef>
                          <a:spcPts val="0"/>
                        </a:spcBef>
                        <a:spcAft>
                          <a:spcPts val="0"/>
                        </a:spcAft>
                        <a:buNone/>
                      </a:pPr>
                      <a:r>
                        <a:rPr lang="en-IN" sz="2000" b="1">
                          <a:latin typeface="Times New Roman"/>
                          <a:ea typeface="Times New Roman"/>
                          <a:cs typeface="Times New Roman"/>
                          <a:sym typeface="Times New Roman"/>
                        </a:rPr>
                        <a:t>Criteria</a:t>
                      </a:r>
                      <a:endParaRPr sz="2000" b="1">
                        <a:latin typeface="Times New Roman"/>
                        <a:ea typeface="Times New Roman"/>
                        <a:cs typeface="Times New Roman"/>
                        <a:sym typeface="Times New Roman"/>
                      </a:endParaRPr>
                    </a:p>
                  </a:txBody>
                  <a:tcPr marL="24100" marR="24100" marT="24100" marB="241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br>
                        <a:rPr lang="en-IN" sz="2000" b="1">
                          <a:solidFill>
                            <a:schemeClr val="dk1"/>
                          </a:solidFill>
                          <a:latin typeface="Times New Roman"/>
                          <a:ea typeface="Times New Roman"/>
                          <a:cs typeface="Times New Roman"/>
                          <a:sym typeface="Times New Roman"/>
                        </a:rPr>
                      </a:br>
                      <a:r>
                        <a:rPr lang="en-IN" sz="2000" b="1">
                          <a:solidFill>
                            <a:schemeClr val="dk1"/>
                          </a:solidFill>
                          <a:latin typeface="Times New Roman"/>
                          <a:ea typeface="Times New Roman"/>
                          <a:cs typeface="Times New Roman"/>
                          <a:sym typeface="Times New Roman"/>
                        </a:rPr>
                        <a:t>Linear Data structure</a:t>
                      </a:r>
                      <a:endParaRPr sz="2000" b="1">
                        <a:latin typeface="Times New Roman"/>
                        <a:ea typeface="Times New Roman"/>
                        <a:cs typeface="Times New Roman"/>
                        <a:sym typeface="Times New Roman"/>
                      </a:endParaRPr>
                    </a:p>
                  </a:txBody>
                  <a:tcPr marL="24100" marR="24100" marT="24100" marB="2410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r>
                        <a:rPr lang="en-IN" sz="2000" b="1">
                          <a:solidFill>
                            <a:schemeClr val="dk1"/>
                          </a:solidFill>
                          <a:latin typeface="Times New Roman"/>
                          <a:ea typeface="Times New Roman"/>
                          <a:cs typeface="Times New Roman"/>
                          <a:sym typeface="Times New Roman"/>
                        </a:rPr>
                        <a:t>Non-Linear Data structure</a:t>
                      </a:r>
                      <a:endParaRPr sz="2000" b="1">
                        <a:latin typeface="Times New Roman"/>
                        <a:ea typeface="Times New Roman"/>
                        <a:cs typeface="Times New Roman"/>
                        <a:sym typeface="Times New Roman"/>
                      </a:endParaRPr>
                    </a:p>
                  </a:txBody>
                  <a:tcPr marL="24100" marR="24100" marT="12050" marB="12050" anchor="b">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700700">
                <a:tc>
                  <a:txBody>
                    <a:bodyPr/>
                    <a:lstStyle/>
                    <a:p>
                      <a:pPr marL="0" marR="0" lvl="0" indent="0" algn="just" rtl="0">
                        <a:spcBef>
                          <a:spcPts val="0"/>
                        </a:spcBef>
                        <a:spcAft>
                          <a:spcPts val="0"/>
                        </a:spcAft>
                        <a:buNone/>
                      </a:pPr>
                      <a:r>
                        <a:rPr lang="en-IN" sz="1600" b="1" i="1">
                          <a:solidFill>
                            <a:srgbClr val="FF0000"/>
                          </a:solidFill>
                          <a:latin typeface="Inter"/>
                          <a:ea typeface="Inter"/>
                          <a:cs typeface="Inter"/>
                          <a:sym typeface="Inter"/>
                        </a:rPr>
                        <a:t>Levels</a:t>
                      </a:r>
                      <a:endParaRPr sz="1600" i="1">
                        <a:solidFill>
                          <a:srgbClr val="FF0000"/>
                        </a:solidFill>
                        <a:latin typeface="Inter"/>
                        <a:ea typeface="Inter"/>
                        <a:cs typeface="Inter"/>
                        <a:sym typeface="Inte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This data structure does not contain any hierarchy, and all the data elements are organized in a single level.</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In this, the data elements are arranged in multiple levels.</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24200">
                <a:tc>
                  <a:txBody>
                    <a:bodyPr/>
                    <a:lstStyle/>
                    <a:p>
                      <a:pPr marL="0" marR="0" lvl="0" indent="0" algn="just" rtl="0">
                        <a:spcBef>
                          <a:spcPts val="0"/>
                        </a:spcBef>
                        <a:spcAft>
                          <a:spcPts val="0"/>
                        </a:spcAft>
                        <a:buNone/>
                      </a:pPr>
                      <a:r>
                        <a:rPr lang="en-IN" sz="1600" b="1" i="1">
                          <a:solidFill>
                            <a:srgbClr val="1C4587"/>
                          </a:solidFill>
                          <a:latin typeface="Inter"/>
                          <a:ea typeface="Inter"/>
                          <a:cs typeface="Inter"/>
                          <a:sym typeface="Inter"/>
                        </a:rPr>
                        <a:t>Memory utilization</a:t>
                      </a:r>
                      <a:endParaRPr sz="1600" i="1">
                        <a:solidFill>
                          <a:srgbClr val="1C4587"/>
                        </a:solidFill>
                        <a:latin typeface="Inter"/>
                        <a:ea typeface="Inter"/>
                        <a:cs typeface="Inter"/>
                        <a:sym typeface="Inte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In this, the memory utilization is not efficient.</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In this, memory is utilized in a very efficient manner.</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606575">
                <a:tc>
                  <a:txBody>
                    <a:bodyPr/>
                    <a:lstStyle/>
                    <a:p>
                      <a:pPr marL="0" marR="0" lvl="0" indent="0" algn="just" rtl="0">
                        <a:spcBef>
                          <a:spcPts val="0"/>
                        </a:spcBef>
                        <a:spcAft>
                          <a:spcPts val="0"/>
                        </a:spcAft>
                        <a:buNone/>
                      </a:pPr>
                      <a:r>
                        <a:rPr lang="en-IN" sz="1600" b="1" i="1">
                          <a:solidFill>
                            <a:srgbClr val="4C1130"/>
                          </a:solidFill>
                          <a:latin typeface="Inter"/>
                          <a:ea typeface="Inter"/>
                          <a:cs typeface="Inter"/>
                          <a:sym typeface="Inter"/>
                        </a:rPr>
                        <a:t>Time complexity</a:t>
                      </a:r>
                      <a:endParaRPr sz="1600" i="1">
                        <a:solidFill>
                          <a:srgbClr val="4C1130"/>
                        </a:solidFill>
                        <a:latin typeface="Inter"/>
                        <a:ea typeface="Inter"/>
                        <a:cs typeface="Inter"/>
                        <a:sym typeface="Inte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The time complexity of linear data structure increases with the increase in the input size.</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The time complexity of non-linear data structure often remains same with the increase in the input size.</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606575">
                <a:tc>
                  <a:txBody>
                    <a:bodyPr/>
                    <a:lstStyle/>
                    <a:p>
                      <a:pPr marL="0" marR="0" lvl="0" indent="0" algn="just" rtl="0">
                        <a:spcBef>
                          <a:spcPts val="0"/>
                        </a:spcBef>
                        <a:spcAft>
                          <a:spcPts val="0"/>
                        </a:spcAft>
                        <a:buNone/>
                      </a:pPr>
                      <a:r>
                        <a:rPr lang="en-IN" sz="1600" b="1" i="1">
                          <a:solidFill>
                            <a:srgbClr val="351C75"/>
                          </a:solidFill>
                          <a:latin typeface="Inter"/>
                          <a:ea typeface="Inter"/>
                          <a:cs typeface="Inter"/>
                          <a:sym typeface="Inter"/>
                        </a:rPr>
                        <a:t>Applications</a:t>
                      </a:r>
                      <a:endParaRPr sz="1600" i="1">
                        <a:solidFill>
                          <a:srgbClr val="351C75"/>
                        </a:solidFill>
                        <a:latin typeface="Inter"/>
                        <a:ea typeface="Inter"/>
                        <a:cs typeface="Inter"/>
                        <a:sym typeface="Inte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Linear data structures are mainly used for developing the software.</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tc>
                  <a:txBody>
                    <a:bodyPr/>
                    <a:lstStyle/>
                    <a:p>
                      <a:pPr marL="0" marR="0" lvl="0" indent="0" algn="just" rtl="0">
                        <a:spcBef>
                          <a:spcPts val="0"/>
                        </a:spcBef>
                        <a:spcAft>
                          <a:spcPts val="0"/>
                        </a:spcAft>
                        <a:buNone/>
                      </a:pPr>
                      <a:r>
                        <a:rPr lang="en-IN" sz="1600">
                          <a:solidFill>
                            <a:srgbClr val="333333"/>
                          </a:solidFill>
                          <a:latin typeface="Inter"/>
                          <a:ea typeface="Inter"/>
                          <a:cs typeface="Inter"/>
                          <a:sym typeface="Inter"/>
                        </a:rPr>
                        <a:t>Non-linear data structures are used in </a:t>
                      </a:r>
                      <a:r>
                        <a:rPr lang="en-IN" sz="1600" b="1">
                          <a:solidFill>
                            <a:srgbClr val="333333"/>
                          </a:solidFill>
                          <a:latin typeface="Inter"/>
                          <a:ea typeface="Inter"/>
                          <a:cs typeface="Inter"/>
                          <a:sym typeface="Inter"/>
                        </a:rPr>
                        <a:t>image processing</a:t>
                      </a:r>
                      <a:r>
                        <a:rPr lang="en-IN" sz="1600">
                          <a:solidFill>
                            <a:srgbClr val="333333"/>
                          </a:solidFill>
                          <a:latin typeface="Inter"/>
                          <a:ea typeface="Inter"/>
                          <a:cs typeface="Inter"/>
                          <a:sym typeface="Inter"/>
                        </a:rPr>
                        <a:t> and </a:t>
                      </a:r>
                      <a:r>
                        <a:rPr lang="en-IN" sz="1600" b="1">
                          <a:solidFill>
                            <a:srgbClr val="333333"/>
                          </a:solidFill>
                          <a:latin typeface="Inter"/>
                          <a:ea typeface="Inter"/>
                          <a:cs typeface="Inter"/>
                          <a:sym typeface="Inter"/>
                        </a:rPr>
                        <a:t>Artificial Intelligence</a:t>
                      </a:r>
                      <a:r>
                        <a:rPr lang="en-IN" sz="1600">
                          <a:solidFill>
                            <a:srgbClr val="333333"/>
                          </a:solidFill>
                          <a:latin typeface="Inter"/>
                          <a:ea typeface="Inter"/>
                          <a:cs typeface="Inter"/>
                          <a:sym typeface="Inter"/>
                        </a:rPr>
                        <a:t>.</a:t>
                      </a:r>
                      <a:endParaRPr/>
                    </a:p>
                  </a:txBody>
                  <a:tcPr marL="16050" marR="16050" marT="16050" marB="16050">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bl>
          </a:graphicData>
        </a:graphic>
      </p:graphicFrame>
      <p:sp>
        <p:nvSpPr>
          <p:cNvPr id="190" name="Google Shape;190;g1f9499d9b76_0_280"/>
          <p:cNvSpPr txBox="1"/>
          <p:nvPr/>
        </p:nvSpPr>
        <p:spPr>
          <a:xfrm>
            <a:off x="1494150" y="956675"/>
            <a:ext cx="646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b="1">
                <a:latin typeface="Times New Roman"/>
                <a:ea typeface="Times New Roman"/>
                <a:cs typeface="Times New Roman"/>
                <a:sym typeface="Times New Roman"/>
              </a:rPr>
              <a:t>Linear and Non-Linear Data Structures</a:t>
            </a:r>
            <a:endParaRPr sz="2800" b="1">
              <a:latin typeface="Times New Roman"/>
              <a:ea typeface="Times New Roman"/>
              <a:cs typeface="Times New Roman"/>
              <a:sym typeface="Times New Roman"/>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052BE94-1A8B-CEED-EE24-13B12DD3B7D0}"/>
                  </a:ext>
                </a:extLst>
              </p14:cNvPr>
              <p14:cNvContentPartPr/>
              <p14:nvPr/>
            </p14:nvContentPartPr>
            <p14:xfrm>
              <a:off x="2688480" y="429840"/>
              <a:ext cx="9025200" cy="5703480"/>
            </p14:xfrm>
          </p:contentPart>
        </mc:Choice>
        <mc:Fallback xmlns="">
          <p:pic>
            <p:nvPicPr>
              <p:cNvPr id="2" name="Ink 1">
                <a:extLst>
                  <a:ext uri="{FF2B5EF4-FFF2-40B4-BE49-F238E27FC236}">
                    <a16:creationId xmlns:a16="http://schemas.microsoft.com/office/drawing/2014/main" id="{8052BE94-1A8B-CEED-EE24-13B12DD3B7D0}"/>
                  </a:ext>
                </a:extLst>
              </p:cNvPr>
              <p:cNvPicPr/>
              <p:nvPr/>
            </p:nvPicPr>
            <p:blipFill>
              <a:blip r:embed="rId4"/>
              <a:stretch>
                <a:fillRect/>
              </a:stretch>
            </p:blipFill>
            <p:spPr>
              <a:xfrm>
                <a:off x="2679120" y="420480"/>
                <a:ext cx="9043920" cy="572220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57B979-285F-EF84-5EC6-D822BCBFA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17</a:t>
            </a:fld>
            <a:endParaRPr lang="en-IN"/>
          </a:p>
        </p:txBody>
      </p:sp>
      <p:pic>
        <p:nvPicPr>
          <p:cNvPr id="4" name="Picture 3" descr="A white paper with black text&#10;&#10;Description automatically generated">
            <a:extLst>
              <a:ext uri="{FF2B5EF4-FFF2-40B4-BE49-F238E27FC236}">
                <a16:creationId xmlns:a16="http://schemas.microsoft.com/office/drawing/2014/main" id="{2751FB7B-5B00-2C1A-0F1F-5CDD59DA571E}"/>
              </a:ext>
            </a:extLst>
          </p:cNvPr>
          <p:cNvPicPr>
            <a:picLocks noChangeAspect="1"/>
          </p:cNvPicPr>
          <p:nvPr/>
        </p:nvPicPr>
        <p:blipFill rotWithShape="1">
          <a:blip r:embed="rId2"/>
          <a:srcRect b="2496"/>
          <a:stretch/>
        </p:blipFill>
        <p:spPr>
          <a:xfrm rot="16200000">
            <a:off x="3095102" y="-2175128"/>
            <a:ext cx="6001796" cy="1083289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A72F8C3-8E9F-CEE7-7F04-8294827BB8E0}"/>
                  </a:ext>
                </a:extLst>
              </p14:cNvPr>
              <p14:cNvContentPartPr/>
              <p14:nvPr/>
            </p14:nvContentPartPr>
            <p14:xfrm>
              <a:off x="296640" y="31320"/>
              <a:ext cx="11537280" cy="5778720"/>
            </p14:xfrm>
          </p:contentPart>
        </mc:Choice>
        <mc:Fallback>
          <p:pic>
            <p:nvPicPr>
              <p:cNvPr id="3" name="Ink 2">
                <a:extLst>
                  <a:ext uri="{FF2B5EF4-FFF2-40B4-BE49-F238E27FC236}">
                    <a16:creationId xmlns:a16="http://schemas.microsoft.com/office/drawing/2014/main" id="{DA72F8C3-8E9F-CEE7-7F04-8294827BB8E0}"/>
                  </a:ext>
                </a:extLst>
              </p:cNvPr>
              <p:cNvPicPr/>
              <p:nvPr/>
            </p:nvPicPr>
            <p:blipFill>
              <a:blip r:embed="rId4"/>
              <a:stretch>
                <a:fillRect/>
              </a:stretch>
            </p:blipFill>
            <p:spPr>
              <a:xfrm>
                <a:off x="287280" y="21960"/>
                <a:ext cx="11556000" cy="5797440"/>
              </a:xfrm>
              <a:prstGeom prst="rect">
                <a:avLst/>
              </a:prstGeom>
            </p:spPr>
          </p:pic>
        </mc:Fallback>
      </mc:AlternateContent>
    </p:spTree>
    <p:extLst>
      <p:ext uri="{BB962C8B-B14F-4D97-AF65-F5344CB8AC3E}">
        <p14:creationId xmlns:p14="http://schemas.microsoft.com/office/powerpoint/2010/main" val="389507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57B979-285F-EF84-5EC6-D822BCBFA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18</a:t>
            </a:fld>
            <a:endParaRPr lang="en-IN"/>
          </a:p>
        </p:txBody>
      </p:sp>
      <p:pic>
        <p:nvPicPr>
          <p:cNvPr id="5" name="Picture 4" descr="A close-up of a paper with writing&#10;&#10;Description automatically generated">
            <a:extLst>
              <a:ext uri="{FF2B5EF4-FFF2-40B4-BE49-F238E27FC236}">
                <a16:creationId xmlns:a16="http://schemas.microsoft.com/office/drawing/2014/main" id="{AFEC5727-662E-33C0-2F51-FBEE0600AA33}"/>
              </a:ext>
            </a:extLst>
          </p:cNvPr>
          <p:cNvPicPr>
            <a:picLocks noChangeAspect="1"/>
          </p:cNvPicPr>
          <p:nvPr/>
        </p:nvPicPr>
        <p:blipFill rotWithShape="1">
          <a:blip r:embed="rId2"/>
          <a:srcRect l="4204" t="1373" b="4754"/>
          <a:stretch/>
        </p:blipFill>
        <p:spPr>
          <a:xfrm rot="16200000">
            <a:off x="3328937" y="-2636934"/>
            <a:ext cx="5637085" cy="1135882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42DBF50-CE9E-F159-D56E-AE04CE4A3B62}"/>
                  </a:ext>
                </a:extLst>
              </p14:cNvPr>
              <p14:cNvContentPartPr/>
              <p14:nvPr/>
            </p14:nvContentPartPr>
            <p14:xfrm>
              <a:off x="567720" y="770760"/>
              <a:ext cx="10163520" cy="5240520"/>
            </p14:xfrm>
          </p:contentPart>
        </mc:Choice>
        <mc:Fallback>
          <p:pic>
            <p:nvPicPr>
              <p:cNvPr id="3" name="Ink 2">
                <a:extLst>
                  <a:ext uri="{FF2B5EF4-FFF2-40B4-BE49-F238E27FC236}">
                    <a16:creationId xmlns:a16="http://schemas.microsoft.com/office/drawing/2014/main" id="{042DBF50-CE9E-F159-D56E-AE04CE4A3B62}"/>
                  </a:ext>
                </a:extLst>
              </p:cNvPr>
              <p:cNvPicPr/>
              <p:nvPr/>
            </p:nvPicPr>
            <p:blipFill>
              <a:blip r:embed="rId4"/>
              <a:stretch>
                <a:fillRect/>
              </a:stretch>
            </p:blipFill>
            <p:spPr>
              <a:xfrm>
                <a:off x="558360" y="761400"/>
                <a:ext cx="10182240" cy="5259240"/>
              </a:xfrm>
              <a:prstGeom prst="rect">
                <a:avLst/>
              </a:prstGeom>
            </p:spPr>
          </p:pic>
        </mc:Fallback>
      </mc:AlternateContent>
    </p:spTree>
    <p:extLst>
      <p:ext uri="{BB962C8B-B14F-4D97-AF65-F5344CB8AC3E}">
        <p14:creationId xmlns:p14="http://schemas.microsoft.com/office/powerpoint/2010/main" val="1370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57B979-285F-EF84-5EC6-D822BCBFA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19</a:t>
            </a:fld>
            <a:endParaRPr lang="en-IN"/>
          </a:p>
        </p:txBody>
      </p:sp>
      <p:pic>
        <p:nvPicPr>
          <p:cNvPr id="4" name="Picture 3" descr="A close-up of a paper&#10;&#10;Description automatically generated">
            <a:extLst>
              <a:ext uri="{FF2B5EF4-FFF2-40B4-BE49-F238E27FC236}">
                <a16:creationId xmlns:a16="http://schemas.microsoft.com/office/drawing/2014/main" id="{9F8757BE-5959-DEE8-84BD-B5DE3D78E974}"/>
              </a:ext>
            </a:extLst>
          </p:cNvPr>
          <p:cNvPicPr>
            <a:picLocks noChangeAspect="1"/>
          </p:cNvPicPr>
          <p:nvPr/>
        </p:nvPicPr>
        <p:blipFill rotWithShape="1">
          <a:blip r:embed="rId2"/>
          <a:srcRect l="5259" t="4827" r="5385" b="1829"/>
          <a:stretch/>
        </p:blipFill>
        <p:spPr>
          <a:xfrm rot="16200000">
            <a:off x="3168258" y="-2703565"/>
            <a:ext cx="6011646" cy="1177853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D1D3F97-5F99-949F-7A6B-474B3F13E1F5}"/>
                  </a:ext>
                </a:extLst>
              </p14:cNvPr>
              <p14:cNvContentPartPr/>
              <p14:nvPr/>
            </p14:nvContentPartPr>
            <p14:xfrm>
              <a:off x="2446200" y="3799800"/>
              <a:ext cx="1825200" cy="1617120"/>
            </p14:xfrm>
          </p:contentPart>
        </mc:Choice>
        <mc:Fallback>
          <p:pic>
            <p:nvPicPr>
              <p:cNvPr id="3" name="Ink 2">
                <a:extLst>
                  <a:ext uri="{FF2B5EF4-FFF2-40B4-BE49-F238E27FC236}">
                    <a16:creationId xmlns:a16="http://schemas.microsoft.com/office/drawing/2014/main" id="{CD1D3F97-5F99-949F-7A6B-474B3F13E1F5}"/>
                  </a:ext>
                </a:extLst>
              </p:cNvPr>
              <p:cNvPicPr/>
              <p:nvPr/>
            </p:nvPicPr>
            <p:blipFill>
              <a:blip r:embed="rId4"/>
              <a:stretch>
                <a:fillRect/>
              </a:stretch>
            </p:blipFill>
            <p:spPr>
              <a:xfrm>
                <a:off x="2436840" y="3790440"/>
                <a:ext cx="1843920" cy="1635840"/>
              </a:xfrm>
              <a:prstGeom prst="rect">
                <a:avLst/>
              </a:prstGeom>
            </p:spPr>
          </p:pic>
        </mc:Fallback>
      </mc:AlternateContent>
    </p:spTree>
    <p:extLst>
      <p:ext uri="{BB962C8B-B14F-4D97-AF65-F5344CB8AC3E}">
        <p14:creationId xmlns:p14="http://schemas.microsoft.com/office/powerpoint/2010/main" val="1925219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1f9499d9b76_0_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25" name="Google Shape;125;g1f9499d9b76_0_0"/>
          <p:cNvSpPr txBox="1"/>
          <p:nvPr/>
        </p:nvSpPr>
        <p:spPr>
          <a:xfrm>
            <a:off x="1494150" y="956675"/>
            <a:ext cx="5106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200" b="1">
                <a:latin typeface="Times New Roman"/>
                <a:ea typeface="Times New Roman"/>
                <a:cs typeface="Times New Roman"/>
                <a:sym typeface="Times New Roman"/>
              </a:rPr>
              <a:t>Data</a:t>
            </a:r>
            <a:endParaRPr sz="3200" b="1">
              <a:latin typeface="Times New Roman"/>
              <a:ea typeface="Times New Roman"/>
              <a:cs typeface="Times New Roman"/>
              <a:sym typeface="Times New Roman"/>
            </a:endParaRPr>
          </a:p>
        </p:txBody>
      </p:sp>
      <p:sp>
        <p:nvSpPr>
          <p:cNvPr id="126" name="Google Shape;126;g1f9499d9b76_0_0"/>
          <p:cNvSpPr txBox="1"/>
          <p:nvPr/>
        </p:nvSpPr>
        <p:spPr>
          <a:xfrm>
            <a:off x="1148075" y="1766792"/>
            <a:ext cx="10320300" cy="4218047"/>
          </a:xfrm>
          <a:prstGeom prst="rect">
            <a:avLst/>
          </a:prstGeom>
          <a:noFill/>
          <a:ln>
            <a:noFill/>
          </a:ln>
        </p:spPr>
        <p:txBody>
          <a:bodyPr spcFirstLastPara="1" wrap="square" lIns="91425" tIns="91425" rIns="91425" bIns="91425" anchor="t" anchorCtr="0">
            <a:spAutoFit/>
          </a:bodyPr>
          <a:lstStyle/>
          <a:p>
            <a:pPr marL="457200" lvl="0" indent="-355600" algn="just" rtl="0">
              <a:spcBef>
                <a:spcPts val="1200"/>
              </a:spcBef>
              <a:spcAft>
                <a:spcPts val="0"/>
              </a:spcAft>
              <a:buSzPts val="2000"/>
              <a:buFont typeface="Times New Roman"/>
              <a:buChar char="●"/>
            </a:pPr>
            <a:r>
              <a:rPr lang="en-IN" sz="2800" dirty="0">
                <a:latin typeface="Times New Roman"/>
                <a:ea typeface="Times New Roman"/>
                <a:cs typeface="Times New Roman"/>
                <a:sym typeface="Times New Roman"/>
              </a:rPr>
              <a:t>Data refers to any set of information that can be stored, analysed, and used to inform decision-making.</a:t>
            </a:r>
          </a:p>
          <a:p>
            <a:pPr marL="457200" lvl="0" indent="-355600" algn="just" rtl="0">
              <a:spcBef>
                <a:spcPts val="1200"/>
              </a:spcBef>
              <a:spcAft>
                <a:spcPts val="0"/>
              </a:spcAft>
              <a:buSzPts val="2000"/>
              <a:buFont typeface="Times New Roman"/>
              <a:buChar char="●"/>
            </a:pPr>
            <a:r>
              <a:rPr lang="en-US" sz="2800" dirty="0">
                <a:latin typeface="Times New Roman"/>
                <a:ea typeface="Times New Roman"/>
                <a:cs typeface="Times New Roman"/>
                <a:sym typeface="Times New Roman"/>
              </a:rPr>
              <a:t>Data can take many forms, such as </a:t>
            </a:r>
            <a:r>
              <a:rPr lang="en-US" sz="2800" b="1" dirty="0">
                <a:solidFill>
                  <a:srgbClr val="0C343D"/>
                </a:solidFill>
                <a:latin typeface="Times New Roman"/>
                <a:ea typeface="Times New Roman"/>
                <a:cs typeface="Times New Roman"/>
                <a:sym typeface="Times New Roman"/>
              </a:rPr>
              <a:t>numbers</a:t>
            </a:r>
            <a:r>
              <a:rPr lang="en-US" sz="2800" dirty="0">
                <a:latin typeface="Times New Roman"/>
                <a:ea typeface="Times New Roman"/>
                <a:cs typeface="Times New Roman"/>
                <a:sym typeface="Times New Roman"/>
              </a:rPr>
              <a:t>, </a:t>
            </a:r>
            <a:r>
              <a:rPr lang="en-US" sz="2800" b="1" dirty="0">
                <a:solidFill>
                  <a:srgbClr val="4C1130"/>
                </a:solidFill>
                <a:latin typeface="Times New Roman"/>
                <a:ea typeface="Times New Roman"/>
                <a:cs typeface="Times New Roman"/>
                <a:sym typeface="Times New Roman"/>
              </a:rPr>
              <a:t>words</a:t>
            </a:r>
            <a:r>
              <a:rPr lang="en-US" sz="2800" dirty="0">
                <a:latin typeface="Times New Roman"/>
                <a:ea typeface="Times New Roman"/>
                <a:cs typeface="Times New Roman"/>
                <a:sym typeface="Times New Roman"/>
              </a:rPr>
              <a:t>, </a:t>
            </a:r>
            <a:r>
              <a:rPr lang="en-US" sz="2800" b="1" dirty="0">
                <a:solidFill>
                  <a:srgbClr val="274E13"/>
                </a:solidFill>
                <a:latin typeface="Times New Roman"/>
                <a:ea typeface="Times New Roman"/>
                <a:cs typeface="Times New Roman"/>
                <a:sym typeface="Times New Roman"/>
              </a:rPr>
              <a:t>images</a:t>
            </a:r>
            <a:r>
              <a:rPr lang="en-US" sz="2800" dirty="0">
                <a:latin typeface="Times New Roman"/>
                <a:ea typeface="Times New Roman"/>
                <a:cs typeface="Times New Roman"/>
                <a:sym typeface="Times New Roman"/>
              </a:rPr>
              <a:t>, or </a:t>
            </a:r>
            <a:r>
              <a:rPr lang="en-US" sz="2800" b="1" dirty="0">
                <a:solidFill>
                  <a:srgbClr val="073763"/>
                </a:solidFill>
                <a:latin typeface="Times New Roman"/>
                <a:ea typeface="Times New Roman"/>
                <a:cs typeface="Times New Roman"/>
                <a:sym typeface="Times New Roman"/>
              </a:rPr>
              <a:t>any other type of input that can be recorded digitally or manually.</a:t>
            </a:r>
            <a:r>
              <a:rPr lang="en-US" sz="2800" dirty="0">
                <a:latin typeface="Times New Roman"/>
                <a:ea typeface="Times New Roman"/>
                <a:cs typeface="Times New Roman"/>
                <a:sym typeface="Times New Roman"/>
              </a:rPr>
              <a:t> </a:t>
            </a:r>
          </a:p>
          <a:p>
            <a:pPr marL="457200" lvl="0" indent="-355600" algn="just" rtl="0">
              <a:spcBef>
                <a:spcPts val="1200"/>
              </a:spcBef>
              <a:spcAft>
                <a:spcPts val="0"/>
              </a:spcAft>
              <a:buSzPts val="2000"/>
              <a:buFont typeface="Times New Roman"/>
              <a:buChar char="●"/>
            </a:pPr>
            <a:r>
              <a:rPr lang="en-IN" sz="2800" dirty="0">
                <a:latin typeface="Times New Roman"/>
                <a:ea typeface="Times New Roman"/>
                <a:cs typeface="Times New Roman"/>
                <a:sym typeface="Times New Roman"/>
              </a:rPr>
              <a:t>Data can come from various sources, including </a:t>
            </a:r>
            <a:r>
              <a:rPr lang="en-IN" sz="2800" b="1" dirty="0">
                <a:solidFill>
                  <a:srgbClr val="1C4587"/>
                </a:solidFill>
                <a:latin typeface="Times New Roman"/>
                <a:ea typeface="Times New Roman"/>
                <a:cs typeface="Times New Roman"/>
                <a:sym typeface="Times New Roman"/>
              </a:rPr>
              <a:t>sensors,</a:t>
            </a:r>
            <a:r>
              <a:rPr lang="en-IN" sz="2800" b="1" dirty="0">
                <a:latin typeface="Times New Roman"/>
                <a:ea typeface="Times New Roman"/>
                <a:cs typeface="Times New Roman"/>
                <a:sym typeface="Times New Roman"/>
              </a:rPr>
              <a:t> </a:t>
            </a:r>
            <a:r>
              <a:rPr lang="en-IN" sz="2800" b="1" dirty="0">
                <a:solidFill>
                  <a:srgbClr val="FF0000"/>
                </a:solidFill>
                <a:latin typeface="Times New Roman"/>
                <a:ea typeface="Times New Roman"/>
                <a:cs typeface="Times New Roman"/>
                <a:sym typeface="Times New Roman"/>
              </a:rPr>
              <a:t>surveys,</a:t>
            </a:r>
            <a:r>
              <a:rPr lang="en-IN" sz="2800" b="1" dirty="0">
                <a:latin typeface="Times New Roman"/>
                <a:ea typeface="Times New Roman"/>
                <a:cs typeface="Times New Roman"/>
                <a:sym typeface="Times New Roman"/>
              </a:rPr>
              <a:t> databases, </a:t>
            </a:r>
            <a:r>
              <a:rPr lang="en-IN" sz="2800" b="1" dirty="0">
                <a:solidFill>
                  <a:srgbClr val="A64D79"/>
                </a:solidFill>
                <a:latin typeface="Times New Roman"/>
                <a:ea typeface="Times New Roman"/>
                <a:cs typeface="Times New Roman"/>
                <a:sym typeface="Times New Roman"/>
              </a:rPr>
              <a:t>social media</a:t>
            </a:r>
            <a:r>
              <a:rPr lang="en-IN" sz="2800" b="1" dirty="0">
                <a:latin typeface="Times New Roman"/>
                <a:ea typeface="Times New Roman"/>
                <a:cs typeface="Times New Roman"/>
                <a:sym typeface="Times New Roman"/>
              </a:rPr>
              <a:t>, and more</a:t>
            </a:r>
            <a:r>
              <a:rPr lang="en-IN" sz="2800" dirty="0">
                <a:latin typeface="Times New Roman"/>
                <a:ea typeface="Times New Roman"/>
                <a:cs typeface="Times New Roman"/>
                <a:sym typeface="Times New Roman"/>
              </a:rPr>
              <a:t>.</a:t>
            </a:r>
            <a:endParaRPr sz="2800" dirty="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80A66DB-0AF1-5135-6B6A-D0A9937BEA3F}"/>
                  </a:ext>
                </a:extLst>
              </p14:cNvPr>
              <p14:cNvContentPartPr/>
              <p14:nvPr/>
            </p14:nvContentPartPr>
            <p14:xfrm>
              <a:off x="1390320" y="127800"/>
              <a:ext cx="10318680" cy="4311360"/>
            </p14:xfrm>
          </p:contentPart>
        </mc:Choice>
        <mc:Fallback xmlns="">
          <p:pic>
            <p:nvPicPr>
              <p:cNvPr id="2" name="Ink 1">
                <a:extLst>
                  <a:ext uri="{FF2B5EF4-FFF2-40B4-BE49-F238E27FC236}">
                    <a16:creationId xmlns:a16="http://schemas.microsoft.com/office/drawing/2014/main" id="{380A66DB-0AF1-5135-6B6A-D0A9937BEA3F}"/>
                  </a:ext>
                </a:extLst>
              </p:cNvPr>
              <p:cNvPicPr/>
              <p:nvPr/>
            </p:nvPicPr>
            <p:blipFill>
              <a:blip r:embed="rId4"/>
              <a:stretch>
                <a:fillRect/>
              </a:stretch>
            </p:blipFill>
            <p:spPr>
              <a:xfrm>
                <a:off x="1380960" y="118440"/>
                <a:ext cx="10337400" cy="433008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57B979-285F-EF84-5EC6-D822BCBFA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20</a:t>
            </a:fld>
            <a:endParaRPr lang="en-IN"/>
          </a:p>
        </p:txBody>
      </p:sp>
      <p:pic>
        <p:nvPicPr>
          <p:cNvPr id="6" name="Picture 5" descr="A close-up of a paper&#10;&#10;Description automatically generated">
            <a:extLst>
              <a:ext uri="{FF2B5EF4-FFF2-40B4-BE49-F238E27FC236}">
                <a16:creationId xmlns:a16="http://schemas.microsoft.com/office/drawing/2014/main" id="{3A1AC1AE-4EB3-8428-C2B2-90CAB727C898}"/>
              </a:ext>
            </a:extLst>
          </p:cNvPr>
          <p:cNvPicPr>
            <a:picLocks noChangeAspect="1"/>
          </p:cNvPicPr>
          <p:nvPr/>
        </p:nvPicPr>
        <p:blipFill rotWithShape="1">
          <a:blip r:embed="rId2"/>
          <a:srcRect r="2241" b="5992"/>
          <a:stretch/>
        </p:blipFill>
        <p:spPr>
          <a:xfrm rot="16200000">
            <a:off x="3233522" y="-2184213"/>
            <a:ext cx="5719961" cy="1074795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64BBCD8-2EC6-ADA3-C3FC-F600DF0FF34B}"/>
                  </a:ext>
                </a:extLst>
              </p14:cNvPr>
              <p14:cNvContentPartPr/>
              <p14:nvPr/>
            </p14:nvContentPartPr>
            <p14:xfrm>
              <a:off x="1139760" y="131040"/>
              <a:ext cx="10573560" cy="2258280"/>
            </p14:xfrm>
          </p:contentPart>
        </mc:Choice>
        <mc:Fallback>
          <p:pic>
            <p:nvPicPr>
              <p:cNvPr id="3" name="Ink 2">
                <a:extLst>
                  <a:ext uri="{FF2B5EF4-FFF2-40B4-BE49-F238E27FC236}">
                    <a16:creationId xmlns:a16="http://schemas.microsoft.com/office/drawing/2014/main" id="{C64BBCD8-2EC6-ADA3-C3FC-F600DF0FF34B}"/>
                  </a:ext>
                </a:extLst>
              </p:cNvPr>
              <p:cNvPicPr/>
              <p:nvPr/>
            </p:nvPicPr>
            <p:blipFill>
              <a:blip r:embed="rId4"/>
              <a:stretch>
                <a:fillRect/>
              </a:stretch>
            </p:blipFill>
            <p:spPr>
              <a:xfrm>
                <a:off x="1130400" y="121680"/>
                <a:ext cx="10592280" cy="2277000"/>
              </a:xfrm>
              <a:prstGeom prst="rect">
                <a:avLst/>
              </a:prstGeom>
            </p:spPr>
          </p:pic>
        </mc:Fallback>
      </mc:AlternateContent>
    </p:spTree>
    <p:extLst>
      <p:ext uri="{BB962C8B-B14F-4D97-AF65-F5344CB8AC3E}">
        <p14:creationId xmlns:p14="http://schemas.microsoft.com/office/powerpoint/2010/main" val="3013507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57B979-285F-EF84-5EC6-D822BCBFA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21</a:t>
            </a:fld>
            <a:endParaRPr lang="en-IN"/>
          </a:p>
        </p:txBody>
      </p:sp>
      <p:pic>
        <p:nvPicPr>
          <p:cNvPr id="4" name="Picture 3" descr="A close-up of a handwritten letter&#10;&#10;Description automatically generated">
            <a:extLst>
              <a:ext uri="{FF2B5EF4-FFF2-40B4-BE49-F238E27FC236}">
                <a16:creationId xmlns:a16="http://schemas.microsoft.com/office/drawing/2014/main" id="{9AC95B80-0A78-6305-8B2C-372299A6F98A}"/>
              </a:ext>
            </a:extLst>
          </p:cNvPr>
          <p:cNvPicPr>
            <a:picLocks noChangeAspect="1"/>
          </p:cNvPicPr>
          <p:nvPr/>
        </p:nvPicPr>
        <p:blipFill rotWithShape="1">
          <a:blip r:embed="rId2"/>
          <a:srcRect l="30916" t="3297" b="2495"/>
          <a:stretch/>
        </p:blipFill>
        <p:spPr>
          <a:xfrm rot="16030207">
            <a:off x="4068103" y="-2524728"/>
            <a:ext cx="4610691" cy="11203009"/>
          </a:xfrm>
          <a:prstGeom prst="rect">
            <a:avLst/>
          </a:prstGeom>
        </p:spPr>
      </p:pic>
    </p:spTree>
    <p:extLst>
      <p:ext uri="{BB962C8B-B14F-4D97-AF65-F5344CB8AC3E}">
        <p14:creationId xmlns:p14="http://schemas.microsoft.com/office/powerpoint/2010/main" val="4013798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57B979-285F-EF84-5EC6-D822BCBFA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22</a:t>
            </a:fld>
            <a:endParaRPr lang="en-IN"/>
          </a:p>
        </p:txBody>
      </p:sp>
      <p:pic>
        <p:nvPicPr>
          <p:cNvPr id="4" name="Picture 3" descr="A close-up of a paper&#10;&#10;Description automatically generated">
            <a:extLst>
              <a:ext uri="{FF2B5EF4-FFF2-40B4-BE49-F238E27FC236}">
                <a16:creationId xmlns:a16="http://schemas.microsoft.com/office/drawing/2014/main" id="{1E3B7BB9-A8F0-E053-E629-3329AF5EDCA3}"/>
              </a:ext>
            </a:extLst>
          </p:cNvPr>
          <p:cNvPicPr>
            <a:picLocks noChangeAspect="1"/>
          </p:cNvPicPr>
          <p:nvPr/>
        </p:nvPicPr>
        <p:blipFill rotWithShape="1">
          <a:blip r:embed="rId2"/>
          <a:srcRect l="3393" t="2199" r="2649" b="3193"/>
          <a:stretch/>
        </p:blipFill>
        <p:spPr>
          <a:xfrm rot="16017664">
            <a:off x="3207897" y="-2398429"/>
            <a:ext cx="5696262" cy="11122704"/>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B16EED87-098C-0406-9027-367D2E2F833E}"/>
                  </a:ext>
                </a:extLst>
              </p14:cNvPr>
              <p14:cNvContentPartPr/>
              <p14:nvPr/>
            </p14:nvContentPartPr>
            <p14:xfrm>
              <a:off x="300240" y="358560"/>
              <a:ext cx="11297520" cy="5611680"/>
            </p14:xfrm>
          </p:contentPart>
        </mc:Choice>
        <mc:Fallback>
          <p:pic>
            <p:nvPicPr>
              <p:cNvPr id="3" name="Ink 2">
                <a:extLst>
                  <a:ext uri="{FF2B5EF4-FFF2-40B4-BE49-F238E27FC236}">
                    <a16:creationId xmlns:a16="http://schemas.microsoft.com/office/drawing/2014/main" id="{B16EED87-098C-0406-9027-367D2E2F833E}"/>
                  </a:ext>
                </a:extLst>
              </p:cNvPr>
              <p:cNvPicPr/>
              <p:nvPr/>
            </p:nvPicPr>
            <p:blipFill>
              <a:blip r:embed="rId4"/>
              <a:stretch>
                <a:fillRect/>
              </a:stretch>
            </p:blipFill>
            <p:spPr>
              <a:xfrm>
                <a:off x="290880" y="349200"/>
                <a:ext cx="11316240" cy="5630400"/>
              </a:xfrm>
              <a:prstGeom prst="rect">
                <a:avLst/>
              </a:prstGeom>
            </p:spPr>
          </p:pic>
        </mc:Fallback>
      </mc:AlternateContent>
    </p:spTree>
    <p:extLst>
      <p:ext uri="{BB962C8B-B14F-4D97-AF65-F5344CB8AC3E}">
        <p14:creationId xmlns:p14="http://schemas.microsoft.com/office/powerpoint/2010/main" val="416527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57B979-285F-EF84-5EC6-D822BCBFA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23</a:t>
            </a:fld>
            <a:endParaRPr lang="en-IN"/>
          </a:p>
        </p:txBody>
      </p:sp>
      <p:pic>
        <p:nvPicPr>
          <p:cNvPr id="4" name="Picture 3" descr="A close-up of a paper&#10;&#10;Description automatically generated">
            <a:extLst>
              <a:ext uri="{FF2B5EF4-FFF2-40B4-BE49-F238E27FC236}">
                <a16:creationId xmlns:a16="http://schemas.microsoft.com/office/drawing/2014/main" id="{EFD33423-6528-268A-D30C-1F03C40889F9}"/>
              </a:ext>
            </a:extLst>
          </p:cNvPr>
          <p:cNvPicPr>
            <a:picLocks noChangeAspect="1"/>
          </p:cNvPicPr>
          <p:nvPr/>
        </p:nvPicPr>
        <p:blipFill rotWithShape="1">
          <a:blip r:embed="rId2"/>
          <a:srcRect l="15276" b="5118"/>
          <a:stretch/>
        </p:blipFill>
        <p:spPr>
          <a:xfrm rot="16200000">
            <a:off x="2947709" y="-2471077"/>
            <a:ext cx="6020515" cy="1137878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D41E6C4-F94D-8880-D919-524B41F39A96}"/>
                  </a:ext>
                </a:extLst>
              </p14:cNvPr>
              <p14:cNvContentPartPr/>
              <p14:nvPr/>
            </p14:nvContentPartPr>
            <p14:xfrm>
              <a:off x="39600" y="172800"/>
              <a:ext cx="10552320" cy="4663440"/>
            </p14:xfrm>
          </p:contentPart>
        </mc:Choice>
        <mc:Fallback>
          <p:pic>
            <p:nvPicPr>
              <p:cNvPr id="3" name="Ink 2">
                <a:extLst>
                  <a:ext uri="{FF2B5EF4-FFF2-40B4-BE49-F238E27FC236}">
                    <a16:creationId xmlns:a16="http://schemas.microsoft.com/office/drawing/2014/main" id="{5D41E6C4-F94D-8880-D919-524B41F39A96}"/>
                  </a:ext>
                </a:extLst>
              </p:cNvPr>
              <p:cNvPicPr/>
              <p:nvPr/>
            </p:nvPicPr>
            <p:blipFill>
              <a:blip r:embed="rId4"/>
              <a:stretch>
                <a:fillRect/>
              </a:stretch>
            </p:blipFill>
            <p:spPr>
              <a:xfrm>
                <a:off x="30240" y="163440"/>
                <a:ext cx="10571040" cy="4682160"/>
              </a:xfrm>
              <a:prstGeom prst="rect">
                <a:avLst/>
              </a:prstGeom>
            </p:spPr>
          </p:pic>
        </mc:Fallback>
      </mc:AlternateContent>
    </p:spTree>
    <p:extLst>
      <p:ext uri="{BB962C8B-B14F-4D97-AF65-F5344CB8AC3E}">
        <p14:creationId xmlns:p14="http://schemas.microsoft.com/office/powerpoint/2010/main" val="14245135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57B979-285F-EF84-5EC6-D822BCBFA2E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24</a:t>
            </a:fld>
            <a:endParaRPr lang="en-IN"/>
          </a:p>
        </p:txBody>
      </p:sp>
      <p:pic>
        <p:nvPicPr>
          <p:cNvPr id="4" name="Picture 3" descr="A close-up of a piece of paper&#10;&#10;Description automatically generated">
            <a:extLst>
              <a:ext uri="{FF2B5EF4-FFF2-40B4-BE49-F238E27FC236}">
                <a16:creationId xmlns:a16="http://schemas.microsoft.com/office/drawing/2014/main" id="{FB0257C5-86F0-E1E1-43D5-48811A5B8DAF}"/>
              </a:ext>
            </a:extLst>
          </p:cNvPr>
          <p:cNvPicPr>
            <a:picLocks noChangeAspect="1"/>
          </p:cNvPicPr>
          <p:nvPr/>
        </p:nvPicPr>
        <p:blipFill rotWithShape="1">
          <a:blip r:embed="rId2"/>
          <a:srcRect l="12763" t="3953" r="3309" b="9053"/>
          <a:stretch/>
        </p:blipFill>
        <p:spPr>
          <a:xfrm rot="16041698">
            <a:off x="3009194" y="-2249676"/>
            <a:ext cx="5793584" cy="1085259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FEE3766-9E98-366D-4A83-984B2D3CFCCA}"/>
                  </a:ext>
                </a:extLst>
              </p14:cNvPr>
              <p14:cNvContentPartPr/>
              <p14:nvPr/>
            </p14:nvContentPartPr>
            <p14:xfrm>
              <a:off x="417600" y="92520"/>
              <a:ext cx="10040040" cy="5664600"/>
            </p14:xfrm>
          </p:contentPart>
        </mc:Choice>
        <mc:Fallback>
          <p:pic>
            <p:nvPicPr>
              <p:cNvPr id="3" name="Ink 2">
                <a:extLst>
                  <a:ext uri="{FF2B5EF4-FFF2-40B4-BE49-F238E27FC236}">
                    <a16:creationId xmlns:a16="http://schemas.microsoft.com/office/drawing/2014/main" id="{9FEE3766-9E98-366D-4A83-984B2D3CFCCA}"/>
                  </a:ext>
                </a:extLst>
              </p:cNvPr>
              <p:cNvPicPr/>
              <p:nvPr/>
            </p:nvPicPr>
            <p:blipFill>
              <a:blip r:embed="rId4"/>
              <a:stretch>
                <a:fillRect/>
              </a:stretch>
            </p:blipFill>
            <p:spPr>
              <a:xfrm>
                <a:off x="408240" y="83160"/>
                <a:ext cx="10058760" cy="5683320"/>
              </a:xfrm>
              <a:prstGeom prst="rect">
                <a:avLst/>
              </a:prstGeom>
            </p:spPr>
          </p:pic>
        </mc:Fallback>
      </mc:AlternateContent>
    </p:spTree>
    <p:extLst>
      <p:ext uri="{BB962C8B-B14F-4D97-AF65-F5344CB8AC3E}">
        <p14:creationId xmlns:p14="http://schemas.microsoft.com/office/powerpoint/2010/main" val="505842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f9499d9b76_0_27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
        <p:nvSpPr>
          <p:cNvPr id="132" name="Google Shape;132;g1f9499d9b76_0_273"/>
          <p:cNvSpPr txBox="1"/>
          <p:nvPr/>
        </p:nvSpPr>
        <p:spPr>
          <a:xfrm>
            <a:off x="680203" y="656872"/>
            <a:ext cx="5106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200" b="1" dirty="0">
                <a:latin typeface="Times New Roman"/>
                <a:ea typeface="Times New Roman"/>
                <a:cs typeface="Times New Roman"/>
                <a:sym typeface="Times New Roman"/>
              </a:rPr>
              <a:t>Data</a:t>
            </a:r>
            <a:endParaRPr sz="3200" b="1" dirty="0">
              <a:latin typeface="Times New Roman"/>
              <a:ea typeface="Times New Roman"/>
              <a:cs typeface="Times New Roman"/>
              <a:sym typeface="Times New Roman"/>
            </a:endParaRPr>
          </a:p>
        </p:txBody>
      </p:sp>
      <p:sp>
        <p:nvSpPr>
          <p:cNvPr id="133" name="Google Shape;133;g1f9499d9b76_0_273"/>
          <p:cNvSpPr txBox="1"/>
          <p:nvPr/>
        </p:nvSpPr>
        <p:spPr>
          <a:xfrm>
            <a:off x="6096000" y="497606"/>
            <a:ext cx="5536366" cy="6144729"/>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1200"/>
              </a:spcBef>
              <a:spcAft>
                <a:spcPts val="0"/>
              </a:spcAft>
              <a:buSzPts val="2000"/>
              <a:buFont typeface="Times New Roman"/>
              <a:buChar char="●"/>
            </a:pPr>
            <a:r>
              <a:rPr lang="en-IN" sz="2400" dirty="0">
                <a:latin typeface="Times New Roman"/>
                <a:ea typeface="Times New Roman"/>
                <a:cs typeface="Times New Roman"/>
                <a:sym typeface="Times New Roman"/>
              </a:rPr>
              <a:t>In order to be useful, data must be organized, analysed, and interpreted. </a:t>
            </a:r>
            <a:br>
              <a:rPr lang="en-IN" sz="2400" dirty="0">
                <a:latin typeface="Times New Roman"/>
                <a:ea typeface="Times New Roman"/>
                <a:cs typeface="Times New Roman"/>
                <a:sym typeface="Times New Roman"/>
              </a:rPr>
            </a:br>
            <a:endParaRPr sz="2400" dirty="0">
              <a:latin typeface="Times New Roman"/>
              <a:ea typeface="Times New Roman"/>
              <a:cs typeface="Times New Roman"/>
              <a:sym typeface="Times New Roman"/>
            </a:endParaRPr>
          </a:p>
          <a:p>
            <a:pPr marL="457200" lvl="0" indent="-355600" algn="just" rtl="0">
              <a:lnSpc>
                <a:spcPct val="115000"/>
              </a:lnSpc>
              <a:spcBef>
                <a:spcPts val="0"/>
              </a:spcBef>
              <a:spcAft>
                <a:spcPts val="0"/>
              </a:spcAft>
              <a:buSzPts val="2000"/>
              <a:buFont typeface="Times New Roman"/>
              <a:buChar char="●"/>
            </a:pPr>
            <a:r>
              <a:rPr lang="en-IN" sz="2400" dirty="0">
                <a:latin typeface="Times New Roman"/>
                <a:ea typeface="Times New Roman"/>
                <a:cs typeface="Times New Roman"/>
                <a:sym typeface="Times New Roman"/>
              </a:rPr>
              <a:t>Data analysis involves using </a:t>
            </a:r>
            <a:r>
              <a:rPr lang="en-IN" sz="2400" dirty="0">
                <a:solidFill>
                  <a:srgbClr val="CC0000"/>
                </a:solidFill>
                <a:latin typeface="Times New Roman"/>
                <a:ea typeface="Times New Roman"/>
                <a:cs typeface="Times New Roman"/>
                <a:sym typeface="Times New Roman"/>
              </a:rPr>
              <a:t>statistical and computational tools to identify patterns, trends, and relationships within the data. </a:t>
            </a:r>
            <a:endParaRPr sz="2400" dirty="0">
              <a:solidFill>
                <a:srgbClr val="CC0000"/>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SzPts val="2000"/>
              <a:buFont typeface="Times New Roman"/>
              <a:buChar char="●"/>
            </a:pPr>
            <a:r>
              <a:rPr lang="en-IN" sz="2400" dirty="0">
                <a:latin typeface="Times New Roman"/>
                <a:ea typeface="Times New Roman"/>
                <a:cs typeface="Times New Roman"/>
                <a:sym typeface="Times New Roman"/>
              </a:rPr>
              <a:t>This analysis can be used to draw conclusions, make predictions, and inform decision-making in a wide variety of fields, including business, healthcare, science, and more.</a:t>
            </a:r>
            <a:endParaRPr sz="2400" dirty="0">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dirty="0"/>
          </a:p>
        </p:txBody>
      </p:sp>
      <p:pic>
        <p:nvPicPr>
          <p:cNvPr id="134" name="Google Shape;134;g1f9499d9b76_0_273"/>
          <p:cNvPicPr preferRelativeResize="0"/>
          <p:nvPr/>
        </p:nvPicPr>
        <p:blipFill>
          <a:blip r:embed="rId3">
            <a:alphaModFix/>
          </a:blip>
          <a:stretch>
            <a:fillRect/>
          </a:stretch>
        </p:blipFill>
        <p:spPr>
          <a:xfrm>
            <a:off x="598826" y="2134016"/>
            <a:ext cx="5342275" cy="3436912"/>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FA2F8C5-1812-3128-5DED-30032C1FE471}"/>
                  </a:ext>
                </a:extLst>
              </p14:cNvPr>
              <p14:cNvContentPartPr/>
              <p14:nvPr/>
            </p14:nvContentPartPr>
            <p14:xfrm>
              <a:off x="663840" y="2110320"/>
              <a:ext cx="10971000" cy="4177800"/>
            </p14:xfrm>
          </p:contentPart>
        </mc:Choice>
        <mc:Fallback xmlns="">
          <p:pic>
            <p:nvPicPr>
              <p:cNvPr id="2" name="Ink 1">
                <a:extLst>
                  <a:ext uri="{FF2B5EF4-FFF2-40B4-BE49-F238E27FC236}">
                    <a16:creationId xmlns:a16="http://schemas.microsoft.com/office/drawing/2014/main" id="{9FA2F8C5-1812-3128-5DED-30032C1FE471}"/>
                  </a:ext>
                </a:extLst>
              </p:cNvPr>
              <p:cNvPicPr/>
              <p:nvPr/>
            </p:nvPicPr>
            <p:blipFill>
              <a:blip r:embed="rId5"/>
              <a:stretch>
                <a:fillRect/>
              </a:stretch>
            </p:blipFill>
            <p:spPr>
              <a:xfrm>
                <a:off x="654480" y="2100960"/>
                <a:ext cx="10989720" cy="419652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f9499d9b76_0_28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
        <p:nvSpPr>
          <p:cNvPr id="140" name="Google Shape;140;g1f9499d9b76_0_287"/>
          <p:cNvSpPr txBox="1"/>
          <p:nvPr/>
        </p:nvSpPr>
        <p:spPr>
          <a:xfrm>
            <a:off x="1119396" y="978515"/>
            <a:ext cx="5106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200" b="1" dirty="0">
                <a:latin typeface="Times New Roman"/>
                <a:ea typeface="Times New Roman"/>
                <a:cs typeface="Times New Roman"/>
                <a:sym typeface="Times New Roman"/>
              </a:rPr>
              <a:t>Data Structure</a:t>
            </a:r>
            <a:endParaRPr sz="3200" b="1" dirty="0">
              <a:latin typeface="Times New Roman"/>
              <a:ea typeface="Times New Roman"/>
              <a:cs typeface="Times New Roman"/>
              <a:sym typeface="Times New Roman"/>
            </a:endParaRPr>
          </a:p>
        </p:txBody>
      </p:sp>
      <p:sp>
        <p:nvSpPr>
          <p:cNvPr id="141" name="Google Shape;141;g1f9499d9b76_0_287"/>
          <p:cNvSpPr txBox="1"/>
          <p:nvPr/>
        </p:nvSpPr>
        <p:spPr>
          <a:xfrm>
            <a:off x="734518" y="1772000"/>
            <a:ext cx="10987789" cy="5107522"/>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1200"/>
              </a:spcBef>
              <a:spcAft>
                <a:spcPts val="0"/>
              </a:spcAft>
              <a:buSzPts val="2000"/>
              <a:buFont typeface="Times New Roman"/>
              <a:buChar char="●"/>
            </a:pPr>
            <a:r>
              <a:rPr lang="en-IN" sz="2400" dirty="0">
                <a:latin typeface="Times New Roman"/>
                <a:ea typeface="Times New Roman"/>
                <a:cs typeface="Times New Roman"/>
                <a:sym typeface="Times New Roman"/>
              </a:rPr>
              <a:t>Data may be organized in many different ways; the logical or mathematical model of a particular organization of data is called a </a:t>
            </a:r>
            <a:r>
              <a:rPr lang="en-IN" sz="2400" b="1" i="1" dirty="0">
                <a:solidFill>
                  <a:srgbClr val="FF0000"/>
                </a:solidFill>
                <a:latin typeface="Times New Roman"/>
                <a:ea typeface="Times New Roman"/>
                <a:cs typeface="Times New Roman"/>
                <a:sym typeface="Times New Roman"/>
              </a:rPr>
              <a:t>data structure.</a:t>
            </a:r>
            <a:endParaRPr sz="2400" b="1" i="1" dirty="0">
              <a:solidFill>
                <a:srgbClr val="FF0000"/>
              </a:solidFill>
              <a:latin typeface="Times New Roman"/>
              <a:ea typeface="Times New Roman"/>
              <a:cs typeface="Times New Roman"/>
              <a:sym typeface="Times New Roman"/>
            </a:endParaRPr>
          </a:p>
          <a:p>
            <a:pPr marL="457200" lvl="0" indent="0" algn="just" rtl="0">
              <a:lnSpc>
                <a:spcPct val="115000"/>
              </a:lnSpc>
              <a:spcBef>
                <a:spcPts val="1200"/>
              </a:spcBef>
              <a:spcAft>
                <a:spcPts val="0"/>
              </a:spcAft>
              <a:buNone/>
            </a:pPr>
            <a:endParaRPr sz="2400" b="1" dirty="0">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IN" sz="2400" dirty="0">
                <a:solidFill>
                  <a:schemeClr val="dk1"/>
                </a:solidFill>
                <a:latin typeface="Times New Roman"/>
                <a:ea typeface="Times New Roman"/>
                <a:cs typeface="Times New Roman"/>
                <a:sym typeface="Times New Roman"/>
              </a:rPr>
              <a:t>The choice of particular data structure depends on two considerations:</a:t>
            </a:r>
            <a:endParaRPr sz="2400" dirty="0">
              <a:solidFill>
                <a:schemeClr val="dk1"/>
              </a:solidFill>
              <a:latin typeface="Times New Roman"/>
              <a:ea typeface="Times New Roman"/>
              <a:cs typeface="Times New Roman"/>
              <a:sym typeface="Times New Roman"/>
            </a:endParaRPr>
          </a:p>
          <a:p>
            <a:pPr marL="558800" lvl="1" algn="just" rtl="0">
              <a:lnSpc>
                <a:spcPct val="115000"/>
              </a:lnSpc>
              <a:spcBef>
                <a:spcPts val="0"/>
              </a:spcBef>
              <a:spcAft>
                <a:spcPts val="0"/>
              </a:spcAft>
              <a:buClr>
                <a:schemeClr val="dk1"/>
              </a:buClr>
              <a:buSzPts val="2000"/>
            </a:pPr>
            <a:r>
              <a:rPr lang="en-IN" sz="2400" dirty="0">
                <a:solidFill>
                  <a:schemeClr val="dk1"/>
                </a:solidFill>
                <a:latin typeface="Times New Roman"/>
                <a:ea typeface="Times New Roman"/>
                <a:cs typeface="Times New Roman"/>
                <a:sym typeface="Times New Roman"/>
              </a:rPr>
              <a:t>1). It must be rich enough in structure to mirror the actual relationships of the data in the real world.</a:t>
            </a:r>
            <a:endParaRPr sz="2400" dirty="0">
              <a:solidFill>
                <a:schemeClr val="dk1"/>
              </a:solidFill>
              <a:latin typeface="Times New Roman"/>
              <a:ea typeface="Times New Roman"/>
              <a:cs typeface="Times New Roman"/>
              <a:sym typeface="Times New Roman"/>
            </a:endParaRPr>
          </a:p>
          <a:p>
            <a:pPr marL="558800" lvl="1" algn="just" rtl="0">
              <a:lnSpc>
                <a:spcPct val="115000"/>
              </a:lnSpc>
              <a:spcBef>
                <a:spcPts val="0"/>
              </a:spcBef>
              <a:spcAft>
                <a:spcPts val="0"/>
              </a:spcAft>
              <a:buClr>
                <a:schemeClr val="dk1"/>
              </a:buClr>
              <a:buSzPts val="2000"/>
            </a:pPr>
            <a:r>
              <a:rPr lang="en-IN" sz="2400" dirty="0">
                <a:solidFill>
                  <a:schemeClr val="dk1"/>
                </a:solidFill>
                <a:latin typeface="Times New Roman"/>
                <a:ea typeface="Times New Roman"/>
                <a:cs typeface="Times New Roman"/>
                <a:sym typeface="Times New Roman"/>
              </a:rPr>
              <a:t>2). The structure should be simple enough that one can effectively process the data when necessary. </a:t>
            </a:r>
            <a:endParaRPr sz="24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b="1" i="1" dirty="0">
              <a:solidFill>
                <a:srgbClr val="FF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2D4C533-826B-68AC-BF88-8CC6FC821221}"/>
                  </a:ext>
                </a:extLst>
              </p14:cNvPr>
              <p14:cNvContentPartPr/>
              <p14:nvPr/>
            </p14:nvContentPartPr>
            <p14:xfrm>
              <a:off x="4798080" y="5149440"/>
              <a:ext cx="5555880" cy="1062720"/>
            </p14:xfrm>
          </p:contentPart>
        </mc:Choice>
        <mc:Fallback xmlns="">
          <p:pic>
            <p:nvPicPr>
              <p:cNvPr id="2" name="Ink 1">
                <a:extLst>
                  <a:ext uri="{FF2B5EF4-FFF2-40B4-BE49-F238E27FC236}">
                    <a16:creationId xmlns:a16="http://schemas.microsoft.com/office/drawing/2014/main" id="{72D4C533-826B-68AC-BF88-8CC6FC821221}"/>
                  </a:ext>
                </a:extLst>
              </p:cNvPr>
              <p:cNvPicPr/>
              <p:nvPr/>
            </p:nvPicPr>
            <p:blipFill>
              <a:blip r:embed="rId4"/>
              <a:stretch>
                <a:fillRect/>
              </a:stretch>
            </p:blipFill>
            <p:spPr>
              <a:xfrm>
                <a:off x="4788720" y="5140080"/>
                <a:ext cx="5574600" cy="108144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1f9499d9b76_0_28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
        <p:nvSpPr>
          <p:cNvPr id="140" name="Google Shape;140;g1f9499d9b76_0_287"/>
          <p:cNvSpPr txBox="1"/>
          <p:nvPr/>
        </p:nvSpPr>
        <p:spPr>
          <a:xfrm>
            <a:off x="1494150" y="956675"/>
            <a:ext cx="5106000"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3200" b="1" dirty="0">
                <a:latin typeface="Times New Roman"/>
                <a:ea typeface="Times New Roman"/>
                <a:cs typeface="Times New Roman"/>
                <a:sym typeface="Times New Roman"/>
              </a:rPr>
              <a:t>Data Structure</a:t>
            </a:r>
            <a:endParaRPr sz="3200" b="1" dirty="0">
              <a:latin typeface="Times New Roman"/>
              <a:ea typeface="Times New Roman"/>
              <a:cs typeface="Times New Roman"/>
              <a:sym typeface="Times New Roman"/>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9671" y="1785936"/>
            <a:ext cx="7741874" cy="4451577"/>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997CC325-DCE1-A6C7-0785-D29D5CCAE597}"/>
                  </a:ext>
                </a:extLst>
              </p14:cNvPr>
              <p14:cNvContentPartPr/>
              <p14:nvPr/>
            </p14:nvContentPartPr>
            <p14:xfrm>
              <a:off x="3969720" y="175680"/>
              <a:ext cx="7953840" cy="5673960"/>
            </p14:xfrm>
          </p:contentPart>
        </mc:Choice>
        <mc:Fallback xmlns="">
          <p:pic>
            <p:nvPicPr>
              <p:cNvPr id="2" name="Ink 1">
                <a:extLst>
                  <a:ext uri="{FF2B5EF4-FFF2-40B4-BE49-F238E27FC236}">
                    <a16:creationId xmlns:a16="http://schemas.microsoft.com/office/drawing/2014/main" id="{997CC325-DCE1-A6C7-0785-D29D5CCAE597}"/>
                  </a:ext>
                </a:extLst>
              </p:cNvPr>
              <p:cNvPicPr/>
              <p:nvPr/>
            </p:nvPicPr>
            <p:blipFill>
              <a:blip r:embed="rId5"/>
              <a:stretch>
                <a:fillRect/>
              </a:stretch>
            </p:blipFill>
            <p:spPr>
              <a:xfrm>
                <a:off x="3960360" y="166320"/>
                <a:ext cx="7972560" cy="5692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33C98E4C-73C5-E66C-939C-88031625F9F3}"/>
                  </a:ext>
                </a:extLst>
              </p14:cNvPr>
              <p14:cNvContentPartPr/>
              <p14:nvPr/>
            </p14:nvContentPartPr>
            <p14:xfrm>
              <a:off x="840960" y="1902960"/>
              <a:ext cx="4498200" cy="2913120"/>
            </p14:xfrm>
          </p:contentPart>
        </mc:Choice>
        <mc:Fallback xmlns="">
          <p:pic>
            <p:nvPicPr>
              <p:cNvPr id="3" name="Ink 2">
                <a:extLst>
                  <a:ext uri="{FF2B5EF4-FFF2-40B4-BE49-F238E27FC236}">
                    <a16:creationId xmlns:a16="http://schemas.microsoft.com/office/drawing/2014/main" id="{33C98E4C-73C5-E66C-939C-88031625F9F3}"/>
                  </a:ext>
                </a:extLst>
              </p:cNvPr>
              <p:cNvPicPr/>
              <p:nvPr/>
            </p:nvPicPr>
            <p:blipFill>
              <a:blip r:embed="rId7"/>
              <a:stretch>
                <a:fillRect/>
              </a:stretch>
            </p:blipFill>
            <p:spPr>
              <a:xfrm>
                <a:off x="831600" y="1893600"/>
                <a:ext cx="4516920" cy="2931840"/>
              </a:xfrm>
              <a:prstGeom prst="rect">
                <a:avLst/>
              </a:prstGeom>
            </p:spPr>
          </p:pic>
        </mc:Fallback>
      </mc:AlternateContent>
    </p:spTree>
    <p:extLst>
      <p:ext uri="{BB962C8B-B14F-4D97-AF65-F5344CB8AC3E}">
        <p14:creationId xmlns:p14="http://schemas.microsoft.com/office/powerpoint/2010/main" val="3383183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5CD6C3-3C42-E12B-1B24-EAB07F516C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6</a:t>
            </a:fld>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5E88C670-AEB0-4361-D9CF-058F20D9A488}"/>
                  </a:ext>
                </a:extLst>
              </p14:cNvPr>
              <p14:cNvContentPartPr/>
              <p14:nvPr/>
            </p14:nvContentPartPr>
            <p14:xfrm>
              <a:off x="291600" y="23760"/>
              <a:ext cx="11707560" cy="6401160"/>
            </p14:xfrm>
          </p:contentPart>
        </mc:Choice>
        <mc:Fallback>
          <p:pic>
            <p:nvPicPr>
              <p:cNvPr id="3" name="Ink 2">
                <a:extLst>
                  <a:ext uri="{FF2B5EF4-FFF2-40B4-BE49-F238E27FC236}">
                    <a16:creationId xmlns:a16="http://schemas.microsoft.com/office/drawing/2014/main" id="{5E88C670-AEB0-4361-D9CF-058F20D9A488}"/>
                  </a:ext>
                </a:extLst>
              </p:cNvPr>
              <p:cNvPicPr/>
              <p:nvPr/>
            </p:nvPicPr>
            <p:blipFill>
              <a:blip r:embed="rId3"/>
              <a:stretch>
                <a:fillRect/>
              </a:stretch>
            </p:blipFill>
            <p:spPr>
              <a:xfrm>
                <a:off x="282240" y="14400"/>
                <a:ext cx="11726280" cy="6419880"/>
              </a:xfrm>
              <a:prstGeom prst="rect">
                <a:avLst/>
              </a:prstGeom>
            </p:spPr>
          </p:pic>
        </mc:Fallback>
      </mc:AlternateContent>
    </p:spTree>
    <p:extLst>
      <p:ext uri="{BB962C8B-B14F-4D97-AF65-F5344CB8AC3E}">
        <p14:creationId xmlns:p14="http://schemas.microsoft.com/office/powerpoint/2010/main" val="439245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1c9a5924ca_0_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
        <p:nvSpPr>
          <p:cNvPr id="147" name="Google Shape;147;g21c9a5924ca_0_0"/>
          <p:cNvSpPr txBox="1"/>
          <p:nvPr/>
        </p:nvSpPr>
        <p:spPr>
          <a:xfrm>
            <a:off x="937564" y="884828"/>
            <a:ext cx="5106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b="1" dirty="0">
                <a:latin typeface="Times New Roman"/>
                <a:ea typeface="Times New Roman"/>
                <a:cs typeface="Times New Roman"/>
                <a:sym typeface="Times New Roman"/>
              </a:rPr>
              <a:t>Data Structure</a:t>
            </a:r>
            <a:endParaRPr sz="2800" b="1" dirty="0">
              <a:latin typeface="Times New Roman"/>
              <a:ea typeface="Times New Roman"/>
              <a:cs typeface="Times New Roman"/>
              <a:sym typeface="Times New Roman"/>
            </a:endParaRPr>
          </a:p>
        </p:txBody>
      </p:sp>
      <p:sp>
        <p:nvSpPr>
          <p:cNvPr id="148" name="Google Shape;148;g21c9a5924ca_0_0"/>
          <p:cNvSpPr txBox="1"/>
          <p:nvPr/>
        </p:nvSpPr>
        <p:spPr>
          <a:xfrm>
            <a:off x="833614" y="1692271"/>
            <a:ext cx="10419900" cy="3857949"/>
          </a:xfrm>
          <a:prstGeom prst="rect">
            <a:avLst/>
          </a:prstGeom>
          <a:noFill/>
          <a:ln>
            <a:noFill/>
          </a:ln>
        </p:spPr>
        <p:txBody>
          <a:bodyPr spcFirstLastPara="1" wrap="square" lIns="91425" tIns="91425" rIns="91425" bIns="91425" anchor="t" anchorCtr="0">
            <a:spAutoFit/>
          </a:bodyPr>
          <a:lstStyle/>
          <a:p>
            <a:pPr marL="457200" lvl="0" indent="-355600" algn="just" rtl="0">
              <a:lnSpc>
                <a:spcPct val="115000"/>
              </a:lnSpc>
              <a:spcBef>
                <a:spcPts val="1200"/>
              </a:spcBef>
              <a:spcAft>
                <a:spcPts val="0"/>
              </a:spcAft>
              <a:buSzPts val="2000"/>
              <a:buFont typeface="Times New Roman"/>
              <a:buChar char="●"/>
            </a:pPr>
            <a:r>
              <a:rPr lang="en-IN" sz="2400" b="1" dirty="0">
                <a:latin typeface="Times New Roman"/>
                <a:ea typeface="Times New Roman"/>
                <a:cs typeface="Times New Roman"/>
                <a:sym typeface="Times New Roman"/>
              </a:rPr>
              <a:t>Arrays</a:t>
            </a:r>
            <a:endParaRPr sz="2400" b="1" dirty="0">
              <a:latin typeface="Times New Roman"/>
              <a:ea typeface="Times New Roman"/>
              <a:cs typeface="Times New Roman"/>
              <a:sym typeface="Times New Roman"/>
            </a:endParaRPr>
          </a:p>
          <a:p>
            <a:pPr marL="1371600" lvl="0" indent="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45720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45720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b="1" i="1" dirty="0">
              <a:solidFill>
                <a:srgbClr val="FF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dirty="0"/>
          </a:p>
        </p:txBody>
      </p:sp>
      <p:sp>
        <p:nvSpPr>
          <p:cNvPr id="2" name="Rectangle 1"/>
          <p:cNvSpPr/>
          <p:nvPr/>
        </p:nvSpPr>
        <p:spPr>
          <a:xfrm>
            <a:off x="1222822" y="2480782"/>
            <a:ext cx="10135564" cy="3323987"/>
          </a:xfrm>
          <a:prstGeom prst="rect">
            <a:avLst/>
          </a:prstGeom>
        </p:spPr>
        <p:txBody>
          <a:bodyPr wrap="square">
            <a:spAutoFit/>
          </a:bodyPr>
          <a:lstStyle/>
          <a:p>
            <a:pPr marL="285750" indent="-285750">
              <a:buFont typeface="Wingdings" panose="05000000000000000000" pitchFamily="2" charset="2"/>
              <a:buChar char="v"/>
            </a:pPr>
            <a:r>
              <a:rPr lang="en-US" sz="2400" dirty="0">
                <a:solidFill>
                  <a:srgbClr val="374151"/>
                </a:solidFill>
                <a:latin typeface="Times New Roman" panose="02020603050405020304" pitchFamily="18" charset="0"/>
                <a:cs typeface="Times New Roman" panose="02020603050405020304" pitchFamily="18" charset="0"/>
              </a:rPr>
              <a:t>An array is a data structure that stores a collection of elements, all of the same type, in contiguous memory locations. </a:t>
            </a:r>
          </a:p>
          <a:p>
            <a:pPr marL="285750" indent="-285750">
              <a:buFont typeface="Wingdings" panose="05000000000000000000" pitchFamily="2" charset="2"/>
              <a:buChar char="v"/>
            </a:pPr>
            <a:endParaRPr lang="en-US" sz="24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solidFill>
                  <a:srgbClr val="374151"/>
                </a:solidFill>
                <a:latin typeface="Times New Roman" panose="02020603050405020304" pitchFamily="18" charset="0"/>
                <a:cs typeface="Times New Roman" panose="02020603050405020304" pitchFamily="18" charset="0"/>
              </a:rPr>
              <a:t>The elements in an array are accessed using an index, which is an integer value that represents the position of the element in the array.</a:t>
            </a:r>
          </a:p>
          <a:p>
            <a:pPr marL="285750" indent="-285750">
              <a:buFont typeface="Wingdings" panose="05000000000000000000" pitchFamily="2" charset="2"/>
              <a:buChar char="v"/>
            </a:pPr>
            <a:endParaRPr lang="en-US" sz="24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solidFill>
                  <a:srgbClr val="374151"/>
                </a:solidFill>
                <a:latin typeface="Times New Roman" panose="02020603050405020304" pitchFamily="18" charset="0"/>
                <a:cs typeface="Times New Roman" panose="02020603050405020304" pitchFamily="18" charset="0"/>
              </a:rPr>
              <a:t>Arrays are commonly used for a variety of tasks, including storing and manipulating collections of data such as lists, tables, and matrices. </a:t>
            </a:r>
          </a:p>
          <a:p>
            <a:pPr marL="285750" indent="-285750">
              <a:buFont typeface="Wingdings" panose="05000000000000000000" pitchFamily="2" charset="2"/>
              <a:buChar char="v"/>
            </a:pPr>
            <a:endParaRPr lang="en-US" sz="1800" dirty="0">
              <a:solidFill>
                <a:srgbClr val="37415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C9F83338-063C-83FC-C442-199E067BD731}"/>
                  </a:ext>
                </a:extLst>
              </p14:cNvPr>
              <p14:cNvContentPartPr/>
              <p14:nvPr/>
            </p14:nvContentPartPr>
            <p14:xfrm>
              <a:off x="33480" y="151200"/>
              <a:ext cx="11692800" cy="6226920"/>
            </p14:xfrm>
          </p:contentPart>
        </mc:Choice>
        <mc:Fallback xmlns="">
          <p:pic>
            <p:nvPicPr>
              <p:cNvPr id="3" name="Ink 2">
                <a:extLst>
                  <a:ext uri="{FF2B5EF4-FFF2-40B4-BE49-F238E27FC236}">
                    <a16:creationId xmlns:a16="http://schemas.microsoft.com/office/drawing/2014/main" id="{C9F83338-063C-83FC-C442-199E067BD731}"/>
                  </a:ext>
                </a:extLst>
              </p:cNvPr>
              <p:cNvPicPr/>
              <p:nvPr/>
            </p:nvPicPr>
            <p:blipFill>
              <a:blip r:embed="rId4"/>
              <a:stretch>
                <a:fillRect/>
              </a:stretch>
            </p:blipFill>
            <p:spPr>
              <a:xfrm>
                <a:off x="24120" y="141840"/>
                <a:ext cx="11711520" cy="6245640"/>
              </a:xfrm>
              <a:prstGeom prst="rect">
                <a:avLst/>
              </a:prstGeom>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21c9a5924ca_0_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sp>
        <p:nvSpPr>
          <p:cNvPr id="148" name="Google Shape;148;g21c9a5924ca_0_0"/>
          <p:cNvSpPr txBox="1"/>
          <p:nvPr/>
        </p:nvSpPr>
        <p:spPr>
          <a:xfrm>
            <a:off x="886050" y="750517"/>
            <a:ext cx="10419900" cy="3999526"/>
          </a:xfrm>
          <a:prstGeom prst="rect">
            <a:avLst/>
          </a:prstGeom>
          <a:noFill/>
          <a:ln>
            <a:noFill/>
          </a:ln>
        </p:spPr>
        <p:txBody>
          <a:bodyPr spcFirstLastPara="1" wrap="square" lIns="91425" tIns="91425" rIns="91425" bIns="91425" anchor="t" anchorCtr="0">
            <a:spAutoFit/>
          </a:bodyPr>
          <a:lstStyle/>
          <a:p>
            <a:pPr marL="101600" lvl="0" algn="just" rtl="0">
              <a:lnSpc>
                <a:spcPct val="115000"/>
              </a:lnSpc>
              <a:spcBef>
                <a:spcPts val="1200"/>
              </a:spcBef>
              <a:spcAft>
                <a:spcPts val="0"/>
              </a:spcAft>
              <a:buSzPts val="2000"/>
            </a:pPr>
            <a:r>
              <a:rPr lang="en-IN" sz="3200" b="1" dirty="0">
                <a:latin typeface="Times New Roman"/>
                <a:ea typeface="Times New Roman"/>
                <a:cs typeface="Times New Roman"/>
                <a:sym typeface="Times New Roman"/>
              </a:rPr>
              <a:t>Arrays</a:t>
            </a:r>
            <a:endParaRPr sz="3200" b="1" dirty="0">
              <a:latin typeface="Times New Roman"/>
              <a:ea typeface="Times New Roman"/>
              <a:cs typeface="Times New Roman"/>
              <a:sym typeface="Times New Roman"/>
            </a:endParaRPr>
          </a:p>
          <a:p>
            <a:pPr marL="1371600" lvl="0" indent="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45720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457200" algn="just" rtl="0">
              <a:lnSpc>
                <a:spcPct val="115000"/>
              </a:lnSpc>
              <a:spcBef>
                <a:spcPts val="1200"/>
              </a:spcBef>
              <a:spcAft>
                <a:spcPts val="0"/>
              </a:spcAft>
              <a:buNone/>
            </a:pPr>
            <a:endParaRPr sz="2000" dirty="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dirty="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endParaRPr sz="2000" b="1" i="1" dirty="0">
              <a:solidFill>
                <a:srgbClr val="FF0000"/>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dirty="0"/>
          </a:p>
        </p:txBody>
      </p:sp>
      <p:sp>
        <p:nvSpPr>
          <p:cNvPr id="2" name="Rectangle 1"/>
          <p:cNvSpPr/>
          <p:nvPr/>
        </p:nvSpPr>
        <p:spPr>
          <a:xfrm>
            <a:off x="1040041" y="1800832"/>
            <a:ext cx="10604269" cy="4431983"/>
          </a:xfrm>
          <a:prstGeom prst="rect">
            <a:avLst/>
          </a:prstGeom>
        </p:spPr>
        <p:txBody>
          <a:bodyPr wrap="square">
            <a:spAutoFit/>
          </a:bodyPr>
          <a:lstStyle/>
          <a:p>
            <a:pPr marL="285750" indent="-285750">
              <a:buFont typeface="Wingdings" panose="05000000000000000000" pitchFamily="2" charset="2"/>
              <a:buChar char="v"/>
            </a:pPr>
            <a:endParaRPr lang="en-US" sz="18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solidFill>
                  <a:srgbClr val="374151"/>
                </a:solidFill>
                <a:latin typeface="Times New Roman" panose="02020603050405020304" pitchFamily="18" charset="0"/>
                <a:cs typeface="Times New Roman" panose="02020603050405020304" pitchFamily="18" charset="0"/>
              </a:rPr>
              <a:t>It can also be used to represent data structures such as stacks, queues, and trees.</a:t>
            </a:r>
          </a:p>
          <a:p>
            <a:pPr marL="285750" indent="-285750">
              <a:buFont typeface="Wingdings" panose="05000000000000000000" pitchFamily="2" charset="2"/>
              <a:buChar char="v"/>
            </a:pPr>
            <a:endParaRPr lang="en-US" sz="24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solidFill>
                  <a:srgbClr val="374151"/>
                </a:solidFill>
                <a:latin typeface="Times New Roman" panose="02020603050405020304" pitchFamily="18" charset="0"/>
                <a:cs typeface="Times New Roman" panose="02020603050405020304" pitchFamily="18" charset="0"/>
              </a:rPr>
              <a:t>In most programming languages, arrays have a fixed size, meaning that once an array is created, its size cannot be changed. </a:t>
            </a:r>
          </a:p>
          <a:p>
            <a:pPr marL="285750" indent="-285750">
              <a:buFont typeface="Wingdings" panose="05000000000000000000" pitchFamily="2" charset="2"/>
              <a:buChar char="v"/>
            </a:pPr>
            <a:endParaRPr lang="en-US" sz="24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solidFill>
                  <a:srgbClr val="374151"/>
                </a:solidFill>
                <a:latin typeface="Times New Roman" panose="02020603050405020304" pitchFamily="18" charset="0"/>
                <a:cs typeface="Times New Roman" panose="02020603050405020304" pitchFamily="18" charset="0"/>
              </a:rPr>
              <a:t>Some languages also support dynamic arrays, which can grow or shrink in size as needed.</a:t>
            </a:r>
          </a:p>
          <a:p>
            <a:pPr marL="285750" indent="-285750">
              <a:buFont typeface="Wingdings" panose="05000000000000000000" pitchFamily="2" charset="2"/>
              <a:buChar char="v"/>
            </a:pPr>
            <a:endParaRPr lang="en-US" sz="2400"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400" dirty="0">
                <a:solidFill>
                  <a:srgbClr val="374151"/>
                </a:solidFill>
                <a:latin typeface="Times New Roman" panose="02020603050405020304" pitchFamily="18" charset="0"/>
                <a:cs typeface="Times New Roman" panose="02020603050405020304" pitchFamily="18" charset="0"/>
              </a:rPr>
              <a:t>Arrays are a fundamental data structure in computer programming and are used extensively in a wide range of applications, including scientific computing, data analysis, and web development.</a:t>
            </a:r>
          </a:p>
        </p:txBody>
      </p:sp>
    </p:spTree>
    <p:extLst>
      <p:ext uri="{BB962C8B-B14F-4D97-AF65-F5344CB8AC3E}">
        <p14:creationId xmlns:p14="http://schemas.microsoft.com/office/powerpoint/2010/main" val="561754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1c9a5924ca_0_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sp>
        <p:nvSpPr>
          <p:cNvPr id="155" name="Google Shape;155;g21c9a5924ca_0_6"/>
          <p:cNvSpPr txBox="1"/>
          <p:nvPr/>
        </p:nvSpPr>
        <p:spPr>
          <a:xfrm>
            <a:off x="762088" y="496674"/>
            <a:ext cx="11095131" cy="5864652"/>
          </a:xfrm>
          <a:prstGeom prst="rect">
            <a:avLst/>
          </a:prstGeom>
          <a:noFill/>
          <a:ln>
            <a:noFill/>
          </a:ln>
        </p:spPr>
        <p:txBody>
          <a:bodyPr spcFirstLastPara="1" wrap="square" lIns="91425" tIns="91425" rIns="91425" bIns="91425" anchor="t" anchorCtr="0">
            <a:spAutoFit/>
          </a:bodyPr>
          <a:lstStyle/>
          <a:p>
            <a:pPr marL="101600" lvl="0" algn="just" rtl="0">
              <a:lnSpc>
                <a:spcPct val="115000"/>
              </a:lnSpc>
              <a:spcBef>
                <a:spcPts val="1200"/>
              </a:spcBef>
              <a:spcAft>
                <a:spcPts val="0"/>
              </a:spcAft>
              <a:buSzPts val="2000"/>
            </a:pPr>
            <a:r>
              <a:rPr lang="en-IN" sz="2000" b="1" dirty="0">
                <a:latin typeface="Times New Roman"/>
                <a:ea typeface="Times New Roman"/>
                <a:cs typeface="Times New Roman"/>
                <a:sym typeface="Times New Roman"/>
              </a:rPr>
              <a:t>Linked Lists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linked list is a linear data structure in computer science that is used to store a sequence of elements or nodes.</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Linked lists are not stored in contiguous memory locations. Instead, each element or node in a linked list contains a reference to the next node in the sequence.</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first element in the sequence is called the head of the linked list, and the last element is called the tail. Each node in a linked list contains two fields, one for storing the data and the other for storing a reference to the next node. The last node in the list has a null reference as its "next" field to signify the end of the list.</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are several types of linked lists, including singly linked lists (where each node has a reference to only the next node), doubly linked lists (where each node has a reference to both the next and previous nodes), and circular linked lists (where the last node in the list has a reference to the first node, creating a loop).</a:t>
            </a:r>
          </a:p>
          <a:p>
            <a:pPr marL="0" lvl="0" indent="0" algn="l" rtl="0">
              <a:lnSpc>
                <a:spcPct val="115000"/>
              </a:lnSpc>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644</TotalTime>
  <Words>1284</Words>
  <Application>Microsoft Office PowerPoint</Application>
  <PresentationFormat>Widescreen</PresentationFormat>
  <Paragraphs>143</Paragraphs>
  <Slides>24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Times New Roman</vt:lpstr>
      <vt:lpstr>Wingdings</vt:lpstr>
      <vt:lpstr>Arial</vt:lpstr>
      <vt:lpstr>Inter</vt:lpstr>
      <vt:lpstr>Calibri</vt:lpstr>
      <vt:lpstr>Retrospect</vt:lpstr>
      <vt:lpstr>Designing and Analysis of Algorithms Course Code: ECS 5101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Rahul Mishra</cp:lastModifiedBy>
  <cp:revision>8</cp:revision>
  <dcterms:created xsi:type="dcterms:W3CDTF">2023-01-02T04:30:03Z</dcterms:created>
  <dcterms:modified xsi:type="dcterms:W3CDTF">2025-08-17T03:36:03Z</dcterms:modified>
</cp:coreProperties>
</file>