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3.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4.xml" ContentType="application/inkml+xml"/>
  <Override PartName="/ppt/ink/ink5.xml" ContentType="application/inkml+xml"/>
  <Override PartName="/ppt/notesSlides/notesSlide10.xml" ContentType="application/vnd.openxmlformats-officedocument.presentationml.notesSlide+xml"/>
  <Override PartName="/ppt/ink/ink6.xml" ContentType="application/inkml+xml"/>
  <Override PartName="/ppt/notesSlides/notesSlide11.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8" r:id="rId1"/>
  </p:sldMasterIdLst>
  <p:notesMasterIdLst>
    <p:notesMasterId r:id="rId33"/>
  </p:notesMasterIdLst>
  <p:sldIdLst>
    <p:sldId id="343" r:id="rId2"/>
    <p:sldId id="312" r:id="rId3"/>
    <p:sldId id="313" r:id="rId4"/>
    <p:sldId id="314" r:id="rId5"/>
    <p:sldId id="270" r:id="rId6"/>
    <p:sldId id="344" r:id="rId7"/>
    <p:sldId id="345" r:id="rId8"/>
    <p:sldId id="346" r:id="rId9"/>
    <p:sldId id="316" r:id="rId10"/>
    <p:sldId id="272" r:id="rId11"/>
    <p:sldId id="273" r:id="rId12"/>
    <p:sldId id="317" r:id="rId13"/>
    <p:sldId id="277" r:id="rId14"/>
    <p:sldId id="278" r:id="rId15"/>
    <p:sldId id="348" r:id="rId16"/>
    <p:sldId id="349" r:id="rId17"/>
    <p:sldId id="323" r:id="rId18"/>
    <p:sldId id="324" r:id="rId19"/>
    <p:sldId id="325" r:id="rId20"/>
    <p:sldId id="306" r:id="rId21"/>
    <p:sldId id="326" r:id="rId22"/>
    <p:sldId id="327" r:id="rId23"/>
    <p:sldId id="328" r:id="rId24"/>
    <p:sldId id="329" r:id="rId25"/>
    <p:sldId id="330" r:id="rId26"/>
    <p:sldId id="331" r:id="rId27"/>
    <p:sldId id="332" r:id="rId28"/>
    <p:sldId id="333" r:id="rId29"/>
    <p:sldId id="347" r:id="rId30"/>
    <p:sldId id="275" r:id="rId31"/>
    <p:sldId id="276" r:id="rId32"/>
  </p:sldIdLst>
  <p:sldSz cx="12192000" cy="6858000"/>
  <p:notesSz cx="6858000" cy="9144000"/>
  <p:embeddedFontLst>
    <p:embeddedFont>
      <p:font typeface="Helvetica Neue" panose="020B060402020202020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g1RiiH1V00hBFey73LGlFy9jFHe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A2CB22-4277-4C9F-8C1D-2AB76E357BAE}" v="10" dt="2025-02-08T03:51:56.411"/>
  </p1510:revLst>
</p1510:revInfo>
</file>

<file path=ppt/tableStyles.xml><?xml version="1.0" encoding="utf-8"?>
<a:tblStyleLst xmlns:a="http://schemas.openxmlformats.org/drawingml/2006/main" def="{6D93F2BA-12AC-4E3E-8EDC-AAE0573C1F7D}">
  <a:tblStyle styleId="{6D93F2BA-12AC-4E3E-8EDC-AAE0573C1F7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11" d="100"/>
          <a:sy n="111" d="100"/>
        </p:scale>
        <p:origin x="4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1.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66"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60" Type="http://customschemas.google.com/relationships/presentationmetadata" Target="metadata"/><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64"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Mishra" userId="57c6469e-ac64-4888-811b-35f0aabddbad" providerId="ADAL" clId="{CBF0B019-FFDF-4722-9C8E-F2B8C017CA32}"/>
    <pc:docChg chg="custSel addSld delSld modSld">
      <pc:chgData name="Rahul Mishra" userId="57c6469e-ac64-4888-811b-35f0aabddbad" providerId="ADAL" clId="{CBF0B019-FFDF-4722-9C8E-F2B8C017CA32}" dt="2024-08-23T05:02:59.134" v="6" actId="20577"/>
      <pc:docMkLst>
        <pc:docMk/>
      </pc:docMkLst>
      <pc:sldChg chg="del">
        <pc:chgData name="Rahul Mishra" userId="57c6469e-ac64-4888-811b-35f0aabddbad" providerId="ADAL" clId="{CBF0B019-FFDF-4722-9C8E-F2B8C017CA32}" dt="2024-08-23T05:02:54.838" v="4" actId="47"/>
        <pc:sldMkLst>
          <pc:docMk/>
          <pc:sldMk cId="109857222" sldId="256"/>
        </pc:sldMkLst>
      </pc:sldChg>
      <pc:sldChg chg="modSp mod">
        <pc:chgData name="Rahul Mishra" userId="57c6469e-ac64-4888-811b-35f0aabddbad" providerId="ADAL" clId="{CBF0B019-FFDF-4722-9C8E-F2B8C017CA32}" dt="2024-08-23T05:02:52.433" v="3" actId="27636"/>
        <pc:sldMkLst>
          <pc:docMk/>
          <pc:sldMk cId="418904402" sldId="306"/>
        </pc:sldMkLst>
      </pc:sldChg>
      <pc:sldChg chg="modSp mod">
        <pc:chgData name="Rahul Mishra" userId="57c6469e-ac64-4888-811b-35f0aabddbad" providerId="ADAL" clId="{CBF0B019-FFDF-4722-9C8E-F2B8C017CA32}" dt="2024-08-23T05:02:52.426" v="1" actId="27636"/>
        <pc:sldMkLst>
          <pc:docMk/>
          <pc:sldMk cId="2338008186" sldId="324"/>
        </pc:sldMkLst>
      </pc:sldChg>
      <pc:sldChg chg="modSp mod">
        <pc:chgData name="Rahul Mishra" userId="57c6469e-ac64-4888-811b-35f0aabddbad" providerId="ADAL" clId="{CBF0B019-FFDF-4722-9C8E-F2B8C017CA32}" dt="2024-08-23T05:02:52.433" v="2" actId="27636"/>
        <pc:sldMkLst>
          <pc:docMk/>
          <pc:sldMk cId="426613236" sldId="325"/>
        </pc:sldMkLst>
      </pc:sldChg>
      <pc:sldChg chg="modSp add mod">
        <pc:chgData name="Rahul Mishra" userId="57c6469e-ac64-4888-811b-35f0aabddbad" providerId="ADAL" clId="{CBF0B019-FFDF-4722-9C8E-F2B8C017CA32}" dt="2024-08-23T05:02:59.134" v="6" actId="20577"/>
        <pc:sldMkLst>
          <pc:docMk/>
          <pc:sldMk cId="3891730271" sldId="343"/>
        </pc:sldMkLst>
      </pc:sldChg>
    </pc:docChg>
  </pc:docChgLst>
  <pc:docChgLst>
    <pc:chgData name="Rahul Mishra" userId="57c6469e-ac64-4888-811b-35f0aabddbad" providerId="ADAL" clId="{A76AC469-2754-483D-B0D2-C9BC579251E3}"/>
    <pc:docChg chg="custSel addSld delSld modSld">
      <pc:chgData name="Rahul Mishra" userId="57c6469e-ac64-4888-811b-35f0aabddbad" providerId="ADAL" clId="{A76AC469-2754-483D-B0D2-C9BC579251E3}" dt="2024-08-01T17:32:02.676" v="17" actId="27614"/>
      <pc:docMkLst>
        <pc:docMk/>
      </pc:docMkLst>
      <pc:sldChg chg="add">
        <pc:chgData name="Rahul Mishra" userId="57c6469e-ac64-4888-811b-35f0aabddbad" providerId="ADAL" clId="{A76AC469-2754-483D-B0D2-C9BC579251E3}" dt="2024-08-01T16:02:35.851" v="0"/>
        <pc:sldMkLst>
          <pc:docMk/>
          <pc:sldMk cId="0" sldId="270"/>
        </pc:sldMkLst>
      </pc:sldChg>
      <pc:sldChg chg="add">
        <pc:chgData name="Rahul Mishra" userId="57c6469e-ac64-4888-811b-35f0aabddbad" providerId="ADAL" clId="{A76AC469-2754-483D-B0D2-C9BC579251E3}" dt="2024-08-01T16:02:35.851" v="0"/>
        <pc:sldMkLst>
          <pc:docMk/>
          <pc:sldMk cId="0" sldId="272"/>
        </pc:sldMkLst>
      </pc:sldChg>
      <pc:sldChg chg="add">
        <pc:chgData name="Rahul Mishra" userId="57c6469e-ac64-4888-811b-35f0aabddbad" providerId="ADAL" clId="{A76AC469-2754-483D-B0D2-C9BC579251E3}" dt="2024-08-01T16:02:35.851" v="0"/>
        <pc:sldMkLst>
          <pc:docMk/>
          <pc:sldMk cId="0" sldId="273"/>
        </pc:sldMkLst>
      </pc:sldChg>
      <pc:sldChg chg="add">
        <pc:chgData name="Rahul Mishra" userId="57c6469e-ac64-4888-811b-35f0aabddbad" providerId="ADAL" clId="{A76AC469-2754-483D-B0D2-C9BC579251E3}" dt="2024-08-01T16:06:28.456" v="1"/>
        <pc:sldMkLst>
          <pc:docMk/>
          <pc:sldMk cId="4069218776" sldId="275"/>
        </pc:sldMkLst>
      </pc:sldChg>
      <pc:sldChg chg="add">
        <pc:chgData name="Rahul Mishra" userId="57c6469e-ac64-4888-811b-35f0aabddbad" providerId="ADAL" clId="{A76AC469-2754-483D-B0D2-C9BC579251E3}" dt="2024-08-01T16:06:28.456" v="1"/>
        <pc:sldMkLst>
          <pc:docMk/>
          <pc:sldMk cId="3514271712" sldId="276"/>
        </pc:sldMkLst>
      </pc:sldChg>
      <pc:sldChg chg="add">
        <pc:chgData name="Rahul Mishra" userId="57c6469e-ac64-4888-811b-35f0aabddbad" providerId="ADAL" clId="{A76AC469-2754-483D-B0D2-C9BC579251E3}" dt="2024-08-01T16:06:28.456" v="1"/>
        <pc:sldMkLst>
          <pc:docMk/>
          <pc:sldMk cId="1472881361" sldId="277"/>
        </pc:sldMkLst>
      </pc:sldChg>
      <pc:sldChg chg="add">
        <pc:chgData name="Rahul Mishra" userId="57c6469e-ac64-4888-811b-35f0aabddbad" providerId="ADAL" clId="{A76AC469-2754-483D-B0D2-C9BC579251E3}" dt="2024-08-01T16:06:28.456" v="1"/>
        <pc:sldMkLst>
          <pc:docMk/>
          <pc:sldMk cId="3195980005" sldId="278"/>
        </pc:sldMkLst>
      </pc:sldChg>
      <pc:sldChg chg="add">
        <pc:chgData name="Rahul Mishra" userId="57c6469e-ac64-4888-811b-35f0aabddbad" providerId="ADAL" clId="{A76AC469-2754-483D-B0D2-C9BC579251E3}" dt="2024-08-01T16:06:28.456" v="1"/>
        <pc:sldMkLst>
          <pc:docMk/>
          <pc:sldMk cId="1281044041" sldId="280"/>
        </pc:sldMkLst>
      </pc:sldChg>
      <pc:sldChg chg="add">
        <pc:chgData name="Rahul Mishra" userId="57c6469e-ac64-4888-811b-35f0aabddbad" providerId="ADAL" clId="{A76AC469-2754-483D-B0D2-C9BC579251E3}" dt="2024-08-01T16:06:28.456" v="1"/>
        <pc:sldMkLst>
          <pc:docMk/>
          <pc:sldMk cId="2545812423" sldId="282"/>
        </pc:sldMkLst>
      </pc:sldChg>
      <pc:sldChg chg="modSp mod">
        <pc:chgData name="Rahul Mishra" userId="57c6469e-ac64-4888-811b-35f0aabddbad" providerId="ADAL" clId="{A76AC469-2754-483D-B0D2-C9BC579251E3}" dt="2024-08-01T16:13:58.729" v="9" actId="14100"/>
        <pc:sldMkLst>
          <pc:docMk/>
          <pc:sldMk cId="0" sldId="287"/>
        </pc:sldMkLst>
      </pc:sldChg>
      <pc:sldChg chg="add">
        <pc:chgData name="Rahul Mishra" userId="57c6469e-ac64-4888-811b-35f0aabddbad" providerId="ADAL" clId="{A76AC469-2754-483D-B0D2-C9BC579251E3}" dt="2024-08-01T16:06:28.456" v="1"/>
        <pc:sldMkLst>
          <pc:docMk/>
          <pc:sldMk cId="418904402" sldId="306"/>
        </pc:sldMkLst>
      </pc:sldChg>
      <pc:sldChg chg="add">
        <pc:chgData name="Rahul Mishra" userId="57c6469e-ac64-4888-811b-35f0aabddbad" providerId="ADAL" clId="{A76AC469-2754-483D-B0D2-C9BC579251E3}" dt="2024-08-01T16:02:35.851" v="0"/>
        <pc:sldMkLst>
          <pc:docMk/>
          <pc:sldMk cId="0" sldId="316"/>
        </pc:sldMkLst>
      </pc:sldChg>
      <pc:sldChg chg="add">
        <pc:chgData name="Rahul Mishra" userId="57c6469e-ac64-4888-811b-35f0aabddbad" providerId="ADAL" clId="{A76AC469-2754-483D-B0D2-C9BC579251E3}" dt="2024-08-01T16:02:35.851" v="0"/>
        <pc:sldMkLst>
          <pc:docMk/>
          <pc:sldMk cId="0" sldId="317"/>
        </pc:sldMkLst>
      </pc:sldChg>
      <pc:sldChg chg="add del">
        <pc:chgData name="Rahul Mishra" userId="57c6469e-ac64-4888-811b-35f0aabddbad" providerId="ADAL" clId="{A76AC469-2754-483D-B0D2-C9BC579251E3}" dt="2024-08-01T16:07:34.761" v="2" actId="47"/>
        <pc:sldMkLst>
          <pc:docMk/>
          <pc:sldMk cId="0" sldId="318"/>
        </pc:sldMkLst>
      </pc:sldChg>
      <pc:sldChg chg="add del">
        <pc:chgData name="Rahul Mishra" userId="57c6469e-ac64-4888-811b-35f0aabddbad" providerId="ADAL" clId="{A76AC469-2754-483D-B0D2-C9BC579251E3}" dt="2024-08-01T16:07:39.332" v="3" actId="47"/>
        <pc:sldMkLst>
          <pc:docMk/>
          <pc:sldMk cId="0" sldId="319"/>
        </pc:sldMkLst>
      </pc:sldChg>
      <pc:sldChg chg="add del">
        <pc:chgData name="Rahul Mishra" userId="57c6469e-ac64-4888-811b-35f0aabddbad" providerId="ADAL" clId="{A76AC469-2754-483D-B0D2-C9BC579251E3}" dt="2024-08-01T16:07:41.694" v="4" actId="47"/>
        <pc:sldMkLst>
          <pc:docMk/>
          <pc:sldMk cId="0" sldId="320"/>
        </pc:sldMkLst>
      </pc:sldChg>
      <pc:sldChg chg="add del">
        <pc:chgData name="Rahul Mishra" userId="57c6469e-ac64-4888-811b-35f0aabddbad" providerId="ADAL" clId="{A76AC469-2754-483D-B0D2-C9BC579251E3}" dt="2024-08-01T16:07:43.704" v="5" actId="47"/>
        <pc:sldMkLst>
          <pc:docMk/>
          <pc:sldMk cId="0" sldId="321"/>
        </pc:sldMkLst>
      </pc:sldChg>
      <pc:sldChg chg="add del">
        <pc:chgData name="Rahul Mishra" userId="57c6469e-ac64-4888-811b-35f0aabddbad" providerId="ADAL" clId="{A76AC469-2754-483D-B0D2-C9BC579251E3}" dt="2024-08-01T16:07:45.897" v="6" actId="47"/>
        <pc:sldMkLst>
          <pc:docMk/>
          <pc:sldMk cId="0" sldId="322"/>
        </pc:sldMkLst>
      </pc:sldChg>
      <pc:sldChg chg="add">
        <pc:chgData name="Rahul Mishra" userId="57c6469e-ac64-4888-811b-35f0aabddbad" providerId="ADAL" clId="{A76AC469-2754-483D-B0D2-C9BC579251E3}" dt="2024-08-01T16:06:28.456" v="1"/>
        <pc:sldMkLst>
          <pc:docMk/>
          <pc:sldMk cId="1000269381" sldId="323"/>
        </pc:sldMkLst>
      </pc:sldChg>
      <pc:sldChg chg="add">
        <pc:chgData name="Rahul Mishra" userId="57c6469e-ac64-4888-811b-35f0aabddbad" providerId="ADAL" clId="{A76AC469-2754-483D-B0D2-C9BC579251E3}" dt="2024-08-01T16:06:28.456" v="1"/>
        <pc:sldMkLst>
          <pc:docMk/>
          <pc:sldMk cId="2338008186" sldId="324"/>
        </pc:sldMkLst>
      </pc:sldChg>
      <pc:sldChg chg="add">
        <pc:chgData name="Rahul Mishra" userId="57c6469e-ac64-4888-811b-35f0aabddbad" providerId="ADAL" clId="{A76AC469-2754-483D-B0D2-C9BC579251E3}" dt="2024-08-01T16:06:28.456" v="1"/>
        <pc:sldMkLst>
          <pc:docMk/>
          <pc:sldMk cId="426613236" sldId="325"/>
        </pc:sldMkLst>
      </pc:sldChg>
      <pc:sldChg chg="add">
        <pc:chgData name="Rahul Mishra" userId="57c6469e-ac64-4888-811b-35f0aabddbad" providerId="ADAL" clId="{A76AC469-2754-483D-B0D2-C9BC579251E3}" dt="2024-08-01T16:06:28.456" v="1"/>
        <pc:sldMkLst>
          <pc:docMk/>
          <pc:sldMk cId="2384524231" sldId="326"/>
        </pc:sldMkLst>
      </pc:sldChg>
      <pc:sldChg chg="add">
        <pc:chgData name="Rahul Mishra" userId="57c6469e-ac64-4888-811b-35f0aabddbad" providerId="ADAL" clId="{A76AC469-2754-483D-B0D2-C9BC579251E3}" dt="2024-08-01T16:06:28.456" v="1"/>
        <pc:sldMkLst>
          <pc:docMk/>
          <pc:sldMk cId="3259469061" sldId="327"/>
        </pc:sldMkLst>
      </pc:sldChg>
      <pc:sldChg chg="add">
        <pc:chgData name="Rahul Mishra" userId="57c6469e-ac64-4888-811b-35f0aabddbad" providerId="ADAL" clId="{A76AC469-2754-483D-B0D2-C9BC579251E3}" dt="2024-08-01T16:06:28.456" v="1"/>
        <pc:sldMkLst>
          <pc:docMk/>
          <pc:sldMk cId="3942634346" sldId="328"/>
        </pc:sldMkLst>
      </pc:sldChg>
      <pc:sldChg chg="add">
        <pc:chgData name="Rahul Mishra" userId="57c6469e-ac64-4888-811b-35f0aabddbad" providerId="ADAL" clId="{A76AC469-2754-483D-B0D2-C9BC579251E3}" dt="2024-08-01T16:06:28.456" v="1"/>
        <pc:sldMkLst>
          <pc:docMk/>
          <pc:sldMk cId="322725005" sldId="329"/>
        </pc:sldMkLst>
      </pc:sldChg>
      <pc:sldChg chg="add">
        <pc:chgData name="Rahul Mishra" userId="57c6469e-ac64-4888-811b-35f0aabddbad" providerId="ADAL" clId="{A76AC469-2754-483D-B0D2-C9BC579251E3}" dt="2024-08-01T16:06:28.456" v="1"/>
        <pc:sldMkLst>
          <pc:docMk/>
          <pc:sldMk cId="3153168362" sldId="330"/>
        </pc:sldMkLst>
      </pc:sldChg>
      <pc:sldChg chg="add">
        <pc:chgData name="Rahul Mishra" userId="57c6469e-ac64-4888-811b-35f0aabddbad" providerId="ADAL" clId="{A76AC469-2754-483D-B0D2-C9BC579251E3}" dt="2024-08-01T16:06:28.456" v="1"/>
        <pc:sldMkLst>
          <pc:docMk/>
          <pc:sldMk cId="3665927126" sldId="331"/>
        </pc:sldMkLst>
      </pc:sldChg>
      <pc:sldChg chg="add">
        <pc:chgData name="Rahul Mishra" userId="57c6469e-ac64-4888-811b-35f0aabddbad" providerId="ADAL" clId="{A76AC469-2754-483D-B0D2-C9BC579251E3}" dt="2024-08-01T16:06:28.456" v="1"/>
        <pc:sldMkLst>
          <pc:docMk/>
          <pc:sldMk cId="2051820620" sldId="332"/>
        </pc:sldMkLst>
      </pc:sldChg>
      <pc:sldChg chg="add">
        <pc:chgData name="Rahul Mishra" userId="57c6469e-ac64-4888-811b-35f0aabddbad" providerId="ADAL" clId="{A76AC469-2754-483D-B0D2-C9BC579251E3}" dt="2024-08-01T16:06:28.456" v="1"/>
        <pc:sldMkLst>
          <pc:docMk/>
          <pc:sldMk cId="2981861432" sldId="333"/>
        </pc:sldMkLst>
      </pc:sldChg>
      <pc:sldChg chg="add">
        <pc:chgData name="Rahul Mishra" userId="57c6469e-ac64-4888-811b-35f0aabddbad" providerId="ADAL" clId="{A76AC469-2754-483D-B0D2-C9BC579251E3}" dt="2024-08-01T16:06:28.456" v="1"/>
        <pc:sldMkLst>
          <pc:docMk/>
          <pc:sldMk cId="1964051146" sldId="334"/>
        </pc:sldMkLst>
      </pc:sldChg>
      <pc:sldChg chg="modSp add mod">
        <pc:chgData name="Rahul Mishra" userId="57c6469e-ac64-4888-811b-35f0aabddbad" providerId="ADAL" clId="{A76AC469-2754-483D-B0D2-C9BC579251E3}" dt="2024-08-01T16:08:45.674" v="7" actId="14100"/>
        <pc:sldMkLst>
          <pc:docMk/>
          <pc:sldMk cId="2067992013" sldId="335"/>
        </pc:sldMkLst>
      </pc:sldChg>
      <pc:sldChg chg="addSp modSp new mod setBg">
        <pc:chgData name="Rahul Mishra" userId="57c6469e-ac64-4888-811b-35f0aabddbad" providerId="ADAL" clId="{A76AC469-2754-483D-B0D2-C9BC579251E3}" dt="2024-08-01T17:30:45.678" v="13" actId="27614"/>
        <pc:sldMkLst>
          <pc:docMk/>
          <pc:sldMk cId="2406506087" sldId="336"/>
        </pc:sldMkLst>
      </pc:sldChg>
      <pc:sldChg chg="addSp modSp new mod setBg">
        <pc:chgData name="Rahul Mishra" userId="57c6469e-ac64-4888-811b-35f0aabddbad" providerId="ADAL" clId="{A76AC469-2754-483D-B0D2-C9BC579251E3}" dt="2024-08-01T17:32:02.676" v="17" actId="27614"/>
        <pc:sldMkLst>
          <pc:docMk/>
          <pc:sldMk cId="2068555102" sldId="337"/>
        </pc:sldMkLst>
      </pc:sldChg>
    </pc:docChg>
  </pc:docChgLst>
  <pc:docChgLst>
    <pc:chgData name="Rahul Mishra" userId="S::rahul_mishra@iitp.ac.in::57c6469e-ac64-4888-811b-35f0aabddbad" providerId="AD" clId="Web-{F3F868B4-D683-297F-DCF5-1C68FF362FDF}"/>
    <pc:docChg chg="addSld delSld modSld">
      <pc:chgData name="Rahul Mishra" userId="S::rahul_mishra@iitp.ac.in::57c6469e-ac64-4888-811b-35f0aabddbad" providerId="AD" clId="Web-{F3F868B4-D683-297F-DCF5-1C68FF362FDF}" dt="2024-08-01T12:01:24.823" v="28"/>
      <pc:docMkLst>
        <pc:docMk/>
      </pc:docMkLst>
      <pc:sldChg chg="delSp modSp">
        <pc:chgData name="Rahul Mishra" userId="S::rahul_mishra@iitp.ac.in::57c6469e-ac64-4888-811b-35f0aabddbad" providerId="AD" clId="Web-{F3F868B4-D683-297F-DCF5-1C68FF362FDF}" dt="2024-08-01T11:03:51.974" v="2" actId="20577"/>
        <pc:sldMkLst>
          <pc:docMk/>
          <pc:sldMk cId="109857222" sldId="256"/>
        </pc:sldMkLst>
      </pc:sldChg>
      <pc:sldChg chg="del">
        <pc:chgData name="Rahul Mishra" userId="S::rahul_mishra@iitp.ac.in::57c6469e-ac64-4888-811b-35f0aabddbad" providerId="AD" clId="Web-{F3F868B4-D683-297F-DCF5-1C68FF362FDF}" dt="2024-08-01T12:00:16.354" v="12"/>
        <pc:sldMkLst>
          <pc:docMk/>
          <pc:sldMk cId="0" sldId="258"/>
        </pc:sldMkLst>
      </pc:sldChg>
      <pc:sldChg chg="del">
        <pc:chgData name="Rahul Mishra" userId="S::rahul_mishra@iitp.ac.in::57c6469e-ac64-4888-811b-35f0aabddbad" providerId="AD" clId="Web-{F3F868B4-D683-297F-DCF5-1C68FF362FDF}" dt="2024-08-01T12:00:16.354" v="11"/>
        <pc:sldMkLst>
          <pc:docMk/>
          <pc:sldMk cId="0" sldId="260"/>
        </pc:sldMkLst>
      </pc:sldChg>
      <pc:sldChg chg="del">
        <pc:chgData name="Rahul Mishra" userId="S::rahul_mishra@iitp.ac.in::57c6469e-ac64-4888-811b-35f0aabddbad" providerId="AD" clId="Web-{F3F868B4-D683-297F-DCF5-1C68FF362FDF}" dt="2024-08-01T12:00:16.354" v="10"/>
        <pc:sldMkLst>
          <pc:docMk/>
          <pc:sldMk cId="0" sldId="265"/>
        </pc:sldMkLst>
      </pc:sldChg>
      <pc:sldChg chg="del">
        <pc:chgData name="Rahul Mishra" userId="S::rahul_mishra@iitp.ac.in::57c6469e-ac64-4888-811b-35f0aabddbad" providerId="AD" clId="Web-{F3F868B4-D683-297F-DCF5-1C68FF362FDF}" dt="2024-08-01T12:00:49.573" v="22"/>
        <pc:sldMkLst>
          <pc:docMk/>
          <pc:sldMk cId="0" sldId="268"/>
        </pc:sldMkLst>
      </pc:sldChg>
      <pc:sldChg chg="del">
        <pc:chgData name="Rahul Mishra" userId="S::rahul_mishra@iitp.ac.in::57c6469e-ac64-4888-811b-35f0aabddbad" providerId="AD" clId="Web-{F3F868B4-D683-297F-DCF5-1C68FF362FDF}" dt="2024-08-01T12:00:51.995" v="23"/>
        <pc:sldMkLst>
          <pc:docMk/>
          <pc:sldMk cId="0" sldId="270"/>
        </pc:sldMkLst>
      </pc:sldChg>
      <pc:sldChg chg="del">
        <pc:chgData name="Rahul Mishra" userId="S::rahul_mishra@iitp.ac.in::57c6469e-ac64-4888-811b-35f0aabddbad" providerId="AD" clId="Web-{F3F868B4-D683-297F-DCF5-1C68FF362FDF}" dt="2024-08-01T12:00:16.354" v="9"/>
        <pc:sldMkLst>
          <pc:docMk/>
          <pc:sldMk cId="3895070441" sldId="272"/>
        </pc:sldMkLst>
      </pc:sldChg>
      <pc:sldChg chg="del">
        <pc:chgData name="Rahul Mishra" userId="S::rahul_mishra@iitp.ac.in::57c6469e-ac64-4888-811b-35f0aabddbad" providerId="AD" clId="Web-{F3F868B4-D683-297F-DCF5-1C68FF362FDF}" dt="2024-08-01T12:00:16.354" v="8"/>
        <pc:sldMkLst>
          <pc:docMk/>
          <pc:sldMk cId="13706813" sldId="273"/>
        </pc:sldMkLst>
      </pc:sldChg>
      <pc:sldChg chg="del">
        <pc:chgData name="Rahul Mishra" userId="S::rahul_mishra@iitp.ac.in::57c6469e-ac64-4888-811b-35f0aabddbad" providerId="AD" clId="Web-{F3F868B4-D683-297F-DCF5-1C68FF362FDF}" dt="2024-08-01T12:00:23.385" v="16"/>
        <pc:sldMkLst>
          <pc:docMk/>
          <pc:sldMk cId="3013507917" sldId="275"/>
        </pc:sldMkLst>
      </pc:sldChg>
      <pc:sldChg chg="del">
        <pc:chgData name="Rahul Mishra" userId="S::rahul_mishra@iitp.ac.in::57c6469e-ac64-4888-811b-35f0aabddbad" providerId="AD" clId="Web-{F3F868B4-D683-297F-DCF5-1C68FF362FDF}" dt="2024-08-01T12:00:23.385" v="15"/>
        <pc:sldMkLst>
          <pc:docMk/>
          <pc:sldMk cId="416527584" sldId="277"/>
        </pc:sldMkLst>
      </pc:sldChg>
      <pc:sldChg chg="del">
        <pc:chgData name="Rahul Mishra" userId="S::rahul_mishra@iitp.ac.in::57c6469e-ac64-4888-811b-35f0aabddbad" providerId="AD" clId="Web-{F3F868B4-D683-297F-DCF5-1C68FF362FDF}" dt="2024-08-01T12:00:23.385" v="14"/>
        <pc:sldMkLst>
          <pc:docMk/>
          <pc:sldMk cId="1424513546" sldId="278"/>
        </pc:sldMkLst>
      </pc:sldChg>
      <pc:sldChg chg="del">
        <pc:chgData name="Rahul Mishra" userId="S::rahul_mishra@iitp.ac.in::57c6469e-ac64-4888-811b-35f0aabddbad" providerId="AD" clId="Web-{F3F868B4-D683-297F-DCF5-1C68FF362FDF}" dt="2024-08-01T12:00:23.385" v="13"/>
        <pc:sldMkLst>
          <pc:docMk/>
          <pc:sldMk cId="505842155" sldId="279"/>
        </pc:sldMkLst>
      </pc:sldChg>
      <pc:sldChg chg="del">
        <pc:chgData name="Rahul Mishra" userId="S::rahul_mishra@iitp.ac.in::57c6469e-ac64-4888-811b-35f0aabddbad" providerId="AD" clId="Web-{F3F868B4-D683-297F-DCF5-1C68FF362FDF}" dt="2024-08-01T12:00:32.120" v="17"/>
        <pc:sldMkLst>
          <pc:docMk/>
          <pc:sldMk cId="0" sldId="285"/>
        </pc:sldMkLst>
      </pc:sldChg>
      <pc:sldChg chg="del">
        <pc:chgData name="Rahul Mishra" userId="S::rahul_mishra@iitp.ac.in::57c6469e-ac64-4888-811b-35f0aabddbad" providerId="AD" clId="Web-{F3F868B4-D683-297F-DCF5-1C68FF362FDF}" dt="2024-08-01T12:00:35.417" v="18"/>
        <pc:sldMkLst>
          <pc:docMk/>
          <pc:sldMk cId="0" sldId="286"/>
        </pc:sldMkLst>
      </pc:sldChg>
      <pc:sldChg chg="del">
        <pc:chgData name="Rahul Mishra" userId="S::rahul_mishra@iitp.ac.in::57c6469e-ac64-4888-811b-35f0aabddbad" providerId="AD" clId="Web-{F3F868B4-D683-297F-DCF5-1C68FF362FDF}" dt="2024-08-01T12:00:44.135" v="20"/>
        <pc:sldMkLst>
          <pc:docMk/>
          <pc:sldMk cId="0" sldId="288"/>
        </pc:sldMkLst>
      </pc:sldChg>
      <pc:sldChg chg="del">
        <pc:chgData name="Rahul Mishra" userId="S::rahul_mishra@iitp.ac.in::57c6469e-ac64-4888-811b-35f0aabddbad" providerId="AD" clId="Web-{F3F868B4-D683-297F-DCF5-1C68FF362FDF}" dt="2024-08-01T12:00:42.885" v="19"/>
        <pc:sldMkLst>
          <pc:docMk/>
          <pc:sldMk cId="0" sldId="289"/>
        </pc:sldMkLst>
      </pc:sldChg>
      <pc:sldChg chg="del">
        <pc:chgData name="Rahul Mishra" userId="S::rahul_mishra@iitp.ac.in::57c6469e-ac64-4888-811b-35f0aabddbad" providerId="AD" clId="Web-{F3F868B4-D683-297F-DCF5-1C68FF362FDF}" dt="2024-08-01T12:00:45.307" v="21"/>
        <pc:sldMkLst>
          <pc:docMk/>
          <pc:sldMk cId="0" sldId="290"/>
        </pc:sldMkLst>
      </pc:sldChg>
      <pc:sldChg chg="del">
        <pc:chgData name="Rahul Mishra" userId="S::rahul_mishra@iitp.ac.in::57c6469e-ac64-4888-811b-35f0aabddbad" providerId="AD" clId="Web-{F3F868B4-D683-297F-DCF5-1C68FF362FDF}" dt="2024-08-01T12:00:56.464" v="24"/>
        <pc:sldMkLst>
          <pc:docMk/>
          <pc:sldMk cId="0" sldId="294"/>
        </pc:sldMkLst>
      </pc:sldChg>
      <pc:sldChg chg="del">
        <pc:chgData name="Rahul Mishra" userId="S::rahul_mishra@iitp.ac.in::57c6469e-ac64-4888-811b-35f0aabddbad" providerId="AD" clId="Web-{F3F868B4-D683-297F-DCF5-1C68FF362FDF}" dt="2024-08-01T12:01:00.901" v="25"/>
        <pc:sldMkLst>
          <pc:docMk/>
          <pc:sldMk cId="0" sldId="295"/>
        </pc:sldMkLst>
      </pc:sldChg>
      <pc:sldChg chg="del">
        <pc:chgData name="Rahul Mishra" userId="S::rahul_mishra@iitp.ac.in::57c6469e-ac64-4888-811b-35f0aabddbad" providerId="AD" clId="Web-{F3F868B4-D683-297F-DCF5-1C68FF362FDF}" dt="2024-08-01T12:01:02.573" v="26"/>
        <pc:sldMkLst>
          <pc:docMk/>
          <pc:sldMk cId="0" sldId="296"/>
        </pc:sldMkLst>
      </pc:sldChg>
      <pc:sldChg chg="del">
        <pc:chgData name="Rahul Mishra" userId="S::rahul_mishra@iitp.ac.in::57c6469e-ac64-4888-811b-35f0aabddbad" providerId="AD" clId="Web-{F3F868B4-D683-297F-DCF5-1C68FF362FDF}" dt="2024-08-01T12:01:04.682" v="27"/>
        <pc:sldMkLst>
          <pc:docMk/>
          <pc:sldMk cId="0" sldId="297"/>
        </pc:sldMkLst>
      </pc:sldChg>
      <pc:sldChg chg="del">
        <pc:chgData name="Rahul Mishra" userId="S::rahul_mishra@iitp.ac.in::57c6469e-ac64-4888-811b-35f0aabddbad" providerId="AD" clId="Web-{F3F868B4-D683-297F-DCF5-1C68FF362FDF}" dt="2024-08-01T12:01:24.823" v="28"/>
        <pc:sldMkLst>
          <pc:docMk/>
          <pc:sldMk cId="0" sldId="301"/>
        </pc:sldMkLst>
      </pc:sldChg>
      <pc:sldChg chg="addSp delSp modSp new mod setBg">
        <pc:chgData name="Rahul Mishra" userId="S::rahul_mishra@iitp.ac.in::57c6469e-ac64-4888-811b-35f0aabddbad" providerId="AD" clId="Web-{F3F868B4-D683-297F-DCF5-1C68FF362FDF}" dt="2024-08-01T11:59:37.838" v="7"/>
        <pc:sldMkLst>
          <pc:docMk/>
          <pc:sldMk cId="336291094" sldId="315"/>
        </pc:sldMkLst>
      </pc:sldChg>
    </pc:docChg>
  </pc:docChgLst>
  <pc:docChgLst>
    <pc:chgData name="Rahul Mishra" userId="57c6469e-ac64-4888-811b-35f0aabddbad" providerId="ADAL" clId="{88A2CB22-4277-4C9F-8C1D-2AB76E357BAE}"/>
    <pc:docChg chg="custSel addSld modSld">
      <pc:chgData name="Rahul Mishra" userId="57c6469e-ac64-4888-811b-35f0aabddbad" providerId="ADAL" clId="{88A2CB22-4277-4C9F-8C1D-2AB76E357BAE}" dt="2025-02-08T03:51:56.410" v="16"/>
      <pc:docMkLst>
        <pc:docMk/>
      </pc:docMkLst>
      <pc:sldChg chg="addSp">
        <pc:chgData name="Rahul Mishra" userId="57c6469e-ac64-4888-811b-35f0aabddbad" providerId="ADAL" clId="{88A2CB22-4277-4C9F-8C1D-2AB76E357BAE}" dt="2025-02-08T02:49:08.678" v="1"/>
        <pc:sldMkLst>
          <pc:docMk/>
          <pc:sldMk cId="0" sldId="270"/>
        </pc:sldMkLst>
        <pc:inkChg chg="add">
          <ac:chgData name="Rahul Mishra" userId="57c6469e-ac64-4888-811b-35f0aabddbad" providerId="ADAL" clId="{88A2CB22-4277-4C9F-8C1D-2AB76E357BAE}" dt="2025-02-08T02:49:08.678" v="1"/>
          <ac:inkMkLst>
            <pc:docMk/>
            <pc:sldMk cId="0" sldId="270"/>
            <ac:inkMk id="2" creationId="{F4D24EDB-FF9B-A3BD-19A9-F317A9F5F039}"/>
          </ac:inkMkLst>
        </pc:inkChg>
      </pc:sldChg>
      <pc:sldChg chg="addSp">
        <pc:chgData name="Rahul Mishra" userId="57c6469e-ac64-4888-811b-35f0aabddbad" providerId="ADAL" clId="{88A2CB22-4277-4C9F-8C1D-2AB76E357BAE}" dt="2025-02-08T03:14:02.773" v="10"/>
        <pc:sldMkLst>
          <pc:docMk/>
          <pc:sldMk cId="0" sldId="272"/>
        </pc:sldMkLst>
        <pc:inkChg chg="add">
          <ac:chgData name="Rahul Mishra" userId="57c6469e-ac64-4888-811b-35f0aabddbad" providerId="ADAL" clId="{88A2CB22-4277-4C9F-8C1D-2AB76E357BAE}" dt="2025-02-08T03:14:02.773" v="10"/>
          <ac:inkMkLst>
            <pc:docMk/>
            <pc:sldMk cId="0" sldId="272"/>
            <ac:inkMk id="2" creationId="{E38B22AA-4DEE-4638-E595-F5FA1BA29673}"/>
          </ac:inkMkLst>
        </pc:inkChg>
      </pc:sldChg>
      <pc:sldChg chg="addSp">
        <pc:chgData name="Rahul Mishra" userId="57c6469e-ac64-4888-811b-35f0aabddbad" providerId="ADAL" clId="{88A2CB22-4277-4C9F-8C1D-2AB76E357BAE}" dt="2025-02-08T03:14:02.773" v="10"/>
        <pc:sldMkLst>
          <pc:docMk/>
          <pc:sldMk cId="0" sldId="273"/>
        </pc:sldMkLst>
        <pc:inkChg chg="add">
          <ac:chgData name="Rahul Mishra" userId="57c6469e-ac64-4888-811b-35f0aabddbad" providerId="ADAL" clId="{88A2CB22-4277-4C9F-8C1D-2AB76E357BAE}" dt="2025-02-08T03:14:02.773" v="10"/>
          <ac:inkMkLst>
            <pc:docMk/>
            <pc:sldMk cId="0" sldId="273"/>
            <ac:inkMk id="2" creationId="{D86343FC-33CB-3EA5-2C48-D811B1B37E88}"/>
          </ac:inkMkLst>
        </pc:inkChg>
      </pc:sldChg>
      <pc:sldChg chg="addSp">
        <pc:chgData name="Rahul Mishra" userId="57c6469e-ac64-4888-811b-35f0aabddbad" providerId="ADAL" clId="{88A2CB22-4277-4C9F-8C1D-2AB76E357BAE}" dt="2025-02-08T03:29:38.304" v="12"/>
        <pc:sldMkLst>
          <pc:docMk/>
          <pc:sldMk cId="4069218776" sldId="275"/>
        </pc:sldMkLst>
        <pc:inkChg chg="add">
          <ac:chgData name="Rahul Mishra" userId="57c6469e-ac64-4888-811b-35f0aabddbad" providerId="ADAL" clId="{88A2CB22-4277-4C9F-8C1D-2AB76E357BAE}" dt="2025-02-08T03:29:38.304" v="12"/>
          <ac:inkMkLst>
            <pc:docMk/>
            <pc:sldMk cId="4069218776" sldId="275"/>
            <ac:inkMk id="2" creationId="{646964C1-3A67-4F71-CDA2-DB3050239B3A}"/>
          </ac:inkMkLst>
        </pc:inkChg>
      </pc:sldChg>
      <pc:sldChg chg="addSp">
        <pc:chgData name="Rahul Mishra" userId="57c6469e-ac64-4888-811b-35f0aabddbad" providerId="ADAL" clId="{88A2CB22-4277-4C9F-8C1D-2AB76E357BAE}" dt="2025-02-08T03:51:56.410" v="16"/>
        <pc:sldMkLst>
          <pc:docMk/>
          <pc:sldMk cId="3514271712" sldId="276"/>
        </pc:sldMkLst>
        <pc:inkChg chg="add">
          <ac:chgData name="Rahul Mishra" userId="57c6469e-ac64-4888-811b-35f0aabddbad" providerId="ADAL" clId="{88A2CB22-4277-4C9F-8C1D-2AB76E357BAE}" dt="2025-02-08T03:46:22.698" v="15"/>
          <ac:inkMkLst>
            <pc:docMk/>
            <pc:sldMk cId="3514271712" sldId="276"/>
            <ac:inkMk id="2" creationId="{48033773-4509-29F7-8BED-D11953F1AEFE}"/>
          </ac:inkMkLst>
        </pc:inkChg>
        <pc:inkChg chg="add">
          <ac:chgData name="Rahul Mishra" userId="57c6469e-ac64-4888-811b-35f0aabddbad" providerId="ADAL" clId="{88A2CB22-4277-4C9F-8C1D-2AB76E357BAE}" dt="2025-02-08T03:51:56.410" v="16"/>
          <ac:inkMkLst>
            <pc:docMk/>
            <pc:sldMk cId="3514271712" sldId="276"/>
            <ac:inkMk id="3" creationId="{3387E512-025A-972A-D99C-C17245C14372}"/>
          </ac:inkMkLst>
        </pc:inkChg>
      </pc:sldChg>
      <pc:sldChg chg="addSp">
        <pc:chgData name="Rahul Mishra" userId="57c6469e-ac64-4888-811b-35f0aabddbad" providerId="ADAL" clId="{88A2CB22-4277-4C9F-8C1D-2AB76E357BAE}" dt="2025-02-08T03:14:02.773" v="10"/>
        <pc:sldMkLst>
          <pc:docMk/>
          <pc:sldMk cId="1472881361" sldId="277"/>
        </pc:sldMkLst>
        <pc:inkChg chg="add">
          <ac:chgData name="Rahul Mishra" userId="57c6469e-ac64-4888-811b-35f0aabddbad" providerId="ADAL" clId="{88A2CB22-4277-4C9F-8C1D-2AB76E357BAE}" dt="2025-02-08T03:14:02.773" v="10"/>
          <ac:inkMkLst>
            <pc:docMk/>
            <pc:sldMk cId="1472881361" sldId="277"/>
            <ac:inkMk id="2" creationId="{1245851E-80EF-C927-E74E-429D2FB25801}"/>
          </ac:inkMkLst>
        </pc:inkChg>
      </pc:sldChg>
      <pc:sldChg chg="addSp">
        <pc:chgData name="Rahul Mishra" userId="57c6469e-ac64-4888-811b-35f0aabddbad" providerId="ADAL" clId="{88A2CB22-4277-4C9F-8C1D-2AB76E357BAE}" dt="2025-02-08T03:14:02.773" v="10"/>
        <pc:sldMkLst>
          <pc:docMk/>
          <pc:sldMk cId="3195980005" sldId="278"/>
        </pc:sldMkLst>
        <pc:inkChg chg="add">
          <ac:chgData name="Rahul Mishra" userId="57c6469e-ac64-4888-811b-35f0aabddbad" providerId="ADAL" clId="{88A2CB22-4277-4C9F-8C1D-2AB76E357BAE}" dt="2025-02-08T03:14:02.773" v="10"/>
          <ac:inkMkLst>
            <pc:docMk/>
            <pc:sldMk cId="3195980005" sldId="278"/>
            <ac:inkMk id="2" creationId="{92EE737A-D016-E753-2BD9-1F9D576D4A77}"/>
          </ac:inkMkLst>
        </pc:inkChg>
      </pc:sldChg>
      <pc:sldChg chg="addSp modSp mod">
        <pc:chgData name="Rahul Mishra" userId="57c6469e-ac64-4888-811b-35f0aabddbad" providerId="ADAL" clId="{88A2CB22-4277-4C9F-8C1D-2AB76E357BAE}" dt="2025-02-08T03:29:38.304" v="12"/>
        <pc:sldMkLst>
          <pc:docMk/>
          <pc:sldMk cId="418904402" sldId="306"/>
        </pc:sldMkLst>
        <pc:spChg chg="mod">
          <ac:chgData name="Rahul Mishra" userId="57c6469e-ac64-4888-811b-35f0aabddbad" providerId="ADAL" clId="{88A2CB22-4277-4C9F-8C1D-2AB76E357BAE}" dt="2025-02-08T02:49:08.987" v="4" actId="27636"/>
          <ac:spMkLst>
            <pc:docMk/>
            <pc:sldMk cId="418904402" sldId="306"/>
            <ac:spMk id="8" creationId="{4DE55960-7C06-F8E0-8640-E34B07B8CB32}"/>
          </ac:spMkLst>
        </pc:spChg>
        <pc:inkChg chg="add">
          <ac:chgData name="Rahul Mishra" userId="57c6469e-ac64-4888-811b-35f0aabddbad" providerId="ADAL" clId="{88A2CB22-4277-4C9F-8C1D-2AB76E357BAE}" dt="2025-02-08T03:29:38.304" v="12"/>
          <ac:inkMkLst>
            <pc:docMk/>
            <pc:sldMk cId="418904402" sldId="306"/>
            <ac:inkMk id="3" creationId="{EB773D7F-113A-EAF5-18FB-3B99923750C6}"/>
          </ac:inkMkLst>
        </pc:inkChg>
      </pc:sldChg>
      <pc:sldChg chg="addSp">
        <pc:chgData name="Rahul Mishra" userId="57c6469e-ac64-4888-811b-35f0aabddbad" providerId="ADAL" clId="{88A2CB22-4277-4C9F-8C1D-2AB76E357BAE}" dt="2025-02-08T03:14:02.773" v="10"/>
        <pc:sldMkLst>
          <pc:docMk/>
          <pc:sldMk cId="0" sldId="316"/>
        </pc:sldMkLst>
        <pc:inkChg chg="add">
          <ac:chgData name="Rahul Mishra" userId="57c6469e-ac64-4888-811b-35f0aabddbad" providerId="ADAL" clId="{88A2CB22-4277-4C9F-8C1D-2AB76E357BAE}" dt="2025-02-08T03:14:02.773" v="10"/>
          <ac:inkMkLst>
            <pc:docMk/>
            <pc:sldMk cId="0" sldId="316"/>
            <ac:inkMk id="2" creationId="{39EDC986-00F1-513D-358F-B3F79E9C9670}"/>
          </ac:inkMkLst>
        </pc:inkChg>
      </pc:sldChg>
      <pc:sldChg chg="addSp modSp mod">
        <pc:chgData name="Rahul Mishra" userId="57c6469e-ac64-4888-811b-35f0aabddbad" providerId="ADAL" clId="{88A2CB22-4277-4C9F-8C1D-2AB76E357BAE}" dt="2025-02-08T03:46:22.698" v="15"/>
        <pc:sldMkLst>
          <pc:docMk/>
          <pc:sldMk cId="2338008186" sldId="324"/>
        </pc:sldMkLst>
        <pc:spChg chg="mod">
          <ac:chgData name="Rahul Mishra" userId="57c6469e-ac64-4888-811b-35f0aabddbad" providerId="ADAL" clId="{88A2CB22-4277-4C9F-8C1D-2AB76E357BAE}" dt="2025-02-08T02:49:08.963" v="2" actId="27636"/>
          <ac:spMkLst>
            <pc:docMk/>
            <pc:sldMk cId="2338008186" sldId="324"/>
            <ac:spMk id="14338" creationId="{20748829-319D-3BC5-53EF-E323972C1970}"/>
          </ac:spMkLst>
        </pc:spChg>
        <pc:inkChg chg="add">
          <ac:chgData name="Rahul Mishra" userId="57c6469e-ac64-4888-811b-35f0aabddbad" providerId="ADAL" clId="{88A2CB22-4277-4C9F-8C1D-2AB76E357BAE}" dt="2025-02-08T03:46:22.698" v="15"/>
          <ac:inkMkLst>
            <pc:docMk/>
            <pc:sldMk cId="2338008186" sldId="324"/>
            <ac:inkMk id="3" creationId="{40F12DC7-D95B-F940-BE78-565AECAD5B11}"/>
          </ac:inkMkLst>
        </pc:inkChg>
      </pc:sldChg>
      <pc:sldChg chg="addSp modSp mod">
        <pc:chgData name="Rahul Mishra" userId="57c6469e-ac64-4888-811b-35f0aabddbad" providerId="ADAL" clId="{88A2CB22-4277-4C9F-8C1D-2AB76E357BAE}" dt="2025-02-08T03:29:38.304" v="12"/>
        <pc:sldMkLst>
          <pc:docMk/>
          <pc:sldMk cId="426613236" sldId="325"/>
        </pc:sldMkLst>
        <pc:spChg chg="mod">
          <ac:chgData name="Rahul Mishra" userId="57c6469e-ac64-4888-811b-35f0aabddbad" providerId="ADAL" clId="{88A2CB22-4277-4C9F-8C1D-2AB76E357BAE}" dt="2025-02-08T02:49:08.980" v="3" actId="27636"/>
          <ac:spMkLst>
            <pc:docMk/>
            <pc:sldMk cId="426613236" sldId="325"/>
            <ac:spMk id="15362" creationId="{CB89661C-4B1E-EB90-2B46-FDDFA1166E07}"/>
          </ac:spMkLst>
        </pc:spChg>
        <pc:inkChg chg="add">
          <ac:chgData name="Rahul Mishra" userId="57c6469e-ac64-4888-811b-35f0aabddbad" providerId="ADAL" clId="{88A2CB22-4277-4C9F-8C1D-2AB76E357BAE}" dt="2025-02-08T03:29:38.304" v="12"/>
          <ac:inkMkLst>
            <pc:docMk/>
            <pc:sldMk cId="426613236" sldId="325"/>
            <ac:inkMk id="3" creationId="{F0A37214-3D4A-9631-9674-58FCE849C56D}"/>
          </ac:inkMkLst>
        </pc:inkChg>
      </pc:sldChg>
      <pc:sldChg chg="addSp">
        <pc:chgData name="Rahul Mishra" userId="57c6469e-ac64-4888-811b-35f0aabddbad" providerId="ADAL" clId="{88A2CB22-4277-4C9F-8C1D-2AB76E357BAE}" dt="2025-02-08T03:29:38.304" v="12"/>
        <pc:sldMkLst>
          <pc:docMk/>
          <pc:sldMk cId="3259469061" sldId="327"/>
        </pc:sldMkLst>
        <pc:inkChg chg="add">
          <ac:chgData name="Rahul Mishra" userId="57c6469e-ac64-4888-811b-35f0aabddbad" providerId="ADAL" clId="{88A2CB22-4277-4C9F-8C1D-2AB76E357BAE}" dt="2025-02-08T03:29:38.304" v="12"/>
          <ac:inkMkLst>
            <pc:docMk/>
            <pc:sldMk cId="3259469061" sldId="327"/>
            <ac:inkMk id="3" creationId="{34D86D95-0305-EBAA-CFDF-2C335D544872}"/>
          </ac:inkMkLst>
        </pc:inkChg>
      </pc:sldChg>
      <pc:sldChg chg="addSp">
        <pc:chgData name="Rahul Mishra" userId="57c6469e-ac64-4888-811b-35f0aabddbad" providerId="ADAL" clId="{88A2CB22-4277-4C9F-8C1D-2AB76E357BAE}" dt="2025-02-08T03:29:38.304" v="12"/>
        <pc:sldMkLst>
          <pc:docMk/>
          <pc:sldMk cId="3153168362" sldId="330"/>
        </pc:sldMkLst>
        <pc:inkChg chg="add">
          <ac:chgData name="Rahul Mishra" userId="57c6469e-ac64-4888-811b-35f0aabddbad" providerId="ADAL" clId="{88A2CB22-4277-4C9F-8C1D-2AB76E357BAE}" dt="2025-02-08T03:29:38.304" v="12"/>
          <ac:inkMkLst>
            <pc:docMk/>
            <pc:sldMk cId="3153168362" sldId="330"/>
            <ac:inkMk id="3" creationId="{D84D71DB-F228-A318-759C-DD189DA59739}"/>
          </ac:inkMkLst>
        </pc:inkChg>
      </pc:sldChg>
      <pc:sldChg chg="addSp">
        <pc:chgData name="Rahul Mishra" userId="57c6469e-ac64-4888-811b-35f0aabddbad" providerId="ADAL" clId="{88A2CB22-4277-4C9F-8C1D-2AB76E357BAE}" dt="2025-02-08T03:29:38.304" v="12"/>
        <pc:sldMkLst>
          <pc:docMk/>
          <pc:sldMk cId="3665927126" sldId="331"/>
        </pc:sldMkLst>
        <pc:inkChg chg="add">
          <ac:chgData name="Rahul Mishra" userId="57c6469e-ac64-4888-811b-35f0aabddbad" providerId="ADAL" clId="{88A2CB22-4277-4C9F-8C1D-2AB76E357BAE}" dt="2025-02-08T03:29:38.304" v="12"/>
          <ac:inkMkLst>
            <pc:docMk/>
            <pc:sldMk cId="3665927126" sldId="331"/>
            <ac:inkMk id="3" creationId="{9EF439E3-1AB6-9F50-61CE-C333C8DE4A39}"/>
          </ac:inkMkLst>
        </pc:inkChg>
      </pc:sldChg>
      <pc:sldChg chg="addSp">
        <pc:chgData name="Rahul Mishra" userId="57c6469e-ac64-4888-811b-35f0aabddbad" providerId="ADAL" clId="{88A2CB22-4277-4C9F-8C1D-2AB76E357BAE}" dt="2025-02-08T03:29:38.304" v="12"/>
        <pc:sldMkLst>
          <pc:docMk/>
          <pc:sldMk cId="2981861432" sldId="333"/>
        </pc:sldMkLst>
        <pc:inkChg chg="add">
          <ac:chgData name="Rahul Mishra" userId="57c6469e-ac64-4888-811b-35f0aabddbad" providerId="ADAL" clId="{88A2CB22-4277-4C9F-8C1D-2AB76E357BAE}" dt="2025-02-08T03:29:38.304" v="12"/>
          <ac:inkMkLst>
            <pc:docMk/>
            <pc:sldMk cId="2981861432" sldId="333"/>
            <ac:inkMk id="3" creationId="{F46BC64B-9B66-5964-130C-E9658DBD2039}"/>
          </ac:inkMkLst>
        </pc:inkChg>
      </pc:sldChg>
      <pc:sldChg chg="addSp">
        <pc:chgData name="Rahul Mishra" userId="57c6469e-ac64-4888-811b-35f0aabddbad" providerId="ADAL" clId="{88A2CB22-4277-4C9F-8C1D-2AB76E357BAE}" dt="2025-02-08T03:20:43.463" v="11"/>
        <pc:sldMkLst>
          <pc:docMk/>
          <pc:sldMk cId="3891730271" sldId="343"/>
        </pc:sldMkLst>
        <pc:inkChg chg="add">
          <ac:chgData name="Rahul Mishra" userId="57c6469e-ac64-4888-811b-35f0aabddbad" providerId="ADAL" clId="{88A2CB22-4277-4C9F-8C1D-2AB76E357BAE}" dt="2025-02-08T03:20:43.463" v="11"/>
          <ac:inkMkLst>
            <pc:docMk/>
            <pc:sldMk cId="3891730271" sldId="343"/>
            <ac:inkMk id="4" creationId="{DDACAAC1-FABF-575E-0DF3-727110520A7D}"/>
          </ac:inkMkLst>
        </pc:inkChg>
      </pc:sldChg>
      <pc:sldChg chg="addSp new">
        <pc:chgData name="Rahul Mishra" userId="57c6469e-ac64-4888-811b-35f0aabddbad" providerId="ADAL" clId="{88A2CB22-4277-4C9F-8C1D-2AB76E357BAE}" dt="2025-02-08T02:49:08.678" v="1"/>
        <pc:sldMkLst>
          <pc:docMk/>
          <pc:sldMk cId="1595955999" sldId="344"/>
        </pc:sldMkLst>
        <pc:inkChg chg="add">
          <ac:chgData name="Rahul Mishra" userId="57c6469e-ac64-4888-811b-35f0aabddbad" providerId="ADAL" clId="{88A2CB22-4277-4C9F-8C1D-2AB76E357BAE}" dt="2025-02-08T02:49:08.678" v="1"/>
          <ac:inkMkLst>
            <pc:docMk/>
            <pc:sldMk cId="1595955999" sldId="344"/>
            <ac:inkMk id="3" creationId="{E40B3419-B47F-6459-2E7C-656DFC2B329C}"/>
          </ac:inkMkLst>
        </pc:inkChg>
      </pc:sldChg>
      <pc:sldChg chg="addSp new">
        <pc:chgData name="Rahul Mishra" userId="57c6469e-ac64-4888-811b-35f0aabddbad" providerId="ADAL" clId="{88A2CB22-4277-4C9F-8C1D-2AB76E357BAE}" dt="2025-02-08T03:00:11.828" v="8"/>
        <pc:sldMkLst>
          <pc:docMk/>
          <pc:sldMk cId="2926021202" sldId="345"/>
        </pc:sldMkLst>
        <pc:inkChg chg="add">
          <ac:chgData name="Rahul Mishra" userId="57c6469e-ac64-4888-811b-35f0aabddbad" providerId="ADAL" clId="{88A2CB22-4277-4C9F-8C1D-2AB76E357BAE}" dt="2025-02-08T02:56:36.908" v="6"/>
          <ac:inkMkLst>
            <pc:docMk/>
            <pc:sldMk cId="2926021202" sldId="345"/>
            <ac:inkMk id="3" creationId="{5CF533FD-F78A-5702-B63F-6D443395A3CE}"/>
          </ac:inkMkLst>
        </pc:inkChg>
        <pc:inkChg chg="add">
          <ac:chgData name="Rahul Mishra" userId="57c6469e-ac64-4888-811b-35f0aabddbad" providerId="ADAL" clId="{88A2CB22-4277-4C9F-8C1D-2AB76E357BAE}" dt="2025-02-08T02:58:23.676" v="7"/>
          <ac:inkMkLst>
            <pc:docMk/>
            <pc:sldMk cId="2926021202" sldId="345"/>
            <ac:inkMk id="4" creationId="{B3AA1C08-2651-6D18-A812-CADA51E0A495}"/>
          </ac:inkMkLst>
        </pc:inkChg>
        <pc:inkChg chg="add">
          <ac:chgData name="Rahul Mishra" userId="57c6469e-ac64-4888-811b-35f0aabddbad" providerId="ADAL" clId="{88A2CB22-4277-4C9F-8C1D-2AB76E357BAE}" dt="2025-02-08T03:00:11.828" v="8"/>
          <ac:inkMkLst>
            <pc:docMk/>
            <pc:sldMk cId="2926021202" sldId="345"/>
            <ac:inkMk id="5" creationId="{4CD28B54-80E3-77B7-7C15-68E7D1320E4E}"/>
          </ac:inkMkLst>
        </pc:inkChg>
      </pc:sldChg>
      <pc:sldChg chg="addSp new">
        <pc:chgData name="Rahul Mishra" userId="57c6469e-ac64-4888-811b-35f0aabddbad" providerId="ADAL" clId="{88A2CB22-4277-4C9F-8C1D-2AB76E357BAE}" dt="2025-02-08T03:14:02.773" v="10"/>
        <pc:sldMkLst>
          <pc:docMk/>
          <pc:sldMk cId="2382315116" sldId="346"/>
        </pc:sldMkLst>
        <pc:inkChg chg="add">
          <ac:chgData name="Rahul Mishra" userId="57c6469e-ac64-4888-811b-35f0aabddbad" providerId="ADAL" clId="{88A2CB22-4277-4C9F-8C1D-2AB76E357BAE}" dt="2025-02-08T03:14:02.773" v="10"/>
          <ac:inkMkLst>
            <pc:docMk/>
            <pc:sldMk cId="2382315116" sldId="346"/>
            <ac:inkMk id="3" creationId="{9EE81979-02B7-3DCC-C1B4-12AD64D79595}"/>
          </ac:inkMkLst>
        </pc:inkChg>
      </pc:sldChg>
      <pc:sldChg chg="addSp new">
        <pc:chgData name="Rahul Mishra" userId="57c6469e-ac64-4888-811b-35f0aabddbad" providerId="ADAL" clId="{88A2CB22-4277-4C9F-8C1D-2AB76E357BAE}" dt="2025-02-08T03:32:40.185" v="14"/>
        <pc:sldMkLst>
          <pc:docMk/>
          <pc:sldMk cId="3641352231" sldId="347"/>
        </pc:sldMkLst>
        <pc:inkChg chg="add">
          <ac:chgData name="Rahul Mishra" userId="57c6469e-ac64-4888-811b-35f0aabddbad" providerId="ADAL" clId="{88A2CB22-4277-4C9F-8C1D-2AB76E357BAE}" dt="2025-02-08T03:32:40.185" v="14"/>
          <ac:inkMkLst>
            <pc:docMk/>
            <pc:sldMk cId="3641352231" sldId="347"/>
            <ac:inkMk id="3" creationId="{F7752C2F-7019-8688-A2FC-BABDC9EACC71}"/>
          </ac:inkMkLst>
        </pc:inkChg>
      </pc:sldChg>
    </pc:docChg>
  </pc:docChgLst>
  <pc:docChgLst>
    <pc:chgData name="Rahul Mishra" userId="57c6469e-ac64-4888-811b-35f0aabddbad" providerId="ADAL" clId="{287827AD-0628-4C3F-B477-7E7EBFC79A83}"/>
    <pc:docChg chg="undo custSel addSld delSld modSld">
      <pc:chgData name="Rahul Mishra" userId="57c6469e-ac64-4888-811b-35f0aabddbad" providerId="ADAL" clId="{287827AD-0628-4C3F-B477-7E7EBFC79A83}" dt="2024-07-30T16:44:27.954" v="64"/>
      <pc:docMkLst>
        <pc:docMk/>
      </pc:docMkLst>
      <pc:sldChg chg="addSp delSp modSp mod">
        <pc:chgData name="Rahul Mishra" userId="57c6469e-ac64-4888-811b-35f0aabddbad" providerId="ADAL" clId="{287827AD-0628-4C3F-B477-7E7EBFC79A83}" dt="2024-07-30T15:22:23.796" v="7" actId="1076"/>
        <pc:sldMkLst>
          <pc:docMk/>
          <pc:sldMk cId="109857222" sldId="256"/>
        </pc:sldMkLst>
      </pc:sldChg>
      <pc:sldChg chg="addSp modSp mod">
        <pc:chgData name="Rahul Mishra" userId="57c6469e-ac64-4888-811b-35f0aabddbad" providerId="ADAL" clId="{287827AD-0628-4C3F-B477-7E7EBFC79A83}" dt="2024-07-30T16:42:56.689" v="59"/>
        <pc:sldMkLst>
          <pc:docMk/>
          <pc:sldMk cId="0" sldId="258"/>
        </pc:sldMkLst>
      </pc:sldChg>
      <pc:sldChg chg="del">
        <pc:chgData name="Rahul Mishra" userId="57c6469e-ac64-4888-811b-35f0aabddbad" providerId="ADAL" clId="{287827AD-0628-4C3F-B477-7E7EBFC79A83}" dt="2024-07-30T15:23:05.643" v="19" actId="47"/>
        <pc:sldMkLst>
          <pc:docMk/>
          <pc:sldMk cId="0" sldId="259"/>
        </pc:sldMkLst>
      </pc:sldChg>
      <pc:sldChg chg="addSp modSp">
        <pc:chgData name="Rahul Mishra" userId="57c6469e-ac64-4888-811b-35f0aabddbad" providerId="ADAL" clId="{287827AD-0628-4C3F-B477-7E7EBFC79A83}" dt="2024-07-30T16:42:56.689" v="59"/>
        <pc:sldMkLst>
          <pc:docMk/>
          <pc:sldMk cId="0" sldId="260"/>
        </pc:sldMkLst>
      </pc:sldChg>
      <pc:sldChg chg="del">
        <pc:chgData name="Rahul Mishra" userId="57c6469e-ac64-4888-811b-35f0aabddbad" providerId="ADAL" clId="{287827AD-0628-4C3F-B477-7E7EBFC79A83}" dt="2024-07-30T15:23:09.331" v="21" actId="47"/>
        <pc:sldMkLst>
          <pc:docMk/>
          <pc:sldMk cId="0" sldId="261"/>
        </pc:sldMkLst>
      </pc:sldChg>
      <pc:sldChg chg="del">
        <pc:chgData name="Rahul Mishra" userId="57c6469e-ac64-4888-811b-35f0aabddbad" providerId="ADAL" clId="{287827AD-0628-4C3F-B477-7E7EBFC79A83}" dt="2024-07-30T15:23:10.820" v="23" actId="47"/>
        <pc:sldMkLst>
          <pc:docMk/>
          <pc:sldMk cId="0" sldId="262"/>
        </pc:sldMkLst>
      </pc:sldChg>
      <pc:sldChg chg="del">
        <pc:chgData name="Rahul Mishra" userId="57c6469e-ac64-4888-811b-35f0aabddbad" providerId="ADAL" clId="{287827AD-0628-4C3F-B477-7E7EBFC79A83}" dt="2024-07-30T15:23:11.592" v="24" actId="47"/>
        <pc:sldMkLst>
          <pc:docMk/>
          <pc:sldMk cId="0" sldId="263"/>
        </pc:sldMkLst>
      </pc:sldChg>
      <pc:sldChg chg="del">
        <pc:chgData name="Rahul Mishra" userId="57c6469e-ac64-4888-811b-35f0aabddbad" providerId="ADAL" clId="{287827AD-0628-4C3F-B477-7E7EBFC79A83}" dt="2024-07-30T15:23:13.013" v="25" actId="47"/>
        <pc:sldMkLst>
          <pc:docMk/>
          <pc:sldMk cId="0" sldId="264"/>
        </pc:sldMkLst>
      </pc:sldChg>
      <pc:sldChg chg="addSp modSp add del">
        <pc:chgData name="Rahul Mishra" userId="57c6469e-ac64-4888-811b-35f0aabddbad" providerId="ADAL" clId="{287827AD-0628-4C3F-B477-7E7EBFC79A83}" dt="2024-07-30T16:42:56.689" v="59"/>
        <pc:sldMkLst>
          <pc:docMk/>
          <pc:sldMk cId="0" sldId="265"/>
        </pc:sldMkLst>
      </pc:sldChg>
      <pc:sldChg chg="add del setBg">
        <pc:chgData name="Rahul Mishra" userId="57c6469e-ac64-4888-811b-35f0aabddbad" providerId="ADAL" clId="{287827AD-0628-4C3F-B477-7E7EBFC79A83}" dt="2024-07-30T16:42:31.363" v="58"/>
        <pc:sldMkLst>
          <pc:docMk/>
          <pc:sldMk cId="0" sldId="266"/>
        </pc:sldMkLst>
      </pc:sldChg>
      <pc:sldChg chg="add del">
        <pc:chgData name="Rahul Mishra" userId="57c6469e-ac64-4888-811b-35f0aabddbad" providerId="ADAL" clId="{287827AD-0628-4C3F-B477-7E7EBFC79A83}" dt="2024-07-30T16:42:31.363" v="58"/>
        <pc:sldMkLst>
          <pc:docMk/>
          <pc:sldMk cId="0" sldId="267"/>
        </pc:sldMkLst>
      </pc:sldChg>
      <pc:sldChg chg="add">
        <pc:chgData name="Rahul Mishra" userId="57c6469e-ac64-4888-811b-35f0aabddbad" providerId="ADAL" clId="{287827AD-0628-4C3F-B477-7E7EBFC79A83}" dt="2024-07-30T16:42:31.363" v="58"/>
        <pc:sldMkLst>
          <pc:docMk/>
          <pc:sldMk cId="0" sldId="269"/>
        </pc:sldMkLst>
      </pc:sldChg>
      <pc:sldChg chg="del">
        <pc:chgData name="Rahul Mishra" userId="57c6469e-ac64-4888-811b-35f0aabddbad" providerId="ADAL" clId="{287827AD-0628-4C3F-B477-7E7EBFC79A83}" dt="2024-07-30T15:23:10.146" v="22" actId="47"/>
        <pc:sldMkLst>
          <pc:docMk/>
          <pc:sldMk cId="561754838" sldId="269"/>
        </pc:sldMkLst>
      </pc:sldChg>
      <pc:sldChg chg="add">
        <pc:chgData name="Rahul Mishra" userId="57c6469e-ac64-4888-811b-35f0aabddbad" providerId="ADAL" clId="{287827AD-0628-4C3F-B477-7E7EBFC79A83}" dt="2024-07-30T16:42:31.363" v="58"/>
        <pc:sldMkLst>
          <pc:docMk/>
          <pc:sldMk cId="0" sldId="271"/>
        </pc:sldMkLst>
      </pc:sldChg>
      <pc:sldChg chg="add del">
        <pc:chgData name="Rahul Mishra" userId="57c6469e-ac64-4888-811b-35f0aabddbad" providerId="ADAL" clId="{287827AD-0628-4C3F-B477-7E7EBFC79A83}" dt="2024-07-30T16:42:22.838" v="53" actId="47"/>
        <pc:sldMkLst>
          <pc:docMk/>
          <pc:sldMk cId="2627794354" sldId="271"/>
        </pc:sldMkLst>
      </pc:sldChg>
      <pc:sldChg chg="del">
        <pc:chgData name="Rahul Mishra" userId="57c6469e-ac64-4888-811b-35f0aabddbad" providerId="ADAL" clId="{287827AD-0628-4C3F-B477-7E7EBFC79A83}" dt="2024-07-30T15:23:07.998" v="20" actId="47"/>
        <pc:sldMkLst>
          <pc:docMk/>
          <pc:sldMk cId="3383183815" sldId="271"/>
        </pc:sldMkLst>
      </pc:sldChg>
      <pc:sldChg chg="addSp modSp">
        <pc:chgData name="Rahul Mishra" userId="57c6469e-ac64-4888-811b-35f0aabddbad" providerId="ADAL" clId="{287827AD-0628-4C3F-B477-7E7EBFC79A83}" dt="2024-07-30T16:42:56.689" v="59"/>
        <pc:sldMkLst>
          <pc:docMk/>
          <pc:sldMk cId="3895070441" sldId="272"/>
        </pc:sldMkLst>
      </pc:sldChg>
      <pc:sldChg chg="addSp modSp">
        <pc:chgData name="Rahul Mishra" userId="57c6469e-ac64-4888-811b-35f0aabddbad" providerId="ADAL" clId="{287827AD-0628-4C3F-B477-7E7EBFC79A83}" dt="2024-07-30T16:42:56.689" v="59"/>
        <pc:sldMkLst>
          <pc:docMk/>
          <pc:sldMk cId="13706813" sldId="273"/>
        </pc:sldMkLst>
      </pc:sldChg>
      <pc:sldChg chg="add">
        <pc:chgData name="Rahul Mishra" userId="57c6469e-ac64-4888-811b-35f0aabddbad" providerId="ADAL" clId="{287827AD-0628-4C3F-B477-7E7EBFC79A83}" dt="2024-07-30T16:42:31.363" v="58"/>
        <pc:sldMkLst>
          <pc:docMk/>
          <pc:sldMk cId="0" sldId="274"/>
        </pc:sldMkLst>
      </pc:sldChg>
      <pc:sldChg chg="del">
        <pc:chgData name="Rahul Mishra" userId="57c6469e-ac64-4888-811b-35f0aabddbad" providerId="ADAL" clId="{287827AD-0628-4C3F-B477-7E7EBFC79A83}" dt="2024-07-30T15:23:38.169" v="30" actId="47"/>
        <pc:sldMkLst>
          <pc:docMk/>
          <pc:sldMk cId="1925219316" sldId="274"/>
        </pc:sldMkLst>
      </pc:sldChg>
      <pc:sldChg chg="addSp modSp">
        <pc:chgData name="Rahul Mishra" userId="57c6469e-ac64-4888-811b-35f0aabddbad" providerId="ADAL" clId="{287827AD-0628-4C3F-B477-7E7EBFC79A83}" dt="2024-07-30T16:42:56.689" v="59"/>
        <pc:sldMkLst>
          <pc:docMk/>
          <pc:sldMk cId="3013507917" sldId="275"/>
        </pc:sldMkLst>
      </pc:sldChg>
      <pc:sldChg chg="del">
        <pc:chgData name="Rahul Mishra" userId="57c6469e-ac64-4888-811b-35f0aabddbad" providerId="ADAL" clId="{287827AD-0628-4C3F-B477-7E7EBFC79A83}" dt="2024-07-30T15:23:45.539" v="31" actId="47"/>
        <pc:sldMkLst>
          <pc:docMk/>
          <pc:sldMk cId="4013798284" sldId="276"/>
        </pc:sldMkLst>
      </pc:sldChg>
      <pc:sldChg chg="addSp modSp">
        <pc:chgData name="Rahul Mishra" userId="57c6469e-ac64-4888-811b-35f0aabddbad" providerId="ADAL" clId="{287827AD-0628-4C3F-B477-7E7EBFC79A83}" dt="2024-07-30T16:42:56.689" v="59"/>
        <pc:sldMkLst>
          <pc:docMk/>
          <pc:sldMk cId="416527584" sldId="277"/>
        </pc:sldMkLst>
      </pc:sldChg>
      <pc:sldChg chg="addSp modSp">
        <pc:chgData name="Rahul Mishra" userId="57c6469e-ac64-4888-811b-35f0aabddbad" providerId="ADAL" clId="{287827AD-0628-4C3F-B477-7E7EBFC79A83}" dt="2024-07-30T16:42:56.689" v="59"/>
        <pc:sldMkLst>
          <pc:docMk/>
          <pc:sldMk cId="1424513546" sldId="278"/>
        </pc:sldMkLst>
      </pc:sldChg>
      <pc:sldChg chg="addSp modSp mod">
        <pc:chgData name="Rahul Mishra" userId="57c6469e-ac64-4888-811b-35f0aabddbad" providerId="ADAL" clId="{287827AD-0628-4C3F-B477-7E7EBFC79A83}" dt="2024-07-30T16:42:56.689" v="59"/>
        <pc:sldMkLst>
          <pc:docMk/>
          <pc:sldMk cId="505842155" sldId="279"/>
        </pc:sldMkLst>
      </pc:sldChg>
      <pc:sldChg chg="add del">
        <pc:chgData name="Rahul Mishra" userId="57c6469e-ac64-4888-811b-35f0aabddbad" providerId="ADAL" clId="{287827AD-0628-4C3F-B477-7E7EBFC79A83}" dt="2024-07-30T16:42:24.087" v="54" actId="47"/>
        <pc:sldMkLst>
          <pc:docMk/>
          <pc:sldMk cId="2548590238" sldId="280"/>
        </pc:sldMkLst>
      </pc:sldChg>
      <pc:sldChg chg="modSp">
        <pc:chgData name="Rahul Mishra" userId="57c6469e-ac64-4888-811b-35f0aabddbad" providerId="ADAL" clId="{287827AD-0628-4C3F-B477-7E7EBFC79A83}" dt="2024-07-30T16:42:56.689" v="59"/>
        <pc:sldMkLst>
          <pc:docMk/>
          <pc:sldMk cId="1848721818" sldId="281"/>
        </pc:sldMkLst>
      </pc:sldChg>
      <pc:sldChg chg="addSp modSp mod">
        <pc:chgData name="Rahul Mishra" userId="57c6469e-ac64-4888-811b-35f0aabddbad" providerId="ADAL" clId="{287827AD-0628-4C3F-B477-7E7EBFC79A83}" dt="2024-07-30T16:22:32.611" v="50" actId="208"/>
        <pc:sldMkLst>
          <pc:docMk/>
          <pc:sldMk cId="0" sldId="292"/>
        </pc:sldMkLst>
      </pc:sldChg>
      <pc:sldChg chg="modSp add">
        <pc:chgData name="Rahul Mishra" userId="57c6469e-ac64-4888-811b-35f0aabddbad" providerId="ADAL" clId="{287827AD-0628-4C3F-B477-7E7EBFC79A83}" dt="2024-07-30T16:42:56.689" v="59"/>
        <pc:sldMkLst>
          <pc:docMk/>
          <pc:sldMk cId="650499433" sldId="306"/>
        </pc:sldMkLst>
      </pc:sldChg>
      <pc:sldChg chg="add">
        <pc:chgData name="Rahul Mishra" userId="57c6469e-ac64-4888-811b-35f0aabddbad" providerId="ADAL" clId="{287827AD-0628-4C3F-B477-7E7EBFC79A83}" dt="2024-07-30T16:42:31.363" v="58"/>
        <pc:sldMkLst>
          <pc:docMk/>
          <pc:sldMk cId="0" sldId="307"/>
        </pc:sldMkLst>
      </pc:sldChg>
      <pc:sldChg chg="add">
        <pc:chgData name="Rahul Mishra" userId="57c6469e-ac64-4888-811b-35f0aabddbad" providerId="ADAL" clId="{287827AD-0628-4C3F-B477-7E7EBFC79A83}" dt="2024-07-30T16:42:31.363" v="58"/>
        <pc:sldMkLst>
          <pc:docMk/>
          <pc:sldMk cId="0" sldId="308"/>
        </pc:sldMkLst>
      </pc:sldChg>
      <pc:sldChg chg="add del setBg">
        <pc:chgData name="Rahul Mishra" userId="57c6469e-ac64-4888-811b-35f0aabddbad" providerId="ADAL" clId="{287827AD-0628-4C3F-B477-7E7EBFC79A83}" dt="2024-07-30T16:42:21.546" v="52" actId="47"/>
        <pc:sldMkLst>
          <pc:docMk/>
          <pc:sldMk cId="308288319" sldId="308"/>
        </pc:sldMkLst>
      </pc:sldChg>
      <pc:sldChg chg="modSp add mod">
        <pc:chgData name="Rahul Mishra" userId="57c6469e-ac64-4888-811b-35f0aabddbad" providerId="ADAL" clId="{287827AD-0628-4C3F-B477-7E7EBFC79A83}" dt="2024-07-30T16:43:49.928" v="63" actId="14100"/>
        <pc:sldMkLst>
          <pc:docMk/>
          <pc:sldMk cId="0" sldId="309"/>
        </pc:sldMkLst>
      </pc:sldChg>
      <pc:sldChg chg="add del">
        <pc:chgData name="Rahul Mishra" userId="57c6469e-ac64-4888-811b-35f0aabddbad" providerId="ADAL" clId="{287827AD-0628-4C3F-B477-7E7EBFC79A83}" dt="2024-07-30T16:42:24.967" v="55" actId="47"/>
        <pc:sldMkLst>
          <pc:docMk/>
          <pc:sldMk cId="3626941466" sldId="309"/>
        </pc:sldMkLst>
      </pc:sldChg>
      <pc:sldChg chg="add">
        <pc:chgData name="Rahul Mishra" userId="57c6469e-ac64-4888-811b-35f0aabddbad" providerId="ADAL" clId="{287827AD-0628-4C3F-B477-7E7EBFC79A83}" dt="2024-07-30T16:42:31.363" v="58"/>
        <pc:sldMkLst>
          <pc:docMk/>
          <pc:sldMk cId="0" sldId="310"/>
        </pc:sldMkLst>
      </pc:sldChg>
      <pc:sldChg chg="add del">
        <pc:chgData name="Rahul Mishra" userId="57c6469e-ac64-4888-811b-35f0aabddbad" providerId="ADAL" clId="{287827AD-0628-4C3F-B477-7E7EBFC79A83}" dt="2024-07-30T16:42:25.910" v="56" actId="47"/>
        <pc:sldMkLst>
          <pc:docMk/>
          <pc:sldMk cId="3279501157" sldId="310"/>
        </pc:sldMkLst>
      </pc:sldChg>
      <pc:sldChg chg="add">
        <pc:chgData name="Rahul Mishra" userId="57c6469e-ac64-4888-811b-35f0aabddbad" providerId="ADAL" clId="{287827AD-0628-4C3F-B477-7E7EBFC79A83}" dt="2024-07-30T16:42:31.363" v="58"/>
        <pc:sldMkLst>
          <pc:docMk/>
          <pc:sldMk cId="0" sldId="311"/>
        </pc:sldMkLst>
      </pc:sldChg>
      <pc:sldChg chg="add del">
        <pc:chgData name="Rahul Mishra" userId="57c6469e-ac64-4888-811b-35f0aabddbad" providerId="ADAL" clId="{287827AD-0628-4C3F-B477-7E7EBFC79A83}" dt="2024-07-30T16:42:26.888" v="57" actId="47"/>
        <pc:sldMkLst>
          <pc:docMk/>
          <pc:sldMk cId="1184681598" sldId="311"/>
        </pc:sldMkLst>
      </pc:sldChg>
      <pc:sldChg chg="add">
        <pc:chgData name="Rahul Mishra" userId="57c6469e-ac64-4888-811b-35f0aabddbad" providerId="ADAL" clId="{287827AD-0628-4C3F-B477-7E7EBFC79A83}" dt="2024-07-30T16:44:27.954" v="64"/>
        <pc:sldMkLst>
          <pc:docMk/>
          <pc:sldMk cId="0" sldId="312"/>
        </pc:sldMkLst>
      </pc:sldChg>
      <pc:sldChg chg="add">
        <pc:chgData name="Rahul Mishra" userId="57c6469e-ac64-4888-811b-35f0aabddbad" providerId="ADAL" clId="{287827AD-0628-4C3F-B477-7E7EBFC79A83}" dt="2024-07-30T16:44:27.954" v="64"/>
        <pc:sldMkLst>
          <pc:docMk/>
          <pc:sldMk cId="0" sldId="313"/>
        </pc:sldMkLst>
      </pc:sldChg>
      <pc:sldChg chg="add">
        <pc:chgData name="Rahul Mishra" userId="57c6469e-ac64-4888-811b-35f0aabddbad" providerId="ADAL" clId="{287827AD-0628-4C3F-B477-7E7EBFC79A83}" dt="2024-07-30T16:44:27.954" v="64"/>
        <pc:sldMkLst>
          <pc:docMk/>
          <pc:sldMk cId="0" sldId="314"/>
        </pc:sldMkLst>
      </pc:sldChg>
    </pc:docChg>
  </pc:docChgLst>
  <pc:docChgLst>
    <pc:chgData name="Rahul Mishra" userId="57c6469e-ac64-4888-811b-35f0aabddbad" providerId="ADAL" clId="{103C42B6-C519-47B9-A904-B7C275B2C0AC}"/>
    <pc:docChg chg="undo custSel addSld delSld modSld">
      <pc:chgData name="Rahul Mishra" userId="57c6469e-ac64-4888-811b-35f0aabddbad" providerId="ADAL" clId="{103C42B6-C519-47B9-A904-B7C275B2C0AC}" dt="2024-08-04T17:09:06.399" v="540" actId="26606"/>
      <pc:docMkLst>
        <pc:docMk/>
      </pc:docMkLst>
      <pc:sldChg chg="modSp mod">
        <pc:chgData name="Rahul Mishra" userId="57c6469e-ac64-4888-811b-35f0aabddbad" providerId="ADAL" clId="{103C42B6-C519-47B9-A904-B7C275B2C0AC}" dt="2024-08-02T16:57:13.329" v="2" actId="20577"/>
        <pc:sldMkLst>
          <pc:docMk/>
          <pc:sldMk cId="109857222" sldId="256"/>
        </pc:sldMkLst>
      </pc:sldChg>
      <pc:sldChg chg="del">
        <pc:chgData name="Rahul Mishra" userId="57c6469e-ac64-4888-811b-35f0aabddbad" providerId="ADAL" clId="{103C42B6-C519-47B9-A904-B7C275B2C0AC}" dt="2024-08-02T16:57:24.123" v="11" actId="47"/>
        <pc:sldMkLst>
          <pc:docMk/>
          <pc:sldMk cId="0" sldId="266"/>
        </pc:sldMkLst>
      </pc:sldChg>
      <pc:sldChg chg="del">
        <pc:chgData name="Rahul Mishra" userId="57c6469e-ac64-4888-811b-35f0aabddbad" providerId="ADAL" clId="{103C42B6-C519-47B9-A904-B7C275B2C0AC}" dt="2024-08-02T16:57:24.942" v="12" actId="47"/>
        <pc:sldMkLst>
          <pc:docMk/>
          <pc:sldMk cId="0" sldId="267"/>
        </pc:sldMkLst>
      </pc:sldChg>
      <pc:sldChg chg="del">
        <pc:chgData name="Rahul Mishra" userId="57c6469e-ac64-4888-811b-35f0aabddbad" providerId="ADAL" clId="{103C42B6-C519-47B9-A904-B7C275B2C0AC}" dt="2024-08-02T16:57:28.878" v="14" actId="47"/>
        <pc:sldMkLst>
          <pc:docMk/>
          <pc:sldMk cId="0" sldId="269"/>
        </pc:sldMkLst>
      </pc:sldChg>
      <pc:sldChg chg="del">
        <pc:chgData name="Rahul Mishra" userId="57c6469e-ac64-4888-811b-35f0aabddbad" providerId="ADAL" clId="{103C42B6-C519-47B9-A904-B7C275B2C0AC}" dt="2024-08-02T16:57:43.066" v="20" actId="47"/>
        <pc:sldMkLst>
          <pc:docMk/>
          <pc:sldMk cId="0" sldId="271"/>
        </pc:sldMkLst>
      </pc:sldChg>
      <pc:sldChg chg="del">
        <pc:chgData name="Rahul Mishra" userId="57c6469e-ac64-4888-811b-35f0aabddbad" providerId="ADAL" clId="{103C42B6-C519-47B9-A904-B7C275B2C0AC}" dt="2024-08-02T16:57:40.770" v="18" actId="47"/>
        <pc:sldMkLst>
          <pc:docMk/>
          <pc:sldMk cId="0" sldId="274"/>
        </pc:sldMkLst>
      </pc:sldChg>
      <pc:sldChg chg="add">
        <pc:chgData name="Rahul Mishra" userId="57c6469e-ac64-4888-811b-35f0aabddbad" providerId="ADAL" clId="{103C42B6-C519-47B9-A904-B7C275B2C0AC}" dt="2024-08-04T16:12:12.259" v="21"/>
        <pc:sldMkLst>
          <pc:docMk/>
          <pc:sldMk cId="3852848067" sldId="279"/>
        </pc:sldMkLst>
      </pc:sldChg>
      <pc:sldChg chg="del">
        <pc:chgData name="Rahul Mishra" userId="57c6469e-ac64-4888-811b-35f0aabddbad" providerId="ADAL" clId="{103C42B6-C519-47B9-A904-B7C275B2C0AC}" dt="2024-08-04T16:13:12.102" v="26" actId="47"/>
        <pc:sldMkLst>
          <pc:docMk/>
          <pc:sldMk cId="1281044041" sldId="280"/>
        </pc:sldMkLst>
      </pc:sldChg>
      <pc:sldChg chg="addSp modSp mod">
        <pc:chgData name="Rahul Mishra" userId="57c6469e-ac64-4888-811b-35f0aabddbad" providerId="ADAL" clId="{103C42B6-C519-47B9-A904-B7C275B2C0AC}" dt="2024-08-04T17:02:06.850" v="426" actId="20577"/>
        <pc:sldMkLst>
          <pc:docMk/>
          <pc:sldMk cId="1848721818" sldId="281"/>
        </pc:sldMkLst>
      </pc:sldChg>
      <pc:sldChg chg="del">
        <pc:chgData name="Rahul Mishra" userId="57c6469e-ac64-4888-811b-35f0aabddbad" providerId="ADAL" clId="{103C42B6-C519-47B9-A904-B7C275B2C0AC}" dt="2024-08-04T16:12:48.042" v="24" actId="47"/>
        <pc:sldMkLst>
          <pc:docMk/>
          <pc:sldMk cId="2545812423" sldId="282"/>
        </pc:sldMkLst>
      </pc:sldChg>
      <pc:sldChg chg="del">
        <pc:chgData name="Rahul Mishra" userId="57c6469e-ac64-4888-811b-35f0aabddbad" providerId="ADAL" clId="{103C42B6-C519-47B9-A904-B7C275B2C0AC}" dt="2024-08-02T16:57:16.139" v="3" actId="47"/>
        <pc:sldMkLst>
          <pc:docMk/>
          <pc:sldMk cId="0" sldId="283"/>
        </pc:sldMkLst>
      </pc:sldChg>
      <pc:sldChg chg="add">
        <pc:chgData name="Rahul Mishra" userId="57c6469e-ac64-4888-811b-35f0aabddbad" providerId="ADAL" clId="{103C42B6-C519-47B9-A904-B7C275B2C0AC}" dt="2024-08-04T16:12:12.259" v="21"/>
        <pc:sldMkLst>
          <pc:docMk/>
          <pc:sldMk cId="20482556" sldId="283"/>
        </pc:sldMkLst>
      </pc:sldChg>
      <pc:sldChg chg="del">
        <pc:chgData name="Rahul Mishra" userId="57c6469e-ac64-4888-811b-35f0aabddbad" providerId="ADAL" clId="{103C42B6-C519-47B9-A904-B7C275B2C0AC}" dt="2024-08-02T16:57:17.023" v="4" actId="47"/>
        <pc:sldMkLst>
          <pc:docMk/>
          <pc:sldMk cId="0" sldId="284"/>
        </pc:sldMkLst>
      </pc:sldChg>
      <pc:sldChg chg="add">
        <pc:chgData name="Rahul Mishra" userId="57c6469e-ac64-4888-811b-35f0aabddbad" providerId="ADAL" clId="{103C42B6-C519-47B9-A904-B7C275B2C0AC}" dt="2024-08-04T16:12:12.259" v="21"/>
        <pc:sldMkLst>
          <pc:docMk/>
          <pc:sldMk cId="2580848646" sldId="284"/>
        </pc:sldMkLst>
      </pc:sldChg>
      <pc:sldChg chg="add">
        <pc:chgData name="Rahul Mishra" userId="57c6469e-ac64-4888-811b-35f0aabddbad" providerId="ADAL" clId="{103C42B6-C519-47B9-A904-B7C275B2C0AC}" dt="2024-08-04T16:12:12.259" v="21"/>
        <pc:sldMkLst>
          <pc:docMk/>
          <pc:sldMk cId="2416795455" sldId="285"/>
        </pc:sldMkLst>
      </pc:sldChg>
      <pc:sldChg chg="add">
        <pc:chgData name="Rahul Mishra" userId="57c6469e-ac64-4888-811b-35f0aabddbad" providerId="ADAL" clId="{103C42B6-C519-47B9-A904-B7C275B2C0AC}" dt="2024-08-04T16:12:12.259" v="21"/>
        <pc:sldMkLst>
          <pc:docMk/>
          <pc:sldMk cId="1586066216" sldId="286"/>
        </pc:sldMkLst>
      </pc:sldChg>
      <pc:sldChg chg="del">
        <pc:chgData name="Rahul Mishra" userId="57c6469e-ac64-4888-811b-35f0aabddbad" providerId="ADAL" clId="{103C42B6-C519-47B9-A904-B7C275B2C0AC}" dt="2024-08-02T16:57:17.831" v="5" actId="47"/>
        <pc:sldMkLst>
          <pc:docMk/>
          <pc:sldMk cId="0" sldId="287"/>
        </pc:sldMkLst>
      </pc:sldChg>
      <pc:sldChg chg="add">
        <pc:chgData name="Rahul Mishra" userId="57c6469e-ac64-4888-811b-35f0aabddbad" providerId="ADAL" clId="{103C42B6-C519-47B9-A904-B7C275B2C0AC}" dt="2024-08-04T16:12:12.259" v="21"/>
        <pc:sldMkLst>
          <pc:docMk/>
          <pc:sldMk cId="3123173485" sldId="287"/>
        </pc:sldMkLst>
      </pc:sldChg>
      <pc:sldChg chg="add">
        <pc:chgData name="Rahul Mishra" userId="57c6469e-ac64-4888-811b-35f0aabddbad" providerId="ADAL" clId="{103C42B6-C519-47B9-A904-B7C275B2C0AC}" dt="2024-08-04T16:12:12.259" v="21"/>
        <pc:sldMkLst>
          <pc:docMk/>
          <pc:sldMk cId="2075130990" sldId="289"/>
        </pc:sldMkLst>
      </pc:sldChg>
      <pc:sldChg chg="add">
        <pc:chgData name="Rahul Mishra" userId="57c6469e-ac64-4888-811b-35f0aabddbad" providerId="ADAL" clId="{103C42B6-C519-47B9-A904-B7C275B2C0AC}" dt="2024-08-04T16:12:12.259" v="21"/>
        <pc:sldMkLst>
          <pc:docMk/>
          <pc:sldMk cId="1375468095" sldId="290"/>
        </pc:sldMkLst>
      </pc:sldChg>
      <pc:sldChg chg="del">
        <pc:chgData name="Rahul Mishra" userId="57c6469e-ac64-4888-811b-35f0aabddbad" providerId="ADAL" clId="{103C42B6-C519-47B9-A904-B7C275B2C0AC}" dt="2024-08-02T16:57:18.760" v="6" actId="47"/>
        <pc:sldMkLst>
          <pc:docMk/>
          <pc:sldMk cId="0" sldId="291"/>
        </pc:sldMkLst>
      </pc:sldChg>
      <pc:sldChg chg="add">
        <pc:chgData name="Rahul Mishra" userId="57c6469e-ac64-4888-811b-35f0aabddbad" providerId="ADAL" clId="{103C42B6-C519-47B9-A904-B7C275B2C0AC}" dt="2024-08-04T16:12:12.259" v="21"/>
        <pc:sldMkLst>
          <pc:docMk/>
          <pc:sldMk cId="2738630986" sldId="291"/>
        </pc:sldMkLst>
      </pc:sldChg>
      <pc:sldChg chg="add">
        <pc:chgData name="Rahul Mishra" userId="57c6469e-ac64-4888-811b-35f0aabddbad" providerId="ADAL" clId="{103C42B6-C519-47B9-A904-B7C275B2C0AC}" dt="2024-08-04T16:12:12.259" v="21"/>
        <pc:sldMkLst>
          <pc:docMk/>
          <pc:sldMk cId="3770136349" sldId="292"/>
        </pc:sldMkLst>
      </pc:sldChg>
      <pc:sldChg chg="add">
        <pc:chgData name="Rahul Mishra" userId="57c6469e-ac64-4888-811b-35f0aabddbad" providerId="ADAL" clId="{103C42B6-C519-47B9-A904-B7C275B2C0AC}" dt="2024-08-04T16:12:12.259" v="21"/>
        <pc:sldMkLst>
          <pc:docMk/>
          <pc:sldMk cId="2936543862" sldId="293"/>
        </pc:sldMkLst>
      </pc:sldChg>
      <pc:sldChg chg="add">
        <pc:chgData name="Rahul Mishra" userId="57c6469e-ac64-4888-811b-35f0aabddbad" providerId="ADAL" clId="{103C42B6-C519-47B9-A904-B7C275B2C0AC}" dt="2024-08-04T16:12:12.259" v="21"/>
        <pc:sldMkLst>
          <pc:docMk/>
          <pc:sldMk cId="1116881268" sldId="294"/>
        </pc:sldMkLst>
      </pc:sldChg>
      <pc:sldChg chg="add">
        <pc:chgData name="Rahul Mishra" userId="57c6469e-ac64-4888-811b-35f0aabddbad" providerId="ADAL" clId="{103C42B6-C519-47B9-A904-B7C275B2C0AC}" dt="2024-08-04T16:12:12.259" v="21"/>
        <pc:sldMkLst>
          <pc:docMk/>
          <pc:sldMk cId="2876906665" sldId="295"/>
        </pc:sldMkLst>
      </pc:sldChg>
      <pc:sldChg chg="add">
        <pc:chgData name="Rahul Mishra" userId="57c6469e-ac64-4888-811b-35f0aabddbad" providerId="ADAL" clId="{103C42B6-C519-47B9-A904-B7C275B2C0AC}" dt="2024-08-04T16:12:12.259" v="21"/>
        <pc:sldMkLst>
          <pc:docMk/>
          <pc:sldMk cId="3216909728" sldId="296"/>
        </pc:sldMkLst>
      </pc:sldChg>
      <pc:sldChg chg="add">
        <pc:chgData name="Rahul Mishra" userId="57c6469e-ac64-4888-811b-35f0aabddbad" providerId="ADAL" clId="{103C42B6-C519-47B9-A904-B7C275B2C0AC}" dt="2024-08-04T16:12:12.259" v="21"/>
        <pc:sldMkLst>
          <pc:docMk/>
          <pc:sldMk cId="3554936368" sldId="297"/>
        </pc:sldMkLst>
      </pc:sldChg>
      <pc:sldChg chg="del">
        <pc:chgData name="Rahul Mishra" userId="57c6469e-ac64-4888-811b-35f0aabddbad" providerId="ADAL" clId="{103C42B6-C519-47B9-A904-B7C275B2C0AC}" dt="2024-08-02T16:57:19.820" v="7" actId="47"/>
        <pc:sldMkLst>
          <pc:docMk/>
          <pc:sldMk cId="0" sldId="298"/>
        </pc:sldMkLst>
      </pc:sldChg>
      <pc:sldChg chg="del">
        <pc:chgData name="Rahul Mishra" userId="57c6469e-ac64-4888-811b-35f0aabddbad" providerId="ADAL" clId="{103C42B6-C519-47B9-A904-B7C275B2C0AC}" dt="2024-08-02T16:57:20.695" v="8" actId="47"/>
        <pc:sldMkLst>
          <pc:docMk/>
          <pc:sldMk cId="0" sldId="299"/>
        </pc:sldMkLst>
      </pc:sldChg>
      <pc:sldChg chg="del">
        <pc:chgData name="Rahul Mishra" userId="57c6469e-ac64-4888-811b-35f0aabddbad" providerId="ADAL" clId="{103C42B6-C519-47B9-A904-B7C275B2C0AC}" dt="2024-08-02T16:57:21.518" v="9" actId="47"/>
        <pc:sldMkLst>
          <pc:docMk/>
          <pc:sldMk cId="0" sldId="303"/>
        </pc:sldMkLst>
      </pc:sldChg>
      <pc:sldChg chg="del">
        <pc:chgData name="Rahul Mishra" userId="57c6469e-ac64-4888-811b-35f0aabddbad" providerId="ADAL" clId="{103C42B6-C519-47B9-A904-B7C275B2C0AC}" dt="2024-08-02T16:57:22.381" v="10" actId="47"/>
        <pc:sldMkLst>
          <pc:docMk/>
          <pc:sldMk cId="0" sldId="304"/>
        </pc:sldMkLst>
      </pc:sldChg>
      <pc:sldChg chg="del">
        <pc:chgData name="Rahul Mishra" userId="57c6469e-ac64-4888-811b-35f0aabddbad" providerId="ADAL" clId="{103C42B6-C519-47B9-A904-B7C275B2C0AC}" dt="2024-08-02T16:57:27.575" v="13" actId="47"/>
        <pc:sldMkLst>
          <pc:docMk/>
          <pc:sldMk cId="0" sldId="307"/>
        </pc:sldMkLst>
      </pc:sldChg>
      <pc:sldChg chg="del">
        <pc:chgData name="Rahul Mishra" userId="57c6469e-ac64-4888-811b-35f0aabddbad" providerId="ADAL" clId="{103C42B6-C519-47B9-A904-B7C275B2C0AC}" dt="2024-08-02T16:57:30.158" v="15" actId="47"/>
        <pc:sldMkLst>
          <pc:docMk/>
          <pc:sldMk cId="0" sldId="308"/>
        </pc:sldMkLst>
      </pc:sldChg>
      <pc:sldChg chg="del">
        <pc:chgData name="Rahul Mishra" userId="57c6469e-ac64-4888-811b-35f0aabddbad" providerId="ADAL" clId="{103C42B6-C519-47B9-A904-B7C275B2C0AC}" dt="2024-08-02T16:57:41.849" v="19" actId="47"/>
        <pc:sldMkLst>
          <pc:docMk/>
          <pc:sldMk cId="0" sldId="309"/>
        </pc:sldMkLst>
      </pc:sldChg>
      <pc:sldChg chg="del">
        <pc:chgData name="Rahul Mishra" userId="57c6469e-ac64-4888-811b-35f0aabddbad" providerId="ADAL" clId="{103C42B6-C519-47B9-A904-B7C275B2C0AC}" dt="2024-08-02T16:57:39.287" v="17" actId="47"/>
        <pc:sldMkLst>
          <pc:docMk/>
          <pc:sldMk cId="0" sldId="310"/>
        </pc:sldMkLst>
      </pc:sldChg>
      <pc:sldChg chg="del">
        <pc:chgData name="Rahul Mishra" userId="57c6469e-ac64-4888-811b-35f0aabddbad" providerId="ADAL" clId="{103C42B6-C519-47B9-A904-B7C275B2C0AC}" dt="2024-08-02T16:57:38.107" v="16" actId="47"/>
        <pc:sldMkLst>
          <pc:docMk/>
          <pc:sldMk cId="0" sldId="311"/>
        </pc:sldMkLst>
      </pc:sldChg>
      <pc:sldChg chg="del">
        <pc:chgData name="Rahul Mishra" userId="57c6469e-ac64-4888-811b-35f0aabddbad" providerId="ADAL" clId="{103C42B6-C519-47B9-A904-B7C275B2C0AC}" dt="2024-08-02T16:57:09.311" v="0" actId="47"/>
        <pc:sldMkLst>
          <pc:docMk/>
          <pc:sldMk cId="336291094" sldId="315"/>
        </pc:sldMkLst>
      </pc:sldChg>
      <pc:sldChg chg="del">
        <pc:chgData name="Rahul Mishra" userId="57c6469e-ac64-4888-811b-35f0aabddbad" providerId="ADAL" clId="{103C42B6-C519-47B9-A904-B7C275B2C0AC}" dt="2024-08-04T16:12:50.550" v="25" actId="47"/>
        <pc:sldMkLst>
          <pc:docMk/>
          <pc:sldMk cId="1964051146" sldId="334"/>
        </pc:sldMkLst>
      </pc:sldChg>
      <pc:sldChg chg="del">
        <pc:chgData name="Rahul Mishra" userId="57c6469e-ac64-4888-811b-35f0aabddbad" providerId="ADAL" clId="{103C42B6-C519-47B9-A904-B7C275B2C0AC}" dt="2024-08-04T16:12:45.959" v="23" actId="47"/>
        <pc:sldMkLst>
          <pc:docMk/>
          <pc:sldMk cId="2067992013" sldId="335"/>
        </pc:sldMkLst>
      </pc:sldChg>
      <pc:sldChg chg="add del">
        <pc:chgData name="Rahul Mishra" userId="57c6469e-ac64-4888-811b-35f0aabddbad" providerId="ADAL" clId="{103C42B6-C519-47B9-A904-B7C275B2C0AC}" dt="2024-08-04T16:12:21.111" v="22" actId="47"/>
        <pc:sldMkLst>
          <pc:docMk/>
          <pc:sldMk cId="0" sldId="338"/>
        </pc:sldMkLst>
      </pc:sldChg>
      <pc:sldChg chg="add">
        <pc:chgData name="Rahul Mishra" userId="57c6469e-ac64-4888-811b-35f0aabddbad" providerId="ADAL" clId="{103C42B6-C519-47B9-A904-B7C275B2C0AC}" dt="2024-08-04T16:12:12.259" v="21"/>
        <pc:sldMkLst>
          <pc:docMk/>
          <pc:sldMk cId="223884994" sldId="339"/>
        </pc:sldMkLst>
      </pc:sldChg>
      <pc:sldChg chg="add">
        <pc:chgData name="Rahul Mishra" userId="57c6469e-ac64-4888-811b-35f0aabddbad" providerId="ADAL" clId="{103C42B6-C519-47B9-A904-B7C275B2C0AC}" dt="2024-08-04T16:12:12.259" v="21"/>
        <pc:sldMkLst>
          <pc:docMk/>
          <pc:sldMk cId="507314074" sldId="340"/>
        </pc:sldMkLst>
      </pc:sldChg>
      <pc:sldChg chg="add">
        <pc:chgData name="Rahul Mishra" userId="57c6469e-ac64-4888-811b-35f0aabddbad" providerId="ADAL" clId="{103C42B6-C519-47B9-A904-B7C275B2C0AC}" dt="2024-08-04T16:12:12.259" v="21"/>
        <pc:sldMkLst>
          <pc:docMk/>
          <pc:sldMk cId="3644562415" sldId="341"/>
        </pc:sldMkLst>
      </pc:sldChg>
      <pc:sldChg chg="addSp modSp new mod">
        <pc:chgData name="Rahul Mishra" userId="57c6469e-ac64-4888-811b-35f0aabddbad" providerId="ADAL" clId="{103C42B6-C519-47B9-A904-B7C275B2C0AC}" dt="2024-08-04T16:58:06.084" v="92" actId="14100"/>
        <pc:sldMkLst>
          <pc:docMk/>
          <pc:sldMk cId="3048384822" sldId="342"/>
        </pc:sldMkLst>
      </pc:sldChg>
      <pc:sldChg chg="addSp modSp new mod">
        <pc:chgData name="Rahul Mishra" userId="57c6469e-ac64-4888-811b-35f0aabddbad" providerId="ADAL" clId="{103C42B6-C519-47B9-A904-B7C275B2C0AC}" dt="2024-08-04T16:54:47.435" v="74" actId="207"/>
        <pc:sldMkLst>
          <pc:docMk/>
          <pc:sldMk cId="2102910835" sldId="343"/>
        </pc:sldMkLst>
      </pc:sldChg>
      <pc:sldChg chg="addSp modSp new mod">
        <pc:chgData name="Rahul Mishra" userId="57c6469e-ac64-4888-811b-35f0aabddbad" providerId="ADAL" clId="{103C42B6-C519-47B9-A904-B7C275B2C0AC}" dt="2024-08-04T16:58:45.139" v="99" actId="207"/>
        <pc:sldMkLst>
          <pc:docMk/>
          <pc:sldMk cId="3877141142" sldId="344"/>
        </pc:sldMkLst>
      </pc:sldChg>
      <pc:sldChg chg="modSp add mod">
        <pc:chgData name="Rahul Mishra" userId="57c6469e-ac64-4888-811b-35f0aabddbad" providerId="ADAL" clId="{103C42B6-C519-47B9-A904-B7C275B2C0AC}" dt="2024-08-04T17:05:27.812" v="486" actId="1076"/>
        <pc:sldMkLst>
          <pc:docMk/>
          <pc:sldMk cId="3560463952" sldId="345"/>
        </pc:sldMkLst>
      </pc:sldChg>
      <pc:sldChg chg="add del">
        <pc:chgData name="Rahul Mishra" userId="57c6469e-ac64-4888-811b-35f0aabddbad" providerId="ADAL" clId="{103C42B6-C519-47B9-A904-B7C275B2C0AC}" dt="2024-08-04T17:02:18.246" v="427" actId="47"/>
        <pc:sldMkLst>
          <pc:docMk/>
          <pc:sldMk cId="381490047" sldId="346"/>
        </pc:sldMkLst>
      </pc:sldChg>
      <pc:sldChg chg="modSp add mod">
        <pc:chgData name="Rahul Mishra" userId="57c6469e-ac64-4888-811b-35f0aabddbad" providerId="ADAL" clId="{103C42B6-C519-47B9-A904-B7C275B2C0AC}" dt="2024-08-04T17:07:22.344" v="537" actId="1076"/>
        <pc:sldMkLst>
          <pc:docMk/>
          <pc:sldMk cId="2473714365" sldId="346"/>
        </pc:sldMkLst>
      </pc:sldChg>
      <pc:sldChg chg="addSp modSp new mod setBg">
        <pc:chgData name="Rahul Mishra" userId="57c6469e-ac64-4888-811b-35f0aabddbad" providerId="ADAL" clId="{103C42B6-C519-47B9-A904-B7C275B2C0AC}" dt="2024-08-04T17:09:06.399" v="540" actId="26606"/>
        <pc:sldMkLst>
          <pc:docMk/>
          <pc:sldMk cId="1977513015" sldId="347"/>
        </pc:sldMkLst>
      </pc:sldChg>
    </pc:docChg>
  </pc:docChgLst>
  <pc:docChgLst>
    <pc:chgData name="Rahul Mishra" userId="S::rahul_mishra@iitp.ac.in::57c6469e-ac64-4888-811b-35f0aabddbad" providerId="AD" clId="Web-{E2986C01-7533-471B-9C26-279162833131}"/>
    <pc:docChg chg="delSld modSld">
      <pc:chgData name="Rahul Mishra" userId="S::rahul_mishra@iitp.ac.in::57c6469e-ac64-4888-811b-35f0aabddbad" providerId="AD" clId="Web-{E2986C01-7533-471B-9C26-279162833131}" dt="2024-08-01T12:40:30.849" v="7"/>
      <pc:docMkLst>
        <pc:docMk/>
      </pc:docMkLst>
      <pc:sldChg chg="del">
        <pc:chgData name="Rahul Mishra" userId="S::rahul_mishra@iitp.ac.in::57c6469e-ac64-4888-811b-35f0aabddbad" providerId="AD" clId="Web-{E2986C01-7533-471B-9C26-279162833131}" dt="2024-08-01T12:38:08.924" v="2"/>
        <pc:sldMkLst>
          <pc:docMk/>
          <pc:sldMk cId="0" sldId="292"/>
        </pc:sldMkLst>
      </pc:sldChg>
      <pc:sldChg chg="del">
        <pc:chgData name="Rahul Mishra" userId="S::rahul_mishra@iitp.ac.in::57c6469e-ac64-4888-811b-35f0aabddbad" providerId="AD" clId="Web-{E2986C01-7533-471B-9C26-279162833131}" dt="2024-08-01T12:40:30.849" v="7"/>
        <pc:sldMkLst>
          <pc:docMk/>
          <pc:sldMk cId="0" sldId="293"/>
        </pc:sldMkLst>
      </pc:sldChg>
      <pc:sldChg chg="del">
        <pc:chgData name="Rahul Mishra" userId="S::rahul_mishra@iitp.ac.in::57c6469e-ac64-4888-811b-35f0aabddbad" providerId="AD" clId="Web-{E2986C01-7533-471B-9C26-279162833131}" dt="2024-08-01T12:40:22.083" v="6"/>
        <pc:sldMkLst>
          <pc:docMk/>
          <pc:sldMk cId="0" sldId="300"/>
        </pc:sldMkLst>
      </pc:sldChg>
      <pc:sldChg chg="del">
        <pc:chgData name="Rahul Mishra" userId="S::rahul_mishra@iitp.ac.in::57c6469e-ac64-4888-811b-35f0aabddbad" providerId="AD" clId="Web-{E2986C01-7533-471B-9C26-279162833131}" dt="2024-08-01T12:40:18.599" v="5"/>
        <pc:sldMkLst>
          <pc:docMk/>
          <pc:sldMk cId="0" sldId="302"/>
        </pc:sldMkLst>
      </pc:sldChg>
      <pc:sldChg chg="del">
        <pc:chgData name="Rahul Mishra" userId="S::rahul_mishra@iitp.ac.in::57c6469e-ac64-4888-811b-35f0aabddbad" providerId="AD" clId="Web-{E2986C01-7533-471B-9C26-279162833131}" dt="2024-08-01T12:40:10.802" v="4"/>
        <pc:sldMkLst>
          <pc:docMk/>
          <pc:sldMk cId="0" sldId="305"/>
        </pc:sldMkLst>
      </pc:sldChg>
      <pc:sldChg chg="del">
        <pc:chgData name="Rahul Mishra" userId="S::rahul_mishra@iitp.ac.in::57c6469e-ac64-4888-811b-35f0aabddbad" providerId="AD" clId="Web-{E2986C01-7533-471B-9C26-279162833131}" dt="2024-08-01T12:38:25.815" v="3"/>
        <pc:sldMkLst>
          <pc:docMk/>
          <pc:sldMk cId="650499433" sldId="306"/>
        </pc:sldMkLst>
      </pc:sldChg>
      <pc:sldChg chg="modSp">
        <pc:chgData name="Rahul Mishra" userId="S::rahul_mishra@iitp.ac.in::57c6469e-ac64-4888-811b-35f0aabddbad" providerId="AD" clId="Web-{E2986C01-7533-471B-9C26-279162833131}" dt="2024-08-01T12:37:57.048" v="1" actId="1076"/>
        <pc:sldMkLst>
          <pc:docMk/>
          <pc:sldMk cId="336291094" sldId="315"/>
        </pc:sldMkLst>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31T02:40:57.645"/>
    </inkml:context>
    <inkml:brush xml:id="br0">
      <inkml:brushProperty name="width" value="0.05292" units="cm"/>
      <inkml:brushProperty name="height" value="0.05292" units="cm"/>
      <inkml:brushProperty name="color" value="#FF0000"/>
    </inkml:brush>
  </inkml:definitions>
  <inkml:trace contextRef="#ctx0" brushRef="#br0">24784 7877 1050 0,'-12'-3'232'0,"1"3"-67"0,4-2-41 0,7 2-19 0,-19 0-8 0,19 0-15 0,-19 5-5 0,9-1-6 0,-1 0 0 0,-3 7 0 15,-3-1 0-15,0 4 0 0,-2 6-7 0,2 3-4 16,2-4-5-16,-1 8-6 0,5 0 0 16,-3 2 4-16,3 1 4 0,4 4 15 0,-3 0 2 15,0 2 12-15,3 0 4 0,0 0 15 16,-2 2 11-16,6 0 0 0,1 0 4 15,0-1-6-15,4 0-5 0,2 0-1 0,-1-1-5 16,7-4-3-16,3-1-5 0,5-1-9 16,2-5-6-16,7-3-8 0,0-1-5 15,1-2-7-15,7-7-11 0,-3 2-16 16,0-7-8-16,-1-1-5 0,-4-4-11 0,-1-1-3 16,3-4-6-16,-2 0 5 0,9-6 1 15,-4-1-2-15,0-5 3 0,-1-1 6 0,-1-5 5 16,-3 0 11-16,7-9 11 0,-5-1 17 15,-8 2 17-15,0 2 24 0,-6-2 24 0,2-2 26 16,-5 0 14-16,-5-3 23 0,-1-1 5 16,-4-2-1-16,-8-5 6 0,-3-7 2 0,-7 1-5 15,2-1-6-15,-8 3-16 0,1 5-13 16,-5 3-18-16,-2 6-15 0,1 10-15 0,-4 4-11 16,1 5-12-16,-3 4-16 15,1 7-6-15,-7 5-24 0,1 7-22 0,2 1-19 16,-5 15-16-16,0 5-14 0,3 0-10 15,6 3-6-15,1 4 2 0,5 1 7 0,5 1 2 16,7-6 9-16,3 0-1 0,8 2 6 16,3-7 4-16,5 4 1 0,10-3 2 0,4-1 4 15,6-4-4-15,6-4 12 0,-1-2-7 16,5-4 6-16,1-3 3 0,-2-3-11 0,0-3 9 16,-7-2 1-16,-4-3 0 0,-5-2 10 15,2-1 6-15,-3 0 2 0,-2 0 6 0,1-2-2 16,-3 1-3-16,-2-1 5 0,1 0-7 15,-3 1-2-15,-2 1-9 0,2-1-32 16,-9 3-34-16,13-4-45 0,-13 4-57 0,9-2-61 16,-9 2-81-16,10-1-81 0,-10 1-106 15,0 0-133-15,0 0-122 0,0 0 76 16,0 0-576-16,-12 17-708 0</inkml:trace>
  <inkml:trace contextRef="#ctx0" brushRef="#br0" timeOffset="2826.24">26421 7450 3376 0,'1'-22'-59'0,"-1"4"31"0,0 1 33 0,-1 3 26 0,1 3 26 0,-4-5 36 0,4 0 20 0,-4 5 20 0,2 0 18 15,-1 1 8-15,2 0-10 0,1 5-11 0,-2-2-17 16,0 0-18-16,2 7-10 0,0 0 10 16,0 0 16-16,-29 29 24 0,5 12 13 15,-2 18 13-15,-15 23 8 0,-4 12 6 0,-9 19 6 16,-22 45-3-16,-2 4-10 0,-3 6-10 0,-5 1-16 16,1 3 36-16,5 2 27 15,4-5-1-15,4-13 1 0,19-38 12 0,3-5-7 16,6-5 1-16,3-10-66 0,-2-6-153 15,7-11 0-15,6-5 0 0,10-22 0 0,-2-7 0 16,3-3 0-16,8-15 0 0,-1-2 0 16,3-6 0-16,5-5 0 0,-2-4 0 0,3-2 0 15,0 1 0-15,-3-3 0 0,4 0 0 16,2-8 0-16,-3 9 0 0,1-5 0 0,2-4 0 16,0 0 0-16,0 0 0 15,0 0 0-15,0 0 0 0,0 0 0 0,-15-21 0 0,10 13-301 16,4-5-414-16,-1 1-154 15,2-1-1-15,0-4 96 0,2-6-812 0,4 1-1026 16</inkml:trace>
  <inkml:trace contextRef="#ctx0" brushRef="#br0" timeOffset="4704.54">27091 7793 4031 0,'0'0'-210'0,"-8"-7"45"0,8 7 30 0,-11-5 29 0,3 5 26 0,8 0 26 0,-17 1 27 0,2 3 19 0,-1 3 24 0,-2 3 18 15,-11 9 19-15,-5 10 21 0,-3 9 14 16,3 8 12-16,-2 5 15 0,-6 17-1 16,12-8 1-16,-2 14 3 0,8-11-4 0,5-1-5 15,4 1-3-15,8-1-11 0,0-3-4 16,7-12-9-16,9 6-6 0,2-5-4 16,6-5-9-16,9-4-5 0,8-4-7 0,3-9-6 15,7-4 0-15,4-5-7 0,4-7-4 16,-3-5-18-16,0-7-14 0,18-6-13 0,-2-2 5 15,-1-8-2-15,-3-2-2 0,-3-4 7 16,-8-7 2-16,-2-2 13 0,-6-2 9 0,-7-5 20 16,-7-5 19-16,-5 1 18 0,-6-7 9 15,-6-8 0-15,-7-3-1 0,-6-5-1 16,-3-4-5-16,-8-3-14 0,-8-16-9 0,-4 9-5 16,0 17-3-16,-4 7-8 0,-1 8-3 15,-5 7-5-15,1 10-7 0,2 13-19 16,-8 9-30-16,-1 7-38 0,0 9-47 0,-14 9-57 15,2 6-71-15,-1 8-75 0,6 2-77 16,5 4-104-16,5 1-183 0,7-2 63 0,12-6-431 16,8 2-516-16</inkml:trace>
  <inkml:trace contextRef="#ctx0" brushRef="#br0" timeOffset="5104.47">28340 7200 3169 0,'-2'-12'151'0,"1"3"16"0,-1 4-8 0,0-1-20 0,2 6-9 0,0 0-3 0,-13 13 8 0,1 6 22 0,-11 23 19 15,1 12 15-15,-13 25 14 0,7 10-4 16,-4 8 0-16,-4 12-14 0,4 7-9 0,-4 4-19 16,0 9-14-16,0 5-13 15,2-3-16-15,3 1-9 0,6-6-4 0,4-3-17 16,4-5-3-16,2-10-5 0,4-12-7 16,1-20-7-16,2-10 0 0,-1-7-2 0,0-6 1 15,3-11-8-15,0-8-11 0,0-9 2 16,2-4-3-16,4-6-3 0,-1-3-3 0,-1-1-29 15,0-6-55-15,2-5-51 0,0 0-63 16,0 0-69-16,0 0-92 0,5-29-114 0,3 14-138 16,-3-8-190-16,6-8 55 0,0 0 84 15,-2-2-502-15,1-2-595 0</inkml:trace>
  <inkml:trace contextRef="#ctx0" brushRef="#br0" timeOffset="5719.2">28342 8335 3147 0,'-5'7'-15'0,"-1"1"17"0,6 0 24 0,-2 1 12 0,4 0 24 0,4 2 11 0,-1 0 14 0,3-1 3 0,3 3-4 0,2-2-1 0,10 7-10 0,1-7-8 16,2 3-3-16,-2-5-5 0,-1-1-8 0,1-6 1 15,-3 1-13-15,-5-1 3 0,0-2-6 16,-1 0 2-16,3-3-3 0,-6-1 4 0,4-6 12 15,-5 0 14-15,2-4 14 0,-3-2 5 16,3-14 7-16,-1-1-1 0,-1-8-5 0,2-13-4 16,5-6-7-16,-3-2-8 15,4 2-7-15,4 2-5 0,2 5-1 0,-1 5-2 16,3 3-4-16,1 6-3 0,-3 9-5 16,0 4 1-16,0 3 4 0,4 8-1 0,-5 6 3 15,-3 5 9-15,2 9 11 0,8 7 9 16,-4 8 8-16,5 10 0 0,-3 10 8 0,-7 4-3 15,1 4-5-15,0 2-8 0,-5-3-7 16,2-3-5-16,-3 0-8 0,2-2-4 0,-5-10 0 16,-3-2 5-16,3-5-2 0,-1 0 10 15,-4-9 4-15,3-2 14 0,-1-6 2 16,0 0 5-16,5-6-9 0,0-1-8 16,7-5-2-16,1-3-15 0,6-7-8 0,1-3 1 15,-1-4-6-15,6-10-8 0,-4-4-18 16,1-8-31-16,-3-5-40 0,2-2-41 0,-3-4-56 15,2 2-63-15,-6 1-85 0,-2 7-89 16,-9 10-79-16,-4 8-119 0,-6 7-169 16,-7 2 70-16,0 8-604 0,-5-2-749 0</inkml:trace>
  <inkml:trace contextRef="#ctx0" brushRef="#br0" timeOffset="7137.98">24639 7202 3348 0,'-12'0'-115'0,"-1"0"40"0,6 1 32 0,7-1 25 0,-13 0 24 0,13 0 20 0,0 0 24 0,-10 3 13 15,10-3 7-15,0 0-5 0,0 0-3 16,0 0-6-16,0 0-6 0,0 0 10 0,0 0-1 16,48-8-3-16,-8 1-6 0,6 0 0 15,8-3-5-15,4 0-9 0,-1 2 2 0,-2-3-2 16,-9 2-2-16,-6 2-9 0,-7 2 0 16,-13-1 22-16,-1 3 34 0,-3 0 27 0,-5 0 19 15,0 0 10-15,-2 1-12 0,-9 2-12 16,0 0-13-16,0 0-8 0,0 0-12 15,-22-11-7-15,8 8-6 0,0 1-6 0,0 0-7 16,-1 1-3-16,2-1-8 0,-1 0-2 16,3-1-6-16,3 3-3 0,8 0-6 15,-17-4-4-15,17 4-1 0,-11-2-6 0,11 2-4 16,-6-4-3-16,6 4 0 0,2-7-1 16,-2 7 1-16,13-10-3 0,-2 0 2 0,3 4-3 15,-1-2 1-15,5 2-1 0,-2-2 0 16,0 2 1-16,-1 0-2 0,1-1-1 0,-3 2 0 15,0 0 1-15,0-1 0 0,2-1-2 16,1 4 3-16,0-2 1 0,2 0 2 16,3 0 1-16,4-1 1 0,-1 1 1 15,13-1-5-15,-1 3 3 0,-2-3-1 0,-1 2-2 16,-8 1-1-16,2 1 2 0,-7 1-1 16,-3-1-2-16,0 2-2 0,-3-2-1 15,-1 0 1-15,-3 2 3 0,-10 0 2 0,17 0-1 16,-17 0-1-16,13-1 2 0,-13 1 0 15,12-2 0-15,-12 2-1 0,0 0 0 0,11 0-1 16,-11 0 2-16,0 0 0 0,0 0-1 16,13 0 2-16,-13 0 1 0,0 0 1 15,0 0-3-15,0 0-1 0,10-2 3 16,-10 2 0-16,0 0-2 0,0 0 1 0,0 0-4 16,0 0 2-16,0 0-1 0,0 0 0 15,0 0-2-15,0 0 1 0,0 0-2 0,-40 2 0 0,30 0 0 16,10-2 1-16,-19 1-2 15,12-1 2-15,7 0-4 0,-19 2 2 0,9-2 5 16,10 0-1-16,-14 2 0 0,14-2 2 16,-11 0 3-16,11 0 6 0,-12 2 10 0,12-2 5 15,0 0 6-15,0 0 8 0,-16 0 5 16,16 0 5-16,0 0 1 0,0 0 6 0,-11-2-6 16,11 2 2-16,0 0 3 0,0 0-2 15,0 0 0-15,-11-4-6 0,11 4-3 16,0 0-10-16,0-8-1 0,0 8-4 0,0 0-5 15,2-10 0-15,-2 10-7 0,6-10 3 16,-3 4-2-16,0 1-3 0,-3 5 4 0,6-8-7 16,-6 8 2-16,4-7-4 15,-4 7-1-15,3-4-8 0,-3 4-2 0,0 0 0 16,16 15 8-16,-10 0 1 0,5 13 3 16,-2 8 1-16,1 2 7 0,-1 13 1 0,2 1 6 15,1-2 4-15,-2 0-1 0,-1-2-3 16,-1-9 7-16,1 0-10 0,-3-2 4 0,-1-3-4 15,2-2-8-15,-3-8 7 0,-3-3-7 16,1-4 2-16,2-1-4 0,-4-4-5 0,2 0 0 16,-2-4-24-16,0 1-32 0,0 0-43 15,0-5-40-15,-2 3-76 0,2-7-106 16,-9 7-120-16,-3-5-116 0,-3-2-137 0,-6-2-69 16,-4-2 67-16,-11-6-585 0,-2 2-729 15</inkml:trace>
  <inkml:trace contextRef="#ctx0" brushRef="#br0" timeOffset="7547.55">24735 7128 3515 0,'-2'-21'-35'0,"2"0"28"0,2 5 26 0,-1 2 49 0,1-1 47 0,0 2 43 0,0 1 41 0,0 0 27 0,-2 4 14 0,0-2 1 16,0 2-8-16,0 1-15 0,0 7-20 16,-4-10-14-16,0 3-15 0,-3 4-16 0,-2-2-18 15,-5 3-15-15,-3-2-15 0,0 4-7 16,-5 0-8-16,6 0-17 0,-4 2-1 0,4 2-14 16,-4-1-6-16,4 8-4 0,-7 6-4 15,1 9-1-15,-2 11-5 0,1 9 8 0,0 6 9 16,4 1-4-16,0 3 4 0,4 3-3 15,0 1 5-15,3-5-5 0,1-4 2 16,3-12-2-16,2-3-5 0,2-1-5 0,2-9-5 16,1-6 3-16,1-2-8 0,-2-5-9 15,2-1 1-15,-2 0 2 0,2-2-3 16,-2-1-1-16,2-2-27 0,-2-1-34 0,2 1-43 16,0-7-49-16,0 11-64 0,0-11-73 15,0 5-125-15,0-5-127 0,0 0-150 16,0 0-111-16,9-21 85 0,-1 10-624 0,0-7-776 15</inkml:trace>
  <inkml:trace contextRef="#ctx0" brushRef="#br0" timeOffset="8248.15">25382 7003 3432 0,'-18'1'-55'0,"0"1"28"0,2-1 30 0,4-1 13 0,0 0 23 0,12 0 26 0,-23-4 27 0,12-2 11 0,-1 1 9 0,5-2-8 0,-1-3-8 16,0-4-11-16,3 0-13 15,3-4-8-15,2-3-6 0,2-4-2 0,1-15-13 16,7-2 1-16,2-12-6 0,1-1-5 16,6-3-5-16,2-3-3 0,11-12-3 0,4 1-10 15,2 0 10-15,7 2-8 0,4 2 0 16,2 10-8-16,-7 18-2 0,-2 2 1 16,4 6 1-16,2 7 3 0,-3 8-2 0,-4 6 0 15,-2 6-2-15,6 4 3 0,16 7 0 16,0 5 4-16,4 4-3 0,17 12 4 15,-1 8 0-15,-4 1-5 0,0 0-2 0,-20-3-2 16,12 10 5-16,-16-6 3 0,10 11 0 0,-20-5 11 16,-3 3 3-16,-6 1 3 15,-3 2 2-15,-8 0 7 0,-4-3 6 0,-8 0 7 16,0-10 5-16,-4 0 7 0,-3-1 1 16,-1-8 4-16,-3-3 0 0,0-4-3 0,0 1-1 15,0-2-4-15,0 0-7 0,0 0-3 16,0-4-5-16,-1 4-1 0,-1-6-6 0,2 5 0 15,-2-6-4-15,0 1-8 0,0 0 0 16,2-2 1-16,-2-1-3 0,2-2 2 0,0-4 2 16,0 5 12-16,0-9 4 0,-3 11 6 15,3-11 3-15,0 0 6 0,0 12 7 16,0-12 5-16,0 6 1 0,0-6 5 16,-1 7 0-16,1-7-5 0,0 0 2 0,0 0-5 15,-2 10-6-15,2-10-5 0,0 0-8 16,0 0-7-16,0 0-4 0,0 10 0 0,0-10-8 15,0 0-3-15,0 0 3 0,0 0-3 16,0 0-31-16,0 0-39 0,0 0-44 0,0 0-59 16,0 0-77-16,0 0-90 15,0 0-86-15,0 0-76 0,0 0-87 0,-2-29-176 16,-2 23 67-16,2-3-543 0,-3 1-676 0</inkml:trace>
  <inkml:trace contextRef="#ctx0" brushRef="#br0" timeOffset="8536.01">26689 6843 3643 0,'-6'-4'105'0,"6"4"2"0,-9-1-7 0,9 1-2 0,0 0 33 0,0 0 38 0,-11 14 22 0,9-6 2 0,0 4 0 15,4 0 1-15,1 4-16 0,1 1-14 16,5 0-8-16,9 7-18 0,5-2-5 0,-3-1-14 15,7-2-12-15,-2-4-15 0,6-1-3 16,-10-2-12-16,-5-3-7 0,2-3-5 16,-3-3-8-16,0-3 5 0,-2 2-10 15,1-4-3-15,1-1-11 0,-2-2 1 0,-3 0-23 16,1-5-31-16,3-5-40 0,-5-1-50 16,1-2-55-16,-3-3-66 0,-1 2-73 0,2-2-77 15,-5 0-95-15,3 6-114 0,-4 3-109 16,0 3 59-16,0 4-455 0,-2 0-560 15</inkml:trace>
  <inkml:trace contextRef="#ctx0" brushRef="#br0" timeOffset="8777.95">27183 6862 3068 0,'0'0'40'15,"0"0"34"-15,0 0 28 0,0 0 10 0,-16 19 7 16,3-5 2-16,-6 6-2 0,-3 1-11 16,0 1-1-16,3-2-13 0,-4 3-11 0,2 3-10 15,2-4-25-15,0 0-35 0,2 0-59 16,-1-5-65-16,7-1-72 0,-3-1-90 0,2-3-125 16,-3 0-169-16,1 2 58 0,-1-2-237 15,1-3-238-15</inkml:trace>
  <inkml:trace contextRef="#ctx0" brushRef="#br0" timeOffset="14127.74">23911 10650 1187 0,'-3'-14'392'0,"3"7"-119"0,-2 1-38 0,-2-2-16 0,2 1-5 0,2 0-20 0,0 7-18 0,-3-10-31 15,3 10-13-15,-4-5-14 0,4 5 19 0,0 0 4 16,-14 17 7-16,5-1 0 0,-4 11 2 16,-5 2 2-16,4 4 5 0,-2 0-10 15,-5 9-8-15,0 3-5 0,7-11-5 0,-8 9-8 16,5-4-9-16,2-7-7 0,-1-2-10 15,3-3-8-15,-1 0-7 0,3-9-9 16,1 0-10-16,1-3-3 0,2-3-7 16,-3 0-2-16,6-4-7 0,-4-1-30 0,5 0-46 0,-5-3-90 15,3-3-106-15,5-1-110 16,0 0-116-16,-18-12-174 0,16 5-21 0,0-5 62 16,4-1-349-16,2-5-417 0</inkml:trace>
  <inkml:trace contextRef="#ctx0" brushRef="#br0" timeOffset="14395.29">23642 10617 2474 0,'-22'-2'42'0,"5"2"47"0,2-2 33 16,1 2 40-16,3-1 27 0,11 1 23 0,-15 0 18 15,15 0 3-15,-8-2-12 16,8 2-13-16,0 0-17 0,25-10-18 0,7 1-17 15,6 1-15-15,16-2-15 0,-1-3-13 16,7 5-15-16,-3-2-8 0,0 1-24 0,-10 4-37 16,-2-2-42-16,-8 2-50 0,-6 1-51 15,-11 0-67-15,0 3-38 0,-7 1-25 0,-1 0-11 16,-12 0-28-16,9 1-60 0,-9-1-85 16,0 0-143-16,-6 15 53 0,-5-7-208 0,-1 7-217 15</inkml:trace>
  <inkml:trace contextRef="#ctx0" brushRef="#br0" timeOffset="14630.5">23217 11291 2219 0,'-25'12'154'0,"2"0"51"0,2-5 38 15,8 0 24-15,1-2 21 0,0 0 22 0,3-2 10 16,2 1 7-16,7-4-13 0,-8 3-13 15,8-3-2-15,0 0-30 0,0 0-22 0,33 4-25 16,-13-6-17-16,21-3-29 16,0 1-12-16,6-1-40 0,1 2-64 0,10-5-60 15,-5 0-65-15,-6 4-78 0,-6-4-98 16,-3 1-108-16,-2 2-104 0,-9-2-124 0,-6 0-162 16,-4 2 72-16,-2-2-517 0,-4 4-648 15</inkml:trace>
  <inkml:trace contextRef="#ctx0" brushRef="#br0" timeOffset="15071.37">23889 11112 3551 0,'-3'-4'105'0,"3"4"15"0,0 0 3 0,-9-3-9 0,9 3 39 15,0 0 30-15,-13 14 9 0,6-3-2 16,0 1-4-16,-2 1-5 0,0 5-10 15,0 1-6-15,-3 6-11 0,-3-1-4 16,1 2-10-16,-1-2-6 0,3-4-15 0,5-2-5 16,-2-1-12-16,1-3-11 0,0-1-14 15,1-5-10-15,3 3-2 0,-2-2-2 0,3-3 3 16,-1 1-14-16,4-7 5 0,0 0-14 16,0 0-22-16,0 0-18 0,18-22-7 0,2-1-13 15,2-2-12-15,1-1-4 0,4 1 8 16,0 0-1-16,-6 5 5 0,-4 5-3 0,-4-1 2 15,-3 7 1-15,-3 0-1 16,0 3 2-16,4 3 3 0,-6-1 1 0,-5 4 1 16,0 0 2-16,23 10 1 0,-15-3 4 15,-3 0-3-15,4 5 4 0,0 0 5 0,-4 0-2 16,3 4 8-16,-5-3 1 0,5 3 2 16,-4-3 2-16,-2 1-2 0,6 2-2 0,-7-4 6 15,1 0-7-15,-2-1-28 0,2 0-49 16,2 0-59-16,-2-3-77 0,0-2-85 15,-1 0-100-15,-1-6-143 0,11 5-199 0,-2-5 59 16,-9 0 76-16,28-5-405 0,-6-3-482 16</inkml:trace>
  <inkml:trace contextRef="#ctx0" brushRef="#br0" timeOffset="15475.12">24590 11064 2735 0,'-2'-10'-24'0,"0"2"43"0,0 3 26 0,2 5 26 0,-6-8 7 0,6 8 10 0,-11-2 7 0,11 2 16 0,-26 10 11 0,4-2 0 0,-3 7 10 15,1 1-2-15,-1 1-8 0,8-3-9 16,2 1-11-16,1-1-9 0,5 0-9 16,3-2-3-16,5 0-5 0,-1 0-6 15,5-3-5-15,3 2-2 0,1 1-3 0,5 0 6 16,1 0-3-16,-2-3 0 0,3 1-4 15,-3 0-3-15,3 2-5 0,-3-3-5 0,0 1-4 16,1 2 1-16,-4-1 1 0,-1 1 8 16,-1-2 20-16,-2 0 17 0,-4 0 18 15,0 0 10-15,-2 3 12 0,-4-2 9 0,-1 2 11 16,-3-1 2-16,0 0-14 0,-1-2 1 16,-4 0-15-16,-2 0-8 0,-1 3-11 0,0-5-9 15,0-3-10-15,0 2-7 0,-2-5-12 16,7-2-35-16,-2 0-56 0,0-5-70 15,-1 0-80-15,3-6-101 0,5 1-112 16,1-2-113-16,5-2-143 0,2 0-111 0,2-3 71 16,5-3-547-16,9-6-693 0</inkml:trace>
  <inkml:trace contextRef="#ctx0" brushRef="#br0" timeOffset="15886.67">25039 11228 3655 0,'0'0'94'0,"0"0"38"16,0 0 32-16,0 0 13 0,0 0 7 0,0 0-2 15,-12 5-4-15,12-5-11 16,0 0-15-16,0 0-15 0,0 0-14 0,0 0-13 16,0 0-8-16,0 0-12 0,0 0-6 15,0 0-6-15,23-16-10 0,-14 14-7 0,-4-3-3 16,3 2-5-16,-5-3-6 0,5 1-4 15,-3-3-4-15,-4 1-5 0,3-1 2 0,-4-1-7 16,0 0-4-16,-4 2-7 0,1-1 2 16,-6 3-6-16,-2 0-3 0,-3 1-5 0,-2 4 5 15,-6 0-5-15,-2 4-1 16,-9 8 3-16,1 1 3 0,0 6 6 0,3 3-4 16,2 1 4-16,5 1-3 0,3 1 1 0,2 1 1 15,5 2-5-15,6-4 1 0,5-2 1 16,2-3 0-16,5 1-2 0,4-1-2 15,7 5 5-15,4-6-1 0,4 0-10 0,-1-4-15 16,-1-4-13-16,-4-5-20 0,6-1-25 16,-6-2-36-16,0-2-55 0,2-4-83 0,0-1-85 15,2 0-104-15,-5-2-129 0,4 0-146 16,-7 0 67-16,0 2-470 0,-1 2-581 0</inkml:trace>
  <inkml:trace contextRef="#ctx0" brushRef="#br0" timeOffset="16373.61">25294 11571 3071 0,'0'0'31'0,"0"0"59"0,-9 1 52 0,9-1 31 0,0 0 25 0,0 0 10 0,0 0 9 0,0 0 7 0,0 0 2 16,-2-13-7-16,2 13-10 0,10-15-14 0,-9 10 7 15,6-1-2-15,-2-3-8 16,-1 2-17-16,0-3-11 0,1 0-9 0,-1-2-13 0,0-2-12 16,-2-2-12-16,2-1-11 0,0-2-19 15,-2-3-1-15,0-4-14 0,-1 4-7 16,-1-4-3-16,0 2-10 0,0 4-3 16,0-1-15-16,-1 4-2 0,-1 2-10 0,-2 3 1 15,-2 1-11-15,0 4 7 0,1-1-9 16,-5 1-4-16,7 2-2 0,3 5 0 0,-12-7-6 15,12 7 0-15,-6-7 2 0,6 7-1 16,0 0 12-16,0 0-9 0,14-7 3 0,-1 4 2 16,6-1-6-16,3-1 2 0,1 4 1 15,1-3-3-15,-4 2-2 0,-1 1 1 0,-1 1-1 16,-3 0-3-16,0 3 4 16,2 1-5-16,-1 1-1 0,-3 2 7 0,0 1-1 0,-3 4-5 15,-1 4 4-15,-2-3-5 16,2 6 4-16,-6 0-5 0,3 4 2 0,-4-3 3 15,1-1-1-15,-4 0 1 0,2 0 2 16,1 0 4-16,0-1 2 0,0 0-8 0,-2-5-22 16,0 1-37-16,2-1-39 0,0-1-54 15,0-1-62-15,0-4-95 0,4-2-138 16,-1-2-188-16,-5-3-160 0,22-2 78 0,-8-1-645 16,6-5-818-16</inkml:trace>
  <inkml:trace contextRef="#ctx0" brushRef="#br0" timeOffset="16996.75">26220 10183 3900 0,'5'-26'-37'0,"-5"6"74"0,2 4 37 0,-4 5-1 0,2 4-4 0,-3 5 19 0,3 2 39 0,-17 18 24 0,0 10 19 16,-4 15 4-16,-4 13 11 0,2 8 21 15,-5 22 15-15,-3 1-2 0,4 6-5 0,3-1-6 16,1 4-18-16,0-2-18 0,4-3-14 16,6-18-9-16,0-1-17 0,-5-2-7 15,7-1-17-15,-1-3-2 0,5-4-17 0,-2-5-4 16,0-14-11-16,4-2-7 0,-1-5-5 16,4-9-6-16,-1-6-8 0,-1-4-1 15,2-3-2-15,0-2-2 0,1-2-1 0,1-2-1 16,0-1-5-16,0-7-25 0,0 0-19 15,0 0-4-15,0 0-1 0,7-20-7 0,-5-3-5 16,1-12-1-16,-1 2-5 0,0-3 4 16,-4-2 3-16,-3 0-4 0,-3 4 8 15,-4 2 1-15,-1 1-3 0,-2 5 4 0,-2 2 2 16,1 7 0-16,3 3 2 0,0 2 4 16,2 4 3-16,-1-1-3 0,2 2 4 0,5 0-4 15,-1 2 7-15,3 1-6 0,3 4 4 16,-2-5 4-16,2 5 3 0,11-6 3 0,4 1-4 15,8 1 3-15,15-3-3 16,4-1 4-16,13-4-9 0,1 1-6 0,-5-1-1 16,-9 4-10-16,-2-1 0 0,-10 6 3 15,-7-1-2-15,-2 1 9 0,-2 3-6 0,-4 0-3 16,1 1 5-16,-3 2 4 0,-1 7 9 16,-1 2 22-16,-4 1 0 0,1 2-6 0,-6 3 18 15,0 3 2-15,-2-1-1 0,-2 4-6 16,0 2-5-16,-1-2 2 0,-2 10 0 0,1-6-8 15,-1-6-2-15,-1 0-14 16,3-1-41-16,-1-4-53 0,-3-2-62 0,6 1-73 16,-3-4-90-16,2-2-98 0,0-4-114 15,0 0-209-15,2-6-29 0,0 0 84 0,0 0-574 16,0 0-719-16</inkml:trace>
  <inkml:trace contextRef="#ctx0" brushRef="#br0" timeOffset="17151.24">26374 10993 3543 0,'-2'-17'48'0,"-1"6"64"0,1-1 43 16,0 2 25-16,0 3 6 0,0 0-4 0,2 7-16 0,-1-14-17 0,1 11-25 0,0 3-53 0,0-9-75 0,0 9-114 16,3-5-126-16,-3 5-162 0,16 0-240 15,-16 0 49-15,18 7 69 0,-4 0-279 0,-3 4-295 16</inkml:trace>
  <inkml:trace contextRef="#ctx0" brushRef="#br0" timeOffset="17963.79">26602 11118 2490 0,'-16'-4'136'0,"-1"2"27"0,0 4 24 16,0 2 31-16,-2-1 25 0,-14 11 21 16,3 1 9-16,-1 4 0 0,1 0-2 0,-4 8-6 15,5-3 0-15,6 1-14 0,3 0-12 16,-2 3-1-16,7-3-15 0,2 2-11 0,5-2-24 16,2-7-8-16,4 1-22 0,2-2-13 15,0 1-11-15,2-3-13 0,4 1-13 0,4-1-3 16,3-3-15-16,2 0-7 0,0-5-8 15,3-1-8-15,-2-2-6 0,4-2-5 16,-1-4-11-16,-1-3-2 0,4-2-7 16,-1-1-3-16,4-10-3 0,-5 0-2 0,2-3 6 15,-8-1-14-15,2-2-1 0,-5-3 2 16,-4-5-7-16,0 10 2 0,-5-2-7 0,0-2 2 16,-2 0 3-16,-4 1-6 0,-3-8-1 15,0 3-1-15,0 6-4 0,-1 5-1 16,-2 2-1-16,-1 6-4 0,-2 2 0 0,-3 4-17 15,-2 5 9-15,-1 2-2 0,-3 3-6 16,2 4 3-16,1 1 2 0,-5 6-1 16,10-1-4-16,4 1 8 0,2-3 2 15,4 2 0-15,3-1-3 0,4 0 8 0,7-2 0 0,0 0 3 16,4-1 0-16,8-3 2 0,-6-5-2 16,9 1 9-16,0-3-4 0,4-2 1 15,7-5 11-15,2 0 1 0,2-3 6 16,-4-1 7-16,2 1 11 0,-2 1 13 0,-9 3-26 15,-6-2-27-15,-4 3 0 0,-1-1 0 16,-3 2 0-16,1 1 0 0,-2 0 0 0,1 2 0 16,-13 0 0-16,22 4 0 0,-10-1 0 15,-3 2 0-15,2-1 0 0,-1 3 0 0,-1-2 0 16,1 1 0-16,0 1 0 16,-5-2 0-16,1 1 0 0,-1 1 0 0,3-2 0 0,-5 0 0 15,4-2 0-15,-1 1 0 16,-6-4 0-16,9 7 0 0,-9-7 0 0,12 1 0 15,-12-1 0-15,16-1 0 0,-16 1 0 16,22-2 0-16,-22 2 0 0,18-2 0 0,-18 2 0 16,14 0 0-16,-14 0 0 0,15 0 0 15,-15 0 0-15,15 4 0 0,-5-1 0 0,1 1 0 16,-1-1 0-16,-1 0 0 0,0 1 0 16,3-1 0-16,-1 2 0 0,3-1 0 0,-3-1 0 15,2-1 0-15,3 0 0 0,-3-2 0 16,6-2 0-16,1 0 0 0,4 1 0 0,1-2 0 15,-2-5-36-15,2 3-725 0,5-5-207 16,-3 3 74-16,-7 2 108 0,0 2-828 0,-7 3-1054 16</inkml:trace>
  <inkml:trace contextRef="#ctx0" brushRef="#br0" timeOffset="18317.56">28039 11678 4232 0,'-24'0'20'0,"24"0"17"0,-29 4 20 0,4 1 34 0,-14 4 35 0,-17 1 36 0,-5 1 35 0,-9 2 36 16,-10-4 48-16,-31 4 11 0,-11-3 2 15,-13 1-1-15,-14-2-7 0,-18-1-18 16,-69-1-7-16,-27-2-14 0,-18-2-12 15,-15 1-1-15,-13-3-12 0,-5 3-99 0,8 3-123 16,8 5 0-16,11 1 0 0,20 6 0 16,30 0 0-16,77-4 0 0,24 1 0 0,21-1 0 15,37-1 0-15,11-2 0 0,15-2 0 16,11-3 0-16,10-2 0 0,13 2 0 0,2-2 0 16,7 2 0-16,3 0 0 0,6 0 0 15,2-2 0-15,7 2 0 0,1 0 0 0,7 0 0 16,5-2 0-16,2 0-601 0,2-2-147 15,17-3-172-15,-3 0 80 0,-1 0 93 16,4-3-727-16,-3-5-923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9:19.657"/>
    </inkml:context>
    <inkml:brush xml:id="br0">
      <inkml:brushProperty name="width" value="0.035" units="cm"/>
      <inkml:brushProperty name="height" value="0.035" units="cm"/>
    </inkml:brush>
  </inkml:definitions>
  <inkml:trace contextRef="#ctx0" brushRef="#br0">246 0 16390 0 0,'-1'1'1739'0'0,"1"-1"-1648"0"0,0 1 1 0 0,0-1-1 0 0,0 0 1 0 0,0 0 0 0 0,0 0-1 0 0,0 0 1 0 0,0 0-1 0 0,-1 0 1 0 0,1 0-1 0 0,0 0 1 0 0,0 0-1 0 0,0 0 1 0 0,0 0-1 0 0,0 0 1 0 0,0 0 0 0 0,0 0-1 0 0,0-1 1 0 0,0 1-1 0 0,9 17 1757 0 0,27 41-929 0 0,-4-8-220 0 0,-15-21-315 0 0,-2 1 0 0 0,0 0 0 0 0,-2 1 0 0 0,14 51 0 0 0,-23-67-241 0 0,-1 0-1 0 0,-1 1 1 0 0,0-1 0 0 0,-1 1-1 0 0,-1 0 1 0 0,-1 0 0 0 0,0-1-1 0 0,-1 1 1 0 0,0-1 0 0 0,-1 1-1 0 0,-10 27 1 0 0,6-26-15 0 0,-1 0 1 0 0,-1-1-1 0 0,0-1 1 0 0,-1 1-1 0 0,0-1 0 0 0,-2-1 1 0 0,1 0-1 0 0,-2-1 1 0 0,0 0-1 0 0,-24 18 1 0 0,19-18-466 0 0,-1 0 0 0 0,0-1 0 0 0,0-2 0 0 0,-1 0 0 0 0,0 0 0 0 0,-1-2 0 0 0,0-1 0 0 0,-30 7 0 0 0,17-15-6068 0 0,17 0-3431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42.847"/>
    </inkml:context>
    <inkml:brush xml:id="br0">
      <inkml:brushProperty name="width" value="0.035" units="cm"/>
      <inkml:brushProperty name="height" value="0.035" units="cm"/>
    </inkml:brush>
  </inkml:definitions>
  <inkml:trace contextRef="#ctx0" brushRef="#br0">140 151 19210 0 0,'20'-93'-1933'0'0,"-9"35"7129"0"0,-40 185-1158 0 0,-20 193 1 0 0,28-15-1822 0 0,21-294-2259 0 0,0 6-36 0 0,0-1-1 0 0,-1 0 1 0 0,-1 1 0 0 0,0-1-1 0 0,-1 0 1 0 0,-1 0-1 0 0,-1 0 1 0 0,-11 26 0 0 0,16-42-260 0 0,0 1 1 0 0,-1-1 0 0 0,1 0-1 0 0,-1 1 1 0 0,1-1-1 0 0,-1 0 1 0 0,1 0 0 0 0,-1 0-1 0 0,1 1 1 0 0,-1-1 0 0 0,1 0-1 0 0,-1 0 1 0 0,1 0 0 0 0,-1 0-1 0 0,1 0 1 0 0,-1 0-1 0 0,1 0 1 0 0,-1 0 0 0 0,1 0-1 0 0,-1 0 1 0 0,1 0 0 0 0,-1 0-1 0 0,1 0 1 0 0,-1 0 0 0 0,1 0-1 0 0,-1-1 1 0 0,1 1 0 0 0,-1 0-1 0 0,1 0 1 0 0,-1-1-1 0 0,1 1 1 0 0,-1 0 0 0 0,1-1-1 0 0,-1 1 1 0 0,1 0 0 0 0,-1-1-1 0 0,-9-8-5842 0 0,7 6 5065 0 0,-5-9-9271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43.002"/>
    </inkml:context>
    <inkml:brush xml:id="br0">
      <inkml:brushProperty name="width" value="0.035" units="cm"/>
      <inkml:brushProperty name="height" value="0.035" units="cm"/>
    </inkml:brush>
  </inkml:definitions>
  <inkml:trace contextRef="#ctx0" brushRef="#br0">17 62 18438 0 0,'-1'-1'302'0'0,"-1"0"1"0"0,1 0 0 0 0,0-1-1 0 0,-1 1 1 0 0,1 0 0 0 0,0-1-1 0 0,0 1 1 0 0,0-1 0 0 0,0 0-1 0 0,0 1 1 0 0,0-1 0 0 0,1 0-1 0 0,-1 1 1 0 0,1-1 0 0 0,-1 0-1 0 0,1 0 1 0 0,-1 1 0 0 0,1-1-1 0 0,0 0 1 0 0,0-4 0 0 0,1 6-83 0 0,-1-1 1 0 0,1 0-1 0 0,0 0 1 0 0,0 0-1 0 0,-1 1 0 0 0,1-1 1 0 0,0 0-1 0 0,0 1 1 0 0,0-1-1 0 0,0 1 1 0 0,0-1-1 0 0,0 1 1 0 0,0-1-1 0 0,0 1 0 0 0,0 0 1 0 0,0-1-1 0 0,2 1 1 0 0,21-4-731 0 0,122-7-1900 0 0,-72 12-3317 0 0,-2 7-4025 0 0,-45-4 1245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43.517"/>
    </inkml:context>
    <inkml:brush xml:id="br0">
      <inkml:brushProperty name="width" value="0.035" units="cm"/>
      <inkml:brushProperty name="height" value="0.035" units="cm"/>
    </inkml:brush>
  </inkml:definitions>
  <inkml:trace contextRef="#ctx0" brushRef="#br0">1 319 16914 0 0,'0'0'3889'0'0,"9"-2"-3542"0"0,146 2 880 0 0,-74 2-479 0 0,-79-2-725 0 0,0 0 1 0 0,0 0 0 0 0,-1 0-1 0 0,1 0 1 0 0,0 0 0 0 0,0 0-1 0 0,-1 0 1 0 0,1-1-1 0 0,0 1 1 0 0,-1-1 0 0 0,1 1-1 0 0,0-1 1 0 0,-1 0 0 0 0,1 1-1 0 0,-1-1 1 0 0,1 0-1 0 0,-1 0 1 0 0,1 0 0 0 0,-1 0-1 0 0,0 0 1 0 0,1-1 0 0 0,-1 1-1 0 0,0 0 1 0 0,0 0-1 0 0,0-1 1 0 0,1-1 0 0 0,-1 0-2 0 0,0 0 1 0 0,-1 0 0 0 0,1 0 0 0 0,-1 0-1 0 0,0 0 1 0 0,0 0 0 0 0,0 1 0 0 0,-1-1-1 0 0,1 0 1 0 0,0 0 0 0 0,-1 0 0 0 0,0 0-1 0 0,0 0 1 0 0,-1-2 0 0 0,-4-10 30 0 0,-1 1 1 0 0,0 1 0 0 0,-1 0 0 0 0,-16-22-1 0 0,13 24 42 0 0,0 0 1 0 0,0 0-1 0 0,-2 1 0 0 0,1 0 0 0 0,-1 1 0 0 0,0 1 1 0 0,-1 0-1 0 0,0 1 0 0 0,-28-11 0 0 0,18 8 223 0 0,21 8 151 0 0,9 0-280 0 0,27-9-10 0 0,0 2 0 0 0,1 1 1 0 0,1 2-1 0 0,-1 1 0 0 0,45-1 1 0 0,-74 6-147 0 0,0 0-1 0 0,0 0 1 0 0,0 0 0 0 0,0 0-1 0 0,0 1 1 0 0,0-1 0 0 0,1 2 0 0 0,-1-1-1 0 0,-1 0 1 0 0,1 1 0 0 0,0 0 0 0 0,0 0-1 0 0,-1 0 1 0 0,1 1 0 0 0,4 3-1 0 0,-4-2 50 0 0,-1 1 0 0 0,0 0 0 0 0,0-1 0 0 0,0 2 0 0 0,0-1 0 0 0,-1 0 0 0 0,0 1-1 0 0,0 0 1 0 0,0-1 0 0 0,-1 1 0 0 0,3 11 0 0 0,54 223-531 0 0,-52-212-1557 0 0,-1-1-3177 0 0,1-11-6389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43.815"/>
    </inkml:context>
    <inkml:brush xml:id="br0">
      <inkml:brushProperty name="width" value="0.035" units="cm"/>
      <inkml:brushProperty name="height" value="0.035" units="cm"/>
    </inkml:brush>
  </inkml:definitions>
  <inkml:trace contextRef="#ctx0" brushRef="#br0">1 174 15377 0 0,'0'-29'2223'0'0,"0"48"948"0"0,3 52-380 0 0,0-59-2579 0 0,0-1-1 0 0,1 1 0 0 0,0-1 1 0 0,1 1-1 0 0,0-1 0 0 0,1 0 1 0 0,0-1-1 0 0,1 0 0 0 0,0 0 1 0 0,1 0-1 0 0,0-1 0 0 0,11 10 1 0 0,-14-14-140 0 0,0-1 0 0 0,1-1 0 0 0,-1 1 0 0 0,1-1 1 0 0,0 0-1 0 0,0 0 0 0 0,0 0 0 0 0,0-1 0 0 0,0 0 1 0 0,0-1-1 0 0,1 1 0 0 0,-1-1 0 0 0,1 0 0 0 0,-1-1 1 0 0,1 1-1 0 0,-1-1 0 0 0,1 0 0 0 0,-1-1 0 0 0,1 0 1 0 0,-1 0-1 0 0,1 0 0 0 0,-1-1 0 0 0,0 0 0 0 0,11-5 1 0 0,-8 3-12 0 0,0-1 0 0 0,0-1 0 0 0,-1 0 0 0 0,1 0 1 0 0,-1 0-1 0 0,0-1 0 0 0,-1 0 0 0 0,0-1 1 0 0,0 0-1 0 0,-1 0 0 0 0,1 0 0 0 0,-2-1 0 0 0,9-16 1 0 0,4-13-55 0 0,-2-1-1 0 0,13-47 1 0 0,1-2-913 0 0,-26 76-389 0 0,4-11-899 0 0,-4 17-3361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44.193"/>
    </inkml:context>
    <inkml:brush xml:id="br0">
      <inkml:brushProperty name="width" value="0.035" units="cm"/>
      <inkml:brushProperty name="height" value="0.035" units="cm"/>
    </inkml:brush>
  </inkml:definitions>
  <inkml:trace contextRef="#ctx0" brushRef="#br0">409 99 13141 0 0,'-12'12'931'0'0,"6"-3"4012"0"0,7-8-4804 0 0,-1 0-1 0 0,0 0 1 0 0,1 0 0 0 0,-1 0 0 0 0,1 0-1 0 0,-1-1 1 0 0,1 1 0 0 0,0 0-1 0 0,-1 0 1 0 0,1 0 0 0 0,0-1-1 0 0,-1 1 1 0 0,1 0 0 0 0,0-1 0 0 0,0 1-1 0 0,0-1 1 0 0,0 1 0 0 0,0-1-1 0 0,-1 1 1 0 0,1-1 0 0 0,0 0-1 0 0,0 1 1 0 0,0-1 0 0 0,2 1 0 0 0,35-1 1989 0 0,-29-1-1793 0 0,0-1 1 0 0,0 0 0 0 0,0 0-1 0 0,0-1 1 0 0,17-8-1 0 0,-24 9-284 0 0,1 1 0 0 0,-1 0 0 0 0,0-1 0 0 0,1 1-1 0 0,-1-1 1 0 0,0 0 0 0 0,0 0 0 0 0,0 0-1 0 0,0 0 1 0 0,-1 0 0 0 0,1 0 0 0 0,0-1-1 0 0,-1 1 1 0 0,0 0 0 0 0,1-1 0 0 0,-1 1 0 0 0,0-1-1 0 0,0 0 1 0 0,-1 1 0 0 0,1-1 0 0 0,-1 0-1 0 0,1 1 1 0 0,-1-1 0 0 0,0 0 0 0 0,0-2 0 0 0,0 2-30 0 0,-1 1 1 0 0,0-1 0 0 0,0 1 0 0 0,0-1 0 0 0,0 1 0 0 0,0 0-1 0 0,-1-1 1 0 0,1 1 0 0 0,0 0 0 0 0,-1 0 0 0 0,0 0-1 0 0,0 0 1 0 0,0 0 0 0 0,0 1 0 0 0,0-1 0 0 0,0 0 0 0 0,0 1-1 0 0,0-1 1 0 0,0 1 0 0 0,-1 0 0 0 0,1 0 0 0 0,-1 0 0 0 0,1 0-1 0 0,-1 0 1 0 0,-4 0 0 0 0,-11-2 22 0 0,0 0 1 0 0,0 1-1 0 0,0 1 1 0 0,0 1-1 0 0,0 1 0 0 0,0 0 1 0 0,0 1-1 0 0,1 1 0 0 0,-22 6 1 0 0,13-1 87 0 0,1 0 0 0 0,1 1 1 0 0,-1 2-1 0 0,2 0 0 0 0,-36 23 0 0 0,48-26 74 0 0,0 0 0 0 0,0 1 0 0 0,1 0 0 0 0,0 1 0 0 0,0 0 0 0 0,1 1 0 0 0,1 0 0 0 0,-1 0-1 0 0,-12 25 1 0 0,19-31-174 0 0,0 0 0 0 0,0-1 0 0 0,0 1 0 0 0,1 0 0 0 0,-1 0 0 0 0,1 0 0 0 0,0 0 0 0 0,1 0 0 0 0,-1 1 0 0 0,1-1 0 0 0,0 0 0 0 0,0 0 0 0 0,1 0 0 0 0,0 0 0 0 0,-1 0 0 0 0,2 0 0 0 0,-1 0 0 0 0,1 0 0 0 0,-1 0-1 0 0,1 0 1 0 0,1-1 0 0 0,-1 1 0 0 0,1-1 0 0 0,-1 1 0 0 0,1-1 0 0 0,0 0 0 0 0,1 0 0 0 0,-1 0 0 0 0,7 4 0 0 0,8 6-32 0 0,2-1 0 0 0,0-1 0 0 0,1-1 0 0 0,0 0 0 0 0,0-2 0 0 0,1-1 0 0 0,0 0 0 0 0,1-2 0 0 0,-1 0 0 0 0,30 3 0 0 0,-12-7-965 0 0,-25-4-8298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45.516"/>
    </inkml:context>
    <inkml:brush xml:id="br0">
      <inkml:brushProperty name="width" value="0.035" units="cm"/>
      <inkml:brushProperty name="height" value="0.035" units="cm"/>
    </inkml:brush>
  </inkml:definitions>
  <inkml:trace contextRef="#ctx0" brushRef="#br0">140 1 5396 0 0,'-5'5'5212'0'0,"-4"-1"-3577"0"0,5-2-1619 0 0,1 0 0 0 0,-1 1 0 0 0,0-1 0 0 0,1 0-1 0 0,-1 1 1 0 0,1 0 0 0 0,-5 6 0 0 0,-7 7 653 0 0,1 1 1 0 0,1 1-1 0 0,1 0 0 0 0,0 1 1 0 0,-12 28-1 0 0,23-44-543 0 0,1-1-1 0 0,-1 1 0 0 0,1-1 0 0 0,0 1 1 0 0,0-1-1 0 0,0 1 0 0 0,0-1 1 0 0,0 1-1 0 0,0-1 0 0 0,1 1 1 0 0,-1-1-1 0 0,1 1 0 0 0,0-1 1 0 0,0 1-1 0 0,0-1 0 0 0,0 0 1 0 0,2 4-1 0 0,30 42 1160 0 0,-4-6-508 0 0,-24-30-535 0 0,0 0 1 0 0,-1 1-1 0 0,0 0 0 0 0,-1 0 1 0 0,-1 0-1 0 0,0 0 1 0 0,-1 1-1 0 0,0-1 0 0 0,-1 0 1 0 0,0 1-1 0 0,-1-1 1 0 0,-1 0-1 0 0,0 0 0 0 0,0 0 1 0 0,-2 0-1 0 0,0 0 1 0 0,-10 23-1 0 0,10-27 96 0 0,1 1 1 0 0,0 0-1 0 0,1-1 1 0 0,0 1-1 0 0,0 0 1 0 0,1 0-1 0 0,0 0 1 0 0,1 13-1 0 0,4 24-2197 0 0,0 3-5579 0 0,-2-7-3449 0 0,1-29 4814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46.442"/>
    </inkml:context>
    <inkml:brush xml:id="br0">
      <inkml:brushProperty name="width" value="0.035" units="cm"/>
      <inkml:brushProperty name="height" value="0.035" units="cm"/>
    </inkml:brush>
  </inkml:definitions>
  <inkml:trace contextRef="#ctx0" brushRef="#br0">0 80 11373 0 0,'0'-5'389'0'0,"0"1"0"0"0,1-1 0 0 0,-1 1 0 0 0,1-1 0 0 0,0 1 0 0 0,0-1-1 0 0,0 1 1 0 0,1 0 0 0 0,0-1 0 0 0,3-5 0 0 0,-4 8-213 0 0,0 0 0 0 0,1 0 0 0 0,-1 0 0 0 0,1 1 0 0 0,-1-1 0 0 0,1 1 0 0 0,-1-1 0 0 0,1 1 0 0 0,0 0 0 0 0,0 0 0 0 0,0 0 0 0 0,0 0 0 0 0,0 0 0 0 0,0 0 0 0 0,0 0 0 0 0,0 0 0 0 0,0 1 0 0 0,0-1 0 0 0,0 1 0 0 0,0 0 0 0 0,1-1 0 0 0,2 1-1 0 0,-3 1-84 0 0,1-1-1 0 0,-1 1 0 0 0,1 0 0 0 0,0 0 0 0 0,-1 0 1 0 0,0 0-1 0 0,1 0 0 0 0,-1 1 0 0 0,0-1 0 0 0,1 1 0 0 0,-1 0 1 0 0,0-1-1 0 0,0 1 0 0 0,0 0 0 0 0,-1 0 0 0 0,1 0 0 0 0,0 0 1 0 0,-1 1-1 0 0,1-1 0 0 0,1 4 0 0 0,20 47 1207 0 0,-18-27-369 0 0,-1 0 0 0 0,-1 0 1 0 0,-1 0-1 0 0,-2 0 0 0 0,0 0 0 0 0,-7 43 1 0 0,3-32 193 0 0,2-1 0 0 0,3 55 1 0 0,8-18-1110 0 0,-4-32-13 0 0,-1-1 0 0 0,-1 1 0 0 0,-4 43 0 0 0,-1-75-105 0 0,0-1 1 0 0,-1 0-1 0 0,0 1 0 0 0,0-1 0 0 0,-1-1 1 0 0,0 1-1 0 0,0-1 0 0 0,-1 1 1 0 0,0-1-1 0 0,0 0 0 0 0,-12 12 0 0 0,-2-2-4761 0 0,1-4-4308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49.304"/>
    </inkml:context>
    <inkml:brush xml:id="br0">
      <inkml:brushProperty name="width" value="0.035" units="cm"/>
      <inkml:brushProperty name="height" value="0.035" units="cm"/>
    </inkml:brush>
  </inkml:definitions>
  <inkml:trace contextRef="#ctx0" brushRef="#br0">438 96 16001 0 0,'3'-7'-99'0'0,"0"0"0"0"0,0 0 0 0 0,-1 0 0 0 0,0 0 0 0 0,2-14 0 0 0,-1-18 5277 0 0,-7 45-4478 0 0,-271 423 5808 0 0,139-158-2720 0 0,96-186-2602 0 0,38-77-1186 0 0,4-16-782 0 0,0 0-1 0 0,1 1 1 0 0,0-1-1 0 0,1 1 1 0 0,-1 0 0 0 0,1 0-1 0 0,9-12 1 0 0,46-50-8599 0 0,-22 26 1966 0 0,-15 16-441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49.568"/>
    </inkml:context>
    <inkml:brush xml:id="br0">
      <inkml:brushProperty name="width" value="0.035" units="cm"/>
      <inkml:brushProperty name="height" value="0.035" units="cm"/>
    </inkml:brush>
  </inkml:definitions>
  <inkml:trace contextRef="#ctx0" brushRef="#br0">0 141 14013 0 0,'12'-71'50'0'0,"-1"4"4300"0"0,-11 65-2829 0 0,5 6-620 0 0,11 18-236 0 0,-1 1-1 0 0,0 0 1 0 0,-2 1-1 0 0,-1 0 1 0 0,10 28-1 0 0,23 43 745 0 0,37 46 421 0 0,-38-68-580 0 0,-3 2 0 0 0,37 93 0 0 0,-76-163-1411 0 0,0-1 1 0 0,-1 1-1 0 0,0 0 1 0 0,0 0-1 0 0,0 0 1 0 0,-1 1-1 0 0,1-1 0 0 0,-1 0 1 0 0,0 0-1 0 0,-1 5 1 0 0,1-9-111 0 0,-1 0 0 0 0,1 0 1 0 0,0 0-1 0 0,-1 0 0 0 0,1 0 1 0 0,0 0-1 0 0,-1 0 0 0 0,1 0 0 0 0,-1 0 1 0 0,1 0-1 0 0,-1-1 0 0 0,0 1 1 0 0,1 0-1 0 0,-1 0 0 0 0,0-1 1 0 0,0 1-1 0 0,0 0 0 0 0,1-1 0 0 0,-1 1 1 0 0,-1 0-1 0 0,0-1-348 0 0,0 1-1 0 0,1-1 0 0 0,-1 0 1 0 0,0 0-1 0 0,1 1 1 0 0,-1-1-1 0 0,0-1 1 0 0,1 1-1 0 0,-1 0 1 0 0,0 0-1 0 0,0-1 1 0 0,1 1-1 0 0,-1 0 1 0 0,0-1-1 0 0,1 0 0 0 0,-2 0 1 0 0,-9-7-4302 0 0,0-1-2130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49.770"/>
    </inkml:context>
    <inkml:brush xml:id="br0">
      <inkml:brushProperty name="width" value="0.035" units="cm"/>
      <inkml:brushProperty name="height" value="0.035" units="cm"/>
    </inkml:brush>
  </inkml:definitions>
  <inkml:trace contextRef="#ctx0" brushRef="#br0">81 49 13633 0 0,'-26'-5'138'0'0,"-28"-9"9786"0"0,59 11-9227 0 0,5-2-887 0 0,1 1-1 0 0,0 0 0 0 0,0 1 1 0 0,0 0-1 0 0,0 0 0 0 0,0 1 1 0 0,0 1-1 0 0,1 0 0 0 0,13 1 1 0 0,117 6-11388 0 0,-115-4 8327 0 0,3 1-2550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9:20.333"/>
    </inkml:context>
    <inkml:brush xml:id="br0">
      <inkml:brushProperty name="width" value="0.035" units="cm"/>
      <inkml:brushProperty name="height" value="0.035" units="cm"/>
    </inkml:brush>
  </inkml:definitions>
  <inkml:trace contextRef="#ctx0" brushRef="#br0">363 122 14645 0 0,'-62'-23'996'0'0,"-92"-23"1"0"0,10 16 5182 0 0,142 29-4523 0 0,10-1-917 0 0,54-7-216 0 0,1 2 1 0 0,-1 3-1 0 0,94 6 0 0 0,-60 0-257 0 0,1021 26 988 0 0,-680-13-1758 0 0,1035-32-1339 0 0,-1414 10 2305 0 0,-34 4-28 0 0,1 1-1 0 0,0 0 0 0 0,25 3 1 0 0,-49-1-535 0 0,-1 0 0 0 0,1 0 0 0 0,0 0 0 0 0,0-1-1 0 0,-1 1 1 0 0,1 0 0 0 0,0 0 0 0 0,0 1 0 0 0,0-1 0 0 0,-1 0 0 0 0,1 0 0 0 0,0 0 0 0 0,0 0 0 0 0,-1 1-1 0 0,1-1 1 0 0,0 0 0 0 0,0 1 0 0 0,-1-1 0 0 0,1 1 0 0 0,0-1 0 0 0,-1 1 0 0 0,1-1 0 0 0,-1 1 0 0 0,1-1-1 0 0,0 1 1 0 0,-1-1 0 0 0,1 1 0 0 0,-1 0 0 0 0,0-1 0 0 0,1 1 0 0 0,-1 0 0 0 0,1-1 0 0 0,-1 1 0 0 0,0 0 0 0 0,0 0-1 0 0,1-1 1 0 0,-1 1 0 0 0,0 0 0 0 0,0 0 0 0 0,0 0 0 0 0,0-1 0 0 0,0 1 0 0 0,0 0 0 0 0,0 0 0 0 0,0 0-1 0 0,0-1 1 0 0,0 1 0 0 0,-1 0 0 0 0,1 0 0 0 0,0-1 0 0 0,-1 1 0 0 0,1 0 0 0 0,0 0 0 0 0,-1-1 0 0 0,1 1-1 0 0,-1 0 1 0 0,1-1 0 0 0,-1 1 0 0 0,1-1 0 0 0,-1 1 0 0 0,0 0 0 0 0,-33 33-8504 0 0,16-23 3714 0 0,0 1-2163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50.081"/>
    </inkml:context>
    <inkml:brush xml:id="br0">
      <inkml:brushProperty name="width" value="0.035" units="cm"/>
      <inkml:brushProperty name="height" value="0.035" units="cm"/>
    </inkml:brush>
  </inkml:definitions>
  <inkml:trace contextRef="#ctx0" brushRef="#br0">107 86 11373 0 0,'-9'-22'586'0'0,"4"10"314"0"0,0 0-1 0 0,-1 0 1 0 0,-10-16 1532 0 0,13 32-1526 0 0,-2 3-589 0 0,0 0 0 0 0,1 0-1 0 0,0 1 1 0 0,0-1 0 0 0,1 1 0 0 0,0 0 0 0 0,1 0 0 0 0,0 0 0 0 0,-2 13 0 0 0,-9 87 1906 0 0,10-71-1347 0 0,-3 23 765 0 0,3 0 1 0 0,2 0 0 0 0,3 0 0 0 0,17 109-1 0 0,-16-152-1524 0 0,-1-6-88 0 0,0 0 0 0 0,0 0 0 0 0,1 0 0 0 0,1 0 0 0 0,0-1 0 0 0,6 13 0 0 0,-7-19-32 0 0,-1-1 0 0 0,1 0 0 0 0,0 0-1 0 0,0 0 1 0 0,0 0 0 0 0,0 0 0 0 0,1-1-1 0 0,-1 1 1 0 0,1-1 0 0 0,0 0 0 0 0,-1 0-1 0 0,1 0 1 0 0,0-1 0 0 0,0 1 0 0 0,0-1 0 0 0,0 0-1 0 0,0 0 1 0 0,0 0 0 0 0,1-1 0 0 0,5 1-1 0 0,-6-1-712 0 0,0 1 0 0 0,1-1-1 0 0,-1 0 1 0 0,0-1 0 0 0,0 1-1 0 0,0-1 1 0 0,0 0 0 0 0,0 0-1 0 0,0 0 1 0 0,5-2 0 0 0,-7 2-637 0 0,1-1 0 0 0,-1 1 0 0 0,1-1 0 0 0,-1 0 0 0 0,1 0 0 0 0,-1 0 0 0 0,0 0 1 0 0,0 0-1 0 0,3-4 0 0 0,4-5-8107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50.318"/>
    </inkml:context>
    <inkml:brush xml:id="br0">
      <inkml:brushProperty name="width" value="0.035" units="cm"/>
      <inkml:brushProperty name="height" value="0.035" units="cm"/>
    </inkml:brush>
  </inkml:definitions>
  <inkml:trace contextRef="#ctx0" brushRef="#br0">70 205 17874 0 0,'-10'-9'-161'0'0,"1"1"418"0"0,1-1 0 0 0,0 0 0 0 0,0 0 0 0 0,-10-17 0 0 0,17 25-192 0 0,0-1 1 0 0,0 0-1 0 0,0 1 1 0 0,0-1-1 0 0,1 0 1 0 0,-1 1-1 0 0,1-1 1 0 0,-1 0 0 0 0,1 0-1 0 0,-1 0 1 0 0,1 0-1 0 0,0 1 1 0 0,0-1-1 0 0,0 0 1 0 0,0 0-1 0 0,0 0 1 0 0,0 0-1 0 0,1 0 1 0 0,-1 0-1 0 0,0 1 1 0 0,1-1-1 0 0,0 0 1 0 0,-1 0-1 0 0,1 1 1 0 0,0-1-1 0 0,0 0 1 0 0,0 1-1 0 0,0-1 1 0 0,0 1-1 0 0,0-1 1 0 0,1 1-1 0 0,-1 0 1 0 0,0-1-1 0 0,1 1 1 0 0,-1 0-1 0 0,3-2 1 0 0,11-6 84 0 0,1 1 0 0 0,0 1-1 0 0,0 0 1 0 0,1 1 0 0 0,0 0 0 0 0,0 1 0 0 0,0 2 0 0 0,21-3 0 0 0,147-6 37 0 0,-146 11-443 0 0,-21 0-210 0 0,43 0-877 0 0,-58 1 1008 0 0,0 0 1 0 0,0 1 0 0 0,1-1-1 0 0,-1 1 1 0 0,0-1-1 0 0,0 1 1 0 0,0 0 0 0 0,0 0-1 0 0,0 0 1 0 0,0 1-1 0 0,0-1 1 0 0,0 1 0 0 0,-1-1-1 0 0,4 4 1 0 0,-3 5-4593 0 0,-19 10-28 0 0,16-20 4885 0 0,-14 14-3999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52.285"/>
    </inkml:context>
    <inkml:brush xml:id="br0">
      <inkml:brushProperty name="width" value="0.035" units="cm"/>
      <inkml:brushProperty name="height" value="0.035" units="cm"/>
    </inkml:brush>
  </inkml:definitions>
  <inkml:trace contextRef="#ctx0" brushRef="#br0">57 132 8289 0 0,'-14'5'2329'0'0,"13"-4"-2015"0"0,-1-1-1 0 0,1 0 0 0 0,0 0 0 0 0,-1 0 0 0 0,1 0 1 0 0,-1 0-1 0 0,1 0 0 0 0,-1 0 0 0 0,1 0 0 0 0,-1 0 1 0 0,1-1-1 0 0,-1 1 0 0 0,1-1 0 0 0,0 1 0 0 0,-1-1 1 0 0,1 1-1 0 0,0-1 0 0 0,-1 0 0 0 0,1 0 1 0 0,0 1-1 0 0,0-1 0 0 0,0 0 0 0 0,0 0 0 0 0,0 0 1 0 0,0 0-1 0 0,0-1 0 0 0,0 1 0 0 0,0 0 0 0 0,0 0 1 0 0,0 0-1 0 0,1-1 0 0 0,-1 1 0 0 0,1-1 0 0 0,-1 1 1 0 0,1 0-1 0 0,-1-1 0 0 0,1 1 0 0 0,0-1 0 0 0,0 1 1 0 0,-1-1-1 0 0,1 1 0 0 0,0-1 0 0 0,1-1 1 0 0,-1-1 15 0 0,0-1 0 0 0,1 1 0 0 0,0 0 1 0 0,0 0-1 0 0,0-1 0 0 0,1 1 0 0 0,-1 0 0 0 0,1 0 1 0 0,0 0-1 0 0,0 1 0 0 0,0-1 0 0 0,0 0 1 0 0,1 1-1 0 0,0 0 0 0 0,4-6 0 0 0,-4 6-167 0 0,0 0 0 0 0,0 1 0 0 0,1-1 0 0 0,-1 0 0 0 0,1 1 0 0 0,-1 0 0 0 0,1 0 0 0 0,0 0 0 0 0,0 0 0 0 0,-1 1 0 0 0,1-1 0 0 0,1 1 0 0 0,-1 0 0 0 0,0 0 0 0 0,0 1-1 0 0,8-1 1 0 0,-8 2-143 0 0,0 0-1 0 0,-1 0 0 0 0,1 0 0 0 0,0 1 1 0 0,0-1-1 0 0,-1 1 0 0 0,1 0 0 0 0,-1 0 1 0 0,0 0-1 0 0,0 0 0 0 0,1 1 0 0 0,-1 0 1 0 0,-1-1-1 0 0,1 1 0 0 0,0 0 0 0 0,-1 0 1 0 0,1 1-1 0 0,1 3 0 0 0,0 0-18 0 0,0-1 0 0 0,-1 1 0 0 0,0-1 0 0 0,0 1 0 0 0,-1 0 0 0 0,0 0 0 0 0,0 1 0 0 0,-1-1 0 0 0,0 0 0 0 0,0 0 0 0 0,-1 1 0 0 0,1-1 0 0 0,-2 1 0 0 0,1-1 0 0 0,-1 0 0 0 0,0 1 0 0 0,0-1 0 0 0,-1 0 0 0 0,0 0 0 0 0,-1 0 0 0 0,-3 9 0 0 0,-9 15 0 0 0,0-1 0 0 0,-2 0 0 0 0,-28 37 0 0 0,22-34 0 0 0,4-9 0 0 0,14-18 0 0 0,-1 0 0 0 0,1 1 0 0 0,1 0 0 0 0,-1 0 0 0 0,-6 15 0 0 0,11-22 0 0 0,0 1 0 0 0,0-1 0 0 0,-1 1 0 0 0,1 0 0 0 0,0-1 0 0 0,0 1 0 0 0,0 0 0 0 0,0-1 0 0 0,0 1 0 0 0,0-1 0 0 0,0 1 0 0 0,0 0 0 0 0,0-1 0 0 0,0 1 0 0 0,0 0 0 0 0,0-1 0 0 0,0 1 0 0 0,1-1 0 0 0,-1 1 0 0 0,0-1 0 0 0,0 1 0 0 0,1 0 0 0 0,-1-1 0 0 0,0 1 0 0 0,1-1 0 0 0,-1 1 0 0 0,1-1 0 0 0,-1 1 0 0 0,1-1 0 0 0,-1 0 0 0 0,1 1 0 0 0,-1-1 0 0 0,1 1 0 0 0,-1-1 0 0 0,1 0 0 0 0,-1 0 0 0 0,1 1 0 0 0,-1-1 0 0 0,1 0 0 0 0,0 0 0 0 0,-1 0 0 0 0,1 1 0 0 0,-1-1 0 0 0,2 0 0 0 0,14 4 0 0 0,-1 0 0 0 0,2-1 0 0 0,-1 0 0 0 0,0-2 0 0 0,0 0 0 0 0,1 0 0 0 0,23-3 0 0 0,-2 1 0 0 0,162 1 0 0 0,-183 0 0 0 0,-7-1-1578 0 0,2-1 4749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52.707"/>
    </inkml:context>
    <inkml:brush xml:id="br0">
      <inkml:brushProperty name="width" value="0.035" units="cm"/>
      <inkml:brushProperty name="height" value="0.035" units="cm"/>
    </inkml:brush>
  </inkml:definitions>
  <inkml:trace contextRef="#ctx0" brushRef="#br0">12 164 19202 0 0,'-6'-32'-499'0'0,"5"25"627"0"0,-1 0 1 0 0,1 1-1 0 0,0-1 1 0 0,1 0-1 0 0,0 0 1 0 0,0-10-1 0 0,1 15-68 0 0,0-1 0 0 0,0 0 0 0 0,0 0 0 0 0,0 0 0 0 0,0 1 0 0 0,1-1 0 0 0,-1 1 0 0 0,1-1 0 0 0,-1 1 0 0 0,1-1 0 0 0,0 1 0 0 0,0 0 0 0 0,0 0-1 0 0,0 0 1 0 0,1 0 0 0 0,-1 0 0 0 0,1 1 0 0 0,-1-1 0 0 0,4-1 0 0 0,0-1 1 0 0,0 1 1 0 0,0 0-1 0 0,1 0 0 0 0,-1 0 0 0 0,1 1 0 0 0,0 0 0 0 0,0 0 1 0 0,0 0-1 0 0,0 1 0 0 0,0 0 0 0 0,0 1 0 0 0,0 0 0 0 0,0 0 1 0 0,0 0-1 0 0,0 1 0 0 0,0 0 0 0 0,0 0 0 0 0,0 1 0 0 0,0 0 1 0 0,0 0-1 0 0,-1 1 0 0 0,12 5 0 0 0,-10-3 64 0 0,0 1-1 0 0,-1-1 1 0 0,0 1 0 0 0,0 1-1 0 0,-1-1 1 0 0,1 1 0 0 0,-1 1-1 0 0,-1-1 1 0 0,1 1-1 0 0,-1 0 1 0 0,-1 0 0 0 0,0 0-1 0 0,0 1 1 0 0,0-1 0 0 0,-1 1-1 0 0,4 17 1 0 0,1 16 1003 0 0,-2 0 0 0 0,1 82 1 0 0,-15 89 1901 0 0,1-20-1005 0 0,8-144-2025 0 0,0-28 0 0 0,0 0 0 0 0,-2 0 0 0 0,0 0 0 0 0,-6 26 0 0 0,6-44 0 0 0,0 1 0 0 0,0-1 0 0 0,-1 0 0 0 0,1-1 0 0 0,-1 1 0 0 0,0 0 0 0 0,0 0 0 0 0,0-1 0 0 0,0 1 0 0 0,0-1 0 0 0,-1 1 0 0 0,1-1 0 0 0,-1 0 0 0 0,1 0 0 0 0,-1 0 0 0 0,0-1 0 0 0,0 1 0 0 0,0-1 0 0 0,0 1 0 0 0,-4 0 0 0 0,-9 4 0 0 0,0-2 0 0 0,-31 6 0 0 0,14-4 0 0 0,-23 5-2401 0 0,50-10 817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53.081"/>
    </inkml:context>
    <inkml:brush xml:id="br0">
      <inkml:brushProperty name="width" value="0.035" units="cm"/>
      <inkml:brushProperty name="height" value="0.035" units="cm"/>
    </inkml:brush>
  </inkml:definitions>
  <inkml:trace contextRef="#ctx0" brushRef="#br0">58 188 20762 0 0,'-4'-3'-492'0'0,"-3"-2"961"0"0,1 0 0 0 0,-1 0 0 0 0,1 0-1 0 0,0-1 1 0 0,-9-12 0 0 0,14 16-306 0 0,0 1 1 0 0,0 0-1 0 0,1-1 0 0 0,-1 1 1 0 0,1 0-1 0 0,-1-1 0 0 0,1 1 1 0 0,-1-1-1 0 0,1 1 0 0 0,0-1 1 0 0,0 1-1 0 0,0-1 1 0 0,0 1-1 0 0,0-1 0 0 0,0 1 1 0 0,0-1-1 0 0,0 1 0 0 0,1-1 1 0 0,-1 1-1 0 0,0-1 0 0 0,1 1 1 0 0,-1 0-1 0 0,1-1 0 0 0,0 1 1 0 0,-1 0-1 0 0,1-1 0 0 0,0 1 1 0 0,0 0-1 0 0,0 0 0 0 0,0 0 1 0 0,0-1-1 0 0,0 1 0 0 0,0 0 1 0 0,0 1-1 0 0,1-1 0 0 0,-1 0 1 0 0,0 0-1 0 0,1 0 0 0 0,1 0 1 0 0,13-8 235 0 0,1 0 1 0 0,0 1-1 0 0,0 1 0 0 0,1 0 1 0 0,0 2-1 0 0,35-7 1 0 0,119-8-37 0 0,-141 17-372 0 0,94-6-513 0 0,180 11 1 0 0,-304-2 115 0 0,0 0 0 0 0,0-1 0 0 0,-1 1 0 0 0,1 0 1 0 0,0 0-1 0 0,0 0 0 0 0,0 0 0 0 0,-1 0 0 0 0,1 0 1 0 0,0 0-1 0 0,0 1 0 0 0,-1-1 0 0 0,1 0 1 0 0,0 0-1 0 0,0 1 0 0 0,-1-1 0 0 0,1 0 0 0 0,0 1 1 0 0,-1-1-1 0 0,1 1 0 0 0,0-1 0 0 0,-1 1 0 0 0,2 0 1 0 0,-17 7-3444 0 0,-20 1 531 0 0,18-6-1784 0 0,-11-1-2758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53.490"/>
    </inkml:context>
    <inkml:brush xml:id="br0">
      <inkml:brushProperty name="width" value="0.035" units="cm"/>
      <inkml:brushProperty name="height" value="0.035" units="cm"/>
    </inkml:brush>
  </inkml:definitions>
  <inkml:trace contextRef="#ctx0" brushRef="#br0">464 91 15393 0 0,'23'-89'4307'0'0,"-23"87"-2689"0"0,-8 9-971 0 0,-125 91 2041 0 0,-175 139 3755 0 0,305-234-6328 0 0,-1 0 0 0 0,1-1 0 0 0,0 1 0 0 0,0 0 0 0 0,0 1 0 0 0,1-1 1 0 0,-1 0-1 0 0,1 1 0 0 0,-1-1 0 0 0,1 1 0 0 0,0 0 0 0 0,1 0 0 0 0,-3 5 0 0 0,4-6-112 0 0,0-1-1 0 0,0 1 1 0 0,1-1-1 0 0,-1 1 0 0 0,0-1 1 0 0,1 1-1 0 0,0-1 1 0 0,-1 0-1 0 0,1 1 0 0 0,0-1 1 0 0,0 0-1 0 0,1 0 0 0 0,-1 0 1 0 0,0 0-1 0 0,1 0 1 0 0,-1 0-1 0 0,1 0 0 0 0,-1 0 1 0 0,1 0-1 0 0,0-1 0 0 0,0 1 1 0 0,0-1-1 0 0,0 1 1 0 0,4 1-1 0 0,34 23-2 0 0,0-2 0 0 0,2-3 0 0 0,51 21 0 0 0,142 41 0 0 0,-148-54 0 0 0,-48-16 0 0 0,85 33 0 0 0,-112-39 0 0 0,-9 1 0 0 0,-4-6-408 0 0,1-1-1 0 0,0 1 1 0 0,-1-1-1 0 0,1 1 1 0 0,-1-1 0 0 0,0 0-1 0 0,0 1 1 0 0,1-1-1 0 0,-1 0 1 0 0,0 1 0 0 0,0-1-1 0 0,0 0 1 0 0,0 0-1 0 0,0 0 1 0 0,0 0 0 0 0,-1 0-1 0 0,1 0 1 0 0,0 0-1 0 0,-1 0 1 0 0,-1 1 0 0 0,-7 5-11512 0 0,-1 4 1505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54.534"/>
    </inkml:context>
    <inkml:brush xml:id="br0">
      <inkml:brushProperty name="width" value="0.035" units="cm"/>
      <inkml:brushProperty name="height" value="0.035" units="cm"/>
    </inkml:brush>
  </inkml:definitions>
  <inkml:trace contextRef="#ctx0" brushRef="#br0">208 66 17878 0 0,'16'-13'-150'0'0,"1"0"1"0"0,0 2 0 0 0,31-16 0 0 0,-45 26 754 0 0,-2 2-522 0 0,0 1 0 0 0,0 0-1 0 0,0 0 1 0 0,-1 0 0 0 0,1 0 0 0 0,0 0-1 0 0,-1 0 1 0 0,1 0 0 0 0,-1 0 0 0 0,0 0-1 0 0,0 0 1 0 0,0 0 0 0 0,0 0-1 0 0,0 0 1 0 0,0 0 0 0 0,0 0 0 0 0,-1 0-1 0 0,1 0 1 0 0,-1 0 0 0 0,1 0-1 0 0,-1 0 1 0 0,0 0 0 0 0,0 0 0 0 0,-1 3-1 0 0,-30 49 976 0 0,27-46-790 0 0,-67 96 1893 0 0,47-72-1067 0 0,1 1-1 0 0,2 1 1 0 0,1 0 0 0 0,-31 75-1 0 0,50-103-923 0 0,0 0-1 0 0,1 0 1 0 0,-1 0 0 0 0,1 0-1 0 0,0 0 1 0 0,1 0-1 0 0,0 0 1 0 0,0 1 0 0 0,0-1-1 0 0,0 0 1 0 0,1 0-1 0 0,0 0 1 0 0,0 0 0 0 0,1 0-1 0 0,0 0 1 0 0,0 0-1 0 0,0 0 1 0 0,4 6 0 0 0,-1-5-105 0 0,1 1 1 0 0,0-1-1 0 0,0 0 1 0 0,0 0-1 0 0,1-1 1 0 0,0 0-1 0 0,0 0 1 0 0,0-1-1 0 0,1 0 1 0 0,0 0-1 0 0,9 3 1 0 0,12 5-91 0 0,0-2 0 0 0,1-1 0 0 0,1-1-1 0 0,0-2 1 0 0,60 7 0 0 0,-86-14 25 0 0,12 2 0 0 0,-1-1 0 0 0,1 0 0 0 0,26-3 0 0 0,-40 1 0 0 0,-1 1 0 0 0,0 0 0 0 0,1-1 0 0 0,-1 1 0 0 0,0-1 0 0 0,0 0 0 0 0,0 0 0 0 0,0 0 0 0 0,0 0 0 0 0,0 0 0 0 0,0 0 0 0 0,0-1 0 0 0,0 1 0 0 0,0-1 0 0 0,2-1 0 0 0,-4 1 0 0 0,1 1 0 0 0,0-1 0 0 0,-1 1 0 0 0,1-1 0 0 0,-1 1 0 0 0,0-1 0 0 0,0 1 0 0 0,1-1 0 0 0,-1 0 0 0 0,0 1 0 0 0,0-1 0 0 0,0 1 0 0 0,-1-1 0 0 0,1 1 0 0 0,0-1 0 0 0,-1 0 0 0 0,1 1 0 0 0,-1-1 0 0 0,1 1 0 0 0,-1 0 0 0 0,1-1 0 0 0,-1 1 0 0 0,0-1 0 0 0,0 1 0 0 0,-1-2 0 0 0,-11-15 0 0 0,0 0 0 0 0,-1 1 0 0 0,0 0 0 0 0,-1 2 0 0 0,-23-19 0 0 0,-97-67 0 0 0,46 37 0 0 0,61 42 0 0 0,8 8 0 0 0,0 0 0 0 0,1-2 0 0 0,1 0 0 0 0,0-1 0 0 0,2-1 0 0 0,-23-30 0 0 0,37 45 0 0 0,0 0 0 0 0,1 0 0 0 0,-1 0 0 0 0,1 0 0 0 0,-1 0 0 0 0,1-1 0 0 0,0 1 0 0 0,0 0 0 0 0,1-1 0 0 0,-1 1 0 0 0,1 0 0 0 0,0-1 0 0 0,-1 1 0 0 0,2-1 0 0 0,-1 1 0 0 0,0 0 0 0 0,1-1 0 0 0,-1 1 0 0 0,1-1 0 0 0,2-5 0 0 0,-1 5 0 0 0,1 0 0 0 0,0 0 0 0 0,0 0 0 0 0,0 0 0 0 0,0 1 0 0 0,0-1 0 0 0,1 1 0 0 0,-1 0 0 0 0,1 0 0 0 0,0 0 0 0 0,0 1 0 0 0,0-1 0 0 0,6-1 0 0 0,5-3 0 0 0,0 2 0 0 0,1 0 0 0 0,-1 0 0 0 0,1 2 0 0 0,0 0 0 0 0,0 0 0 0 0,31 1 0 0 0,120 16-4096 0 0,-130-8-1159 0 0,-1 2-1 0 0,55 19 0 0 0,-41-8-5792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55.590"/>
    </inkml:context>
    <inkml:brush xml:id="br0">
      <inkml:brushProperty name="width" value="0.035" units="cm"/>
      <inkml:brushProperty name="height" value="0.035" units="cm"/>
    </inkml:brush>
  </inkml:definitions>
  <inkml:trace contextRef="#ctx0" brushRef="#br0">9 462 20554 0 0,'0'0'-95'0'0,"-8"2"-179"0"0,8-2 369 0 0,0 0 1 0 0,0 0-1 0 0,0 0 1 0 0,0 0-1 0 0,1 1 765 0 0,-1-1-764 0 0,0 0-1 0 0,0 0 1 0 0,0 0 0 0 0,0 0-1 0 0,0 0 1 0 0,0 0-1 0 0,0 1 1 0 0,0-1-1 0 0,0 0 1 0 0,0 0-1 0 0,0 0 1 0 0,0 0-1 0 0,0 0 1 0 0,0 0 0 0 0,0 0-1 0 0,0 0 1 0 0,0 0-1 0 0,0 1 1 0 0,0-1-1 0 0,0 0 1 0 0,15 0 80 0 0,0-1 0 0 0,-1 0 0 0 0,1-1 1 0 0,-1-1-1 0 0,0 0 0 0 0,0-1 0 0 0,0-1 0 0 0,0 0 0 0 0,0-1 1 0 0,-1 0-1 0 0,0-1 0 0 0,-1 0 0 0 0,1-1 0 0 0,-1-1 1 0 0,19-18-1 0 0,-20 17-142 0 0,0 0 0 0 0,-1-1 1 0 0,0 0-1 0 0,-1-1 1 0 0,0 0-1 0 0,-1-1 0 0 0,0 0 1 0 0,-1 0-1 0 0,-1 0 1 0 0,0-1-1 0 0,-1 0 0 0 0,0 0 1 0 0,-1-1-1 0 0,0 1 0 0 0,2-28 1 0 0,-1-98 1541 0 0,-5 139-475 0 0,2 8-773 0 0,5 34 416 0 0,3-1-1 0 0,26 70 1 0 0,-27-86-772 0 0,2-1 0 0 0,0-1 0 0 0,1 0-1 0 0,2 0 1 0 0,0-1 0 0 0,21 23 0 0 0,-31-40 1306 0 0,-2-3-3547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7:55.794"/>
    </inkml:context>
    <inkml:brush xml:id="br0">
      <inkml:brushProperty name="width" value="0.035" units="cm"/>
      <inkml:brushProperty name="height" value="0.035" units="cm"/>
    </inkml:brush>
  </inkml:definitions>
  <inkml:trace contextRef="#ctx0" brushRef="#br0">125 148 15121,'-18'-21'220,"-23"-30"3552,8-5 3357,32 54-6776,1 0-1710,-3-8 3748,-1 4-5635,-20 36-19285</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7:56.046"/>
    </inkml:context>
    <inkml:brush xml:id="br0">
      <inkml:brushProperty name="width" value="0.035" units="cm"/>
      <inkml:brushProperty name="height" value="0.035" units="cm"/>
    </inkml:brush>
  </inkml:definitions>
  <inkml:trace contextRef="#ctx0" brushRef="#br0">7 147 13649,'-1'-2'719,"0"0"0,0-1 0,0 1 0,0-1 1,1 1-1,-1-1 0,1 1 0,-1-1 0,1 0 0,0 1 0,0-1 0,0 1 0,1-1 0,-1 1 0,0-1 0,1 0 0,0 1 0,0 0 0,2-5 0,-1 3-323,0 1-1,1-1 0,0 1 0,0 0 0,0 0 0,0 0 0,0 0 0,0 1 0,1-1 0,0 1 0,4-2 1,11-5-460,0 2 0,1 0 0,-1 2 0,23-4 0,-34 7 379,-5 1-433,92-15-14,-64 16-2705,-3 5-3818,-27-5 6248,-1 0 0,1 1 0,0-1 0,-1 0 0,1 1 0,0-1 0,-1 0 1,1 1-1,-1-1 0,1 0 0,-1 1 0,1-1 0,-1 1 0,1-1 0,-1 1 0,0-1 1,1 1-1,-1-1 0,0 1 0,1 0 0,-1-1 0,0 1 0,1 0 0,-1-1 0,0 1 0,0 0 1,0-1-1,0 1 0,0 0 0,0 0 0,-3 9-8148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9:21.454"/>
    </inkml:context>
    <inkml:brush xml:id="br0">
      <inkml:brushProperty name="width" value="0.035" units="cm"/>
      <inkml:brushProperty name="height" value="0.035" units="cm"/>
    </inkml:brush>
  </inkml:definitions>
  <inkml:trace contextRef="#ctx0" brushRef="#br0">17 1 14433 0 0,'-16'10'5541'0'0,"30"-5"-2996"0"0,58-2-1528 0 0,-34-3 340 0 0,16 3-591 0 0,89 9 1023 0 0,-74 2-3787 0 0,-5 11-3906 0 0,-62-25 5081 0 0,6 6-1242 0 0,-7 2-5686 0 0,-3 4 700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7:56.252"/>
    </inkml:context>
    <inkml:brush xml:id="br0">
      <inkml:brushProperty name="width" value="0.035" units="cm"/>
      <inkml:brushProperty name="height" value="0.035" units="cm"/>
    </inkml:brush>
  </inkml:definitions>
  <inkml:trace contextRef="#ctx0" brushRef="#br0">79 28 15033,'-62'-9'4779,"59"8"-2983,-7-1 588,7 0-1111,11 0 6173,45-4-7441,-1 2 1,1 3-1,0 1 0,75 12 1,-115-7-3086,-13-5 2579,0 1 0,1-1 0,-1 1 0,0-1 0,1 1 0,-1-1 0,0 1 0,0-1 0,0 1 0,1-1 0,-1 1 0,0-1 0,0 1 0,0 0 0,0-1 0,0 1 0,0-1 0,0 1 0,0-1 0,0 1-1,0-1 1,0 1 0,0 0 0,-1-1 0,1 1 0,0-1 0,0 1 0,0-1 0,-1 1 0,1-1 0,0 1 0,-1 0 0,-6 8-1937,-4 1-6392</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7:57.413"/>
    </inkml:context>
    <inkml:brush xml:id="br0">
      <inkml:brushProperty name="width" value="0.035" units="cm"/>
      <inkml:brushProperty name="height" value="0.035" units="cm"/>
    </inkml:brush>
  </inkml:definitions>
  <inkml:trace contextRef="#ctx0" brushRef="#br0">1 527 16862,'0'0'117,"0"0"-39,0 0 0,0 0 0,1 1 0,-1-1 0,0 0 1,0 1-1,1-1 0,-1 0 0,0 0 0,1 1 0,-1-1 0,0 0 0,1 0 0,-1 0 1,0 1-1,1-1 0,-1 0 0,1 0 0,-1 0 0,0 0 0,1 0 0,-1 0 0,0 0 1,1 0-1,-1 0 0,1 0 0,-1 0 0,0 0 0,1 0 0,-1 0 0,1 0 1,-1-1-1,0 1 0,1 0 0,-1 0 0,0 0 0,1-1 0,11-2 127,0-1-1,0-1 1,0 0 0,-1-1-1,0 0 1,0-1-1,0 0 1,-1 0 0,0-1-1,0-1 1,-1 1-1,0-2 1,-1 1-1,0-1 1,0 0 0,-1-1-1,-1 0 1,1 0-1,-2 0 1,0-1 0,7-21-1,-1-24 396,-2 1 0,-2-2-1,-2-96 1,-5 153 326,0 10-700,4 26-189,1 0 0,2-1 0,1 0 0,2 0 0,1-1 0,2 0 0,1-1 0,33 54 0,-39-75-1810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7:57.604"/>
    </inkml:context>
    <inkml:brush xml:id="br0">
      <inkml:brushProperty name="width" value="0.035" units="cm"/>
      <inkml:brushProperty name="height" value="0.035" units="cm"/>
    </inkml:brush>
  </inkml:definitions>
  <inkml:trace contextRef="#ctx0" brushRef="#br0">63 145 16089,'-26'-32'1422,"21"27"-570,1-1 0,0 0 0,1-1 0,-1 1 1,1 0-1,1-1 0,-1 0 0,1 0 1,0 1-1,1-2 0,-2-10 0,3 17-966,0 0 0,0 0 1,0 0-1,1 0 0,-1 0 0,0 0 0,1 0 0,-1 0 0,1 0 1,-1 0-1,1 0 0,-1 0 0,1 0 0,0 0 0,-1 0 0,1 0 0,0 1 1,0-1-1,0 0 0,-1 1 0,1-1 0,0 1 0,0-1 0,0 1 1,0-1-1,0 1 0,0-1 0,0 1 0,0 0 0,0 0 0,0-1 0,0 1 1,1 0-1,-1 0 0,0 0 0,0 0 0,0 0 0,0 1 0,0-1 1,2 1-1,1-1-706,0 1 1,-1-1-1,1 1 0,0 0 1,0 1-1,-1-1 1,1 1-1,-1-1 0,1 1 1,4 3-1,7 11-4182,1 2-2193</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7:57.806"/>
    </inkml:context>
    <inkml:brush xml:id="br0">
      <inkml:brushProperty name="width" value="0.035" units="cm"/>
      <inkml:brushProperty name="height" value="0.035" units="cm"/>
    </inkml:brush>
  </inkml:definitions>
  <inkml:trace contextRef="#ctx0" brushRef="#br0">65 45 15261,'-38'-14'3382,"25"9"1149,0 0 3909,66-13-7287,-18 16-1610,0 1 1,0 2-1,44 7 0,-18 2-5843,0 2-6540,-40-8 2896</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7:58.051"/>
    </inkml:context>
    <inkml:brush xml:id="br0">
      <inkml:brushProperty name="width" value="0.035" units="cm"/>
      <inkml:brushProperty name="height" value="0.035" units="cm"/>
    </inkml:brush>
  </inkml:definitions>
  <inkml:trace contextRef="#ctx0" brushRef="#br0">28 57 19018,'-2'-56'8483,"2"64"-7505,-9 265 2986,0 18-3640,5-239-276,1 7-722,7-23-4479,-3-34 4332,-1-1-1,1 1 1,0-1-1,0 1 1,0-1-1,0 1 1,0-1-1,0 0 1,0 1-1,0-1 1,0 0-1,1 0 1,-1 0-1,0 0 1,1 0-1,-1 0 1,1 0-1,-1-1 1,4 2-1,11 4-7880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7:58.259"/>
    </inkml:context>
    <inkml:brush xml:id="br0">
      <inkml:brushProperty name="width" value="0.035" units="cm"/>
      <inkml:brushProperty name="height" value="0.035" units="cm"/>
    </inkml:brush>
  </inkml:definitions>
  <inkml:trace contextRef="#ctx0" brushRef="#br0">26 110 17798,'-3'-3'576,"0"1"0,1-1 1,-1 0-1,1 0 0,0 0 1,0 0-1,0-1 0,1 1 1,-1 0-1,1-1 0,-2-4 1,3 7-473,0 0 0,1 0 0,-1 0 0,0 1 1,0-1-1,1 0 0,-1 0 0,0 1 0,1-1 1,-1 0-1,1 0 0,-1 1 0,1-1 1,-1 1-1,1-1 0,0 0 0,-1 1 0,1-1 1,0 1-1,-1-1 0,1 1 0,0 0 0,0-1 1,1 1-1,20-10 774,-21 10-750,32-10 638,0 1 0,0 1 0,67-5 0,-31 12-3884,-4 8-4657,-30 4-1883,-21-4 676</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7:58.481"/>
    </inkml:context>
    <inkml:brush xml:id="br0">
      <inkml:brushProperty name="width" value="0.035" units="cm"/>
      <inkml:brushProperty name="height" value="0.035" units="cm"/>
    </inkml:brush>
  </inkml:definitions>
  <inkml:trace contextRef="#ctx0" brushRef="#br0">20 17 17182,'-19'-2'10960,"55"-3"-4411,-25 4-8473,39-4 1924,1 2 0,92 6 0,-142-4-30,0 1 1,0 0-1,0 0 1,0 0-1,1 0 1,-1 0-1,0 0 1,0 1-1,0-1 0,0 0 1,0 0-1,0 1 1,1-1-1,-1 1 1,0-1-1,0 1 1,0-1-1,0 1 0,-1 0 1,1-1-1,0 1 1,0 0-1,1 1 1,6 2-7176,-35 25-6326,12-18 4065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59.324"/>
    </inkml:context>
    <inkml:brush xml:id="br0">
      <inkml:brushProperty name="width" value="0.035" units="cm"/>
      <inkml:brushProperty name="height" value="0.035" units="cm"/>
    </inkml:brush>
  </inkml:definitions>
  <inkml:trace contextRef="#ctx0" brushRef="#br0">0 642 17606 0 0,'0'0'5729'0'0,"3"-1"-4732"0"0,74-24 2355 0 0,-58 20-2956 0 0,1-1 0 0 0,-1 0 1 0 0,-1-2-1 0 0,1 0 0 0 0,-1-1 0 0 0,0 0 0 0 0,27-21 1 0 0,-32 17-276 0 0,-1 1 0 0 0,0-2 0 0 0,-1 1 0 0 0,0-2 0 0 0,-1 1 0 0 0,-1-1 0 0 0,0-1 0 0 0,-1 0 0 0 0,-1 0 0 0 0,0-1 0 0 0,-2 1 0 0 0,7-31 0 0 0,-2-1-36 0 0,-3-1 0 0 0,-3-1 0 0 0,-1-64 0 0 0,-2 98-85 0 0,0-10 0 0 0,0 18 0 0 0,-1 26 0 0 0,0 16 0 0 0,2 1 0 0 0,1-1 0 0 0,2 0 0 0 0,2 0 0 0 0,1 0 0 0 0,1-1 0 0 0,2 0 0 0 0,24 51 0 0 0,53 70 0 0 0,-76-143-3217 0 0,-11-11 2522 0 0,-1 0-1 0 0,1 0 1 0 0,0 0 0 0 0,0 0 0 0 0,0 0-1 0 0,0 0 1 0 0,0 0 0 0 0,0 0-1 0 0,-1 0 1 0 0,1-1 0 0 0,0 1 0 0 0,0 0-1 0 0,0 0 1 0 0,0-1 0 0 0,-1 1 0 0 0,1-1-1 0 0,0 1 1 0 0,0-1 0 0 0,-1 1 0 0 0,1-1-1 0 0,0 1 1 0 0,-1-1 0 0 0,1 0 0 0 0,-1 1-1 0 0,2-3 1 0 0,2-2 243 0 0,1-7-8713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59.520"/>
    </inkml:context>
    <inkml:brush xml:id="br0">
      <inkml:brushProperty name="width" value="0.035" units="cm"/>
      <inkml:brushProperty name="height" value="0.035" units="cm"/>
    </inkml:brush>
  </inkml:definitions>
  <inkml:trace contextRef="#ctx0" brushRef="#br0">91 193 18194 0 0,'-46'-61'3647'0'0,"38"47"-1520"0"0,0 0 1 0 0,1-1 0 0 0,0 0-1 0 0,-7-27 1 0 0,14 41-2128 0 0,0 0 0 0 0,0 0-1 0 0,0 0 1 0 0,-1 0 0 0 0,2 0 0 0 0,-1 0 0 0 0,0 0 0 0 0,0 0-1 0 0,0 0 1 0 0,0 0 0 0 0,1 0 0 0 0,-1 0 0 0 0,0 0-1 0 0,1 0 1 0 0,-1 0 0 0 0,1 0 0 0 0,-1 0 0 0 0,1 0-1 0 0,-1 1 1 0 0,1-1 0 0 0,0 0 0 0 0,-1 0 0 0 0,1 1 0 0 0,0-1-1 0 0,0 0 1 0 0,0 1 0 0 0,-1-1 0 0 0,1 1 0 0 0,0-1-1 0 0,0 1 1 0 0,0-1 0 0 0,0 1 0 0 0,0-1 0 0 0,0 1 0 0 0,0 0-1 0 0,0 0 1 0 0,2-1 0 0 0,32-2-3025 0 0,-30 5 1926 0 0,0-1 0 0 0,-1 1 0 0 0,1 0 1 0 0,-1 0-1 0 0,1 0 0 0 0,-1 1 0 0 0,0-1 1 0 0,0 1-1 0 0,0 0 0 0 0,0 1 0 0 0,0-1 0 0 0,-1 0 1 0 0,0 1-1 0 0,1 0 0 0 0,-2 0 0 0 0,6 7 1 0 0,2 11-7814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7:59.722"/>
    </inkml:context>
    <inkml:brush xml:id="br0">
      <inkml:brushProperty name="width" value="0.035" units="cm"/>
      <inkml:brushProperty name="height" value="0.035" units="cm"/>
    </inkml:brush>
  </inkml:definitions>
  <inkml:trace contextRef="#ctx0" brushRef="#br0">23 75 18510,'-3'-4'1547,"-9"-13"123,9 12 98,3 5-1668,0 0 0,0 0 0,-1 0 0,1 0 0,0 0 0,0 0 0,0 0 0,-1 0 0,1 0 0,0 0 0,0 0 0,0-1 0,0 1 0,-1 0 0,1 0 0,0 0 0,0 0 0,0 0 0,0-1 0,0 1 0,-1 0 0,1 0 0,0 0 0,0 0 0,0-1 0,0 1 0,0 0-1,0 0 1,0 0 0,0-1 0,0 1 0,0 0 0,0 0 0,0-1 0,0 1 0,0 0 0,0 0 0,0 0 0,0-1 0,0 1 0,0 0 0,0 0 0,0 0 0,0-1 0,0 1 0,0 0 0,1 0 0,-1 0 0,0 0 0,0-1 0,0 1 0,0 0 0,0 0 0,1 0-1,-1 0 1,0 0 0,0-1 0,0 1 0,0 0 0,1 0 0,-1 0 0,0 0 0,9-10 1683,11 3-1791,0 1-1,1 1 1,-1 1 0,1 1-1,0 1 1,0 0-1,0 2 1,23 2 0,-12-2-2002,3 3-2818,-18 4-4,-8 6-4154,-8-4-3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9:21.626"/>
    </inkml:context>
    <inkml:brush xml:id="br0">
      <inkml:brushProperty name="width" value="0.035" units="cm"/>
      <inkml:brushProperty name="height" value="0.035" units="cm"/>
    </inkml:brush>
  </inkml:definitions>
  <inkml:trace contextRef="#ctx0" brushRef="#br0">3 68 14521 0 0,'-2'-5'7259'0'0,"2"5"-7098"0"0,-1 0 0 0 0,25-10 1542 0 0,42-8-1176 0 0,-60 17-485 0 0,223-26-3557 0 0,-75 20-9221 0 0,-125 7 6469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7:59.915"/>
    </inkml:context>
    <inkml:brush xml:id="br0">
      <inkml:brushProperty name="width" value="0.035" units="cm"/>
      <inkml:brushProperty name="height" value="0.035" units="cm"/>
    </inkml:brush>
  </inkml:definitions>
  <inkml:trace contextRef="#ctx0" brushRef="#br0">37 63 17758,'0'0'750,"-24"3"3579,11-1 4705,24-3-8283,156-25-3140,-48 0-9454,-84 18 5511,-4 1-3870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8:00.189"/>
    </inkml:context>
    <inkml:brush xml:id="br0">
      <inkml:brushProperty name="width" value="0.035" units="cm"/>
      <inkml:brushProperty name="height" value="0.035" units="cm"/>
    </inkml:brush>
  </inkml:definitions>
  <inkml:trace contextRef="#ctx0" brushRef="#br0">316 206 17370 0 0,'0'0'2531'0'0,"-8"3"-1325"0"0,2-1-911 0 0,1 0 0 0 0,0 1-1 0 0,0-1 1 0 0,0 1 0 0 0,0 0-1 0 0,0 1 1 0 0,0-1 0 0 0,1 1-1 0 0,0 0 1 0 0,0 0 0 0 0,0 1-1 0 0,0-1 1 0 0,1 1 0 0 0,-1 0-1 0 0,1 0 1 0 0,0 0 0 0 0,1 0-1 0 0,-1 0 1 0 0,1 1 0 0 0,-2 7-1 0 0,2-6-25 0 0,0-1 0 0 0,0 1 0 0 0,1-1-1 0 0,0 1 1 0 0,0 0 0 0 0,1-1 0 0 0,0 1-1 0 0,0 0 1 0 0,0-1 0 0 0,1 1 0 0 0,0 0 0 0 0,0-1-1 0 0,1 1 1 0 0,0-1 0 0 0,0 1 0 0 0,4 7 0 0 0,-3-9-226 0 0,0 0 0 0 0,0-1 0 0 0,0 1-1 0 0,1-1 1 0 0,-1 0 0 0 0,1 0 0 0 0,0 0 0 0 0,0-1 0 0 0,1 1 0 0 0,-1-1 0 0 0,1 0 0 0 0,0 0 0 0 0,-1-1 0 0 0,1 1 0 0 0,0-1 0 0 0,1 0 0 0 0,-1 0 0 0 0,0-1 0 0 0,1 0 0 0 0,5 1 0 0 0,-3 0-43 0 0,0-1 0 0 0,0-1 0 0 0,-1 1 0 0 0,1-1 0 0 0,0-1 0 0 0,0 0 0 0 0,0 0 0 0 0,0 0 0 0 0,-1-1 0 0 0,1 0 0 0 0,-1 0 0 0 0,1-1 0 0 0,-1 0 0 0 0,0-1 0 0 0,0 1 0 0 0,0-1 0 0 0,-1-1 0 0 0,1 1 0 0 0,-1-1 0 0 0,0 0 0 0 0,0 0 0 0 0,-1-1 0 0 0,0 0 0 0 0,0 0 0 0 0,0 0 0 0 0,-1-1 0 0 0,1 1 0 0 0,-1-1 0 0 0,-1 0 0 0 0,0 0 0 0 0,0-1 0 0 0,0 1 0 0 0,-1-1 0 0 0,0 1 0 0 0,0-1 0 0 0,-1 0 0 0 0,0 1 0 0 0,0-1 0 0 0,-1 0 0 0 0,0 0 0 0 0,-1 0 0 0 0,-1-13 0 0 0,0 6 13 0 0,-1-1 0 0 0,0 0 0 0 0,-1 1 0 0 0,-1 0 0 0 0,0 0 0 0 0,-1 0 0 0 0,0 1 0 0 0,-2 0 0 0 0,1 0 1 0 0,-12-14-1 0 0,13 20-112 0 0,-2 0 0 0 0,1 0 0 0 0,-1 1 0 0 0,0 0 0 0 0,-1 0 0 0 0,1 1 0 0 0,-2 0 0 0 0,1 0 0 0 0,0 1 0 0 0,-1 0 1 0 0,0 1-1 0 0,0 0 0 0 0,0 1 0 0 0,-1 0 0 0 0,1 0 0 0 0,-1 1 0 0 0,-13-1 0 0 0,-6 1-1927 0 0,0 0-1 0 0,-47 4 1 0 0,60 0-457 0 0,0 1-1 0 0,0 0 1 0 0,0 1 0 0 0,-22 9 0 0 0,-8 8-8296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08.433"/>
    </inkml:context>
    <inkml:brush xml:id="br0">
      <inkml:brushProperty name="width" value="0.035" units="cm"/>
      <inkml:brushProperty name="height" value="0.035" units="cm"/>
    </inkml:brush>
  </inkml:definitions>
  <inkml:trace contextRef="#ctx0" brushRef="#br0">353 78 10773,'1'-55'2084,"-2"33"1917,-4 27-3271,-15 16 130,2 2-1,0 0 1,-26 45-1,-36 86 1581,9 16 631,44-100-953,-42 78 0,69-148-2983,5-25-13697,2 10 9072,4-1-2510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08.684"/>
    </inkml:context>
    <inkml:brush xml:id="br0">
      <inkml:brushProperty name="width" value="0.035" units="cm"/>
      <inkml:brushProperty name="height" value="0.035" units="cm"/>
    </inkml:brush>
  </inkml:definitions>
  <inkml:trace contextRef="#ctx0" brushRef="#br0">1 103 13873,'2'-33'72,"-3"29"398,1-1-1,0 0 1,0 0-1,1 0 1,-1 1 0,1-1-1,0 0 1,1 1-1,-1-1 1,1 0 0,0 1-1,4-8 1,-5 11 273,5 5 70,8 7-401,0 2 1,0 0-1,-2 0 1,1 1-1,-2 1 1,0 0-1,9 17 1,66 128 1386,-66-119-1342,-1-3-167,-2-9-85,-2 0 0,-2 1 0,0 1 0,-2 0-1,-1 1 1,7 44 0,-18-55-2016,1-18 1031,0-1-1,-1 0 1,0 0-1,1 0 0,-1 0 1,0 0-1,0 0 1,0 0-1,0 0 1,0-1-1,0 1 1,-3 3-1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08.888"/>
    </inkml:context>
    <inkml:brush xml:id="br0">
      <inkml:brushProperty name="width" value="0.035" units="cm"/>
      <inkml:brushProperty name="height" value="0.035" units="cm"/>
    </inkml:brush>
  </inkml:definitions>
  <inkml:trace contextRef="#ctx0" brushRef="#br0">40 51 14169,'-4'-1'475,"0"-1"-1,1 1 0,0-1 0,-1 0 1,1 0-1,0 0 0,0 0 0,0-1 0,-6-6 2470,13 7-2291,4-2-756,1 0-1,0 1 1,1 0-1,-1 1 1,0 0 0,1 0-1,-1 1 1,13 0 0,87 2-8837,-97-1 7500,15 2-2337,-2 1-1314</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09.198"/>
    </inkml:context>
    <inkml:brush xml:id="br0">
      <inkml:brushProperty name="width" value="0.035" units="cm"/>
      <inkml:brushProperty name="height" value="0.035" units="cm"/>
    </inkml:brush>
  </inkml:definitions>
  <inkml:trace contextRef="#ctx0" brushRef="#br0">81 59 10181,'13'-58'8390,"-14"65"-7200,-28 142 3028,3-13 176,-11 144 0,37-276-4394,-1 1 0,1-1 0,0 0 0,0 0 0,0 1 0,1-1 0,0 0 0,0 0 0,0 1 0,0-1 0,0 0 0,1 0 0,0 0 0,-1-1 0,2 1 0,-1 0 0,0-1 0,1 1 0,-1-1 0,1 0 0,0 0 0,4 4 0,0-3 0,0-1 0,1 1 0,-1-1 0,0-1 0,1 1 0,0-1 0,0 0 0,-1-1 0,1 0 0,16 0 0,21-2 11,-33 0-451,1 0 0,0 1 0,-1 1 0,1 0 1,20 5-1,-23 0-3814</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09.448"/>
    </inkml:context>
    <inkml:brush xml:id="br0">
      <inkml:brushProperty name="width" value="0.035" units="cm"/>
      <inkml:brushProperty name="height" value="0.035" units="cm"/>
    </inkml:brush>
  </inkml:definitions>
  <inkml:trace contextRef="#ctx0" brushRef="#br0">10 67 17846,'-1'-2'152,"0"0"1,0 0 0,0 0 0,0 0-1,0 0 1,0 0 0,1 0 0,-1 0-1,0 0 1,1 0 0,0-1 0,0 1 0,0 0-1,0 0 1,0 0 0,0-1 0,0 1-1,1 0 1,-1 0 0,2-5 0,0 6-21,1-1 0,0 0-1,-1 1 1,1-1 0,0 1 0,0 0 0,-1 0 0,1 0 0,0 0 0,0 1 0,0-1 0,0 1 0,0 0 0,0-1 0,6 2 0,9-2-115,77-2-995,-39 11-7314,-51-5 4427,-1 1 2290,-3-2 311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09.948"/>
    </inkml:context>
    <inkml:brush xml:id="br0">
      <inkml:brushProperty name="width" value="0.035" units="cm"/>
      <inkml:brushProperty name="height" value="0.035" units="cm"/>
    </inkml:brush>
  </inkml:definitions>
  <inkml:trace contextRef="#ctx0" brushRef="#br0">1 429 11497,'0'0'4709,"18"-8"-1459,-6 5-2913,-1 0 0,0-1 0,0 0-1,0-1 1,-1-1 0,1 1 0,-1-2-1,-1 1 1,1-2 0,-1 1 0,0-1-1,-1 0 1,14-18 0,-13 13-244,0-1 1,-2 0-1,1-1 1,-2 1-1,0-1 1,0-1-1,-2 1 1,0-1-1,3-28 1,0-2 858,-1-52 1,-22 180 354,18-29-806,2-1 1,2 0-1,3 0 1,16 57-1,-20-88-1028,5 17-1103,3-18-7496</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10.188"/>
    </inkml:context>
    <inkml:brush xml:id="br0">
      <inkml:brushProperty name="width" value="0.035" units="cm"/>
      <inkml:brushProperty name="height" value="0.035" units="cm"/>
    </inkml:brush>
  </inkml:definitions>
  <inkml:trace contextRef="#ctx0" brushRef="#br0">40 110 16770,'-6'-60'4549,"1"10"-2350,-20 153-17244,22-78 8428</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10.462"/>
    </inkml:context>
    <inkml:brush xml:id="br0">
      <inkml:brushProperty name="width" value="0.035" units="cm"/>
      <inkml:brushProperty name="height" value="0.035" units="cm"/>
    </inkml:brush>
  </inkml:definitions>
  <inkml:trace contextRef="#ctx0" brushRef="#br0">19 108 14461,'-16'-10'9140,"14"0"-3368,2 8-5510,1 1 1,0-1-1,0 1 0,0 0 1,1-1-1,-1 1 0,0 0 1,0 0-1,1 0 0,-1 0 1,0 0-1,1 0 0,-1 0 0,1 0 1,1 0-1,76-25-1974,-70 24 2621,42-11-825,84-10 1,-96 20-3373,-2 2-3558,-33 1 3506,3-1-1572,0 3 2600,-4-1 320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9:22.331"/>
    </inkml:context>
    <inkml:brush xml:id="br0">
      <inkml:brushProperty name="width" value="0.035" units="cm"/>
      <inkml:brushProperty name="height" value="0.035" units="cm"/>
    </inkml:brush>
  </inkml:definitions>
  <inkml:trace contextRef="#ctx0" brushRef="#br0">355 96 12137 0 0,'-3'-6'107'0'0,"0"1"0"0"0,0 0 0 0 0,0-1 0 0 0,1 1 0 0 0,0-1 0 0 0,0 0 0 0 0,-2-9 0 0 0,-2-6 2965 0 0,-2 0 3720 0 0,41 63-5587 0 0,-26-36-1028 0 0,-1 1-1 0 0,0 0 1 0 0,-1 0-1 0 0,7 11 1 0 0,1 5 50 0 0,-2 0 0 0 0,-1 1 0 0 0,-1 0 1 0 0,0 1-1 0 0,6 34 0 0 0,-14-48-190 0 0,0-1 0 0 0,0 1 0 0 0,-1 0 0 0 0,0-1 0 0 0,-1 1 0 0 0,0 0 0 0 0,0-1 0 0 0,-2 0 0 0 0,1 1 0 0 0,-1-1 0 0 0,0 0 1 0 0,-1 0-1 0 0,-1 0 0 0 0,1-1 0 0 0,-1 1 0 0 0,-8 9 0 0 0,3-6-13 0 0,0-1-1 0 0,-1 0 1 0 0,0 0 0 0 0,-1-1 0 0 0,0 0-1 0 0,-26 16 1 0 0,-91 43 289 0 0,88-51-1243 0 0,-60 41-1 0 0,96-57 265 0 0,1 1 1 0 0,0-1 0 0 0,0 1 0 0 0,0 0 0 0 0,1 0 0 0 0,-1 0-1 0 0,1 0 1 0 0,-3 5 0 0 0,6-8 426 0 0,1 0 1 0 0,-1-1-1 0 0,0 1 1 0 0,0-1-1 0 0,1 1 0 0 0,-1-1 1 0 0,1 1-1 0 0,-1-1 0 0 0,0 1 1 0 0,1-1-1 0 0,-1 0 0 0 0,1 1 1 0 0,-1-1-1 0 0,1 1 0 0 0,0-1 1 0 0,-1 0-1 0 0,1 0 0 0 0,-1 1 1 0 0,1-1-1 0 0,-1 0 0 0 0,1 0 1 0 0,0 0-1 0 0,-1 1 0 0 0,1-1 1 0 0,0 0-1 0 0,-1 0 0 0 0,1 0 1 0 0,0 0-1 0 0,-1 0 0 0 0,1 0 1 0 0,0-1-1 0 0,22 4-3754 0 0,-22-3 3799 0 0,25-4-5695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10.741"/>
    </inkml:context>
    <inkml:brush xml:id="br0">
      <inkml:brushProperty name="width" value="0.035" units="cm"/>
      <inkml:brushProperty name="height" value="0.035" units="cm"/>
    </inkml:brush>
  </inkml:definitions>
  <inkml:trace contextRef="#ctx0" brushRef="#br0">15 70 16618,'-3'-70'9018,"5"76"-8118,4 51 278,-2-1 0,-3 1-1,-2 0 1,-9 59 0,7-79-841,-1 10-332,1-23-5,1 0 0,1 0 0,2 32 0,5-34 1003,-1-17-4993,36-18-23934</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11.201"/>
    </inkml:context>
    <inkml:brush xml:id="br0">
      <inkml:brushProperty name="width" value="0.035" units="cm"/>
      <inkml:brushProperty name="height" value="0.035" units="cm"/>
    </inkml:brush>
  </inkml:definitions>
  <inkml:trace contextRef="#ctx0" brushRef="#br0">18 60 18762,'-5'-51'1631,"7"42"879,5 30-1350,-1 9-365,-2 1 1,-2-1-1,0 1 1,-2 0 0,-1 0-1,-7 33 1,4-15 5,2-24-888,-8 82 2411,-1-40-6911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11.584"/>
    </inkml:context>
    <inkml:brush xml:id="br0">
      <inkml:brushProperty name="width" value="0.035" units="cm"/>
      <inkml:brushProperty name="height" value="0.035" units="cm"/>
    </inkml:brush>
  </inkml:definitions>
  <inkml:trace contextRef="#ctx0" brushRef="#br0">47 54 16293,'-1'-2'351,"0"-1"0,1 1-1,-1-1 1,0 0 0,1 1-1,0-1 1,0 0 0,0 1-1,0-1 1,0 1 0,0-1-1,2-4 1,-1 6-252,0-1 0,0 1 0,0 0 0,0 0 0,1 0 0,-1 0 0,0 0 0,1 0 0,-1 0 0,0 1 0,1-1 0,-1 0 0,1 1 0,0-1 0,-1 1 0,1 0 0,-1-1 0,1 1 0,-1 0 0,1 0 0,0 0 0,-1 0 0,1 0 0,0 0 0,-1 1 0,1-1 0,-1 0 0,3 2 0,3-1 40,0 0 0,1 0 0,-1 1 0,0 0 0,0 1 0,-1 0 0,1 0 0,0 0 0,-1 1 0,0-1 0,0 2 0,0-1 0,0 1 0,-1 0 0,1 0 0,-1 0 0,-1 1 0,1 0 0,-1 0 0,0 0 0,0 0 0,-1 1 0,0-1 0,0 1 0,4 14 0,-1 1 357,-1 0 0,-1 0 1,-1 1-1,-1 0 1,-1-1-1,-3 42 0,-28 140 1580,16-123-2196,-30 176 120,43-254 29,0 0 1,0-1-1,0 1 1,-1 0-1,1 0 0,-1-1 1,1 1-1,-1-1 1,0 1-1,0-1 1,0 0-1,0 0 0,0 0 1,-1 0-1,1 0 1,0 0-1,-1-1 0,0 1 1,1-1-1,-1 0 1,0 1-1,0-1 1,0 0-1,-4 0 0,-35 8-1428,7-7-6982,31-2 4301,-25-2-13706</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12.550"/>
    </inkml:context>
    <inkml:brush xml:id="br0">
      <inkml:brushProperty name="width" value="0.035" units="cm"/>
      <inkml:brushProperty name="height" value="0.035" units="cm"/>
    </inkml:brush>
  </inkml:definitions>
  <inkml:trace contextRef="#ctx0" brushRef="#br0">72 55 17486,'-25'-3'-845,"10"1"1094,11 2 267,-15-3 1306,10-3 7617,39-3-8624,0 2-1,1 1 1,-1 1-1,37 0 1,13-3-1419,-74 8-209,-1-1 0,1 1 0,-1 0 0,1 1-1,-1-1 1,7 2 0,6 1-6703,-18 6-1450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12.768"/>
    </inkml:context>
    <inkml:brush xml:id="br0">
      <inkml:brushProperty name="width" value="0.035" units="cm"/>
      <inkml:brushProperty name="height" value="0.035" units="cm"/>
    </inkml:brush>
  </inkml:definitions>
  <inkml:trace contextRef="#ctx0" brushRef="#br0">45 0 14237,'-26'15'588,"8"-7"13666,28-9-13448,22-2-319,0 2-1,0 1 1,49 5-1,-76-4-1253,0 0 1,0 1 0,0-1-1,0 1 1,0 0-1,-1 0 1,1 0-1,6 5 1,-1 1-4555,-2 2-3755,1 1 396</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13.112"/>
    </inkml:context>
    <inkml:brush xml:id="br0">
      <inkml:brushProperty name="width" value="0.035" units="cm"/>
      <inkml:brushProperty name="height" value="0.035" units="cm"/>
    </inkml:brush>
  </inkml:definitions>
  <inkml:trace contextRef="#ctx0" brushRef="#br0">1 124 16554,'7'-27'-10,"5"-19"1584,9 4 3430,-19 36-3579,-2 6-1379,1 0 0,-1 1 0,0-1 0,0 0 0,0 0 0,0 0 0,0 0 0,0 0 1,0 0-1,0 0 0,0 0 0,1 0 0,-1 0 0,0 0 0,0 0 0,0 0 0,0 0 1,0 0-1,0 0 0,0 0 0,0 0 0,1 0 0,-1 0 0,0 0 0,0 0 0,0 0 1,0 0-1,0-1 0,0 1 0,0 0 0,0 0 0,0 0 0,0 0 0,0 0 0,1 0 1,-1 0-1,0 0 0,0 0 0,0 0 0,0 0 0,0 0 0,0-1 0,0 1 1,0 0-1,0 0 0,0 0 0,0 0 0,0 0 0,0 0 0,0 0 0,0 0 0,0-1 1,0 1-1,0 0 0,0 0 0,0 0 0,0 0 0,0 0 0,4 11 497,0 1 0,-1-1 1,-1 1-1,0 0 0,0 0 0,-1 0 0,-1 21 0,-10 97 661,5-84-1253,-2 86 49,5-81 0,-1 0 0,-16 78 0,12-75 66,6-32-3920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13.299"/>
    </inkml:context>
    <inkml:brush xml:id="br0">
      <inkml:brushProperty name="width" value="0.035" units="cm"/>
      <inkml:brushProperty name="height" value="0.035" units="cm"/>
    </inkml:brush>
  </inkml:definitions>
  <inkml:trace contextRef="#ctx0" brushRef="#br0">6 417 18322,'-6'-14'1307,"7"10"-1019,0 1 1,-1-1-1,1 0 1,1 0-1,-1 0 0,0 1 1,1-1-1,0 1 0,0-1 1,0 1-1,0 0 0,1 0 1,3-4-1,44-44 1443,-22 25-958,129-123 977,-55 55-4762,-85 76 2225,-6 7-3185,-39 27-14321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13.473"/>
    </inkml:context>
    <inkml:brush xml:id="br0">
      <inkml:brushProperty name="width" value="0.035" units="cm"/>
      <inkml:brushProperty name="height" value="0.035" units="cm"/>
    </inkml:brush>
  </inkml:definitions>
  <inkml:trace contextRef="#ctx0" brushRef="#br0">1 1 11365,'13'34'3364,"-1"-20"-1758,1 0 1,0 0-1,1-2 0,0 1 0,25 15 0,22 19-1864,-28-34-7421,-25-11-601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13.878"/>
    </inkml:context>
    <inkml:brush xml:id="br0">
      <inkml:brushProperty name="width" value="0.035" units="cm"/>
      <inkml:brushProperty name="height" value="0.035" units="cm"/>
    </inkml:brush>
  </inkml:definitions>
  <inkml:trace contextRef="#ctx0" brushRef="#br0">7 188 12717,'-1'-1'135,"1"0"0,-1 1-1,1-1 1,0 1 0,-1-1 0,1 0-1,0 1 1,0-1 0,-1 0 0,1 0-1,0 1 1,0-1 0,0 0 0,0 1-1,0-1 1,0 0 0,0 0 0,0 1-1,0-1 1,0 0 0,1 0 0,-1 1-1,0-1 1,0 0 0,1 1-1,-1-1 1,0 0 0,1 1 0,-1-1-1,1 0 1,24-15 2087,46-2-467,-56 15-1190,-4 0-265,0 0 0,-1 0 0,1-1 0,-1 0 0,14-9 0,-22 13-267,0-1 1,-1 0-1,1 0 0,0 0 1,-1 0-1,1 0 1,-1-1-1,1 1 0,-1 0 1,0-1-1,0 1 0,1-1 1,-1 1-1,0-1 1,0 0-1,0 1 0,-1-1 1,1 0-1,0 0 0,-1 0 1,1 0-1,-1 1 1,1-1-1,-1 0 0,0 0 1,0 0-1,0 0 0,0 0 1,0 0-1,-1 0 1,1 0-1,0 0 0,-1 1 1,1-1-1,-1 0 0,0 0 1,0 0-1,-1-2 1,0 1 43,0 1 1,0-1 0,0 1 0,-1 0 0,1-1 0,-1 1 0,1 0 0,-1 0 0,0 0 0,0 1-1,0-1 1,0 1 0,0 0 0,0-1 0,0 1 0,0 1 0,0-1 0,-1 0 0,1 1 0,0-1-1,-1 1 1,1 0 0,0 0 0,0 1 0,-1-1 0,1 1 0,0-1 0,0 1 0,-1 0 0,-4 3-1,0-1 238,0 0-1,0 0 0,1 1 1,0 1-1,0-1 0,0 1 1,0 0-1,1 0 0,0 1 1,0 0-1,-7 8 0,10-9-225,0-1 0,-1 1 0,1 0 0,1 0 0,-1 0-1,1 0 1,0 0 0,0 1 0,1-1 0,-1 1 0,1-1 0,0 1 0,1 0-1,-1-1 1,1 1 0,0 0 0,1 0 0,-1-1 0,1 1 0,0-1 0,1 1 0,-1-1-1,1 1 1,5 8 0,-3-7-99,1 0-1,0-1 1,0 1-1,1-1 0,-1 0 1,2 0-1,-1-1 1,0 0-1,1 0 1,0 0-1,0-1 1,1 0-1,-1-1 1,1 1-1,0-1 1,9 2-1,38 6-252,0-6-4013,-27-5-1372,-1-1-1,29-6 0,-23 1-3777</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14.128"/>
    </inkml:context>
    <inkml:brush xml:id="br0">
      <inkml:brushProperty name="width" value="0.035" units="cm"/>
      <inkml:brushProperty name="height" value="0.035" units="cm"/>
    </inkml:brush>
  </inkml:definitions>
  <inkml:trace contextRef="#ctx0" brushRef="#br0">445 63 17970,'5'-39'1194,"-2"16"5724,-4 24-6778,0 1 0,0 0 0,0-1 0,0 1 0,0 0 0,-1-1 0,1 1 0,0-1 0,-1 0-1,0 1 1,-2 1 0,-3 3 181,-18 26 622,2 1 0,2 1 0,-27 56 0,2-3-113,-46 65-738,-57 104-206,147-254-1621,-6 10 3886,2-6-6224,-2-40-23076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9:22.738"/>
    </inkml:context>
    <inkml:brush xml:id="br0">
      <inkml:brushProperty name="width" value="0.035" units="cm"/>
      <inkml:brushProperty name="height" value="0.035" units="cm"/>
    </inkml:brush>
  </inkml:definitions>
  <inkml:trace contextRef="#ctx0" brushRef="#br0">461 216 12257 0 0,'-2'-1'89'0'0,"1"0"0"0"0,-1 0 0 0 0,1 0 0 0 0,-1 0 0 0 0,0 0 0 0 0,1 0 0 0 0,-1 1 0 0 0,0-1 0 0 0,0 1 0 0 0,1-1 0 0 0,-1 1 0 0 0,0 0 0 0 0,0 0 0 0 0,0 0 0 0 0,1 0 0 0 0,-1 0 0 0 0,0 0 0 0 0,0 0 0 0 0,0 0 0 0 0,0 1 0 0 0,1-1 0 0 0,-1 1-1 0 0,0 0 1 0 0,0-1 0 0 0,1 1 0 0 0,-1 0 0 0 0,1 0 0 0 0,-4 2 0 0 0,-1 2 290 0 0,1 1-1 0 0,-1-1 1 0 0,1 1-1 0 0,0 0 1 0 0,0 1-1 0 0,-4 7 1 0 0,4-5 30 0 0,-1 0-1 0 0,2 0 1 0 0,-1 0 0 0 0,1 1 0 0 0,0-1-1 0 0,1 1 1 0 0,0 0 0 0 0,1 0 0 0 0,0 1-1 0 0,1-1 1 0 0,0 0 0 0 0,0 1 0 0 0,1-1-1 0 0,1 0 1 0 0,-1 1 0 0 0,2-1 0 0 0,3 16-1 0 0,-2-17-182 0 0,0 0-1 0 0,1-1 1 0 0,0 1-1 0 0,0 0 0 0 0,1-1 1 0 0,0 0-1 0 0,1 0 1 0 0,0-1-1 0 0,0 0 1 0 0,0 0-1 0 0,1 0 0 0 0,0 0 1 0 0,1-1-1 0 0,-1 0 1 0 0,1-1-1 0 0,0 0 0 0 0,0 0 1 0 0,1-1-1 0 0,10 5 1 0 0,-3-4-24 0 0,0-1 1 0 0,1 0 0 0 0,-1 0 0 0 0,1-2-1 0 0,-1 0 1 0 0,1-1 0 0 0,0-1 0 0 0,-1 0-1 0 0,1-2 1 0 0,23-4 0 0 0,-27 4-119 0 0,0 0 1 0 0,0-2 0 0 0,0 0-1 0 0,0 0 1 0 0,-1-1-1 0 0,1 0 1 0 0,-1-1-1 0 0,-1-1 1 0 0,1 0 0 0 0,-1-1-1 0 0,-1 0 1 0 0,1 0-1 0 0,13-15 1 0 0,-20 16-85 0 0,1 0 0 0 0,-1 0 0 0 0,-1-1 0 0 0,1 1 0 0 0,-1-1 0 0 0,-1 0 0 0 0,1 0 0 0 0,-2 0 0 0 0,1 0 0 0 0,-1-1 0 0 0,0 1 0 0 0,0 0 0 0 0,-1 0 0 0 0,-1-1 0 0 0,1 1 0 0 0,-1 0 0 0 0,-3-14 0 0 0,-2-3 0 0 0,0 1 0 0 0,-2-1 0 0 0,0 2 0 0 0,-18-35 0 0 0,19 44-58 0 0,0 0-1 0 0,-1 0 1 0 0,-1 1 0 0 0,-1 0-1 0 0,1 1 1 0 0,-2 0-1 0 0,0 0 1 0 0,0 1 0 0 0,-1 1-1 0 0,-1 0 1 0 0,1 0 0 0 0,-2 1-1 0 0,1 1 1 0 0,-1 1-1 0 0,0-1 1 0 0,-1 2 0 0 0,0 0-1 0 0,0 1 1 0 0,0 1 0 0 0,-1 0-1 0 0,1 1 1 0 0,-1 0-1 0 0,0 1 1 0 0,0 1 0 0 0,1 1-1 0 0,-20 2 1 0 0,-6 1-1700 0 0,1 3 0 0 0,-1 1 0 0 0,2 3 1 0 0,-57 20-1 0 0,70-20-576 0 0,2 1 1 0 0,0 1-1 0 0,0 1 1 0 0,-34 25-1 0 0,8 2-6544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14.314"/>
    </inkml:context>
    <inkml:brush xml:id="br0">
      <inkml:brushProperty name="width" value="0.035" units="cm"/>
      <inkml:brushProperty name="height" value="0.035" units="cm"/>
    </inkml:brush>
  </inkml:definitions>
  <inkml:trace contextRef="#ctx0" brushRef="#br0">1 101 15025,'4'-26'200,"2"-21"2931,-6 20 4999,9 48-7390,1-2-820,-4 1-777,11 35-5906,6-4-4588,-13-33 5032</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14.595"/>
    </inkml:context>
    <inkml:brush xml:id="br0">
      <inkml:brushProperty name="width" value="0.035" units="cm"/>
      <inkml:brushProperty name="height" value="0.035" units="cm"/>
    </inkml:brush>
  </inkml:definitions>
  <inkml:trace contextRef="#ctx0" brushRef="#br0">14 42 13745,'-14'-18'12179,"20"14"-11861,-1 1 0,0 1 0,1-1 0,-1 1 0,1 0 0,0 0 0,0 0 0,0 1 0,0 0 0,0 0 0,0 1 0,0 0 0,7 0 0,40 4-1312,-8 4-3540,-40-6 3606,16 4-5088,-11 3-3043,-6 0 2070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14.791"/>
    </inkml:context>
    <inkml:brush xml:id="br0">
      <inkml:brushProperty name="width" value="0.035" units="cm"/>
      <inkml:brushProperty name="height" value="0.035" units="cm"/>
    </inkml:brush>
  </inkml:definitions>
  <inkml:trace contextRef="#ctx0" brushRef="#br0">44 33 12893,'-29'2'2104,"14"-2"10571,60-8-10584,57-4 0,-40 6-6168,-4-3-8219,-51 9 6767,17 2-2567</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15.088"/>
    </inkml:context>
    <inkml:brush xml:id="br0">
      <inkml:brushProperty name="width" value="0.035" units="cm"/>
      <inkml:brushProperty name="height" value="0.035" units="cm"/>
    </inkml:brush>
  </inkml:definitions>
  <inkml:trace contextRef="#ctx0" brushRef="#br0">397 94 16213,'-4'-10'-104,"1"5"1020,1-1-1,0 0 1,0 0 0,0 0-1,1 0 1,-2-6 0,3 10-690,0 1 1,1-1-1,-1 1 1,0-1-1,0 1 1,1-1 0,-1 1-1,1-1 1,-1 1-1,1 0 1,-1-1-1,1 1 1,0 0-1,0-1 1,0 1-1,-1 0 1,1 0-1,0 0 1,1 0-1,-1 0 1,0 0 0,0 0-1,0 0 1,1 0-1,-1 1 1,0-1-1,1 0 1,-1 1-1,0-1 1,2 1-1,-1-1-126,0 1 0,0 0 0,0 0 0,0 0 0,-1 0 0,1 0 0,0 0 0,0 1 0,0-1 0,-1 1 0,1-1 0,0 1 0,-1 0-1,1-1 1,3 3 0,-1-1 148,2 1-170,0 0 1,0 1 0,0-1 0,0 1-1,0 0 1,-1 1 0,0-1 0,0 1-1,0 0 1,-1 1 0,1-1 0,-1 1-1,-1 0 1,1 0 0,-1 0 0,0 0 0,0 0-1,2 9 1,-1-3-92,0 1 0,-1 0 0,0 0 0,-1 1 0,0-1 0,-1 0 0,-1 1 0,-1 17 0,-4 0 13,0 0 0,-2-1 0,-2 0 0,-1-1 0,0 0 0,-3 0 0,0-1 0,-2 0 0,-1-2 0,-1 0 0,-1 0 0,-1-2 0,-1 0 0,-1-1 0,-2-2 0,0 0 0,-1-1 0,-1-1 0,0-2 0,-2 0 0,-28 12 0,29-16-32,12-5-31,0 0-1,-1-1 1,0-1 0,-1-1-1,-16 4 1,27-8-3481,-6-3 3359</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16.430"/>
    </inkml:context>
    <inkml:brush xml:id="br0">
      <inkml:brushProperty name="width" value="0.035" units="cm"/>
      <inkml:brushProperty name="height" value="0.035" units="cm"/>
    </inkml:brush>
  </inkml:definitions>
  <inkml:trace contextRef="#ctx0" brushRef="#br0">371 33 20570,'11'-26'2168,"-12"20"-791,-25 36-254,-45 71-260,70-100-785,-69 101 1498,4 3 0,-78 171 0,142-268-7891,20-19-1379,8-16 4895,-12 11-2161,10-13-2323</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16.681"/>
    </inkml:context>
    <inkml:brush xml:id="br0">
      <inkml:brushProperty name="width" value="0.035" units="cm"/>
      <inkml:brushProperty name="height" value="0.035" units="cm"/>
    </inkml:brush>
  </inkml:definitions>
  <inkml:trace contextRef="#ctx0" brushRef="#br0">1 112 13785,'14'-43'448,"10"-20"3887,-24 63-4259,0-1 0,1 1 0,-1-1 0,0 1 0,1 0 0,-1-1 1,1 1-1,-1 0 0,1-1 0,-1 1 0,0 0 0,1 0 0,-1-1 0,1 1 0,-1 0 0,1 0 0,0 0 0,-1 0 0,1 0 0,-1 0 0,1 0 0,-1 0 0,1 0 0,-1 0 0,1 0 0,-1 0 0,1 0 0,-1 0 0,1 0 0,0 0 0,-1 1 0,1-1 0,-1 0 0,0 0 0,1 1 0,-1-1 0,1 1 0,16 11 920,-17-11-976,8 7 328,0 0 0,-1 1-1,-1 0 1,0 0 0,0 0-1,0 1 1,6 18 0,24 78 1204,-29-84-1235,11 41 538,-2 1 0,8 78-1,-17-25-4890,-11-93-776,-5-5-7941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16.870"/>
    </inkml:context>
    <inkml:brush xml:id="br0">
      <inkml:brushProperty name="width" value="0.035" units="cm"/>
      <inkml:brushProperty name="height" value="0.035" units="cm"/>
    </inkml:brush>
  </inkml:definitions>
  <inkml:trace contextRef="#ctx0" brushRef="#br0">96 89 12993,'-27'-12'807,"-9"-3"2259,4 7 5733,35 5-7950,3-2-805,1 1 1,-1 0-1,1 0 1,0 1-1,0 0 0,1 0 1,-1 0-1,0 1 1,1 0-1,7 0 1,90-9-5223,-71 8 1751,-20 2 857,0 1 0,1 0-1,20 4 1,-12-1-3691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17.224"/>
    </inkml:context>
    <inkml:brush xml:id="br0">
      <inkml:brushProperty name="width" value="0.035" units="cm"/>
      <inkml:brushProperty name="height" value="0.035" units="cm"/>
    </inkml:brush>
  </inkml:definitions>
  <inkml:trace contextRef="#ctx0" brushRef="#br0">43 96 12761,'14'-48'1336,"-6"25"1197,-2-1 4041,-4 29-5440,-1 16-443,0-1 0,-2 0 0,0 0 0,-1 1 0,-1-1 0,-1 0 0,-7 24 0,0 2 288,1 0 67,1-10-921,1 0 0,2 1 0,2 0 1,1 0-1,2 0 0,4 52 0,-2-86-124,-1 0-1,1 0 1,0 0 0,0 1-1,0-1 1,0 0-1,1 0 1,0-1 0,-1 1-1,1 0 1,0 0 0,0-1-1,0 1 1,0-1-1,1 0 1,-1 1 0,1-1-1,0 0 1,-1-1 0,1 1-1,0 0 1,0-1-1,0 0 1,5 2 0,5 1-34,1-1 1,-1-1 0,1 0 0,0-1-1,21-1 1,-19-2-1696,11-9-17671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17.473"/>
    </inkml:context>
    <inkml:brush xml:id="br0">
      <inkml:brushProperty name="width" value="0.035" units="cm"/>
      <inkml:brushProperty name="height" value="0.035" units="cm"/>
    </inkml:brush>
  </inkml:definitions>
  <inkml:trace contextRef="#ctx0" brushRef="#br0">19 131 17638,'0'-1'-7,"-3"-6"384,0 0 0,0 0-1,0-1 1,1 1 0,1-1 0,-2-11 0,3 17-225,0 0-1,0 0 1,0 0 0,1 0 0,-1 0 0,1 0-1,0 0 1,-1 0 0,1 0 0,0 0-1,0 0 1,0 1 0,0-1 0,1 0-1,-1 1 1,0-1 0,1 1 0,-1-1 0,1 1-1,0-1 1,-1 1 0,1 0 0,0 0-1,0 0 1,-1 0 0,1 0 0,0 0 0,4 0-1,10-4 129,1 1 0,-1 1 0,1 1 0,0 0 0,28 1 0,22-2-2832,-63 2 2037,0 1 0,0 0 0,-1 1 1,1-1-1,0 1 0,0-1 0,-1 1 1,1 0-1,0 1 0,3 1 1,7 6-9575</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20.257"/>
    </inkml:context>
    <inkml:brush xml:id="br0">
      <inkml:brushProperty name="width" value="0.035" units="cm"/>
      <inkml:brushProperty name="height" value="0.035" units="cm"/>
    </inkml:brush>
  </inkml:definitions>
  <inkml:trace contextRef="#ctx0" brushRef="#br0">155 43 12225,'-9'-8'16891,"79"-27"-13240,-70 38-3651,0 0 0,0 0 0,0 0 0,-1 0 0,1 0 0,-1 0 0,0 0 0,0 0 0,0-1 0,0 1 0,-2 3 0,-1 4 0,-11 37 0,2 0 0,2 1 0,-6 60 0,17-103 0,0 0 0,0-1 0,-1 1 0,1-1 0,-1 0 0,0 1 0,-1-1 0,1 0 0,-1 1 0,0-1 0,0 0 0,0 0 0,-3 3 0,3-4 0,0-1 0,0 0 0,-1 0 0,1 1 0,-1-2 0,1 1 0,-1 0 0,0 0 0,0-1 0,0 0 0,0 1 0,0-1 0,0 0 0,0-1 0,0 1 0,0 0 0,0-1 0,-5 0 0,-6 3 0,-4-1 0,-1 1 0,0 1 0,26-1 0,0 0 0,0 0 0,0-1 0,1 0 0,9 2 0,6 0 0,70 3 0,-72-7 0,1 0 0,-8 1-1647,-2-1 4606</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9:26.537"/>
    </inkml:context>
    <inkml:brush xml:id="br0">
      <inkml:brushProperty name="width" value="0.035" units="cm"/>
      <inkml:brushProperty name="height" value="0.035" units="cm"/>
    </inkml:brush>
  </inkml:definitions>
  <inkml:trace contextRef="#ctx0" brushRef="#br0">36 42 15977 0 0,'-35'5'1054'0'0,"46"-6"2356"0"0,34-6-248 0 0,-13 1-3915 0 0,-10 1 1075 0 0,17-4 479 0 0,1 2 0 0 0,62-4 1 0 0,-99 11-628 0 0,-4 2-106 0 0,0 0 0 0 0,0 0 1 0 0,0 0-1 0 0,0 1 0 0 0,-1-1 0 0 0,1 0 1 0 0,-1-1-1 0 0,0 1 0 0 0,1 0 1 0 0,-1 0-1 0 0,0-1 0 0 0,0 1 0 0 0,0-1 1 0 0,0 1-1 0 0,0-1 0 0 0,0 0 0 0 0,0 0 1 0 0,-1 0-1 0 0,-3 1 0 0 0,-58 24 973 0 0,47-20-467 0 0,14-5-387 0 0,-2 3 716 0 0,4-2-2015 0 0,32-9-8888 0 0,-24 6 6728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20.816"/>
    </inkml:context>
    <inkml:brush xml:id="br0">
      <inkml:brushProperty name="width" value="0.035" units="cm"/>
      <inkml:brushProperty name="height" value="0.035" units="cm"/>
    </inkml:brush>
  </inkml:definitions>
  <inkml:trace contextRef="#ctx0" brushRef="#br0">22 120 18862,'-2'-2'-29,"0"1"0,1-1-1,-1 0 1,0 1 0,1-1 0,0 0 0,-1 0 0,1 0 0,0 0 0,0 0 0,0 0 0,0 0-1,0 0 1,0 0 0,1-1 0,-1 1 0,1 0 0,0-1 0,-1 1 0,1-3 0,1 1 218,0 1 0,0-1-1,0 0 1,0 1 0,1-1 0,0 1 0,-1-1 0,1 1 0,0 0 0,4-5 0,3-5 790,-8 12-886,-1-1 0,1 1 0,0 0 0,-1 0 0,1 0 0,0 0 0,0 0 1,-1 0-1,1 1 0,0-1 0,0 0 0,0 0 0,0 0 0,0 1 0,0-1 0,0 1 0,0-1 0,1 1 0,-1-1 0,0 1 0,1-1 0,1 1 838,20 13 741,-16-6-1277,0-1 0,0 1 0,-1 1 0,0-1 0,0 1 0,-1 0 0,0 0 0,-1 0 0,1 1 0,2 10 0,8 21 532,8 42 0,-11-36-402,9 32-479,12 83 0,-28-125-47,-2-1-1,-1 1 1,-2 0-1,-8 67 1,5-83 1,3-17 0,0 0 0,0 1 0,0-1 0,-1 0 0,0 1 0,1-1 0,-1 0 0,0 0 0,-1 0 0,1 0 0,-1 0 0,1 0 0,-1 0 0,0 0 0,0 0 0,0-1 0,-3 4 0,-7 1 0,-1-1 0,1 0 0,-1-1 0,0 0 0,0-1 0,0-1 0,-18 3 0,15-2 0,5 0 0,4-1-348</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21.413"/>
    </inkml:context>
    <inkml:brush xml:id="br0">
      <inkml:brushProperty name="width" value="0.035" units="cm"/>
      <inkml:brushProperty name="height" value="0.035" units="cm"/>
    </inkml:brush>
  </inkml:definitions>
  <inkml:trace contextRef="#ctx0" brushRef="#br0">53 85 20346,'-13'-6'161,"-24"-13"4493,35 18-3365,2-3 948,8-4-1010,8-4-453,7 4-492,0 1-1,1 2 0,0 0 1,0 2-1,0 1 1,37 0-1,-9 0-239,16 1-6955,-65 2 4490,17 9-11773</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21.664"/>
    </inkml:context>
    <inkml:brush xml:id="br0">
      <inkml:brushProperty name="width" value="0.035" units="cm"/>
      <inkml:brushProperty name="height" value="0.035" units="cm"/>
    </inkml:brush>
  </inkml:definitions>
  <inkml:trace contextRef="#ctx0" brushRef="#br0">51 0 13817,'-51'17'17927,"308"-13"-16904,-256-3-1428,25 2-567,-13 1-4977,-8 16-17636</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22.459"/>
    </inkml:context>
    <inkml:brush xml:id="br0">
      <inkml:brushProperty name="width" value="0.035" units="cm"/>
      <inkml:brushProperty name="height" value="0.035" units="cm"/>
    </inkml:brush>
  </inkml:definitions>
  <inkml:trace contextRef="#ctx0" brushRef="#br0">8 147 14345,'2'-5'-51,"37"-86"2155,-35 84-918,1 0 1,-1 0-1,1 0 1,1 1-1,8-9 1,-12 13 46,-3 9 96,-22 145 3221,1-17-2504,-18 305-1954,38-408-53,3-25-4950,16-37-21128</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22.631"/>
    </inkml:context>
    <inkml:brush xml:id="br0">
      <inkml:brushProperty name="width" value="0.035" units="cm"/>
      <inkml:brushProperty name="height" value="0.035" units="cm"/>
    </inkml:brush>
  </inkml:definitions>
  <inkml:trace contextRef="#ctx0" brushRef="#br0">1 384 16522,'4'-14'38,"19"-13"977,2 1 0,0 1 0,2 2 0,29-22 0,-15 14-909,37-39 1,-74 65-223,49-53-2566,-28 15-2824,-23 26-1014</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22.821"/>
    </inkml:context>
    <inkml:brush xml:id="br0">
      <inkml:brushProperty name="width" value="0.035" units="cm"/>
      <inkml:brushProperty name="height" value="0.035" units="cm"/>
    </inkml:brush>
  </inkml:definitions>
  <inkml:trace contextRef="#ctx0" brushRef="#br0">1 0 11269,'0'0'357,"2"17"2004,72 63 6651,11-3-4659,-50-45-3905,-21-18-1847,17 15-3374,-2-22-7683,-9-7 5140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23.213"/>
    </inkml:context>
    <inkml:brush xml:id="br0">
      <inkml:brushProperty name="width" value="0.035" units="cm"/>
      <inkml:brushProperty name="height" value="0.035" units="cm"/>
    </inkml:brush>
  </inkml:definitions>
  <inkml:trace contextRef="#ctx0" brushRef="#br0">105 156 14853,'-1'-1'159,"0"1"0,1-1 0,-1 1-1,0-1 1,1 0 0,-1 1 0,1-1-1,-1 0 1,1 1 0,0-1 0,-1 0-1,1 0 1,0 0 0,-1 1 0,1-1-1,0 0 1,0 0 0,0 0 0,0 0-1,0 1 1,0-1 0,0 0 0,0 0 0,0 0-1,0 0 1,0 0 0,0 1 0,1-1-1,-1 0 1,0 0 0,1 0 0,-1 1-1,0-1 1,1 0 0,-1 1 0,1-1-1,0 0 1,-1 1 0,1-1 0,-1 0-1,1 1 1,0-1 0,-1 1 0,1-1-1,0 1 1,0 0 0,-1-1 0,1 1-1,0 0 1,0-1 0,0 1 0,-1 0-1,1 0 1,0 0 0,2 0 0,10-3 251,1 0 0,-1 1 0,16 0 0,0 0 588,-23 0-858,0 1 1,1-1 0,-1 0-1,0 0 1,0-1 0,10-5 0,-15 7-113,1 0 1,-1 0 0,1 0-1,-1 0 1,0 0 0,1 0 0,-1-1-1,0 1 1,0 0 0,0-1-1,0 1 1,0-1 0,0 1-1,0-1 1,-1 0 0,1 1 0,0-1-1,-1 0 1,1 0 0,-1 1-1,0-1 1,0 0 0,1 0 0,-1 1-1,0-1 1,-1 0 0,1 0-1,0 0 1,0 1 0,-1-1 0,-1-3-1,1 3-12,-1-1 0,1 1 0,-1 0 0,0 0 0,0 0 0,0 0 0,0 0 0,0 0 0,0 1 0,-1-1 1,1 1-1,-1-1 0,1 1 0,-1 0 0,1 0 0,-1 0 0,0 0 0,1 1 0,-4-1 0,-3-1 56,1 0 0,0 1 1,-1 1-1,1-1 0,-9 2 0,7 0 91,1 1 1,0 1-1,0-1 0,0 1 0,0 1 0,0 0 0,1 0 0,-1 1 1,1 0-1,1 0 0,-1 1 0,1 0 0,0 0 0,0 1 0,0 0 1,1 0-1,-7 10 0,10-12-135,-1 0 0,1 0 1,0 1-1,0-1 0,1 1 0,0-1 1,0 1-1,0 0 0,1-1 0,-1 1 1,1 0-1,1 0 0,-1 0 0,1 0 1,0 0-1,1 0 0,-1 0 0,1 0 1,0 0-1,1 0 0,-1 0 0,1 0 1,0-1-1,1 1 0,-1-1 1,1 1-1,6 8 0,-1-5-65,0 0-1,1-1 1,0 0-1,0 0 1,0-1 0,1-1-1,0 1 1,1-1 0,-1-1-1,1 0 1,0 0-1,0-1 1,1-1 0,-1 0-1,1 0 1,20 1-1,-7-2-1894,1-1 0,38-3-1,45-13-12101,-60 6 3590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23.475"/>
    </inkml:context>
    <inkml:brush xml:id="br0">
      <inkml:brushProperty name="width" value="0.035" units="cm"/>
      <inkml:brushProperty name="height" value="0.035" units="cm"/>
    </inkml:brush>
  </inkml:definitions>
  <inkml:trace contextRef="#ctx0" brushRef="#br0">438 68 18514,'7'-25'84,"4"-17"6538,-17 48-5444,-24 31 7,1 1-1,2 1 1,-29 59 0,12-23-140,-61 119-365,-2 3-1282,106-196 349,1 1-1,-1-1 1,1 0 0,-1 0-1,0 0 1,0 0-1,0 0 1,1 0-1,-1-1 1,0 1 0,0 0-1,0 0 1,-1-1-1,1 1 1,0 0-1,0-1 1,-2 2 0,2-2-58,0 0 1,0-1 0,1 1 0,-1 0 0,0 0 0,0 0-1,1 0 1,-1 0 0,0-1 0,1 1 0,-1 0 0,0-1-1,1 1 1,-1-1 0,0 1 0,1 0 0,-1-1 0,1 0-1,-1 1 1,0-1 0,0 0 0,-1-3-845,0 0 1,0 1 0,0-1-1,0 0 1,0 0-1,1 0 1,0 0-1,0 0 1,-1-7-1,1-14-6319</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23.586"/>
    </inkml:context>
    <inkml:brush xml:id="br0">
      <inkml:brushProperty name="width" value="0.035" units="cm"/>
      <inkml:brushProperty name="height" value="0.035" units="cm"/>
    </inkml:brush>
  </inkml:definitions>
  <inkml:trace contextRef="#ctx0" brushRef="#br0">1 68 13797,'4'-17'140,"-3"12"156,0 0-1,1 0 1,-1 0-1,1 0 0,0 1 1,0-1-1,1 1 1,4-8 2639,-5 12-2485,0 0 0,0 1 0,0-1 0,0 1 0,0-1 1,0 1-1,0 0 0,0 0 0,-1 0 0,1 0 0,0 0 1,-1 0-1,3 2 0,23 24 673,9 6-8477,-31-30 5743,3 2-552,0 0-4831,5 5 311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26.586"/>
    </inkml:context>
    <inkml:brush xml:id="br0">
      <inkml:brushProperty name="width" value="0.035" units="cm"/>
      <inkml:brushProperty name="height" value="0.035" units="cm"/>
    </inkml:brush>
  </inkml:definitions>
  <inkml:trace contextRef="#ctx0" brushRef="#br0">1 44 16746,'0'0'5282,"11"-1"-4289,67-7 347,141-13 2728,-74 10-5489,-122 9-3328,-19 1 49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6:49.163"/>
    </inkml:context>
    <inkml:brush xml:id="br0">
      <inkml:brushProperty name="width" value="0.035" units="cm"/>
      <inkml:brushProperty name="height" value="0.035" units="cm"/>
    </inkml:brush>
  </inkml:definitions>
  <inkml:trace contextRef="#ctx0" brushRef="#br0">132 609 5789 0 0,'1'-9'2216'0'0,"0"-1"0"0"0,-1 1 0 0 0,0 0 1 0 0,-1-1-1 0 0,-3-17 4177 0 0,2 31-4822 0 0,-6 9-689 0 0,2 1 1 0 0,-1 0-1 0 0,2 0 0 0 0,0 0 1 0 0,1 1-1 0 0,-3 17 1 0 0,-13 96 873 0 0,16-72-1756 0 0,4 74 0 0 0,1-54 0 0 0,-2-65 0 0 0,1-11 0 0 0,0 0 0 0 0,0 0 0 0 0,0 0 0 0 0,0 1 0 0 0,0-1 0 0 0,0 0 0 0 0,0 0 0 0 0,0 0 0 0 0,0 0 0 0 0,0 1 0 0 0,0-1 0 0 0,-1 0 0 0 0,1 0 0 0 0,0 0 0 0 0,0 0 0 0 0,0 0 0 0 0,0 1 0 0 0,0-1 0 0 0,0 0 0 0 0,-1 0 0 0 0,1 0 0 0 0,0 0 0 0 0,0 0 0 0 0,0 0 0 0 0,0 0 0 0 0,-1 0 0 0 0,1 0 0 0 0,0 1 0 0 0,0-1 0 0 0,0 0 0 0 0,0 0 0 0 0,-1 0 0 0 0,1 0 0 0 0,0 0 0 0 0,0 0 0 0 0,0 0 0 0 0,0 0 0 0 0,-1 0 0 0 0,1 0 0 0 0,0 0 0 0 0,0-1 0 0 0,0 1 0 0 0,0 0 0 0 0,-1 0 0 0 0,1 0 0 0 0,0 0 0 0 0,0 0 0 0 0,0 0 0 0 0,0 0 0 0 0,-1 0 0 0 0,1 0 0 0 0,0-1 0 0 0,0 1 0 0 0,0 0 0 0 0,-4-4 0 0 0,0-1 0 0 0,0 1 0 0 0,0-1 0 0 0,1 0 0 0 0,-1 0 0 0 0,1 0 0 0 0,1 0 0 0 0,-1-1 0 0 0,1 1 0 0 0,0-1 0 0 0,0 1 0 0 0,0-1 0 0 0,1 0 0 0 0,0 0 0 0 0,-1-6 0 0 0,-7-101 0 0 0,8 42 0 0 0,3 0 0 0 0,4 0 0 0 0,2 0 0 0 0,4 1 0 0 0,3 0 0 0 0,2 1 0 0 0,4 1 0 0 0,58-128 0 0 0,-75 187 3 0 0,1 0 0 0 0,-1 1 0 0 0,2-1 0 0 0,-1 1 0 0 0,1 0 0 0 0,1 1 0 0 0,0-1 0 0 0,9-7 0 0 0,-13 13-16 0 0,0 0 0 0 0,0 0 0 0 0,0 0 0 0 0,0 1 0 0 0,0-1 0 0 0,0 1 0 0 0,1 0 0 0 0,-1 0 0 0 0,1 0 0 0 0,-1 1 0 0 0,1-1-1 0 0,-1 1 1 0 0,1 0 0 0 0,-1 0 0 0 0,1 0 0 0 0,-1 0 0 0 0,1 0 0 0 0,-1 1 0 0 0,1 0 0 0 0,-1 0 0 0 0,0 0 0 0 0,1 0 0 0 0,-1 0-1 0 0,0 1 1 0 0,6 3 0 0 0,1 0-965 0 0,-1 1 0 0 0,0 0-1 0 0,-1 1 1 0 0,1 0 0 0 0,-1 0 0 0 0,-1 1-1 0 0,0 0 1 0 0,0 0 0 0 0,0 1-1 0 0,-1 0 1 0 0,6 11 0 0 0,-8-13-391 0 0,0 1 0 0 0,-1 0-1 0 0,0 0 1 0 0,-1 1 0 0 0,2 8 0 0 0,1 35-9275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26.820"/>
    </inkml:context>
    <inkml:brush xml:id="br0">
      <inkml:brushProperty name="width" value="0.035" units="cm"/>
      <inkml:brushProperty name="height" value="0.035" units="cm"/>
    </inkml:brush>
  </inkml:definitions>
  <inkml:trace contextRef="#ctx0" brushRef="#br0">37 0 15321,'-37'13'7982,"38"-13"-7879,-1 1 0,0-1 0,0 0-1,0 0 1,0 0 0,0 0 0,0 0 0,1 0 0,-1 0 0,0 0 0,0 0 0,0 0-1,0 0 1,0 0 0,0 0 0,0 0 0,0 1 0,1-1 0,-1 0 0,0 0 0,0 0-1,0 0 1,0 0 0,0 0 0,0 0 0,0 1 0,0-1 0,0 0 0,0 0 0,0 0-1,0 0 1,0 0 0,0 0 0,0 1 0,0-1 0,0 0 0,0 0 0,0 0 0,0 0 0,0 0-1,0 0 1,0 1 0,0-1 0,0 0 0,0 0 0,0 0 0,0 0 0,0 0 0,-1 0-1,1 0 1,0 1 0,0-1 0,0 0 0,64-2 4666,-17-1-5630,-41 3 861,257 8 0,-245-6-1639,-7 1 5016,-9-1-3887,-31 14-31629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27.836"/>
    </inkml:context>
    <inkml:brush xml:id="br0">
      <inkml:brushProperty name="width" value="0.035" units="cm"/>
      <inkml:brushProperty name="height" value="0.035" units="cm"/>
    </inkml:brush>
  </inkml:definitions>
  <inkml:trace contextRef="#ctx0" brushRef="#br0">34 172 18734,'-2'-3'130,"-1"0"-1,1-1 1,0 1 0,0 0 0,1-1-1,-1 0 1,1 1 0,0-1 0,-1 0 0,2 0-1,-1 0 1,0 0 0,1 0 0,0 0 0,0 0-1,0 0 1,0 0 0,1 0 0,-1 0 0,1 0-1,2-4 1,-1 3 79,1 1 0,-1-1 0,1 0 0,1 1 0,-1-1 0,1 1 0,-1 0 0,1 0 0,0 1 0,1-1 0,-1 1 0,1 0 1,-1 0-1,1 0 0,5-2 0,-1 1-55,-1 1-1,1 0 1,0 0 0,1 1 0,-1 0 0,0 0 0,0 1 0,1 0 0,-1 1 0,1 0 0,-1 1 0,1 0 0,-1 0-1,0 1 1,0 0 0,0 0 0,15 7 0,-19-7-76,0 1 0,0 0 0,-1 0 0,1 0-1,-1 0 1,1 1 0,-1 0 0,0 0 0,0 0 0,-1 0-1,1 0 1,-1 1 0,0 0 0,0-1 0,-1 1 0,1 0 0,-1 1-1,0-1 1,0 0 0,-1 1 0,0-1 0,0 0 0,0 1 0,-1 0-1,1-1 1,-1 1 0,0-1 0,-1 1 0,0-1 0,0 1 0,-2 9-1,-3 3 181,-1 1 0,0-1-1,-1 0 1,-1-1-1,-1 0 1,0 0-1,-1-1 1,-19 20-1,-114 112-3,118-127-254,20-18 0,1 1 0,-1 0 0,1 0 0,0 1 0,0-1 0,0 1 0,1 0 0,-1 0 0,1 1 0,0-1 0,1 1 0,-6 12 0,9-17 0,0 1 0,0-1 0,0 1 0,1-1 0,-1 1 0,0-1 0,1 0 0,-1 1 0,1-1 0,0 0 0,-1 1 0,1-1 0,0 0 0,0 0 0,0 0 0,0 1 0,0-1 0,0 0 0,0 0 0,0 0 0,0-1 0,0 1 0,1 0 0,-1 0 0,2 0 0,37 16 0,-39-16 0,85 25 0,135 22 0,31 6 0,-234-46-103,-16-7-1027</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8:31.739"/>
    </inkml:context>
    <inkml:brush xml:id="br0">
      <inkml:brushProperty name="width" value="0.035" units="cm"/>
      <inkml:brushProperty name="height" value="0.035" units="cm"/>
    </inkml:brush>
  </inkml:definitions>
  <inkml:trace contextRef="#ctx0" brushRef="#br0">579 41 20554 0 0,'-101'-16'-5723'0'0,"98"15"5812"0"0,-9 1-7 0 0,12 0-53 0 0,0 0 0 0 0,0 0 1 0 0,0 0-1 0 0,1-1 0 0 0,-1 1 1 0 0,0 0-1 0 0,0 0 0 0 0,0 0 1 0 0,0 0-1 0 0,0 0 0 0 0,0 0 1 0 0,0-1-1 0 0,0 1 0 0 0,0 0 1 0 0,0 0-1 0 0,0 0 0 0 0,0 0 1 0 0,0 0-1 0 0,0-1 1 0 0,0 1-1 0 0,-1 0 0 0 0,1 0 1 0 0,0 0-1 0 0,0 0 0 0 0,0 0 1 0 0,0 0-1 0 0,0 0 0 0 0,0-1 1 0 0,0 1-1 0 0,0 0 0 0 0,0 0 1 0 0,0 0-1 0 0,0 0 0 0 0,-1 0 1 0 0,1 0-1 0 0,0 0 0 0 0,0 0 1 0 0,0 0-1 0 0,0 0 0 0 0,0 0 1 0 0,0 0-1 0 0,-1 0 0 0 0,1-1 1 0 0,0 1-1 0 0,13-4 92 0 0,1 0 0 0 0,-1 1 0 0 0,1 0 0 0 0,0 1 0 0 0,0 0 0 0 0,0 2 0 0 0,27 1 0 0 0,111 17 389 0 0,-105-11-400 0 0,1172 121 1843 0 0,-1174-126-1351 0 0,134 10 959 0 0,-60 5-1255 0 0,209 24-25 0 0,-100-15-167 0 0,121 4 69 0 0,-310-28-179 0 0,207 24-12 0 0,-148-12 30 0 0,-1-5 1 0 0,126-5 0 0 0,-55-16 20 0 0,237-50-1 0 0,-100 6 1182 0 0,-296 55-1192 0 0,0 1 0 0 0,0 0 0 0 0,0 0-1 0 0,0 1 1 0 0,0 1 0 0 0,-1-1 0 0 0,1 1 0 0 0,0 1 0 0 0,-1 0 0 0 0,1 0 0 0 0,-1 0-1 0 0,0 1 1 0 0,0 0 0 0 0,0 1 0 0 0,-1 0 0 0 0,0 0 0 0 0,1 1 0 0 0,-2 0 0 0 0,1 0-1 0 0,-1 0 1 0 0,0 1 0 0 0,6 8 0 0 0,-1-2 16 0 0,-2 1 0 0 0,1 0-1 0 0,-2 1 1 0 0,0 0 0 0 0,0 0-1 0 0,-1 0 1 0 0,-1 1 0 0 0,-1 0-1 0 0,0 0 1 0 0,-2 1 0 0 0,4 21-1 0 0,29 456 3091 0 0,3-262 320 0 0,-28-158-2828 0 0,-5-44-646 0 0,-2 0 1 0 0,1 56-1 0 0,-5-73 16 0 0,0-2 0 0 0,0-1 0 0 0,-1 1 0 0 0,0-10 0 0 0,1 0 0 0 0,-1 0 0 0 0,0 0 0 0 0,0 0 0 0 0,1 0 0 0 0,-1 0 0 0 0,0 0 0 0 0,0 0 0 0 0,0 0 0 0 0,0 0 0 0 0,0 0 0 0 0,0-1 0 0 0,0 1 0 0 0,0 0 0 0 0,-1-1 0 0 0,1 1 0 0 0,0-1 0 0 0,0 1 0 0 0,0-1 0 0 0,-1 0 0 0 0,1 1 0 0 0,0-1 0 0 0,0 0 0 0 0,-1 0 0 0 0,1 0 0 0 0,-2 0 0 0 0,0 0 0 0 0,-101 20 0 0 0,-201 11 0 0 0,200-27 0 0 0,-200-20 0 0 0,-104-42 0 0 0,72 7 0 0 0,-87 35 0 0 0,365 16 0 0 0,-242-17 0 0 0,-2 1 0 0 0,-357 42 0 0 0,310-5 0 0 0,6-1 0 0 0,58-5 0 0 0,-10 1 0 0 0,-243 61 0 0 0,524-75 0 0 0,13-1 0 0 0,1-1 0 0 0,-1 0 0 0 0,1 0 0 0 0,-1 0 0 0 0,1 0 0 0 0,-1 0 0 0 0,1 0 0 0 0,-1 0 0 0 0,1 0 0 0 0,-1 0 0 0 0,1-1 0 0 0,-1 1 0 0 0,1-1 0 0 0,-1 1 0 0 0,1-1 0 0 0,0 1 0 0 0,-1-1 0 0 0,1 0 0 0 0,0 0 0 0 0,-1 0 0 0 0,1 0 0 0 0,0 0 0 0 0,0 0 0 0 0,0 0 0 0 0,0 0 0 0 0,0 0 0 0 0,0 0 0 0 0,0-1 0 0 0,0 1 0 0 0,1 0 0 0 0,-1-1 0 0 0,0 1 0 0 0,1 0 0 0 0,-1-1 0 0 0,1 1 0 0 0,-1-1 0 0 0,1 1 0 0 0,0-1 0 0 0,0 1 0 0 0,0-1 0 0 0,-1 1 0 0 0,1-1 0 0 0,1 0 0 0 0,-1 1 0 0 0,0-1 0 0 0,0 1 0 0 0,1-2 0 0 0,-1-3 0 0 0,-1-97 0 0 0,4-1 0 0 0,27-164 0 0 0,-6 65 0 0 0,10-163 0 0 0,-13 122 0 0 0,-21 229 0 0 0,-1 7 0 0 0,2 0 0 0 0,-1 0 0 0 0,1 0 0 0 0,0 1 0 0 0,1-1 0 0 0,0 0 0 0 0,4-12 0 0 0,-3 9 0 0 0,-2-1 0 0 0,1 2 0 0 0,-2-1 0 0 0,-2 1-49 0 0,1 8-493 0 0,7 19-9501 0 0,2 7 5994 0 0,-5-8-3175 0 0,-4-3-1780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32.906"/>
    </inkml:context>
    <inkml:brush xml:id="br0">
      <inkml:brushProperty name="width" value="0.035" units="cm"/>
      <inkml:brushProperty name="height" value="0.035" units="cm"/>
    </inkml:brush>
  </inkml:definitions>
  <inkml:trace contextRef="#ctx0" brushRef="#br0">203 80 15849,'5'-11'-178,"0"0"-1,0 0 0,-1 0 0,5-22 0,-9 30 553,-4 12-106,-19 41 401,3 0 0,-26 98 0,-12 121 1803,34-149-1060,15-66-593,7-39-636,0 1 0,-1-1 1,-1 1-1,0-1 0,-1 0 0,-8 15 0,0-67-21916</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03:08:35.359"/>
    </inkml:context>
    <inkml:brush xml:id="br0">
      <inkml:brushProperty name="width" value="0.035" units="cm"/>
      <inkml:brushProperty name="height" value="0.035" units="cm"/>
    </inkml:brush>
  </inkml:definitions>
  <inkml:trace contextRef="#ctx0" brushRef="#br0">609 325 11225,'5'-5'49,"0"0"0,1 0 0,0 1 0,-1 0 0,2-1 0,-1 2 0,0-1 0,1 1 0,-1 0 0,1 0 0,0 1-1,0 0 1,9-1 0,14-2 406,59-3 0,-35 5-323,148-13 434,-1 9 1,1 9-1,334 45 0,-423-33-386,126 0 0,112-19 26,-247 2-150,33 0 91,855-44 1136,-61 2-802,-214 29-399,-346-9-452,482-44-251,-26-24 582,-812 90 105,-1 2-1,1 0 0,-1 0 1,1 1-1,0 1 0,24 5 1,-35-5-54,1 1 1,-1-1-1,0 1 1,0 0-1,0 0 1,-1 1 0,1-1-1,0 1 1,-1 0-1,1 0 1,-1 0-1,0 0 1,0 0-1,-1 1 1,1-1-1,0 1 1,-1 0-1,0 0 1,0 0 0,0 0-1,-1 0 1,1 0-1,-1 0 1,0 1-1,0-1 1,0 6-1,2 13 131,-2 1-1,0 0 0,-1 0 0,-2 0 1,0 0-1,-8 32 0,-47 147 1141,20-78-309,27-88-603,-32 123 3044,-26 187 1,66-328-3187,-1-1 1,-1 1 0,-1-1 0,0 0 0,-2 0 0,0-1 0,-1 0 0,0 0 0,-15 19-1,12-22-206,-1 0-1,-1-1 0,0-1 0,-1 0 1,0-1-1,-1 0 0,0-1 0,-1-1 1,0 0-1,-1-1 0,1-1 1,-1-1-1,-18 5 0,-29 4 47,0-2-1,-86 5 1,54-8-78,-61 5 25,-1-7 0,0-8 0,-176-21 0,-843-23-752,405 88 611,626-32 86,-118-6 36,61-5-60,-94 13-132,-463 17-716,427-18 127,-224 4 12,515-17 736,-591-13-484,471 0 181,-161-5-1275,-70 22 2011,372-3 99,17-1-256,0 0 0,0 0 0,0 0 0,0-1 1,0 1-1,0-1 0,0 0 0,0 0 0,-4-2 0,6 2 40,-24-27 2077,28 10-2298,1 1 0,1 0-1,0 0 1,2 1 0,0 0-1,0 0 1,2 0 0,8-15-1,17-38 15,-11 9-92,-3 0 0,15-89 1,7-126-470,-30 189 289,-1-34-872,-10 118 964,-2-37-620,5 33 744,1 1 0,-1 0 0,1 0 0,0 0 0,0 1-1,0-1 1,1 1 0,0 0 0,0 0 0,0 1 0,6-4 0,65-32-697,-66 35 346,-9 3-840,0 1 1046,-1 0 1,0 0-1,1 0 1,-1 0-1,0 0 1,1 0-1,-1 0 1,1 0-1,-1 0 1,0 0-1,1 0 1,-1 0-1,0 0 1,1 0-1,-1 0 1,0 0-1,1 0 1,-1 0-1,0 1 1,1-1-1,-1 0 1,0 0-1,1 0 1,-1 1-1,0-1 1,0 0-1,1 0 1,-1 1-1,0-1 0,0 0 1,1 1-1,-1-1 1,0 0-1,0 1 1,0-1-1,0 0 1,0 1-1,1-1 1,-1 0-1,0 1 1,0-1-1,0 0 1,0 1-1,0-1 1,0 0-1,0 1 1,0-1-1,0 1 1,0-1-1,0 0 1,-1 1-1,1-1 1,0 0-1,0 1 1,0-1-1,0 0 1,-1 1-1,1-1 1,0 0-1,0 1 1,-1-1-1,-13 18-3313,-7-1-2032,1-1-2537</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9:10.692"/>
    </inkml:context>
    <inkml:brush xml:id="br0">
      <inkml:brushProperty name="width" value="0.035" units="cm"/>
      <inkml:brushProperty name="height" value="0.035" units="cm"/>
    </inkml:brush>
  </inkml:definitions>
  <inkml:trace contextRef="#ctx0" brushRef="#br0">1705 196 17166 0 0,'2'-1'15'0'0,"0"-1"1"0"0,0 0 0 0 0,0 0-1 0 0,0 0 1 0 0,0 0 0 0 0,0 0-1 0 0,-1 0 1 0 0,1 0 0 0 0,-1 0-1 0 0,2-5 1 0 0,-3 6 85 0 0,0 0-1 0 0,0 0 1 0 0,-1 0-1 0 0,1-1 1 0 0,0 1 0 0 0,-1 0-1 0 0,1 0 1 0 0,-1 0-1 0 0,0 0 1 0 0,1 0 0 0 0,-1 0-1 0 0,0 0 1 0 0,1 0-1 0 0,-1 0 1 0 0,0 1 0 0 0,0-1-1 0 0,0 0 1 0 0,0 0-1 0 0,0 1 1 0 0,0-1 0 0 0,0 0-1 0 0,0 1 1 0 0,0-1-1 0 0,0 1 1 0 0,0 0 0 0 0,0-1-1 0 0,0 1 1 0 0,0 0-1 0 0,-1-1 1 0 0,1 1 0 0 0,-2 0-1 0 0,-145-44 2168 0 0,-2 7-1 0 0,-210-25 0 0 0,320 60-1856 0 0,1 2-1 0 0,-1 1 1 0 0,1 2 0 0 0,-44 10-1 0 0,23-5 167 0 0,25-3-393 0 0,1 2 0 0 0,0 1 0 0 0,0 2 0 0 0,1 1 0 0 0,0 1 0 0 0,-55 30 1 0 0,51-22-165 0 0,1 1 1 0 0,1 2 0 0 0,1 1 0 0 0,-58 54 0 0 0,68-52 144 0 0,0 2 0 0 0,2 0 0 0 0,1 1 0 0 0,2 1 0 0 0,0 1 0 0 0,-23 58 0 0 0,32-66-119 0 0,2 0 0 0 0,1 1 0 0 0,1 0 0 0 0,-4 31 0 0 0,8-13-46 0 0,2-1 0 0 0,2 1 0 0 0,7 42 0 0 0,-8-71 0 0 0,4 4 0 0 0,0 0 0 0 0,1 0 0 0 0,1-1 0 0 0,0 1 0 0 0,1-1 0 0 0,20 27 0 0 0,-24-36 0 0 0,15 23 0 0 0,0-1 0 0 0,2 0 0 0 0,1-2 0 0 0,1-1 0 0 0,2 0 0 0 0,0-2 0 0 0,48 35 0 0 0,24-4 0 0 0,-78-45 0 0 0,-1-1 0 0 0,1-1 0 0 0,0-1 0 0 0,1 0 0 0 0,0-2 0 0 0,0 0 0 0 0,0-1 0 0 0,36 2 0 0 0,18 3 0 0 0,-7-4 0 0 0,-11-2 0 0 0,82 1 0 0 0,-89-4 0 0 0,21 0 0 0 0,-22 1 0 0 0,15 3 0 0 0,-38-2 0 0 0,-1-2 0 0 0,1 1 0 0 0,10 1 0 0 0,-31-2 0 0 0,51-5 0 0 0,170-14 0 0 0,-145 5 0 0 0,11-2 0 0 0,-33 5 0 0 0,-8-4 0 0 0,-32 9 0 0 0,-3 1 0 0 0,0 0 0 0 0,1 1 0 0 0,-4-1 0 0 0,4 2 0 0 0,-1-1 0 0 0,0-1 0 0 0,47-16 0 0 0,-19 3 0 0 0,-3-1 0 0 0,6-2 0 0 0,-1-3 0 0 0,-1-1 0 0 0,-2-2 0 0 0,0-2 0 0 0,69-64 0 0 0,-93 74 0 0 0,-1-1 0 0 0,-1 0 0 0 0,-1-2 0 0 0,-1 1 0 0 0,-1-2 0 0 0,-1 0 0 0 0,-1-1 0 0 0,-1 0 0 0 0,-1 0 0 0 0,-1-1 0 0 0,-1 0 0 0 0,6-51 0 0 0,-11 60 0 0 0,-1 0 0 0 0,-1 0 0 0 0,0 1 0 0 0,-2-1 0 0 0,1 0 0 0 0,-2 0 0 0 0,0 1 0 0 0,-1-1 0 0 0,-1 1 0 0 0,0 0 0 0 0,-1 1 0 0 0,0-1 0 0 0,-1 1 0 0 0,-1 0 0 0 0,0 1 0 0 0,-1 0 0 0 0,-1 0 0 0 0,0 1 0 0 0,0 0 0 0 0,-1 0 0 0 0,-1 2 0 0 0,0-1 0 0 0,0 1 0 0 0,-1 1 0 0 0,-17-9 0 0 0,-22-6 0 0 0,-1 3 0 0 0,-1 1 0 0 0,-1 3 0 0 0,-92-15 0 0 0,51 18 0 0 0,-188-2 0 0 0,218 14 0 0 0,33-1-1872 0 0,20 0-4112 0 0,0 0-6016 0 0,-2 0 945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9:12.077"/>
    </inkml:context>
    <inkml:brush xml:id="br0">
      <inkml:brushProperty name="width" value="0.035" units="cm"/>
      <inkml:brushProperty name="height" value="0.035" units="cm"/>
    </inkml:brush>
  </inkml:definitions>
  <inkml:trace contextRef="#ctx0" brushRef="#br0">8 804 25842 0 0,'8'-54'6668'0'0,"9"81"-6411"0"0,0 20-257 0 0,-1 0 0 0 0,-2 1 0 0 0,-3 0 0 0 0,-2 1 0 0 0,4 58 0 0 0,-12-102 0 0 0,0-4 0 0 0,-1 1 0 0 0,1 0 0 0 0,-1-1 0 0 0,1 1 0 0 0,-1 0 0 0 0,0-1 0 0 0,0 1 0 0 0,0 0 0 0 0,0 0 0 0 0,0-1 0 0 0,-1 1 0 0 0,1 0 0 0 0,0-1 0 0 0,-1 1 0 0 0,1 0 0 0 0,-1-1 0 0 0,1 1 0 0 0,-2 1 0 0 0,2-3 0 0 0,0 0 0 0 0,-1 1 0 0 0,1-1 0 0 0,0 0 0 0 0,0 1 0 0 0,-1-1 0 0 0,1 0 0 0 0,0 0 0 0 0,0 1 0 0 0,-1-1 0 0 0,1 0 0 0 0,0 0 0 0 0,-1 0 0 0 0,1 0 0 0 0,0 1 0 0 0,-1-1 0 0 0,1 0 0 0 0,0 0 0 0 0,-1 0 0 0 0,1 0 0 0 0,0 0 0 0 0,-1 0 0 0 0,1 0 0 0 0,-1 0 0 0 0,1 0 0 0 0,0 0 0 0 0,-1 0 0 0 0,1 0 0 0 0,0 0 0 0 0,-1 0 0 0 0,1 0 0 0 0,0 0 0 0 0,-1-1 0 0 0,1 1 0 0 0,0 0 0 0 0,-1 0 0 0 0,1 0 0 0 0,0 0 0 0 0,-1-1 0 0 0,-4-3 0 0 0,-1 0 0 0 0,1 0 0 0 0,0-1 0 0 0,1 0 0 0 0,-1 0 0 0 0,1 0 0 0 0,0-1 0 0 0,0 1 0 0 0,1-1 0 0 0,-1 0 0 0 0,1 0 0 0 0,1 0 0 0 0,-1 0 0 0 0,1-1 0 0 0,-3-11 0 0 0,-3-17 0 0 0,-8-57 0 0 0,10 28 0 0 0,2-1 0 0 0,3 0 0 0 0,3 0 0 0 0,3 1 0 0 0,3-1 0 0 0,3 1 0 0 0,2 1 0 0 0,23-66 0 0 0,-24 94 0 0 0,2 1 0 0 0,29-55 0 0 0,-36 77 0 0 0,-1 1 0 0 0,2 1 0 0 0,-1-1 0 0 0,2 1 0 0 0,-1 0 0 0 0,1 1 0 0 0,1 0 0 0 0,0 1 0 0 0,0 0 0 0 0,0 0 0 0 0,13-6 0 0 0,-17 11-259 0 0,1 0-1 0 0,-1 1 1 0 0,0 0-1 0 0,1 0 1 0 0,0 1-1 0 0,-1 0 1 0 0,1 0-1 0 0,0 0 1 0 0,0 1-1 0 0,7 0 1 0 0,-9 1-648 0 0,0-1 0 0 0,1 1 0 0 0,-1 0 0 0 0,0 0 0 0 0,1 1 0 0 0,-1 0 0 0 0,0 0 0 0 0,0 0 0 0 0,0 0 0 0 0,-1 1 0 0 0,1 0 0 0 0,0 0 0 0 0,-1 0 0 0 0,0 0 0 0 0,0 1 0 0 0,0-1 0 0 0,0 1 0 0 0,0 0 0 0 0,-1 1 0 0 0,5 6 0 0 0,5 16-8103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9:12.222"/>
    </inkml:context>
    <inkml:brush xml:id="br0">
      <inkml:brushProperty name="width" value="0.035" units="cm"/>
      <inkml:brushProperty name="height" value="0.035" units="cm"/>
    </inkml:brush>
  </inkml:definitions>
  <inkml:trace contextRef="#ctx0" brushRef="#br0">86 1 15477 0 0,'-33'18'534'0'0,"-18"14"3730"0"0,50-31-3835 0 0,7 0-2649 0 0,15 2-1500 0 0,0-2-1 0 0,30-1 0 0 0,-23 0-1745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9:12.732"/>
    </inkml:context>
    <inkml:brush xml:id="br0">
      <inkml:brushProperty name="width" value="0.035" units="cm"/>
      <inkml:brushProperty name="height" value="0.035" units="cm"/>
    </inkml:brush>
  </inkml:definitions>
  <inkml:trace contextRef="#ctx0" brushRef="#br0">107 164 12333 0 0,'0'0'5117'0'0,"3"3"-3791"0"0,7 9 0 0 0,0 0-1 0 0,-1 1 1 0 0,-1-1-1 0 0,13 27 1 0 0,-17-32-968 0 0,-1 0 0 0 0,0 0 0 0 0,0 0 0 0 0,-1 1 0 0 0,0-1 1 0 0,0 1-1 0 0,-1-1 0 0 0,0 1 0 0 0,0-1 0 0 0,-1 1 0 0 0,0 0 0 0 0,-1 10 0 0 0,0-16-285 0 0,1 1-1 0 0,-1 0 0 0 0,-1-1 0 0 0,1 1 0 0 0,0-1 0 0 0,-1 1 0 0 0,1-1 1 0 0,-1 0-1 0 0,1 1 0 0 0,-1-1 0 0 0,0 0 0 0 0,0 0 0 0 0,0 0 0 0 0,0-1 1 0 0,-1 1-1 0 0,1 0 0 0 0,0-1 0 0 0,-1 1 0 0 0,1-1 0 0 0,-1 0 0 0 0,0 0 1 0 0,1 0-1 0 0,-1 0 0 0 0,0 0 0 0 0,1-1 0 0 0,-1 1 0 0 0,0-1 0 0 0,-3 0 1 0 0,2 1-102 0 0,0-1 1 0 0,0 0 0 0 0,0-1 0 0 0,-1 1 0 0 0,1-1-1 0 0,0 0 1 0 0,0 0 0 0 0,0 0 0 0 0,0 0-1 0 0,1-1 1 0 0,-1 1 0 0 0,0-1 0 0 0,0 0 0 0 0,1 0-1 0 0,-1-1 1 0 0,1 1 0 0 0,0-1 0 0 0,-5-4 0 0 0,2-2-108 0 0,0 1 1 0 0,1-1-1 0 0,0 0 1 0 0,1 0-1 0 0,0 0 1 0 0,0-1 0 0 0,1 1-1 0 0,0-1 1 0 0,1 0-1 0 0,-2-18 1 0 0,2 12-109 0 0,1-1 0 0 0,0 0 1 0 0,1 1-1 0 0,2-1 0 0 0,-1 0 1 0 0,5-17-1 0 0,-5 33 224 0 0,-1-1 0 0 0,1 0 0 0 0,-1 1-1 0 0,1-1 1 0 0,-1 1 0 0 0,1-1 0 0 0,0 1 0 0 0,0-1 0 0 0,0 1 0 0 0,0 0-1 0 0,0-1 1 0 0,0 1 0 0 0,0 0 0 0 0,0 0 0 0 0,1-1 0 0 0,-1 1 0 0 0,0 0-1 0 0,1 0 1 0 0,1-1 0 0 0,-1 2 1 0 0,4 2 12 0 0,10 5 47 0 0,-1 1 1 0 0,0 0 0 0 0,-1 1-1 0 0,0 1 1 0 0,0 0 0 0 0,-1 1-1 0 0,22 24 1 0 0,-23-22-251 0 0,1-1 1 0 0,0 0-1 0 0,1 0 0 0 0,0-2 0 0 0,1 0 1 0 0,0 0-1 0 0,0-1 0 0 0,26 10 0 0 0,-39-19 28 0 0,0 0 0 0 0,0 1-1 0 0,0-1 1 0 0,0 0 0 0 0,0 0 0 0 0,0 0-1 0 0,1-1 1 0 0,-1 1 0 0 0,0 0-1 0 0,0-1 1 0 0,0 1 0 0 0,0-1-1 0 0,0 0 1 0 0,0 0 0 0 0,0 0-1 0 0,-1 0 1 0 0,1 0 0 0 0,0 0-1 0 0,0 0 1 0 0,-1 0 0 0 0,1-1 0 0 0,-1 1-1 0 0,1-1 1 0 0,-1 1 0 0 0,1-1-1 0 0,-1 0 1 0 0,2-2 0 0 0,1-3-588 0 0,1-1 0 0 0,-1 1 1 0 0,-1 0-1 0 0,1-1 0 0 0,2-10 1 0 0,8-27-959 0 0,36-130 1875 0 0,-50 175-89 0 0,0 0-1 0 0,0-1 0 0 0,0 1 1 0 0,1 0-1 0 0,-1-1 0 0 0,0 1 1 0 0,0 0-1 0 0,0-1 0 0 0,0 1 1 0 0,1 0-1 0 0,-1 0 0 0 0,0-1 1 0 0,0 1-1 0 0,1 0 0 0 0,-1-1 1 0 0,0 1-1 0 0,0 0 0 0 0,1 0 1 0 0,-1 0-1 0 0,0-1 0 0 0,1 1 1 0 0,-1 0-1 0 0,0 0 0 0 0,1 0 1 0 0,-1 0-1 0 0,0 0 0 0 0,1 0 1 0 0,-1 0-1 0 0,0 0 0 0 0,1 0 0 0 0,-1-1 1 0 0,1 2-1 0 0,-1-1 0 0 0,0 0 1 0 0,1 0-1 0 0,-1 0 0 0 0,0 0 1 0 0,1 0-1 0 0,-1 0 0 0 0,0 0 1 0 0,1 0-1 0 0,-1 0 0 0 0,0 1 1 0 0,1-1-1 0 0,-1 0 0 0 0,0 0 1 0 0,1 0-1 0 0,-1 1 0 0 0,0-1 1 0 0,1 1-1 0 0,12 18-132 0 0,-1 0-1 0 0,-1 1 1 0 0,15 37-1 0 0,-10-12-3786 0 0,-5-4-3988 0 0,-8-29 3671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9:12.870"/>
    </inkml:context>
    <inkml:brush xml:id="br0">
      <inkml:brushProperty name="width" value="0.035" units="cm"/>
      <inkml:brushProperty name="height" value="0.035" units="cm"/>
    </inkml:brush>
  </inkml:definitions>
  <inkml:trace contextRef="#ctx0" brushRef="#br0">26 70 10349 0 0,'-5'-23'860'0'0,"0"6"0"0"0,2 6 8 0 0,-2-1-28 0 0,2 5 2129 0 0,-2 35-7134 0 0,13-12-15 0 0,-5-6 1324 0 0,4-1-833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6:49.387"/>
    </inkml:context>
    <inkml:brush xml:id="br0">
      <inkml:brushProperty name="width" value="0.035" units="cm"/>
      <inkml:brushProperty name="height" value="0.035" units="cm"/>
    </inkml:brush>
  </inkml:definitions>
  <inkml:trace contextRef="#ctx0" brushRef="#br0">38 110 20410 0 0,'-3'-2'413'0'0,"-1"-1"1"0"0,1 0-1 0 0,0 1 1 0 0,0-1-1 0 0,0 0 1 0 0,0 0-1 0 0,0-1 1 0 0,1 1 0 0 0,-1-1-1 0 0,1 1 1 0 0,-2-5-1 0 0,3 7-273 0 0,1-1 1 0 0,0 1-1 0 0,0-1 1 0 0,0 1-1 0 0,0-1 0 0 0,0 1 1 0 0,0 0-1 0 0,0-1 0 0 0,0 1 1 0 0,1-1-1 0 0,-1 1 1 0 0,1 0-1 0 0,-1-1 0 0 0,1 1 1 0 0,-1-1-1 0 0,1 1 0 0 0,0 0 1 0 0,-1 0-1 0 0,1 0 0 0 0,0-1 1 0 0,0 1-1 0 0,0 0 1 0 0,0 0-1 0 0,0 0 0 0 0,0 0 1 0 0,0 0-1 0 0,1 1 0 0 0,-1-1 1 0 0,0 0-1 0 0,0 0 1 0 0,1 1-1 0 0,-1-1 0 0 0,0 1 1 0 0,1-1-1 0 0,2 0 0 0 0,11-4-75 0 0,0-1-1 0 0,0 2 1 0 0,1 0-1 0 0,-1 1 0 0 0,1 1 1 0 0,0 0-1 0 0,20 0 0 0 0,-15 3-1567 0 0,0 0 0 0 0,0 1 0 0 0,33 7 0 0 0,-40-5-79 0 0,0 0 0 0 0,0 1-1 0 0,0 0 1 0 0,-1 1-1 0 0,18 11 1 0 0,-7 0-3912 0 0,-7 1-2590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9:13.103"/>
    </inkml:context>
    <inkml:brush xml:id="br0">
      <inkml:brushProperty name="width" value="0.035" units="cm"/>
      <inkml:brushProperty name="height" value="0.035" units="cm"/>
    </inkml:brush>
  </inkml:definitions>
  <inkml:trace contextRef="#ctx0" brushRef="#br0">9 1 9773 0 0,'-2'10'8917'0'0,"-4"49"-6281"0"0,9 119 2105 0 0,-1-12-3060 0 0,11-2-4219 0 0,-10-88-2735 0 0,0-18-5915 0 0,-1-45 4295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9:13.336"/>
    </inkml:context>
    <inkml:brush xml:id="br0">
      <inkml:brushProperty name="width" value="0.035" units="cm"/>
      <inkml:brushProperty name="height" value="0.035" units="cm"/>
    </inkml:brush>
  </inkml:definitions>
  <inkml:trace contextRef="#ctx0" brushRef="#br0">1811 1 13837 0 0,'-9'1'8516'0'0,"-42"18"-7363"0"0,-275 151 6567 0 0,-562 175-6303 0 0,675-270-1293 0 0,155-52-1769 0 0,-76 35 5079 0 0,87-36-6084 0 0,5-3-4057 0 0,0 0-5566 0 0</inkml:trace>
</inkml:ink>
</file>

<file path=ppt/ink/ink1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31T02:54:07.297"/>
    </inkml:context>
    <inkml:brush xml:id="br0">
      <inkml:brushProperty name="width" value="0.05292" units="cm"/>
      <inkml:brushProperty name="height" value="0.05292" units="cm"/>
      <inkml:brushProperty name="color" value="#FF0000"/>
    </inkml:brush>
  </inkml:definitions>
  <inkml:trace contextRef="#ctx0" brushRef="#br0">10965 5816 863 0,'8'4'273'0,"-8"-4"-36"0,0 0-39 0,0 0-22 0,0 0-13 0,0 0-6 0,0 0-2 0,0 0-5 0,0 0 4 0,0 0 7 15,0 0 2-15,0 0-8 0,0 0 12 0,0 0-14 16,0 0-3-16,0 0-8 0,0 0-9 15,0 0-4-15,8 1-2 0,-8-1-1 0,0 0-4 16,0 0 0-16,0 0 3 0,0 0-5 16,0 0-6-16,0 0-9 0,0 0 3 0,0 0-5 15,0 0 0-15,0 0 4 16,-25-10 0-16,25 10 3 0,-14-4-9 0,9 2 0 16,-5-1-5-16,10 3-1 0,-19-2-7 15,10 1-1-15,-2 1-10 0,11 0-8 0,-29 1-10 16,15 1-1-16,-3 3-7 0,-2 3-3 15,3-2-7-15,0 2-3 0,-2 3-8 0,3-1 1 16,0 2-2-16,4-2-6 0,1 0-4 16,0 3 7-16,5-3-13 0,-1 1 2 15,4-4-2-15,0 4-1 0,2 0 4 0,2-1-8 16,0-2 6-16,5 2-4 16,-1 3 2-16,4-2 1 0,1 3-9 0,0 2 6 15,3-1-2-15,7 4-1 0,-2 0 0 16,-1-2-2-16,-4-3-2 0,2-2-1 0,-3 1-2 15,3 1 0-15,-2-2 3 0,-2 0-2 16,-1 0-1-16,-5 0 11 0,1 0 17 0,0-4 20 16,-5 5 31-16,0-5 32 0,-4 1 26 15,0 2 21-15,-5-3 17 0,0 0 8 0,1 1 10 16,-3-2 2-16,-3-2-143 0,3-1-52 16,-2-1 0-16,-3-2 0 0,14-1 0 0,-25 0 0 15,25 0 0-15,-22-5 0 0,10 2 0 16,-1-2 0-16,3 2 0 0,2-2 0 15,-3-1 0-15,4 2 0 0,0 1 0 0,2-2 0 16,5 5 0-16,-7-4 0 0,7 4-381 16,-6-8-248-16,6 8-163 0,6-8-102 15,-1 1 102-15,4 2-808 0,5 1-1039 0</inkml:trace>
  <inkml:trace contextRef="#ctx0" brushRef="#br0" timeOffset="633.55">11139 6000 4093 0,'0'0'-135'0,"-7"-4"64"0,7 4 51 0,-7-5 40 0,7 5 37 0,0 0 24 0,-4-7 9 0,4 7 7 0,0 0 1 0,0 0 20 16,0 0 23-16,0 0 17 15,0 0 6-15,-11 20 5 0,9-7 3 0,1 0 0 16,1 1-8-16,-2 3-8 0,0 0-9 0,4 0-13 16,-2 1-9-16,2-3-16 0,-1 0-8 0,1-3-9 15,2 4-9-15,0-6-12 0,-1 1-3 16,1-1-8-16,1-3-1 0,0-2-7 15,1-1-4-15,-6-4-2 0,13 4-6 16,-13-4-8-16,0 0 3 0,0 0-7 0,28-10-1 16,-19 7-6-16,-2-6 7 0,0 2-6 15,1-3-5-15,-1-2-1 0,1 1-3 16,-2 3 2-16,0 1 2 0,-3-2-1 0,1 4 4 16,-4 5-9-16,7-10-1 0,-2 7-9 15,-5 3-4-15,0 0 5 0,9-5-1 0,-9 5-1 16,0 0 0-16,17 0-2 15,-17 0 2-15,0 0 3 0,23 5 2 0,-23-5-11 16,17 0-15-16,-17 0-14 0,17 0-3 16,-17 0-3-16,18-3 5 0,-18 3 9 0,14-4-6 15,-5 0 8-15,-9 4 4 0,14-7-1 16,-8 2 7-16,2-1 4 0,-4 1-2 0,2-2 3 16,-1-5-5-16,1 1 6 0,-3-2-3 15,1-5-1-15,3-2 4 0,-6 1-1 0,1-4 6 16,0 1-4-16,0 4 0 0,2 0-17 15,-4 4-29-15,1 3-40 0,-1 0-43 16,0 3-51-16,0 2-62 0,0 6-71 0,-1-8-98 16,1 8-135-16,0 0-165 15,0 0 63-15,3-5-512 0,-3 5-635 0</inkml:trace>
  <inkml:trace contextRef="#ctx0" brushRef="#br0" timeOffset="1070.68">11627 5828 3148 0,'1'-6'-40'0,"-1"6"29"0,0 0 24 0,0 0 20 0,0 0 30 0,0 0 6 0,21 2 5 0,-21-2 1 0,14 8-5 15,-7 0-5-15,0-1 11 0,-1 1 7 16,2 3 15-16,-4 1 21 0,0-2 15 15,-2 0 19-15,-1 1 7 0,-2 1 6 0,1-1-1 16,-2 2 0-16,-2-3 3 0,0 0-12 16,1-2-10-16,-6 2-4 0,6-5-7 0,-5-2-20 15,8-3-8-15,-14 5-14 0,14-5-9 16,0 0-10-16,-24-7-9 0,16-1-8 16,1-5-4-16,1-2-12 0,2-6-3 0,1 5-8 15,3-2-3-15,0 2-1 0,0 4 0 16,2 1-17-16,-1-1 7 0,3 5-1 0,0 2-5 15,-4 5-4-15,14-6 6 0,-7 5-6 16,-7 1 2-16,0 0 4 0,32 7 0 16,-22-4-6-16,3 1-4 0,0 3 6 15,2-3-3-15,-3 3-3 0,1 0-4 0,-1 0-12 16,-1-2-20-16,-2-2-27 0,3 3-24 16,-2-1-25-16,-3 0-34 0,-7-5-51 0,14 7-69 15,-7-5-80-15,-7-2-110 0,11 3-161 16,0-1-59-16,-11-2 78 0,11 0-424 15,-11 0-494-15</inkml:trace>
  <inkml:trace contextRef="#ctx0" brushRef="#br0" timeOffset="1390.13">11961 5217 2893 0,'-13'-7'52'0,"2"2"35"0,3 0 32 0,0 2 25 0,5-1 13 0,3 4 9 0,-10-5-7 0,10 5-10 0,-8-3-11 0,8 3-2 16,0 0-2-16,0 25 3 0,7-3 4 16,0 16 1-16,0 10-5 0,4 11-4 15,3 5-3-15,1 0-15 0,1 5-8 0,-3 0-9 16,1 3-1-16,-3-5 0 0,-4-4-9 15,3-1-12-15,-1-2-20 0,1-4-40 16,-2-4-45-16,-2-11-39 0,-3 0-58 0,-1-5-65 16,2-8-64-16,-1-6-67 0,-4-5-91 15,1-2-97-15,0-1-123 0,1-6 47 0,-1 1-357 16,2-2-421-16</inkml:trace>
  <inkml:trace contextRef="#ctx0" brushRef="#br0" timeOffset="1669.13">12074 5741 2627 0,'-2'-13'83'15,"0"5"37"-15,4 1 31 0,0 2 23 16,-2 5 19-16,9-5 15 0,-3 2 10 0,-6 3-2 16,0 0-10-16,28 8-9 0,-10 2-13 15,-3-3-12-15,0 6-13 0,6 4 1 0,-8-2-7 16,1-1 2-16,-5-3 6 0,-1 3 11 15,-3-1 8-15,-1 1 11 0,-2 0-4 16,-2-2-4-16,-2-2-15 0,-2 3-15 16,1-3-15-16,-7 2-16 0,1-3-19 15,-3-2-42-15,1 1-66 0,-1-3-82 0,1-2-95 0,-2-3-123 16,1-1-145-16,-1-3-155 0,-1-1-179 16,3-2 60-16,0-3 78 0,3 3-513 15,-1 0-625-15</inkml:trace>
  <inkml:trace contextRef="#ctx0" brushRef="#br0" timeOffset="3071.28">8986 6733 3404 0,'-7'-10'40'0,"4"1"44"0,1 2 10 0,2 7-4 0,-3-10-7 0,3 10-16 0,0 0 14 0,0 0 18 15,0 0 18-15,-36 28 7 16,12-6 10-16,4 5 10 0,-1 2 8 0,-8 9 5 16,6 0 4-16,-1 1 21 0,8-8-6 15,2 0-1-15,0-2-5 0,6-6-8 0,1-4-1 16,5-4-10-16,-1-3-7 0,3 0-14 16,0 0-7-16,5-2 1 0,4-1-13 15,2 1-9-15,5-3-7 0,4 0-9 0,5-2-2 16,14 1-14-16,-1-5-6 0,4 1-7 15,-3-4-7-15,4 1-2 0,-2-3-6 0,-3-2-1 16,-5 3-7-16,-8 1-4 16,-1-1-1-16,-8 0-4 0,-1 1-3 0,-2-2 2 15,-1 3-5-15,-12 1 4 0,18-4-7 16,-11 2-38-16,-2-2-58 0,-5 4-72 0,10-3-75 16,-10 3-100-16,3-3-128 0,-3 3-145 15,0 0-216-15,0 0 56 0,0 0 94 0,0 0-591 16,0 0-718-16</inkml:trace>
  <inkml:trace contextRef="#ctx0" brushRef="#br0" timeOffset="3357.34">9426 7003 3634 0,'11'1'-36'0,"-11"-1"35"15,9 7 56-15,-9-7 39 0,7 9 33 16,-3-2 29-16,1 0 27 0,2 2 22 0,0 4 6 16,0-1 6-16,3 3 2 0,-3-1 0 15,-1-2-15-15,0 1 2 0,0 1-14 0,-3 0-2 16,1-2-15-16,0 0-19 0,-4 3-14 16,-4 2-12-16,0-1-14 0,-1 4-10 15,-5-1-10-15,0 0-29 0,-6 4-56 16,-4 2-74-16,2-4-79 0,2-2-103 0,3-6-126 15,-3-1-142-15,5-1-184 0,-3-5-48 16,3 2 77-16,4-2-567 0,-1-1-696 16</inkml:trace>
</inkml:ink>
</file>

<file path=ppt/ink/ink1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31T02:54:25.181"/>
    </inkml:context>
    <inkml:brush xml:id="br0">
      <inkml:brushProperty name="width" value="0.05292" units="cm"/>
      <inkml:brushProperty name="height" value="0.05292" units="cm"/>
      <inkml:brushProperty name="color" value="#FF0000"/>
    </inkml:brush>
  </inkml:definitions>
  <inkml:trace contextRef="#ctx0" brushRef="#br0">12660 10113 1611 0,'0'0'378'0,"6"-3"-87"0,-6 3-46 0,8-2-31 0,-8 2 3 0,0 0-9 0,0 0-9 0,9-3-11 0,-9 3 5 16,0 0 6-16,0 0 1 0,0 0-1 15,6-4-4-15,-6 4-2 0,0 0-10 16,0 0-1-16,0 0-6 0,0 0-9 0,0 0-5 16,7-5-9-16,-7 5-2 0,0 0-6 15,0 0-4-15,0 0 0 0,0 0-7 0,0 0 6 16,0 0 0-16,0 0-19 0,-3-13-15 16,3 13-8-16,-10-8-15 0,3 1-11 0,-3 0-8 15,1 1-4-15,-4 0-6 0,-3 0-1 16,3 2-10-16,-1 1-9 0,-1 3-4 0,-4 1-2 15,0 1-4-15,-4 3-7 0,0 4 0 16,2-1-3-16,-6 9-2 0,5-1 1 16,5-2-2-16,0-1 1 0,3-1 2 15,1 2-4-15,3-4-12 0,4 4-1 0,1-2 4 0,1-2-1 16,4 1-2-16,0-1 8 16,4 2-2-16,1 0-4 0,6 0 6 0,2 1-8 15,-1 0 7-15,8-2-6 0,5 5 0 16,2 0 6-16,-7-6-4 0,-1 0 7 0,3 1-9 15,-6-1 0-15,4-2 2 0,-9 3 0 16,3-3 13-16,-5 1 9 0,0 0 14 0,-2-1 24 16,0 0 20-16,-2 1 19 0,-3 0 11 15,-2-2-107-15,-2 1-4 0,-1 0 0 16,-6 1 0-16,0 1 0 0,-2-2 0 16,-3-1 0-16,1-3 0 0,-2 0 0 0,0-3 0 15,-1 1 0-15,1-1 0 0,2-1 0 16,0 0 0-16,-2 0 0 0,3-1 0 0,12 1 0 15,-20-2 0-15,9 2 0 0,11 0-63 16,-13-1-335-16,13 1-86 0,-7-7-64 16,7 2-68-16,0 5-77 0,9-12-84 0,0 1 74 15,5 0-627-15,3 0-785 0</inkml:trace>
  <inkml:trace contextRef="#ctx0" brushRef="#br0" timeOffset="441.76">12691 10271 3398 0,'4'-9'-61'0,"-3"2"63"0,-1 7 47 0,2-8 50 0,-2 8 32 0,0-7 28 0,0 7 13 0,0 0 4 0,0 0-6 0,4-9-20 16,-4 9-3-16,0 0 19 0,0 0 17 15,0 0-5-15,0 0-4 0,12 24-17 16,-7-16-11-16,-1 3-2 0,2 1-8 16,-1 0-19-16,4 0-6 0,-4 0-7 0,2-2-7 15,-1 1-9-15,2-3-7 0,-2-1 2 16,-1 2-5-16,3-4-8 0,-3 1-6 0,4-4 4 15,-9-2-12-15,13 2 2 0,-13-2-7 16,0 0-11-16,25-4-3 0,-18 0-9 0,-7 4 6 16,16-7-7-16,-9 3-4 0,0 1 4 15,-7 3-4-15,11-5-12 0,-11 5 3 16,13-4-4-16,-13 4 0 0,0 0-8 16,21 0 6-16,-21 0 0 0,16 2 0 0,-5 0 9 0,3-1-11 15,-3 1 0-15,3 0 5 16,-14-2-4-16,25 1 5 0,-14 1 0 0,-11-2 1 15,22-2 8-15,-11 1 3 0,-11 1 9 16,19-5-3-16,-10 0 0 0,2-1-2 0,-2-1 4 16,-4-1-2-16,3-1-15 0,-5 1 6 15,3-6-5-15,-1 1-4 0,-3-5-18 16,1 1-9-16,-3-4-24 0,0-2-24 0,2 7-28 16,-4 1-34-16,4 1-41 0,-4 2-54 15,2 3-89-15,0 1-79 0,-3 4-75 16,3 4-121-16,0 0-166 0,0 0 68 0,0 0-606 15,0 0-747-15</inkml:trace>
  <inkml:trace contextRef="#ctx0" brushRef="#br0" timeOffset="855.35">13348 10085 3562 0,'0'0'-4'0,"0"0"18"0,0 0 16 0,0 0 57 0,0 0 42 0,0 0 18 0,15 11 10 0,-7-2 0 0,-5-1-10 0,8 2-5 0,-6 4-3 16,3 0-3-16,-5-1-1 16,3 4 2-16,-3 1 5 0,-3-1-3 15,0 0-5-15,0 2-4 0,0-2 1 0,-3 1-19 16,-1-2 8-16,-1 0-3 0,-1-3 1 0,0 1-11 16,-2-4-11-16,3-1 4 0,-5-4-18 15,5-1-11-15,-4-3-12 0,9-1-3 0,-18-5 1 16,11-5-8-16,-2 0-17 0,0-10-2 15,4-2-9-15,-1 0-16 0,2-2 1 0,3 2 7 16,-2 6-16-16,3 3 5 0,-2 2-7 16,4 1-2-16,-2 3 4 0,4 0 4 0,-4 7 5 15,10-3-8-15,-10 3 2 0,12 0 3 16,-12 0-4-16,25 10 5 0,-7-5-7 16,0 3 1-16,4 0 9 0,-1 0-12 15,8 4 6-15,-7-3-2 0,-3 0-2 0,2-2-17 16,-6-1-13-16,1-1-26 0,-1 2-40 15,0 0-33-15,-4-3-52 0,-1-1-76 0,0-3-99 16,-10 0-116-16,18-2-161 0,-7-1-85 16,-6 1 79-16,2-1-518 0,-1-3-627 15</inkml:trace>
  <inkml:trace contextRef="#ctx0" brushRef="#br0" timeOffset="1139.43">13525 9456 3436 0,'-7'-14'147'0,"1"4"14"16,2 3-7-16,3 2-7 0,1 5 44 15,0 0 39-15,0 0 25 0,1 43 10 0,5-5 6 16,5 17 1-16,5 2-10 0,0 9-11 16,2 2-17-16,7 20-22 0,1-2-22 0,2-4-15 15,5-4-20-15,-3-5-15 0,-3-15-19 16,-4-3-27-16,0-2-33 0,-3-3-47 0,-2-3-49 15,-5-11-56-15,-3-4-48 0,-1-3-47 16,-1-5-46-16,-5-7-53 0,2-3-43 16,-1-5-50-16,-2-4-54 0,-2-5-43 15,0 0-74-15,0 0-57 0,0 0-1 16,3-31-446-16,-5 14-525 0</inkml:trace>
  <inkml:trace contextRef="#ctx0" brushRef="#br0" timeOffset="1348.65">13801 10099 2854 0,'-7'-24'6'16,"1"7"58"-16,-2 2 65 0,4 4 56 15,1 1 43-15,1 0 20 0,2-1 17 0,0 0 11 16,3 2 13-16,3-1 12 0,2 2 7 16,0 2 3-16,3 0 7 0,3 5-1 0,-1 1-12 15,-13 0-25-15,34 8-17 16,-17 1-21-16,0 2-14 0,1 1-14 0,-6 5-16 16,0 0-11-16,-4-1-12 0,-3 2-175 15,-3-2 0-15,-2-1 0 0,-2 1 0 0,-3 2 0 16,-3-2 0-16,-2-1 0 0,-1 0 0 15,-4-3 0-15,2-3-15 0,-9-3-501 0,0-3-177 16,3-2-223-16,-6-5 72 0,5-4 95 16,-11-5-767-16,4-4-962 0</inkml:trace>
</inkml:ink>
</file>

<file path=ppt/ink/ink1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31T02:54:29.858"/>
    </inkml:context>
    <inkml:brush xml:id="br0">
      <inkml:brushProperty name="width" value="0.05292" units="cm"/>
      <inkml:brushProperty name="height" value="0.05292" units="cm"/>
      <inkml:brushProperty name="color" value="#FF0000"/>
    </inkml:brush>
  </inkml:definitions>
  <inkml:trace contextRef="#ctx0" brushRef="#br0">13329 8693 1756 0,'0'0'346'0,"0"0"-92"0,0 0-32 0,-2-10-39 0,2 10-11 0,-5-6-14 0,5 6-1 0,-9-8-16 0,2 4 2 0,0 0 5 16,-1 0-4-16,-4-1-2 0,-1 0-2 16,-1 0-4-16,0 1-4 0,-6-1-2 0,2 3-2 15,-2-1 4-15,-3 3-3 0,0-2-3 16,-3 4-4-16,0-1-6 0,-10 3 2 0,-1 3-6 15,-1 0 2-15,2 0-2 0,-4 3 0 16,1 0-8-16,1 3-8 0,0-4 1 0,1 5 0 16,1 0-10-16,0 4-2 0,2-2 0 15,2 3-4-15,5 1-3 0,-2 3-5 0,7 1 12 16,1 3 1-16,2 13 1 0,0 5 6 16,5 0 3-16,5 4 4 0,5-5 1 15,3 1-4-15,4 11 2 0,6-1-9 16,9 0-5-16,3-5 2 0,12-2-7 0,6-4-1 15,8-4-5-15,7-8-5 0,26 3-3 16,-11-14-57-16,6-4-9 0,4-7 0 0,1-2 0 16,-2-5 0-16,1-4 0 0,-7-1 0 15,-6-4 0-15,1-6 0 0,-5-4 0 16,-6-3 0-16,-4 1 0 0,-9-7 0 0,0-2 0 16,-7-2 0-16,-6-1 0 0,1-5 0 15,-10-7 0-15,-5-2 0 0,-5-3 0 16,-4 3 0-16,-7-4 0 0,-7-9 0 0,-5 1 0 15,-13-7 0-15,-13-15 0 0,-7 9 0 0,-5 5 0 16,-8 10 0-16,8 17 0 16,-9 7 0-16,1 7 0 0,-8 8 0 0,0 13 0 15,-1 3 0-15,5 7 0 0,-3 10 0 16,8 2 0-16,1 6 0 0,6 3 0 0,1 0 0 16,6 4-39-16,2 0-635 0,3-3-163 15,15-8-45-15,-2 3 73 0,1-1-874 0,3-4-1120 16</inkml:trace>
  <inkml:trace contextRef="#ctx0" brushRef="#br0" timeOffset="733.92">10506 8474 4358 0,'-32'-11'-207'0,"-2"2"44"0,-3 3 42 0,7 3 37 0,1 0 23 0,3 6 26 0,-10 3 24 0,0 8 25 15,-5 10 25-15,7 9 24 0,-4 6 24 16,7 6 15-16,6 5 9 0,2 4 15 0,7 8 6 16,0 3 8-16,3 2 5 0,9 1-1 15,8-1-3-15,5 0 3 0,5 2-1 16,8-4-9-16,13 9-5 0,-4-17-10 15,18 3-5-15,6-6-6 0,-7-17-12 0,9-5-5 16,0-5-4-16,8-6-11 0,2-6-6 0,1-4-3 16,6-6-10-16,-2-7 1 0,1-7-10 15,-1-6-1-15,-5-7-10 0,-6-2 3 0,-4-9-2 16,-1-3 9-16,-13-3 8 16,1-6 21-16,-9 1 18 0,-9-8 14 0,-4-4 8 15,-11-6-2-15,-8-1-11 0,-8-4-7 16,-11-2-12-16,-13-16-7 0,-7-1-10 0,-12 5-13 15,-13 7-2-15,-9 9-9 0,-2 12-7 16,-4 12-4-16,14 19-4 0,-10 8-7 0,2 10-14 16,-4 11-21-16,3 10-30 0,7 6-36 15,1 6-34-15,5 5-36 0,11 2-41 0,3 2-57 16,8 0-73-16,7-1-81 0,15-6-81 16,3-2-127-16,10-7-140 0,4-2 76 15,9-6-636-15,13 4-768 0</inkml:trace>
  <inkml:trace contextRef="#ctx0" brushRef="#br0" timeOffset="1681.43">15760 8753 3397 0,'-9'-19'-62'0,"0"-1"49"0,2 1 35 0,-11-7 29 0,5 2 25 0,-2 0 36 0,0 7 12 0,-3-5 15 0,4 6 2 0,-2 4 2 16,-1 0-5-16,1 5-8 0,0 4-3 15,-4 1-4-15,2 4-6 0,-7 5 5 0,-7 10-2 16,-7 5 7-16,3 10 12 16,0 3 4-16,2 7 6 0,-1 9 6 0,3 5 13 15,-2 15-15-15,2 4 9 16,9-12 7-16,3 1-6 0,7 1-2 0,8-2-13 0,1 3 3 16,10-3-19-16,6-8-10 0,6-3-4 15,11-7-11-15,8-5-8 0,3-7-8 0,3-6-8 16,6-4-5-16,2-9-13 0,9-5-4 15,-10-10-4-15,11-8-4 0,2-4-7 0,-2-8-2 16,-4-7-4-16,-1-3-40 0,-4-5 0 16,-5-3 0-16,-1 0 0 0,-10-4 0 0,-6-5 0 15,-5-2 0-15,-6-3 0 0,-7-3 0 16,-7-1 0-16,-5-3 0 0,-7-4 0 16,-9 0 0-16,-11-17 0 0,-12 6 0 15,-11 6 0-15,-5 10 0 0,-6 9 0 0,8 20 0 16,-5 8 0-16,-2 8 0 0,-3 10 0 15,-6 9 0-15,7 9 0 0,2 5-121 0,3 3-338 16,7 4-114-16,7 2-151 0,3-1-135 16,13-3 79-16,4-2-810 0,8 0-1031 0</inkml:trace>
  <inkml:trace contextRef="#ctx0" brushRef="#br0" timeOffset="3854.83">17851 3527 3983 0,'-3'-9'-195'0,"3"9"65"0,-3-10 47 0,3 7 40 0,0 3 27 0,0-12 33 0,0 12 21 0,-2-12 24 0,2 12 21 16,0-11 28-16,0 11 5 0,0-8 8 16,0 8-7-16,0 0-6 0,-2-11-13 15,2 11-10-15,0 0-1 0,0 0 26 0,0 0 32 16,0 0 6-16,-11 24 5 0,5-10-4 15,3 3-5-15,-4 4 9 0,4 0-10 0,1 0-2 16,-2 2-8-16,4-4-8 0,4 4-5 16,-1-2-10-16,4-2-7 0,0 2-16 15,4-2-8-15,1-4-4 0,-1 1-3 0,-1-1-16 16,2-5 2-16,-5 1-7 0,2-4 4 16,-1-1-10-16,0-2-4 0,-1-1-4 15,-7-3-2-15,0 0-5 0,24-3 3 16,-24 3-9-16,12-10-1 0,-4 3-5 0,-2-4 0 15,2 1-3-15,-3-2 0 0,1-2-4 16,-1-1 0-16,-1 3-7 0,3 1 3 16,-6 2 0-16,3 0-5 0,0 2-6 0,-2 0-4 15,-2 7-6-15,3-7 1 0,-3 7 0 0,0 0 1 16,0 0 4-16,0 0-1 0,11 23 14 16,-8-14 12-16,3 5 5 0,-3 2 1 15,5-3-2-15,-3 5 7 0,1-5-4 0,2 5 2 16,0-3 1-16,-3-1-4 0,1-1-8 15,0 1 3-15,0-3-3 0,-3-2-6 16,1 2 9-16,2-4-6 0,-5 0-22 16,1 0-27-16,-2-7-44 0,6 10-38 0,-3-7-35 15,-3-3-56-15,0 0-86 0,3 7-100 16,-3-7-112-16,0 0-145 0,0 0-137 0,0 0 69 16,-3-25-583-16,5 10-760 0</inkml:trace>
  <inkml:trace contextRef="#ctx0" brushRef="#br0" timeOffset="4662.09">18323 3185 3551 0,'-2'-8'-28'0,"2"8"27"0,0 0 28 0,-3-8 6 0,3 8 4 0,0 0-11 0,0 0 10 16,0 0 46-16,0 0 25 0,0 0 11 16,-4 25 3-16,6-9 11 0,2 2 6 0,-1 3-1 15,7 10-5-15,0-2-9 16,-3 2-8-16,4-2-11 0,-2-5-3 0,-2-5-6 16,-2-3-5-16,-3 2-2 0,4-6-4 15,-4 0-1-15,1-1 3 0,-3-1-2 16,2-3 9-16,-2 1 0 0,0-8 1 0,-2 11-15 15,2-11-5-15,-3 6-10 16,3-6-5-16,-10 4-7 0,10-4-3 0,-17 0-4 0,17 0-10 16,0 0-1-16,-31-4-4 0,20 2-11 15,11 2 0-15,-19-3-11 0,10 2-7 0,9 1-11 16,-18 0-16-16,18 0-13 0,0 0-14 16,-15-4-14-16,15 4-3 0,0 0-3 15,0 0-1-15,0 0-7 0,0 0-10 16,27-10-15-16,-6 3-15 0,0-2-18 15,5-4 2-15,5-3-5 0,-2-1 3 0,-3-2 3 16,1-3 14-16,-2-2 9 0,-5-1 11 16,2-12 12-16,-9 7 8 0,-1-2 8 0,-7 7 6 15,1-6 2-15,-4 5 17 0,-2 4 6 16,0 2 7-16,-2 4 14 0,-2-1 12 0,-1 0 4 16,-1 3 12-16,-2 1 0 0,0 2 8 15,-1 4-8-15,-1-2 13 0,1 6-8 16,9 3 2-16,-25 3 3 0,10 4 6 0,-3 4-2 15,2 13 6-15,-4-1 5 16,7 5 7-16,3 1-1 0,5 2-4 0,1-3 1 0,4-3-2 16,2 2-3-16,3 6-3 0,6-2-1 15,-4-2-2-15,0-5-2 0,1-7-4 16,-2-1 6-16,0-3-8 0,-1-2 5 16,-3-3 2-16,4 3 17 0,-3-5 19 0,3 0 10 15,-6-6-8-15,10 4-6 0,-10-4-6 16,19-3-4-16,-19 3 5 0,19-3 7 15,-6 1 6-15,-13 2 4 0,14-3-2 0,-14 3-5 16,13-2-5-16,-13 2 6 0,15 3 10 16,-15-3 4-16,17 7 5 0,-7-2-1 0,1 1 1 15,0 2-7-15,3 1-10 0,-1-2-7 16,1 1-5-16,-3 3-1 0,3-3-8 16,-1 1 4-16,-4-2-10 0,3 1-3 15,-3-3-30-15,1 2-40 0,-5-2-47 0,3 0-53 16,-2-1-69-16,0-1-82 0,-6-3-111 15,0 0-153-15,0 0-179 0,0 0 74 16,0 0-468-16,0 0-595 0</inkml:trace>
  <inkml:trace contextRef="#ctx0" brushRef="#br0" timeOffset="5129.09">18273 2773 3175 0,'-61'-2'-98'0,"-11"6"36"0,-10 5 41 0,-20 7 39 0,-5 8 27 0,2 10 25 0,3 7 25 0,-2 12 13 0,7 12 3 16,4 4 13-16,10 5 11 0,11 1 13 0,13 3 9 15,10-2 11-15,24-12 17 0,13-1 7 16,7-2 0-16,15 0 6 0,12-3 16 0,24 13 5 16,17-8-3-16,20-6-30 15,13-6-15-15,19-4-13 0,14-8-12 0,10-6-14 16,4-4-14-16,2-9-13 0,3-8-7 16,1-6 9-16,-8-12-6 0,-6-7-14 0,-9-8-2 15,-16-4-10-15,-3-7-8 0,-18-3-5 16,-8-11-7-16,-15-1-2 0,-7-8 8 15,-9-7-4-15,-17 7-9 0,-9-6-2 0,-9-6-10 16,-6-5-4-16,-12-5-7 0,-15-20-2 16,-11 8-5-16,-21 3-7 0,-11 8-8 15,-16 8-6-15,-14 8-34 0,-16 17-28 16,-7 15-24-16,-15 12-26 0,-12 17-56 0,-6 14-45 16,2 10-50-16,7 11-73 0,9 9-79 15,7 3-106-15,20 5-228 0,16 1 10 0,10-4 77 16,26-7-476-16,3-2-607 0</inkml:trace>
  <inkml:trace contextRef="#ctx0" brushRef="#br0" timeOffset="12781.6">17765 9487 454 0,'0'0'189'0,"0"0"-64"0,0-9-1 0,0 9-4 0,2-4-9 0,-2 4-14 0,0-7 1 0,0 7 0 0,4-7 9 0,-4 7 4 16,5-9 7-16,-5 3 6 0,4 1 5 15,3 1 3-15,-6-3 7 0,3 3 6 0,2-1-1 16,-6 5-1-16,3-9-8 0,-3 9-11 16,4-5-15-16,-4 5-6 0,4-5-16 0,-4 5-8 15,0 0-9-15,0 0 2 0,0 0-10 16,0 0-2-16,3 23-1 0,-3-13 3 16,-1 1-4-16,-1 5-2 0,-4-1 2 15,4 3 6-15,-5 2 0 0,1 1 6 0,-4 0-6 16,-3 6 0-16,-1 0 4 0,2-2-3 15,-4-2-4-15,-1 3 3 0,-2-3-6 16,-3 2 2-16,-5-2-6 0,-2 1-3 0,-5 3-2 16,-5 0 1-16,0 0-5 0,-1-2 2 15,-5 2-7-15,0-3 2 0,2 2 3 0,-3-2 2 16,-3-2-4-16,2-1-1 16,1-2 2-16,1 0 1 0,-1-3 1 0,4-3-3 0,2-3 6 15,-2 1 3-15,0-3 2 0,3 0 3 16,-2-1 1-16,1-1 3 0,4-1-1 15,-2-4 1-15,2 1 0 0,-2-7-9 0,0 2-1 16,5 1-4-16,-6-3-3 0,1-1 1 0,-3-1-2 16,5 2 0-16,4-5-4 15,-4-2 0-15,3 0-3 0,3-3-2 0,1-1-7 16,2-3 0-16,3 0-4 0,-1-1-6 16,4 1 5-16,6-3-6 0,2 5-2 0,1 1-7 15,2-1 4-15,5 3-2 0,-1 2-2 16,4-1 1-16,-1 1 1 0,0 1-4 0,-1 1 0 15,4 1 1-15,-2 1-2 16,4-2 1-16,-4 3-2 0,2-2 1 0,0 9-4 16,0-12 3-16,-1 7-1 0,1 5-1 15,0-10 3-15,0 10-2 0,-2-9 0 0,2 9 3 16,0-9-5-16,0 9 0 0,0-7 0 0,0 7-3 16,0 0 6-16,-2-6-3 15,2 6 3-15,0 0 0 0,0 0-3 0,0-9-4 16,0 9 6-16,0 0-2 0,0 0 3 15,2-8-4-15,-2 8 0 0,0 0-3 0,0-6 7 16,0 6 0-16,0 0-5 0,2-8 3 16,-2 8 0-16,0 0-4 0,0 0 6 0,0-7 5 15,0 7-9-15,0 0 2 0,0 0-2 16,0 0 0-16,0-7-6 0,0 7 3 0,0 0-8 16,0 0-21-16,0 0-31 0,0 0-39 15,0 0-33-15,0 0-47 0,0 0-75 0,0 0-75 16,-10 22-82-16,9-9-97 0,-3 0-177 15,0 3 56-15,2-1-456 0,-1 2-560 16</inkml:trace>
  <inkml:trace contextRef="#ctx0" brushRef="#br0" timeOffset="13599.74">16089 9717 2854 0,'0'0'-112'15,"-36"15"39"-15,17-4 24 0,-9 2 24 0,-3 1 33 0,-1 3 29 0,-1-1 29 0,-2 0 18 0,3 0 12 0,1-2 0 16,6-1-4-16,1-2-3 0,5-4 4 15,4-1 4-15,3 0 3 0,3-3 10 16,2 1 6-16,-1-3-2 0,8-1-1 0,-14 2-14 16,14-2-11-16,0 0-7 0,-9-9-8 15,9 1-6-15,6-2-10 0,1-8-15 16,12-6-13-16,0 1-3 0,4-2-3 0,4 1-6 16,-2 2 7-16,0 3-9 0,-5 4-5 15,-1 3 0-15,-1 3-1 0,-5 3-1 0,2 0-4 16,-1 5-1-16,-2-1 4 15,2 2-3-15,1 0 2 0,1 2 1 0,0-1-2 0,2 3-4 16,0-1 4-16,0 2 4 16,5-2-4-16,2 3-2 0,-3-3-24 0,1 2-49 15,0-1-81-15,-4-1-74 0,-2 0-104 16,1 1-134-16,-3-1-113 0,-4-1 47 0,-3 2-246 16,0-3-265-16</inkml:trace>
  <inkml:trace contextRef="#ctx0" brushRef="#br0" timeOffset="14847">15898 9755 1946 0,'0'0'-102'0,"0"0"27"0,0 0 25 0,0 0 32 0,-18 12 18 0,2-5 17 0,0 1 20 0,-6-1 9 0,5-1 5 15,-4 4 5-15,6-5 0 0,2 1-3 16,1-3-2-16,1 3 4 0,1-3 3 15,0-1-1-15,5 1 1 0,5-3-4 0,-10 4-6 16,10-4-4-16,0 0-7 0,0 0 0 0,0 0-7 16,0 0-9-16,0 0-11 0,10-19-9 15,2 9-5-15,2-1-5 0,2 1-3 0,1-2 3 16,0 2 0-16,-2 0 1 0,-1 0 0 16,-3 4-2-16,0 3 3 0,-1-2-1 0,0 3 1 15,-3 2 16-15,-7 0 8 16,18 2 3-16,-9 1 8 0,0 0 12 0,1 0 7 15,1 2 6-15,0-1 5 0,3 2-2 16,1-1-1-16,1-2-7 0,-2 2-1 0,2-1-6 16,-3-1-7-16,1 1-5 0,1-3-7 15,-1 2-33-15,-1-1-38 0,-1 0-46 16,0 0-68-16,-2-2-79 0,-10 0-192 0,19 0-23 16,-19 0-101-16,9 0-60 0</inkml:trace>
</inkml:ink>
</file>

<file path=ppt/ink/ink1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31T02:55:02.697"/>
    </inkml:context>
    <inkml:brush xml:id="br0">
      <inkml:brushProperty name="width" value="0.05292" units="cm"/>
      <inkml:brushProperty name="height" value="0.05292" units="cm"/>
      <inkml:brushProperty name="color" value="#FF0000"/>
    </inkml:brush>
  </inkml:definitions>
  <inkml:trace contextRef="#ctx0" brushRef="#br0">18418 10692 796 0,'0'0'200'0,"0"0"-33"0,0 0-19 0,0 0-7 0,0 0 6 0,0 0 0 0,0 0-6 0,0 0-9 0,0 0 0 0,0 0 10 0,0 0 7 16,0 0-7-16,0 0-4 15,0 0-8-15,0 0-10 0,0 0-9 0,0 0-3 16,0 0-5-16,0 0 3 0,0 0-1 15,0 0 4-15,0 0-2 0,0 0-5 0,0 0-10 16,0 0-7-16,0 0-8 0,0 0-8 16,0 0-5-16,0 0-8 0,0 0-7 0,-21-10-2 15,21 10 1-15,-15-2-13 16,6 1-4-16,9 1-2 0,-21-3-2 0,7 2-2 16,1 1 3-16,0 0-5 0,-1 0 0 0,1 0-4 15,0 0-3-15,-2 1 2 0,-1-1-6 16,1 3 7-16,1-2-2 0,2 1 5 15,-1 2-6-15,-5-1 5 0,2 2-3 16,3-2 6-16,-1 4-2 0,0 0 0 0,-1-1 6 16,-1 2-6-16,3-2 2 0,1 4 1 15,-2 2 1-15,2-3 3 0,0 2-5 0,0 1-1 16,0 0 2-16,0-2-2 0,3 2-1 16,1 0-1-16,-1 0 4 0,-1 0-2 0,2 0 0 15,1 2 1-15,-1-2 3 0,3 2 0 16,-3-2 5-16,4 1-4 0,-4 1 5 0,5-2-4 15,-3 4 4-15,2-3-2 0,-1 1 4 16,0 2-4-16,3-2 0 0,-1 1 0 16,-1 3 1-16,0-4 0 0,2 2 0 15,2 1 4-15,-1 0-5 0,-1 1 2 0,2-2-3 16,0 3-2-16,0-2-2 0,0 0-1 16,0 2 2-16,2 0 0 0,1 0 2 0,-1 2 2 15,4 0-2-15,-3-1-4 0,4 0 5 16,-2 2-3-16,3-2 2 0,-3 0 1 0,5 0 2 15,0-1 0-15,-3 0 1 0,4 0 1 16,-1 0-1-16,3-3 5 0,1 0 4 16,-1 0 1-16,0-1 5 0,5-3 19 15,-1 2 1-15,2-4 16 0,-2-1 6 0,3 0 2 16,5-4 7-16,0 0-1 0,2-3 0 0,0-1-4 16,2-1 3-16,-1-1-2 15,8-4 1-15,2-2 1 0,-2-2 5 0,0 0 2 16,-2-4 0-16,3-1-2 0,-6-3-54 15,-2-4-48-15,-4 1 0 0,2-2 0 0,-2-4 0 16,-2 0 0-16,-2-5 0 0,-4-1 0 16,-3-3 0-16,-7-2 0 0,1-5 0 0,-8-2 0 15,-10-9 0-15,-3-2 0 0,-10 1 0 16,-3 3 0-16,-7 1 0 0,-4 8 0 0,-1 4 0 16,-1 4 0-16,-6 6 0 0,0 4 0 15,-7 7 0-15,3 5 0 0,1 7 0 16,3 5 0-16,1 3 0 0,-1 4 0 15,-7 4 0-15,10 0 0 0,2 1 0 0,5 4 0 16,3 2-64-16,3-2-251 0,4 1-89 16,0 4-101-16,3-7-128 0,11 1-227 0,1-3 68 15,5 0 81-15,3-1-618 0,4 0-785 16</inkml:trace>
  <inkml:trace contextRef="#ctx0" brushRef="#br0" timeOffset="759.57">18723 10499 3704 0,'13'-7'-181'0,"1"2"34"0,-1-1 30 0,-1 3 31 0,-1 0 28 0,0 1 15 0,1 2 8 0,-3-2 10 15,-9 2 3-15,18 4 9 0,-11-1 10 16,1 0 15-16,-5 5 26 0,-1-1 12 0,-2-1 21 15,0 4 7-15,-2 2 8 0,-3 2 2 16,-1-2 6-16,1 1 3 0,-2-2-8 16,6 0 2-16,-3-2-9 0,0 2-1 15,2-3 3-15,2 2 14 0,0-1 2 0,4 2 4 16,0-1-7-16,-1 0-8 0,2 1-7 16,2 1-4-16,1 1-7 0,-3-1-3 0,4 2-8 15,-4-2-2-15,1 0 2 0,-4 0-1 16,-1-2 8-16,1 2 5 0,-2 1 3 0,0-2 2 15,-2 0-4-15,-1-1-6 0,-5 2-9 16,2-2 0-16,-3 2-5 0,-2-1-6 0,-1-1-6 16,-1-1-19-16,0-1-58 15,-5 0-78-15,2-1-102 0,2-1-120 0,-6-1-131 16,4-2-239-16,-2 0 66 0,1 1 73 16,2 4-340-16,-2-3-389 0</inkml:trace>
  <inkml:trace contextRef="#ctx0" brushRef="#br0" timeOffset="2062.15">18017 10842 2368 0,'3'-6'-42'0,"-3"6"6"0,0 0 14 0,0 0 0 0,0 0 10 0,-18-7 22 0,4 7 16 0,-5 0 14 16,-9 2 7-16,-15 2 6 0,-16 7 11 15,-4-2 11-15,-9 5 19 0,-2 2 13 0,-25 4 8 16,-6 3 14-16,3 0 14 0,-4 2-3 16,8 3 10-16,2-1 3 0,25-7 2 0,7-2-3 15,4-2-5-15,6 1-13 0,6-3-9 16,12-2-12-16,5-4-10 0,7 2-8 15,2-6-9-15,7 1-4 0,3 1-5 16,0-3-4-16,0 0-2 0,3 1 3 16,-1-2-2-16,10-2 2 0,-13 5 2 0,13-5-5 15,-14 3-3-15,14-3-6 0,-9 2-6 16,9-2-6-16,0 0-5 0,-9 3-7 0,9-3-5 16,0 0-25-16,-10 4-51 0,10-4-68 15,0 0-105-15,-10 6-111 0,10-6-138 16,0 0-226-16,0 0 45 0,0 0 73 0,0 0-328 15,0 0-382-15</inkml:trace>
  <inkml:trace contextRef="#ctx0" brushRef="#br0" timeOffset="3394.18">15695 11664 2315 0,'0'0'-23'0,"0"0"22"0,15-15 10 0,-10 10 4 0,6 0 13 0,0 0 10 0,-2 0-1 15,3-1-3-15,-1 5-4 0,2-1 0 16,-1 2-3-16,-1 2-2 0,1 1 2 0,-1 2 1 16,2 2 1-16,-3 2 10 0,-1 1 26 15,-5 1 13-15,0-2 14 0,-2 6 13 0,-2-2 7 16,-2-1 5-16,-4 4 8 15,3-1-4-15,-3-1 1 0,1 1-7 0,-4-1-10 0,5-2 0 16,1-2-7-16,-1 0-7 0,0 0-5 16,4-4-7-16,-3 0-7 0,3-6-3 15,0 16 0-15,0-7 1 0,2-2-2 0,1 4 2 16,1 0-7-16,1 0 1 0,3 0 1 16,0 3-5-16,3 1 3 0,-2 1-9 15,2-3-1-15,-4 1 0 0,0 0-3 16,-1-1 4-16,2 1 7 0,-4 0 11 0,-4 0 6 15,2-2 4-15,-4 1-1 0,-2-1 2 16,3 1-8-16,-6-2-7 0,1 2-5 0,-1-4-5 16,0 2-1-16,-4-2-12 0,2-1-4 15,2-2-47-15,-2-2-66 0,-2 1-90 0,0-1-121 16,-1-1-151-16,1-1-228 0,0-2-36 16,-1 2 78-16,1-1-431 0,-2 1-525 15</inkml:trace>
  <inkml:trace contextRef="#ctx0" brushRef="#br0" timeOffset="4347.43">14734 10711 2903 0,'7'-7'-30'0,"-4"0"24"0,-1 2 23 0,0-1 24 0,-2 6 34 0,2-11 21 0,-2 6 32 0,0 5 7 0,0-10 1 0,-4 5-11 0,4 5-16 16,-3-11-2-16,-6 6-12 0,0 2-13 16,-6-3-4-16,-10 4-9 0,-12-3-3 15,-10 1-5-15,-17 2-2 0,-10 4 1 0,-9 2-4 16,-1 1 2-16,-18 4-3 0,-3 4 2 15,4 2 1-15,23-4 5 0,5 2 7 0,10-3 2 16,8 1-7-16,15-3-2 0,4 0-6 16,9-3-4-16,4 3-6 0,5-3-5 15,2-2-3-15,3 1-4 0,-1-1-5 16,3 1 0-16,2-2-1 0,1 0-4 0,0 0-3 16,8-2 1-16,-13 2-4 0,13-2 1 15,-7 2-4-15,7-2 0 0,-8 3 1 0,8-3-5 16,0 0 0-16,-13 2-5 0,13-2-31 15,-8 3-61-15,8-3-87 0,-10 5-103 0,7 1-119 16,-3-2-164-16,6-4-108 0,-11 9 79 16,4-5-370-16,7-4-435 0</inkml:trace>
  <inkml:trace contextRef="#ctx0" brushRef="#br0" timeOffset="5295.64">13049 11637 2577 0,'15'-8'-43'16,"-1"1"18"-16,-5 0 11 0,2 2 12 0,-1 0 21 0,-2 3 18 0,1-2 3 0,-2 3 3 0,-7 1 0 0,16-2-1 0,-16 2 0 16,15 2-1-16,-15-2 4 0,10 7 7 15,-4-2 15-15,-3 0 16 0,-3 2 11 0,2 0 9 16,-2-7 1-16,-4 18-5 0,-1-7 6 15,1 1 3-15,-2 0-2 0,0 0-5 0,3-2-3 16,-1 0-7-16,0-3-8 16,2 2 2-16,0-2-10 0,2-7 2 0,0 15 0 15,0-8 6-15,4 0-1 0,-2 0-1 16,4 2-5-16,-1-3-5 0,3 3-8 0,0-1-3 16,-3 1-6-16,5-2-3 0,-7 1-7 15,6 1-3-15,-4-1 0 0,2 1 3 16,-3 0 8-16,0-1 12 0,1-1 12 0,-5 0 9 15,1 1 17-15,-1-8 7 0,-4 20 10 16,0-12 1-16,-2 0-6 0,-1 1 2 0,-2 3-15 16,-1-3-2-16,-1-1-7 0,0 0-9 15,-1-2-22-15,-1 2 4 0,1-4-6 0,0-1-10 16,-2 1-38-16,4-1-54 16,-2 1-68-16,3-2-81 0,1-1-122 0,8-1-125 15,-15 3-176-15,8-1-151 0,0 1 83 16,4 3-561-16,3-6-706 0</inkml:trace>
</inkml:ink>
</file>

<file path=ppt/ink/ink1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31T02:55:13.246"/>
    </inkml:context>
    <inkml:brush xml:id="br0">
      <inkml:brushProperty name="width" value="0.05292" units="cm"/>
      <inkml:brushProperty name="height" value="0.05292" units="cm"/>
      <inkml:brushProperty name="color" value="#FF0000"/>
    </inkml:brush>
  </inkml:definitions>
  <inkml:trace contextRef="#ctx0" brushRef="#br0">9990 14236 3583 0,'-6'8'-65'0,"2"0"9"0,3-1 22 0,1-3 56 0,0-4 74 0,0 0 51 0,12 1 23 0,6-8 4 16,16-6-5-16,18-10-7 0,5-6-11 15,23-12-11-15,0-5-10 0,-1-1-13 16,4-1-13-16,-7-1-10 0,0 1-7 0,-8 1-9 15,-14 11-7-15,-6 1-5 0,-4 0-7 16,-7 4-4-16,-14 9-7 0,1 1-2 16,-10 6-6-16,0 3-6 0,-5 1 1 0,1 4-9 15,-5 1-6-15,0 3 0 0,-5 3-3 16,5-4-3-16,-5 4-4 0,0 0-33 0,0 0-52 16,0 0-53-16,-8 20-74 0,4-13-78 15,1 1-86-15,-1-2-132 0,0 1-194 0,1 0 68 16,3-2-377-16,0-5-476 0</inkml:trace>
  <inkml:trace contextRef="#ctx0" brushRef="#br0" timeOffset="390.52">12348 14084 3018 0,'-9'5'87'15,"2"-3"7"-15,7-2 11 0,0 0 33 16,0 0 37-16,0 0 24 0,39-17 3 0,-6 1-7 15,6-6-14-15,7-2-3 0,3-2-16 16,-1 1-11-16,-2-3-12 0,0 2-17 0,-3-1-7 16,2-1-14-16,-16 10-12 0,2-3-2 15,-5 1-5-15,-2 2-16 0,-5 5-7 0,-2 2-1 16,-5 3-10-16,-5 1-12 0,2 1 3 16,0 0-12-16,-2 3-47 0,-1-3-65 0,-3 3-88 15,-3 3-130-15,8-7-147 16,-8 7-291-16,7-5 57 0,-7 5 72 0,5-5-369 15,-5 5-459-15</inkml:trace>
  <inkml:trace contextRef="#ctx0" brushRef="#br0" timeOffset="1150.82">14554 14165 2923 0,'-16'8'57'0,"-3"-1"4"0,6 2 1 0,2-1 6 0,-1-1 22 0,1 2 17 0,4-3 9 16,-2 1-2-16,4 3 19 0,3-4 20 0,2-1 22 15,0-5 23-15,17 10 21 16,0-10 4-16,24-5-3 0,15-7-13 0,10-5-21 15,19-16-9-15,1-1-37 0,-1-7-13 0,1-2-8 16,-3 0-18-16,-6 2-6 0,-20 8-8 16,-4 3-6-16,-7 1 6 0,-8 3 20 15,-9 4-9-15,-2 6 11 0,-10 4 1 0,2 1-5 16,-7 3-6-16,-1 2-7 0,-4 0-16 16,0 1-5-16,2 0-8 0,-4-1-7 0,-5 6-14 15,11-4-7-15,-11 4-57 0,11-7-74 16,-8 3-80-16,-3 4-90 0,10-1-130 15,-10 1-131-15,0 0-225 0,11-2-25 0,-11 2 86 16,0 0-563-16,0 0-714 0</inkml:trace>
  <inkml:trace contextRef="#ctx0" brushRef="#br0" timeOffset="1770">17630 13932 3604 0,'0'8'-68'0,"0"-1"54"0,4-2 82 0,2-2 67 0,1-1 58 0,4 0 30 0,-11-2 19 0,43-7 3 0,-7-4-15 0,14-4-16 0,4-4-11 0,3-1-15 16,1-2-8-16,-5-1-8 0,0-1-13 16,-7 2-7-16,-3-2-9 0,-2 2-15 15,-9 1-7-15,-3 4-9 0,-5 2-9 0,-4 2-3 16,-3 1-6-16,-4 3-15 0,-2 1-5 16,-1 1-10-16,-2 0-9 0,-1 2-34 15,0-1-68-15,-2 1-95 0,1 1-123 0,-6 4-172 16,5-7-235-16,-5 7-149 0,2-5 90 15,-2 5-665-15,0 0-849 0</inkml:trace>
  <inkml:trace contextRef="#ctx0" brushRef="#br0" timeOffset="2226.05">19961 13979 3753 0,'-11'11'115'0,"4"-4"19"0,-2-2 3 0,8-2 7 0,-3 0 26 0,4-3 62 0,0 0 59 0,0 0 38 0,0 0 10 16,36-1-16-16,-6-6-20 0,11-5-20 0,12-3-23 15,-2-3-19-15,1 2-16 0,-1-2-20 16,1 1-16-16,-9-1-21 0,-4 2-12 0,-5 0-19 15,-3 2-80-15,-6 4-57 16,-9 2 0-16,2 1 0 0,-5 0 0 0,-2 4 0 0,-1-2 0 16,-1 1 0-16,-1-1 0 15,-2 3 0-15,-6 2 0 0,11-7 0 0,-7 5 0 16,-4 2-322-16,0 0-322 0,0 0-218 16,0 0-33-16,0 0 105 0,0 0-801 15,-21-7-1032-15</inkml:trace>
  <inkml:trace contextRef="#ctx0" brushRef="#br0" timeOffset="4519.96">23386 13017 3954 0,'0'0'-179'0,"-2"-8"38"0,2 8 26 0,0 0 23 0,-4-7 32 0,4 7 36 0,0 0 40 0,0 0 35 0,0 0 25 16,-2-5 11-16,2 5 5 0,0 0 3 15,0 0 5-15,0 0 5 0,0 0 14 16,-3-7 5-16,3 7 11 0,0 0 6 0,0 0 5 16,0 0-2-16,-2-5-4 0,2 5 5 15,0 0 2-15,0 0-5 0,0 0-12 0,-6-8-12 16,6 8-14-16,-3-8-10 0,-2 3-7 15,-1 0-11-15,1 0-9 0,-4-2-11 0,0 2-1 16,-4 0-7-16,2-2-7 0,-1 2-3 16,-1-2-6-16,1 1 0 0,-2 2-4 15,-1-1-5-15,-3 2-1 0,4-3-3 16,-2 1-2-16,-2 0 3 0,7 1-2 0,-2 1 0 16,-1-1-5-16,1 1 2 0,1-1-6 15,1 0 1-15,0 3-1 0,-3-1-4 16,3 0 1-16,-3 2-2 0,3-2 4 0,-2 2 3 15,-2 0-10-15,2 2 4 0,-5 0-1 16,4 0 3-16,-2 2-5 0,-1 1 5 0,1 0 4 16,2 0-2-16,-2 0 3 0,-1 2-5 15,3 2 3-15,2-1 2 0,-4 1-4 0,1 1 2 16,-1 2 2-16,3 4 0 0,0-3 4 16,1 5-1-16,0-1-1 0,0 0 2 0,0 2 6 15,0-2-1-15,-1 9 2 16,4-4 4-16,4-3 7 0,-4 0-4 0,4 0 7 15,-3 1-5-15,5 1 4 0,-1-4 1 16,-1 0-5-16,4 5 3 0,-1-3 6 0,0 0 1 16,-2 0-1-16,4-1 1 0,-2 0 6 15,2 2-1-15,0-1 1 0,0 0 4 0,0 0 0 16,0 0-2-16,2-2 8 0,0 2-2 16,2-1-1-16,-2 2-6 0,2 0-3 15,2 1 0-15,-3-4-5 0,1 0 0 0,2 4-5 16,-1-4 0-16,4 1-5 0,-2 1-3 0,-2-1 1 15,5-1-1-15,0 0-17 16,-1-2-11-16,2 1 0 0,-1 0 0 0,1-3 0 16,2 1 0-16,3-1 0 0,-1-1 0 15,2 1 0-15,3-2 0 0,-4 0 0 0,6-3 0 16,6 4 0-16,-1-3 0 0,-5-2 0 16,3-3 0-16,0 2 0 0,-2-1 0 0,2-1 0 15,-1-3 0-15,-1 1 0 0,4 0 0 16,0-2 0-16,0 0 0 0,-7 0 0 15,7-2 0-15,-2 0 0 0,0-1 0 0,0 1 0 16,-1-1 0-16,-1-1 0 0,2-1 0 16,-2 0 0-16,-1 0 0 0,1 0 0 15,-2-2 0-15,2 2 0 0,0-2 0 16,-2 2 0-16,-4-2 0 0,2 0 0 0,0 2 0 16,-2-2 0-16,0 0 0 0,-4 0 0 15,5 0 0-15,-5 1 0 0,1-3 0 0,-3 0 0 16,3 1 0-16,-3 0 0 0,0-3 0 15,1-3 0-15,-1 1 0 0,0-5 0 0,3 1 0 16,-5-2 0-16,7-7 0 0,-7 6 0 16,4-8 0-16,-1 1 0 0,-3 0 0 0,0 3 0 15,0 3 0-15,-4-1 0 0,1 2 0 16,-1-1 0-16,-1-1 0 0,1-1 0 0,-2 1 0 16,-1-1 0-16,2 2 0 0,-6-4 0 15,2 5 0-15,-2-5 0 0,0 0 0 16,-4-8 0-16,-1 1 0 0,-3 3 0 15,1 0 0-15,-7 1 0 0,5 4 0 0,-6 2 0 16,-6 1 0-16,-3 2 0 0,-5 4 0 16,-6 1 0-16,-2 2 0 0,-13 3 0 0,7-1 0 15,-13 5 0-15,8 0 0 0,2 3 0 16,-2 1 0-16,3-1 0 0,-2 4 0 0,4-2 0 16,3 5 0-16,0 0 0 0,6 2 0 15,0 0 0-15,6 1-76 0,7 0-907 16,1 0 16-16,9-3 110 0,-1 2-948 0,3-2-1234 15</inkml:trace>
  <inkml:trace contextRef="#ctx0" brushRef="#br0" timeOffset="45530.48">26411 4364 1961 0,'4'-9'221'0,"-4"2"-17"0,2 2 7 0,-2 5 6 0,0-9-12 0,0 9-18 0,0 0-26 0,0-10-24 0,0 10-15 0,0 0-10 0,0 0 1 16,0 0 5-16,0 0 5 0,0 0-3 15,0 0-7-15,0 0-1 0,0 0-9 0,0 0-4 16,0 0-8-16,-18 17-7 0,18-17-8 16,0 0-6-16,-2 11-9 0,2-11-1 0,0 0-7 15,0 0-5-15,0 0-4 0,0 0-2 16,2 7-6-16,-2-7-3 0,0 0 1 0,0 0-5 16,0 0 0-16,0 0-1 15,0 0-2-15,0 0-6 0,0 0-1 0,0 0-7 16,0 0-2-16,0 0-9 0,0 0-15 15,0 0-8-15,0 0-10 0,8-27-6 16,-8 27-5-16,1-8-6 0,-1 8 0 0,0-7-5 16,0 7 4-16,5-6-3 0,-5 6 6 15,0 0 4-15,2-9 7 0,-2 9-6 0,0 0 6 16,0 0-4-16,0 0 3 0,0-9 2 16,0 9-4-16,0 0 8 0,0 0 2 0,0 0 5 15,0 0 2-15,0 0-2 0,0 0 7 16,0 0-2-16,0 0 2 0,0 0 5 0,0 0-1 15,0 0 0-15,0 0 3 0,0 0 4 16,0 0-4-16,0 0 6 0,0 0 1 16,0 0-2-16,0 0 4 0,0 0 4 15,0 0-1-15,0 0-1 0,0 0-1 16,0 0 7-16,0 0-4 0,0 0 10 0,0 0 15 16,0 0 4-16,0 0 4 0,0 0-2 15,-7-8-2-15,7 8 1 0,0 0 3 0,0 0 2 16,0 0 3-16,0-11 3 0,0 11 3 15,0 0-3-15,0 0-5 0,0 0-1 0,0-8-6 16,0 8-1-16,0 0-8 0,0 0-2 16,0 0-2-16,0 0 1 0,0 0-5 15,0 0-3-15,0 0 3 0,0 0 0 0,0 0 2 16,0 0 2-16,0 0 9 0,0 0 7 16,-9-3 13-16,9 3 12 0,0 0 17 15,0 0 12-15,0 0 7 0,0 0 19 16,0 0 4-16,0 0-20 0,0 0-2 0,0 0-11 15,0 0-9-15,0 0-6 0,0 0-7 16,0 0-8-16,0 0-4 0,0 0-10 0,0 0-3 16,0 0-14-16,0 0 3 0,0 0-2 15,0 0-4-15,0 0-6 0,0 0 0 0,0 0 10 16,0 0-17-16,0 0 7 0,0 0-4 16,0 0-4-16,4 33-1 0,-4-13 8 15,0 5 15-15,0 2 18 0,-4 15 9 16,1 1 5-16,-1 2 6 0,-2 7 4 15,5-9-10-15,-3-1-2 0,-1-3 6 0,1-3-8 16,3-2 2-16,-1-7 0 0,-2-2-3 16,0-5-4-16,4-2-6 0,-1-5-1 0,-1 1-7 15,2-2 0-15,0-4 4 0,-2 3-6 16,2-4-4-16,0-7 1 0,-4 13-3 0,4-13-1 16,-2 9-3-16,2-9-8 0,0 0-61 15,0 0-83-15,0 0-91 0,0 0-92 16,0 0-133-16,0 0-148 0,0 0-214 15,-14-22-21-15,16 13 95 0,2 0-650 0,0-1-831 16</inkml:trace>
  <inkml:trace contextRef="#ctx0" brushRef="#br0" timeOffset="45883.4">26720 4602 3959 0,'0'0'-61'0,"0"10"52"16,0-1 47-16,0-9 50 0,-2 15 34 0,-3-4 34 0,7-1 12 0,-4 2 13 0,4 0-2 0,1 0 3 0,-1 1-7 15,2-1-3-15,-1 2 1 0,3 0-4 16,1-2-2-16,3-2-11 0,0 2-11 16,1-1-9-16,1-3-6 0,2-1-13 15,0 0-10-15,5-2-4 0,-2-3-13 0,2-1-9 16,0-2-2-16,2 1-9 0,-4-4-8 15,-1 1 0-15,-1-4 1 0,0-3 3 0,-4-1 0 16,-1-1-11-16,0-6 0 0,-7-1-8 16,-1-3-8-16,-2 3-3 0,0-6-6 0,-3 5-3 15,-3-2-7-15,-2 3-3 0,0 3-5 16,-3 3-12-16,1 2-19 0,-5 5-41 16,1 0-46-16,0 5-52 0,-6 4-69 15,2 4-86-15,-2 3-121 0,-5 4-131 16,9-1-215-16,0 0 7 0,9-3 86 0,-1-1-540 15,8-3-690-15</inkml:trace>
  <inkml:trace contextRef="#ctx0" brushRef="#br0" timeOffset="46235.91">27219 4586 3391 0,'0'0'1'0,"0"0"21"0,0 0 19 16,0 0 41-16,0 0 40 0,0 0 39 15,-9 23 25-15,2-8 6 0,0 4 0 0,1 0-6 16,-1 1-3-16,0 1-6 16,4 1 0-16,-1-5-6 0,4 1-8 0,0 1-15 15,2-6-15-15,0 2-6 0,4 3-12 16,0-5-5-16,3-1-23 0,0-1-6 16,5-2-7-16,-1-3 1 0,3-1-18 0,0-4 0 15,0 2-5-15,-1-6-8 0,0 2-7 16,2-4 10-16,-1-1 6 0,-3-1 9 15,-1-4 1-15,-3-1-10 0,-4-1 0 16,-3-5-8-16,2-4-7 0,-2-4 3 0,-6-8-10 0,-3 0-1 16,-1 3-7-16,0 5-13 0,1 7-18 15,-3 2-35-15,3 5-37 0,-5 4-34 0,1 2-45 16,0 6-61-16,-3 0-82 16,3 4-103-16,-3 3-144 0,3 0-220 0,4 0 58 15,0-1 72-15,1 1-447 16,6-7-558-16</inkml:trace>
  <inkml:trace contextRef="#ctx0" brushRef="#br0" timeOffset="47762.55">27586 4775 3460 0,'-5'-7'43'0,"-2"-1"26"0,6 1 9 15,-3-2 1-15,0 2-3 0,4 7-13 16,-4-13-5-16,4 7-17 16,0 6-50-16,-1-12-58 0,1 12-71 0,1-6-85 15,-1 6-80-15,8-5-112 0,-8 5-118 0,0 0 40 16,0 0-115-16,0 0-106 0</inkml:trace>
  <inkml:trace contextRef="#ctx0" brushRef="#br0" timeOffset="48096.89">27653 4403 1833 0,'-4'-24'94'0,"1"5"37"15,-1 4 31-15,-3 0 36 0,5-1 32 16,-1 5 26-16,1 0 22 0,-2-1 16 0,2 3 5 16,2 1 0-16,-1-1-6 0,1 9-29 15,-2-12-33-15,2 12-27 0,0 0-20 16,0 0 1-16,0 0 17 0,-2 27-6 0,4-1 4 16,1 15 2-16,3 16 3 0,-2 5-6 15,-3 1-10-15,1 0-14 0,2 1-14 16,-1 1-25-16,-1-5-16 0,0 2-10 0,-4-4-9 15,4-12-8-15,-2 0-11 0,0-1-2 0,-2-4-16 16,2-5-39-16,-2-6-47 16,-1-9-65-16,-1-1-64 0,4-3-53 0,0-4-51 15,0-1-47-15,0-1-65 0,0-7-92 16,0-4-97-16,0 6-142 0,0-6-41 0,0 0 70 16,0 0-510-16,11-33-644 0</inkml:trace>
  <inkml:trace contextRef="#ctx0" brushRef="#br0" timeOffset="48380.2">27668 4669 3469 0,'-2'-12'66'0,"0"2"42"15,-2 0 40-15,4 4 39 0,0 6 25 16,2-10 7-16,-2 10-9 0,8-5 3 16,-8 5 7-16,19 3 3 0,-1 2-5 0,0 6-7 15,11 6-17-15,-1 3-12 0,-1 3-10 16,0 0-16-16,-6 1-10 0,-2 2-10 15,-2 2-10-15,-6-8-9 0,-3 1 2 0,-5-4 10 16,2 0 3-16,-5-2 8 0,0-2-12 16,-3 0-3-16,-1-1-1 0,1-1-13 0,-3-1-10 15,1-2-8-15,-5 1-37 0,2-4-56 16,-1 1 0-16,-2-6 0 0,-5 1 0 0,-1-5-28 16,-2-6-217-16,-2 2-98 15,-6-9-125-15,3-2-140 0,3 0-203 0,-2 2-20 16,6 3 92-16,-1 2-662 0,7 5-852 15</inkml:trace>
  <inkml:trace contextRef="#ctx0" brushRef="#br0" timeOffset="48813.07">26803 5710 4292 0,'-13'-2'217'0,"6"-2"3"0,7 4 12 16,-11-8 24-16,11 3 10 0,0 5 4 16,11-14-19-16,0 5-21 0,5 2-23 0,0 2-17 15,5 3-22-15,0 2-17 0,-2 2-15 16,2 5-13-16,-2 3-10 0,2 11-6 0,-3 3-8 15,-7 4-2-15,-8-1 9 0,-6 11 22 16,-7 1 14-16,-7 13 24 0,-8-1-142 0,-2 0-24 16,-2-5 0-16,2 1 0 0,0-4 0 15,4-5 0-15,3-9 0 0,8-3 0 16,1-6 0-16,0-5 0 0,8-2 0 16,-3-3 0-16,2-1 0 0,6 1 0 0,2-5 0 15,1 2 0-15,8-4 0 0,-1 0 0 16,8-3 0-16,-2 0 0 0,7-3 0 0,2-2 0 15,5-5 0-15,1 0 0 0,-5-2 0 16,5 1 0-16,-5-6 0 0,1 2 0 0,-2-3-563 16,-3 1-276-16,-1-1-94 0,0-2 108 15,-8 7-886-15,0-1-1145 0</inkml:trace>
  <inkml:trace contextRef="#ctx0" brushRef="#br0" timeOffset="49346.25">27852 5849 4596 0,'-25'0'-104'0,"3"1"49"0,5-2 39 0,2 2 26 0,3-1 40 0,12 0 31 0,-18 0 24 0,18 0 22 0,-16 2 5 0,16-2-9 0,0 0-3 0,0 0 4 16,0 0-2-16,0 0-8 0,80 7-10 15,-11-4-9-15,5-3-15 0,8 2-6 0,4 0-9 16,1-2-18-16,3-2-7 0,-4-2-5 15,-9 1-22-15,-6-1-14 0,-9 1-6 0,-13 2-2 16,-12-3-1-16,-4 2 2 0,-10 2-11 16,-4-1-13-16,-4-1-18 0,-1 2-30 0,-1 0-47 15,-4-2-72-15,-9 2-80 16,14 0-89-16,-14 0-163 0,0 0-156 0,0 0 61 16,0 0-411-16,0 0-511 0</inkml:trace>
  <inkml:trace contextRef="#ctx0" brushRef="#br0" timeOffset="49665.28">28677 5718 2822 0,'0'0'99'0,"-11"0"30"15,11 0 21-15,0 0 3 0,0 0 28 16,-3 9 22-16,3-9 12 0,9 14 5 15,0-5-10-15,5 7-20 0,-1 0-12 16,6 6-15-16,0 2-14 0,-5 1-19 16,0 3-13-16,-2 0-3 0,-2-5-5 0,-7-2-3 15,-1 3-17-15,-4-1-5 0,1 0-2 16,-5 1-5-16,-12 4-10 0,5-1 6 0,-6-1-19 16,1 0-7-16,-4-6-1 0,-3-1-17 15,0-2-49-15,7-6-54 0,0-1-75 0,4-5-107 16,-2-3-121-16,7-2-154 0,9 0-189 15,-16-11 63-15,10 1 72 0,8-7-407 0,4-5-469 16</inkml:trace>
  <inkml:trace contextRef="#ctx0" brushRef="#br0" timeOffset="50341.39">29635 5946 2696 0,'-13'-1'48'0,"13"1"61"0,-12-6 54 0,9 3 39 0,3 3 35 0,-8-7 26 0,8 7 24 0,-3-9 18 0,1 1 16 0,2 8 1 15,-2-16 0-15,4 8-8 0,2-2-8 0,1-1-21 16,1 4-17-16,0-1-20 0,1 1-20 15,1 4-26-15,1-1-15 0,3 2-14 0,-12 2-10 16,25 6-14-16,-12 1-8 0,5 4-8 16,4 7-14-16,-3 2-119 0,1 4 0 15,-4 0 0-15,-5-3 0 0,1 6 0 16,-3-3 0-16,-5-3 0 0,0-1 0 0,1-2 0 16,-5 0 0-16,1 0 0 0,-1-3 0 15,-1-1 0-15,1-2 0 0,-3-2 0 0,3-2 0 16,0 3 0-16,0-11 0 0,3 9 0 15,-3-9 0-15,0 0 0 0,0 0 0 16,16-32 0-16,2 5 0 0,4-11 0 0,5 0 0 16,-1 3 0-16,-1 9 0 0,-2 0 0 15,-2 6 0-15,0 1 0 0,-5 5 0 0,-3 6 0 16,0 1 0-16,0 1 0 16,0 3 0-16,1 3 0 0,1 2 0 0,4-1 0 15,-2 5 0-15,4-1 0 0,2 2 0 16,-2 1 0-16,2 1 0 0,-2 1 0 0,-1-3 0 15,0 1 0-15,-4-1 0 0,-4-2 0 16,4 2 0-16,-7-1 0 0,2-3 0 16,0 4 0-16,-2-6 0 0,-4 3 0 15,1-1 0-15,-1 1 0 0,-5-4 0 0,0 0-32 0,0 0-642 16,0 0-112-16,14-9-132 0,-14 9 81 16,-5-15-844-16,-4 1-1118 0</inkml:trace>
  <inkml:trace contextRef="#ctx0" brushRef="#br0" timeOffset="50724.22">29952 5236 4779 0,'-39'7'-90'0,"-8"7"64"0,-4 8 56 0,-7 11 63 0,-10 15 57 0,-2 12 53 0,0 5 50 0,6 7 29 15,3 7 10-15,5 2-3 0,7 6 4 16,12-2-12-16,8 3-5 0,15-16-10 15,10 0-4-15,10-1-9 0,11 0-9 0,14 7-183 0,12-6-61 16,13-11 0-16,15-7 0 0,7-12 0 16,4-8 0-16,6-7 0 0,-15-14 0 15,10-10 0-15,-2-6 0 0,-1-6 0 16,21-13 0-16,-10-5 0 0,-6-6 0 0,-10-6 0 16,-4-7 0-16,-6-4 0 0,-8-8 0 15,-10-8 0-15,-9-3 0 0,-9-9 0 16,-4-8 0-16,-11-7 0 0,-12 11 0 0,-13-24 0 15,-11 1 0-15,-13 9 0 0,-6 9 0 16,-11 15 0-16,-16 10 0 0,-14 14 0 0,-9 12 0 16,-11 15 0-16,-4 13 0 0,-10 11 0 15,3 15 0-15,3 3 0 0,-1 10-154 0,3 1-615 16,4 12-207-16,4 1 104 16,5 4 88-16,9-1-793 0,6 2-1018 0</inkml:trace>
  <inkml:trace contextRef="#ctx0" brushRef="#br0" timeOffset="58092.3">27485 7796 3945 0,'0'-8'-175'15,"0"1"64"-15,3 0 39 0,-3-2 41 0,1 1 39 0,-1 1 45 0,0 7 38 0,2-12 13 0,0 7 0 0,-2 5-17 0,0-5-5 16,0 5 22-16,0 0 26 0,0 0 10 16,-4 36 6-16,4-12 6 0,-4 15-6 15,0 3-1-15,-1 2-5 0,1-1-6 16,0 2 0-16,0-4-8 0,3 0-8 0,-1-2-9 15,-2-3-2-15,1-6-8 0,1-9-2 16,2-2-6-16,-1-1 0 0,1-5 0 0,0-1 8 16,-2-1 24-16,2-1 27 0,0-2 25 15,0-1 24-15,0-7 5 0,0 0-19 0,0 0-21 16,0 0-17-16,0 0-14 0,0 0-25 16,-11-32-7-16,11 6-83 0,0-12-18 0,3-4 0 15,5-15 0-15,4-3 0 0,4-4 0 16,4-3 0-16,7-15 0 0,-1 3 0 15,2 20 0-15,1 4 0 0,-3 5 0 16,5 10 0-16,-4 1 0 0,-4 11 0 0,0 11-195 16,-5 7-88-16,2 4-59 0,-5 3-66 15,0 3-82-15,2 7-102 0,1 1-212 0,-1 6 46 16,-6 4 94-16,-2 1-579 0,3 8-705 16</inkml:trace>
  <inkml:trace contextRef="#ctx0" brushRef="#br0" timeOffset="58290.79">27307 8054 3638 0,'-14'4'32'0,"4"-2"30"0,3 2 19 16,7-4 21-16,-8 1 17 0,8-1-1 0,0 0-9 16,0 0-8-16,0 0-10 15,23-13-1-15,-4 8-6 0,15-4-11 0,4 0-23 16,2-1-69-16,10-2-88 0,-4 4-115 15,-4-3-127-15,9 0-157 0,-9 2-90 0,-6 4 67 16,-7-1-295-16,-8 3-310 0</inkml:trace>
  <inkml:trace contextRef="#ctx0" brushRef="#br0" timeOffset="58625.9">27912 7896 2332 0,'-4'5'37'0,"-4"2"40"0,1 3 31 16,-1 4 18-16,-1 1 28 0,-3 2 11 0,5 2 9 16,-1 2-1-16,4-1-6 0,0-2-3 15,1-2-5-15,5 3-3 0,-1-1-4 0,5 1-13 16,1-2-12-16,5 0-10 0,-1-4-10 16,7 1-6-16,-3-3-14 0,2-3-4 0,0-1-8 15,-1-2-8-15,-3-3-4 0,0-2-6 16,0-2 0-16,1 0 4 0,-3-3 16 0,0-2 8 15,0-3-2-15,-4-3 6 16,-2-3-4-16,-5-3-8 0,0 0-5 0,-3-15-17 16,-5 0-1-16,0 0-6 0,-3 3-7 15,2 3-4-15,-1 7-5 0,4 6-10 0,-1 3 1 16,-3 5-11-16,0 4-29 0,1-1-41 16,-4 6-55-16,13-2-76 0,-27 10-89 15,17-1-104-15,-1-1-160 0,5 4-156 0,3-3 73 16,5 0-489-16,1-4-583 0</inkml:trace>
  <inkml:trace contextRef="#ctx0" brushRef="#br0" timeOffset="59023.05">28216 8136 2929 0,'6'7'-30'0,"-6"-7"41"15,5 3 34-15,-5-3 15 0,0 0 18 16,0 0 9-16,0 0 10 0,14 2 3 0,-14-2 5 15,0 0 5-15,0 0 15 0,0 0 10 16,0 0 3-16,0 0-7 0,13-10-5 0,-13 10-2 16,-3-14-6-16,-1 5-10 0,-2-2-10 15,3 0-5-15,-1-1-7 0,-2 0-5 0,5 1 7 16,-4 2 3-16,3-2 1 16,-2 0-2-16,4 2-3 0,0-3-10 0,4-1-6 15,0 2-8-15,0-1-7 0,8-1-7 16,-3 3-2-16,3-1-7 0,1 5-3 0,2 1-4 0,2 1 0 15,-1 3-2-15,-3 2-1 16,2 5 3-16,2 0 7 0,-1 7 21 0,-3 0 3 16,0-1-1-16,-1 5 0 0,-3 1-7 15,-2-2 1-15,3 5-9 0,0-2-7 0,3 8 0 16,-1 1-7-16,-3-6-2 0,-2-5 1 16,2 2-5-16,-2-5-5 0,-2 1-46 0,3-2-62 15,-5 2-68-15,4-5-78 16,-3 1-101-16,-1-3-84 0,1-1-130 0,0-1-185 15,-1-4 74-15,-3-2-538 0,11 4-659 0</inkml:trace>
  <inkml:trace contextRef="#ctx0" brushRef="#br0" timeOffset="59414.12">29354 7532 3538 0,'-10'-17'44'0,"3"5"30"0,-1 4-11 15,-2 2 32-15,-1 6 20 0,-2 9 25 0,-12 10 16 0,-10 13 9 0,5 9 7 0,1 5 1 0,3 6 3 16,7 5 0-16,5 1-8 0,7 8-7 16,3-3-19-16,8 0-10 0,1-1-14 0,5-4-9 15,3-3-11-15,5-1-12 0,-1-4-4 16,2-3-16-16,2-8-1 0,-2-6-6 0,0-4-26 16,0-3-26-16,-2-4-27 15,-2-6-30-15,-1-5-36 0,-1-2-54 0,-3-4-74 16,1 1-95-16,-4-6-89 0,5 0-140 0,-12 0-166 15,17-7 66-15,-12 5-490 0,2-3-596 16</inkml:trace>
  <inkml:trace contextRef="#ctx0" brushRef="#br0" timeOffset="61077.61">29769 7992 2905 0,'2'-9'-4'0,"0"4"44"0,-2 5 43 0,0-10 35 0,0 10 30 0,0-11 23 0,0 6 19 0,0 5-1 15,0-8-7-15,0 8-17 0,0 0-27 16,0 0-10-16,0 0-9 0,0 0 9 0,0 0 3 16,0 0-6-16,-4 34-4 0,4-15-8 15,0 0-6-15,4 1-12 0,-2 4-5 16,0-1-9-16,0-5-11 0,-1 2-4 15,1-3-8-15,0-1-5 0,2-1-7 0,-2-2-3 16,0-3-10-16,-2 1-47 0,1-1-60 0,-1-3-65 16,5 1-94-16,-5-3-111 0,0-5-150 15,0 0-201-15,-8 7 55 0,8-7 76 16,0 0-366-16,0 0-411 0</inkml:trace>
  <inkml:trace contextRef="#ctx0" brushRef="#br0" timeOffset="63150.85">25630 6185 2316 0,'0'0'-96'0,"-2"7"28"0,2-7 22 0,0 4 19 0,0-4 26 0,0 0 31 0,0 9 15 0,0-9 23 16,2 7 17-16,-2-7 25 0,3 6 21 15,-3-6 24-15,11 4 9 0,-11-4 8 16,20-1-8-16,-20 1 6 0,27-11-2 0,-10 3-7 16,2-1-5-16,-2-3-7 0,6-5-11 15,-2-2-8-15,-6 2-6 0,-2 2-6 0,5-9-6 16,-9 3-5-16,-1 2-12 0,-2 0-5 16,-4 0-10-16,0 0 1 0,-4 0-1 0,0 2 2 15,-3 2 4-15,2-1-5 16,-1 5-3-16,2-1-16 0,0 5-7 0,-1 0-7 15,-1 4-5-15,4 3-1 0,0 0-4 0,-23 8-6 16,14 2 0-16,1 4 2 0,2 5-9 16,0 0-2-16,2-1 1 0,4 6-7 15,0 1 3-15,2 0 6 0,2-1-8 0,3 7-2 16,0-7-2-16,-2-1-2 0,3-6-2 16,-3 2 4-16,6-6-7 0,-8 1-22 15,3-4-38-15,-1 1-49 0,1-3-55 0,-1-1-87 16,2-3-87-16,-2-3-95 0,-5-1-169 15,0 0-79-15,24-10 73 0,-17-2-386 0,-2-1-464 16</inkml:trace>
  <inkml:trace contextRef="#ctx0" brushRef="#br0" timeOffset="63359.19">25870 5663 2763 0,'-7'-13'-3'0,"1"2"34"16,0 1 25-16,0-1 22 0,0 5 18 0,5-4 16 15,-5-1 9-15,2 4-7 0,3 1-9 16,1 6-12-16,-5-11-13 0,5 11-12 0,-2-8-37 16,2 8-46-16,0 0-55 0,0 0-79 15,0 0-129-15,0 0-211 0,32 11-48 0,-18-3 68 16,-1 0-122-16,5 1-92 0</inkml:trace>
  <inkml:trace contextRef="#ctx0" brushRef="#br0" timeOffset="63517.37">26203 5934 1885 0,'-3'7'147'0,"1"-3"24"16,2-4-3-16,-4 5 0 0,4-5-4 0,0 0-17 16,0 0-20-16,0 0-12 0,0 0-18 15,31-5-32-15,-15-1-66 0,4 3-71 16,-4-1-79-16,2 1-101 0,-1-1-153 0,-2 1-93 15,-4 2-140-15,0 1-135 0</inkml:trace>
  <inkml:trace contextRef="#ctx0" brushRef="#br0" timeOffset="63716.68">26133 6143 1887 0,'-6'11'64'0,"-2"-5"17"0,7 0 19 0,-3-4 16 15,4-2 19-15,-6 8 21 0,6-8 41 16,0 0 21-16,0 0-5 0,0 0-13 0,19 3-13 15,-19-3-20-15,25-5-21 0,-10 2-13 16,4-1-12-16,-2 1 0 0,7-2-13 0,-6-2-31 16,0 2-47-16,-4 0-77 0,0-1-86 15,1 1-90-15,-8 0-120 0,5 0-192 16,-2 2-45-16,-3 0 71 0,1 1-201 16,-2-2-203-16</inkml:trace>
  <inkml:trace contextRef="#ctx0" brushRef="#br0" timeOffset="64648.25">29792 7674 2335 0,'0'0'262'0,"-13"-15"11"0,11 12-11 0,2 3-2 0,0-10 15 0,0 10 14 0,-2-13-7 0,4 5-7 0,-2 8-22 0,2-14-26 16,-2 7-19-16,0-1-21 0,0 8-19 16,1-13-24-16,-1 13-12 0,2-8-25 0,0 3-56 15,-2 5-64-15,0 0-78 0,2-7-83 16,-2 7-89-16,0 0-99 0,0 0-157 15,0 0-182-15,0 0 68 0,-2 26-467 0,2-18-570 16</inkml:trace>
  <inkml:trace contextRef="#ctx0" brushRef="#br0" timeOffset="65144.74">30180 8138 3261 0,'-9'0'63'0,"9"0"31"0,-10 1 14 0,10-1 15 0,0 0 29 0,0 0 18 0,0 0 15 0,0 0-16 0,0 0-16 0,0 0-16 16,0 0-14-16,0 0-17 0,29-18-29 0,-10 12-59 15,4 3-62-15,-1-5-89 0,3 5-97 16,0-2-110-16,8-5-179 0,-7 5-99 0,-4 0 65 15,-4 1-298-15,-6 4-336 0</inkml:trace>
  <inkml:trace contextRef="#ctx0" brushRef="#br0" timeOffset="65336.92">30245 8257 2615 0,'-16'6'151'0,"3"-1"19"0,2-2 31 15,1 0 27-15,5-1 24 0,5-2 23 16,0 0 1-16,-15 4-10 0,15-4-18 15,0 0-22-15,0 0-24 0,0 0-20 0,-7 3-18 16,7-3-22-16,0 0-38 0,0 0-55 16,0 0-77-16,39-3-93 0,-26 1-85 0,1 2-107 15,-1-3-99-15,1 3-182 0,-5-1-68 16,-9 1 72-16,20 0-371 0,-20 0-439 0</inkml:trace>
  <inkml:trace contextRef="#ctx0" brushRef="#br0" timeOffset="66639.53">31110 7620 2818 0,'3'-26'38'0,"1"6"41"0,1 2 33 0,-3 3 30 0,0 3 24 0,-1 0 29 0,1 2 9 0,0 3-11 0,-2 0-22 0,0 7-18 0,0 0-14 15,0 0 35-15,0 0 9 16,2 32 10-16,-4 4 13 0,-2 6 25 0,4 4 5 16,2 12-5-16,0-1-15 0,2 1-10 15,-1 3-13-15,1-2-22 0,2-4-7 0,2-3-18 16,-4-12-12-16,3-2-11 15,-3-4-8-15,-1-7-15 0,3-6-5 0,-3-4-16 0,-1-1-6 16,0-4-7-16,-1 0-6 0,-1-3 0 16,2-1-4-16,0-1-1 0,-2-7-7 15,0 10-5-15,0-10-7 0,0 0-5 16,0 0-3-16,0 0-8 0,0 0-13 16,0 0-13-16,-19-34-15 0,9 17-1 0,-3-7-1 15,-4-2-18-15,-3 1 1 0,-2 2 5 16,1 3 1-16,-2 3 2 0,-4 1 2 15,0 3 9-15,7 4-3 0,3 0-1 16,2 4 2-16,1 1 14 0,3 0-11 0,3 3 5 0,8 1 0 16,-13-4 14-16,13 4-6 0,-12-4 2 15,12 4 12-15,0 0 1 0,0 0 4 0,0 0-1 16,46-9-4-16,-10 6-3 0,6-3-2 16,5 3 14-16,11-5-16 0,-10 5 3 15,-1-3 0-15,-5 1 1 0,0 4-4 16,-8-1-3-16,-9 0-2 0,-6 4-1 0,0 0-2 15,-2 3 3-15,-4 2-1 0,-1 2 4 16,-4 4 15-16,-5 3 17 0,-1 0 15 16,-2 2 10-16,-2 0 1 0,2 0-1 0,-1 0 4 15,1 1-3-15,-2 0-16 0,2 0-40 16,0 0 0-16,2-2 0 0,-1-2 0 0,5 2 0 16,-2-3 0-16,3 0 0 0,1-2 0 15,5-2 0-15,3-3 0 0,1-1 0 0,-2-4 0 16,2 2 0-16,1-4 0 0,-2-4 0 15,4 1 0-15,-1-5 0 0,-2-4 0 16,-3-1 0-16,-2-4 0 0,4-8 0 16,-3-4 0-16,-6-3 0 0,-3 3 0 0,-2 6 0 15,-2-3 0-15,-6 2 0 0,3 1 0 16,-10-2 0-16,-1 6-175 0,-1 9-33 16,-2 0-31-16,-2 1-39 0,2 5-55 0,-5 4-65 15,4 2-72-15,-5 3-110 0,0 1-223 16,8-1 67-16,-5 5 89 0,9-2-484 0,3 3-598 15</inkml:trace>
  <inkml:trace contextRef="#ctx0" brushRef="#br0" timeOffset="67566.38">32048 8007 2892 0,'0'0'-30'0,"0"0"46"0,0 0 41 0,-9-6 36 0,9 6 18 0,0 0 7 0,-2-9 33 0,2 9 16 0,0 0 7 15,2-14 0-15,-2 14-5 0,9-10 2 16,-6 5 4-16,-3 5 1 0,6-11-2 0,-6 11-10 15,2-5-18-15,-2 5-17 0,0 0-12 16,0 0-9-16,0 0 10 0,0 0 8 0,0 0 5 16,5 28 6-16,-5-11 25 0,-4 5-3 15,4 4 3-15,-1-1-8 0,1 3-15 16,0 0-7-16,0 1-12 0,0-2-10 16,0 0-12-16,0 1-8 0,1-4-9 15,-1 0-11-15,0-5-4 0,0 0-4 0,2-6-11 16,-2 1-5-16,2-2-1 0,-4-2-5 15,2-1-1-15,-2 0 2 0,2-2-6 0,0-7 0 16,-3 12 6-16,-5-4 5 0,0-1 1 16,-5-1 17-16,0 1 17 0,1-1-70 0,3-1-11 15,0-2 0-15,0 1 0 0,2 0 0 16,7-4 0-16,-9 7 0 0,9-7 0 16,-9 6 0-16,9-6 0 0,0 0 0 0,0 0 0 15,0 0 0-15,14 8 0 0,-14-8 0 16,23 2 0-16,-8-2 0 0,3 0 0 15,0-2 0-15,2 1 0 0,-1-1 0 0,-1-1 0 16,2-1 0-16,-5-2 0 0,2 1-547 0,-2-1-180 16,-1 0-219-16,-5 0 78 15,0-5 90-15,1 3-693 0,2-5-919 0</inkml:trace>
  <inkml:trace contextRef="#ctx0" brushRef="#br0" timeOffset="67846.28">32295 7724 4349 0,'-5'-7'97'0,"5"1"49"0,0 6 4 0,5-9-3 0,-5 9 42 0,0 0 52 0,0 0 19 0,38 26 16 16,-17-2 1-16,7 13-3 0,-1 8-5 0,-2 4-6 15,-4 4-13-15,-5 8-12 0,-2 0-15 16,-6 2-14-16,-5 2-19 0,-4-2-47 0,-5 1-143 15,-3-1 0-15,-3-7 0 0,-1 0 0 16,-7-7 0-16,4-1 0 0,-7-5 0 16,0-2 0-16,-4-3 0 0,-2-3 0 0,7-10 0 15,-1-3-8-15,0 0-501 0,-2-1-130 16,3-4-219-16,4-5-15 0,3-2 94 0,3-5-760 16,7 2-983-16</inkml:trace>
  <inkml:trace contextRef="#ctx0" brushRef="#br0" timeOffset="89496.77">26937 6689 2213 0,'-12'1'158'0,"5"1"-4"0,7-2 6 0,-12 0-9 0,12 0 9 0,0 0-13 0,0 0 11 0,0 0-20 0,0 0-28 0,0 0-11 16,0 0 2-16,15-15-6 0,1 9-4 0,2-2-7 15,4 3-10-15,-1-3-5 0,-1 2-10 16,0 1-5-16,-6 0-5 0,2 0-7 0,-3 1-3 15,-3 1-3-15,-1 1-8 0,-1 0-7 16,-8 2 2-16,0 0 2 0,0 0-7 0,0 0 4 16,-15 14-3-16,-4-4-1 0,-14 4-4 15,-1-2 0-15,0 2-6 0,0 0 2 16,1-1 0-16,10-2-3 0,4-3 1 0,2-1-3 16,3-1 3-16,5 0 8 0,2-1 10 15,1-1 17-15,6-4 14 0,0 0-1 16,15 5 5-16,1-3-8 0,4-4-6 15,7-2-3-15,0-1-8 0,9 0-4 0,-8 1 1 16,-5 1-5-16,-2 1-3 0,-6-1-3 16,0 1-3-16,-3 1-2 0,-1-1-6 0,0 0 0 15,-11 2-19-15,12 0-16 0,-12 0-24 16,0 0-30-16,0 0-45 0,0 0-55 0,0 0-52 16,2 7-51-16,-2-7-69 0,0 0-103 15,-13 8-156-15,3-2 53 0,3-1-260 0,-1 0-302 16</inkml:trace>
  <inkml:trace contextRef="#ctx0" brushRef="#br0" timeOffset="93895.28">26771 9940 2469 0,'0'0'78'0,"-8"5"12"0,8-5 22 16,0 0 33-16,0 0 34 0,0 0 31 0,0 0 13 0,0 0 7 0,0 0-2 0,0 0-3 15,0 0-5-15,0 0-10 0,0 0-15 16,0 0-11-16,0 0-16 0,0 0-11 0,0 0-12 16,0 0-14-16,0 0-15 0,27-14-8 15,-21 11-12-15,-3-1-6 0,5 1-8 0,-8 3-9 16,10-9-10-16,-5 5 0 0,-1 2-3 16,-4 2-9-16,7-9-1 0,-7 9-5 0,6-5-3 15,-6 5-9-15,5-6-7 0,-5 6-6 16,0 0-6-16,0 0 3 0,0 0-6 15,0 0 0-15,0 0 3 0,0 0-2 16,-9 33-1-16,6-17 4 0,-1 0-4 0,-2 6 1 16,5 1 3-16,-3-1 5 0,2 3-4 15,0-3 1-15,2-2 1 0,0 1 0 0,2 1 0 16,0-1 3-16,-2-4-1 0,2 0-4 16,-2-1 7-16,2-4-1 0,-1 1-8 0,-1-1 7 15,0-2-2-15,0-3-4 0,0 2 9 16,2-2-3-16,-2 0 3 0,-2 0 0 0,2-1 9 15,-3 1 14-15,-1-2 6 0,-4 2 5 16,-2 0 3-16,1-2-1 0,0 3 1 0,-5-4-3 16,-1 3-4-16,1-2-6 0,0 1 3 15,0-1-8-15,1 0-9 0,3-2-2 16,-1 1-5-16,1-1 2 0,0 1-7 16,10-4 5-16,-13 5 7 0,13-5 3 0,-7 5-2 15,7-5 7-15,0 0 8 0,0 5 4 16,0-5-44-16,15 5-10 0,0-5 0 15,2 2 0-15,2-1 0 0,6-2 0 0,-4 1 0 16,7-2 0-16,1 0 0 0,-2 0 0 16,-2 1 0-16,-4-1 0 0,-3 1 0 0,0-3 0 15,-5 4 0-15,1-2 0 0,-5 1 0 16,-9 1 0-16,18-1 0 0,-18 1 0 0,14-3 0 16,-14 3 0-16,0 0 0 15,11-1 0-15,-11 1 0 0,0 0-278 0,0 0-205 0,0 0-142 16,0 0-204-16,0 0-25 15,0 0 92-15,0 0-721 0,-22-14-930 0</inkml:trace>
  <inkml:trace contextRef="#ctx0" brushRef="#br0" timeOffset="96730.22">27217 10233 3999 0,'-12'0'-108'0,"1"-2"16"0,11 2 18 0,-20 0 16 0,20 0 30 0,-13 0 53 0,13 0 52 0,0 0 27 16,-11-2 7-16,11 2 5 0,0 0 5 16,0 0 8-16,0 0 2 0,0 0 8 0,47-3-3 15,-20 0-13-15,15 1-6 0,0-1-11 16,0-1-10-16,-4 2-9 0,2 1-8 0,-9-2-8 15,-2 2-7-15,-9 0-6 0,-1 1-5 16,3-2-6-16,-10 0-3 0,1 2-3 0,-1-2-11 16,-2 2-26-16,-10 0-42 15,15-1-60-15,-15 1-95 0,0 0-80 0,0 0-79 16,0 0-92-16,0 0-158 0,0 0-35 16,-21-16 74-16,16 13-304 0,-6-4-350 0</inkml:trace>
  <inkml:trace contextRef="#ctx0" brushRef="#br0" timeOffset="97011.7">27424 9974 2404 0,'0'0'-1'15,"-11"-1"3"-15,11 1 3 0,0 0 18 16,-10 8 37-16,10-8 32 0,-5 15 34 0,0-4 33 16,3 4 21-16,2 2 11 0,2 4 0 15,3 2 3-15,-1 11 1 0,3-2-10 16,0 0-10-16,-1 1-10 0,0 0-13 15,0-7-11-15,0-5-14 0,-3 4-12 0,1-4-9 16,-2-1-11-16,0-1-9 0,-2-2-8 16,0 0-7-16,0 0-9 0,-2 0-3 0,0-6-8 15,-2 4-5-15,2-5-17 0,1 3-44 16,-1-5-45-16,0 0-58 0,0-2-91 0,2-6-101 16,-6 5-110-16,6-5-159 0,0 0-63 15,0 0 70-15,0-23-326 0,2 13-379 16</inkml:trace>
  <inkml:trace contextRef="#ctx0" brushRef="#br0" timeOffset="98078.1">27931 10135 2517 0,'-19'-3'4'0,"19"3"28"0,-15-4 35 0,15 4 40 0,-18-3 48 0,11-1 37 0,-2 0 29 0,9 4 19 15,-14-6 13-15,6 1-3 0,8 5-5 16,-7-9-8-16,3 2-19 0,4 7-20 15,0-11-16-15,6 4-11 0,5-2-12 16,6-1-12-16,10-4-11 0,6 3-15 0,-1 1-15 16,2 4-7-16,-5 1-12 0,-4 3-12 0,-7 2-8 15,3 3-8-15,-1 1-5 0,-4 4-9 16,2 3 0-16,-3 2-1 0,-6 4-5 0,-2 3-3 16,-6 0 2-16,-2 2 16 0,-12 9 10 15,2 1 16-15,-6 1 12 0,-5 5 9 16,-3-5 5-16,2-4 6 0,1 0 0 15,4-3-1-15,0-3-7 0,5-3-5 0,3-6-5 16,3 1 1-16,-1-6-4 0,5 2-2 16,-1-1 0-16,0 1-37 0,3-5-52 0,2 3 0 15,1-3 0-15,2 2 0 0,1-3 0 16,3 2 0-16,1-2 0 0,3-2 0 0,-1-1 0 16,3 2 0-16,-1-3 0 0,1-1 0 15,1 0 0-15,-2 0 0 0,-13 0 0 0,21 0 0 16,-21 0 0-16,21 0 0 15,-21 0 0-15,17-1 0 0,-17 1 0 0,12 0 0 16,-12 0 0-16,11 0 0 0,-11 0 0 16,0 0-81-16,0 0-491 0,14 0-161 0,-14 0-194 15,3-6 88-15,-3 6 79 0,0 0-695 16,0 0-905-16</inkml:trace>
  <inkml:trace contextRef="#ctx0" brushRef="#br0" timeOffset="98568.44">28489 10286 3934 0,'-19'1'-68'0,"4"1"28"0,2-1 30 0,3 2 32 0,2-2 39 0,8-1 35 0,-9 2 25 0,9-2 25 15,0 0 27-15,0 0 11 0,0 0-7 0,0 0-11 16,38-2-17-16,-15-2-11 0,3 1-17 16,13-1-7-16,-3-3-15 0,-2 0-9 15,-4 3-8-15,-5 1-10 0,0-2-11 16,-6 3-43-16,2-1-46 0,-4 0-45 0,-4 1-52 15,0 1-68-15,-4-2-56 0,-9 3-62 0,11-5-53 16,-11 5-26-16,0-7-53 0,0 7-70 16,-8-8-64-16,0-1-321 0,1-1-380 15</inkml:trace>
  <inkml:trace contextRef="#ctx0" brushRef="#br0" timeOffset="98776.18">28649 10031 2287 0,'-4'-9'-37'15,"4"4"50"-15,-2 0 36 0,2 5 25 0,-2-7 24 16,2 7 19-16,0 0-5 0,0 0-3 15,0 0 26-15,0 0 53 0,0 0 19 0,0 0 11 16,0 29 12-16,2-10-7 0,0 6-12 16,0-2-1-16,2 13-10 0,-3-2-15 0,6 2-17 15,-5-1-9-15,2 1-18 16,-3-1-14-16,3 0-10 0,0-1-14 0,-2-5-11 16,-1-3-5-16,-2-1-11 0,2 0-41 15,-1-4-66-15,0 0-73 0,-1-3-97 0,1-2-106 16,0 2-105-16,0-8-156 0,1-1-117 15,1-4 68-15,2-2-407 0,-4-3-497 16</inkml:trace>
  <inkml:trace contextRef="#ctx0" brushRef="#br0" timeOffset="99206.55">29000 10074 2839 0,'5'-13'-4'0,"1"3"20"0,-1 2 15 0,3 1 12 15,2 2 8-15,-1 2 5 0,2 0 3 16,-11 3 5-16,23-1-10 0,-11 5-1 0,1-1-6 16,0 3 1-16,-1 3-4 0,-1 3 11 15,-1 2 8-15,-4-1 20 0,-2 3 21 16,-4 1 17-16,-2 2 8 0,-4 0 6 0,2 1 0 16,-7 10 0-16,1-10-3 0,5-3-7 15,-3-2-9-15,2 1-9 0,2-3 0 0,1 0-4 16,1-1 5-16,2 0 9 0,0 0 3 15,2 2 4-15,1-3 2 0,-1 2 0 16,4 2-14-16,-3-1-3 0,6 1-6 0,-4 0-1 16,1 1-6-16,-1-1-5 0,1 4 0 15,0-2 2-15,-4-1 0 0,2 1 6 16,-4-1 8-16,0 0 9 0,-4 2 5 0,0-1-1 16,-2-2 9-16,-3 0-6 0,0 3 2 15,-5-3-9-15,-1 1-9 0,-3-3-10 0,4-1-8 16,-8-1-1-16,5-2-15 0,-3-3-54 15,-2 1-19-15,6-3 0 0,-2-1 0 16,2-3 0-16,2-2 0 0,-2 1-171 0,1-5-171 16,-1-1-139-16,3-1-181 0,2-2-223 15,1-1 64-15,5-1 90 0,-3-1-663 0,5 0-846 16</inkml:trace>
  <inkml:trace contextRef="#ctx0" brushRef="#br0" timeOffset="99510.66">29415 10521 4004 0,'-11'0'39'0,"11"0"37"0,-16-2 33 0,16 2 32 0,0 0 46 0,0 0 22 0,0 0 3 0,0 0-6 0,0 0-13 16,0 0-16-16,42-19-14 0,-18 15-18 15,13-3 2-15,-4 3-8 0,3-3-22 0,0 2-43 16,-2 0-71-16,-5-1-92 0,-5 1-109 16,-2 3-123-16,-6 0-128 0,2-2-150 0,-9-1-126 15,-3 3 75-15,-6 2-476 16,1-5-594-16</inkml:trace>
  <inkml:trace contextRef="#ctx0" brushRef="#br0" timeOffset="99751.75">29580 10190 3310 0,'0'0'20'0,"-4"-12"20"16,4 12 5-16,0 0 47 0,0 0 62 15,0 0 25-15,0 0 27 0,-16 34 14 0,10-13 4 16,-2 9-1-16,0 5 8 0,3 1-12 15,-1 2-20-15,5 1-8 0,-3 1-16 0,4-2-25 16,0 1-14-16,2-5-7 0,0-3-14 16,-1-5 7-16,5-2-13 0,-2 1-9 15,-3-1-14-15,5-1-12 0,-4-7-56 0,1 2-59 16,0-3-67-16,1-1-81 16,-4-1-94-16,4-4-107 0,-2-2-130 0,-1-3-251 15,3 1 61-15,-4-5 86 0,11 2-441 16,-11-2-537-16</inkml:trace>
  <inkml:trace contextRef="#ctx0" brushRef="#br0" timeOffset="100051">30287 10481 2743 0,'-19'12'-47'0,"19"-12"25"0,0 0 36 0,0 0 32 0,0 0 27 16,0 0 29-16,0 0 2 0,0 0 3 15,0 0-10-15,19 6-13 0,-19-6-13 0,19 0-6 16,-19 0-25-16,25-2-77 0,-10 2-96 15,1-1-131-15,0-2-191 0,4 0-69 16,-3 0 58-16,0 1-78 0,-3 0-46 0</inkml:trace>
  <inkml:trace contextRef="#ctx0" brushRef="#br0" timeOffset="100234.1">30780 10550 1532 0,'0'0'95'0,"7"4"27"0,-7-4 21 16,0 0 23-16,0 0 16 0,0 0 35 0,0 0 19 15,0 0 8-15,0 0-2 0,0 0-11 16,0 0-19-16,0 0-20 0,0 0-19 16,11 3-18-16,-11-3-26 0,0 0-85 15,14-2-121-15,-14 2-136 0,16-3-158 16,-5 0-247-16,1 1 43 0,-3-2 69 0,2 1-159 16,0 1-161-16</inkml:trace>
  <inkml:trace contextRef="#ctx0" brushRef="#br0" timeOffset="100438.22">31285 10569 1899 0,'0'0'73'16,"0"0"37"-16,0 0 36 0,0 0 29 15,0 0 34-15,0 0 22 0,19-2 5 0,-19 2 2 16,0 0-14-16,0 0-20 0,12-2-19 16,-12 2-17-16,13-2-19 0,-13 2-13 0,15-1-14 15,-15 1-18-15,21 0-42 16,-21 0-64-16,17-2-71 0,-7 0-67 0,-2 1-78 15,-8 1-110-15,13-5-162 0,-8 3-116 16,-5 2 60-16,8-4-226 0,-8 4-260 16</inkml:trace>
  <inkml:trace contextRef="#ctx0" brushRef="#br0" timeOffset="101855.58">26591 10879 1955 0,'-3'4'-83'0,"3"-4"23"0,-8 3 24 0,8-3 16 0,0 0 31 0,0 0 25 0,0 0 12 15,0 0 5-15,0 0-1 0,0 0 7 0,0 0 11 0,0 0 14 16,0 0 9-16,27 4 4 0,-14-2 4 0,3-1 0 15,2 2 6-15,9 1 1 0,14 1 5 16,4 0 8-16,16 4-8 0,5-2-4 0,9-1-12 16,8-1-7-16,5 1-6 15,5-5-11-15,20-1-9 0,-19 2-3 0,-3 0-7 16,-3-2-5-16,-7 1-6 0,-8-1-1 16,-8 0-9-16,-14 2 4 0,-7 0-10 0,-10-2-1 15,-7 2-9-15,-4-2 5 0,-5 0-5 16,0 2 0-16,-5-2-5 0,-1 0-6 0,-1 0 11 15,-11 0-3-15,19 0 1 0,-11 1-6 16,-8-1 1-16,13 0 0 0,-13 0-4 0,12 0 4 16,-12 0 1-16,11 2 0 0,-11-2-7 15,0 0-22-15,0 0-47 0,16-2-62 16,-16 2-73-16,0 0-95 0,0 0-140 0,0 0-134 16,0 0 59-16,0 0-171 0,0 0-175 15</inkml:trace>
  <inkml:trace contextRef="#ctx0" brushRef="#br0" timeOffset="120161.3">27477 12436 3346 0,'0'0'89'0,"-5"4"-13"15,5-4 31-15,0 0 16 0,0 0 24 0,0 0 22 0,0 0-11 0,-13 1-17 0,13-1-19 0,0 0 0 0,0 0 4 16,0 0 6-16,0 0 10 0,0 0 2 16,0 0-15-16,0 0-7 0,-10-12-1 0,10 12-8 15,-2-12-2-15,0 4-1 0,0-1-8 16,4-3-4-16,0 1-6 0,0-4-4 0,1 3-10 15,6-5-6-15,0 1-3 0,-2 2-10 16,5 0-7-16,-1 2-5 0,2 3-12 16,-1 2-7-16,1 4 4 0,5 3-5 0,-1 4-6 15,2 6-1-15,8 5-3 0,-2 8 1 16,-3 0-3-16,1 3-2 0,-4 5 1 0,-4-2-4 16,-1 2-1-16,-7-2 3 15,1-1 2-15,-5-6-2 0,-3-3 3 16,-1-1 2-16,-1 0 10 0,2-5 14 0,-2-1 11 15,0 0 12-15,2-3 23 0,0 0 14 0,0-1 25 16,0-8 14-16,0 8 15 0,0-8-20 16,0 0-15-16,0 0-13 0,0 0-7 0,19-30-100 15,-2 2 0-15,8-9 0 0,4-3 0 16,1 5 0-16,1-2 0 0,3 6 0 0,-7 7 0 16,-2 6 0-16,-7 4 0 0,1 3 0 15,-4 7 0-15,1 2 0 0,-1 4 0 16,2 4 0-16,3 4 0 0,2 8 0 0,-3 2 0 15,1 4 0-15,-6 2 0 0,4 2 0 16,-5-1 0-16,0 2 0 0,-1-1 0 16,-5-3 0-16,1-3 0 0,-5-1 0 15,2 2 0-15,-1-7 0 0,-3 4 0 0,1-5 0 16,2 0 0-16,-4-1 0 0,2-3 0 16,-2-1 0-16,2 0 0 0,-2-3 0 0,2 1 0 15,-2-8 0-15,0 12 0 0,0-7-236 16,0-5-158-16,0 0-146 0,0 0-159 0,0 0-186 15,0 0 83-15,0 0 87 0,0 0-618 16,1-29-790-16</inkml:trace>
  <inkml:trace contextRef="#ctx0" brushRef="#br0" timeOffset="120450.92">28611 12138 3663 0,'0'0'-27'0,"0"0"53"0,-21 13 48 0,11 3 41 0,-7 10 37 15,2 1 25-15,-3 6 25 0,4 1 4 0,-2 2 2 0,7 0-3 16,-2 2-16-16,2 0-9 0,4-4-12 0,3 0-19 16,-2-5-9-16,4-3-20 15,0-2-7-15,0 0-16 0,0-2-7 0,4 1-10 16,0-5-10-16,-2 0-31 0,-1-1-61 15,2-2-70-15,1 0-79 0,0-5-101 0,1 1-94 16,-3-2-116-16,3-4-183 0,3 0-25 16,-2-3 80-16,-6-2-433 0,19-2-516 0</inkml:trace>
  <inkml:trace contextRef="#ctx0" brushRef="#br0" timeOffset="120845.27">28638 12561 3066 0,'-10'-11'108'0,"10"5"41"15,0 6 29-15,-1-9 25 0,1 9 18 16,0 0 2-16,-5-10-12 0,5 10-22 0,0 0-16 16,0 0-12-16,8-5-16 15,-8 5-12-15,0 0-13 0,0 0-14 0,33 10-13 16,-26-5-6-16,0 3-8 0,3-3-9 16,-2 1-4-16,-2 1-4 0,1 0-1 15,-3 0 3-15,-3-2 7 0,6 2 11 0,-7-7-3 16,5 10 0-16,-5-10 3 0,6 7 1 15,-6-7 19-15,4 7 25 0,-4-7 25 16,0 0 0-16,0 0-18 0,0 0-13 0,21-21-12 16,-14 6-13-16,4 0-8 0,1-2-8 0,0 1-11 15,-1 6-9-15,-3 0-7 0,-1 3-12 16,1 1-3-16,-8 6-6 0,14-1-3 16,-14 1-5-16,12 8-2 0,-2 1 0 15,-2 3-4-15,-2 1-1 0,-1 2-1 0,2 0 1 16,-3 2-7-16,0-2-2 0,1 3 1 15,0-3-4-15,-3 1 4 0,2-3-6 0,-4-3-7 16,1 3-29-16,3-5-44 0,-2 0-52 16,0 1-51-16,2-2-66 0,-3-4-99 15,-1-3-136-15,7 5-154 0,-7-5-209 0,0 0 69 16,0 0 89-16,29-15-563 0,-13 2-710 16</inkml:trace>
  <inkml:trace contextRef="#ctx0" brushRef="#br0" timeOffset="121047.7">29257 12520 3737 0,'-10'5'99'0,"10"-5"22"0,0 0 27 0,-6 4 30 0,6-4 29 0,0 0 32 0,0 0-1 0,0 0-16 0,19 5-18 16,-19-5-20-16,27-4-18 0,-9 3-16 15,0-3-17-15,3-1-21 0,4 0-63 0,-1-1-76 16,9-3-84-16,-5-2-90 0,-1 1-93 15,-6 3-86-15,-8 0-93 0,1 1-141 0,-5-2-53 16,-1 4 69-16,-5-2-362 16,-3 6-438-16</inkml:trace>
  <inkml:trace contextRef="#ctx0" brushRef="#br0" timeOffset="121281.56">29466 12260 2494 0,'-5'-6'23'15,"-2"1"39"-15,7 5 23 0,-7-5 33 16,7 5 53-16,0 0 43 0,0 0 19 0,-17 10 17 15,11 1 6-15,-2 1 8 0,5 5-1 16,-5 4-5-16,5 1-13 0,-6 10-6 0,6 1-24 16,-1-3-16-16,-2-7-16 15,3 11-24-15,-1-6-7 0,0-4-13 0,1 0-17 16,-2 0-13-16,-1-2-7 0,5 0-15 16,-3-1-33-16,-2-4-1 0,5-1-46 0,-3-1-69 15,2-3-69-15,2-2-94 0,-2 0-110 16,-1-1-130-16,3-4-208 0,0-5-77 15,5 6 86-15,-5-6-510 0,0 0-639 0</inkml:trace>
  <inkml:trace contextRef="#ctx0" brushRef="#br0" timeOffset="121592.13">29632 12339 3552 0,'0'0'146'0,"2"-9"20"0,-2 9 11 15,0 0-2-15,0 0 35 0,0 0 24 0,0 0 12 16,0 0-18-16,12 25-14 0,-11-9 0 16,3 6-5-16,-2 2-12 0,-2 2-22 0,0 2-12 15,0-3-12-15,0 4-22 0,0-1-9 16,0-2-12-16,0-1-11 0,-2 3-6 0,0-5-14 15,0 2-6-15,1-3-9 0,-1-3-7 16,2 0-63-16,-5-4-61 0,1-3-61 16,4 3-69-16,-1-6-80 0,-1-2-95 15,0 2-127-15,2-9-189 0,-2 5-73 16,2-5 91-16,0 0-546 0,0 0-682 0</inkml:trace>
  <inkml:trace contextRef="#ctx0" brushRef="#br0" timeOffset="121894.62">29830 11975 3575 0,'0'-9'113'16,"-1"4"26"-16,1 5 0 0,-3-8 0 15,3 8 35-15,0 0 40 0,0 0 19 16,21 19 41-16,-5 5-26 0,-2 5-13 0,6 3-9 15,-2 8-9-15,4 3-30 0,-5 3-10 16,-2-2-22-16,-4 5-9 0,-5-7-19 0,-2-1-10 16,-6 2-13-16,0-1-12 0,-6 0-6 15,-5 8-8-15,-4 0-8 0,-4-6-10 0,-4 5-10 16,-1-7-40-16,-5 1-62 0,-1-3-60 16,1-4-62-16,6-11-74 0,-7 4-93 15,7-6-92-15,1-6-133 0,3-8-226 16,5-2 66-16,3-1 79 0,4-6-473 0,-1 0-590 15</inkml:trace>
  <inkml:trace contextRef="#ctx0" brushRef="#br0" timeOffset="122166.92">27883 13189 3020 0,'-47'2'74'16,"9"-2"27"-16,6 0 5 0,9 0 1 0,3 0 19 15,4 0 45-15,5 0 35 0,11 0 27 16,0 0 16-16,33-9 12 0,31 2-3 0,40-6-24 16,18 2-21-16,13-3 5 0,8-2-26 15,4-2-21-15,-5-2-32 0,-8 1-88 0,-15-2-97 16,-12 3-111-16,-31 2-121 0,-9 0-94 15,-8 1-105-15,-9 1-157 0,-14 4-45 16,-13 2 80-16,-9 2-383 0,-3 3-460 0</inkml:trace>
  <inkml:trace contextRef="#ctx0" brushRef="#br0" timeOffset="122475.22">28691 13240 2628 0,'0'10'-27'0,"4"-4"34"15,2-3 33-15,3 0 37 0,5 4 34 16,0-3 29-16,6 3 26 0,3 2 5 16,5 5 3-16,2 2-6 0,-3 1-12 0,0 6-11 15,-6 1-1-15,-8 3 20 0,-5 6 40 16,-6-6 31-16,-7 7 49 0,-6 1 32 0,-3-3 25 16,-10 6 14-16,-2-2 1 0,3-9 4 15,-1-4-7-15,6-3-19 0,4-2-21 16,3-8-26-16,4 0-98 0,-1-1-189 15,4-3 0-15,0-1 0 0,4-5 0 0,-2 9 0 16,2-9 0-16,12 3 0 0,-12-3 0 16,24-3 0-16,-4 0 0 0,3-4 0 0,7-7-178 15,4 1-442-15,8-8-168 0,0-1-129 16,-4-3 94-16,2 1-832 0,-2-4-1091 0</inkml:trace>
  <inkml:trace contextRef="#ctx0" brushRef="#br0" timeOffset="123035.5">29877 11985 4232 0,'-37'-59'-216'16,"-13"-3"20"-16,-9-5 22 0,-10-5 16 16,-8 1 19-16,-13 4 11 0,-14 6 31 15,-9 3 24-15,-15 8 21 0,-9 10 20 0,-18 9 20 16,-8 13 19-16,-16 12 27 0,-52 25 18 16,4 26 35-16,10 22 31 0,9 22 18 0,3 19 11 15,5 23 11-15,17 17 29 0,20 16 17 16,17 8 9-16,25 3 12 0,24 7 15 0,23 7 19 15,27 1 4-15,31-41-16 0,23 5-15 16,35 41-11-16,24-16-17 0,36-11-15 0,22-17-19 16,23-15-14-16,25-17-16 0,20-15-8 15,15-13-14-15,6-14-15 0,-2-18-11 0,1-16-5 16,-5-12-14-16,-44-13-4 0,0-11-15 16,1-9-18-16,-6-13-20 0,-6-8-11 0,33-30-3 15,-55 5-2-15,-11-15-5 16,21-30-3-16,-22-20-1 0,-17-16 7 0,-14-15 2 15,-13-20-8-15,-18-17 4 0,-18-10-10 16,-25 36 8-16,-18-56-1 0,-22 2-8 0,-21 5 4 16,-24 15 3-16,-25 16-1 0,-25 17-6 15,-21 17 2-15,-26 20 6 0,-22 20-8 16,-13 22-30-16,-9 27-24 0,-12 23-32 0,43 27-29 16,-53 17-36-16,16 22-37 0,13 16-58 15,23 21-81-15,21 22-68 0,28 8-107 16,21 12-193-16,43-22 4 0,16 7 73 0,18 0-449 15,13 2-554-15</inkml:trace>
  <inkml:trace contextRef="#ctx0" brushRef="#br0" timeOffset="123270.43">27536 14525 3576 0,'-18'7'394'0,"0"-2"-23"0,7-2-25 0,3-1-2 0,8-2-3 0,0 0-2 0,0 0-3 0,59-31-14 0,10 9-24 16,34-11-29-16,13 0-27 0,14-1-23 16,5 0-48-16,2 3-99 0,2 0-156 0,0 4-147 15,-11 3-172-15,-10 0-199 0,-14 1-250 16,-27 10 48-16,-12-4 90 0,-20 10-629 15,-9 0-800-15</inkml:trace>
  <inkml:trace contextRef="#ctx0" brushRef="#br0" timeOffset="125786.36">25979 10466 2389 0,'-8'3'303'0,"0"-1"-47"0,8-2-44 0,0 0 1 0,0 0-9 0,0 0-13 0,0 0-22 16,0 0-14-16,27-24 0 0,-10 14-8 16,9-4-12-16,1-1-16 0,4 1-11 0,-4 0-11 15,-4 4-8-15,-3 1-8 0,-1 1-8 16,1 1-7-16,-4 0-15 0,-2 2-19 0,-3 1-28 16,0 3-24-16,-11 1-8 0,16 5-7 15,-16-5-1-15,6 12 5 0,-8-3 4 0,-2 4 2 16,-5 5 2-16,-9 6 3 0,4-1 3 15,-6 2 4-15,1 0 3 0,0-3 12 0,5-3 16 16,1-5 3-16,4-2-1 0,1-2-1 16,2 1 9-16,1-4 3 0,-1 0 0 15,4-1 5-15,1-3 9 0,1-3 1 16,0 0 0-16,14 7-6 0,-14-7-6 0,35-5-2 16,-12 2-6-16,3-2-2 0,-1 2-12 15,-1-3-20-15,-1 3-30 0,-5 1-16 16,-3 2-9-16,-3 0-4 0,-12 0 7 0,22 5 3 15,-15 1 7-15,-6-1 7 0,-1-5 6 16,-6 17 2-16,-3-9 26 0,-2 2 20 0,-1 1 16 16,-3-3 6-16,4-1 9 0,-3 2 3 15,5-2 1-15,-2-2 1 0,4-1-3 16,1 0-4-16,6-4-4 0,-11 7-1 16,11-7-8-16,-3 5-5 0,3-5-18 0,0 0-33 15,0 0-36-15,0 0-56 0,0 0-65 16,27-3-62-16,-15 0-66 0,-1-3-79 0,9-4-141 15,5-5-58-15,-3-6 68 0,1 0-295 16,-2-2-305-16</inkml:trace>
  <inkml:trace contextRef="#ctx0" brushRef="#br0" timeOffset="125897.85">26466 10137 2165 0</inkml:trace>
  <inkml:trace contextRef="#ctx0" brushRef="#br0" timeOffset="126031.52">26457 10137 2095 0,'-15'2'9'0,"15"-2"7"0,-10 8 9 0,4-1 25 0,4 5 31 0,0 5 18 0,2 2 21 0,6 14 11 0,-1 3 12 16,4 3-12-16,-4 2-7 0,6 9-9 0,-3 2 5 15,-5-8-6-15,-3-1-7 0,-3 0-4 16,-5 6-5-16,-4 1-9 0,-2-4-10 0,-7 1-9 16,0-3-7-16,-6-1-7 0,0 0-5 15,1-2-39-15,-5-1-54 0,3-4-56 0,-3 0-66 16,-1-3-70-16,-1-3-92 0,7-5-160 15,0-5-28-15,-1-1 55 0,0-3-146 0,6-3-104 16</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14:00.877"/>
    </inkml:context>
    <inkml:brush xml:id="br0">
      <inkml:brushProperty name="width" value="0.035" units="cm"/>
      <inkml:brushProperty name="height" value="0.035" units="cm"/>
    </inkml:brush>
  </inkml:definitions>
  <inkml:trace contextRef="#ctx0" brushRef="#br0">203 43 2888 0 0,'0'0'24812'0'0,"8"1"-24396"0"0,3 1-257 0 0,-9-1-95 0 0,1-1-1 0 0,0 1 1 0 0,0-1 0 0 0,0 1 0 0 0,0-1 0 0 0,-1 0 0 0 0,1 0 0 0 0,0-1-1 0 0,0 1 1 0 0,0 0 0 0 0,0-1 0 0 0,-1 0 0 0 0,5-1 0 0 0,-3 1 101 0 0,-1-1-1 0 0,0 1 1 0 0,1-1 0 0 0,-1 0 0 0 0,0 0 0 0 0,0 0 0 0 0,0-1 0 0 0,4-3-1 0 0,10-8 500 0 0,-15 13-424 0 0,5-6-5 0 0,1 6 131 0 0,-33 45-215 0 0,2 0-1 0 0,2 2 1 0 0,-17 53-1 0 0,0 0-142 0 0,13-55-8 0 0,22-35 0 0 0,-1-2 0 0 0,-6-2 0 0 0,-13 4 0 0 0,22-9 0 0 0,-41 2 0 0 0,22-1 0 0 0,2 1 0 0 0,-3 1 0 0 0,2-1 0 0 0,19-2 0 0 0,0 0 0 0 0,0 0 0 0 0,0 0 0 0 0,0 0 0 0 0,0 0 0 0 0,0 0 0 0 0,0 0 0 0 0,0 0 0 0 0,0 0 0 0 0,0 0 0 0 0,0 0 0 0 0,0 1 0 0 0,1-1 0 0 0,-1 0 0 0 0,0 0 0 0 0,0 0 0 0 0,0 0 0 0 0,0 0 0 0 0,0 0 0 0 0,0 0 0 0 0,0 0 0 0 0,0 0 0 0 0,0 0 0 0 0,0 0 0 0 0,0 0 0 0 0,0 1 0 0 0,0-1 0 0 0,0 0 0 0 0,0 0 0 0 0,0 0 0 0 0,0 0 0 0 0,-1 0 0 0 0,1 0 0 0 0,0 0 0 0 0,0 0 0 0 0,0 0 0 0 0,0 0 0 0 0,0 0 0 0 0,0 0 0 0 0,0 0 0 0 0,0 0 0 0 0,0 0 0 0 0,0 1 0 0 0,0-1 0 0 0,0 0 0 0 0,0 0 0 0 0,0 0 0 0 0,0 0 0 0 0,0 0 0 0 0,0 0 0 0 0,0 0 0 0 0,-1 0 0 0 0,1 0 0 0 0,0 0 0 0 0,13 5 0 0 0,23 4 0 0 0,295 23 0 0 0,-309-30 0 0 0,-4-1 0 0 0,1 0 0 0 0,-1-2 0 0 0,-17 1-5 0 0,-1 0 0 0 0,0 0 0 0 0,1 0 0 0 0,-1 0 1 0 0,0 0-1 0 0,1 0 0 0 0,-1 0 0 0 0,1 0 0 0 0,-1 0 0 0 0,0-1 0 0 0,1 1 0 0 0,-1 0 1 0 0,0 0-1 0 0,1 0 0 0 0,-1-1 0 0 0,0 1 0 0 0,1 0 0 0 0,-1 0 0 0 0,0-1 0 0 0,0 1 1 0 0,1 0-1 0 0,-1-1 0 0 0,0 1 0 0 0,0 0 0 0 0,0 0 0 0 0,1-1 0 0 0,-1 1 0 0 0,0-1 1 0 0,0 1-1 0 0,0 0 0 0 0,0-1 0 0 0,0 1 0 0 0,0 0 0 0 0,0-1 0 0 0,0 1 0 0 0,0-1 0 0 0,0 1 1 0 0,0 0-1 0 0,0-1 0 0 0,0 1 0 0 0,0 0 0 0 0,0-1 0 0 0,0 1 0 0 0,0-1 0 0 0,0 1 1 0 0,0 0-1 0 0,-1-1 0 0 0,1 1 0 0 0,0 0 0 0 0,0-1 0 0 0,0 1 0 0 0,-1 0 0 0 0,1-1 1 0 0,0 1-1 0 0,-1 0 0 0 0,1 0 0 0 0,0-1 0 0 0,-1 1 0 0 0,-4-5-3383 0 0,-1 1-55 0 0,-7-2-8904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14:04.269"/>
    </inkml:context>
    <inkml:brush xml:id="br0">
      <inkml:brushProperty name="width" value="0.035" units="cm"/>
      <inkml:brushProperty name="height" value="0.035" units="cm"/>
    </inkml:brush>
  </inkml:definitions>
  <inkml:trace contextRef="#ctx0" brushRef="#br0">111 97 18010 0 0,'0'0'-1120'0'0,"-17"-5"-809"0"0,-20-5 5716 0 0,11 8-26 0 0,23 2-612 0 0,-13-4-2589 0 0,16 5-392 0 0,-1-1-1 0 0,1 0 0 0 0,-1 0 0 0 0,1 0 1 0 0,0 0-1 0 0,-1 0 0 0 0,1 0 0 0 0,-1 0 1 0 0,1 0-1 0 0,0-1 0 0 0,-1 1 0 0 0,1 0 1 0 0,0 0-1 0 0,-1 0 0 0 0,1 0 1 0 0,-1 0-1 0 0,1-1 0 0 0,0 1 0 0 0,-1 0 1 0 0,1 0-1 0 0,0-1 0 0 0,0 1 0 0 0,-1 0 1 0 0,1 0-1 0 0,0-1 0 0 0,-1 1 0 0 0,1 0 1 0 0,0-1-1 0 0,0 1 0 0 0,0 0 1 0 0,-1-1-1 0 0,1 1 0 0 0,0 0 0 0 0,0-1 1 0 0,0 1-1 0 0,0-1 0 0 0,0 1 0 0 0,0-1 1 0 0,15-13-143 0 0,-2 5-25 0 0,16-9 0 0 0,-24 16 0 0 0,0-1 0 0 0,-1 0 0 0 0,1 1 0 0 0,0 0 0 0 0,0 0 0 0 0,1 1 0 0 0,-1 0 0 0 0,9-2 0 0 0,6-1 0 0 0,1 2 0 0 0,-14 1 0 0 0,-1 1 0 0 0,1 0 0 0 0,-1 0 0 0 0,1 0 0 0 0,-1 1 0 0 0,1 0 0 0 0,-1 1 0 0 0,1-1 0 0 0,-1 1 0 0 0,0 1 0 0 0,0-1 0 0 0,0 1 0 0 0,0 0 0 0 0,0 0 0 0 0,0 1 0 0 0,-1 0 0 0 0,8 6 0 0 0,-3-2 0 0 0,-5-5 0 0 0,1 1 0 0 0,-1 0 0 0 0,-1 1 0 0 0,1-1 0 0 0,0 1 0 0 0,-1 0 0 0 0,0 0 0 0 0,0 0 0 0 0,-1 1 0 0 0,1-1 0 0 0,-1 1 0 0 0,0 0 0 0 0,-1 0 0 0 0,3 8 0 0 0,-4-9 0 0 0,-1 0 0 0 0,0 0 0 0 0,0 0 0 0 0,0 1 0 0 0,0-1 0 0 0,-1 0 0 0 0,0 0 0 0 0,0 0 0 0 0,0 0 0 0 0,0 0 0 0 0,-1 0 0 0 0,0 0 0 0 0,0-1 0 0 0,-1 1 0 0 0,1-1 0 0 0,-1 1 0 0 0,0-1 0 0 0,-5 6 0 0 0,-10 11 0 0 0,-1-1 0 0 0,-2-1 0 0 0,1-1 0 0 0,-2-1 0 0 0,-39 24 0 0 0,23-15 0 0 0,-43 37 0 0 0,82-62 0 0 0,-1 0 0 0 0,1 0 0 0 0,0-1 0 0 0,-1 1 0 0 0,1 0 0 0 0,0 0 0 0 0,0-1 0 0 0,-1 1 0 0 0,1 0 0 0 0,0-1 0 0 0,0 1 0 0 0,0-1 0 0 0,0 1 0 0 0,0-1 0 0 0,0 1 0 0 0,0-1 0 0 0,0 0 0 0 0,0 1 0 0 0,2-1 0 0 0,-3 0 0 0 0,35 9 0 0 0,0-2 0 0 0,1-2 0 0 0,69 2 0 0 0,-14-1 0 0 0,205 17 0 0 0,-281-21 0 0 0,-1 0 0 0 0,0-1 0 0 0,-4 2-451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14:07.123"/>
    </inkml:context>
    <inkml:brush xml:id="br0">
      <inkml:brushProperty name="width" value="0.035" units="cm"/>
      <inkml:brushProperty name="height" value="0.035" units="cm"/>
    </inkml:brush>
  </inkml:definitions>
  <inkml:trace contextRef="#ctx0" brushRef="#br0">291 83 19386 0 0,'-2'-4'-163'0'0,"0"0"0"0"0,1 0 0 0 0,0 0 1 0 0,0 0-1 0 0,0 0 0 0 0,0 0 0 0 0,1 0 0 0 0,0 0 1 0 0,-1 0-1 0 0,2 0 0 0 0,0-8 0 0 0,0 10 210 0 0,0 0 0 0 0,0 1 0 0 0,0-1 0 0 0,0 0 0 0 0,0 1 0 0 0,0-1 0 0 0,1 1 0 0 0,-1-1 0 0 0,1 1 0 0 0,-1 0 0 0 0,1 0 0 0 0,-1 0 0 0 0,1 0 0 0 0,0 0 0 0 0,-1 0 0 0 0,1 0 0 0 0,0 0 0 0 0,0 0 0 0 0,0 1 0 0 0,0-1 0 0 0,0 1 0 0 0,0 0 0 0 0,0-1 0 0 0,0 1 0 0 0,0 0 0 0 0,0 0 0 0 0,0 0 0 0 0,0 0 0 0 0,2 1 0 0 0,0-1-7 0 0,58 5 457 0 0,-60-5-471 0 0,0 0 1 0 0,-1 0-1 0 0,1 1 0 0 0,0-1 0 0 0,0 0 1 0 0,0 1-1 0 0,0 0 0 0 0,0-1 1 0 0,-1 1-1 0 0,1 0 0 0 0,0 0 1 0 0,-1 0-1 0 0,1 0 0 0 0,0 0 0 0 0,-1 0 1 0 0,1 1-1 0 0,-1-1 0 0 0,0 0 1 0 0,1 1-1 0 0,-1-1 0 0 0,0 1 0 0 0,0-1 1 0 0,0 1-1 0 0,0 0 0 0 0,0-1 1 0 0,0 1-1 0 0,-1 0 0 0 0,1 0 1 0 0,0 3-1 0 0,-1-2 47 0 0,-1 1 0 0 0,1-1 0 0 0,-1 0-1 0 0,0 1 1 0 0,0-1 0 0 0,0 0 0 0 0,0 0 0 0 0,-1 0 0 0 0,0 0 0 0 0,1 0 0 0 0,-1 0 0 0 0,0 0-1 0 0,0-1 1 0 0,-3 4 0 0 0,-40 35 726 0 0,20-18-164 0 0,17-15-462 0 0,2 1 0 0 0,0 0 0 0 0,0 0 0 0 0,0 1 0 0 0,1-1 0 0 0,1 1 0 0 0,-1 0 0 0 0,2 1 0 0 0,-1-1 0 0 0,2 1-1 0 0,-1-1 1 0 0,-1 16 0 0 0,-16 55 591 0 0,18-75-619 0 0,-1 0-1 0 0,0-1 1 0 0,0 1-1 0 0,0 0 1 0 0,0-1-1 0 0,-1 0 1 0 0,0 0 0 0 0,0 0-1 0 0,-1 0 1 0 0,1-1-1 0 0,-1 0 1 0 0,0 1 0 0 0,0-2-1 0 0,-1 1 1 0 0,1-1-1 0 0,-1 0 1 0 0,1 0-1 0 0,-1 0 1 0 0,0-1 0 0 0,0 0-1 0 0,0 0 1 0 0,-9 2-1 0 0,1-2-583 0 0,0 0-1 0 0,1-1 0 0 0,-23 0 1 0 0,-39-9-10678 0 0,73 8 8149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6:49.695"/>
    </inkml:context>
    <inkml:brush xml:id="br0">
      <inkml:brushProperty name="width" value="0.035" units="cm"/>
      <inkml:brushProperty name="height" value="0.035" units="cm"/>
    </inkml:brush>
  </inkml:definitions>
  <inkml:trace contextRef="#ctx0" brushRef="#br0">33 246 15213 0 0,'-2'-12'330'0'0,"-12"-37"12842"0"0,12 55-12181 0 0,-2 4-779 0 0,1 0 0 0 0,1 0 1 0 0,0 0-1 0 0,0 0 0 0 0,1 0 0 0 0,0 0 0 0 0,1 0 0 0 0,0 1 0 0 0,1-1 1 0 0,0 0-1 0 0,1 0 0 0 0,0 0 0 0 0,0 0 0 0 0,5 12 0 0 0,-5-16-216 0 0,0-1 0 0 0,0 0 0 0 0,1 0 0 0 0,-1 0-1 0 0,1 0 1 0 0,0 0 0 0 0,0-1 0 0 0,1 1 0 0 0,0-1 0 0 0,0 0-1 0 0,0 0 1 0 0,0 0 0 0 0,0-1 0 0 0,1 1 0 0 0,-1-1-1 0 0,1 0 1 0 0,0 0 0 0 0,0-1 0 0 0,0 1 0 0 0,0-1-1 0 0,1-1 1 0 0,-1 1 0 0 0,1 0 0 0 0,-1-1 0 0 0,1 0 0 0 0,-1-1-1 0 0,1 1 1 0 0,9-1 0 0 0,-6-1 4 0 0,-1 0 0 0 0,0 0 0 0 0,0-1 0 0 0,1 0 0 0 0,-1-1 0 0 0,-1 1 0 0 0,1-1 0 0 0,0-1 0 0 0,-1 0 0 0 0,1 0 0 0 0,-1 0 0 0 0,0-1 0 0 0,-1 0 0 0 0,1 0 0 0 0,-1-1 0 0 0,0 1 0 0 0,0-2 0 0 0,-1 1 0 0 0,0 0 0 0 0,0-1 0 0 0,0 0 0 0 0,-1 0 0 0 0,0-1 0 0 0,0 1 0 0 0,-1-1 0 0 0,0 0 0 0 0,0 0 0 0 0,-1 0 0 0 0,0 0 0 0 0,-1 0 0 0 0,1 0 0 0 0,-2-1 0 0 0,1 1 0 0 0,-1 0 0 0 0,0-1 0 0 0,-1 1 0 0 0,0 0 0 0 0,0-1 0 0 0,-1 1 0 0 0,-3-10 0 0 0,1 1 1 0 0,-1 1 0 0 0,-1 1 0 0 0,0-1 0 0 0,-2 1 0 0 0,1 0 0 0 0,-2 0 0 0 0,0 1 0 0 0,-11-14 0 0 0,17 25-5 0 0,0-1 1 0 0,0 0 0 0 0,-1 1 0 0 0,0 0-1 0 0,0 0 1 0 0,0 0 0 0 0,0 1 0 0 0,0-1 0 0 0,0 1-1 0 0,-1 0 1 0 0,1 0 0 0 0,-1 0 0 0 0,1 1 0 0 0,-1 0-1 0 0,0-1 1 0 0,0 2 0 0 0,0-1 0 0 0,1 0 0 0 0,-1 1-1 0 0,0 0 1 0 0,0 0 0 0 0,0 1 0 0 0,0-1 0 0 0,0 1-1 0 0,1 0 1 0 0,-1 1 0 0 0,0-1 0 0 0,1 1-1 0 0,-1 0 1 0 0,1 0 0 0 0,-1 0 0 0 0,-5 4 0 0 0,3-1-740 0 0,0-1 0 0 0,0 1 0 0 0,0 1 0 0 0,1-1 0 0 0,0 1 0 0 0,0 0 0 0 0,1 1 0 0 0,-6 7 1 0 0,7-9-1201 0 0,0 1 1 0 0,1 0-1 0 0,0 1 0 0 0,0-1 1 0 0,0 1-1 0 0,-1 8 1 0 0,0 7-8588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14:10.129"/>
    </inkml:context>
    <inkml:brush xml:id="br0">
      <inkml:brushProperty name="width" value="0.035" units="cm"/>
      <inkml:brushProperty name="height" value="0.035" units="cm"/>
    </inkml:brush>
  </inkml:definitions>
  <inkml:trace contextRef="#ctx0" brushRef="#br0">3809 154 12273 0 0,'34'-59'-1103'0'0,"-21"37"868"0"0,0-1 0 0 0,10-25-1 0 0,-23 47 243 0 0,-5 6 80 0 0,-1105 1170 4109 0 0,272-217-2357 0 0,-37-35 503 0 0,-129 150 2801 0 0,997-1066-5088 0 0,0 2 47 0 0,0-1 1 0 0,0 0-1 0 0,-1 0 1 0 0,-14 10-1 0 0,21-17-314 0 0,3-21-1104 0 0,1 1 470 0 0,1 0 0 0 0,0 0 1 0 0,2 1-1 0 0,0-1 1 0 0,1 1-1 0 0,1 0 1 0 0,1 1-1 0 0,10-17 0 0 0,7-15-978 0 0,65-128-4668 0 0,-41 77 1158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14:10.707"/>
    </inkml:context>
    <inkml:brush xml:id="br0">
      <inkml:brushProperty name="width" value="0.035" units="cm"/>
      <inkml:brushProperty name="height" value="0.035" units="cm"/>
    </inkml:brush>
  </inkml:definitions>
  <inkml:trace contextRef="#ctx0" brushRef="#br0">1 305 11105 0 0,'3'-25'169'0'0,"2"1"0"0"0,0 1 0 0 0,2-1 0 0 0,0 1 0 0 0,2 0 0 0 0,1 1-1 0 0,0 0 1 0 0,2 0 0 0 0,0 1 0 0 0,29-36 0 0 0,-40 56-145 0 0,-1 0 0 0 0,1-1 0 0 0,0 1 0 0 0,-1 0 1 0 0,1 0-1 0 0,0 0 0 0 0,0 0 0 0 0,0 0 0 0 0,0 0 0 0 0,0 0 0 0 0,0 1 0 0 0,0-1 0 0 0,0 0 0 0 0,0 1 0 0 0,0-1 0 0 0,1 0 0 0 0,-1 1 0 0 0,0-1 1 0 0,0 1-1 0 0,1 0 0 0 0,-1-1 0 0 0,0 1 0 0 0,0 0 0 0 0,1 0 0 0 0,-1 0 0 0 0,0 0 0 0 0,1 0 0 0 0,-1 0 0 0 0,0 0 0 0 0,1 0 0 0 0,-1 1 0 0 0,0-1 1 0 0,0 0-1 0 0,1 1 0 0 0,-1-1 0 0 0,0 1 0 0 0,0-1 0 0 0,0 1 0 0 0,0 0 0 0 0,1-1 0 0 0,0 2 0 0 0,1 2 13 0 0,-1-1 0 0 0,1 1 0 0 0,-1 0 0 0 0,0-1 0 0 0,0 1 0 0 0,0 0 0 0 0,0 1 0 0 0,0-1 0 0 0,-1 0 0 0 0,0 0 0 0 0,1 9 0 0 0,20 321 1394 0 0,-18-207-1034 0 0,55 626 1475 0 0,-10-192-730 0 0,-33 1 148 0 0,-128 897 2608 0 0,76-1161-1109 0 0,6 483 0 0 0,30-750-2611 0 0,1 14 432 0 0,2 0 0 0 0,1 0 0 0 0,14 56 0 0 0,-18-99-1312 0 0,0-7-4342 0 0,-2-5 3705 0 0,0 1 0 0 0,0 0 0 0 0,-1 0 0 0 0,-1 0 0 0 0,1 1 0 0 0,-1-1 1 0 0,-1 1-1 0 0,1 0 0 0 0,-2 0 0 0 0,1 0 0 0 0,-1 1 0 0 0,-11-11 0 0 0,-11-13-6297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14:11.605"/>
    </inkml:context>
    <inkml:brush xml:id="br0">
      <inkml:brushProperty name="width" value="0.035" units="cm"/>
      <inkml:brushProperty name="height" value="0.035" units="cm"/>
    </inkml:brush>
  </inkml:definitions>
  <inkml:trace contextRef="#ctx0" brushRef="#br0">0 0 15261 0 0,'11'2'539'0'0,"394"30"672"0"0,-242-14-790 0 0,1235 126 4947 0 0,-972-118 945 0 0,-357-25-5484 0 0,-67 0-1703 0 0,-3 1-119 0 0,-1 1 0 0 0,1 0 0 0 0,-1-1-1 0 0,0 1 1 0 0,1-1 0 0 0,-1 0 0 0 0,0 1 0 0 0,0-1 0 0 0,0 0-1 0 0,-1 0 1 0 0,1 0 0 0 0,-1-1 0 0 0,1 1 0 0 0,-1-1 0 0 0,1 1-1 0 0,-1-1 1 0 0,0 0 0 0 0,1 0 0 0 0,-5 1 0 0 0,-6 3-6356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13:05.750"/>
    </inkml:context>
    <inkml:brush xml:id="br0">
      <inkml:brushProperty name="width" value="0.035" units="cm"/>
      <inkml:brushProperty name="height" value="0.035" units="cm"/>
    </inkml:brush>
  </inkml:definitions>
  <inkml:trace contextRef="#ctx0" brushRef="#br0">303 1 9013 0 0,'-2'0'3528'0'0,"-8"4"-2039"0"0,7-4 2009 0 0,-15 1 8439 0 0,40 9-7979 0 0,-21-10-3986 0 0,0 1 1 0 0,-1 0 0 0 0,1-1-1 0 0,0 1 1 0 0,0 0 0 0 0,0 0-1 0 0,0 0 1 0 0,0 0 0 0 0,-1 0-1 0 0,1 0 1 0 0,0 0 0 0 0,-1 0 0 0 0,1 0-1 0 0,-1 0 1 0 0,1 0 0 0 0,-1 0-1 0 0,0 0 1 0 0,1 0 0 0 0,-1 1-1 0 0,0-1 1 0 0,0 0 0 0 0,0 0-1 0 0,0 2 1 0 0,-41 470 27 0 0,39-435 0 0 0,-1 23 0 0 0,-19 102 0 0 0,22-161 0 0 0,0 0 0 0 0,-1 1 0 0 0,0-1 0 0 0,1 0 0 0 0,-1 0 0 0 0,0 0 0 0 0,0-1 0 0 0,0 1 0 0 0,-1 0 0 0 0,1 0 0 0 0,0 0 0 0 0,-1-1 0 0 0,1 1 0 0 0,-1-1 0 0 0,1 1 0 0 0,-1-1 0 0 0,0 0 0 0 0,1 1 0 0 0,-1-1 0 0 0,0 0 0 0 0,0 0 0 0 0,0 0 0 0 0,0 0 0 0 0,0-1 0 0 0,-4 2 0 0 0,-5 0 0 0 0,0-1 0 0 0,0 0 0 0 0,-1-1 0 0 0,-15-2 0 0 0,-12 1 0 0 0,11 0 0 0 0,11 2 0 0 0,-23 2 0 0 0,41-3 0 0 0,-1 0 0 0 0,0 0 0 0 0,0 0 0 0 0,0 0 0 0 0,1 0 0 0 0,-1 1 0 0 0,0-1 0 0 0,0 0 0 0 0,0 0 0 0 0,0 0 0 0 0,0 0 0 0 0,0 0 0 0 0,1 1 0 0 0,-1-1 0 0 0,0 0 0 0 0,0 0 0 0 0,0 0 0 0 0,0 0 0 0 0,0 1 0 0 0,0-1 0 0 0,0 0 0 0 0,0 0 0 0 0,0 0 0 0 0,0 1 0 0 0,0-1 0 0 0,0 0 0 0 0,0 0 0 0 0,0 0 0 0 0,0 1 0 0 0,0-1 0 0 0,0 0 0 0 0,0 0 0 0 0,0 0 0 0 0,0 1 0 0 0,0-1 0 0 0,0 0 0 0 0,0 0 0 0 0,0 0 0 0 0,0 1 0 0 0,0-1 0 0 0,-1 0 0 0 0,1 0 0 0 0,0 0 0 0 0,0 0 0 0 0,0 0 0 0 0,0 1 0 0 0,0-1 0 0 0,-1 0 0 0 0,1 0 0 0 0,0 0 0 0 0,0 0 0 0 0,0 0 0 0 0,0 0 0 0 0,-1 0 0 0 0,1 0 0 0 0,0 1 0 0 0,0-1 0 0 0,0 0 0 0 0,-1 0 0 0 0,1 0 0 0 0,0 0 0 0 0,-1 0 0 0 0,13 8 0 0 0,8-1 0 0 0,1-1 0 0 0,-1 0 0 0 0,1-1 0 0 0,0-2 0 0 0,0 0 0 0 0,1-1 0 0 0,23-1 0 0 0,-40-1 0 0 0,113 5 0 0 0,-96-7 0 0 0,-5-1 0 0 0,-4-1 0 0 0,-3-1 0 0 0,0-5-1999 0 0,-2-8-9362 0 0,-5 10 4817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13:06.317"/>
    </inkml:context>
    <inkml:brush xml:id="br0">
      <inkml:brushProperty name="width" value="0.035" units="cm"/>
      <inkml:brushProperty name="height" value="0.035" units="cm"/>
    </inkml:brush>
  </inkml:definitions>
  <inkml:trace contextRef="#ctx0" brushRef="#br0">188 69 18618 0 0,'-10'-13'503'0'0,"-5"-8"5598"0"0,15 20-5039 0 0,33-30 4730 0 0,-32 30-5770 0 0,0 1 1 0 0,-1 0-1 0 0,1 0 0 0 0,0-1 0 0 0,0 1 0 0 0,0 0 0 0 0,0 0 0 0 0,0 0 0 0 0,0 0 1 0 0,0 0-1 0 0,0 0 0 0 0,0 0 0 0 0,0 0 0 0 0,0 1 0 0 0,0-1 0 0 0,0 0 0 0 0,0 0 1 0 0,-1 1-1 0 0,1-1 0 0 0,0 1 0 0 0,0-1 0 0 0,0 1 0 0 0,0-1 0 0 0,-1 1 0 0 0,1-1 1 0 0,0 1-1 0 0,1 1 0 0 0,-1 1-7 0 0,1-1 1 0 0,0 1-1 0 0,-1 0 0 0 0,1 0 1 0 0,-1 0-1 0 0,0 0 0 0 0,0 0 1 0 0,2 6-1 0 0,4 70-134 0 0,-7-69 171 0 0,-8 436-52 0 0,8-438 0 0 0,0-1 0 0 0,-1 0 0 0 0,0 0 0 0 0,0 1 0 0 0,-1-1 0 0 0,0 0 0 0 0,0 0 0 0 0,-1 0 0 0 0,0-1 0 0 0,0 1 0 0 0,0-1 0 0 0,-1 1 0 0 0,0-1 0 0 0,0 0 0 0 0,-1-1 0 0 0,1 1 0 0 0,-1-1 0 0 0,-1 0 0 0 0,1 0 0 0 0,-1 0 0 0 0,0-1 0 0 0,0 0 0 0 0,0 0 0 0 0,0 0 0 0 0,-1-1 0 0 0,-12 5 0 0 0,-5 1 0 0 0,9-4 0 0 0,0 1 0 0 0,0 1 0 0 0,-25 16 0 0 0,31-16 0 0 0,9-7 0 0 0,0 0 0 0 0,0 1 0 0 0,-1-1 0 0 0,1 1 0 0 0,0-1 0 0 0,0 0 0 0 0,0 1 0 0 0,-1-1 0 0 0,1 1 0 0 0,0-1 0 0 0,0 1 0 0 0,0-1 0 0 0,0 1 0 0 0,0-1 0 0 0,0 0 0 0 0,0 1 0 0 0,0-1 0 0 0,0 1 0 0 0,0-1 0 0 0,0 1 0 0 0,0-1 0 0 0,0 1 0 0 0,0-1 0 0 0,1 1 0 0 0,-1-1 0 0 0,0 0 0 0 0,0 1 0 0 0,0-1 0 0 0,1 1 0 0 0,-1-1 0 0 0,0 0 0 0 0,1 1 0 0 0,-1-1 0 0 0,0 0 0 0 0,1 1 0 0 0,-1-1 0 0 0,0 0 0 0 0,1 0 0 0 0,-1 1 0 0 0,0-1 0 0 0,1 0 0 0 0,-1 0 0 0 0,1 1 0 0 0,0-1 0 0 0,13 5 0 0 0,2-1 0 0 0,0-1 0 0 0,0 0 0 0 0,1-2 0 0 0,-1 1 0 0 0,0-2 0 0 0,23-2 0 0 0,91-1 0 0 0,-115 3-74 0 0,-12 0-897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13:06.969"/>
    </inkml:context>
    <inkml:brush xml:id="br0">
      <inkml:brushProperty name="width" value="0.035" units="cm"/>
      <inkml:brushProperty name="height" value="0.035" units="cm"/>
    </inkml:brush>
  </inkml:definitions>
  <inkml:trace contextRef="#ctx0" brushRef="#br0">466 196 19070 0 0,'3'-1'30'0'0,"0"-1"1"0"0,-1 0-1 0 0,1 0 0 0 0,-1 0 1 0 0,1 0-1 0 0,-1 0 1 0 0,0-1-1 0 0,0 1 1 0 0,3-4-1 0 0,9-11 1855 0 0,-13 16-1216 0 0,2-5 149 0 0,0 0 0 0 0,0 0 0 0 0,-1-1 0 0 0,1 1 0 0 0,1-12 0 0 0,-3 14-609 0 0,0 0-1 0 0,-1 0 1 0 0,0 0 0 0 0,1 0 0 0 0,-1 0-1 0 0,-1 0 1 0 0,1 0 0 0 0,-1 0 0 0 0,1 0-1 0 0,-1 0 1 0 0,0 0 0 0 0,-1 0 0 0 0,1 0 0 0 0,-1 1-1 0 0,1-1 1 0 0,-1 1 0 0 0,-4-6 0 0 0,3 6-132 0 0,-1 0 1 0 0,1 0-1 0 0,0 1 1 0 0,-1-1-1 0 0,0 1 1 0 0,1 0-1 0 0,-1 0 1 0 0,0 0-1 0 0,0 1 1 0 0,0-1-1 0 0,0 1 1 0 0,-1 0-1 0 0,1 0 1 0 0,0 1 0 0 0,0-1-1 0 0,-9 1 1 0 0,-3 0-10 0 0,0 1 0 0 0,0 0 0 0 0,0 1 0 0 0,0 1 0 0 0,0 0 0 0 0,1 1 0 0 0,-1 1 0 0 0,1 0 0 0 0,0 2 0 0 0,1-1 0 0 0,0 2 0 0 0,-15 9 0 0 0,24-14-69 0 0,-1 1 0 0 0,0 0 0 0 0,1 0 0 0 0,0 1 0 0 0,0-1 0 0 0,0 1 0 0 0,1 0 0 0 0,0 1 1 0 0,0-1-1 0 0,0 1 0 0 0,0 0 0 0 0,1 0 0 0 0,0 0 0 0 0,0 0 0 0 0,1 0 0 0 0,0 1 0 0 0,0-1 0 0 0,0 1 0 0 0,1-1 0 0 0,0 1 0 0 0,0 0 0 0 0,0 0 0 0 0,1 0 1 0 0,0-1-1 0 0,1 1 0 0 0,0 0 0 0 0,0 0 0 0 0,0-1 0 0 0,1 1 0 0 0,3 10 0 0 0,21 44 1 0 0,-18-45 0 0 0,0 0 0 0 0,-2 1 0 0 0,0-1 0 0 0,0 2 0 0 0,-2-1 0 0 0,0 1 0 0 0,2 24 0 0 0,-6-39 0 0 0,-1 0 0 0 0,1 0 0 0 0,-1 1 0 0 0,1-1 0 0 0,-1 0 0 0 0,0 0 0 0 0,0 0 0 0 0,-1 0 0 0 0,1 0 0 0 0,-1 0 0 0 0,1 0 0 0 0,-1-1 0 0 0,0 1 0 0 0,0-1 0 0 0,0 1 0 0 0,0-1 0 0 0,-1 0 0 0 0,-3 4 0 0 0,0-2 0 0 0,0 0 0 0 0,1-1 0 0 0,-1 0 0 0 0,0 0 0 0 0,-1 0 0 0 0,1-1 0 0 0,0 0 0 0 0,-1 0 0 0 0,1 0 0 0 0,-13 1 0 0 0,-4-1 0 0 0,2-2 0 0 0,-4-7 0 0 0,-20-3-204 0 0,42 9-1058 0 0,1-4-3230 0 0,21-9-10403 0 0,-5 7 4837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13:07.413"/>
    </inkml:context>
    <inkml:brush xml:id="br0">
      <inkml:brushProperty name="width" value="0.035" units="cm"/>
      <inkml:brushProperty name="height" value="0.035" units="cm"/>
    </inkml:brush>
  </inkml:definitions>
  <inkml:trace contextRef="#ctx0" brushRef="#br0">65 20 17038 0 0,'11'-20'3739'0'0,"-25"48"-2401"0"0,-22 47 253 0 0,31-61-1313 0 0,0 1 1 0 0,1 0-1 0 0,1 0 0 0 0,0 0 1 0 0,0 1-1 0 0,2-1 0 0 0,0 0 1 0 0,1 1-1 0 0,2 21 0 0 0,-2-36-250 0 0,0 1 0 0 0,0-1 0 0 0,1 1 0 0 0,-1 0 0 0 0,0-1 0 0 0,1 1 0 0 0,-1-1 0 0 0,1 1 0 0 0,-1 0 0 0 0,1-1 0 0 0,0 0-1 0 0,0 1 1 0 0,-1-1 0 0 0,1 1 0 0 0,0-1 0 0 0,0 0 0 0 0,0 0 0 0 0,1 1 0 0 0,-1-1 0 0 0,0 0 0 0 0,0 0 0 0 0,1 0 0 0 0,-1 0 0 0 0,3 1 0 0 0,-1-2 8 0 0,0 1 0 0 0,0 0 0 0 0,0-1 0 0 0,0 0 1 0 0,0 0-1 0 0,0 0 0 0 0,0 0 0 0 0,0 0 0 0 0,0-1 0 0 0,0 1 1 0 0,0-1-1 0 0,4-1 0 0 0,6-3 111 0 0,0 0-1 0 0,0-1 1 0 0,0-1-1 0 0,17-12 1 0 0,-16 9 29 0 0,8-6 539 0 0,0 2 1 0 0,30-15-1 0 0,-50 28 108 0 0,15 18-334 0 0,-15-13-425 0 0,-1 0 1 0 0,1 0-1 0 0,-1 0 0 0 0,1 0 1 0 0,-1 1-1 0 0,0-1 0 0 0,-1 0 1 0 0,1 6-1 0 0,4 19 94 0 0,-4-24-158 0 0,1 0 0 0 0,0 1 0 0 0,0-1 0 0 0,0 0 1 0 0,1 0-1 0 0,-1 0 0 0 0,1-1 0 0 0,0 1 0 0 0,0-1 0 0 0,1 1 1 0 0,0-1-1 0 0,-1 0 0 0 0,1 0 0 0 0,1-1 0 0 0,-1 1 0 0 0,0-1 1 0 0,1 0-1 0 0,0 0 0 0 0,0 0 0 0 0,0-1 0 0 0,0 0 0 0 0,0 0 1 0 0,0 0-1 0 0,0 0 0 0 0,1-1 0 0 0,-1 0 0 0 0,1 0 0 0 0,-1 0 1 0 0,1-1-1 0 0,-1 0 0 0 0,8-1 0 0 0,-2 0-15 0 0,-1-1 1 0 0,0 0-1 0 0,0 0 0 0 0,0-1 0 0 0,0-1 1 0 0,0 1-1 0 0,-1-2 0 0 0,0 1 0 0 0,1-1 1 0 0,-2-1-1 0 0,1 0 0 0 0,-1 0 0 0 0,0-1 1 0 0,0 1-1 0 0,7-9 0 0 0,12-15-769 0 0,-1-2-1 0 0,32-49 1 0 0,-38 52-215 0 0,16-33-4013 0 0,-25 42-445 0 0,-10 18 3416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13:08.273"/>
    </inkml:context>
    <inkml:brush xml:id="br0">
      <inkml:brushProperty name="width" value="0.035" units="cm"/>
      <inkml:brushProperty name="height" value="0.035" units="cm"/>
    </inkml:brush>
  </inkml:definitions>
  <inkml:trace contextRef="#ctx0" brushRef="#br0">252 1237 16089 0 0,'0'-1'124'0'0,"0"1"0"0"0,0-1 0 0 0,1 1-1 0 0,-1-1 1 0 0,0 1 0 0 0,0-1-1 0 0,1 0 1 0 0,-1 1 0 0 0,0-1-1 0 0,0 1 1 0 0,1 0 0 0 0,-1-1-1 0 0,1 1 1 0 0,-1-1 0 0 0,1 1-1 0 0,-1-1 1 0 0,0 1 0 0 0,1 0-1 0 0,-1-1 1 0 0,1 1 0 0 0,0 0-1 0 0,-1 0 1 0 0,1-1 0 0 0,-1 1 0 0 0,1 0-1 0 0,-1 0 1 0 0,1 0 0 0 0,-1 0-1 0 0,1 0 1 0 0,0 0 0 0 0,-1 0-1 0 0,1 0 1 0 0,-1 0 0 0 0,1 0-1 0 0,0 0 1 0 0,-1 0 0 0 0,1 0-1 0 0,-1 0 1 0 0,1 0 0 0 0,-1 1-1 0 0,1-1 1 0 0,0 0 0 0 0,-1 0-1 0 0,1 1 1 0 0,-1-1 0 0 0,1 0 0 0 0,-1 1-1 0 0,0-1 1 0 0,1 1 0 0 0,-1-1-1 0 0,1 0 1 0 0,-1 1 0 0 0,0-1-1 0 0,1 1 1 0 0,-1-1 0 0 0,0 1-1 0 0,1-1 1 0 0,-1 1 0 0 0,0 0-1 0 0,0-1 1 0 0,0 1 0 0 0,1 0-1 0 0,0 2 80 0 0,-1-1 0 0 0,1 1 0 0 0,-1 0 0 0 0,1-1-1 0 0,-1 1 1 0 0,0 0 0 0 0,0 0 0 0 0,0-1-1 0 0,0 1 1 0 0,-1 0 0 0 0,1-1 0 0 0,-1 1 0 0 0,1 0-1 0 0,-3 4 1 0 0,-2 2 233 0 0,-1-1 0 0 0,0 1-1 0 0,-1-1 1 0 0,0 0 0 0 0,0 0 0 0 0,-1-1 0 0 0,1 0-1 0 0,-2 0 1 0 0,1-1 0 0 0,-15 8 0 0 0,9-6-261 0 0,-1 0 0 0 0,0-1 0 0 0,-1-1 0 0 0,1 0 0 0 0,-33 7 0 0 0,46-13-175 0 0,0 1 0 0 0,-1-1 0 0 0,1 1 0 0 0,0-1 0 0 0,0 0 0 0 0,-1 0 0 0 0,1 0 0 0 0,0 0 0 0 0,0 0 0 0 0,0-1 0 0 0,-1 1 0 0 0,1 0 0 0 0,0-1 0 0 0,0 0 0 0 0,0 0 0 0 0,0 1 0 0 0,0-1 0 0 0,0 0 0 0 0,0-1 0 0 0,0 1 0 0 0,-2-2 0 0 0,3 1 0 0 0,-1 0 0 0 0,1 0 0 0 0,0 0 0 0 0,0 0 0 0 0,0 0 0 0 0,0 0 0 0 0,0 0 0 0 0,1-1 0 0 0,-1 1 0 0 0,1 0 0 0 0,-1 0 0 0 0,1-1 0 0 0,0 1 0 0 0,0 0 0 0 0,0-1 0 0 0,1-3 0 0 0,0-5 0 0 0,2 0 0 0 0,-1 0 0 0 0,1 0 0 0 0,1 0 0 0 0,0 1 0 0 0,1 0 0 0 0,6-11 0 0 0,-9 15 0 0 0,1 0 0 0 0,1 1 0 0 0,-1-1 0 0 0,1 1 0 0 0,0 0 0 0 0,0 0 0 0 0,1 0 0 0 0,0 0 0 0 0,-1 1 0 0 0,1 0 0 0 0,1 0 0 0 0,-1 0 0 0 0,1 1 0 0 0,-1 0 0 0 0,8-3 0 0 0,-6 5 0 0 0,1 0 0 0 0,0 0 0 0 0,0 1 0 0 0,0 0 0 0 0,-1 1 0 0 0,1 0 0 0 0,0 0 0 0 0,0 1 0 0 0,-1 0 0 0 0,1 0 0 0 0,-1 0 0 0 0,1 1 0 0 0,-1 0 0 0 0,7 5 0 0 0,3 0 0 0 0,4 1-117 0 0,-1-1 0 0 0,1-1 1 0 0,40 9-1 0 0,-53-15-143 0 0,-1 0 0 0 0,1-1 0 0 0,0 0 0 0 0,0 0 1 0 0,-1-1-1 0 0,1 0 0 0 0,0-1 0 0 0,-1 1 0 0 0,1-1 0 0 0,-1-1 0 0 0,1 1 1 0 0,-1-1-1 0 0,0-1 0 0 0,10-6 0 0 0,2-3-330 0 0,0-1 0 0 0,-1-1 0 0 0,-1-1 1 0 0,-1 0-1 0 0,0-1 0 0 0,-1-1 0 0 0,-1 0 0 0 0,17-28 0 0 0,10-26-500 0 0,32-76 0 0 0,-38 73 612 0 0,-26 56 417 0 0,291-654 914 0 0,-294 659-508 0 0,-4 9-116 0 0,0 1 0 0 0,0-1 0 0 0,0 1 1 0 0,-1-1-1 0 0,1 0 0 0 0,-1 1 0 0 0,0-1 0 0 0,-1 0 0 0 0,1 0 0 0 0,-1 0 0 0 0,0-9 1 0 0,-1 13 844 0 0,-6 8 58 0 0,-13 14-445 0 0,1 0 0 0 0,1 1 0 0 0,1 1 0 0 0,2 1-1 0 0,0 0 1 0 0,-22 49 0 0 0,-59 175 825 0 0,86-220-1593 0 0,-263 794 81 0 0,166-570 0 0 0,97-230 0 0 0,46-99 0 0 0,4 2 0 0 0,3 1 0 0 0,3 2 0 0 0,3 2 0 0 0,84-91 0 0 0,-130 158 0 0 0,0-1 0 0 0,1 1 0 0 0,-1 0 0 0 0,1 0 0 0 0,0 0 0 0 0,-1 1 0 0 0,1-1 0 0 0,1 1 0 0 0,-1 0 0 0 0,0 0 0 0 0,0 0 0 0 0,1 1 0 0 0,-1-1 0 0 0,1 1 0 0 0,0 0 0 0 0,-1 1 0 0 0,1-1 0 0 0,0 1 0 0 0,-1 0 0 0 0,1 0 0 0 0,0 0 0 0 0,-1 1 0 0 0,1-1 0 0 0,0 1 0 0 0,-1 0 0 0 0,1 1 0 0 0,-1-1 0 0 0,0 1 0 0 0,1 0 0 0 0,-1 0 0 0 0,0 0 0 0 0,0 0 0 0 0,0 1 0 0 0,0 0 0 0 0,0 0 0 0 0,-1 0 0 0 0,0 0 0 0 0,1 0 0 0 0,-1 1 0 0 0,0 0 0 0 0,0-1 0 0 0,2 6 0 0 0,-1-3 0 0 0,-1 0 0 0 0,0 1 0 0 0,-1-1 0 0 0,1 1 0 0 0,-1-1 0 0 0,0 1 0 0 0,-1 0 0 0 0,0 0 0 0 0,0 0 0 0 0,0 0 0 0 0,-1 0 0 0 0,0 0 0 0 0,0 0 0 0 0,-1 0 0 0 0,0-1 0 0 0,0 1 0 0 0,-1 0 0 0 0,1 0 0 0 0,-2-1 0 0 0,1 1 0 0 0,-1-1 0 0 0,0 1 0 0 0,0-1 0 0 0,0 0 0 0 0,-9 10 0 0 0,5-6 0 0 0,0 0 0 0 0,-1-1 0 0 0,0 0 0 0 0,-1 0 0 0 0,0-1 0 0 0,0 0 0 0 0,0 0 0 0 0,-1-1 0 0 0,-1 0 0 0 0,1-1 0 0 0,-1-1 0 0 0,0 1 0 0 0,0-1 0 0 0,-15 3 0 0 0,18-7-14 0 0,0 0 0 0 0,0 0 0 0 0,0-1 0 0 0,0-1 0 0 0,0 1 0 0 0,0-1 1 0 0,0-1-1 0 0,0 1 0 0 0,0-1 0 0 0,0-1 0 0 0,0 1 0 0 0,1-1 0 0 0,0-1 0 0 0,-1 1 0 0 0,1-1 0 0 0,0-1 0 0 0,1 1 0 0 0,-1-1 0 0 0,-7-8 1 0 0,-10-14-4647 0 0,8-3-4712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13:08.577"/>
    </inkml:context>
    <inkml:brush xml:id="br0">
      <inkml:brushProperty name="width" value="0.035" units="cm"/>
      <inkml:brushProperty name="height" value="0.035" units="cm"/>
    </inkml:brush>
  </inkml:definitions>
  <inkml:trace contextRef="#ctx0" brushRef="#br0">3014 1 17494 0 0,'0'0'310'0'0,"-7"6"338"0"0,-15 9 49 0 0,-1 0 0 0 0,0-1 1 0 0,-1-2-1 0 0,-48 19 0 0 0,-120 31 2265 0 0,151-51-2415 0 0,-106 28 1290 0 0,-3-8 0 0 0,-191 17 0 0 0,-308-10-31 0 0,109-10-1740 0 0,5 46-129 0 0,441-50 73 0 0,-37 7-199 0 0,130-30 3 0 0,0-1 1 0 0,1 0-1 0 0,-1 0 0 0 0,0 1 1 0 0,0-1-1 0 0,1 0 1 0 0,-1 0-1 0 0,0 0 1 0 0,0 0-1 0 0,1 0 0 0 0,-1 0 1 0 0,0 0-1 0 0,0 0 1 0 0,1 0-1 0 0,-1-1 1 0 0,0 1-1 0 0,0 0 1 0 0,1 0-1 0 0,-1-1 0 0 0,0 1 1 0 0,0 0-1 0 0,1-1 1 0 0,-1 1-1 0 0,1-1 1 0 0,-1 1-1 0 0,0 0 1 0 0,1-1-1 0 0,-1 0 0 0 0,0 0 1 0 0,1 0-126 0 0,0 0 1 0 0,-1-1-1 0 0,1 1 0 0 0,0 0 1 0 0,0-1-1 0 0,0 1 1 0 0,1 0-1 0 0,-1 0 0 0 0,0-1 1 0 0,0 1-1 0 0,1 0 0 0 0,-1 0 1 0 0,1 0-1 0 0,-1-1 1 0 0,2 0-1 0 0,24-39-11785 0 0,-16 29 3997 0 0</inkml:trace>
</inkml:ink>
</file>

<file path=ppt/ink/ink1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31T03:14:54.465"/>
    </inkml:context>
    <inkml:brush xml:id="br0">
      <inkml:brushProperty name="width" value="0.05292" units="cm"/>
      <inkml:brushProperty name="height" value="0.05292" units="cm"/>
      <inkml:brushProperty name="color" value="#FF0000"/>
    </inkml:brush>
  </inkml:definitions>
  <inkml:trace contextRef="#ctx0" brushRef="#br0">12239 4711 1685 0,'0'0'423'0,"-13"3"-89"0,13-3-48 0,-5 4-56 15,5-4-14-15,0 0-19 0,0 0-21 16,-12 4-6-16,12-4 2 0,0 0 0 0,0 0 4 15,0 0 0-15,0 0-2 16,0 0-6-16,0 0-9 0,0 0-13 0,0 0-14 16,0 0-8-16,40 3-13 0,-19-3-13 15,-4 0-9-15,4 0-8 0,0-1-10 0,-2 1-8 16,2-2-4-16,-6 2-6 0,1-2-5 16,-1 2-2-16,-15 0 6 0,21-2-4 15,-21 2 0-15,16 0 3 0,-16 0-11 16,14-1-1-16,-14 1-2 0,0 0-7 15,0 0 5-15,0 0 3 0,0 0 9 0,0 0 11 0,0 0 3 16,0 0 8-16,0 0 1 16,0 0-2-16,-34 10 2 0,20-8 3 0,14-2-7 15,-23 2 1-15,14-1-4 0,9-1-7 0,-17 4 10 16,17-4-8-16,-14 1 4 0,14-1 1 16,0 0 4-16,-11 2 1 0,11-2-11 15,0 0-6-15,0 0-7 0,0 0-4 16,0 0-2-16,0 0-10 0,58-3-4 0,-44 1-4 15,0 0-5-15,1 2-1 0,-15 0 0 16,23-1-3-16,-14 1-2 0,-9 0 2 0,18-2-3 16,-18 2-3-16,0 0 1 0,15-2-1 15,-15 2 5-15,0 0 6 0,0 0 5 0,0 0 2 16,0 0 1-16,0 0 3 0,0 0-1 16,-51 7 0-16,33-4-13 0,6-1-13 15,-2 0 0-15,3-1 0 0,-2 1 0 16,13-2 0-16,-20 4 0 0,20-4 0 15,-12 1 0-15,12-1 0 0,0 0 0 0,-11 3 0 16,11-3 0-16,0 0 0 0,0 0 0 16,0 0 0-16,0 0 0 0,0 0 0 15,0 0 0-15,42-6-103 0,-42 6-51 0,15-2-21 16,-15 2-31-16,11-2-44 0,-5-1-61 0,-6 3-94 16,12-2-97-16,-12 2-136 0,11-3-161 15,-11 3 74-15,14-3-609 0,-3-1-791 16</inkml:trace>
  <inkml:trace contextRef="#ctx0" brushRef="#br0" timeOffset="1570.1">13095 4702 3521 0,'0'0'-101'0,"-17"-2"40"0,17 2 31 0,-14-3 27 0,14 3 42 16,-15-2 35-16,15 2 31 0,-12-6 10 16,12 6 9-16,-13-3-1 0,13 3-1 0,-11-4 2 15,11 4 4-15,0 0 2 0,-12-1-2 16,12 1 1-16,0 0-1 0,0 0 1 15,0 0-2-15,-11-4-3 0,11 4-5 0,0 0-4 16,0 0 3-16,0 0 12 0,0 0 4 16,42 4-4-16,-25-3 14 0,8 1-42 15,6 1 1-15,7 3 4 0,1-1-7 16,1-1 3-16,4 0 3 0,0 0-19 0,0 0-8 16,1 2-11-16,2-1-1 0,-4 1-9 15,0-3-5-15,2 2-3 0,-6-2-2 0,1 3 8 16,-1-2-6-16,-7-1-1 0,-7-2 3 15,1 3 9-15,1-3-4 0,0 1 2 0,-2-1-2 16,0 3 2-16,-7-2-10 16,3-1 3-16,2 1-7 0,-2 0-1 0,4 0-4 0,1 0-5 15,1-1 1-15,0 1-8 16,0 0-1-16,2-1-1 0,-3 1-5 0,2 0-2 16,2 0 5-16,-3-2-6 0,-2 1-1 15,2 1-3-15,-2 0-14 0,-2-2 0 16,-1 2 0-16,-1-1 0 0,1 2 0 0,-4-3 0 15,2 1 0-15,-2 1 0 0,3-2 0 16,-1 1 0-16,-2-1 0 0,3 0 0 16,1 1 0-16,-2-1 0 0,1 0 0 0,2 2 0 15,1-2 0-15,-4 0 0 0,-1 0 0 0,2 0 0 16,-2 0 0-16,-2-2 0 0,-4 2 0 16,3 0 0-16,1 0 0 0,-3 0 0 0,-14 0 0 15,26 0 0-15,-13 0 0 16,0 0 0-16,-13 0 0 0,29 2 0 0,-13-2 0 15,-2 2 0-15,0-2 0 0,1 2 0 16,1-2 0-16,-2 0 0 0,2 1 0 16,-3-1 0-16,-13 0 0 0,25 2 0 0,-14-2 0 15,-11 0 0-15,23 0 0 0,-14 0 0 16,-9 0 0-16,22 0 0 0,-22 0 0 0,17 0 0 16,-17 0 0-16,19 0 0 0,-19 0 0 15,16 2 0-15,-16-2 0 0,0 0 0 0,14 0 0 16,-14 0 0-16,0 0 0 15,16-2 0-15,-16 2 0 0,0 0 0 0,0 0 0 0,17 0 0 16,-17 0 0-16,0 0 0 0,0 0 0 16,0 0 0-16,0 0 0 0,0 0 0 15,13 0 0-15,-13 0 0 0,0 0 0 16,0 0 0-16,0 0 0 0,0 0 0 16,0 0 0-16,0 0 0 0,0 0 0 0,0 0 0 15,-51 2 0-15,29-2 0 0,2-2 0 16,-8 0 0-16,-15 1 0 0,1-1 0 0,-3-2 0 15,-1 2 0-15,3 0 0 0,-4-2 0 16,0 1 0-16,-1-1 0 0,5-1 0 16,-2 2 0-16,2-1 0 0,2 1 0 15,2-3 0-15,-1 3 0 0,2-2 0 0,9 2 0 16,1-1 0-16,-1 1 0 16,2-1 0-16,2 1 0 0,-1-1 0 0,-10-1 0 0,5 2 0 15,6 1 0-15,-1-3 0 0,3 3 0 16,-2-1 0-16,0-1 0 0,0 0 0 15,3 3 0-15,-3-2 0 0,2-1 0 0,-2 1 0 16,5 0 0-16,-1 0 0 0,-2-1 0 16,-1 0 0-16,4 2 0 0,-3-1 0 0,4 1 0 15,-2 1 0-15,4-1 0 0,-5-2 0 16,2 4 0-16,1-1 0 0,0-1 0 0,-2 0 0 16,4 2 0-16,-4-1 0 15,4-1 0-15,-5 2 0 0,2-1 0 0,3 1 0 0,-2-2 0 16,3 2 0-16,2-2 0 15,-2 2 0-15,1 0 0 0,1-2 0 0,14 2 0 16,-21-1 0-16,21 1 0 0,-17-2 0 16,17 2 0-16,-17-2 0 0,17 2 0 15,-13 0 0-15,13 0 0 0,0 0 0 0,-18-2 0 16,18 2 0-16,0 0 0 0,0 0 0 16,-13 0 0-16,13 0 0 0,0 0 0 15,0 0 0-15,0 0 0 0,0 0 0 16,0 0 0-16,0 0 0 0,-14-1 0 0,14 1 0 15,0 0 0-15,0 0 0 0,0 0 0 0,0 0 0 16,0 0 0-16,0 0-594 0,0 0-427 16,0 0 107-16,0 0-1012 0,0 0-1346 15</inkml:trace>
  <inkml:trace contextRef="#ctx0" brushRef="#br0" timeOffset="3359.15">7881 5175 5476 0,'0'-12'-121'0,"2"3"43"16,-2 0 31-16,2 3 41 0,-2 6 39 16,-2-11 24-16,2 11 9 0,0-7-4 15,0 7-10-15,0 0-8 0,0 0 0 16,0 0 6-16,0 0 14 0,-13 20 14 0,5-4 12 16,-1 5 19-16,0 6 18 0,-2 0 8 15,0 3 7-15,-2-3 0 0,3 2-9 0,-1-1 1 16,4-4-22-16,-2-3-5 0,4-1-10 15,-1-1-7-15,1-3-10 0,3-1-17 0,-2 1 1 16,2-3-18-16,1-1-56 0,-2-3-63 16,1 0-62-16,4-1-68 0,1-1-68 0,-2 0-77 15,3-2-85-15,-4-5-95 0,0 0-127 16,0 0-73-16,19-4 61 0,-19 4-487 16,8-7-622-16</inkml:trace>
  <inkml:trace contextRef="#ctx0" brushRef="#br0" timeOffset="3550.84">7817 5482 3111 0,'0'0'34'0,"4"-11"54"16,-3 5 44-16,-1 6 25 0,4-17 36 0,2 4 35 16,-1 1 20-16,9-3 13 0,5-8 6 15,5 5-6-15,1-4-37 0,6 2-15 16,-3 0-27-16,3 1-20 0,-1 3-16 0,-1-2-11 16,-2 1-7-16,-2 2-48 0,-9 2-48 15,0 3-55-15,-5 3-63 0,-2 2-66 0,-5-1-80 16,-4 6-71-16,0 0-56 15,0 0-76-15,0 0-125 0,0 0-109 0,-58 23 64 0,29-5-366 16,-1-3-448-16</inkml:trace>
  <inkml:trace contextRef="#ctx0" brushRef="#br0" timeOffset="3751.39">7858 5327 2661 0,'0'0'38'0,"0"0"42"15,0 0 40-15,0 0 48 0,0 0 35 16,0 0 27-16,0 0 12 0,0 0-10 0,38 2-10 15,-29 1-16-15,-9-3-19 0,16 7-18 16,-6-1-16-16,0-2-13 0,-3 1-14 0,0 4-17 16,2-2-7-16,-4 3-13 0,3-1-48 15,-5 1-72-15,1 1-96 0,0 0-114 16,-2 0-141-16,-2-2-191 0,0-1-96 16,-2 0 71-16,0 0-387 0,2-8-463 15</inkml:trace>
  <inkml:trace contextRef="#ctx0" brushRef="#br0" timeOffset="4147.72">8244 5379 2641 0,'-2'6'-11'0,"2"-6"17"0,0 0 9 16,0 0 13-16,-5 9 23 0,5-9 31 15,0 0 28-15,0 0 24 0,8 4 4 16,-8-4 9-16,10 1 11 0,-10-1 2 0,0 0 7 15,15-1 5-15,-15 1 4 0,0 0-2 16,17-6-4-16,-17 6-10 0,7-7-14 0,-7 7-10 16,7-8-12-16,-5 3-9 0,-2 5-10 15,0-11-10-15,0 11-11 0,-9-11-12 16,2 7-6-16,-2 1-7 0,-1-1-7 16,-1 2-4-16,11 2-5 0,-29 2-7 0,12 2 7 15,2 1-3-15,-5 1 4 0,4 3 1 0,-2 3 0 16,3 2 9-16,4 0-1 15,-1-1 6-15,7 1 6 0,-1 0-4 0,2 1 2 16,4-1 4-16,2-1-2 0,2 3-4 16,1-2-3-16,6 1 0 0,3 1-11 0,1-4-1 15,3-1-7-15,-2-2-12 0,4 0-39 16,-5-4-60-16,2 0-68 0,2-1-75 16,-4-4-101-16,3-2-108 0,-2-3-126 0,2-2-166 15,3-3 19-15,-6-2 75 0,3-2-444 16,2-6-539-16</inkml:trace>
  <inkml:trace contextRef="#ctx0" brushRef="#br0" timeOffset="4372.56">8645 5255 2968 0,'0'0'77'0,"4"-8"45"16,-4 8 16-16,0-7 2 16,0 7-7-16,0 0 17 0,0 0 36 0,0 0 17 15,-7 22 3-15,5-5-4 0,-5 7 5 0,0 10-5 16,0 1-8-16,-1 3-18 0,0 0-13 15,2-1-9-15,-3 1-17 0,2-2-14 0,-2-2-12 16,2-2-7-16,3-7-34 16,-1-2-9-16,1-7 3 0,0 1-30 0,4-5-45 0,-4 0-48 15,4-3-40-15,-2-2-56 16,2-7-69-16,0 0-73 0,0 0-58 0,0 0-59 16,0 0-80-16,5-38-69 0,-5 14-39 15,0-13-436-15,-3-3-512 0</inkml:trace>
  <inkml:trace contextRef="#ctx0" brushRef="#br0" timeOffset="4516.77">8524 5408 2698 0,'-6'-16'-19'0,"1"6"51"0,3 0 38 16,-1 5 25-16,-1-1 27 0,4 6 15 0,0 0 4 16,-5-7 0-16,5 7 0 0,0 0-6 15,0 0-3-15,0 0-11 0,0 0-16 0,0 0-10 16,0 0-12-16,14 26-6 0,-7-17-47 16,0 0-65-16,2 1-89 0,-3 0-87 15,0 0-118-15,-2 4-178 0,0-1-52 0,-2 3 59 16,0-1-205-16,-6 3-197 15</inkml:trace>
  <inkml:trace contextRef="#ctx0" brushRef="#br0" timeOffset="4858.2">7397 5842 2348 0,'-36'1'288'0,"6"-1"-8"0,5 2-15 16,5 0-4-16,0-2-3 0,4 2-16 0,4-2-8 16,2 0-18-16,10 0-22 0,0 0-19 15,0 0-19-15,0 0-14 0,76 0-12 16,4-2-15-16,34-2-23 0,15 1-10 16,5-1-16-16,-1 3-23 0,-7-3-32 15,-8 4-20-15,-28-2-7 0,-10 2 6 0,-8 0 3 16,-18 0-3-16,-11 0 4 0,-7 0 4 15,-11-1 3-15,-3 1 5 0,-3 0 11 0,-2 0 2 16,-4 0 2-16,-13 0-5 0,23 0-4 16,-15-2-2-16,-8 2-29 0,0 0-48 0,20-2-82 15,-14 2-126-15,-6 0-146 0,12-4-251 16,-5 2 26-16,2-1 74 0,-9 3-387 16,14-8-437-16</inkml:trace>
  <inkml:trace contextRef="#ctx0" brushRef="#br0" timeOffset="5796.62">9713 5650 2562 0,'-22'-3'-62'0,"1"-5"24"0,5 3 14 16,1 0 20-16,3 1 25 0,-6-1 22 0,7 2 21 16,-1 0 23-16,1-1 11 0,3 3 3 15,8 1 0-15,-13-4-2 0,13 4-4 0,-10-3-7 16,10 3 1-16,-9-2-7 0,9 2-10 16,0 0-8-16,-5-5-4 0,5 5 3 0,0 0-3 15,0 0 3-15,0 0-4 16,49 5 13-16,-23-3-7 0,20 3-5 0,18-2 2 15,7 4-4-15,7-1-6 0,8 3-11 16,23 0-1-16,1 0-3 0,4-1-8 16,-1 1-6-16,6-1 5 0,-1 2-7 0,-3-1 5 15,1 0-5-15,-4-1-3 0,-3-1 2 16,-21-2-4-16,0 0-7 0,-3-1 4 0,-3-1 1 16,0 1-9-16,-8-2 8 0,-2 1 11 15,-1-1-3-15,-2-1 1 0,-7 1 1 16,-12-1 0-16,-3 1-2 0,-2 0-3 0,-4-1-1 15,-3 1-3-15,-5 0 1 0,-7 0 0 0,-1 0 1 16,2 0-6-16,0-1 0 16,0 1 0-16,0 1-3 0,12 1 2 0,1-1 3 15,1 1-11-15,6-1 6 0,2 0-3 16,-1-1 0-16,3 0 0 0,-2 1-2 16,14-1 0-16,-11 0 0 0,0 1-1 0,-3-1 5 15,-1-1-1-15,-3 3-4 0,-3 0 3 16,-6-4-2-16,4 2 2 0,-7-1-4 0,-5-1 1 15,3 0-2-15,-3 0 3 0,1 0-2 16,0 0 4-16,-4 0 0 0,1 0-5 0,-4 0 12 16,-4 2 4-16,-1-2 4 0,-2 0 3 15,-2-2 6-15,-1 4-2 0,-1-4 5 16,-11 2 0-16,18 2-7 0,-18-2 0 16,11 0 1-16,-11 0-7 0,11 0 1 0,-11 0-6 15,0 0-12-15,0 0-25 0,18 0-48 16,-18 0-68-16,0 0-89 0,0 0-112 0,0 0-175 15,7-2-119-15,-7 2 69 0,0 0-358 16,0 0-403-16</inkml:trace>
  <inkml:trace contextRef="#ctx0" brushRef="#br0" timeOffset="6484.58">14876 5864 2467 0,'-11'-4'-29'0,"0"3"35"0,4-1 26 0,7 2 22 15,-11-2 24-15,11 2 30 0,0 0 30 16,-10-3 16-16,10 3 20 0,0 0 8 0,0 0 4 16,0 0-14-16,0 0-8 0,27-5-8 15,-6 5-19-15,19 0-7 0,6-2-11 16,-1 2-13-16,9 0-12 0,8 0-4 16,-10-2-10-16,-3 2-9 0,-3 0-8 0,-4 0-6 15,-10 0-6-15,-9 2-3 0,-1-2-5 16,-10 0-11-16,1 0 3 0,-2 0-2 0,-11 0-4 15,12 0 1-15,-12 0 0 0,0 0 1 16,0 0 5-16,-43 4 12 0,13-6 5 0,-15 2 2 16,0 0 9-16,1 0-7 0,9 0-1 15,7 2-5-15,6-2-5 0,0 0-3 16,9 1-1-16,0-1 0 0,13 0-8 0,-10 3 7 16,10-3-3-16,0 0-6 0,36 9-2 15,0-4-17-15,9-1-25 0,0 1-31 16,3-3-24-16,-5 1-22 0,-1-2-21 15,-10-1-10-15,-5 3 1 0,-6-3 11 0,-6 0 4 16,1 0 7-16,-16 0 8 0,18-4 2 16,-18 4 13-16,0 0-2 0,0-5-16 0,0 5-28 15,0 0-35-15,-36-5-52 0,22 4-65 16,-6-2-110-16,2 2-185 0,-4 1 11 0,1 0 61 16,3 0-216-16,-4 1-205 0</inkml:trace>
  <inkml:trace contextRef="#ctx0" brushRef="#br0" timeOffset="9092.66">11264 5953 2132 0,'0'0'104'0,"6"-3"24"0,-6 3 14 15,0 0 3-15,0 0 13 0,2-9 7 0,-2 9 12 16,0 0 0-16,-2-7-3 15,2 7-9-15,0 0-14 0,-4-9-9 0,4 9-9 16,-7-5-6-16,7 5-6 0,-8-6-8 16,0 4 0-16,3-3-2 0,-5 1 1 0,-2 1-1 15,1-1 3-15,-3-3-3 0,-6 0-1 16,-1-1-5-16,-10-4-5 0,1 2-5 16,-2-2 0-16,-3 1-6 0,-1 2-1 0,2-4-5 15,-1 3-5-15,-3-2 6 0,2 2-2 16,-2-2-2-16,-1-1 0 0,-4 2 3 0,3 0 1 15,-1 1-1-15,-9-4 3 16,8 2-7-16,-6-1 2 0,10 2-4 0,-4-1-9 0,4 4-5 16,2-1-8-16,0 1-3 15,2 0 4-15,2 1-14 0,-3 0-11 0,9 0-4 16,1 3 1-16,0 1-4 0,2-1 1 0,0 1 1 16,-2-1-9-16,6 1-2 0,1 1 4 15,-7-1-5-15,3 1 2 0,-3-1 3 16,5-1-10-16,1 3-6 0,-3-1 5 15,4 0 2-15,-1 2-7 0,-5-2 2 0,2 2-1 16,-1 0-1-16,0 0 6 0,0-1-1 16,3 1-4-16,-3 0 0 0,1 0-2 0,-1-2 3 15,1 2 2-15,1 0-2 0,-2 0-1 16,2 0-2-16,0 0 3 0,0 0-8 0,2 0-1 16,-4 0 3-16,2 3-3 0,1-3 8 15,-1 2-2-15,-4 2 0 0,1-3-2 16,2 2 4-16,-3-2-1 0,2 4-5 15,0-3 5-15,1 2 2 0,3 0-6 0,-4-1 7 16,4 3 1-16,-4-3-6 0,4 1 0 16,-2 1 7-16,2-2 8 0,-2 1-6 0,-3 0 6 15,6 0-6-15,-1 1 2 0,-4 2-4 16,2 0 4-16,0-1 4 0,3 0-6 0,-6 1-2 16,1-2 2-16,2 2 5 0,1 0-3 15,-2-1 4-15,-1 1-1 0,3 0 4 16,-1 0-5-16,1 2 2 0,0-1 5 15,3-1-2-15,-5 1-4 0,7-4 2 0,-4 4 1 16,4 1-3-16,0-2-3 0,0 0 5 16,-1 2-5-16,3-1-2 0,-3-1 1 15,5 3 0-15,-2-1-1 0,0-1 2 0,0 3 3 16,1-3-9-16,-3 6 0 0,1-1 0 16,5-2 2-16,-4 1-3 0,1 2 2 0,3 1 3 15,-1-1-1-15,2 2 6 0,1-3-9 16,-3 5 3-16,3-2 3 0,1 0-2 0,-2 3 2 15,3 0 2-15,-3-1-4 16,5 0-10-16,-1-2 0 0,-1 2 0 0,2-1 0 16,-1 0 0-16,0 0 0 0,0-1 0 0,4-1 0 15,-1-2 0-15,-3 5 0 0,0-2 0 16,4-1 0-16,0 1 0 0,-3-2 0 16,3 2 0-16,0 1 0 0,0 0 0 15,3 1 0-15,-1-3 0 0,2 2 0 0,-1 4 0 16,1-6 0-16,4 4 0 0,-5 1 0 15,7-1 0-15,-2-1 0 0,-1 1 0 0,5-2 0 16,-3 2 0-16,4-4 0 0,7 5 0 16,-4-2 0-16,4 0 0 0,-3-3 0 0,-2 1 0 15,3-4 0-15,-4 0 0 0,2 2 0 16,3-4 0-16,-4 3 0 0,2-4 0 0,2 2 0 16,-1-1 0-16,0 0 0 0,2-1 0 15,0 0 0-15,3-1 0 0,8 2 0 16,-1 1 0-16,-1-7 0 0,-2 4 0 15,5-3 0-15,-2 0 0 0,-5 0 0 0,0-1 0 16,1 1 0-16,9 1 0 16,-4-2 0-16,-5 1 0 0,-1 0 0 0,1-2 0 0,-1 1 0 15,0 2 0-15,2-3 0 0,-3-1 0 16,3 1 0-16,0-1 0 0,-1 1 0 16,1-1 0-16,-2 2 0 0,4-3 0 0,-3 0 0 15,0 3 0-15,-1-2 0 0,2-2 0 16,-2 1 0-16,-2-1 0 0,-1 2 0 15,2-2 0-15,-3 0 0 0,-1 2 0 16,3-2 0-16,0 0 0 0,0 0 0 0,0 0 0 16,0 0 0-16,-2 0 0 0,2 0 0 15,-3-2 0-15,7 2 0 0,-6-2 0 0,1 1 0 16,2 1 0-16,-3-2 0 0,2-2 0 16,-1 4 0-16,-1-1 0 0,1 0 0 0,-2-1 0 15,1 0 0-15,0-1 0 0,-4 1 0 16,2 0 0-16,1 0 0 0,-4 1 0 0,0 1 0 15,1 0 0-15,0-2 0 0,-2 2 0 16,1 0 0-16,2-2 0 0,2 1 0 16,-1-1 0-16,1 0 0 0,0 0 0 0,-1 0 0 15,2 0 0-15,-2 1 0 0,1 1 0 16,2-2 0-16,-5-1 0 0,2 1 0 16,-2 2 0-16,-2-1 0 0,2-3 0 0,-4 4 0 15,3-3 0-15,-3 2 0 0,1-2 0 16,-3 2 0-16,3-1 0 0,1-2 0 0,-2 3 0 15,0-1 0-15,-2-2 0 0,3 1 0 16,-3 0 0-16,3 1 0 0,-1-1 0 0,-2-1 0 16,1 1 0-16,-1-1 0 0,0 1 0 15,2-2 0-15,-6 2 0 0,2-1 0 0,1 1 0 16,0-3 0-16,-1 1 0 0,1 0 0 16,-3 0 0-16,3-1 0 0,-3 0 0 15,1 1 0-15,3-2 0 0,0 0 0 16,-2 0 0-16,2-1 0 0,-4 1 0 0,3-2 0 15,-2 0 0-15,-1 2 0 0,1-1 0 16,-3 0 0-16,3-1 0 0,-2 0 0 0,1 1 0 16,-1-4 0-16,2 0 0 0,0-4 0 15,-3-2 0-15,4-3 0 0,2-10 0 0,-4-2 0 16,0 1 0-16,-1-1 0 0,2 1 0 16,-4 5 0-16,1 1 0 0,-3 2 0 0,0 1 0 15,0 4 0-15,-2 1 0 0,4 0 0 16,-8 1 0-16,4 4 0 0,-4-3 0 15,2 2 0-15,1 4 0 0,-1-2 0 16,0 3 0-16,0-1 0 0,-2 3 0 0,-2-1 0 16,2 4 0-16,4 4-674 0,-15-3-318 15,15 3 101-15,-21 5 88 0,8 2-840 16,-4 1-1081-16</inkml:trace>
  <inkml:trace contextRef="#ctx0" brushRef="#br0" timeOffset="11762.14">10791 9758 1272 0,'-16'-3'304'15,"0"-1"-104"-15,1 2-23 0,1-2-16 0,0 2-4 16,-2-2 7-16,-1 1 17 0,4-2 6 16,-4 3 10-16,1-5 7 0,1 3 5 0,4 1 2 15,-1-1-2-15,3 1-7 16,4 2-8-16,-6-3-13 0,11 4-14 0,-11-3-8 15,11 3-15-15,-9-2-13 0,9 2-12 16,0 0-10-16,0 0-12 0,0 0-9 0,32-4-6 16,14 6-10-16,20 2-4 0,16 1-6 15,31 1-8-15,9 1-4 0,7 3-4 0,4 2-9 16,1-3-5-16,-2 3 2 0,-9-3-2 16,-4-4-7-16,-33 0-1 0,-9-2-3 15,-9 1 0-15,-16-2-2 0,-8-2 8 0,-14 0 32 16,-5 1 38-16,-4-1 40 0,-6 0 9 15,-1 0 11-15,-14 0 1 0,20-1 0 0,-10 1-6 16,-10 0-12-16,0 0-16 0,21-2-11 16,-21 2-13-16,14 0-8 0,-14 0-16 15,0 0-11-15,14 2-6 0,-14-2-41 16,0 0-61-16,12 0-58 0,-12 0-75 0,8 1-81 16,-8-1-109-16,0 0-91 0,5 5-119 15,-5-5-239-15,0 0 43 0,-3 11 92 0,3-11-591 16,-16 8-732-16</inkml:trace>
  <inkml:trace contextRef="#ctx0" brushRef="#br0" timeOffset="12552.44">15853 9923 3250 0,'-29'-10'172'0,"3"4"-45"16,3-1-37-16,4 4-33 0,1-2-9 0,7 1 18 15,-1 2-5-15,5 1-4 16,7 1 4-16,0 0-13 0,54-2-1 0,19 2-6 15,40 3-6-15,28 3-6 0,19-1 1 16,15 2-37-16,6-4-46 0,-2-2-45 0,-10-2-33 16,-10 0-4-16,-15 1 14 0,-10-4 15 15,-15-1 24-15,-36 0 30 0,-10-1 36 0,-15 1 47 16,-16 0 51-16,-11 2 27 0,-6-1 20 16,-9-1-9-16,-2 2-10 0,-3-2-15 0,-1 1-8 15,-5 1-11-15,2-1-7 0,-7 4-12 16,5-3-31-16,-5 3-71 0,0 0-94 15,0 0-91-15,0 0-123 0,0 0-244 16,0 0 46-16,-25 14 71 0,12-8-205 16,-2 3-180-16</inkml:trace>
  <inkml:trace contextRef="#ctx0" brushRef="#br0" timeOffset="12951.78">14049 10742 2308 0,'0'0'314'0,"-9"2"4"0,9-2-11 0,0 0-2 16,0 0 10-16,0 0 15 0,0 0-26 16,0 0-27-16,0 0-26 0,41-9-23 15,2 4-30-15,6 1-12 0,1 3-21 16,12-4-17-16,-10 5-23 0,8 4-44 0,-10-3-46 15,-2-1-55-15,-6 3-64 0,-12-1-72 16,-7-2-82-16,-3 1-58 0,-6 3-34 0,-6 0-51 16,-5-1-85-16,-3-3-176 0,0 0 39 15,0 0 72-15,0 0-302 0,-14 7-318 0</inkml:trace>
  <inkml:trace contextRef="#ctx0" brushRef="#br0" timeOffset="15383.24">18695 4113 2908 0,'2'-10'264'0,"-1"0"-24"0,-1 1 8 16,0 2-44-16,2 2-39 0,-2 5-38 15,0 0-37-15,0 0-19 0,0 0 3 0,0 0 12 16,-28 22 8-16,5 4 5 0,-3 7 7 16,-5 3 4-16,3 2 4 0,-1 1 0 0,0-2 1 15,2 1-4-15,6-9 0 0,3-1-8 16,-2-1-5-16,6-3-6 0,3-5-9 15,0-3-6-15,6-4-1 0,-4-4-9 16,6 1 11-16,-3-3 24 0,2 0 21 0,4-6 14 16,-3 5-10-16,3-5-13 0,0 0-21 15,13-21-5-15,-5 4-17 0,11-11-7 16,2-2-10-16,7-8-6 0,5-1-6 0,-3-1-10 16,1 4 4-16,-12 9 4 0,3 0-17 15,1 2 1-15,-10 7-8 0,1 3-3 0,-5 6 2 16,3 1-7-16,0 0-7 0,-1 5-4 15,1 1 6-15,-12 2 2 0,28 9-3 16,-7-1-2-16,5 5 10 0,3 5-1 0,0-1-1 16,-4 2-8-16,1 0 2 0,-3 0-4 15,-8-4 6-15,0-1-4 0,-5-4-4 16,-1-1 17-16,-1-2-16 0,-5 0 5 0,1 0-7 16,1-1 4-16,-5-6 7 0,-7 10 0 15,2-3 4-15,-4-1 7 0,-7-1 3 16,-3-1 7-16,-4 0 0 0,0-1 14 0,-4-1-11 15,2 2 3-15,-4-3-9 0,4 1-2 16,4-2-2-16,0 2 2 0,6-2-9 0,2 1 2 16,-3-1-5-16,16 0-3 0,-17 2-48 15,7-2-49-15,10 0-56 0,-13 0-50 0,13 0-55 16,-14 2-72-16,14-2-92 0,0 0-98 16,0 0-152-16,-7-5-115 0,7 5 84 0,0 0-552 15,31-14-710-15</inkml:trace>
  <inkml:trace contextRef="#ctx0" brushRef="#br0" timeOffset="15737.01">19283 4164 3495 0,'9'-15'39'0,"-2"3"40"0,-3 2 22 0,-3 1 42 0,-1 1 26 16,0 1 8-16,0 7-2 0,-5-10-18 15,-2 8-13-15,-2 0-11 0,9 2-12 0,-25 0-9 16,10 5-11-16,0 3-9 15,-2-2-9-15,1 3-8 0,3 3-6 0,1 0-8 16,7 2-5-16,1-3-5 0,4 3-3 16,4 1-3-16,1-1-2 0,6 6-7 15,0-4 2-15,6 6-6 0,-2-4-4 0,-1-3-2 16,-1 1-4-16,-2-6 0 0,-3 1-4 16,0 0 7-16,-3-2 3 0,1-2 26 0,-4 1 30 15,-1 1 43-15,-1-9 20 0,-5 14 5 16,-3-7-1-16,-3 1-6 0,-1 0-11 15,-8-1-16-15,1 0-9 0,-3 0-14 16,0-4-9-16,1 3-11 0,2-2-15 0,-2-1-53 0,2-3-70 16,1 1-74-16,5-1-74 0,0-1-110 15,1-1-123-15,3-3-121 0,6 1-165 16,3 4-41-16,3-10 79 0,5 3-551 16,11-2-704-16</inkml:trace>
  <inkml:trace contextRef="#ctx0" brushRef="#br0" timeOffset="16067.16">19691 4163 3431 0,'1'-10'-4'0,"1"1"31"0,-2 2 27 15,0 7 27-15,-3-12 16 0,3 12 2 0,-10-7-4 16,10 7-10-16,-13-1-2 0,13 1-6 16,-23 5-1-16,9 2-1 0,0 1-5 0,-2-1-9 15,1 5-3-15,6 0-5 16,-1 0-7-16,4 0 2 0,4 0-8 0,1 2 4 15,2-3-2-15,5 3-7 0,-1 0 0 16,6 3 8-16,-2-1 9 0,-2 1 6 0,5-1 7 16,-4-3 6-16,-3 1 2 0,3-2 6 15,-4-2 6-15,0 0 7 0,0 1 8 16,-3-2 7-16,-1-1 3 0,0 0 5 0,-3 5-11 16,-3-5-8-16,2 2-6 0,-6 1-7 15,-1-3-17-15,1-1-4 0,-3 0-6 0,0-2-18 16,-1-1-49-16,1-3-64 0,0-1-79 15,0-1-106-15,1-5-121 0,-3 1-129 0,8-4-182 16,-4-1-5-16,9-2 72 16,2 0-412-16,0-1-510 0</inkml:trace>
  <inkml:trace contextRef="#ctx0" brushRef="#br0" timeOffset="16368.19">19841 4185 2996 0,'6'-3'72'0,"-6"3"3"0,0 0-1 15,0 0-7-15,0 0 15 16,0 0 35-16,0 0 10 0,4 20-5 0,-4-6-6 16,-1 4-4-16,-4 2-9 0,1 2-8 0,2 4-10 15,2-5-1-15,2 4-8 16,2-1-5-16,1-1-3 0,-2-4-1 0,5 2 6 16,-5-4 13-16,5-8 13 0,-1-1 10 15,1 0 0-15,3-3-2 0,3-3 1 0,-1-2 4 16,-13 0 11-16,29-7 3 0,-13-2-1 15,2-3 4-15,-2-2-11 0,4-10-7 0,-1-1-6 16,-4-4 1-16,3-5-20 0,-5-1-11 16,1 1-8-16,-5 3-9 0,-4 7-8 15,1 3-21-15,-1 5-38 0,-4 5-55 0,-1 1-79 16,-1 3-86-16,-4 1-111 16,-1 3-131-16,6 3-186 0,-13-3-89 0,13 3 81 15,-15 8-490-15,7-1-622 0</inkml:trace>
  <inkml:trace contextRef="#ctx0" brushRef="#br0" timeOffset="17135.45">20221 4149 3415 0,'0'0'152'0,"0"0"21"0,0 0-10 0,-5-10-18 16,5 10-13-16,0 0-15 0,0 0-17 15,0 0-7-15,0 0-2 0,3 21-10 0,-3-8-5 16,2 1-7-16,-2 1-3 15,-2 4-9-15,-1 0-3 0,1 0-4 0,0 2-2 16,1-5-2-16,-1 4 0 0,-2-4-4 16,0-2-1-16,4-1 2 0,-1-2 13 0,-1-2 22 15,2-1 22-15,0-8 26 0,0 11 33 16,0-11-20-16,0 0-13 0,0 0-18 16,0 0-10-16,25-21-15 0,-14 6-3 0,8-8-12 15,0 3-5-15,-4 3-10 0,-2 3 0 16,1 0-8-16,-5 4-5 0,-1 3-10 0,-3 0-6 15,4 2-9-15,-9 5 0 0,9-5-2 16,-9 5 5-16,0 0-5 0,0 0-4 0,23 12 1 16,-16-5-5-16,-1 0 7 15,-1-2-4-15,1 0 6 0,0 0-6 0,-6-5 1 16,10 9 6-16,-5-6 2 0,-5-3 12 16,14 2 6-16,-14-2 6 0,20-5-4 15,-8 1-17-15,1-2-5 0,3-1-1 0,-1 0 1 16,-2-2 0-16,-3 4-5 0,-1-1 18 15,0 2-13-15,2-2 3 0,-2 4-6 0,-9 2-3 16,13-7-9-16,-13 7 2 0,10-2-2 16,-10 2 5-16,0 0-4 0,18 0-1 0,-18 0 8 15,14 5-1-15,-5-4-5 0,-9-1 8 16,18 5 14-16,-9-5-20 0,-9 0 7 16,20 4 1-16,-11-4-5 0,-9 0 7 15,25 0-7-15,-16-2 6 0,-9 2 0 0,20-4-4 16,-9 0 3-16,-2-1-4 0,-1-1 9 15,3 1 12-15,-3 0 9 0,-8 5-2 16,13-7 1-16,-7 5-12 0,-6 2 4 0,0 0-20 16,11-4-4-16,-11 4 4 0,0 0 1 15,4 23 5-15,-2-8-6 0,-6 7 1 0,-3 10 2 16,-1 3-1-16,4 1-3 0,1 3 4 16,-4 0-4-16,5 3-2 0,-1-3 4 0,3 0 0 15,0-1-1-15,0-1 1 0,2-7-1 16,-1-6 9-16,1-4 2 0,-4-1 13 15,2-5 11-15,0 2 12 0,0-4 5 16,0 0 10-16,0-2-58 0,-1 0-13 0,-5-2 0 16,-1 1 0-16,-5 0 0 0,-3-2 0 15,-5 1 0-15,-12 2 0 0,2-3 0 0,-6 0 0 16,-2 0 0-16,-5-4 0 0,2 3 0 16,-5-5 0-16,4-2 0 0,0-1-205 15,6-3-340-15,8 0-201 0,5 0-170 0,5-3 87 16,7 5-854-16,4-2-1120 0</inkml:trace>
  <inkml:trace contextRef="#ctx0" brushRef="#br0" timeOffset="17472.05">21253 4917 5041 0,'-23'-5'116'0,"-1"2"4"0,-5 1 33 0,-19 0 15 0,-15 6 27 16,-14-4 33-16,-11 5-7 0,-30 4-6 16,-10 3-6-16,-4-2 0 0,-7 4-1 0,-2-2 2 15,1 1-6-15,-4 1-6 0,6-1-7 16,4 1-11-16,6 0-55 0,10 0-125 16,14 1 0-16,23-3 0 0,9 0 0 15,8 4 0-15,5-3 0 0,14-2 0 16,5-4 0-16,6 3 0 0,9-5 0 0,5 0 0 15,2-1 0-15,7-1 0 0,-1-1 0 16,3 0 0-16,4 1 0 0,5-3 0 0,0 0 0 16,-12 2 0-16,12-2 0 0,0 0-261 15,0 0-223-15,0 0-106 0,26-11-128 0,-10 6-132 16,-1-2 76-16,-1-2-761 0,-1 1-980 16</inkml:trace>
  <inkml:trace contextRef="#ctx0" brushRef="#br0" timeOffset="24127.14">20384 5223 4646 0,'-5'9'156'0,"-4"1"-10"0,8-5 1 16,-3 0 30-16,4-5 23 15,0 0 7-15,0 0-2 0,21-12-12 0,-1 1-17 16,10-6-20-16,14-3-3 0,5-2-12 16,2-3-25-16,6 3-30 0,-3 2-63 15,-2 1-63-15,-3 2-76 0,-1 2-85 0,-10 2-112 16,-4 3-102-16,-9 3-134 0,-2-1-191 16,-8 4 30-16,-1-3 85 0,-5 4-470 0,-9 3-565 15</inkml:trace>
  <inkml:trace contextRef="#ctx0" brushRef="#br0" timeOffset="26003.67">10622 9607 2597 0,'-15'-3'179'0,"2"-1"-48"0,0 1-19 0,3-2-33 16,0 3 11-16,5-1 11 0,5 3 15 15,-14-4 4-15,14 4 7 0,-7-4-5 0,7 4-18 16,0 0-3-16,0 0-15 0,0 0-9 16,72 8-5-16,-17-3-10 0,13 2-2 0,7 0-6 15,3-3-13-15,6-1-27 16,4 3-22-16,-4-3-15 0,-1 1-11 0,-4-2-6 16,-11-1 4-16,-15-1 2 0,-7 2 8 15,-9-2 1-15,-12 0 1 0,-5 0 9 0,-2 0-2 16,-4 0 8-16,-3 0-5 0,0 0 9 15,-11 0 11-15,0 0 12 0,0 0 3 0,0 0 7 16,0 0 6-16,0 0 5 16,-41 2-1-16,21 0 1 0,-9-2 1 0,0 2-6 15,1-1 2-15,-1 1-2 0,4 0 7 0,7-1-1 16,0 0 5-16,5 1 5 0,1-2 3 16,7 2-6-16,5-2-3 0,0 0-2 0,0 0-5 15,0 0-2-15,28 9-7 16,-7-9 1-16,4 0-6 0,3 0-6 0,1-2 1 15,-3 2 2-15,1-2-4 0,-4 0-1 16,-1 2-3-16,-4-1 3 0,-2-1-2 0,-3 0-2 16,-2 2-4-16,-1-2-1 0,-10 2-12 15,17-1-11-15,-17 1-26 0,12 0-46 0,-12 0-53 16,0 0-63-16,5-3-72 0,-5 3-111 16,0 0-170-16,0 0-37 0,0 0 65 0,0 0-258 15,0 0-276-15</inkml:trace>
  <inkml:trace contextRef="#ctx0" brushRef="#br0" timeOffset="30585.34">15837 8758 2041 0,'0'0'2'0,"2"-8"31"0,-2 8 26 0,2-8 26 16,3 4 30-16,-5 4 28 0,2-9 32 16,-1 4 22-16,-1 5 15 0,0-9 6 0,0 9 9 15,4-11-5-15,-4 8 3 16,0 3-4-16,0 0-10 0,2-11-13 0,-2 11-16 15,2-7-20-15,-2 7-19 0,0 0-17 16,0 0-16-16,0 0-8 0,0 0-8 0,0 0-4 16,0 0-1-16,-9 21 1 0,0-6-4 15,4 0 2-15,-3 2-3 0,3 2 4 0,-4 0-7 16,2 0 0-16,1-2-5 0,3-2-7 16,-3 1-16-16,3-1-3 0,-4-1-4 0,3-2-7 15,4-2-3-15,-3 1 3 0,-1-4-10 16,2 0 1-16,0-1-4 0,2-6-10 15,-2 12-29-15,1-6-45 0,1-6-52 16,0 0-66-16,-4 8-101 0,4-8-85 0,0 0-66 16,0 0-82-16,0 0-116 0,0 0-46 15,0 0 67-15,5-21-409 0,-1 16-489 16</inkml:trace>
  <inkml:trace contextRef="#ctx0" brushRef="#br0" timeOffset="30778.81">15855 8825 2767 0,'0'0'12'0,"5"-5"41"0,-5 5 34 16,0 0 39-16,4-5 15 0,-4 5 6 16,7-5-5-16,0 1 0 0,0 1-15 0,1-1-4 15,-1 1-17-15,3 0-9 16,1 2-9-16,-1-3-11 0,-10 4-23 16,17-4-44-16,-9 1-59 0,-1 1-62 0,-7 2-56 15,14-5-53-15,-9 1-53 0,-5 4-64 0,6-5-108 16,-6 5-63-16,0 0 45 0,-2-7-124 15,2 7-88-15</inkml:trace>
  <inkml:trace contextRef="#ctx0" brushRef="#br0" timeOffset="30952.52">15828 8786 1635 0,'-4'6'12'0,"-3"-1"23"16,2 1 19-16,4 1 25 0,1-7 22 16,-2 9 21-16,2-9 21 0,2 10 16 0,-2-10 7 15,10 10 8-15,-5-5-16 0,3 2-11 16,-1-2-17-16,3 0-15 0,-1-1-9 15,-1 0-10-15,2 2-16 0,-3-3-24 16,1-1-56-16,-3 1-61 0,-5-3-70 0,12 7-86 16,-4-5-120-16,-8-2-174 0,5 3 32 15,-5-3-144-15,0 0-122 0</inkml:trace>
  <inkml:trace contextRef="#ctx0" brushRef="#br0" timeOffset="31349.92">16139 8866 1736 0,'0'0'63'0,"5"2"17"0,-5-2 13 15,0 0 17-15,0 0 28 0,18 1 10 16,-18-1 10-16,0 0-1 0,14 3-4 0,-14-3-14 16,14 0-18-16,-14 0-15 0,13 0-3 15,-13 0-9-15,0 0-13 0,21-1-6 16,-21 1-11-16,11-2-4 0,-11 2-2 0,14-4-6 15,-14 4-5-15,8-7-4 0,-6 2-9 16,-2 5-4-16,1-11 1 0,-1 11-7 0,-7-10-5 16,2 5-1-16,-6 2-4 15,-2-1 1-15,1 3-2 0,-4 1-3 0,-4 1 5 16,-2 4 0-16,1 1 9 0,2 2 1 16,-2 2 2-16,4 1 9 0,1 1 18 0,3 3 4 15,6-2 11-15,-1 1 10 0,4 2 3 16,2-4 1-16,4 2-1 0,2 6-5 0,6-3-11 15,1-2-4-15,8 4-5 0,6-2-8 16,-5-3-1-16,9-2-12 0,1 0-35 0,-5-2-49 16,0-6-62-16,0 0-58 0,-3-4-53 15,1 0-57-15,2-6-66 0,0 1-72 0,8-3-106 16,-6-1-25-16,-7 1-296 0,8-6-328 16</inkml:trace>
  <inkml:trace contextRef="#ctx0" brushRef="#br0" timeOffset="31582.88">16802 8808 2328 0,'5'-9'64'0,"-1"3"52"16,0 1 37-16,-2-1 31 0,-2 6 0 0,1-7-4 15,-1 7-25-15,0 0 20 16,0 0 8-16,0 0-7 0,-21 19-13 0,12-7-4 0,-4 6-13 16,-5 3-16-16,2 3-13 0,-4 1-11 15,5-1-7-15,0 0-13 0,2-5-10 0,-1-3-2 16,5 2-9-16,-1-3-5 15,1 1-12-15,-1-4-21 0,5 0-36 0,-2-4-39 16,2 1-43-16,-1-4-46 0,2 0-77 16,4-5-60-16,0 0-63 0,0 0-44 0,0 0-53 15,-12-20-57-15,10 7-20 0,2 0-281 16,-3-4-279-16</inkml:trace>
  <inkml:trace contextRef="#ctx0" brushRef="#br0" timeOffset="31715.29">16588 8875 2125 0,'0'-10'17'15,"0"1"31"-15,0 4 13 0,0 5 5 16,0-7 24-16,0 7 36 0,0 0-3 0,0 0-3 15,0 0-2-15,0 0-16 0,0 0-2 16,0 0-7-16,0 25-9 0,0-25-14 16,6 18-41-16,-1-8-69 0,1 0-83 15,1 1-112-15,-2-3-158 0,2 4-96 0,3-3 39 0,-7-2-109 16,3 2-60-16</inkml:trace>
  <inkml:trace contextRef="#ctx0" brushRef="#br0" timeOffset="31981.6">16081 9100 1985 0,'0'0'354'0,"0"0"3"15,0 0-20-15,0 0-23 0,0 0-22 16,0 0-26-16,31-14-27 0,7 10-25 0,8 1-21 16,15-1-23-16,2 1-70 0,-1-1-89 15,-1 3-115-15,-11-4-107 0,-3 3-110 16,0-3-150-16,-10 0-137 0,-10 1 55 0,-6 1-319 16,-8-1-356-16</inkml:trace>
  <inkml:trace contextRef="#ctx0" brushRef="#br0" timeOffset="85161.75">9112 9936 998 0,'0'0'261'0,"-2"-10"-71"0,2 5-24 15,0 5-16-15,0-13 0 0,-2 9 1 0,2 4-4 16,0-11-8-16,0 11 9 16,2-10 0-16,-2 5 7 0,0 5 4 0,0-9-8 15,0 9 3-15,2-8-10 0,-2 8 0 16,0-7-9-16,0 7-5 0,0 0-5 0,0-7-16 15,0 7-13-15,0 0-8 0,0 0-13 16,0 0-4-16,0 0 15 0,0 0 22 0,0 0 10 16,-12 22 15-16,3-3 15 0,-8 8 11 15,-8 15 9-15,-2-5 12 0,-3 3 3 0,-4 1-12 16,0 1 0-16,-1-7-5 0,5 3-3 16,3-4-6-16,6-6-7 0,1-2-4 15,7-4-8-15,2-3-1 0,1-4 9 0,5-3 5 16,3-2 13-16,4-1-3 0,1-2-9 15,3 0-12-15,6-2-16 0,6-2-37 0,2 0-87 16,7-1 0-16,-1 0 0 16,3-2 0-16,2 0 0 0,-5-2 0 0,0 2 0 15,-5-2 0-15,1 2 0 0,-8-1 0 16,2 1 0-16,-3-2 0 0,-3 2-65 0,-10 0-171 16,15 2-57-16,-15-2-88 0,0 0-101 15,0 0-121-15,0 0-183 0,0 0 10 0,0 0 74 16,0 0-613-16,0 0-773 15</inkml:trace>
  <inkml:trace contextRef="#ctx0" brushRef="#br0" timeOffset="85409.63">9157 10322 3530 0,'0'0'-74'0,"0"0"47"0,-11 8 35 0,7-1 31 15,3 2 35-15,-5 1 28 0,1 1 14 16,2 2-5-16,-3 1-11 0,4 0-1 0,-3 1-13 16,1 1-3-16,0-1 0 15,-4 0-3-15,3-1-3 0,-5 3-6 0,3-3-8 0,-3-2-5 16,1 0-10-16,-3 0-5 0,0-2-46 16,1 1-65-16,-2-4-84 0,1 1-89 15,-2-3-119-15,3-3-186 0,0-1-44 16,2 1 67-16,9-2-255 0,0 0-267 0</inkml:trace>
  <inkml:trace contextRef="#ctx0" brushRef="#br0" timeOffset="86541.25">10361 10726 2140 0,'-26'-4'61'0,"1"0"26"0,0-1 14 0,0 2 9 15,2-3 19-15,-1-1 35 0,1 2 28 16,0-1 14-16,5 0 5 0,0 2 0 0,5 2-5 16,1-2-11-16,3 1-16 0,9 3-13 15,-18-4-13-15,15 2-10 0,3 2-10 0,0 0-6 16,0 0-11-16,0 0-11 15,42 2-11-15,5 2-7 0,20-3-10 0,11 3-5 16,8-2-11-16,26 0-3 0,6 2-12 16,-1-2-31-16,-28 0-25 0,23 1 0 0,-17-1 3 15,20 0 0-15,-24-1-1 0,-5-1-1 16,-8 0 4-16,-11-1-1 0,-20-1 5 0,-11 2-2 16,-7 0 3-16,-6 0 1 0,-4-2 0 15,-6 2-4-15,-2 0 0 0,1 0 2 16,-12 0-1-16,0 0 1 0,0 0 0 0,0 0 2 15,0 0 2-15,-23 10-1 16,7-6 2-16,-9 1-2 0,-14 0-1 0,1 1 0 0,-4-1 1 16,-4-2 0-16,1 0-3 0,-5 0 1 15,1-1 1-15,-3 0-3 0,1 0 5 16,-4-2 1-16,3 2-2 16,1-2 0-16,0-2 6 0,1 2 16 0,2-2 8 0,5 0 17 15,-1 0 9-15,3 1 10 0,7-1 14 16,7 0 3-16,7 2 7 0,-1-1 12 0,7 0 19 15,1 1 2-15,13 0-9 0,-11-4-15 16,11 4-7-16,0 0-8 0,43-7-19 16,7 7 0-16,21-2-4 0,9 1-8 15,5 1-8-15,6 0-31 0,-1 0-29 0,-4-2-32 0,-8 2-23 16,-7-4-12-16,-20 4 3 0,-4-1 9 16,-9-1 8-16,-7 0 4 0,-12 2 7 15,-2-2 6-15,-7 1 3 0,-4-1 10 16,-6 2 3-16,0 0 18 0,0 0 10 15,-35 0 4-15,7-2 11 0,-17 2 6 0,-2 2 2 16,-6-2-4-16,-17 0 0 0,1 0-4 16,0 0 1-16,16 0-2 0,3 2 1 0,7-2 0 15,11 0-6-15,7 0 1 0,3 1-4 16,9-1 1-16,1 0 1 0,12 0 4 0,0 0-2 16,0 0-1-16,0 0-5 0,39 9-6 15,-10-9-45-15,12 2-54 0,3 0-72 0,0-2-100 16,1 0-100-16,-2 0-100 15,-11 0-109-15,-8-2-141 0,-2 0 69 0,-5 0-495 16,-4 1-615-16</inkml:trace>
  <inkml:trace contextRef="#ctx0" brushRef="#br0" timeOffset="87281.63">12967 10733 3349 0,'-29'-7'11'0,"4"3"18"0,0-3 34 0,3 2 48 16,-12-4 39-16,9 4 33 0,4 0 22 0,6 0 4 15,3 1-1-15,3 2-7 16,3-2-22-16,6 4-17 0,0 0-17 0,29-6-13 16,13 3-10-16,20 1-15 0,10 0-8 15,11 2-10-15,3 0-7 0,1 2-11 0,1-2-8 16,-5 0-13-16,-2 0-22 0,-11 2-15 16,-17-2-11-16,-7-2-4 0,-16 2-2 0,-5 0-4 15,-7-2-1-15,-11 2 0 0,-7 0 0 16,0 0 2-16,0 0 0 0,-41-2 2 0,-4 2 7 15,-4-1 4-15,-14-1 4 0,-6-3 4 16,4 3 4-16,17 1 3 0,1 1 5 0,15-2 8 16,9 2 3-16,4 0-5 15,7 0 1-15,12 0-6 0,0 0 0 0,0 0-3 16,0 0-3-16,41 3-3 0,-14-1 2 16,2-2-12-16,-4 0-40 0,8 0-51 0,-7 0-62 15,3-2-86-15,-2 1-100 0,-6-1-106 16,1-2-137-16,-2 3-128 0,-6-1 73 15,-3-3-465-15,-2 1-565 0</inkml:trace>
  <inkml:trace contextRef="#ctx0" brushRef="#br0" timeOffset="92654.04">21950 10751 1064 0,'-10'-2'157'0,"3"-1"-71"0,-1 1-31 0,8 2-22 16,-11-2-11-16,11 2-13 0,0 0-26 15,0 0-25-15,0 0-43 0,0 0-42 0,0 0-74 16,0 0-124-16,0 0 160 0</inkml:trace>
  <inkml:trace contextRef="#ctx0" brushRef="#br0" timeOffset="93083.05">21956 10737 1066 0,'7'-2'143'0,"-7"2"26"0,0 0 18 0,9-4 19 0,-9 4 33 15,0 0 21-15,5-6 15 16,-5 6-1-16,4-5-8 0,-1 0-19 0,5 0-18 16,-1-2-6-16,3 1-6 0,3 1-7 15,3 0-6-15,-1 0-10 0,-1 2-21 0,-1-1-12 16,-2 3-12-16,3 2-8 0,-5 3 6 15,-2 4 11-15,-1 4 11 0,-6 6 6 0,-4 4 5 16,-11 12 5-16,-8 14-9 0,-9 4-4 16,-2-1-5-16,-1 1-12 0,-1 2-14 0,6-4-15 15,-1-2-10-15,6-2-11 0,4-1-9 16,10-11-7-16,4-1-3 0,5-4-3 16,4-7-5-16,5-1-5 0,8 4-9 0,10-5 2 15,2-7-9-15,5-4-10 0,2-4 0 16,0-4-47-16,2-4 0 0,1-6 0 15,-4-1 0-15,-11-2 0 0,-6-2 0 0,-5-1 0 16,-3-4 0-16,-13-1 0 0,-6-10 0 16,-16-7 0-16,-7 3 0 0,-7-4 0 0,-6 3 0 15,-1 3 0-15,-6 3 0 0,2 1 0 16,7 1 0-16,2 5 0 0,13 2 0 0,-1 2 0 16,9-1 0-16,7 2 0 0,5 0 0 15,7 1 0-15,5 2 0 0,5-8 0 16,10-3 0-16,9 2 0 0,11-3 0 15,5 6 0-15,3 1 0 0,1 4 0 0,0 4 0 16,0 4-212-16,1 4-488 0,5 3-233 16,10 1 63-16,1 4 85 0,2 3-810 0,1 4-1037 15</inkml:trace>
  <inkml:trace contextRef="#ctx0" brushRef="#br0" timeOffset="93394.99">23158 10682 4674 0,'11'-10'-9'0,"4"1"11"0,-2 4 12 0,7 2 33 0,-2-1 23 16,3 4 9-16,3 2-1 0,1 5-2 16,1 3-4-16,-2 7 7 0,-2 4 29 15,-11-1 33-15,-10 5 30 0,-6 5 35 0,-6 6 27 16,-14 9 25-16,-6 1 32 0,-5-1 28 15,0-4 16-15,0-2 27 0,1-5 1 0,11-6-135 16,5-6-227-16,6-1 0 0,6-6 0 16,6-1 0-16,2-2 0 0,11-1 0 0,7-5 0 15,16 3 0-15,7-6 0 0,3-3 0 16,5-2 0-16,9-3 0 16,-2 0 0-16,-8 4 0 0,-3-3 0 0,0 1 0 15,-8-1 0-15,-9 3-139 0,-7-1-733 0,-2 2-65 16,-11 0 78-16,-2 0-972 0,-7 0-1258 15</inkml:trace>
  <inkml:trace contextRef="#ctx0" brushRef="#br0" timeOffset="96985.79">23319 9785 4685 0,'-2'-7'-188'0,"2"-3"57"0,0 2 54 0,-1-1 31 16,2 1 43-16,1-3 52 0,2 1 40 15,-2-2 35-15,3 2 19 0,0-3 10 0,1 4-3 16,-3-2 3-16,1 2-1 0,0 2-4 15,-3 0-11-15,1 3-7 0,-2 4-22 0,4-5-11 16,-4 5 14-16,0 0 33 0,0 0 22 16,0 36-4-16,-4-11 16 0,-1 15-7 15,1 2 10-15,-1 12-2 0,1 2 1 0,2-9-4 16,0 8-3-16,0-8-8 0,2-3-20 16,0-2 2-16,0-1-107 0,0-5-40 0,-1-7 0 15,1-6 0-15,0-2 0 0,-3-4 0 16,3-2 0-16,-2-1 0 0,0-3 0 15,2-1 0-15,0 0 0 0,-2-2 0 0,2-1 0 16,-2-2 0-16,2-5 0 0,0 0 0 16,0 0 0-16,0 0 0 0,0 0-490 15,0 0-121-15,0 0-174 0,-16 0-75 0,16 0 70 16,-18-3-793-16,5 3-1025 0</inkml:trace>
  <inkml:trace contextRef="#ctx0" brushRef="#br0" timeOffset="97274.4">23089 10196 4141 0,'-8'-10'-25'0,"2"4"56"16,3 1 14-16,1-1 3 0,2 6 22 0,-4-5 28 15,4 5 45-15,0 0 32 0,0 0 20 16,0 0-3-16,0 0 2 0,23 16-7 0,-12-8 9 15,3 0-11-15,1 2-11 0,3 0-7 16,-2 0-14-16,2-1-13 0,-2 2-19 16,-2-5-9-16,1 0-13 0,-3 3-8 15,-1-2-30-15,-4-2-48 0,3 2-74 0,-4 0-76 16,0 0-89-16,-3 0-107 0,-1-2-97 16,-2 2-100-16,2-1-207 0,-2 1 46 0,2 0 64 15,-2-7-473-15,4 11-570 0</inkml:trace>
  <inkml:trace contextRef="#ctx0" brushRef="#br0" timeOffset="97474.77">23635 10305 3168 0,'0'0'107'0,"0"0"51"16,0 0 38-16,-34 7 31 0,5 5 34 16,-1 1 20-16,-2 1 18 0,-3 3-2 15,-4 5-10-15,-1 3-22 0,10-7-17 16,-3 4-25-16,6-1-22 0,2-1-17 0,4-2-16 15,6-1-17-15,2-5-16 0,1 0-14 16,7-4-10-16,-2 3-12 0,-2-2-29 0,5-4-52 16,1 1-58-16,1 0-76 0,2-6-98 15,0 0-135-15,0 0-132 0,0 0-177 16,0 0-114-16,0 0 66 0,18-21-634 0,-11 7-795 16</inkml:trace>
  <inkml:trace contextRef="#ctx0" brushRef="#br0" timeOffset="98263.96">24190 9475 3658 0,'-6'-7'-61'0,"2"2"36"0,2 0 31 0,2 5 42 0,0-13 39 16,2 8 31-16,2-1 7 0,0-3 10 16,2 2-6-16,3-1-2 0,2 1-5 0,3 0-6 15,-1 1 0-15,1 5-5 0,-1-2-5 16,0 3-10-16,1 2 0 0,-3 3 0 16,1 2 11-16,-5 4 12 0,-1 7 12 0,-6 0 20 15,-7 13 17-15,-6 2-10 0,-9 8 23 0,-4 2 0 16,-9-3 4-16,-1 1 3 15,-3-2 3-15,3-3-12 0,4 2-2 0,2-4-15 0,8-8-11 16,4 1-14-16,0-3-11 16,9-1-8-16,4-6-5 0,5 0-51 0,1-5-62 15,7 1 0-15,5 1 0 0,6-5 0 16,2-2 0-16,3-2 0 0,-6-4 0 0,-2-1 0 16,-2-3 0-16,2-4 0 0,-7-1 0 15,-3-3 0-15,-4-2 0 0,-10-10 0 0,-3-7 0 16,-14-12 0-16,-1 1 0 0,-3-2 0 15,2-1 0-15,0 2 0 0,2 2 0 0,9 7 0 16,2 5 0-16,3-1 0 0,3 8 0 16,7 3 0-16,2 1 0 0,3 3 0 15,5-3 0-15,9 3 0 0,7 1 0 16,5 1 0-16,6 2 0 0,-7 5 0 0,2 4 0 16,-3 2 0-16,8 4-353 0,0 5-326 15,0 2-238-15,-3 1 58 0,-7 4 88 0,1 2-798 16,-6 5-1010-16</inkml:trace>
  <inkml:trace contextRef="#ctx0" brushRef="#br0" timeOffset="98671.08">24247 9180 4574 0,'-27'-4'18'0,"-5"3"45"16,-12 8 49-16,-11 10 49 0,-4 3 51 16,-19 17 44-16,1 7 26 0,4 9 13 0,1 11 13 15,6 4-8-15,11 4 3 0,7 2-6 16,14 3-8-16,15-13-5 0,11 3-2 0,8 0-127 16,18-4-155-16,14 11 0 0,14-6 0 15,14-6 0-15,9-6 0 0,9-9 0 0,12-11 0 16,0-9 0-16,-17-13 0 0,8-7 0 15,-4-9 0-15,8-10 0 0,13-9 0 16,-2-11 0-16,-11-4 0 0,-8-9 0 0,-10-6 0 16,-10-5 0-16,-12-6 0 0,-14 3 0 15,-5-21 0-15,-11-10 0 0,-13 12 0 0,-13-23 0 16,-18 5 0-16,-14 6 0 0,-16 15 0 16,-14 9 0-16,-10 15 0 0,-14 15 0 0,-7 12 0 15,-8 10 0-15,0 16 0 0,-5 12 0 16,3 8-432-16,6 9-126 0,3 7-134 15,14 5-181-15,9 2 69 0,11 2 92 16,20-9-689-16,13 4-854 0</inkml:trace>
  <inkml:trace contextRef="#ctx0" brushRef="#br0" timeOffset="101942.81">23325 10792 3641 0,'-6'-12'-112'0,"4"1"39"16,-1 4 24-16,-3 1 14 0,3 3 17 0,3 3 35 16,-13-4 54-16,13 4 46 0,-26 9 29 15,0 6 16-15,-9 11 11 0,-3 4 6 0,-2 8 0 16,6 5 3-16,0 4 4 0,7-3 0 15,4-1 0-15,3 0-3 0,13-7-10 0,2-1-5 16,5-5-16-16,1-4-10 0,5 4-15 16,6 1-10-16,-3-5-8 0,6-7-5 0,-1-4-8 15,1-1-10-15,0-7-5 16,2-2-10-16,2-2-2 0,1-6-12 0,2 0-6 0,10-9-2 16,-1-4-11-16,-3-4 0 15,-1-4-1-15,2-9-11 0,-4-1 4 0,-6-6-14 16,-4 4-8-16,1-9-5 0,-11 8 6 15,1 0-1-15,-4 2-5 0,-2 6 0 0,-4 5-6 16,-2 2 7-16,-8-4-7 0,0 9 6 16,-6 4-2-16,-3 7-5 0,-1 1 0 0,-3 5-8 15,-1 2 11-15,-10 6 9 0,-3 4 5 16,11 5 17-16,-1 4-11 0,4 2 19 0,7 5 7 16,3 1 10-16,2 2-8 0,3-2 7 15,8-3-2-15,2-3 0 0,6 0 1 0,1-2-5 16,11 5-4-16,5-2-3 0,0-4-1 15,7-2-3-15,1-7-4 0,0-4 0 16,-4-2-8-16,1-5 2 0,1-2 3 16,9-4-4-16,-2-6-1 0,-3-2-9 0,-4-5-2 15,1-3 0-15,-3-4-3 0,-1-10 5 16,-6 2-8-16,-2-9 4 0,-3 7-4 0,-4-3-1 16,-6 3-2-16,1 0-1 0,-6 8-4 15,-3 6-2-15,-3 3 4 0,-7 3-2 0,-2 5 4 16,-4 4 3-16,-4 5 7 0,-4 4-11 15,-9 5-3-15,6 4 0 0,0 5 0 0,-1 3 0 16,8 5 0-16,7 4 0 0,-2-3 0 16,13 4 0-16,3-1 0 0,4-5 0 15,0 0 0-15,10 8 0 0,4-4 0 16,8-1 0-16,3-2 0 0,5-5 0 0,2-4 0 16,4-3 0-16,-1-1 0 0,-7-6 0 15,1-3 0-15,-2-4 0 0,0 0 0 0,7-7 0 16,-6-3 0-16,1-1 0 0,-4-6 0 15,-7-4 0-15,2 0 0 0,-7-5 0 0,-1-2 0 16,-9 7 0-16,-1 1 0 16,-2 1 0-16,-3 0 0 0,-8 3 0 0,-5-5 0 15,-4 10 0-15,-3 4 0 0,-11 1 0 0,4 8 0 16,1 3 0-16,-9 6 0 0,2 2 0 16,4 7 0-16,5 4 0 0,2 2 0 15,5 0 0-15,2 3 0 0,9 3 0 0,2-7 0 16,2-4 0-16,5 0 0 0,5-2 0 15,0 2 0-15,6-2 0 0,5-3 0 0,0 0 0 16,4-5 0-16,0-3 0 0,0-3 0 16,-1-3 0-16,-1-2 0 0,6-4 0 0,2-8 0 15,-3-1 0-15,-2-6 0 0,-6-3 0 16,-2-1 0-16,-1-5 0 0,-6 5 0 0,-2 1 0 16,-6 3 0-16,0-1 0 0,-4 1 0 15,0 2 0-15,-5 4 0 0,-4 3 0 0,-1 5 0 16,-3 5 0-16,-1 2 0 0,-5 5 0 15,-6 4 0-15,1 9 0 0,3 2 0 16,2 0 0-16,3 3 0 0,2 3 0 16,9-10 0-16,-1 4 0 0,10-4 0 0,1 2 0 15,1-5 0-15,3 1 0 0,5 0 0 16,2-2 0-16,5-2-23 0,-1-2-208 0,-2 0 17 16,4-5 12-16,-1-1 17 0,-1 0 20 15,-1-6 15-15,1-1 16 0,0-4 28 0,-3 1 21 16,3-6 21-16,-3-1 24 0,-3-3 26 15,-5 3 21-15,4-2 21 0,-5 5 9 0,0 2 5 16,-6 1-4-16,-3 2 9 0,0 3 12 16,-2 4 22-16,-9 4 9 0,-2 5 7 0,-9 8-3 15,3 2 9-15,-3 3 0 16,4 2-12-16,2 3-5 0,4 1-2 0,7-1-2 16,1 1-11-16,8-6-4 0,3-2-7 15,0-2-6-15,5 1-5 0,4-3 0 0,5 0-6 16,5-4-3-16,2-2-29 0,4-6-11 15,2-1 0-15,0-6 0 0,9 0 0 0,-2-6 0 16,-4-1 0-16,1-4 0 0,-6-1 0 16,-9-1 0-16,4-6 0 0,-9 3 0 0,-6 0 0 15,2-3 0-15,-5 2 0 0,-4-3 0 16,-5 2 0-16,0 2 0 0,-2 1 0 16,-4 2 0-16,-7 3 0 0,3 2 0 15,-4 4 0-15,-2 2 0 0,6 5 0 0,-4 2 0 16,2 1 0-16,-2 2-29 0,1 6-100 15,0-2-67-15,4 2-69 0,0 0-96 0,-2 2-99 16,11-1-108-16,-1 0-170 0,5-1-38 16,-1-1 79-16,4-1-654 0,2 2-806 0</inkml:trace>
  <inkml:trace contextRef="#ctx0" brushRef="#br0" timeOffset="104890.19">23147 12174 3958 0,'0'0'4'0,"0"0"8"15,30-14 16-15,-19 13 15 0,2-1 37 0,3 2 32 16,-3 0 17-16,2 0 1 0,0 3-6 16,1 2 1-16,-3 4 13 0,-3 1 20 15,-3 4 24-15,-1 3 20 0,-4 0 26 0,-8 7 15 16,-3 7 17-16,-5-1 13 15,-2 3 4-15,-2-5 0 0,0 1-5 0,4-3-14 0,4-4-5 16,2-5-10-16,4-4-61 16,2 0-182-16,4-1 0 0,4-2 0 0,8 0 0 15,2-3 0-15,7-1 0 0,13-1 0 0,-1-3 0 16,5-2 0-16,2-2 0 0,-2-2 0 16,0 3-152-16,-2-3-409 0,-9 0-164 0,-2 1-157 15,-5 0 66-15,-5 1 80 16,-4 0-733-16,-1 2-917 0</inkml:trace>
  <inkml:trace contextRef="#ctx0" brushRef="#br0" timeOffset="106029.88">24094 10523 4172 0,'0'0'-108'0,"0"-12"41"0,0 5 27 0,2 2 42 16,-2 5 37-16,0-12 30 15,5 6 30-15,-5 6 4 0,2-8-11 0,-2 8-8 0,0 0 13 16,0 0 27-16,-2 23 13 15,-5-1 7-15,2 12-6 0,-4 4 2 0,1 2-2 16,-4 10-13-16,1 0-5 0,-3-2-7 16,1 0-11-16,0-3-7 0,1-8-8 0,1-1-4 15,-3-4-10-15,3-2-7 0,-3-1-6 16,3-6-10-16,-2-6-29 0,3 0-45 0,-1-2-49 16,4-4-60-16,-4-1-87 0,1-3-109 15,0-2-102-15,-1-3-142 0,-1-1-108 0,12-1 53 16,-21-5-483-16,10 3-580 0</inkml:trace>
  <inkml:trace contextRef="#ctx0" brushRef="#br0" timeOffset="106276.69">23766 10996 3163 0,'0'0'59'0,"0"0"0"0,1-5 21 0,-1 5 49 15,0 0 28-15,0 0 21 0,0 0 12 16,-1 23-1-16,-1-12-7 0,0 3-15 0,2 0-13 16,-3-1-19-16,3 1-9 0,0 0-14 15,0-1-10-15,0-1-11 0,0 0-10 0,3-1-6 16,-1-1-25-16,0-1-35 16,-2-1-39-16,1-1-45 0,1-2-63 0,4-1-85 15,-6-4-89-15,11 3-111 0,-11-3-156 16,0 0-25-16,16-2 48 0,-16 2-337 0,0 0-370 15</inkml:trace>
  <inkml:trace contextRef="#ctx0" brushRef="#br0" timeOffset="106676.05">23920 11011 2418 0,'0'0'-7'0,"0"0"26"15,-7-8 12-15,7 8 13 0,0 0 12 0,-3-6 16 16,3 6 17-16,0 0 32 16,0 0 23-16,0 0 2 0,0 0-5 0,1 27-7 15,-1-14-4-15,2 1-7 0,1 1-9 16,1 2-12-16,-2-2-9 0,-1 1-10 0,1 0-7 16,0-3-8-16,2-1-7 0,-4-1-20 15,4-1-33-15,-4-1-45 0,1-1-48 0,-1-2-50 16,2 0-47-16,-2-6-56 0,0 9-83 15,0-9-138-15,2 7-45 0,-2-7 36 0,0 0-171 16,0 0-136-16</inkml:trace>
  <inkml:trace contextRef="#ctx0" brushRef="#br0" timeOffset="109146.47">9446 12812 1949 0,'-24'-5'93'0,"1"-1"18"0,0 3 22 15,1-2 7-15,-3 0 23 0,0 1 31 0,0-1 21 16,3 0 18-16,1 0 5 0,1 1 6 16,2 1-4-16,6 1-2 0,-1-1-4 0,6 1-8 15,7 2-12-15,-18-5-10 16,18 5-29-16,-11-2-8 0,11 2-18 0,0 0-13 15,0 0-9-15,45-1-4 0,5 4-7 16,24-1-14-16,12 3-15 0,34 2-12 16,2 0 16-16,5 0-11 0,-1-2-6 0,-2 2-5 15,-6-1-25-15,-10-1-23 0,-24-3-15 16,-7 0-15-16,-9 0-1 0,-21-2-2 0,0 0 4 16,-15 0 0-16,-7-2 2 0,-7 2 6 15,0-2-1-15,-7 2-7 0,-11 0-2 0,18-3 4 16,-18 3-2-16,0-4 2 0,0 4-1 15,0 0 4-15,-38-3-3 0,7 3 1 0,-17 0 0 16,-17 3-3-16,-3-1 2 0,-9 1 4 16,-6 1-2-16,-3-2 5 0,-3-1-6 15,-5 1 8-15,-16 2-4 0,20-3 6 16,0-1 5-16,5 0 14 0,3 0 4 0,10 0 8 16,6 0 6-16,19 0 1 0,6 0-1 15,10 0-2-15,8 0-1 0,6 2 5 16,4-2-2-16,13 0-5 0,0 0-5 0,0 0 6 15,38 5-8-15,24-3-7 0,19-1-4 16,12-1 1-16,35-1 0 0,5-2 0 0,2 1 1 16,2-3-29-16,-7 1-12 0,-12-3-31 15,-30 4-15-15,-13-1-10 0,-5 1 3 0,-23 0 6 16,-7 1 6-16,-12-2 9 0,-7 3 5 16,-7 1 2-16,-5-1 0 0,-9 1 4 15,0 0 7-15,0 0 3 0,-34-6 6 16,-10 6 13-16,-7 0 4 0,-20 3 4 0,-3 2 5 15,-6-1 6-15,-3 1 0 0,-3 0 4 16,2 0 5-16,-1 2 3 0,13-2-1 0,6 1-1 16,20-2 2-16,6 0-4 0,13 1-3 15,11 0 2-15,4-1-1 0,12 1 0 0,0-5 0 16,32 11-2-16,23-2-2 16,18 0 1-16,12-2-8 0,34-2-19 0,-3 0-22 15,-3-2-28-15,-28 1 3 0,-7-2 1 16,-8-1 3-16,-18 1 5 0,-9 0 4 15,-10-2 11-15,-10 1 3 0,-4-1 10 0,-6 0 15 0,-4 0 13 16,-9 0 6-16,0 0 5 16,0 0 4-16,0 0 2 0,0 0-4 0,0 0 2 15,-48-5-2-15,26 5-2 0,4 0-3 16,0 2-20-16,5-2-40 0,-1 2-71 0,3-1-101 16,3 2-114-16,8-3-117 0,-5 4-216 15,5-4-13-15,0 0 75 0,0 0-452 0,21 7-531 16</inkml:trace>
  <inkml:trace contextRef="#ctx0" brushRef="#br0" timeOffset="111091.14">12424 12760 2898 0,'-15'-3'-30'0,"1"0"23"0,1-1 17 0,2 1 15 0,1 0 16 15,3 2 22-15,-3-2 31 16,10 3 22-16,-13-4 11 0,5 2 7 0,8 2-8 15,-9-2-9-15,9 2-2 0,0 0 0 16,-7-4-9-16,7 4-9 0,0 0-12 0,0 0-2 16,32-6-15-16,9 5-1 15,9-1-14-15,22 2-3 0,4-2-3 0,6 4-10 16,13-2-1-16,29 2-9 0,6-1 3 16,5 5-5-16,6 0-7 0,0 3 5 0,-2 2-1 15,-2-3-4-15,-5-1-8 0,-9 0 0 0,-6-1 7 16,-28-2-5-16,-3 1 1 15,-3-2-1-15,-4 1-2 0,-1-1 2 0,-7 1-6 16,-3-2 4-16,-5-1-10 0,-11 3 8 16,-5-2-1-16,-5-1-1 0,0 3-1 0,-10-2-1 15,-5-1 2-15,-6-1-2 0,-2 2-4 16,-2-2-6-16,-2 1 10 0,-3-1-6 0,1 2 3 16,-6-2 2-16,-7 0-1 0,20 2-4 15,-20-2 3-15,13 1-5 0,-13-1 3 0,12 0 2 16,-12 0 0-16,7 2-1 15,-7-2 1-15,0 0 0 0,0 0-4 0,11 0 2 16,-11 0 1-16,0 0-1 0,0 0-9 0,0 0-12 16,0 0-8-16,-45 5-10 0,20-1 0 15,-15-2 10-15,-4 0-3 0,-5-1 1 16,-12 3 7-16,-4-3 4 0,-4-1 0 16,-5 0 1-16,-3-1 2 0,-8 1 8 0,-1-4 4 15,-24-1 9-15,-8-1 4 0,0-2 8 16,2 3 12-16,-3-5 7 0,7 1 7 0,-4-1 13 15,4 1 1-15,2-1 2 0,2 0 1 16,1 1 14-16,20 2 5 0,-16-5 5 0,22 4 5 16,2-1-1-16,7 1 1 0,6-1-3 15,6 1-3-15,14 3-2 0,7 1-7 0,6-1-3 16,10 2-7-16,4 1-4 16,4 0-5-16,2 0-5 0,1 0-4 0,5 2-5 0,7 0 0 15,0 0-5-15,0 0-6 16,0 0 1-16,0 0 2 0,37 6-11 0,19 1 11 15,12-2-14-15,13 1-5 0,23 1 0 16,16 2 0-16,6-1-2 0,8 1 0 16,10-1-2-16,6 5-1 0,-3-5 0 0,2 4-9 15,-7-3 8-15,-10-1 9 0,-12-1-9 16,-33-4-1-16,-8 1 1 0,-13-2 0 16,-18-1 4-16,-6 1 9 0,-12-2 20 0,-6 0 10 15,-8 0 7-15,0-2 1 0,-7 2-11 0,-9 0-5 16,20-3-5-16,-20 3-6 15,0 0-6-15,9-4-1 0,-9 4-7 0,0 0-31 16,0 0-39-16,0 0-47 0,0 0-55 16,0 0-55-16,0 0-83 0,0 0-94 0,-40 9-118 15,28-5-221-15,3 1 32 0,-9 0 72 16,3-1-459-16,0 0-553 0</inkml:trace>
  <inkml:trace contextRef="#ctx0" brushRef="#br0" timeOffset="112616.61">22152 11615 3333 0,'-13'-7'174'0,"3"0"29"0,4 4 15 16,0-1 5-16,6 4 11 0,-7-7-7 16,7 7-38-16,-2-7-41 0,2 7-27 0,11-9-9 15,-1 5-14-15,5-3-7 0,3 2-7 16,4-1-13-16,-1 3-1 0,0-2-11 0,-4 2-5 15,1 0-6-15,-4 1-3 0,-2-2-4 16,-1 3-6-16,-3-3-4 0,-8 4-3 0,0 0-6 16,0 0 3-16,0 0-2 0,-27-3 3 15,1 4 17-15,-13 1 10 0,-2 2 13 16,-5 0 5-16,2-1 11 0,6 1 4 16,6 0 4-16,3-3-5 0,6 3-4 0,9-1-12 15,-2 1 5-15,5-2 2 0,1 1-1 16,10-3 14-16,-4 5 5 0,4-5-3 0,16 10-11 15,7-5-7-15,15 2-9 0,7 0-2 16,3-2-10-16,13 2-3 0,-14-2-11 0,8 1 2 16,-7-3-8-16,-6 0-6 0,-12-1-3 15,-5-2-2-15,-3 1-4 0,-8-1 5 0,-4-1-5 16,-10 1-7-16,5-5 1 0,-5 5 9 16,-20-10 19-16,-3 1 23 0,-13-3 15 15,-2 2 10-15,-3 0-76 0,-10-2-11 16,13 1 0-16,2 1 0 0,3 3 0 0,10 2 0 15,5 0 0-15,2 3 0 0,5 0 0 16,11 2 0-16,0 0 0 0,0 0 0 16,0 0 0-16,0 0 0 0,65 17 0 0,-12-6 0 15,4 1 0-15,1 0 0 0,-6-3 0 16,-7 1 0-16,-7-2 0 0,-6-1 0 0,-7-2 0 16,-9-1 0-16,-2-3 0 0,-6 2 0 15,-8-3 0-15,0 0 0 0,0 0 0 0,0 0 0 16,-54-9 0-16,20 2 0 15,-4-2 0-15,0 2 0 0,2 0 0 0,8 3 0 0,3 0 0 16,5 1 0-16,5 1 0 16,2 0 0-16,0 1 0 0,3 1 0 0,10 0 0 15,-12 1 0-15,12-1-176 0,0 7-258 16,0-7-127-16,14 8-149 0,-5-3-154 0,3 1 81 16,-2-3-803-16,3 1-1027 0</inkml:trace>
  <inkml:trace contextRef="#ctx0" brushRef="#br0" timeOffset="114252.65">26676 12165 4527 0,'0'-17'331'0,"1"4"-84"0,-1 0-114 16,2 6-59-16,-2 7-25 0,0 0 51 15,0 0 52-15,-11 21 30 0,-3 5-3 0,-1 8 9 16,-2 11 2-16,-2 3-2 0,4 3-12 15,0-1-13-15,1 0-13 0,3-3-11 16,2-9-16-16,-1-2-12 0,0 0-12 0,1-3-7 16,4-9-12-16,-4-1-22 0,6-9-44 15,-3 2-75-15,2-4-86 0,3 1-81 0,-5-5-94 16,4 0-131-16,-3-2-155 0,5-6-206 16,0 0 49-16,0 0 101 0,0 0-589 15,14-21-713-15</inkml:trace>
  <inkml:trace contextRef="#ctx0" brushRef="#br0" timeOffset="115031.62">27070 11976 3664 0,'-19'-11'1'0,"-2"0"13"16,7 4 5-16,1 3 4 0,3-2 36 15,3 1 32-15,0 2 11 0,3-1-2 0,4 4-8 16,0 0-10-16,16-9-11 0,8 9-6 16,22 0-5-16,24 4-8 0,14 1-13 15,22 2-47-15,11 0-51 0,10 3-17 0,15 1-2 16,5 1-9-16,18 3 1 0,56 8 13 16,1 6-9-16,5-4-19 0,-4 4-9 15,-2-1-2-15,-6 0 10 0,-3 1 17 16,-51-8 10-16,5 2 5 0,-2-4 8 0,-4 0 9 15,-8 0 5-15,-1-4 7 0,-7 1 10 16,-4-3 9-16,-7-1 14 0,-13-5 9 0,-11 1 15 16,-30-4 6-16,-6-4 21 0,-22 0 18 15,-5 0 26-15,-12 0 26 0,-5-2 7 0,-6 4 5 16,-4-2-3-16,0-2-11 0,-6 2-7 16,1 0-13-16,-3 0-12 0,-2 2-10 0,-1 1-8 15,2 4-2-15,-5 4-2 16,-1 2 4-16,-6 6 6 0,-5 15 11 0,-11 12 5 0,-2 4 6 15,-11 5-4-15,-9 17-2 16,-6 0-1-16,3 6 7 0,-3 2 19 0,2 1 9 16,4-2 2-16,4-3-2 0,1 0-2 0,7-18-5 15,-1-1-2-15,4-4 2 0,-1-6-11 16,1-4-2-16,0-6-2 0,6-8-8 16,1-5-6-16,-6-2-5 0,1-2-2 15,-2-7-9-15,-5-1-5 0,-6-7-6 0,-7-3-1 16,-17-5-5-16,-8-6-9 0,-32-7 3 15,-12-8-13-15,-13-2 1 0,-20-6-4 0,-70-13-6 16,-14-1-14-16,-13-4 1 0,2 6-3 16,2-2-1-16,11-1 25 0,-2 8-5 0,17 4-3 15,53 12 0-15,15 1-2 0,4 1 9 16,15 1 11-16,12 8 7 0,35 1-5 0,6 4-2 16,10 4-2-16,12-1-9 15,2 2 5-15,2 4-12 0,2 0 3 0,2 1-5 16,5 1-4-16,-1 1-5 0,1 0-7 15,4 1-9-15,9-5-6 0,-1 2-2 0,4-1-4 16,2 0-10-16,4 0 1 0,-1-1 2 16,5-1 3-16,2 0-10 0,9 0-18 0,-18-1-24 15,18 1-32-15,-9-2-29 0,9 2-36 16,-5-5-39-16,5 5-45 0,-4-7-44 16,4 7-37-16,0-12-46 0,0 5-63 0,0-2-92 15,2 1-128-15,0-3 44 0,1 1-435 16,3-2-529-16</inkml:trace>
  <inkml:trace contextRef="#ctx0" brushRef="#br0" timeOffset="115501.68">27925 12028 2797 0,'2'-11'0'0,"-2"5"45"15,2-2 37-15,-2 8 23 0,0-13 14 16,0 13 17-16,2-7 4 0,-2 7-8 0,0 0 5 16,0 0 47-16,0 0 42 0,-14 23 19 15,-1 8 4-15,-2 14 7 0,-4 6 25 0,-2 7 7 16,-2 7 4-16,-3 16 1 0,1-1-2 16,5-15-11-16,2-1-14 15,1 1-8-15,2-1-15 0,6-6-6 0,-4 0-15 16,4-3-7-16,-2-9-43 0,6-8-172 0,2-10 0 15,-1-6 0-15,2-5 0 0,2-2 0 16,-2-2 0-16,2-2 0 0,-2 1 0 0,2-3 0 16,2-2 0-16,0-7 0 15,-1 7 0-15,1-7 0 0,0 0 0 0,0 0 0 0,0 0 0 16,0 0 0-16,0 0-8 0,11-19-679 16,-9 12-234-16,-2 0 26 0,2-1 84 15,4 3-845-15,-2 1-1093 0</inkml:trace>
  <inkml:trace contextRef="#ctx0" brushRef="#br0" timeOffset="115957.47">28834 12157 4488 0,'12'-13'-86'0,"-3"2"55"0,-4 0 58 15,3 4 31-15,-6 1 33 0,2 1 21 16,-4 5 7-16,6-7-8 0,-6 7 11 0,0 0 71 15,0 0 26-15,-14 35 29 0,-1-3 9 16,-4 18 10-16,-6 4 12 0,4 10 0 0,-4-2 5 16,-3 20-13-16,-3-4-4 0,10-14-11 15,1 1-19-15,-1-4-114 0,1 3-123 16,2-4 0-16,0-3 0 0,3-7 0 0,0-6 0 16,4-8 0-16,-2-7 0 0,8-5 0 15,-1-4 0-15,1-7 0 0,1-1 0 16,1 0 0-16,-2-4 0 0,3 1 0 0,-2-4 0 15,4-5 0-15,0 8 0 0,0-8 0 16,0 0 0-16,0 0 0 0,0 0-103 16,14-16-636-16,-12 9-224 0,-2-3 78 0,-2 3 87 15,-3-2-802-15,-2 0-1039 0</inkml:trace>
  <inkml:trace contextRef="#ctx0" brushRef="#br0" timeOffset="117240.56">27226 11660 4568 0,'0'0'-99'0,"0"0"49"16,0 0 48-16,-16 20 38 16,3-6 36-16,2 3 34 0,-4 5 21 0,2-1 15 15,1-2 1-15,1-2 12 0,1 2-5 16,3-4-3-16,-1 1-3 0,0-3 3 0,3-1-3 16,-3-1-1-16,4-3-1 0,2-1 5 15,-2-2 3-15,2 0 4 0,2-5-3 0,0 0-14 16,0 0-14-16,0 0-15 0,0 0-11 15,14-15-10-15,-3 1-8 0,7-9-11 16,0-2-6-16,13-11-13 0,-3-4-16 16,8-5-18-16,18-16-21 0,-4-1-24 0,4 1-5 15,4 3-3-15,-1 1 3 0,-11 14 0 16,1 4 5-16,5 4 0 0,0 6 5 0,0 4 3 16,6 6 2-16,-3 6-6 0,-8 10 7 15,-1 4-1-15,8 12 4 0,-5 8-1 0,-5 8-2 16,-2 7 10-16,-6 8 17 0,0 5 20 15,-9 4 10-15,-8 5 24 0,-6 2 8 0,1 1 6 16,-8 1 8-16,-5-3 10 0,-1 1 8 16,-1-15 1-16,-3 2 3 0,-2-7 7 0,3-3-49 15,-4-2-64-15,3-8 0 0,1-7 0 16,-1-4 0-16,0-2 0 0,2-2 0 16,1 0 0-16,1-2 0 0,-2-3 0 15,0 0 0-15,0 0 0 0,2-3 0 0,0-4 0 16,-3 9 0-16,3-9 0 0,0 0 0 15,0 0 0-15,0 0 0 0,0 0 0 0,0 0 0 16,0 0 0-16,0 0 0 0,0 0 0 16,0 0 0-16,-2-24 0 0,1 17 0 0,-1-1 0 15,2-2 0-15,-2-3 0 0,-2-1 0 16,2-4 0-16,-1 1 0 0,-1-6 0 0,-3-9 0 16,-4-1 0-16,2 1 0 0,-5-1 0 15,1-1 0-15,-10-6 0 0,-2 1 0 16,-2 4 0-16,-8 1 0 0,-5 3 0 15,-4 2 0-15,-2 2 0 0,-3 3 0 0,-2 1 0 16,-5 3 0-16,2 5 0 0,-4 1 0 16,-3 4 0-16,0 3 0 0,0 4 0 15,12 4 0-15,-11 4 0 0,3 6 0 16,3 3 0-16,6 2 0 0,1 5 0 0,4 0 0 16,11-3 0-16,3 1 0 0,4 0 0 0,4 0 0 15,6-4 0-15,-1-2 0 0,9-2 0 16,-2-2 0-16,1 0 0 0,3-2 0 0,0 0 0 15,1-3 0-15,3 1 0 0,-3 1 0 16,4-6 0-16,-4 7 0 0,4-7 0 16,0 0 0-16,0 0 0 0,0 0 0 15,9 5-305-15,-9-5-177 0,12 0-149 0,-12 0-204 16,0 0 2-16,24-7 89 0,-13 5-739 16,-11 2-931-16</inkml:trace>
  <inkml:trace contextRef="#ctx0" brushRef="#br0" timeOffset="118458.72">29366 11761 3945 0,'-16'-7'-111'0,"3"0"33"0,3 1 31 16,2 2 26-16,3 0 26 0,5 4 44 15,-7-7 2-15,7 7 2 0,0 0-8 16,20-14-1-16,7 11 3 0,32-2-3 16,17 5-5-16,33 7 1 0,16 3-5 0,17 6-7 15,6 2-7-15,7 3-3 0,-4 3-1 16,-4 0-35-16,-2-4-24 0,-8 3-12 0,-3-6-3 15,-14 0 0-15,-9-8 5 0,-25-3 7 16,-9-4 8-16,-10 2 28 0,-17-6 25 0,-5-2 26 16,-6 2 26-16,-10-2 18 0,-4-1 9 15,-6 3 9-15,-2-3 4 0,-4 1-1 0,-3-1-13 16,-2 0-12-16,-3 0-11 0,-5 0-7 16,0 5-6-16,-16-17-4 0,-11 4-8 15,-11-2-3-15,-19-2-7 0,-11-1-4 16,-22-3-8-16,-10 2-11 0,-3-2-2 0,-3 2-3 15,-9 2 1-15,-5-2-2 0,-3 2 4 16,-3-2-6-16,-2 2 3 0,7-2-2 0,4 2-1 16,4-1 2-16,7 2-2 0,24 4 3 15,8-2-3-15,3 2 1 0,6 0-1 16,8 4-4-16,15 1 8 0,12 3 8 0,9 1 7 16,4-1 0-16,6 3 0 15,11 1-11-15,0 0 4 0,0 0-1 0,65 5 2 16,5 5-3-16,36 4-7 0,24 7 5 15,13-1-4-15,9 1-6 0,4 3 3 0,4 0 2 16,-1-2-5-16,-1-1-18 0,-14-5-12 16,-8-3-13-16,-18-1 10 0,-31-6 2 0,-14-1 4 15,-9-1 7-15,-18-3 13 0,-11-2 10 16,-13 1 0-16,-3-2 1 0,-9 2-1 0,-7-3-2 16,-3 3 2-16,0 0 3 0,-50-14 0 15,-10 6 5-15,-8-1-2 0,-34-6 2 0,-7-4-1 16,-12 3 1-16,-8-3 2 0,-10-1 3 15,-8-2 2-15,4 1-3 0,4 2 12 0,10 2-1 16,10 5 4-16,37 4-5 0,12 1-2 16,21 7-5-16,5-2-1 0,13 4 1 15,13 3-3-15,7 2 2 0,8 0 1 16,10 3-4-16,24 5 0 0,20 5-1 16,35 7-4-16,19 0-5 0,6 0 0 0,7 1-1 15,6-3-2-15,-1-2-10 0,3-3-16 16,-2 2-7-16,-11-6 0 0,-5-2 6 0,-34-6 1 15,-10-1 1-15,-18-2 2 0,-10-1 4 16,-7-2 2-16,-10-1-5 0,-7-1 5 0,-12 0 1 16,0 0 3-16,0 0 7 15,-63-8 5-15,-2-1 5 0,-12-1 8 0,-27-4 3 0,-12-7 1 16,-10 1 0-16,-3 0 0 0,1-5 1 16,12 3 3-16,15 8 5 0,32 2 2 15,12 2-7-15,17 5-1 0,11 1-6 16,9 3 1-16,4 2 2 0,11 2-1 0,5-3-5 15,0 0-17-15,21 15-40 0,11-3-46 16,4 0-68-16,9 5-79 0,3-2-80 0,-8-3-108 16,1 0-155-16,-7 0-83 0,-2-3 65 15,-7-2-348-15,-6-2-425 0</inkml:trace>
  <inkml:trace contextRef="#ctx0" brushRef="#br0" timeOffset="120527.8">28108 12443 2458 0,'0'0'-38'0,"-14"-3"44"16,14 3 24-16,0 0 24 0,-11-4 26 15,11 4 20-15,0 0 27 0,0 0 10 0,-5-7 4 16,5 7-2-16,0 0-12 0,0 0-9 16,11-12-9-16,-2 9-15 0,5 0-3 0,3-1 0 15,-2-1-2-15,4 3-5 0,-2-1 3 16,1-1-4-16,-5 2-9 0,-2 1-10 15,1-3-2-15,-12 4-7 0,17-1-4 0,-17 1 0 16,0 0 20-16,0 0 19 0,0 0 10 16,0 0 5-16,0 0 7 0,-24 22 7 0,2-13 10 15,-6 3 5-15,-5 3 0 0,1-1-1 16,0 3-8-16,-4 0-1 0,1 1-3 16,2 2 3-16,3-1-21 0,-3-1 1 15,8 3 0-15,0-2-1 0,3 2-4 0,5-4-4 16,6 0 6-16,3 0 3 0,3-2-2 15,7 1 1-15,0 1-11 0,7 1-9 0,6 5-4 16,9-2-8-16,1-1-8 0,6-1-7 16,-2-3-1-16,-5-2-8 0,0-5-5 0,-6-2-1 15,-4 0 2-15,-3-3 14 0,0-1 31 16,-3-1 9-16,-8-2-23 0,0 0-74 16,0 0 0-16,0 0 0 0,-10-27 0 15,-5 15 0-15,-8-8 0 0,0 0 0 16,-1-2 0-16,-1-1 0 0,4-2 0 0,3 1 0 15,0-1 0-15,5 0 0 0,3 3 0 16,6 1 0-16,2 2 0 0,4 0 0 0,4-1 0 16,6 1 0-16,4-5 0 0,6 3 0 15,3 5 0-15,1 0 0 0,-2 6 0 0,5-1 0 16,-4 4 0-16,-2 4 0 0,-3 1 0 16,0 2 0-16,-4 2 0 0,0 1 0 0,0 0-250 15,-1 4-281-15,-3 2-58 0,-1 0-96 16,0 0-153-16,-6-2 66 0,4 2-767 0,-6 4-984 15</inkml:trace>
  <inkml:trace contextRef="#ctx0" brushRef="#br0" timeOffset="121710.1">27015 12279 4068 0,'-4'-7'-128'0,"-2"1"43"0,6 6 37 16,-2-8 30-16,1 1 24 0,1 7 26 15,3-12 28-15,3 7 11 0,1-2 17 0,3-2 3 16,7 3 8-16,-1 1 3 0,0 1 4 15,2 0-5-15,-1 3-3 0,-4 1-13 16,0 1-4-16,-1 5-1 0,-1 3 8 16,-7 2 15-16,-2 3 15 0,-8 7 13 0,-6 8 11 15,-10 1 10-15,-6 6 7 0,-7 0 14 16,1-1 2-16,4-2 5 0,5-7 1 0,4-2-10 16,2-4 3-16,7-1 3 0,5-2 15 15,7-3 15-15,3-3 5 0,11 5-16 0,10-1-15 16,10 1-20-16,14 0-132 0,2-3-29 15,7-2 0-15,-4-1 0 0,-5-6 0 0,-6 2 0 16,-4-1-71-16,-10-2-393 0,-4 1-234 16,-12-2-229-16,-3-1 74 0,-6-1 99 15,-3 0-751-15,0 0-950 0</inkml:trace>
  <inkml:trace contextRef="#ctx0" brushRef="#br0" timeOffset="130840.07">13369 13743 3512 0,'0'-10'227'0,"0"1"-55"0,-2 3-71 16,2 6-29-16,0-8-29 0,0 8 14 16,0 0 47-16,0 0 19 0,-15 38-4 15,9-6-2-15,-9 15 2 0,11-2 6 16,-6 11-5-16,1-1-2 0,3 2-9 0,5-1-11 16,-1-11-8-16,-2-3-6 0,4 0-5 15,4-3-9-15,-6-6-5 0,2-8-13 16,0 0 2-16,2-4-11 0,-2-3-1 0,0-4-3 15,0 0-4-15,0-3-9 0,0 0-30 16,0-3-38-16,0-4-70 0,0-4-100 16,-4 6-107-16,4-6-113 0,0 0-138 0,0 0-110 15,0-25 60-15,4 11-409 0,-1-1-502 0</inkml:trace>
  <inkml:trace contextRef="#ctx0" brushRef="#br0" timeOffset="132250.82">13653 13730 2864 0,'-12'-11'-22'16,"3"0"18"-16,3 3 28 0,-2 1 25 0,6 0 15 16,-3 1 13-16,5 6-4 0,-2-9-8 15,2 9-4-15,11-8-12 0,5 2-1 0,6 1-5 16,15 1-7-16,6-1-1 15,6 2-6-15,11-4-6 0,3 2-16 0,4 0-5 16,7-4-2-16,6 2 6 0,26 1-4 16,9-3 2-16,5 4 0 0,6 0 1 15,3-1-2-15,2 1 1 0,9 0-1 0,-2 2 8 16,15-2 5-16,-1-1 4 0,0 4-3 16,-1 2-7-16,0-3 2 0,-3 3 3 0,-3 0-5 15,-4-3-4-15,0 5 0 0,1 3 2 16,0-2-3-16,-6 4-2 0,8-2-2 0,-3 4 7 15,-2-2-5-15,-2 0 1 0,2 1-5 16,-2 0-2-16,-4 0-5 0,-5-3-8 16,-4 0-4-16,-10 0 4 0,1-3-6 15,-26-2 3-15,-2 0-4 0,1 0 2 16,4-2 4-16,-1 0-2 0,0 1 2 0,-3 1 1 16,0-2 1-16,-5 2 1 0,-1-2 5 15,-5 0 8-15,-7 4 6 0,-1-4 15 0,-5 1 12 16,-14-1 8-16,-3 2 17 0,-1-3 3 15,-6-1 10-15,-2 0 5 0,-7 1 1 0,-7 1 0 16,0-4 0-16,-8 1 1 0,4 3 4 16,-3-3 9-16,0-1 0 0,-5 3 2 15,-1-1-12-15,-2 3-7 0,-9 1-9 0,20-3-11 16,-20 3-6-16,12 4-1 0,-12-4-5 16,4 16 0-16,1-1-6 0,-10 3 4 15,-2 12 12-15,-1 5 9 0,-6 12 19 16,-4 2 4-16,-1 4-4 0,-8 2 4 0,5-1 1 15,-3 2 4-15,-4-2-1 0,8 2 3 16,1-4-2-16,-4 0-1 0,3-2-2 0,5-2-9 16,-2-4 0-16,9-11-5 0,-3-3-1 15,4-5-7-15,1-7-6 0,1-2-6 0,3-2-5 16,-4-2-2-16,4-2-7 0,-1-2-1 16,0 1-5-16,0-1 4 0,3-2-11 15,-5 0-3-15,4-1 4 0,-4 3 5 0,-3-3-12 16,-3 0 3-16,0 0-14 0,-2 2 6 15,-6-4 8-15,-5 4-6 0,-13-2-5 16,-3-1-1-16,-9-1-1 0,-15-3-1 16,-1 0-1-16,-4-1-4 0,-5-1-2 0,-6-2 1 15,-2 1 5-15,-3-1-3 0,-1 3-1 16,-9 1 2-16,-24 1-3 0,-3 3 0 0,-9-2-2 16,-2-1 3-16,-6 1-5 0,1-2 1 15,4 0-1-15,-4 0 8 0,-4 0-4 0,1 0-3 16,0-2 3-16,6 2 0 0,0-3-4 15,5-1 6-15,10 1-1 0,26 1-6 0,6 2 12 16,-5-2-12-16,3 4 2 0,1-2 5 16,3 2 0-16,1 0-7 0,3-1 4 15,-3 3 2-15,5-1-4 0,4 3 0 16,-2-5 4-16,3 3-2 0,3-2-1 16,1 1-1-16,2-3 4 0,1 2-3 0,0-2 1 15,-1 4-3-15,4-4 2 0,-4 2 0 16,2-2 0-16,3 0 4 0,1 2-5 0,1 0-3 15,0-1 3-15,11 1 1 0,-9 2-2 16,12-3 2-16,0 1-6 0,-3 0-4 0,3 1 2 16,3-1-2-16,-1 0 2 0,0 0 10 15,4-1-8-15,1 1 2 0,-4-1-11 0,5 2 10 16,-6-2-8-16,2 1 9 0,1-2 14 16,0 0-10-16,0 0 9 0,1-2-15 15,-1 1 2-15,4-2-1 0,-2 2 1 16,0-2 0-16,2 1 5 0,-2 0-3 0,2-1-1 15,0 3 1-15,0-2 9 0,10 0-11 16,-1 0 7-16,2 2-2 0,3 0-3 16,1-1-5-16,4-1 5 0,0 2 6 0,6-2-8 15,2 2 10-15,0 0-5 0,-1-2-3 16,14 2 18-16,-21 0-16 0,9 0-1 0,12 0 1 16,-18 0 1-16,18 0-3 0,-18 0 0 15,18 0-3-15,-16-1 2 0,7 1 1 0,9 0 2 16,-16 0-3-16,16 0-3 15,0 0 7-15,-18 0 2 0,18 0 1 0,0 0-7 0,-13 0 9 16,13 0-1-16,0 0-2 16,0 0-3-16,-14 0 1 0,14 0 2 0,0 0-2 15,0 0-1-15,0 0 2 0,-11 1-2 16,11-1-1-16,0 0 2 0,-7 4 1 16,7-4 3-16,0 0 2 0,-8 2 1 0,8-2 11 15,0 0 2-15,0 0 12 0,0 0 5 16,0 0 16-16,0 0 10 0,0 0-5 0,0 0-4 15,0 0-4-15,-8-14-9 0,10 6 2 16,0-3-13-16,2-3-8 0,0-3-34 16,2-7-30-16,-1-8-31 0,3-2-37 15,-1-2-40-15,3 0-49 0,0 1-54 0,-1 4-45 0,-3 8-48 16,2 5-67-16,-7 6-105 16,-1 2-212-16,0 3 49 0,-3 4 73 0,3 3-387 15,-9-5-472-15</inkml:trace>
  <inkml:trace contextRef="#ctx0" brushRef="#br0" timeOffset="132759.37">13762 13529 2755 0,'0'0'5'0,"5"-6"36"0,-5 6 24 0,7-7 30 16,-7 7 32-16,6-5 31 0,-6 5 14 15,0 0 11-15,5-7 3 0,-5 7-9 0,0 0-14 16,-18-8-12-16,5 7-9 0,-6-3-8 15,-8 2-9-15,-2 0-5 0,3 0-11 16,-5 1-10-16,1 1-13 0,-1-2-9 16,-9 5-6-16,12-3-10 0,1 2-6 15,7-2-2-15,-3 0-32 0,1 2-34 0,6 0-66 16,-2-2-82-16,5 2-91 0,-1 1-94 16,1 2-130-16,1 0-181 0,3 0 54 0,4 2-364 15,-1 2-446-15</inkml:trace>
  <inkml:trace contextRef="#ctx0" brushRef="#br0" timeOffset="133244.47">14470 13801 2683 0,'7'-19'84'0,"-1"6"46"0,0-1 41 0,-2 4 20 15,0 1 6-15,0-1 14 0,-3 3 17 0,3 0-2 16,0 0-23-16,-4 7-19 0,5-5-18 16,-5 5 1-16,0 0 11 0,16 21-5 0,-9 1 7 15,-1 14 10-15,0 7 9 0,-5 13 17 16,2 5-10-16,-3 2-10 0,-3 3-10 0,3 0-9 16,-5 2-13-16,1 1 0 0,0-4 3 15,1-5 3-15,-1-13-2 0,2-3-2 0,0-5-6 16,1-8-5-16,-1-6-20 0,2-5-135 15,-5-3 0-15,5-3 0 0,0 0 0 16,0-4 0-16,0-2 0 0,0 1 0 0,0-6 0 16,0-3 0-16,0 0 0 0,0 0 0 15,0 0 0-15,0 0 0 0,0 0 0 16,18-15-515-16,-17 8-154 0,3-3-270 16,0-1 73-16,1 1 98 0,0 2-740 0,2-4-954 15</inkml:trace>
  <inkml:trace contextRef="#ctx0" brushRef="#br0" timeOffset="133642.73">15731 13793 4136 0,'2'-21'-39'0,"2"2"59"0,-3 2 41 0,-1 5 25 0,4 2 39 15,-2 1 28-15,0 1 8 0,0 1-14 0,-2 7-9 16,0 0 53-16,0 0 57 0,12 22 10 16,-10 2 20-16,-1 17 8 0,3 14 2 0,-2 3 4 15,0 5-11-15,2 3-12 0,-4 2-16 16,0 3-13-16,1-3-25 0,1-1-111 15,0-5-104-15,-2-3 0 0,0-15 0 16,2-4 0-16,-4-1 0 0,0-10 0 0,2-5 0 16,-2-5 0-16,2-4 0 0,0-3 0 15,0 2 0-15,0-4 0 0,0-1 0 16,0-1 0-16,0-2 0 0,0-6 0 0,0 0 0 16,4 3 0-16,-4-3 0 0,0 0-32 15,16-16-815-15,-13 6-130 0,3 1 94 0,0-1-971 16,0 0-1280-16</inkml:trace>
  <inkml:trace contextRef="#ctx0" brushRef="#br0" timeOffset="134024.06">17161 13679 4849 0,'4'-32'-56'0,"-2"4"49"16,-2 6 39-16,0 3 23 0,0 2 17 0,0 3 24 15,3 1 2-15,-3 4-10 0,0 9 9 16,0 0 62-16,0 0 28 0,0 31 22 16,-5 9 16-16,5 16 17 0,-2 7 6 0,2 9 1 15,-2 2-2-15,2 1-9 0,0-1-13 16,-4 0-19-16,3 0-12 0,-3-6-8 15,-2-1-134-15,-2-7-52 0,3-3 0 0,-5-9 0 16,3-11 0-16,1-4 0 0,-2-8 0 16,4-3 0-16,1-6 0 0,1-3 0 0,-2-1 0 15,2-2 0-15,0 0 0 0,2-3 0 16,-1-2 0-16,-1 1 0 0,2-6 0 16,0 0 0-16,3 6 0 0,-3-6 0 15,0 0-428-15,0 0-506 0,0 0 3 0,17-19 96 16,-9 12-887-16,0-1-1155 0</inkml:trace>
  <inkml:trace contextRef="#ctx0" brushRef="#br0" timeOffset="134379.91">18121 13686 5060 0,'7'-22'46'0,"-6"6"36"0,1 4-1 16,2 4-1-16,0 1 6 0,-4 7 65 15,0 0 91-15,0 0 27 0,1 29 25 0,-2 5-2 16,-1 11 2-16,-2 19-7 0,2 2-6 16,0 3-5-16,-1 1-11 0,-4 3-160 0,2-3-105 15,-1-2 0-15,-1-1 0 0,-4-5 0 16,2-4 0-16,0-6 0 0,-1-3 0 0,2-10 0 15,-1-7 0-15,2-2 0 0,0-6 0 16,4-5 0-16,-3-3 0 0,2-3 0 16,3-2 0-16,-5-1 0 0,4-3 0 0,-1 0 0 15,3-2 0-15,0-5 0 0,0 0-514 0,0 0-485 16,0 0 81-16,24-12 100 16,-7 0-863-16,8-5-1116 0</inkml:trace>
  <inkml:trace contextRef="#ctx0" brushRef="#br0" timeOffset="134684.04">19064 13585 5015 0,'6'-19'139'0,"-3"5"11"0,1 4-6 16,3 5 5-16,-7 5 73 0,0 0 56 15,13 19 40-15,-10 1 21 0,-3 18 9 0,-2 7-10 16,-5 18-16-16,-2 4-17 15,-5 3-181-15,-1 1-124 0,-4 14 0 0,1-16 0 16,2-2 0-16,-4-2 0 0,2-5 0 16,-2-3 0-16,6-4 0 0,0-5 0 0,-3-3 0 15,5-13 0-15,5-7 0 0,-1-8 0 16,3 1 0-16,-2-5 0 0,3 0 0 0,1-3 0 16,-1-1 0-16,2-3 0 0,0-1 0 15,2-5 0-15,0 0 0 0,0 0 0 0,0 0-122 16,0 0-916-16,0 0 88 0,0 0 98 15,0 0-926-15,0 0-1209 0</inkml:trace>
  <inkml:trace contextRef="#ctx0" brushRef="#br0" timeOffset="138084.89">15053 14604 4738 0,'0'0'-101'0,"0"-11"71"0,0 11 43 0,0-9 44 16,0 9 36-16,0-8 29 0,0 8 16 16,0 0 11-16,0-12 5 0,0 12-4 0,0 0 0 15,2-9 3-15,-2 9-9 0,0 0 1 16,0 0-12-16,0-8-11 0,0 8-13 0,0 0-7 15,0 0-12-15,0 0 1 0,0 0 32 16,0 0 6-16,0 0-1 0,0 0-4 16,0 0-2-16,-2 33 7 0,2-23-6 0,0 4 0 15,0-2 5-15,-2 6-1 0,0 2-17 16,2-2-7-16,-3 4-103 0,-4 0 0 0,3-1 0 16,1 3 0-16,-3-1 0 0,-3 8 0 15,1-1 0-15,-2 0 0 0,3 0 0 16,0-1 0-16,-4-5 0 0,4-1 0 15,-2-4 0-15,1 1 0 0,-5 6 0 0,2-4 0 16,0-3 0-16,-3 5 0 0,2-3 0 16,0-4 0-16,-4 7 0 0,0-2 0 15,1-1 0-15,0 1 0 0,-5 2 0 0,7-5 0 16,-4 1 0-16,2-2 0 0,2-3 0 0,1-1 0 16,-1 0 0-16,-1-1 0 0,0 1 0 15,-2-1 0-15,-6 5 0 0,-1-1 0 16,-2 0 0-16,3-3 0 0,-4 0 0 0,-2-1 0 15,-1 1 0-15,-3-1 0 0,1-2 0 16,-4-1 0-16,-1-1 0 0,2-2 0 16,-2-1 0-16,6-2 0 0,3-1 0 15,-4 1 0-15,3-3 0 0,-10 1 0 0,5-2 0 16,3 2 0-16,-1-2 0 0,1 0 0 16,-1 0 0-16,1-2 0 0,1 0 0 0,3 1 0 15,1-1 0-15,1-2 0 0,-1 0 0 16,5 2 0-16,4-1 0 0,-2-1 0 0,0-1 0 15,7 2 0-15,-1-1 0 0,-1 0 0 16,2-1 0-16,2 0 0 0,-1 0 0 0,3 1 0 16,-3-4 0-16,2-1 0 0,3 1 0 15,-3-2 0-15,4-5 0 0,-3-1 0 16,3-2 0-16,3-4 0 0,1-3 0 16,0-12 0-16,1-4 0 0,1-2 0 0,7-11 0 15,1 0 0-15,0 0 0 0,1 3 0 16,-2 13 0-16,1 3 0 0,-6 8 0 0,2 6 0 15,-5 3 0-15,1 2 0 0,2 2 0 16,0 2 0-16,-3 0 0 0,1 2 0 16,0 1 0-16,0 1 0 0,3 1 0 15,-5-2 0-15,0 9 0 0,3-12 0 0,-1 5 0 16,-2 7 0-16,2-10 0 0,-2 10 0 0,4-8 0 16,-4 8 0-16,2-7 0 15,-2 7 0-15,1-7 0 0,-1 7 0 0,0 0 0 16,0 0 0-16,2-9 0 0,-2 9 0 15,0 0 0-15,0 0 0 0,0 0 0 0,0 0 0 16,2-9 0-16,-2 9 0 0,0 0 0 16,0 0 0-16,0 0 0 0,0 0 0 0,0 0 0 15,0 0 0-15,0 0 0 0,0 0 0 16,0 0 0-16,0 0 0 0,0 0 0 0,0 0 0 16,0 0 0-16,0 0 0 0,0 0 0 15,0 0 0-15,0 0 0 0,-34 9 0 0,21 0 0 16,-5 0 0-16,-1 1 0 15,2 2 0-15,-4-2 0 0,5 0 0 0,-6 1 0 16,5-1 0-16,-2 0 0 0,5-3 0 16,0 2 0-16,3-4 0 0,-1 0 0 0,0 0 0 15,5 0 0-15,-1-2 0 0,0 1 0 16,8-4 0-16,-13 5 0 0,13-5 0 0,-10 5 0 16,10-5 0-16,-5 6 0 0,5-6 0 15,0 0 0-15,-9 3 0 0,9-3 0 0,0 0 0 16,0 0 0-16,-10 4 0 0,10-4 0 15,0 0 0-15,0 0 0 0,0 0 0 16,0 0 0-16,0 0 0 0,-3-18 0 16,3 18 0-16,3-13 0 0,1 6 0 0,2-2 0 15,-1 1 0-15,2-3 0 0,5-1 0 16,1 0 0-16,3-1 0 0,6-5 0 16,5 3 0-16,2-2 0 0,-1 2 0 0,1 2 0 15,-4 3 0-15,-5 2 0 0,1-1 0 16,-1 3 0-16,-4 2 0 0,-2-2 0 0,-1 3 0 15,-1-1 0-15,-2 3 0 0,-10 1 0 16,14-5 0-16,-3 5 0 0,-11 0 0 0,12-2 0 16,-12 2 0-16,0 0 0 15,16 4 0-15,-16-4 0 0,13 8 0 0,-7-3 0 16,-3 4 0-16,6 0 0 0,-4 4 0 16,3 1 0-16,1 4 0 0,3 10 0 0,3 0 0 15,-2 1 0-15,6 13 0 0,2-6 0 16,0-4 0-16,3 3 0 0,3 1 0 0,-2-7 0 15,-2-4 0-15,-2-3 0 0,-2-2 0 16,-3-3 0-16,-3-4 0 0,-6-5 0 0,1-1 0 16,0 0 0-16,-5 0 0 0,1-1 0 15,2-2 0-15,-6-4 0 0,5 7 0 0,-5-7 0 16,0 0 0-16,7 5 0 0,-7-5 0 16,0 0 0-16,0 0 0 0,0 0 0 15,0 0 0-15,0 0 0 0,0 0 0 0,0 0 0 16,0 0 0-16,0 0 0 0,0 0 0 15,-12-19 0-15,12 19 0 0,-10-3 0 16,10 3-515-16,-13-2-507 0,13 2 97 16,-17 0-1023-16,17 0-1369 0</inkml:trace>
  <inkml:trace contextRef="#ctx0" brushRef="#br0" timeOffset="142772.93">13895 13983 5016 0,'0'0'-229'0,"0"0"58"0,0 0 48 16,0 0 47-16,0 0 52 0,0 0 37 0,0 0 34 15,0 0 24-15,0 0 12 16,0 0 9-16,0 0 3 0,0 0 1 0,0 0 2 16,0 0 8-16,0 0 6 0,0 0-1 15,0 0-6-15,0 0-2 0,0 0-4 16,0 0-6-16,0 0 5 0,0 0 5 0,0 0-9 15,0 0-2-15,0 0-5 0,0 0-4 16,0 0 9-16,0 0-2 0,0 0-3 0,0 0-9 16,0 0 3-16,0 0-8 0,0 0 1 15,0 0-7-15,0 0-6 0,0 0-7 0,0 0-5 16,0 0-11-16,0 0 1 0,0 0 3 16,0 0-7-16,0 0-7 0,0 0 2 0,0 0-11 15,0 0 0-15,0 0 0 16,-25-3 1-16,25 3 4 0,-17 6 1 0,10-1 3 15,-7 2 8-15,3 2-5 0,-1-1 1 16,1 1 4-16,1 1-7 0,-2-1 1 0,7-1-2 16,-3 1 2-16,3 0 6 0,1-1-3 15,-1 1-5-15,4-2-1 0,-1 1 9 16,2-8 7-16,0 10 9 0,0-10 2 0,8 9 1 16,-8-9-7-16,15 3-2 15,-15-3-11-15,18-2-35 0,-18 2 0 0,18-5 0 16,-8 2 0-16,-1-1 0 0,1 2 0 15,-3-4 0-15,1 1 0 0,0-4 0 0,-3 1 0 16,3 0 0-16,-5-3 0 0,2 1 0 16,-1 0 0-16,-3 0 0 0,-1 2 0 0,0 0 0 15,0 8 0-15,0-16 0 0,-1 9 0 16,-3 0 0-16,4 7 0 0,-10-8 0 0,4 5 0 16,6 3 0-16,-15-2 0 0,15 2 0 15,-21 3 0-15,10 2 0 0,-1 4 0 0,1 1 0 16,-1 4 0-16,5 0 0 0,-3 0 0 15,3-1 0-15,0 2 0 0,6-4 0 16,-3 1 0-16,4-2 0 0,0 0 0 16,0-1 0-16,4 0 0 0,-3-1 0 15,4-1 0-15,1 0 0 0,-1-2 0 0,3-2 0 16,-8-3 0-16,17 4 0 0,-17-4 0 16,19 0 0-16,-19 0 0 0,17-4 0 0,-8 3 0 15,-9 1 0-15,16-7 0 0,-8 1 0 16,-5 2 0-16,3-1 0 0,-3-2 0 0,-3 7 0 15,2-11 0-15,-2 11 0 0,0-11 0 16,0 11 0-16,-5-11 0 0,1 6 0 0,4 5 0 16,-13-5 0-16,13 5 0 0,-16-2 0 15,16 2 0-15,-16 2 0 0,16-2 0 0,-20 7 0 16,11-2 0-16,2 2 0 0,-2-1 0 16,2 1 0-16,3 2 0 0,1 0 0 15,-1-2 0-15,2 1 0 0,2-1 0 16,0-7 0-16,2 12 0 0,0-7 0 0,2 0 0 15,-1 1 0-15,-3-6 0 0,13 4 0 16,-13-4 0-16,20 0 0 0,-20 0 0 16,21-3 0-16,-12 2 0 0,2-5 0 0,-1 3 0 15,0-3 0-15,-3 0 0 0,-2-1 0 16,2-3 0-16,-2 6 0 0,-3-3 0 0,-2 7 0 16,4-12 0-16,-4 12 0 15,-2-10 0-15,2 10 0 0,-5-8 0 0,5 8 0 16,-16-4 0-16,16 4 0 0,-17 2 0 15,17-2 0-15,-15 6 0 0,5-1 0 0,3 2 0 16,-1 0 0-16,2 0 0 0,2 0 0 16,1 0 0-16,-1 0 0 0,2 0 0 0,2-2 0 15,0-5 0-15,4 10 0 0,0-4 0 16,-4-6 0-16,9 8 0 0,-9-8 0 0,16 1 0 16,-16-1 0-16,12 0 0 0,-12 0 0 15,12 2 0-15,-12-2 0 0,0 0 0 0,0 0 0 16,19-3 0-16,-19 3 0 0,0 0 0 15,7-5 0-15,-7 5 0 0,0 0 0 16,0 0 0-16,0 0 0 0,0 0 0 0,-2-11 0 16,2 11 0-16,0 0 0 0,0 0 0 15,0 0 0-15,0 0 0 0,-14-5 0 16,14 5 0-16,0 0 0 0,0 0 0 16,-20 0 0-16,20 0 0 0,0 0 0 0,-16 5-535 15,5-3-110-15,6 1-127 0,-1 1-95 16,3 1 71-16,-5-2-760 0,5 3-1000 0</inkml:trace>
  <inkml:trace contextRef="#ctx0" brushRef="#br0" timeOffset="143585.44">13819 14068 3969 0,'0'0'-141'0,"0"0"48"0,-9-4 47 0,9 4 29 0,0 0 47 0,-1-11 36 16,1 11 30-16,-2-8 9 0,2 8 9 15,0-12 8-15,0 5 4 0,2-1 3 0,-2-2-2 16,0 0 5-16,1-2-5 0,-2-1 3 15,2-1-11-15,-1-2-10 0,0-1-11 0,0-3-4 16,2-4-10-16,3 0-6 0,-1-12-8 16,-1-1-7-16,5 0-7 0,-3-3-7 15,4 1-4-15,-2 0-7 0,2-1-1 16,2 2-6-16,3 2-1 0,1 4-7 0,3-1-2 16,-1 1-1-16,7-4-4 0,8 1-5 15,4 5 0-15,-4-1-2 0,8 3-1 0,1 1 3 16,5-1-1-16,0 3-3 0,5 3-1 15,1-1 0-15,3 4-2 0,2 2 0 16,0 3 0-16,0 2-4 0,-11 9 0 0,-2-1-2 16,-2 4 5-16,-5 4-4 0,2-1-4 15,-3 4 8-15,-2 0-5 0,-7 2 0 0,4 3 3 16,-3-1 5-16,-5-1-2 0,3 5 7 16,1 0 2-16,-2 2-3 0,0-1 2 0,0 1 1 15,-5 2 2-15,3 4-2 16,1-2 2-16,-8 4 6 0,4 4-1 0,-8-1-1 15,0 3 4-15,-2 0 8 0,-3 0 9 16,1-5-8-16,-6-2 13 0,2-2 12 0,-2-3-10 16,0 0 13-16,-1-2-1 0,1-1 7 15,0-2-7-15,-2-1 11 0,0-3-9 0,2 2 5 16,-2-3-2-16,0-1 9 16,2 0-9-16,-2-8 3 0,2 13-3 0,-2-13-3 15,0 10-5-15,0-10 0 0,2 11-2 0,-2-11-6 16,0 6-8-16,0-6-3 0,0 0-1 15,1 9-22-15,-1-9-39 0,0 0-27 16,0 6-68-16,0-6-75 0,0 0-87 16,0 0-115-16,0 6-110 0,0-6-131 0,0 0-163 15,-11 6 73-15,4-2-639 0,-3-1-822 16</inkml:trace>
  <inkml:trace contextRef="#ctx0" brushRef="#br0" timeOffset="143960.32">15048 13652 3838 0,'-2'-9'37'0,"-3"2"39"0,5 3 29 0,0 4 26 0,-2-7 13 16,2 7 7-16,0 0-8 0,0 0-14 15,0 0 8-15,0 0 24 0,0 0 3 16,0 0-4-16,0 0-3 0,18 16-5 0,-15-7-6 15,5-2 1-15,-3 2-12 0,4-1-12 16,-2-2-7-16,-1 2 0 0,1-1-25 0,-1 0 0 16,0-2-1-16,1-2-7 0,1 1-2 15,-8-4-6-15,17 5-2 0,-6-5-4 16,-11 0-10-16,25-1-6 0,-12-3 9 16,1-2-6-16,-1-2-10 0,3-1-21 0,-1-2-19 15,-3-3-36-15,1-2-42 0,-4 1-37 16,-1 3-49-16,-1 2-56 0,-3 0-89 15,-4 7-81-15,0 3-66 0,0 0-77 0,-16 0-133 16,16 0-41-16,-25 14 69 0,1 4-452 16,-2 3-556-16</inkml:trace>
  <inkml:trace contextRef="#ctx0" brushRef="#br0" timeOffset="145070.62">15095 14000 2901 0,'0'0'-35'0,"0"0"43"0,-17-7 40 0,17 7 41 0,-8-5 40 16,8 5 20-16,-10-8 30 0,10 8 16 16,-7-4 6-16,7 4 2 0,-4-7-8 15,4 7-10-15,2-10-17 0,-2 10-9 16,9-14-17-16,1 9-8 0,2-2-16 0,1 2-11 16,2 0-25-16,-2 1-11 0,0 3-5 15,5 1-5-15,-3 3-8 0,-2 2 0 16,-2 5 8-16,0 2 7 0,-6 6 10 0,-3-1 11 15,-4 5 11-15,-5 11 18 16,-3 0 34-16,-7-3 13 0,-2 10 14 0,-5-1 4 0,6-10-2 16,-1 2-3-16,0-2-17 0,5-3-13 15,1-1-12-15,3-2-14 0,5-4-11 0,3-4-5 16,0-3-11-16,4 2-5 16,1-3-81-16,10-2-9 0,-2 0 0 0,1-4 0 0,4 1 0 15,-1-5 0-15,3-1 0 16,-6-1 0-16,2-1 0 0,-1-2 0 0,-3-1 0 15,0 0 0-15,-3-4 0 0,-5-1 0 16,-2-2 0-16,-6-3 0 0,-3-4 0 16,-7-9 0-16,-7 3 0 0,1-1 0 0,-3 0 0 15,0 2 0-15,2 0 0 0,3 4 0 16,0-3 0-16,8 5 0 0,1 4 0 0,4 0 0 16,5-3 0-16,4 1 0 0,3-3 0 15,8-1 0-15,1-4 0 0,8 3 0 0,-4 8 0 16,0 0 0-16,-1 7 0 15,2 1 0-15,-2 2 0 0,2 4-695 0,-2 4-312 16,4 3 105-16,3 8-998 0,-2 5-1323 16</inkml:trace>
  <inkml:trace contextRef="#ctx0" brushRef="#br0" timeOffset="146707.51">13620 13809 4733 0,'0'0'-233'0,"0"0"52"0,-13-1 40 16,13 1 32-16,0 0 30 15,0 0 11-15,0 0 15 0,0 0 16 0,33-7 5 16,-7 4 9-16,14-2 6 0,8 1-2 16,1 0 0-16,12 1 5 0,2 0-9 0,-11 3 11 15,-1-2 0-15,-4 2 3 0,0 0-5 16,-8-2 4-16,-4 4 5 0,-10-4-1 16,-5 2 0-16,-1 2 0 0,-3-4 5 0,-3 2 17 15,-4 0 18-15,-9 0 10 0,21 2 4 16,-21-2 7-16,16 0-4 0,-16 0 0 15,15 0-7-15,-15 0-11 0,0 0-1 0,17 3 5 16,-17-3 5-16,11 7 8 0,-5 1 3 0,0 2-1 16,2 3 2-16,-3 6 0 15,1 2 9-15,0 4 5 0,-3 10-1 0,1 2 5 16,1 1 3-16,-4-1-2 0,3 4-1 16,0-4-6-16,-2-1-5 0,-4-5 2 0,2-4 1 15,0-1 4-15,0-6-3 0,-2 0 1 16,2-2 0-16,-2-1 3 0,2-5-2 15,-2 0 5-15,0-1-4 0,2-2-1 0,0-1 3 16,0-1-8-16,0 0-3 0,0-7-4 16,0 10-6-16,0-5-4 0,0-5 0 0,-8 10-8 15,3-3-2-15,-5-1-1 0,-2 1 1 16,-3 0-3-16,-2 3 7 0,-14 2-8 0,6 1 0 16,-11-1 1-16,2 1-2 0,-2-4 11 15,-11 7-9-15,-3-3 4 0,0 1 7 16,0 0 7-16,-6-4 8 0,4 2 7 15,0-1 4-15,7-3 6 0,0 1 12 0,4-2 2 16,4 2 6-16,1-3-4 0,7 1 1 16,4-2-1-16,4-2-3 0,0 3-8 0,6-3-4 15,0-1-8-15,1 1-5 0,5-1-2 16,0 2-6-16,-2-3-6 0,11-1 6 16,-12 2 0-16,4-1 0 0,8-1-10 0,0 0-45 15,-16 2 0-15,16-2 0 0,0 0 0 16,-12 2 0-16,12-2 0 0,0 0 0 15,-18-5 0-15,18 5 0 0,-13-10 0 16,7 3 0-16,-4-6 0 0,5-3 0 0,-3-5 0 16,1-10 0-16,0-5 0 0,6-1 0 15,-3-5 0-15,4-2 0 0,2-3 0 0,1-11 0 16,0 2 0-16,7 4 0 0,-5 12 0 16,2 4 0-16,-5 9 0 0,2 7 0 0,1 4 0 15,-4 1 0-15,1 3 0 0,0 1 0 16,-2 3 0-16,4-1 0 0,-2 6-147 0,-2 3-149 15,0 0-81-15,0 0-88 16,0 0-83-16,0 0-118 0,25 15-160 0,-20-6 84 16,1 1-661-16,-3 4-854 0</inkml:trace>
  <inkml:trace contextRef="#ctx0" brushRef="#br0" timeOffset="147951.65">13824 14080 3705 0,'0'0'-103'0,"-9"-6"39"0,4 1 35 15,0 0 32-15,5 5 44 0,-6-14 36 16,5 5 13-16,-1 2 19 0,0-1 8 16,2 0-5-16,2-3-9 0,1 1-10 15,3 1-11-15,1-2-6 0,5 2-8 0,-1 0-7 16,3 0-9-16,1 4-6 0,-1 0-6 16,-1 2-7-16,-2 2-6 0,-11 1 0 0,21 1-3 15,-10 3-6-15,-2 5 0 0,-4 4 5 16,-1 1 5-16,-6 7 8 0,-4 11 15 0,-4 3 14 15,-3 1 8-15,-8 7 9 0,-1 0 10 16,-1-2 6-16,-2 0 9 0,0-1-3 0,7-8-2 16,2-1-5-16,1-3-17 15,3-1-4-15,6-6 5 0,3-3-16 0,-1-3 1 16,6-2 2-16,2-1-6 0,3-2-1 16,9 2-6-16,0-3-7 0,6-2-7 0,-1-3-9 15,-3 0 4-15,5-3 5 0,-3-1-4 16,-2 0-12-16,-2-1 1 0,-1-1 8 15,-1 0 16-15,-5-1 12 0,-2-2 14 0,-1 1 1 16,-3-6-3-16,-3 10 9 0,-12-20 10 16,-1 8 13-16,-12-7 7 0,-4 0-2 0,-1 2-4 15,-10-6-1-15,8 7-81 0,-3-3-31 16,5 0 0-16,1 2 0 0,2-1 0 16,8 5 0-16,4-3 0 0,3 2 0 15,1-1 0-15,6-1 0 0,3 5 0 0,0-1 0 16,6-2 0-16,-1 0 0 0,8-1 0 15,3 1 0-15,-3 6 0 0,7-1 0 0,-2 5-325 16,2 0-171-16,0 7-113 0,2-2-144 16,-4 3-100-16,2 1 84 0,2 5-723 15,-4 1-938-15</inkml:trace>
  <inkml:trace contextRef="#ctx0" brushRef="#br0" timeOffset="149758.54">8784 9501 1145 0,'18'-7'178'0,"-13"3"-25"16,1 1-27-16,-6 3-14 0,9-9-14 16,-4 6-14-16,-2-4 3 0,3 2-4 15,-3-2 7-15,1 0-2 0,2 0 3 0,-3 1 2 16,2 1 2-16,-3-1 4 0,2-1-4 16,-4 7-8-16,0 0-12 0,-6-8-5 0,6 8-2 15,-23 0 2-15,5 3 9 0,-2 4 8 16,-9 4-3-16,-3 3 11 0,0 2 9 15,-1 3 5-15,-5 6 3 0,-2 0-3 0,2 1-9 16,4 1-1-16,7-3 1 0,4 0-12 16,2 0-3-16,2 3-5 0,5 1-1 0,5-1-3 15,5-4-2-15,3-3-2 0,1 5-5 16,3-4-2-16,5 2-3 0,-1-3-3 0,9 11-4 16,0-2-3-16,4 4-5 15,-3-2-5-15,2 0 0 0,-2 1-8 0,0-1 0 16,-1 3-3-16,-5-1 0 0,-1 1 1 15,-3 2 13-15,-5 0 19 0,-4 4 10 0,-3-1 13 16,-9 8 11-16,-3-3-2 0,-2-1 10 16,-4-4-3-16,3-2 7 0,0-8-8 0,4-4 5 15,2 0-7-15,4-7-17 0,2-3-3 16,4-2-5-16,4-3-4 0,2 2 0 0,8 0-10 16,1-3-3-16,5 2-6 0,3 2-9 15,7 0 6-15,1 1-14 0,-2-1-6 0,-3 0-5 16,0-3 2-16,-7 0-1 0,0 2-3 15,-1 2-2-15,-7 0-5 0,-3-1-10 16,-2 5 10-16,-6 4-9 0,-8 8 20 16,-3 0 15-16,-4 2 15 0,-3 4 10 0,2-7 10 15,1 1 2-15,2-3-4 0,0-2-10 16,6-5 0-16,3-5-7 0,0 1-3 0,4-1-3 16,2-3-6-16,4 1 3 0,2 3-6 15,6 1-22-15,1 0-20 0,7 4 0 16,0 0 0-16,4-1 0 0,-6 0 0 0,2-4 0 15,-5-2 0-15,-1-4 0 0,-1 0 0 16,-4-3 0-16,1 2 0 0,-2-2 0 16,1-2 0-16,-3 0 0 0,2 0 0 15,-2 0 0-15,0-1 0 0,1 1 0 0,-5-5 0 0,4 5-60 16,-4-5-144-16,4 5-83 16,-4-5-109-16,5 5-123 0,-5-5-164 0,2 6-155 15,-2-6 64-15,-2 8-733 0,1-1-952 16</inkml:trace>
  <inkml:trace contextRef="#ctx0" brushRef="#br0" timeOffset="151315.79">8513 12248 4240 0,'22'8'-157'0,"-22"-8"20"0,0 0 28 0,0 0 44 15,7 5 45-15,-7-5 40 0,0 0 29 16,0 0 20-16,0 0 9 0,10 5 11 0,-10-5 0 15,0 0 8-15,0 0 12 0,0 0 2 16,0 0-2-16,0 0-3 0,0 0-6 0,15 0-9 16,-15 0-8-16,0 0-7 0,0 0-5 15,0 0-11-15,0 0 0 0,0 0-4 0,0 0-4 16,0 0-7-16,0 0-6 0,0 0-6 16,5-10-4-16,-5 10-1 0,0 0-3 15,0 0-5-15,0 0 0 0,0 0-1 16,0 0 4-16,0 0 5 0,-47 9 6 15,38-4 11-15,-1 0-1 0,3 2 1 0,-3 0 5 16,2 1-5-16,4 1-1 0,1 0 2 16,-1-1 14-16,4 2 8 0,4-1 15 0,-3 1 11 15,7-1 4-15,2-1-10 0,-1 0 0 16,5-3 4-16,-3-2-10 0,2-2 1 0,1 1 0 16,-14-2-8-16,27-5 5 0,-12 0-7 15,-4 0-8-15,3-2-6 0,-7 0-2 0,2-2-5 16,1-1-5-16,-4 0-3 15,-1 1-5-15,-3-1-4 0,0 3-1 0,0-1-3 0,-2 8-8 16,-6-14-9-16,1 9 5 16,-1 0-8-16,-6 1-5 0,1 2 6 0,0 2-4 15,11 0-7-15,-25 4 7 0,11-1 2 16,1 3-2-16,0 0-7 0,1 1 12 16,3 2-8-16,2 0 3 0,0 0 5 0,4 2-1 15,4-2 11-15,-1 2 13 0,5-2 8 16,3-1 3-16,3 2 0 0,1-4-3 0,4 1-3 15,2-3-4-15,-2 0-1 16,4-2-2-16,-5-2-4 0,2-2-29 0,-4-2-1 0,1 1 0 16,-5-2 0-16,2 1 0 15,-1-1 0-15,-4-3 0 0,0 0 0 0,-5 1 0 16,-1-1 0-16,0 8 0 0,-1-16 0 16,-5 9 0-16,2 0 0 0,-3 2 0 0,-1 0 0 15,-2 3 0-15,1-1 0 0,9 3 0 16,-21 0 0-16,10 3-127 0,2-1-89 0,0 4-74 15,-4 1-115-15,3 2-117 0,1 0-143 16,2 1-181-16,-6 0 78 0,6 4-712 0,0 0-928 16</inkml:trace>
  <inkml:trace contextRef="#ctx0" brushRef="#br0" timeOffset="153098.69">12355 15790 3801 0,'-9'9'-165'0,"6"-3"54"0,-3 0 54 16,6-6 51-16,0 0 35 0,0 0 18 16,0 0 17-16,0 0 24 0,0 0 18 0,0 0 18 15,0 0 9-15,0 0 0 0,18-33 1 16,-4 20-2-16,8-10-11 0,13-6-6 15,4 2-11-15,2-9-11 0,9-2-7 16,15-10-9-16,-1-2-6 0,6-1-8 0,-3 1-6 16,6-3-9-16,-10 0 14 0,-4-2-4 0,-6 0-9 15,-2-4-3-15,-13 13 0 16,1-3-8-16,-5-1-3 0,-1 2-2 0,-5 0-5 16,-2 6 2-16,-7 12-6 0,-3 3 8 15,-5 10 3-15,-2 2 1 0,0 3-1 0,-4 2-8 16,-1 2-2-16,2 1-5 0,-5-1-3 15,3 2-6-15,-4 6-4 0,6-7 5 16,-6 7-2-16,0 0-1 0,0 0-2 16,0 0 3-16,0 0-2 0,-29 13 6 0,16-5 8 15,-2 0 9-15,-2 1 4 0,-3-3 8 16,2 3 6-16,-2-2 10 0,4-2 5 16,-2 1 10-16,7-3 9 0,1 1-11 0,1-1 0 15,9-3 5-15,-11 1-16 0,11-1-11 16,0 0-7-16,2-19-6 0,7 4-7 0,8-7-24 15,5 2-10-15,3-1-8 0,-1 4 2 16,-6 3-1-16,0 3 4 0,-6 3-9 16,1 1 1-16,-2 5 3 0,-4 1 2 0,-7 1-3 15,14 8 11-15,-9-1 7 0,-3 3 14 16,0 2 6-16,0 1 0 0,0-3 1 0,0 2-3 16,-1 2 2-16,2-2-5 0,-1 0-1 15,4-1 6-15,-3 0-11 0,3 1 3 0,-1-3-2 16,6-3-6-16,-4 0-26 0,0 0-46 15,4-1-42-15,1 1-59 0,1-3-75 16,-2-1-103-16,-2 3-98 0,-4-4-125 16,3 5-206-16,-6-1 72 0,-2 3 71 0,-4 6-420 15,-4 7-521-15</inkml:trace>
  <inkml:trace contextRef="#ctx0" brushRef="#br0" timeOffset="153577.53">11480 15836 3276 0,'0'-10'248'0,"0"2"12"0,2 1-11 15,-2 7-15-15,0 0-12 0,0 0 23 0,0 0 65 16,0 0 18-16,0 0-9 0,-4 39-25 16,2-13-23-16,-3 10-20 0,4 2-26 0,1-1-20 15,-2 1-20-15,2 2-21 0,0-3-14 16,0 1-18-16,0-5-15 0,0-6-27 16,0-1-42-16,0-2-55 0,-2-4-63 0,0-3-79 15,2 2-61-15,0-5-57 16,-2 0-44-16,-2-4-49 0,4-2-32 0,-3-1-25 15,-1-3-10-15,4-4 11 0,0 0 41 16,0 0 48-16,-16-19 57 0,15 7 55 0,-1-2 62 16,2 1 57-16,0-1 60 15,-2-2 43-15,4-1 43 0,1 0 32 0,4-4 33 0,2 3 23 16,8-8 27-16,2 0 10 0,6-1 6 16,6-4-5-16,-1 2-10 0,4 0-17 15,0 2-5-15,-5 6-25 0,7-7-16 0,-7 7-24 16,-3 3-57-16,-1 3-63 15,-8-1-67-15,-3 7-78 0,-5 2-71 0,-1 1-85 0,-7 2-80 16,-1 4-95-16,0 0-64 16,0 0 44-16,-32 7-213 0,15 0-241 0</inkml:trace>
  <inkml:trace contextRef="#ctx0" brushRef="#br0" timeOffset="153746.07">11493 16078 2085 0,'-10'6'56'0,"5"-2"39"15,5-4 28-15,0 0 39 0,0 0 33 16,0 0 15-16,11 11 7 0,-2-8 6 0,1 2-6 15,3-1-17-15,3 1-21 0,-1 1-17 16,2 0-16-16,-4 0-18 0,3 0-18 0,-1 1-40 16,-1 1-58-16,-1-1-82 0,-2 3-88 15,1-5-92-15,-5 1-124 16,2-1-186-16,0-3-20 0,-4-1 53 0,-5-1-178 16,0 0-197-16</inkml:trace>
  <inkml:trace contextRef="#ctx0" brushRef="#br0" timeOffset="154090.01">11969 16155 2383 0,'0'0'285'0,"0"0"25"15,11 2 17-15,-11-2 6 0,0 0 1 0,0 0-11 16,0 0-27-16,0 0-29 0,0 0-21 16,18-7-22-16,-9 2-24 0,2 1-24 0,1 1-10 15,1-4-19-15,-2 1-25 0,1-1-25 16,-2 0-29-16,-3 2-12 0,1-2-13 0,0-2-7 15,-5 0-7-15,-1 1-2 0,-2 0 1 16,0 8-12-16,-5-16 1 0,-5 11-4 16,0-1 0-16,-1 4 0 0,-3 2 0 0,14 0 2 15,-39 9 6-15,10 3 5 0,4 4 10 16,3 1 3-16,2 4 1 0,8-2-8 0,1 0 5 16,4-2 10-16,3 1-16 0,4 0 5 15,2 0-4-15,7 2 1 0,9 0-2 0,3 0-11 16,3-6-1-16,7-2-17 15,-5-5-41-15,1-5-52 0,2 0-65 0,12-8-79 16,0-3-84-16,3 0-84 0,5-9-67 16,-3 1-57-16,-4-3-79 0,2-3-75 0,-7-1 56 15,1-3-380-15,1 0-479 0</inkml:trace>
  <inkml:trace contextRef="#ctx0" brushRef="#br0" timeOffset="154266.6">12668 15980 2743 0,'10'-8'33'0,"-3"-1"52"0,-1 4 44 15,-6 5 53-15,0 0 58 0,0 0 46 16,0 0 26-16,-11 28 13 0,1-10 8 0,-5 10-13 15,-1 1-18-15,-1 4-22 0,4 1-27 16,-2 0-27-16,-3 9-20 0,5-7-25 16,2-2-23-16,-1 0-48 0,1 0-52 15,-1-2-55-15,3-3-50 0,2-9-58 0,-3 0-61 16,2-7-66-16,2-1-62 0,-1-2-62 16,0-5-51-16,-4-3-54 0,11-2-52 15,0 0-73-15,-26-14-39 0,16-4-386 0,-2-10-487 16</inkml:trace>
  <inkml:trace contextRef="#ctx0" brushRef="#br0" timeOffset="154427.16">12386 16134 2850 0,'2'-27'84'0,"0"7"59"0,-4 3 45 0,2 3 28 16,2 3 16-16,-2 3-3 0,0 1-28 15,0 7 2-15,0 0 1 0,0 0-16 0,0 0-21 16,0 0-20-16,28 24-14 16,-16-13-27-16,-1 4-54 0,0-1-62 0,3 1-85 15,-1 1-87-15,10 2-88 0,-10-2-117 16,1-3-182-16,-5-2-81 0,-3-3 63 0,-1 3-295 15,-5-5-365-15</inkml:trace>
  <inkml:trace contextRef="#ctx0" brushRef="#br0" timeOffset="154694.57">11301 16894 2961 0,'-33'2'423'0,"8"-2"17"16,9 0 20-16,-2-2 13 15,7 2-1-15,11 0-19 0,-16-7-39 0,22-1-37 16,22-15-37-16,45-14-37 0,26-4-32 16,25 1-29-16,13 3-26 0,4-1-37 15,-2 4-50-15,-9 3-91 0,-4 5-38 0,-9 2 0 16,-10 5 0-16,-27 5 0 0,-7 3 0 16,-13 2 0-16,-16 2 0 0,-5 2 0 0,-13 0-18 15,-5 3-16-15,-4 0 2 0,-6 1-1 16,-1 1 3-16,-10 0-5 0,12 1-36 0,-12-1-64 15,3 5-74-15,-3-5-94 16,0 9-124-16,0-9-127 0,-3 12-191 0,-1-7-78 16,1 3 87-16,3-8-627 0,-7 12-816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31T02:41:52.063"/>
    </inkml:context>
    <inkml:brush xml:id="br0">
      <inkml:brushProperty name="width" value="0.05292" units="cm"/>
      <inkml:brushProperty name="height" value="0.05292" units="cm"/>
      <inkml:brushProperty name="color" value="#FF0000"/>
    </inkml:brush>
  </inkml:definitions>
  <inkml:trace contextRef="#ctx0" brushRef="#br0">4466 10874 2066 0,'0'0'192'0,"-4"-9"-20"0,-1 5 6 0,1-3-18 0,2 2-7 0,-4-1 20 0,4 1-25 0,2 5 0 0,-6-9 2 16,3 5-5-16,3 4-18 0,-6-6-13 0,6 6-10 16,0 0-7-16,0 0-7 0,0 0 18 15,0 0 4-15,-5 21-7 0,3-4 4 16,-1 2-3-16,3 8 0 0,3 9-2 15,-1 1-2-15,-2 1 3 0,-2-6 3 0,-3 2 3 16,3 0 6-16,-3-1-1 0,1-7 5 16,0-3-4-16,3-7 4 0,-3 1-1 15,2-3-10-15,0-2 3 0,-2-2 23 0,2-2-1 16,-2-1 0-16,4-7-14 0,-5 6-13 16,5-6-8-16,0 0-8 0,-12-19-11 0,11 0-6 15,-1-8-8-15,2-15-9 0,2-16-5 16,-1-3-6-16,3-6-4 0,2-5-9 0</inkml:trace>
  <inkml:trace contextRef="#ctx0" brushRef="#br0" timeOffset="1903.92">4418 12340 3890 0,'-17'4'115'0,"2"-1"24"0,-2 0 0 0,1-1 2 16,0 1-5-16,-4-1-8 0,4-2-8 16,0 2-12-16,3 0-13 0,3-2-12 0,10 0-17 15,-13 1-41-15,13-1-54 0,0 0-78 0,0 0-87 16,0 0-105-16,27-10-152 15,-4 4-179-15,7-5 34 0,5 1 74 0,-1-3-280 16,2-2-289-16</inkml:trace>
  <inkml:trace contextRef="#ctx0" brushRef="#br0" timeOffset="2621.06">4371 10854 2327 0,'2'4'60'0,"-2"-4"19"0,-4 11 16 0,2-4 20 0,2-7 27 0,-5 10 30 0,3-4 15 0,-1-2 14 0,3-4 20 0,-9 9 14 15,9-9 16-15,-4 7 10 0,4-7 7 16,0 0-4-16,0 0-21 0,0 0-24 16,0 0-19-16,0 0-20 0,-15-24-21 15,15 12-4-15,-4-7-21 0,-2-5-11 0,4-15-17 16,-1-6-12-16,3-13-7 0,-2-4-9 0,4 0-12 15,3-1 1-15,-1 1-12 0,6 2-10 16,1 2 1-16,0-1 9 0,3 10-6 16,-5 9-1-16,5 6-9 0,-1 3-13 15,3 3 4-15,0 6-5 0,2 7 1 0,-1 5-10 16,-2 3-27-16,0 3-51 0,5 3-45 16,5 5-56-16,-3-1-64 0,8 9-97 0,2 1-101 15,-3 5-118-15,-4 2-218 0,-2 5 48 16,-6 0 81-16,-5 4-484 0,-7-3-585 0</inkml:trace>
  <inkml:trace contextRef="#ctx0" brushRef="#br0" timeOffset="2875.46">4262 10915 3358 0,'-15'13'109'0,"6"-7"15"16,1-1 23-16,0 2 29 0,5-4 31 15,3-3 16-15,-6 4 3 0,6-4-5 16,0 0-14-16,0 0-17 0,0 0-22 0,0 0-16 16,0 0-15-16,0 0-11 15,32-12-16-15,-13 5-25 0,11-6-18 0,5 2-52 0,-2-1-72 16,6 2-71-16,-1 1-95 0,5 4-105 16,-3-2-116-16,1 4-211 0,-1 1-8 15,-7 4 70-15,-5-1-413 0,-3 3-481 0</inkml:trace>
  <inkml:trace contextRef="#ctx0" brushRef="#br0" timeOffset="3172.33">4975 10543 3050 0,'-21'-3'89'0,"0"3"-6"0,-1 3 24 0,2 4 32 16,-9 6 31-16,3 7 19 0,-1 4 6 15,0 10 7-15,5 4 1 0,4 5 6 16,9-4 5-16,5 4-3 0,4 2-34 0,2 13-17 16,8-1-15-16,1-3-12 0,4-1-12 15,4-1-14-15,0-4-18 0,6-2-6 16,0-5-31-16,2-5-74 0,1-4-82 0,-4-7-97 15,0-5-106-15,-1-4-104 0,-5-6-135 16,3-4-124-16,-3-2 45 0,-3-6-478 0,2 1-572 16</inkml:trace>
  <inkml:trace contextRef="#ctx0" brushRef="#br0" timeOffset="3579.81">5225 11030 3429 0,'-7'-1'209'0,"7"1"0"16,-9-4-5-16,9 4 0 0,0 0-7 16,0 0-13-16,-9-3-8 0,9 3 8 15,0 0-2-15,0 0-4 0,1 19-15 0,-1-19-17 16,10 20-12-16,-3-5 10 0,1 0 5 0,-4-1 11 16,4 6-2-16,-5-5-5 15,1 2-7-15,-2 0-7 0,1-1-7 0,-3-3-17 16,3 1-9-16,-3-3-11 0,2-3 5 15,0 0 14-15,-2-8 7 0,4 7-12 0,-4-7-10 16,0 0-14-16,14-27-11 0,0-4-6 16,3-12 2-16,4 1-15 0,-6 9-55 15,2 0 0-15,1 8 0 0,-3-1 0 0,-4 9 0 16,-1 3 0-16,-3 5 0 0,3 4 0 16,0 3 0-16,-10 2 0 0,20 5 0 0,-6 4 0 15,1 1 0-15,2 4 0 16,4 7 0-16,0 0 0 0,2 1 0 0,-5-2 0 0,2 1 0 15,-4-3 0-15,-3-4 0 16,-4 0 0-16,1-1 0 0,-1-4 0 0,-1 0-60 16,-3 0-217-16,3-3-77 0,0-2-108 15,-8-4-116-15,9 2-133 0,-9-2-77 0,10-11 52 16,-4 3-701-16,-3-10-887 0</inkml:trace>
  <inkml:trace contextRef="#ctx0" brushRef="#br0" timeOffset="3834.53">5763 10442 3784 0,'-4'-9'61'0,"3"2"44"16,-3 2 15-16,4 5-9 0,-2-4-9 15,2 4 51-15,0 0 53 0,0 0 38 0,15 37 28 16,1-2 18-16,0 9-9 0,7 8 0 16,-1 0-10-16,-6 5-17 0,4 3-20 15,-4 5-20-15,0 1-18 0,-3-2-20 0,-1 1-16 16,-3-6-18-16,-2-1-12 0,0-1-14 15,-7-12-13-15,2-3-10 0,-2 0-8 16,-2-3-78-16,-1-3-7 0,1-10 0 0,0-4 0 16,1-5 0-16,-1-5-124 0,0 0-123 15,4-3-57-15,-2-2-84 0,2-2-118 16,-2-5-157-16,0 0-140 0,0 0 46 16,19-12-739-16,-10 3-943 0</inkml:trace>
  <inkml:trace contextRef="#ctx0" brushRef="#br0" timeOffset="4089.82">6350 11069 4618 0,'-13'-5'247'15,"3"1"48"-15,2 0 32 0,3 2 21 16,5 2 8-16,-8-5-16 0,8 5-34 0,0-7-30 15,0 7-29-15,10-12-24 0,4 4-25 16,4 0-22-16,12-7-20 0,3 3-78 16,1 1-78-16,0 0 0 0,-2 1-141 15,-1 1-146-15,-6 0-137 0,-2 4-137 0,-4-1-149 16,-4 1-113-16,-1 3 55 0,-7 2-755 16,-7 0-967-16</inkml:trace>
  <inkml:trace contextRef="#ctx0" brushRef="#br0" timeOffset="4319.81">6445 11255 4489 0,'-11'9'178'0,"3"-5"59"15,0 0 53-15,4-1 42 0,4-3 28 0,-9 9 24 16,9-9-2-16,-7 5-7 0,7-5-10 16,0 0-49-16,0 0-23 0,0 0-103 15,20 5-190-15,0-8 0 0,3-2 0 0,3-1 0 16,7-1 0-16,1 1 0 0,-9-1 0 15,-5 0 0-15,-4 2 0 0,-1-2 0 0,-7 3 0 16,1 0 0-16,0 0 0 16,-3 1-240-16,-6 3-239 0,7-7-82 0,-7 7-104 0,0 0-184 15,-18-5 62-15,18 5 84 16,-21 1-626-16,6-1-785 0</inkml:trace>
  <inkml:trace contextRef="#ctx0" brushRef="#br0" timeOffset="8813.73">7553 10466 1264 0,'-5'-13'293'0,"-1"0"-97"0,-1 4-41 0,3 1-22 0,-4 2-12 0,2-1-16 0,-3 0-4 0,2 1-4 0,0 3-1 16,-2 1 7-16,9 2 9 0,-25 7 15 16,10 4 8-16,-10 7 10 0,2 8 10 0,-7 10 5 15,-1 5 15-15,1 6-1 0,-1 4 1 0,-1 2-7 16,3 4-1-16,4 1-14 15,5 6-6-15,1-4-10 0,6-2-11 0,7 0-6 16,4-1-14-16,4-11-10 0,6 6-6 16,3-7-9-16,6 0-12 0,2-5-2 0,0-9-11 15,4-4-4-15,1-3-1 0,5-7-7 16,1-2-5-16,1-4-7 0,-1-6-3 16,-5-3-1-16,4-4-8 0,11-6-2 0,0-1-3 15,4-8-1-15,-2-2-5 0,-2-5 1 16,-6-4-1-16,-1-1 0 0,-7-5-4 0,1-4 2 15,-5-7-1-15,-4-2-2 16,-1-5-3-16,-4-1 3 0,-5-3 2 0,-5 0-6 16,-1-2 0-16,-4 2 1 0,-5-1-3 15,-6 6-1-15,-4 1-1 0,-5 8-1 0,-5 2 2 16,-7 7 3-16,-4 7-4 0,-3 6 0 16,-1 8 5-16,2 5-2 0,-4 3-5 0,0 8 2 15,-11 7 1-15,0 5 4 0,5 8 7 16,3 2 9-16,4 5 12 0,4 4 9 0,6 0 3 15,7 5 13-15,8-8 5 0,7 1 8 16,7-4 0-16,8-1 1 0,7 2-6 16,8 3 21-16,8 0-10 0,9-6-1 0,4-1-9 15,4-6-5-15,-2 3-8 0,-4-11-4 16,-1-4-6-16,-7-3 2 0,-6-1-11 16,-1-3 2-16,-3 1-4 0,0-4-10 15,-4-1 2-15,1 0-15 0,0-1 8 0,-3-2-5 16,-3 4 4-16,0-2-7 0,-1 3-4 15,-10 1-18-15,17-6-34 0,-12 3-45 0,4 2-58 16,-9 1-79-16,9-4-100 0,-9 4-105 16,0 0-134-16,0 0-200 0,0 0 65 0,0 0 77 15,0 0-463-15,0 0-561 0</inkml:trace>
  <inkml:trace contextRef="#ctx0" brushRef="#br0" timeOffset="9158.33">8281 10446 3223 0,'-17'-2'27'0,"-2"9"24"0,-7 6 24 0,-9 15 20 0,1 6 42 16,2 11 38-16,3 3 18 0,3 7 11 0,1 4 2 0,3 7-13 0,8 4-11 15,3 0-16-15,10 1-16 0,1-1-16 16,4-3-13-16,4 0-7 0,3-5-20 0,3-3-4 16,-2-3-8-16,-1-7-7 0,2-10-9 15,-2-3-13-15,-2-3-28 0,3-5-42 0,-5-5-46 16,1-4-57-16,0-7-73 0,-1 0-92 15,3-3-115-15,2-4-191 0,2-5-83 0,1 0 78 16,10-3-422-16,7-8-492 0</inkml:trace>
  <inkml:trace contextRef="#ctx0" brushRef="#br0" timeOffset="9513.39">8649 10960 3097 0,'-16'-5'131'0,"4"5"21"0,-2 3 16 16,-1 4 8-16,2 3 12 0,-3 4 13 15,0 7-1-15,-2 2-12 0,5 2-11 0,3-3-15 16,4-2-15-16,5 1-12 16,1-2-12-16,1-1-14 0,3 0-6 0,3 2-14 0,2-4-10 15,0-2-4-15,2-1-10 0,1-3-6 16,-3-2-6-16,2-3-9 0,2-2-3 15,-4-3-12-15,0 0-7 0,1-5-6 16,1-4-8-16,0-5-14 0,1-1-12 0,1-10-7 16,-1-3-5-16,-3-3-9 15,-1-3-9-15,1-6-12 0,-1 5-11 0,-2 2-6 0,0 7-6 16,-5 5-10-16,3 6-31 0,-4 5-28 16,0 1-22-16,-4 4-19 0,4 5-19 15,-5-5-17-15,5 5-25 0,0 0-16 0,0 0-39 16,-20 12-34-16,15-6-28 0,5-6-22 15,-4 7 15-15,4-7-331 0,4 7-203 0</inkml:trace>
  <inkml:trace contextRef="#ctx0" brushRef="#br0" timeOffset="9792.9">8730 10955 1790 0,'12'3'-30'0,"-2"-1"38"0,-3 0 33 15,-7-2 28-15,12 5 35 0,-6 0 39 16,-3 3 30-16,1 1 44 0,-2 3 17 0,0 5 17 16,0 2 3-16,-4 4-2 0,0 4-4 15,-2 12-3-15,0 4-1 0,-1 10-17 0,-4 5-7 16,0 1 2-16,0 3-10 0,4-2-4 15,-3 0 0-15,5-2-15 0,-2 4-8 16,3-20 1-16,0 1-21 0,0-3-13 0,-1-4 0 16,-1-6-3-16,2-5 0 0,-2-6-1 15,1-1 12-15,-4-1 20 0,2-3 16 16,-5-3 2-16,3-4-8 0,-5-3-10 0,-1-2-112 16,-3-2-68-16,-2-3 0 0,-5-4 0 15,-8-6 0-15,-1 1 0 0,2-6 0 16,-3 1 0-16,5 0 0 0,-3-1 0 0,4 2 0 15,1 2 0-15,1-2 0 0,2 4 0 16,6 4-360-16,-2-1-218 0,6 2-155 0,-2 0-161 16,5 2 87-16,2-2-832 0,6 3-1077 15</inkml:trace>
  <inkml:trace contextRef="#ctx0" brushRef="#br0" timeOffset="10105.95">9037 10731 4818 0,'-11'-11'22'0,"-2"8"31"0,-3 4 34 0,16-1 38 0,-41 23 18 0,16 0 37 0,-4 13 45 0,2 10 7 0,4 4-23 0,7 3 4 0,7 6-8 15,2 1-13-15,3 0-18 16,6 2-14-16,5-3-13 0,0 0-20 0,2-3-14 16,-1-8-13-16,0-8-17 0,1-6-48 15,0-3-64-15,-3-7-60 0,4-3-57 0,-2-8-62 16,-1-2-93-16,0-3-116 0,2-3-110 16,0-3-117-16,-9-2-113 0,19-7 58 0,-8-1-602 15,2-7-760-15</inkml:trace>
  <inkml:trace contextRef="#ctx0" brushRef="#br0" timeOffset="10522.1">9161 11205 3482 0,'-2'-7'43'0,"2"7"62"0,-4-8 29 15,4 8 13-15,-1-7 13 16,1 7 7-16,0 0 12 0,0 0 47 0,0 0 3 16,0 0 9-16,0 0 11 0,0 0-19 15,0 0-14-15,1 25-18 0,1-14-15 0,2-1-17 16,2 2-14-16,-4-2-10 0,0 1-15 15,0-1 1-15,0-2-4 0,1 1 2 0,-1-4 12 16,0 2 11-16,-2-7 16 0,4 10 15 16,-4-10 2-16,0 0-23 0,0 0-92 15,0 0-67-15,29-24 0 0,-12 1 0 0,3-5 0 16,2 0 0-16,-3 1 0 0,3 0 0 16,-1 4 0-16,-5 6 0 0,-5 5 0 0,0 2 0 15,0 5 0-15,-2 3 0 0,-9 2 0 16,17 9 0-16,-6 2 0 0,0 5 0 15,0 3 0-15,0 7 0 0,3 0 0 16,0 1 0-16,1 0 0 0,1-1 0 0,0-4 0 16,-4-2 0-16,1-8 0 15,-2 1 0-15,-4-3 0 0,4-1 0 0,-1-6 0 0,3 1 0 16,-2-4 0-16,-11 0 0 0,29-7 0 16,-12 0 0-16,0-2 0 0,2-1 0 0,6-5 0 15,-6-4 0-15,4 0 0 0,-4-2 0 16,-6 2-198-16,-1 6-367 0,-6-1-131 0,-2 3-208 15,-4 6 78-15,-2-3 87 0,-6 5-711 16,0-1-899-16</inkml:trace>
  <inkml:trace contextRef="#ctx0" brushRef="#br0" timeOffset="10838.42">9935 10558 4321 0,'0'-8'77'0,"2"4"6"0,-2 4 25 0,0 0 29 0,0 0 44 0,18 19 30 0,-12-3 37 16,2 6 2-16,-2 14 0 0,-1 5-4 0,-1 5-12 16,-4 17-17-16,-2 2-16 0,0 4-20 15,-9 1-12-15,-1 1-18 0,-4 17-17 16,0-16-12-16,-4 12-13 0,2-19-10 15,-1-3-6-15,0-3-17 0,3-4-5 0,2-3-10 16,-4-6-28-16,5-11-39 0,1-5-66 16,1-1-83-16,4-9-84 0,-1-3-101 0,2-5-127 15,0-4-157-15,3-4-191 0,-1-2 38 16,4-2 84-16,0 0-625 0,0 0-775 16</inkml:trace>
  <inkml:trace contextRef="#ctx0" brushRef="#br0" timeOffset="11218.32">10127 10363 4014 0,'-2'-19'170'0,"2"5"21"0,0 3 0 15,0 2-11-15,2 2-6 0,2 5 13 16,-4 2 34-16,21 9 22 0,3 11 12 0,11 15-8 16,5 11-13-16,5 19-5 0,3 9-12 15,-8 6 1-15,-4 8-11 0,-11 5-13 16,-7 1-19-16,-15-13-14 0,-10 20-13 0,-7 4-15 16,-4-4-2-16,-7-5-60 0,-2-6-71 15,0-7 0-15,4-20 0 0,1-3 0 0,-3-4 0 16,0-9 0-16,4-2 0 0,6-14 0 15,1-4 0-15,3-7 0 0,4-2 0 0,-2-6 0 16,6-2 0-16,-1 0 0 16,-2 1 0-16,4-5 0 0,-1-1 0 0,1 1 0 15,-2-1 0-15,4-5 0 0,-2 7 0 16,2-7 0-16,0 0-507 0,0 0-324 0,0 0-92 16,-17-2 94-16,17 2-906 0,0 0-1167 15</inkml:trace>
  <inkml:trace contextRef="#ctx0" brushRef="#br0" timeOffset="12465.06">7358 12215 4658 0,'-45'-5'-141'0,"6"-2"42"0,-5 0 40 0,6-2 24 0,10 4 22 0,6-1 28 0,1 4 9 0,8 0 15 0,1-1 10 0,5 1 7 16,7 2-6-16,0 0-1 0,30-7-4 16,33 4-4-16,19-3-5 0,48-1-2 0,22 4-4 15,27 2-3-15,62-7-4 0,1 2-6 16,-3 2-2-16,3 1-9 0,-7-2-1 16,-61 3-4-16,0-3 3 0,-13 0 1 0,-14 0-2 15,-19-1-2-15,-21 0 6 0,-37 0-1 16,-11 2 4-16,-17 0 5 0,-12-1-7 15,-7 1 3-15,-8-3-2 0,-3 2-3 16,-4 2-1-16,-5-2 1 0,-3 5-3 0,6-9-6 16,-6 9-9-16,2-5-51 0,-2 5-73 15,0 0-74-15,0 0-72 0,0 0-102 0,0 0-169 16,-17-3-36-16,17 3 66 0,0 0-231 16,-25 12-245-16</inkml:trace>
  <inkml:trace contextRef="#ctx0" brushRef="#br0" timeOffset="13712.25">4226 13534 1976 0,'7'-4'6'0,"-7"4"35"0,0 0 24 0,9-3 24 0,-9 3 26 0,0 0 29 0,0 0 17 0,5-7 23 0,-5 7 8 15,0 0 2-15,0 0-12 0,4-8-5 0,-4 8-6 16,5-4-7-16,-5 4 1 0,0 0-3 16,2-12 0-16,-2 12-7 0,2-9-1 0,-2 9-7 15,-2-8-11-15,2 8-15 16,-3-14-9-16,-1 9-17 0,-3-2-6 0,-6 2-14 0,2 0-10 15,-6 1-4-15,4 4-8 0,-7 2-6 16,-2 3-4-16,-10 6-7 0,0 2-3 16,1 2-2-16,4 2 0 0,4 1-3 15,2 2 4-15,8-4 2 0,4-3 1 16,2 1 11-16,4-3 13 0,1 0 10 0,4 0 10 16,1 1 1-16,6 0 11 0,-2-2-7 15,2-1-9-15,3-2-2 0,-1-1-12 0,-1 1 0 16,0-2-9-16,1 1-1 0,-4-3-9 15,1 1-5-15,0-1-4 0,-8-3-10 16,15 7-7-16,-10-4-40 0,-5-3-40 0,12 8-52 16,-4-4-55-16,-1 3-68 15,1 0-81-15,-4 0-85 0,4 1-116 0,-3-1-179 16,2 3-6-16,-1-5 88 0,4 6-440 0,-4 0-531 16</inkml:trace>
  <inkml:trace contextRef="#ctx0" brushRef="#br0" timeOffset="14001.85">4386 13878 2829 0,'4'-12'97'0,"-4"12"54"16,0-8 24-16,0 8 2 0,0-11-2 0,0 11-14 16,0 0-17-16,0-8-13 0,0 8 16 15,0 0 36-15,0 0 5 0,-4 27-3 16,0-11-3-16,4 0 4 0,-2 9 6 15,0-7-8-15,2 4 1 0,-3-1 4 16,3-2 3-16,0 0-13 0,2-5-11 0,-2 1-14 16,0-1-13-16,0 0-12 0,0-2-12 15,1-2-17-15,-1 0-6 0,0-1-12 0,0-2-6 16,0-7-10-16,0 12-10 0,0-12-36 16,0 8-55-16,0-8-73 0,0 11-77 0,0-11-83 15,0 10-105-15,0-7-121 0,0-3-151 16,-3 9-146-16,3-9 79 0,-8 9-589 15,6-6-758-15</inkml:trace>
  <inkml:trace contextRef="#ctx0" brushRef="#br0" timeOffset="14533.26">4152 14701 3691 0,'0'0'10'0,"2"-8"14"0,3 2 16 0,-5 6 22 0,0-10 6 0,0 10 22 0,4-11 24 15,-4 11 10-15,0-8 7 0,0 8-8 0,0-7-4 16,0 7-16-16,0 0-10 15,0 0-12-15,-18 0-8 0,18 0-4 0,-29 15 0 16,11 0 6-16,-3 4 8 0,1 1 4 16,2 3 6-16,7-5 5 0,4 2 3 0,0-3 2 15,2 0 4-15,3-4 5 0,4 4-6 16,2 1 24-16,1 1-3 0,3-3-8 16,3 0-8-16,-1-4-15 0,2-2 0 0,-1-1-13 15,3 0-17-15,0-3-46 0,-4-3-80 16,5 3-70-16,-5 1-87 0,4-4-84 0,-5 1-87 15,2-1-104-15,-3-1-160 0,3 1-76 16,-5-1 76-16,1 1-463 0,1 2-583 16</inkml:trace>
  <inkml:trace contextRef="#ctx0" brushRef="#br0" timeOffset="14818.59">4437 14977 3266 0,'4'-5'10'15,"-4"5"12"-15,6-7 15 0,-6 7 5 16,0 0 29-16,15 0 22 0,-15 0 15 0,13 9 10 16,-11 0 6-16,7 2 28 0,-6 2 5 15,1 2 14-15,1 2 18 0,-5 1 17 16,0 0 17-16,0-1 24 0,-3 0 9 0,1 0 5 16,0 1-6-16,0-6-8 0,2 0-4 15,-2-2-7-15,2-1-12 0,0-1-12 16,4 1-11-16,0-4-16 0,5 0-16 0,3-1-19 15,1-4-17-15,6 1-25 0,0-2-53 16,6-1-79-16,0-3-115 0,9-2-113 16,2-4-117-16,0 5-104 0,1-3-128 0,1-1-210 15,-4 0 2-15,-2-1 84 0,-5 2-625 16,-7 1-804-16</inkml:trace>
  <inkml:trace contextRef="#ctx0" brushRef="#br0" timeOffset="15880.34">5512 14334 4041 0,'-2'-19'90'0,"0"9"22"0,0 3 25 0,-1-1 20 0,-1-3 23 16,1 1 16-16,3-2 12 0,-2 3 1 0,2 0-37 0,2 0-10 15,-2-2-13-15,7 3-23 0,-2-1-12 16,4 4-15-16,3 2-1 0,3 3-20 0,3 3 0 16,2 2-15-16,9 7 3 0,1 4-2 15,-3 1 5-15,-2 0 5 0,-4 2 10 0,1 1 12 16,-8-1 7-16,-3-3 5 0,0-1 5 15,-2 2 2-15,-2-3 0 0,-1 0-6 0,-1-2-7 16,-1-1-6-16,2-1-9 0,-2-2-8 16,-2-1-4-16,3-1-4 0,-3 0 7 0,2-1-60 15,0-2-18-15,-4-3 0 16,0 0 0-16,0 0 0 0,26-22 0 0,-8-2 0 16,0-2 0-16,2 0 0 0,5-2 0 15,-5 3 0-15,1 3 0 0,-1 2 0 16,-4 4 0-16,-4 4 0 0,0 4 0 0,-5 1 0 15,5 2 0-15,-3 5 0 0,-9 0 0 16,21 5 0-16,-9 4 0 0,-1 0 0 0,2 6 0 16,0 0 0-16,5 7 0 0,-1 2 0 15,-4-1 0-15,2 2 0 0,-3-4 0 0,-1-4 0 16,-1 0 0-16,-2 0 0 0,-1-3 0 16,1-1 0-16,-3 2-202 0,4-4-250 15,-2 1-126-15,-2-3-155 0,1-1-144 16,-1-1 84-16,2 0-757 0,-1-2-992 15</inkml:trace>
  <inkml:trace contextRef="#ctx0" brushRef="#br0" timeOffset="16169.98">6450 14475 3988 0,'-11'-2'-56'0,"11"2"39"0,0 0 21 0,0 0 55 0,0 0 27 0,0 0 26 15,-14 16 17-15,12-11 16 0,2-5 6 0,0 14 0 16,5-7-3-16,-1-1-9 0,7 3-6 0,1 0-6 16,-1-3-9-16,2-1-5 0,-1 0-11 15,1-1-6-15,-1-2-10 0,1 0-3 0,-4-1 13 16,-9-1 25-16,18 0 16 0,-18 0-19 16,0 0-6-16,16-5-2 0,-11-1-11 0,-5 6-15 15,-3-16-6-15,0 2-5 16,-7-3-9-16,3-2-7 0,-2 0-36 0,-1 2-43 15,-2 0-52-15,2 4-74 0,-1 6-90 0,-4 1-108 16,-2 5-114-16,2 1-154 0,-2 3-154 16,-7 3 67-16,-4 9-556 0,1 2-718 15</inkml:trace>
  <inkml:trace contextRef="#ctx0" brushRef="#br0" timeOffset="19251.48">7348 13997 3188 0,'-19'-23'-160'0,"1"-3"25"0,-4-1 13 0,-4-8 15 0,-9-3 20 0,1 1 28 0,-5-1 28 0,0-2 24 0,-17-16 9 16,-5-2 0-16,-9 4 4 0,-6-3 9 15,-10-1 14-15,-3-1 4 0,-10 2 0 0,-6 5 3 16,-12 2-3-16,-2 2 4 16,-8 5 0-16,-4 5 0 0,-7 4 2 0,-9 6-6 0,-6 6-3 15,-5 7 0-15,-3 3-8 0,-2 5 3 16,-4 4 3-16,3 6 7 0,-2 9 10 15,3 5 15-15,7 9 20 0,7 5 6 16,9 6 1-16,11 10 12 0,11 13 4 0,-23 30 1 16,46-7 0-16,11 9 1 0,10 13-8 15,11 8 2-15,15 12 3 0,16 7-2 0,14 9 9 16,17 2 3-16,14 2-6 0,27 34-5 16,19-13-2-16,20-9-10 0,9-12-5 15,18-8 0-15,14-11 0 0,9-12 0 0,6-8-6 16,1-10-6-16,-23-29-1 0,9-7-6 15,2-3-8-15,8-8-4 0,0-6-7 0,2-7-2 16,4-8-2-16,-3-9-4 16,4-6-5-16,-2-8-5 0,8-6-8 0,-6-8-14 15,-2-6-13-15,-2-6-11 0,-4-7-8 16,-10-8-8-16,0-5-3 0,-6-7 9 0,-4-9-2 16,-5-12 4-16,-9-10-1 0,-4-7 7 15,-8-5 2-15,-12-8 1 0,-7-8 9 16,-11-6 6-16,-6-9 4 0,-11-6 1 0,-9-4 1 15,-6-4 0-15,-10 1 4 0,-8 3 4 16,-12 5 1-16,-9 0 2 0,-19 4-6 0,-9 4 0 16,-13 8-2-16,-10 10 1 0,-7 11-4 15,-15 13-3-15,-13 14-1 0,-6 10-7 0,-12 13-26 16,-11 11-27-16,-7 14-36 16,-1 6-51-16,-2 13-59 0,6 6-53 0,4 4-69 15,11 2-91-15,9 4-159 0,14-4-39 16,25 2 67-16,5-4-266 0,8-1-303 15</inkml:trace>
  <inkml:trace contextRef="#ctx0" brushRef="#br0" timeOffset="19703.4">7386 14319 2731 0,'0'0'358'0,"0"0"-9"0,-7 7-17 0,7-7-14 0,0 0-17 0,0 0-24 0,0 0-15 0,24 3-18 0,-5-3-23 15,10-2-49-15,14 2-10 0,7-1-22 0,0-1-23 16,1-2-72-16,8 2-72 0,-13-1-77 16,-2 2-98-16,-10 0-102 0,-9-1-90 15,-6 0-107-15,-6 0-154 0,-4 0 10 16,-9 2-442-16,0 0-559 0</inkml:trace>
  <inkml:trace contextRef="#ctx0" brushRef="#br0" timeOffset="19938.88">7542 13971 3165 0,'-5'-10'104'0,"1"-1"31"0,2 6 16 16,-4 0 11-16,6 5 11 0,-4-8 7 15,4 8-3-15,0 0 14 0,0 0 50 16,0 0 12-16,-7 21 9 0,7 0-13 16,0 7-33-16,-2 10-20 0,0 2-16 0,0 1-14 15,2 1-17-15,0 1-17 0,0-2-21 0,0 0-18 16,2-2-45-16,-2-1-55 15,-2-7-62-15,2-4-62 0,0-2-70 0,0-2-76 16,2-4-73-16,-2-3-66 0,0-4-72 16,2 0-102-16,2-6-75 0,-1-3 53 0,-3-3-384 15,16-3-472-15</inkml:trace>
  <inkml:trace contextRef="#ctx0" brushRef="#br0" timeOffset="20206.55">7760 14279 2737 0,'14'-20'61'0,"-2"3"45"0,-2 3 54 0,-5 2 39 16,2 4 19-16,-4-2 7 0,1 4 4 0,2 1-11 15,-6 5 9-15,0 0 28 0,0 0 7 16,19 15-2-16,-12-4-9 0,3 4-18 0,-1 2-9 16,6 7-22-16,-2 0-17 15,5 1-9-15,-1-2-18 0,-4-4-18 0,0-3-10 16,-1-3-11-16,-2-1-16 0,-1-1-5 16,-1-5-10-16,0 1-1 0,-1-1-5 0,2-5-13 15,-9-1-7-15,21-1-7 0,-5-9-10 16,3 1-7-16,4-12-12 0,0-2-3 15,-1-4-19-15,3-11-20 0,0-1-27 0,-4-7-44 16,1-2-27-16,1-2-31 0,-1 2-47 16,-6 3-35-16,-4 13-63 0,-1 5-68 0,0 7-90 15,-4 8-132-15,-3 1-181 16,-3 4 53-16,1 3 81 0,-2 4-448 0,0 0-545 16</inkml:trace>
  <inkml:trace contextRef="#ctx0" brushRef="#br0" timeOffset="20590.2">8520 14130 2877 0,'-2'7'125'15,"2"-7"40"-15,-7 7 10 0,7-7 10 0,-3 4 8 16,3-4 11-16,0 0 10 16,0 0 1-16,0 0-10 0,0 0-9 0,-4 8-3 0,4-8-8 15,0 0-25-15,0 0-9 16,27 2-9-16,-27-2-15 0,23-4-11 0,-10 1-13 15,1-3-10-15,-3 2-7 0,4-5-12 16,-1 0-3-16,-2-5-9 0,-3 3-5 0,0-7-6 16,-2 3 1-16,-3-4-6 0,2 3-3 15,-6 5 0-15,2-3 6 0,-8 4-8 16,0 1-6-16,-7 0-4 0,-4 6-7 0,-2 2 4 16,-5 4-1-16,-13 7 8 0,5 6 8 15,-1 1 14-15,7 2 14 0,1 5 7 16,4 0 2-16,6 1 0 0,5-2 3 15,4-3-7-15,4 3-2 0,2-3-6 0,2-3-5 16,4 6-8-16,4-5-7 0,1 2-13 0,2-4-46 16,-1-2-66-16,5 0-75 0,0-2-72 15,0-3-93-15,-1-4-99 0,-2 1-103 16,2-2-117-16,-3-1-154 0,-3-1 72 0,-1 2-619 16,-3 0-792-16</inkml:trace>
  <inkml:trace contextRef="#ctx0" brushRef="#br0" timeOffset="20867.43">7857 14887 4489 0,'-10'1'561'0,"10"-1"6"0,0 0-3 0,0 0-8 0,0 0-19 0,0 0-28 0,31-10-101 0,8 3-408 0,15-5 0 0,7 0 0 16,7 1 0-16,-3-2 0 0,-2 1 0 16,-2-1 0-16,-8 5 0 0,-13 2 0 15,-6-3 0-15,-7 4 0 0,-6 1 0 0,-8 3 0 16,-1-1 0-16,-2 0 0 0,-10 2 0 16,0 0 0-16,0 0-257 0,0 0-441 15,0 0-217-15,0 0 26 0,-22 16 102 0,11-11-793 16,-3 0-1021-16</inkml:trace>
  <inkml:trace contextRef="#ctx0" brushRef="#br0" timeOffset="22165.44">11263 7296 2917 0,'1'-13'129'0,"-1"2"-21"0,0 2 4 0,0 2 13 0,0-2 10 0,0 9-19 0,0-8-21 0,0 8-32 0,-1-5-10 15,1 5 1-15,0 0 19 0,-11 27 25 16,2 6 27-16,-2 16 11 0,-1 7 13 0,-1 7 0 15,2 4-5-15,-5 5-3 0,5 2-5 16,1-4-9-16,-1 4 8 0,2-4-11 16,0-2-13-16,0-3-5 0,2-2 0 15,1-6 2-15,-4-7-4 0,5-9-2 0,-3-4-8 16,5-12-3-16,-3-2-11 0,1-3-2 16,2-4-3-16,-3-1-7 0,4-5-4 0,0 1-4 15,1-3-6-15,-3-2-6 16,4 4-6-16,0-10-5 0,-6 8-64 0,6-8-80 0,0 0-87 15,0 0-117-15,0 0-105 0,-14-21-136 16,11 5-197-16,-1-4 56 0,2-2 68 16,0-5-463-16,2 0-558 0</inkml:trace>
  <inkml:trace contextRef="#ctx0" brushRef="#br0" timeOffset="22985.95">11107 7222 2821 0,'0'-5'-59'0,"0"5"34"15,-2-10 19-15,2 10 13 0,0-9 3 0,0 9 5 16,5-10 10-16,3 5 2 0,1-3 4 15,7 4-3-15,2-3-2 0,17-1 0 16,3-2-2-16,5 2-3 0,15 1-4 16,3-2 0-16,1 4-3 0,1-2 2 0,0 4-7 15,0-2 4-15,2 2-3 0,-1-3-5 16,4 4 4-16,-4-1-1 0,1 3 0 16,-11 0-3-16,-4 0 0 0,0-2 3 15,-3 2 1-15,1 2 8 0,-6-4 3 16,1 4 1-16,-9-2 7 0,-4 0 0 0,1 0-2 15,-1 0 6-15,10-2 0 0,-4 2 0 16,4-3-4-16,-5 1 4 0,4 2-7 0,3-2-5 16,2 1 3-16,2 1-2 0,-5-2-2 15,7 0-7-15,0 4 3 0,-1-2 0 0,1 0-1 16,1 3-6-16,-2-1 5 0,-2 0-6 16,1 0 0-16,-1 1 0 0,2-1 2 0,-2-1-3 15,-1 1-1-15,1 2-1 0,-3-4 6 16,0 2-4-16,-2-2-7 0,-6 0 3 0,-3 0 0 15,-3-2-1-15,-1 2 1 0,0 0-3 16,-4 0 8-16,-3 0-4 0,-2 0 0 16,-3-2 2-16,1 2-2 0,-4 0 2 0,2-2-3 15,1 0 4-15,1 1 3 16,0-1 1-16,2 0 1 0,0 1 6 0,7-1-6 16,-3 0 3-16,4-1 0 0,3-1-3 15,9 2 1-15,0 0-1 0,-4 0-5 0,-4 4-2 16,11-4 5-16,-7 2-1 0,-7 0-1 15,-1 0 1-15,4 2-3 0,-3-1-2 0,4-1 1 16,-3 0-2-16,1 3 0 0,11-3 3 16,0 2 5-16,-7 0-9 0,-3-1 1 0,10-1-1 15,1 2 0-15,-2 2 3 16,3-6 0-16,-10 2-6 0,-1 2 5 0,-3-4 4 0,-3 2-2 16,-2 0-4-16,0 0 1 15,-4-2-4-15,0 4 0 0,-2-2 0 0,-1 2 6 16,-2-1-6-16,-1-1-2 0,1 0 5 15,-3 2-2-15,1-2 0 0,-12 0 4 16,21 0 12-16,-9 0 9 0,-3 0 2 0,-9 0 5 16,19 0-3-16,-19 0-2 0,19 0-1 15,-19 0 0-15,17-2-8 0,-17 2-3 0,13-1-23 16,-4-1-59-16,-9 2-72 0,0 0-73 16,0 0-113-16,0 0-244 0,0 0 38 0,0 0 63 15,0 0-152-15,0 0-119 0</inkml:trace>
  <inkml:trace contextRef="#ctx0" brushRef="#br0" timeOffset="26561.92">15123 7078 1146 0,'0'0'112'0,"-2"-7"-2"0,2 7-18 0,-3-7 11 0,3 7 0 0,-2-5-10 0,2 5-11 0,-2-7-5 16,2 7-5-16,0 0-10 0,6-7-8 0,-6 7-3 16,11-5-4-16,-3 3-2 0,-8 2-1 15,26-2 0-15,-10 4 1 0,5-2 3 0,3 2 7 16,4 1-8-16,11 3-3 0,5-1-2 16,-1-2-4-16,16 3-2 0,4 1-5 15,4-1-2-15,0-1-7 0,5 2 0 0,0-2-2 16,1 1 1-16,3 1-6 0,1-6-1 15,-2 2 3-15,6 1 3 0,-8-3 8 16,2 1 3-16,-8-1 1 0,-2 2 1 16,-14-3 4-16,-2 0-3 0,-1 1 1 0,-1-1-1 15,0 0-3-15,0 0-4 0,4-4 0 16,9 1-3-16,-9 2 1 0,9-3-5 16,4 3 0-16,3-1-4 0,-3 4-2 0,5-4 0 15,-1 2-3-15,3 3 1 0,-3-1-1 0,-1 1-4 16,-2 0 7-16,-3 1-6 0,-12 0 0 15,-3-1-4-15,3 3 4 0,-4-5-5 16,0 2 9-16,-5-1-8 0,2 0 2 0,-3 1-3 16,-1 1 0-16,3-4 2 0,0 0-2 15,0 2 0-15,0-2 1 0,2 1-3 16,-1 2 0-16,0-3-1 0,-2 3 5 0,4-3-4 16,-4 1 0-16,1 1-1 0,-10-2 4 15,0 0-3-15,-3 0 2 0,12-2-4 16,-11 1 2-16,1-2 2 0,7-1-3 0,-2 0-4 15,0 1-3-15,-6 1 3 0,1-2-10 16,5 1 2-16,-6 0 2 0,1 1 0 0,8-3-1 16,-2 1 1-16,-1 0-4 0,2 1 2 15,0-2 2-15,-6 2 2 0,-5 2 4 16,2-3 1-16,-2 3-3 0,-1-3-1 16,3 0 2-16,0 1 0 0,-1 1-1 0,10-1 5 15,0-1-1-15,5-1-2 0,-4 3 0 16,3-1 0-16,0 2 0 0,-4-3-7 0,0 2-5 15,-4 1-2-15,-3 1 0 0,-3 0 3 16,1-2 0-16,2 0 0 0,-5 2 4 0,1-2-2 16,0 2 0-16,-5-1 6 0,-1 1 0 15,3-2 1-15,-3 0 2 0,-1 1-1 16,1-1-1-16,2 0 0 0,1 0 9 0,3-2-7 16,2 3 1-16,9-4-1 0,2 2 1 15,-2-1-2-15,-4 3 0 0,2-2 3 16,-1 0 2-16,-9 0-1 0,5 3 1 15,-2-4-3-15,-3 3 3 0,3-1-2 0,-2 0 0 16,0 0 0-16,-2 1 0 0,-5 1 0 16,1-2-1-16,2 1 2 0,-3 1 1 0,4 0-1 15,-3 0-1-15,-1-2-1 0,9 4 3 16,-2-2-1-16,-1 0 1 0,5 1-1 0,9 1 1 16,-2-1 1-16,2 1-10 15,2-2-9-15,-2 2-2 0,4-2-4 0,-1 2 2 0,5-2-2 16,-1 0 3-16,1 1 2 0,-1 1 0 15,-2 0 7-15,-4-2-7 0,2 2 4 16,-3-1 2-16,-6-1 3 0,-6 3-1 0,3-6 2 16,-4 2 2-16,0-1 1 0,-3 2 8 15,-3-2 0-15,4-1 8 0,-6-1 3 16,1 2 8-16,0-1 1 0,3-2 4 16,-1 2 0-16,1-1-5 0,-2 1 2 0,3-2-4 15,-2 1-3-15,1 1 2 0,-2 0-2 16,-1 0-1-16,0 2-3 0,-1-1 2 0,-2 1 0 15,0-1-2-15,0 2 11 0,-3-2 9 16,1 2 1-16,-1-2 4 0,-2 1 8 0,0 1 7 16,1-2 3-16,-2 0-1 0,3 0-4 15,-3 1 0-15,1-1 3 0,-1 0 10 16,-11 2-12-16,15 0 0 0,-15 0-6 16,12-2-15-16,-12 2-1 0,11 2-3 0,-11-2 0 15,8 9 5-15,-6-4-4 0,-1 3-8 16,2 5 5-16,1 0 2 0,-4 4 2 0,-2 9 8 15,0 2 4-15,-1 11 1 0,2 6 22 16,-7 11 0-16,1 4 6 0,-4 2 1 0,1 3-4 16,-3 5 0-16,1 1 2 0,1-1 7 15,-2 1 0-15,-1 2-1 0,1-3 0 16,-3-4 7-16,3-1 9 0,1-7 4 0,5 4 0 16,-4-9-5-16,1-3-3 0,0-11-9 15,3-6-6-15,1-1-8 0,3-6-8 16,-3-6 1-16,1-4-7 0,2 0-7 15,-1-5-3-15,2 1 0 0,0-1-8 0,1-3-2 16,-1 1-1-16,0-2 0 0,0 0-2 16,0-3-4-16,2-4 1 0,-2 11-5 0,2-11 1 15,0 9-2-15,0-9-7 0,-3 8 3 16,3-8-1-16,-3 5-5 0,3-5-4 0,-2 5 0 16,2-5-1-16,-4 6 3 0,4-6-2 15,-3 5 2-15,3-5-3 0,0 0 3 0,-11 8-2 16,3-4-1-16,2-2 2 0,-4 2 0 15,1-2-4-15,-3 1 1 0,-1-1 0 0,-1 2 1 16,1-3-1-16,-1 1-1 16,-6 0 1-16,1-2 1 0,-3 0-1 0,-1 0 0 15,-4 0-1-15,-2-2-4 0,-11 0 4 16,3 1 0-16,-4-3 2 0,7 2-1 0,-6-1 0 16,-1 1-1-16,4-2 2 0,-3-2-3 15,2 3 1-15,-3-4 1 0,3 0-2 0,1-1-1 16,-1-3 3-16,-1 3-1 0,-3-1 0 15,4 1-1-15,-1-1 1 0,-6 0-2 16,6 1 1-16,-6 1 5 0,-6-4-7 0,5 3 4 16,-1 3-1-16,3-2-2 0,-1 2 2 15,-4 2 2-15,4-3-4 0,-3 3 1 16,1 1 0-16,1 1 2 0,-1-1-3 16,2-4 0-16,0 6 2 0,3-2-3 0,2 2-1 15,6 0 6-15,3-1-2 0,-10 1 0 16,7 0 0-16,-7-2 1 0,7 2 0 0,-10-4-1 15,2 4 1-15,-2-2 0 0,3 0 3 16,-4 0-2-16,2 2-2 0,-1-1 0 0,0 1 1 16,0-2-2-16,1 2-2 0,-3 0 3 15,4-2 1-15,-2 0-3 0,4 2 2 0,0-1 0 16,0-1-1-16,4-3 2 16,4 5-2-16,3-2-1 0,2 2 0 0,-3 0 3 0,1-2 1 15,-1 2-1-15,-1 0 0 16,3 0 0-16,-5 0 3 0,-4-2-7 0,2 2 2 15,9 0 3-15,-7 0-3 0,5 0-1 16,-5 0 0-16,-11-1 0 0,0 1-2 0,3 0 5 16,-3 0-2-16,0 0 1 0,2 0 0 15,0-2-2-15,2 2-1 0,-2 0 3 16,-2-1-2-16,5-3 0 0,-6 2 0 16,4-1 1-16,-5 1 0 0,2-2 2 0,3 0-4 15,-4 0 2-15,6 4 1 0,-4-5 0 0,1 1 3 16,3 1-4-16,-4-2-1 0,5 2 2 15,-1 1-2-15,-1-2 1 0,-1 0 0 16,11 3-2-16,-8-4 3 0,6 3 1 16,5 0 3-16,0 2-6 0,0-1 2 0,1 0 0 15,-2 1-2-15,-1-2 3 0,0-1 0 16,1 1-1-16,-3 0-2 0,-5-2 0 0,2 2 1 16,-7-1 1-16,2 1-1 0,-5 1 0 15,2 1 0-15,-3-4 3 0,-2 2-3 0,2 1-2 16,1-1 7-16,0 2-7 0,-2-2 1 15,3 0 2-15,-4 1-1 0,4-2 5 0,0 1-5 16,-4-3-1-16,6 3 4 0,-2-3 0 16,2 7-1-16,-1-6-2 0,3-1 0 15,0-1 1-15,-3 6 0 0,1-1 0 16,2-3-3-16,-3 0 3 0,10 4 0 0,1-2-1 16,3 2 1-16,-5 0-5 0,3-2 6 15,-1 2-1-15,-13 2 0 0,12-2 0 16,1 0 0-16,3 0-2 0,-3 0 0 0,4 0 2 15,-4 0 1-15,2-2-2 0,3 2 0 16,-5-1 0-16,-10 1 0 0,5-2 2 0,8 2 1 16,-5 0-4-16,-6 0 4 0,-5-1-2 15,4 2 0-15,-2-2 1 0,8 2-3 0,3-1 2 16,-8 0 4-16,-2 2-10 16,3 1 8-16,4-1-3 0,5-2 0 0,3 1 3 0,-12 2-1 15,5-1-2-15,7-2 0 16,-5 2-1-16,2-4 3 0,1 2 0 0,-5 0 1 15,-6-2-6-15,-4 4 4 16,3 0 0-16,3-1 1 0,-6 1 0 0,3 0-1 0,3 2 2 16,1-1-2-16,3-1-1 0,6 3 1 15,1-1-3-15,-5-3 3 0,2-1-2 16,3 4 0-16,-3-4 3 0,-11 4-1 0,10-2 3 16,-1 0-3-16,1-2-1 0,-1 0 0 15,-8 2 0-15,-2-2 1 0,1 1-1 0,1 1 1 16,-4 2 0-16,5-3 0 0,-2 3 1 15,8-3-2-15,3 1 2 0,-12 0 1 0,9 0-3 16,3 0 3-16,0-2-3 16,1 3 2-16,-3-3-3 0,4 2 2 0,-1 1 0 15,-1-3-2-15,0 0 2 0,5 1 0 16,-3 1 1-16,5-2 0 0,-7 0-3 0,0 2 2 16,2-2 1-16,-3 2-2 0,1-1 1 15,1-1-1-15,-3 0 3 0,3 0-3 0,-5 0-3 16,6 0 3-16,-5 0 3 0,3 2-3 15,3-1 2-15,-5-1-1 0,5 0-1 0,-4 3 1 16,1-3 0-16,2 1 1 0,-10 3-1 16,1-2 2-16,11-1-3 0,-6 1 2 15,3-2 0-15,-13 4-5 0,8-3 4 16,3 1 0-16,1-1 0 0,2 1 2 0,-2 0 1 16,0-2-5-16,3-2 3 0,-5 2-1 15,2 0-3-15,-1 0 3 0,1-2-3 16,-12 1 5-16,-2-1-5 0,4-1 2 0,-3 3 1 15,1-2 2-15,2 4-4 0,-3-6 6 16,1 4-5-16,2 0 2 0,6 2-1 0,5-2 2 16,-1 2-4-16,0-2 2 0,3 0 1 15,-1 0-2-15,5 0 1 0,0 0 0 0,-3 0 0 16,2 0 0-16,-2 0 1 16,-4 0-2-16,-2 0-1 0,-6 5-2 0,3-5 3 15,4 0 1-15,-12-2 2 0,8 4-1 16,-6-4-2-16,0 5 1 0,-2-4 3 0,1-2-4 15,0 1 0-15,3-2 1 0,7 3 0 16,3-1 0-16,-1 0 0 0,2-1-1 0,3-1 3 16,-1 2-3-16,4 1 5 0,2-3-6 15,0 2 3-15,5 1-1 0,2 0 1 0,-1-1-3 16,1 0 3-16,12 2-4 0,-19-3 1 16,19 3-3-16,-16-2 3 0,16 2 0 15,-12 0 3-15,12 0-2 0,-20 2 3 0,20-2-2 16,-19 3-1-16,8-1 0 0,-2 1-4 15,1 0-18-15,-1 1-31 0,1-1-31 16,1 2-53-16,0-1-64 0,0 1-83 16,2 0-82-16,4 0-105 0,-3-1-231 0,8-4 62 15,-2 5 80-15,2-5-365 0,0 0-407 16</inkml:trace>
  <inkml:trace contextRef="#ctx0" brushRef="#br0" timeOffset="28128.68">11679 7616 2351 0,'0'0'-131'0,"0"0"29"0,0 0 18 0,6-5 25 0,-6 5 21 0,0 0 21 0,0 0 30 0,0 0 15 0,0 0 8 16,3-7 9-16,-3 7 11 0,0 0 7 0,0 0 7 15,0 0 3-15,0 0 0 0,-11-7-3 16,11 7 3-16,0 0-6 0,-5-5 3 0,5 5-5 16,0 0-4-16,-9-2-1 15,9 2-5-15,0 0-1 0,-12-1-7 0,12 1-6 16,0 0-1-16,-17 1-8 0,17-1 5 15,-14 4 6-15,14-4-3 0,-15 5 3 0,10-3-5 16,-4 1-2-16,2 1-1 0,7-4 9 16,-13 5-1-16,8-2 1 0,-6-1-11 15,6 1 7-15,5-3-5 0,-13 6 1 0,6-3-5 16,2 2-3-16,-1-1-2 0,-1 1-1 16,2 0 2-16,-4 2-4 0,4 0 1 0,-5 0 0 15,5 1 1-15,-2-1-1 0,0 3-4 16,1-1 2-16,1 0-3 0,-1-1-2 0,1 2-2 15,-2-1 6-15,4 1 2 0,-3 0-3 16,2-1 0-16,-1 1 4 0,1 3 0 16,0-3-9-16,0 2 3 0,0-1 10 15,0 0-9-15,3 1 0 0,-3-2 4 0,2 1 2 16,0-3-3-16,0 0-1 0,1 1-2 16,-3-2-1-16,1 1-1 0,3 1 3 15,-2-2-1-15,2 1 4 0,2 1 1 0,-2 0 2 16,0-1 8-16,3 1-5 0,2 0 5 15,-3-3 6-15,2 4-3 0,1-1-1 0,-1 0 0 16,0-1 5-16,2-1-4 0,0 2 1 16,1 1 0-16,-1-3-4 0,1-1 3 0,2 1-5 15,-4 0 0-15,2 0-9 16,3 0 1-16,-2-1-4 0,1-2 6 0,0 1 7 16,2 1 7-16,-6-3 8 0,3 1 10 15,-8-4 8-15,14 5 7 0,-14-5-5 0,18 2 7 16,-18-2-11-16,19-2 7 0,-19 2 3 15,15-4 14-15,-8 1-7 0,-7 3 0 0,16-5-5 16,-7 1-4-16,-9 4-1 0,12-10 1 16,-4 5-8-16,-3-2-4 0,3 2-9 15,-3-2-4-15,4 2-5 0,-4-2-5 0,1 1-1 16,-1 0-7-16,-1-1 4 0,4 2-6 16,-4-2 0-16,2 3-11 0,-3 0 4 0,3-1 3 15,-3-1-6-15,-3 6-2 16,11-8 1-16,-10 2-7 0,3 1 5 0,2 0-3 15,-3-1-6-15,-1 0 0 0,2 1 2 16,2-2 1-16,-4 0 2 0,0 1-2 0,4-1-3 16,-5-4 3-16,1 3 0 0,0-1-3 15,2-1 3-15,0-1-4 0,-3 2 4 0,-1-2-4 16,0 0-6-16,2 2 8 0,-2-3-5 16,0 3 5-16,0-3-4 0,0-1 0 0,-2 2 0 15,1-1-2-15,-1 0 1 0,-4-3-3 16,2 3-1-16,-1 1 3 0,1 1-4 0,-2 2-1 15,-2-1 0-15,1 2-2 16,0 1 3-16,-4 1 0 0,0 2-1 0,-2 0 2 16,0 1-6-16,-2 1 2 0,-3 2 5 15,3-1-2-15,0 0-18 0,0 0-23 0,-1 2-33 16,3-1-32-16,-1 3-37 0,2 1-43 16,-1-2-60-16,2 3-61 0,0 1-61 15,1-2-77-15,3-1-108 0,-1 0-126 0,7 1 54 16,-5-1-437-16,6-4-538 0</inkml:trace>
  <inkml:trace contextRef="#ctx0" brushRef="#br0" timeOffset="29028.21">12626 7590 2786 0,'0'0'-113'0,"4"-10"31"0,-2 5 30 0,0 0 20 0,-2 5 23 0,1-9 18 0,-1 9 21 0,2-8 9 0,-2 8-1 0,2-7 9 0,-2 7 0 15,2-7 2-15,-2 7-6 0,3-5 4 0,-3 5 3 16,0 0 3 0,2-7 5-16,-2 7 3 0,0 0 7 0,0 0-7 0,0 0 1 0,0 0-1 15,-9-7 2-15,9 7-9 16,0 0 3-16,-27 9 8 0,13 0 7 0,-8-1 4 16,4 2 0-16,-11 6 8 0,3-2 0 15,-3 3 6-15,0-2-8 0,2 0 5 0,1-1-8 16,5-2 4-16,6-3-4 0,0 0 4 15,1-3-6-15,5 1-4 0,0-2 3 16,-2 1 4-16,4-3-5 0,1 0-1 0,1 1-1 16,5-4-6-16,-10 4-7 0,4 0-5 15,6-4-6-15,-5 3-4 0,5-3-8 0,-8 6 1 16,8-6-1-16,0 0-4 0,0 0-1 16,0 0-4-16,21 5-1 0,-8-5-4 15,6-2 2-15,4-1-9 0,6 1 1 16,8-3-1-16,2 1-2 0,-10 2-1 0,-3 1 0 15,-5 0-5-15,0-1-1 0,-4 0-1 16,1 2 5-16,-6-2 5 0,0 1 0 0,0 1 4 16,-12 0 3-16,17-2-2 0,-10 0 0 15,-7 2 0-15,13 0-5 0,-13 0-1 0,12-1-4 16,-12 1-1-16,10-2-5 0,-10 2 0 16,0 0 3-16,11-2-8 0,-11 2-20 15,0 0-28-15,0 0-34 0,12 0-39 0,-12 0-56 16,0 0-50-16,0 0-42 0,0 0-66 15,0 0-100-15,0 0-196 0,0 0 16 16,-18 16 75-16,7-12-293 0,-3 3-318 0</inkml:trace>
  <inkml:trace contextRef="#ctx0" brushRef="#br0" timeOffset="29502.86">12310 7946 2149 0,'-8'1'-35'0,"8"-1"34"0,0 0 21 0,0 0 20 0,0 0 21 0,-19-1 13 0,19 1 21 0,0 0 13 16,0 0 9-16,-12-4 2 0,12 4 4 15,0 0 3-15,0 0 4 0,0 0-2 0,-11-2 2 16,11 2 2-16,0 0-8 0,0 0-4 16,0 0-7-16,0 0-8 0,0 0-10 0,0 0-9 15,0 0-10-15,0 0-12 0,0 0 4 16,35-7-9-16,-16 6-11 0,10-1 3 16,-1 0-4-16,14 1-3 0,-3-2-10 15,2 0 3-15,-9 3-5 0,-8 0-5 0,0-1-1 16,-5 1-3-16,-4 0 0 0,0-2-2 15,-2 2 10-15,-2 0 7 0,-11 0 7 0,18-1 10 16,-11-1 3-16,-7 2-5 0,14 0 0 16,-14 0-8-16,11 0-5 0,-11 0-2 0,0 0-5 15,14-2-5-15,-14 2-4 0,0 0-6 16,11-2-24-16,-11 2-32 0,0 0-32 16,0 0-62-16,0 0-87 0,10-2-94 0,-10 2-136 15,0 0-195-15,0 0 49 0,0 0 72 16,0 0-297-16,0 0-305 0</inkml:trace>
  <inkml:trace contextRef="#ctx0" brushRef="#br0" timeOffset="30435.38">13363 7572 2177 0,'0'0'-52'0,"0"0"28"0,0 0 21 0,0 0 13 0,0 0 13 0,10 2 12 0,-10-2 13 0,0 0 10 0,0 0 7 0,0 0 12 16,0 0 10-16,0 0 20 0,0 0 16 0,0 0 13 15,0 0 21-15,0 0 6 0,0 0 6 16,0 0 6-16,0 0-17 0,0 0 1 0,0 0-18 16,0 0-13-16,0 0-11 15,0 0-14-15,0 0-10 0,0 0-10 0,-13-16-9 16,13 16-12-16,-16-4-3 0,9 3-13 16,-3-1 3-16,10 2-5 0,-23-2-9 0,10 2 0 15,13 0 0-15,-26 0-4 0,6 2-6 16,5 1-1-16,-4 1-4 0,-2 3 2 0,2 0-10 15,-2 0-1-15,3 0 1 0,2 4-3 16,-2-2-2-16,5 3 2 0,-1-2 0 16,3 4 2-16,0 0-2 0,1 0 2 15,5-1 2-15,-1 1 2 0,2 2 4 16,2-3-3-16,2 1-8 0,2 0 7 0,2 3 2 16,3 0 2-16,2-2-2 0,2 2 4 15,4-3-3-15,4 5 15 0,0-5 4 0,0-4 3 16,-2-2 11-16,4 1 13 0,-4-2 10 15,1-2 10-15,-2 0 11 0,-2-3 8 0,-1 2 3 16,0-4-1-16,-3 1-2 0,-10-1-5 16,24 0-2-16,-24 0-8 0,16 0-5 0,-16 0-12 15,18 0-10-15,-18 0-5 0,14-1-2 16,-14 1-7-16,14-2-4 0,-14 2-12 0,13-2 1 16,-13 2-4-16,9-2-1 15,-9 2 1-15,0 0-4 0,14-3-11 0,-14 3 8 16,0 0-4-16,0 0-12 0,11-4-23 15,-11 4-28-15,0 0-33 0,0 0-52 0,0 0-61 16,10 0-85-16,-10 0-119 0,0 0-114 16,0 0-178-16,0 0-45 0,0 0 79 15,0 0-518-15,0 0-638 0</inkml:trace>
  <inkml:trace contextRef="#ctx0" brushRef="#br0" timeOffset="31030.06">13654 7774 3079 0,'0'0'-87'0,"4"-9"29"0,1 4 21 0,-5 5 25 0,2-10 17 0,-1 5 21 0,-1 5 17 0,2-9 11 0,-2 9 8 0,2-8-6 15,-2 4 8-15,0 4-5 0,0 0-1 0,0 0-2 16,4-10-2-16,-4 10-1 0,0 0-5 16,0 0 0-16,2-8-8 0,-2 8 10 15,0 0 16-15,0 0 16 0,0 0 13 0,0 0 1 16,-6 23-3-16,4-12 0 16,0 2-3-16,-1 3-4 0,-2 3-3 0,1 1-1 0,3 4-5 15,-5 0-11-15,4 1-2 16,0-2 0-16,0 3-1 0,-1-4 0 0,-3 1 2 15,4-1 2-15,1-5-3 0,-2 0-1 16,1-3-4-16,0-2-3 0,2-2 0 0,-2 0 1 16,0-1-4-16,2 0 1 0,-2-3-2 15,2-6-6-15,0 11-5 0,0-11 1 0,0 9-7 16,0-9-2-16,-1 8-5 0,1-8 1 16,0 0-3-16,0 10-5 0,0-10-2 15,0 0-3-15,-4 7-37 0,4-7-36 0,0 0-55 16,0 0-83-16,0 0-136 0,0 0-146 15,0 0-212-15,0 0 41 0,0 0 80 0,0 0-387 16,0 0-434-16</inkml:trace>
  <inkml:trace contextRef="#ctx0" brushRef="#br0" timeOffset="31813.6">14126 7531 2386 0,'0'0'-118'0,"-13"-4"30"0,13 4 22 0,0 0 15 0,-14 0 14 0,14 0 19 0,-14 4 19 0,6 1 13 0,-3 0 13 16,-1 5 11-16,1 0 3 0,-2 3 11 15,1 2 7-15,-2 9 10 0,0-5 13 16,3 0-1-16,1-2-5 0,2 1-1 16,4-2 5-16,1 1 4 0,1-1 3 0,0-3 2 15,4 1 2-15,0 0 7 0,1-2-1 16,5 2-2-16,0-2-4 0,-1-2-2 0,5 0-11 15,0-1-3-15,-1-1-7 0,0-3-3 16,-1-2 0-16,-1 1-1 0,0-2 1 0,-9-2-6 16,22 0-2-16,-22 0-6 0,19-6-6 15,-10 1-2-15,0 1-7 0,2-3-4 16,-2-4 2-16,-2 1-6 0,1-2-7 0,-2-2-5 16,0 0 7-16,-3-1-8 0,-1 1 1 15,0 1-4-15,-2 2-2 0,-2 3-5 16,2 0-3-16,-3 1 4 0,-5 3-2 0,8 4-9 15,-16-3-23-15,7 3-26 0,9 0-34 16,-21 5-43-16,12 0-46 0,-3 0-42 16,2 0-42-16,1 2-42 0,4-2-64 0,-4-1-85 15,8 1-31-15,-5 0-181 0,6-5-159 16</inkml:trace>
  <inkml:trace contextRef="#ctx0" brushRef="#br0" timeOffset="32264.16">14112 7754 1785 0,'0'0'12'0,"12"-4"29"16,-12 4 25-16,0 0 17 0,3-3 17 16,-3 3 11-16,0 0 5 0,0 0-3 0,6-5-11 15,-6 5-12-15,0 0-11 0,0 0-2 16,0 0-3-16,5 11 7 0,-3-4-1 16,0 0 10-16,0 5 10 0,0 1-8 0,2 2-2 15,-2 3 11-15,2 5 0 0,3 8-6 16,-3-1-6-16,2 0-8 0,-3 5 5 0,4-2-3 15,-2 2-4-15,-3-3-7 16,4-5-1-16,-3-1 1 0,-3-3-2 0,2-4-3 16,0 0 1-16,0-3 9 0,-2 0 7 15,0-4 16-15,0 0 15 0,0-2 10 0,0-1 16 16,0-1 10-16,0-8 14 0,-2 12 5 16,-2-6-8-16,4-6-11 0,-12 6-6 0,12-6 0 15,-20 0-14-15,20 0-8 0,-23-2-17 16,10 1 0-16,-3-1-19 0,-2-1-2 0,-2-1-18 15,1 1-2-15,1-1-8 0,-2 3-3 16,4-3-6-16,-4 1-7 0,5-1 3 0,2 3-12 16,0-5-3-16,1 5-4 15,1-1-18-15,11 2-20 0,-18-3-35 0,12 1-32 16,6 2-38-16,-13-2-44 0,13 2-69 16,-10-3-91-16,10 3-74 0,-5-4-90 0,5 4-124 15,0-10-119-15,0 10 68 0,3-11-529 16,-1 3-655-16</inkml:trace>
  <inkml:trace contextRef="#ctx0" brushRef="#br0" timeOffset="32885.24">14621 7386 2969 0,'0'0'-123'0,"-11"-5"35"0,11 5 13 0,-9-2 9 0,9 2 14 0,0 0 20 0,-21 11 27 0,12-2 18 0,-4 6 13 0,-5 9 20 16,4 5 17-16,-4 4 10 0,5 3 4 15,5 0 12-15,0 1 0 0,5 1 2 0,-1 0-4 16,4-8-3-16,2 8-3 0,3-3 4 15,-1-8-1-15,2 6-14 0,0-6-3 16,0-6-6-16,-3 1-2 0,3-4-4 0,-2 0-7 16,1-4-5-16,0 0-4 0,-2-4-2 15,-1 0-6-15,2-1 0 0,-2-1 0 0,1-3-4 16,-3-5 4-16,6 11-11 16,-2-8-33-16,-4-3-47 0,8 5-57 0,-8-5-71 15,9 2-105-15,-9-2-158 0,0 0-92 0,0 0 52 16,0 0-193-16,0 0-178 0</inkml:trace>
  <inkml:trace contextRef="#ctx0" brushRef="#br0" timeOffset="33685.23">14678 7691 1863 0,'-2'-3'-15'0,"2"3"9"0,-5-8 19 0,5 8 5 0,-1-9 3 0,1 9 1 0,3-12 9 0,2 4 2 0,2-1 0 0,4-3 11 15,1 3 6-15,1-3 11 0,0 0 12 0,3 1 17 16,-1 4 12-16,1-5 14 0,-5 3 11 15,2 2 3-15,-5 1-2 0,1 0-10 0,-1 3-18 16,2-1-6-16,-10 4-4 0,13 0 4 16,-13 0 0-16,13 9 1 0,-9-1-5 0,3 2-1 15,-1 5-8-15,2 1-10 0,0 3 5 16,-3-1-15-16,3 1-3 0,-1 1-6 16,0-3-1-16,-4 1-7 0,3-4-5 15,-3 0-3-15,1-1-5 0,-2-2-2 16,2 0-1-16,-2-1-5 0,-1-2 5 0,-1-1-1 15,3 0-6-15,-1-1 1 0,-2-6 6 16,2 8 14-16,0-3 10 0,-2-5 16 0,2 5 13 16,-2-5-6-16,0 0-10 0,0 0-8 15,0 0-5-15,20-13-6 0,-10 2-5 0,5-3-5 16,1-1-4-16,4-5-3 0,-1-1-1 16,-1 4-4-16,-3 3-4 0,-2 2-3 0,-1 3 0 15,-3-1-2-15,-2 3-4 0,2 2-3 16,-4 0-5-16,-5 5 2 0,9-1 2 0,-9 1 5 15,0 0 2-15,16 17 0 0,-12-5 2 16,-1 3-1-16,-1 2 3 0,0 2 1 16,0 3 0-16,0 2 1 0,0 2 1 15,-1-2 6-15,-1 2 2 0,0-2 0 0,0-4 3 16,0 1 0-16,0-4-1 0,2 0-3 16,-2-1-1-16,0-4-2 0,0-2-1 15,2-2-1-15,-2 3-1 0,0-2-3 0,0-9 4 16,5 11-2-16,-5-4-2 0,0-7-3 15,0 9-13-15,0-9-43 0,0 0-55 0,0 0-60 16,3 3-76-16,-3-3-93 0,0 0-94 16,0 0-125-16,12-17-120 0,-11 12 60 0,1 0-404 15,-2 5-483-15</inkml:trace>
  <inkml:trace contextRef="#ctx0" brushRef="#br0" timeOffset="34673.76">15136 7254 2836 0,'-5'-7'0'0,"-3"2"54"0,5-1 34 0,-3 3 14 0,6 3 23 0,-6-8 7 0,6 8-3 16,-1-3-12-16,1 3-11 0,0 0-1 15,0 0 8-15,0 0 5 0,14 18-6 16,-4-2 3-16,4 11 3 0,-2 4 3 0,0 4 2 15,1 11-2-15,-3-5-3 0,0 7 1 16,-7-7 1-16,1 3-1 0,-4-4 3 0,0-2-3 16,-2-2 1-16,0 0-3 15,-1-8 5-15,-4-6-11 0,4 1-3 0,-3-5-6 16,2-1-12-16,-1-1-6 0,1-1-5 16,0-1-6-16,-2-4-10 0,2 0-9 0,1 1 1 15,-3-3-6-15,1 2-7 0,-1 1-21 16,-1-4-36-16,0 3-61 0,2-3-67 0,-5 1-79 15,2-1-99-15,2 2-100 0,-3-4-128 16,4-2-184-16,5-3 64 0,-9 4 79 0,9-4-432 16,0 0-495-16</inkml:trace>
  <inkml:trace contextRef="#ctx0" brushRef="#br0" timeOffset="35522.37">16811 8115 2715 0,'-23'-7'25'0,"0"2"19"0,3-2 25 0,-2 0 23 0,1 3 18 0,3-4 21 0,2 3 29 0,1 0 23 15,3 2-3-15,3-1-8 0,1 1-7 16,1-1-10-16,7 4-13 0,0 0-16 16,0 0-10-16,40-4-12 0,9 4-11 15,27 0-10-15,8 0-6 0,6 2-10 0,2-2-5 0,-2 0-10 16,4 0-3-16,-2-2-3 15,-9 4-2-15,-3-2-4 0,-10-2 10 0,-7 0 9 16,-15 0 15-16,-13 2 25 0,-9-2 21 16,-4 1 17-16,-4 1 16 0,-3-2 8 0,-1 0 2 15,-1 2-5-15,-13 0-10 0,19-2-12 16,-12 1-12-16,-7 1-17 0,0 0-14 0,22 0-10 16,-22 0-7-16,11-2-16 15,-11 2-27-15,7 0-53 0,-7 0-62 0,0 0-69 0,14 2-85 16,-14-2-97-16,4 3-99 0,-4-3-139 15,0 0-209-15,0 0 56 0,-15 11 85 0,5-8-507 16,0 2-612-16</inkml:trace>
  <inkml:trace contextRef="#ctx0" brushRef="#br0" timeOffset="55521.98">26785 10043 1709 0,'0'0'689'0,"11"10"-171"0,-11-10-118 0,0 0-46 0,0 0-32 0,0 0-30 0,0 0-25 0,0 0-16 0,0 0 13 0,0 0 2 0,0 0 1 15,0 0-5-15,0 0-7 0,0 0-9 0,0 0-10 16,0 0-7-16,0 0-8 0,0 0-7 15,0 0-15-15,0 0-14 0,0 0-16 0,0 0-24 16,-46-7-17-16,31 5-25 0,0 2-103 16,-6 0 0-16,-4 2 0 0,-10 7 0 15,-4 3 0-15,0 2 0 0,-6 6 0 16,5 4 0-16,10-3 0 0,-5 6 0 0,9 6 0 16,10-4 0-16,1 1 0 0,3 5 0 15,5-3 0-15,7-1 0 0,1 7 0 0,7-2 0 16,6-2 0-16,0-1 0 0,2-2 0 15,3-4 0-15,2 1 0 0,0-6 0 0,2 2 0 16,3-7 0-16,-5-3 0 0,2-7 0 16,-1 1 0-16,2-4-218 0,-1-3-129 0,-4-1-37 15,3-1-23-15,3-5-2 0,-2 1 12 16,1-2 15-16,-4 0 24 0,-3-1 29 0,1 1 30 16,-3-2 39-16,-2 4 36 15,1-2 45-15,-3 1 51 0,1 0 49 0,-5 1 45 16,0 2 53-16,1-1 50 0,-2 1 29 15,-6 3 45-15,10-2 43 0,-10 2 30 0,0 0 13 16,12 7 1-16,-6-2-7 0,0 4-2 16,-4-1-5-16,4 3-7 0,-2 1-23 0,-1 0-1 15,1 3-26-15,1-1-22 0,-2 1-5 16,1-1-13-16,0-1-10 0,-1 3-30 16,1-5-29-16,-2 0-45 0,0 0-46 0,0-2-52 15,-1-2-69-15,-1-1-78 0,2 3-94 16,0-2-100-16,-2-2-123 0,-2 3-155 0,0-1 42 15,1 4 83-15,-3-2-483 16,-3 4-543-16</inkml:trace>
  <inkml:trace contextRef="#ctx0" brushRef="#br0" timeOffset="55979.88">26580 11697 3211 0,'0'-8'144'0,"0"1"16"0,0 7 21 0,-11-9 22 0,11 9 23 0,-15 3 27 0,15-3 18 0,-35 18 13 0,7 0 13 0,1 5 13 15,-5 9-3-15,3-1-18 0,2 7-23 0,9 0-40 16,2-7-17-16,7 3-24 0,1-1-21 16,5-6-17-16,3-3-40 0,0 0-52 0,2 0-84 15,-1-2-96-15,7 0-102 0,-3 1-126 16,3-6-122-16,0 2-123 0,1-4-195 0,2-1 70 16,1-2 85-16,1-4-564 0,1 1-666 15</inkml:trace>
  <inkml:trace contextRef="#ctx0" brushRef="#br0" timeOffset="56232.19">26738 12249 3514 0,'8'-3'140'0,"-2"0"28"0,2-1 14 0,-3 1 22 15,-5 3 15-15,14-2 13 0,-14 2 1 16,0 0 10-16,15 0 7 0,-15 0 6 16,13 9 8-16,-9-3 3 0,-2 3 4 0,-4 3 5 15,1 3 0-15,-4 1 2 0,-3 4 2 16,3-1-10-16,-2 0-12 0,1-3-148 0,1-3-110 15,3 1 0-15,2-4 0 0,0 2 0 16,9-3 0-16,2-2 0 0,4-3 0 0,2 0 0 16,6-2 0-16,-1-1 0 0,5-2 0 15,4 2 0-15,-3-1 0 0,1 0-104 0,0 0-315 16,-6 0-73-16,-2 0-49 16,-2 0-57-16,-4 0-48 0,0 2-66 0,-3-2 8 15,-5 4-648-15,3-2-807 0</inkml:trace>
  <inkml:trace contextRef="#ctx0" brushRef="#br0" timeOffset="57337.52">27719 10636 4019 0,'-1'-8'66'0,"-1"-1"29"0,2 0 20 0,0 0 13 0,2-1-4 0,1 2-5 0,3-1-7 0,-1 4-5 15,6 1-8-15,-2 2-2 0,-9 2-5 0,27 11 0 16,-6 6-6-16,-1 9 6 0,0 5 3 15,1 15-2-15,-5 1 0 0,4 6-3 16,-4 5 0-16,-2 4 1 0,5-2 1 0,-2 3-10 16,5-2-10-16,-2 3-7 0,3-2-4 15,0 1-10-15,0-4-8 0,-3-2 0 16,2-5-9-16,-8-3-2 0,4-5 0 0,-11-8-7 16,1-2 13-16,-2-6 8 0,-6-4 26 15,-1-5 18-15,-4 1 28 0,-3 1 17 16,-3-3 12-16,-6 7 6 0,-5-5-2 0,-3-1-10 15,-4-3-9-15,-1-1-18 0,-1-5-12 16,-3 1-9-16,5-6-61 0,4-2-32 0,2-3 0 16,3-1 0-16,-5-3 0 0,4 1-84 15,-1-4-123-15,6-1-84 0,-2 0-105 0,5-1-107 16,1-2-131-16,7 0-177 0,-1 3 51 16,4 0 81-16,2 0-622 0,0 8-760 0</inkml:trace>
  <inkml:trace contextRef="#ctx0" brushRef="#br0" timeOffset="57610.16">28636 11130 4025 0,'4'-16'237'0,"-3"4"26"0,1 4 11 16,0 1-6-16,-2 7 4 0,0 0 30 0,0 0 24 15,0 0-9-15,-7 32-24 16,3-9-26-16,-3 11-30 0,-2 4-22 0,4-3-23 0,-1 3-27 16,1 0-39-16,-4 1-50 15,6-6-53-15,-3-5-60 0,1-5-69 0,1-2-71 16,0-2-74-16,1-3-81 0,1-5-72 16,-3 0-67-16,1-4-88 0,2-5-113 0,2-2-42 15,0 0 60-15,0 0-537 0,0 0-655 16</inkml:trace>
  <inkml:trace contextRef="#ctx0" brushRef="#br0" timeOffset="57798.93">28702 11087 3305 0,'8'-23'21'0,"-6"0"34"0,-1 6 39 0,1 3 39 0,0 1 27 0,-2 3 7 0,0-1-13 0,0 5-17 0,0-2-17 0,3 1-33 0,-1 1-52 0,-2 6-62 0,5-10-84 0,3 8-84 0,-1-1-100 0,5 1-126 0,-12 2-153 0,31 0 51 0,-17 2-267 0,8 3-278 0</inkml:trace>
  <inkml:trace contextRef="#ctx0" brushRef="#br0" timeOffset="58061.82">29047 10980 2126 0,'0'0'81'0,"0"0"33"0,-18 16 24 16,5-8 30-16,1 6 19 0,-4-1 11 15,-6 5 1-15,0 2-2 0,7-2-9 0,-6 2-20 16,9-1-18-16,7-2-11 0,3-2-12 15,2-2-17-15,4 4-14 0,-1-4-4 16,8 5-11-16,-2-3-6 0,0 0-6 0,1 1 0 16,-1-1 16-16,-1-2 13 0,1 0 14 15,-1 1 19-15,-2-2 19 0,-1 2 32 0,-1-2 44 16,-2 1 27-16,-2-1 32 0,0 2 12 16,-4-2 5-16,1 0-9 0,-3 0-12 15,-4-1-18-15,1 2-25 0,-1-2-21 16,-2-1-211-16,3-2-6 0,-2-1 0 0,-1-2 0 0,1 1 0 15,0-5 0-15,11-1 0 0,-23-3 0 16,14-1 0-16,-2-2-285 0,6-7-215 16,-3-5-153-16,7-1-179 0,4-7 0 15,7-9 93-15,2 5-740 0,10 1-928 16</inkml:trace>
  <inkml:trace contextRef="#ctx0" brushRef="#br0" timeOffset="58712">29546 11020 4440 0,'3'-10'129'0,"4"-1"52"0,-5 3 26 16,0 1 23-16,-2 7 23 0,0-9-3 0,0 9-26 15,0 0-2-15,0 0-4 0,0 0-9 0,0 0-20 16,-11 40-18-16,8-22-14 0,-5 5-20 16,1 8-11-16,-4-2-11 0,1 1-11 15,-1-3-9-15,-3-1-5 0,5-3-15 0,-2 3-7 16,-2-4-8-16,4-6-2 0,2-3-6 15,1-1-9-15,2-3 1 0,0 0-3 16,2-3-38-16,2-6-3 0,0 0 0 0,0 0 0 16,0 0 0-16,31-27 0 0,-10 1-4 15,8-8-27-15,-1-2-1 0,5 3 10 0,-9 9 3 16,-1-1 0-16,-2 3-3 0,-5 8 5 16,-3 1 0-16,-4 5-4 0,1-1 1 0,-1 5 4 15,0 0 0-15,-9 4-2 16,18-2 1-16,-18 2-8 0,17 10-17 0,-9-6-22 15,1 4-29-15,-2-3-25 0,4 3-21 16,-4-1-30-16,2-1-23 0,-1 0-24 0,2 2-24 16,-1-3-11-16,0-1-12 0,3-1-6 15,-1-1 1-15,0-2 2 0,-11 0 0 0,25-5 24 16,-11-1 26-16,3 1 23 0,-1-2 32 16,-3 0 43-16,-1 1 39 0,6-5 47 0,-7 4 52 15,-1 0 38-15,0 2 30 0,-5 2 21 16,1-2 13-16,-6 5 8 0,0 0 12 15,0 0 5-15,0 0-2 0,0 0-9 16,10 12-13-16,-12-4-9 0,0 1-13 0,2 2-10 16,-5-2-7-16,5 2-11 0,0-1-2 15,5 0-12-15,-3 0-9 0,0 1-11 0,2-2-6 16,1-4-8-16,2 0-8 0,4-2-8 16,-2-1-11-16,-9-2-18 0,27-3-13 0,-11-2-25 15,5-4-20-15,4-7-7 16,0 1 14-16,-2-4 6 0,-4 5 4 0,0-8 4 15,-2-2 14-15,-3 0 9 0,-3-3 5 16,0-2 6-16,-4 3 7 0,-4 2 0 0,1 0-1 16,-4 3 6-16,-2-3-10 0,-2 9-27 0,-2 0-45 15,-3 2-74-15,-4 3-85 16,-3 5-91-16,-2 2-165 0,-2 3-107 0,-3 3 63 16,0 4-348-16,-8 5-382 0</inkml:trace>
  <inkml:trace contextRef="#ctx0" brushRef="#br0" timeOffset="58994.3">30778 10154 2973 0,'0'-29'241'0,"-4"7"16"0,3 4 15 0,1 5 7 0,-4 4 9 0,-2 7 52 0,6 2 17 0,-14 18 11 0,2 13-10 0,-6 13-24 0,5 13-30 16,-2 5-28-16,5 4-27 16,-1 5-23-16,4-3-27 0,-2 0-26 0,2-2-51 0,-2-4-58 15,0-1-75-15,-4-2-74 0,1-4-84 16,-2-3-83-16,-1-2-82 0,-3-4-76 16,0-2-48-16,0-10-53 0,4-7-23 0,-4 1-31 15,7-11-14-15,1-2 5 0,2-6-514 0,3-2-558 16</inkml:trace>
  <inkml:trace contextRef="#ctx0" brushRef="#br0" timeOffset="59131.34">30432 11192 2892 0,'0'0'19'0,"0"0"72"16,0 0 55-16,0 0 59 0,0 0 47 16,17-25 38-16,-11 19 29 0,5-3 1 15,-1-1-22-15,5-2-22 0,2 0-20 0,0-1-31 16,1 2-25-16,10-3-12 0,-1-2-65 16,1 5-90-16,0 0-105 0,1-1-137 0,0 0-171 15,-4 4-187-15,-6 1-152 0,-2 3 57 16,-3 2-537-16,-3 2-662 0</inkml:trace>
  <inkml:trace contextRef="#ctx0" brushRef="#br0" timeOffset="59837.79">31146 11166 3420 0,'2'-9'29'0,"2"0"17"16,0 1 14-16,5-2 10 0,4-6-1 15,12-4 14-15,2 1-7 0,2-2 1 16,7-7-10-16,1 1-11 0,0-4-7 16,3-3-3-16,0-4-6 0,-2-6-6 0,-1-6-9 15,10-17-13-15,-3-5 0 0,1-5 1 16,-5-2 0-16,1-3 5 0,-5 1 5 15,-4 8 13-15,-11 18 18 0,-2 8 42 0,-10 15 32 16,1 3-4-16,-4 8-12 0,-6 8-16 16,-4 4-12-16,-1 7-6 0,5 2 9 0,-35 22 21 15,12 6 19-15,-3 11 28 0,-5 13 28 16,-3 23 19-16,3 6 17 0,3 5-5 0,-3 1-8 16,3 4-4-16,-7 5-15 15,5 0-14-15,-4-2-17 0,1-1-14 0,5-2-9 0,-6 0 9 16,-1-6-3-16,3-4-1 0,-3-7-6 15,4-20-132-15,1 2 0 0,-2-9 0 16,-3-4 0-16,1-3 0 0,0-6 0 16,2-3 0-16,5-9 0 0,0-3 0 0,7-5 0 15,2-6 0-15,5 1 0 0,0-6 0 16,1-3 0-16,2 0 0 0,10 0 0 0,-16-11 0 16,10 2 0-16,2-1 0 0,4-4 0 15,0-4 0-15,10-4 0 0,1-5 0 0,8-3 0 16,6-11 0-16,7 5 0 0,4 0-81 15,6-5-99-15,2 3 4 0,3 1 7 0,18-15 15 16,-4 4 17-16,2-1 11 0,-2-3 15 16,-11 11 12-16,-2 0 18 0,-3 3 29 0,-3 4 25 15,-3 7 26-15,-14 5 43 16,-2 5 29-16,-5 2 33 0,-5 3 15 0,-1 4 8 16,-3 1-7-16,-1 0-10 0,-3 2-18 15,2 3-7-15,-7 2 2 0,0 0 3 0,7 12-8 16,-9-3-4-16,-2 3-6 0,0 5-9 15,-4 1-11-15,-5 9-52 0,6-4 0 0,-7 3 0 16,5-3 0-16,-1-5 0 0,2 0 0 16,-1-1-103-16,4-3-129 0,-1-1-87 0,-2-1-104 15,4-3-112-15,4-2-148 0,-2-3-150 16,2-4 81-16,0 0-714 0,0 0-915 16</inkml:trace>
  <inkml:trace contextRef="#ctx0" brushRef="#br0" timeOffset="59978.25">32024 10885 3827 0,'6'-18'56'0,"-2"8"59"0,-3 2 21 0,1 1 11 0,-2 7-2 0,4-11 6 0,-4 11-9 0,5-6-14 0,-5 6-28 0,5-7-63 16,-5 7-89-16,9-7-87 0,2 3-108 16,0-1-115-16,3 0-160 0,4 2-85 15,-3 0 45-15,2-1-286 0,0 0-333 0</inkml:trace>
  <inkml:trace contextRef="#ctx0" brushRef="#br0" timeOffset="60284.26">32249 10821 2486 0,'-8'10'115'0,"-1"2"55"0,-5 2 44 0,1 2 39 16,-8 4 33-16,-2 1 18 0,3 2-8 15,-1 0 1-15,-1-3-4 0,2 3-17 16,2-6-25-16,1 4-20 0,2-4-18 0,2-4-27 16,3-1-25-16,-3 1-7 0,3-4-19 15,2 0-14-15,-1-2-23 0,0 0-27 0,1-2-32 16,0-3-25-16,8-2-30 0,0 0-23 15,-21-7-29-15,17 0-24 0,3-3-10 16,1-1-6-16,1-2-1 0,1 1 9 16,3 1 11-16,0 1 7 0,1 2 7 0,-2-1 21 15,1 1 29-15,1 3 31 0,0 1 30 16,-6 4 24-16,13-5 17 0,-13 5 25 16,13 0 12-16,-13 0 15 0,0 0-6 0,19 9-8 15,-11-4-10-15,2-1-10 0,-3 4-10 16,3-2-31-16,-3 0-58 0,3 1-76 0,-1-3-98 15,-1 3-114-15,2-2-145 0,-1-1-157 16,0-1-170-16,3 1 75 0,-4-2-593 0,-8-2-740 16</inkml:trace>
  <inkml:trace contextRef="#ctx0" brushRef="#br0" timeOffset="60725.55">32351 10903 3296 0,'5'-3'-20'0,"-5"3"46"0,0 0 37 0,0 0 37 16,0 0 45-16,0 0 39 0,0 0 25 16,0 0 7-16,6 24-3 0,-6-14-6 0,0 2-15 15,0 2-15-15,0 1-17 0,1 3-18 16,-1-5-11-16,0 3-13 0,0-1-8 0,0-1-15 16,2-4-8-16,0 2-6 0,-2-4-8 15,2 2-3-15,-2-4-7 0,0-6-8 16,4 8-1-16,-4-8-23 0,7 3-17 0,-7-3-18 15,0 0-12-15,0 0-5 16,18-12-5-16,-13 3 4 0,1 0-2 0,-3-3 2 16,2 0 5-16,-3 2 0 0,0 1 2 15,0 3-1-15,-2 6 5 0,-6-12 12 0,6 12 15 16,-10-3 26-16,10 3 24 0,-17 0 28 16,17 0 18-16,-23 10 6 0,7-1 13 0,3 4 5 15,1 1-1-15,-2 1-3 0,3 1-5 16,-1 0-10-16,4 0-11 0,3-1-13 0,-1 1-6 15,2-3-10-15,4-1-7 0,-1 1-11 16,2-2-17-16,3 0-30 0,2-3-36 16,1 1-53-16,0-4-48 0,5-2-48 0,1 1-47 15,1-3-44-15,1-1-48 0,3-3-37 16,5-2-32-16,-1-3-29 0,6-10-38 16,8-6-42-16,5-7-57 0,-1-1-53 15,-2-8 8-15,4-4-375 0,13-15-444 0</inkml:trace>
  <inkml:trace contextRef="#ctx0" brushRef="#br0" timeOffset="61181.31">33255 10130 2484 0,'36'-70'-31'0,"-11"15"48"0,0 5 44 16,-7 7 47-16,-6 12 63 0,-4 10-5 15,-5 5 13-15,-3 4 21 0,-3 6 29 0,3 6 36 16,-16 0 27-16,16 0 18 0,-36 30-1 16,9 7-2-16,-3 8 4 0,-8 25 2 0,-2 9 14 15,-6 9 5-15,2 8-16 0,-2 7 1 16,-3-2-18-16,-1 2-24 0,3-6-24 15,3 3-21-15,1-6-77 0,2-6-153 16,5-6 0-16,7-23 0 0,2-3 0 0,3-7 0 16,3-4 0-16,5-14 0 0,4-4 0 15,0-8 0-15,4-3 0 0,3-6 0 0,3-5 0 16,2-5 0-16,0 0 0 0,0 0 0 16,0 0 0-16,19-36 0 0,-6 10 0 15,-1-6 0-15,3-2 0 0,-3-1 0 0,-3 3 0 16,-3 6 0-16,-4 7 0 0,-4 3 0 15,-4 5 0-15,-1 3 0 0,-5 3 0 0,-1 5 0 16,13 0 0-16,-50 18 0 16,19-1 0-16,3 5 0 0,1 0 0 15,-5 11 0-15,10-6 0 0,2 2 0 0,3 0 0 16,4 1 0-16,5-7 0 0,6-2 0 0,1-1 0 16,1-2 0-16,1 0 0 0,1-3 0 15,2 0 0-15,1-4 0 0,3 2 0 0,0-4 0 16,1-3 0-16,-1 0 0 0,1-1 0 15,1-2 0-15,-2 1 0 0,-8-4 0 16,12 2 0-16,-3-1-494 0,-9-1-443 0,0 0 5 16,0 0 103-16,0 0-871 0,0 0-1135 15</inkml:trace>
  <inkml:trace contextRef="#ctx0" brushRef="#br0" timeOffset="63220.2">25888 14051 4837 0,'0'0'178'0,"0"-8"-90"0,0 8-7 0,0 0-40 0,0 0 72 0,0 0 32 0,-16 19 18 0,3 10-10 0,-5 3-6 16,2 11 2-16,-4 5 3 0,3 1 4 15,-2 1-7-15,5-1-6 0,1-1-9 16,4-10-6-16,-1 0-7 0,3-5-6 16,-3-2-7-16,7-8 0 0,1-5-3 0,-3-5-6 15,3-1 4-15,2-2 23 0,-1-3 24 16,-1 1 30-16,2-8-161 0,0 0-19 16,0 0 0-16,0 0 0 0,0 0 0 0,14-30 0 15,-3-3 0-15,3-12 0 0,8-6 0 16,1-8 0-16,11-16 0 0,-2-5 0 0,4-8 0 15,0-1 0-15,5-2 0 0,-1 0 0 16,-2 4 0-16,-1 8 0 0,-6 24 0 0,-2 3 0 16,-4 16 0-16,-8 7 0 15,-2 9 0-15,-1 8 0 0,-5 3-203 0,2 8-308 16,-1 1-65-16,-10 0-85 0,17 11-160 16,-12 0 30-16,0 3 85 0,-5 4-628 0,0 6-790 15</inkml:trace>
  <inkml:trace contextRef="#ctx0" brushRef="#br0" timeOffset="63398.44">25744 14223 3979 0,'-14'2'119'0,"2"-2"15"0,12 0 22 0,-22 0 32 16,22 0 10-16,0 0 23 0,-14-4 5 16,14 4-10-16,0 0-16 0,0 0-30 0,0 0-19 15,0 0-25-15,0 0-54 0,43-13-80 16,-2 7-113-16,0 2-128 0,18-2-159 15,4-4-204-15,2-1-114 0,-1-1 78 0,5-2-503 16,-2-4-618-16</inkml:trace>
  <inkml:trace contextRef="#ctx0" brushRef="#br0" timeOffset="63641.81">26889 13493 3408 0,'-27'2'56'0,"-3"5"39"0,-12 16 39 15,-4 6 27-15,-1 9 18 0,-11 15 16 16,1 5 12-16,4 10 1 0,9 0-18 16,14-10-12-16,1 0-16 0,6 5-18 15,6-4-15-15,0 0-11 0,6 0-22 0,3-2-12 16,4-2-41-16,7-12-46 0,2-4-64 16,1-3-61-16,1-3-72 0,2-5-62 0,3-10-47 15,-3-4-38-15,2-7-35 0,2-2-14 16,-2-3-31-16,3-6-17 0,-2-1-11 15,6-7-350-15,4-10-293 0</inkml:trace>
  <inkml:trace contextRef="#ctx0" brushRef="#br0" timeOffset="63993.92">26615 14351 2144 0,'17'-27'32'0,"-2"0"60"0,-1 6 50 15,-7 6 51-15,1 1 29 0,-1 3 15 0,-2 1-3 16,-2 3-14-16,1-1-17 0,-4 8 5 0,5-3 21 16,-5 3 3-16,0 0-10 0,0 0-11 15,13 15-17-15,-8-8-11 0,-1 3-9 0,-1 2-12 16,-1 0-9-16,4 0-17 0,-4 0-9 15,-1 0 2-15,1 1 4 0,-2-4 1 0,4 3-8 16,-4-3-7-16,0-1-3 0,2-1-18 16,-2 3-7-16,0-10-11 0,2 11 0 15,-2-11-6-15,3 7-2 0,-3-7-5 0,0 0-10 16,0 0-9-16,0 0 4 16,25-21-8-16,-9 9-12 0,-1 0 0 0,1 0-1 0,-5 3-3 15,1 2 1-15,-3-1-6 0,-2 3 3 16,5 2-2-16,-2 1 7 0,-10 2-3 15,21 5 1-15,-12 0 2 0,2 4-9 16,1-1 2-16,1 3-7 0,-2 3-3 0,3-1-14 16,-1 1-35-16,-3-4-45 0,-1 2-59 15,4 2-53-15,-3-4-60 0,0-1-71 0,1-2-82 16,-3 1-80-16,-1-4-118 0,1 0-158 16,-3 0 48-16,-5-4-615 0,11 3-783 15</inkml:trace>
  <inkml:trace contextRef="#ctx0" brushRef="#br0" timeOffset="64214.11">27420 13813 3947 0,'8'-13'163'0,"0"2"22"0,-3 2 20 16,-1 2 10-16,2 5 9 0,-6 2-1 0,12-2 22 16,-12 2 9-16,14 11 2 0,-2 7 0 15,1 9-12-15,-2 9-11 0,-4 7-13 16,-5 3-20-16,-9 12-18 0,0 5-19 0,-6 2-17 15,-5 0-15-15,0 0-11 0,-5-2-13 16,-2-1-13-16,-2-2-30 0,-2-5-36 0,4-6-44 16,3-2-62-16,-3-4-83 15,6-4-77-15,4-9-95 0,5-10-115 0,1-3-139 0,3-5-167 16,8-4-49-16,2-4 83 16,5-2-629-16,-9-2-805 0</inkml:trace>
  <inkml:trace contextRef="#ctx0" brushRef="#br0" timeOffset="64643.22">28103 14244 4148 0,'0'0'237'0,"-10"6"51"0,10-6 53 0,0 0 35 0,0 0 27 0,0 0 13 0,0 0 12 0,0 0-17 0,0 0-30 15,42-8-42-15,-20 3-39 0,5 1-177 16,11-3-123-16,-1 0 0 0,-3-1 0 0,0-1 0 16,-1 4 0-16,-10 2 0 0,-3-1 0 15,-4 3-234-15,-1-1-352 0,-5 2-119 0,-10 0-146 16,14 3 21-16,-14-3 86 0,2 7-698 15,-2-7-893-15</inkml:trace>
  <inkml:trace contextRef="#ctx0" brushRef="#br0" timeOffset="64846.38">28011 14502 4331 0,'-10'4'132'0,"5"-2"36"15,5-2 45-15,-8 5 60 0,8-5 55 16,0 0 17-16,0 0 5 0,0 0-3 0,0 0-20 15,0 0-24-15,25 5-33 16,-6-7-25-16,6 1-30 0,1-1-26 0,1 0-45 0,0 0-133 16,-1 1-11-16,1-1 0 0,-8 0 0 15,0 2-163-15,-6 0-78 0,3 0-68 16,-7-2-79-16,-9 2-64 0,15 2-67 16,-15-2-94-16,8 5-171 0,-8-5 60 0,0 0-636 15,-4 7-814-15</inkml:trace>
  <inkml:trace contextRef="#ctx0" brushRef="#br0" timeOffset="65697.88">29580 13882 3578 0,'-13'-14'-15'0,"-2"4"37"0,0 4 10 0,-5 5 35 0,-4 4 28 0,-15 9 36 0,-10 16 39 0,-2 8 33 0,-10 13 27 0,2 6 23 0,1 4 24 0,9 0 12 0,13-5 10 16,10 1 3-16,2 2 2 16,10 1-5-16,3-3-10 0,11-9-13 0,2-2-13 15,10 10-14-15,5-7-14 0,4-3-17 16,8-2-93-16,3-6-125 0,6-5 0 15,2-5 0-15,6-6 0 0,1-5 0 0,-4-7 0 16,2-7 0-16,3-2 0 0,7-7 0 16,0-7 0-16,-3-2 0 0,-4-6 0 0,-5-7 0 15,-1-5 0-15,-4-5 0 0,-3-5 0 16,-5-8 0-16,-3-4 0 0,-9-5 0 0,0-3 0 16,-7-5 0-16,-6-2 0 0,-1 3 0 15,-8 1 0-15,-3 8 0 0,-6 5 0 0,-6 8 0 16,-4 10 0-16,-12 10 0 0,-4 4 0 15,1 15 0-15,-5 2 0 0,0 8 0 16,-3 5 0-16,-3 8 0 0,3 6 0 16,4 7 0-16,4 2 0 0,10 5 0 0,6-4 0 15,8 1 0-15,5 4 0 0,5 0 0 16,4-2 0-16,13 4 0 0,3 4 0 0,9-5 0 16,4 0 0-16,3-5 0 0,6-3 0 15,0-5 0-15,-4-7 0 0,-1-3 0 16,0-2 0-16,-8-5 0 0,-3-1 0 0,-3-1 0 15,0-1 0-15,-6-4 0 0,4 2 0 16,-5-2 0-16,1-2 0 0,-1 0 0 0,-3-1 0 16,0 1-176-16,1-2-309 0,0 0-124 15,-3 0-151-15,2-3-109 0,0 2 91 16,2-4-757-16,2 1-980 0</inkml:trace>
  <inkml:trace contextRef="#ctx0" brushRef="#br0" timeOffset="65982.7">30666 13779 4322 0,'-12'-11'183'0,"5"1"6"0,-4 10 22 0,-5 2 50 0,-2 9 36 0,-13 11 20 0,-9 14 7 0,-2 11 7 0,-8 20 0 16,-1 4-11-16,7 2-11 15,6 3-16-15,6 0-25 0,10-17-33 16,8 1-235-16,2-2 0 0,2-1 0 0,5-12 0 16,3-4 0-16,4 0 0 0,2-3 0 0,-1-6 0 15,5-1 0-15,2-9 0 0,-1-4 0 16,2-5 0-16,7-1 0 0,-1-5-389 0,2-3-249 16,2-4-129-16,8-4-123 0,3-4 86 15,6-3-796-15,3-9-1039 0</inkml:trace>
  <inkml:trace contextRef="#ctx0" brushRef="#br0" timeOffset="66467.27">30839 14297 4131 0,'-9'-11'-72'15,"3"5"55"-15,-1 4 54 0,7 2 56 0,-19-2 47 16,19 2 38-16,-20 7 30 0,11 0 30 16,-2 0 24-16,-3 3 4 0,1 2-5 0,4 2-13 15,-1-2-16-15,0 3-16 0,5-1-18 16,-1 1-12-16,6-3-20 0,-1 1-11 15,2-2-24-15,-1 1-11 0,6-1-7 0,-1-3-16 16,3-1-8-16,1 0-27 16,3-4-21-16,-1-1-25 0,3-4-8 0,-14 2-9 0,29-8-5 15,-15 1 3-15,4-3 3 16,-3-2-2-16,-1-3 4 0,-1 1-1 0,-2-2 1 16,1 1 5-16,-3 3 15 0,-2-1 9 15,2 5-4-15,-4-1-5 0,-1 4-3 0,-4 5-7 16,0 0 2-16,0 0 8 0,0 0 0 15,-20 31 6-15,7-2 3 0,-4 5 4 0,-5 11 8 16,-1 3 10-16,0 2-46 0,-4 3-7 16,4 0 0-16,-1 6 0 0,-1-1 0 0,0 4 0 15,2-2 0-15,-2-5 0 16,3 2 0-16,-2-5 0 0,3-4 0 0,1-5 0 16,-1-2 0-16,3-10 0 0,1-4 0 15,2-3 0-15,4-5 0 0,0-5 0 16,0-2 0-16,0-3 0 0,2-1 0 15,-1-2 0-15,-1-3 0 0,-3-1 0 0,1-2 0 16,13 0 0-16,-29-7 0 0,13-2 0 0,-2-1 0 16,4-2 0-16,-6-11 0 0,2 1 0 15,4-5 0-15,-2-4 0 0,7 0 0 0,-2-1 0 16,2 0 0-16,6 5-638 0,-1 3-367 16,4 4 104-16,2-3-1019 0,2 3-1343 15</inkml:trace>
  <inkml:trace contextRef="#ctx0" brushRef="#br0" timeOffset="66762.14">31325 14008 5538 0,'-9'-8'-73'0,"-3"6"52"0,-1 4 65 0,-5 6 49 0,-6 11 46 0,-1 4 39 0,-5 11 23 0,-1 5 3 0,5 3-1 16,1 2-14-16,0 0-12 0,6 3-20 16,4-2-22-16,2-8-8 0,2-1-15 15,2-2-11-15,2-3-40 0,3-3-49 16,0-6-70-16,3-3-70 0,-1-2-66 16,4-2-64-16,-2-2-69 0,5-1-60 0,3-1-59 15,-1-4-63-15,5-1-72 0,-1-5-72 16,3-2-7-16,2-1-488 0,2-3-616 0</inkml:trace>
  <inkml:trace contextRef="#ctx0" brushRef="#br0" timeOffset="67086.09">31235 14540 2993 0,'24'-21'-4'0,"-3"3"70"0,-5 0 65 16,-4 8 47-16,-2 0 47 0,-3 3 38 0,-1 2 20 15,0 0 19-15,0 0-10 0,-6 5-12 16,5-7-12-16,-5 7 14 0,0 0-1 0,0 0-13 16,0 0-17-16,0 0-20 15,2 18-22-15,-2-18-19 0,-4 16-19 0,2-9-16 0,2-7-17 16,-1 14-8-16,1-8-17 15,0-6-8-15,-4 11-7 0,4-11-12 0,0 9-6 16,0-9-4-16,0 0-26 0,2 11-50 16,-2-11 0-16,0 0 0 0,0 0 0 15,0 0 0-15,34-15 0 0,-17 1 0 0,0 3 0 16,2-2 0-16,-2 1 0 0,-4 3 0 16,1 3 0-16,-5-1 0 0,1 2 0 0,0 0 0 15,-10 5 0-15,13-2 0 16,-13 2 0-16,0 0 0 0,15 16 0 0,-11-8 0 0,0 2 0 15,-1 6 0-15,-1-1 0 16,2-1 0-16,0 3 0 0,2-1 0 0,-2-3 0 16,-1-1 0-16,1 0 0 0,2-2-143 15,-1-1-247-15,2-2-53 0,0 0-47 16,0-3-66-16,1-1-72 0,-8-3-140 0,17-2 22 16,-17 2-624-16,19-7-823 0</inkml:trace>
  <inkml:trace contextRef="#ctx0" brushRef="#br0" timeOffset="67311.11">32080 14045 3825 0,'24'-38'63'0,"-3"10"62"0,-3 12 58 0,-5 1 57 16,-4 6 43-16,-3-2 19 0,0 4-6 15,-1 4-11-15,-5 3 6 0,0 0 8 16,11 14 11-16,-11 2-5 0,-1 7-11 16,-3 13-21-16,-3-2-18 0,-5 18-18 0,-5 2-21 15,-4 1-107-15,-2 0-109 0,2 3 0 16,-4 1 0-16,-3-1 0 0,-1 0 0 0,-9 11 0 15,8-14 0-15,-1-3 0 0,-5 2 0 16,2-4 0-16,-5 0 0 16,-1-2-417-16,4 0-107 0,-5-7-106 0,0 0-199 0,0-7-12 15,1 0 89-15,-1-6-676 0,13-6-878 16</inkml:trace>
  <inkml:trace contextRef="#ctx0" brushRef="#br0" timeOffset="67666.25">31588 15218 4047 0,'0'0'-104'0,"0"0"25"16,8-7 32-16,-8 7 26 0,0 0 24 15,0 0 35-15,0 0 12 0,5-6 13 0,-5 6 5 16,0 0 7-16,0 0 7 16,0 0 14-16,0 0 13 0,0 0 25 15,0 0 29-15,-27 22 34 0,-5-8 29 0,-19 4 21 16,-16-5 16-16,-9 1 3 0,-25 0-10 16,-11-1-11-16,-10-4-8 0,-4 0-14 0,-7-4-10 15,-3 3-13-15,3 3-21 0,6 0-17 16,7 4-22-16,13-1-21 0,10 4-63 0,28-2-77 15,10-1-124-15,5 4-125 0,18-4-124 16,6 1-135-16,7-1-192 0,4-5-109 16,7-3 89-16,5 0-706 0,1-4-897 0</inkml:trace>
  <inkml:trace contextRef="#ctx0" brushRef="#br0" timeOffset="72305.98">28796 12606 3916 0,'3'-14'-65'16,"-3"4"38"-16,2 1 42 0,-2 9 23 0,-2-11 7 0,2 11 0 0,-7-6 18 0,7 6 11 0,-21 4 7 0,0 2 5 0,-7 7 1 15,-1 4-4-15,2-1 0 0,6 4-1 16,-2-1-1-16,3-1 4 16,6 2 2-16,5-5 7 0,1 0 5 0,3-1-5 0,0 1-6 15,1-1-6-15,2-2-7 0,4 2-8 16,-2-2-4-16,4 0-10 0,1 0-4 0,2-1-16 15,0 4-44-15,3-6-53 0,2 2-63 16,-1-2-91-16,6 1-88 0,-2-3-101 0,-1 0-86 16,3-4-98-16,-2-1-4 0,2-1-372 15,0-2-446-15</inkml:trace>
  <inkml:trace contextRef="#ctx0" brushRef="#br0" timeOffset="72503.35">28944 12850 2677 0,'13'-7'83'0,"-1"1"72"15,-4 3 46-15,-5-1 32 0,-3 4 23 16,8-5 8-16,-8 5-3 0,0 0-17 15,8-4-25-15,-8 4-16 0,0 0 16 0,0 0-12 16,0 0-7-16,2 20-22 0,-4-10-12 16,-3 1-24-16,4 2-26 0,-3 1-12 0,2 1-12 15,-3 3-10-15,1 0-5 0,-2 1-28 16,0-3-35-16,0-1-43 0,1 0-58 16,1 1-70-16,-3-1-92 0,1-1-100 0,0 0-107 15,-2-2-159-15,3 0-80 16,-1-2 72-16,4 0-459 0,1 0-554 0</inkml:trace>
  <inkml:trace contextRef="#ctx0" brushRef="#br0" timeOffset="72827.31">29986 12738 3061 0,'-23'10'7'0,"-2"-1"28"0,-1 6 25 15,-1 3 20-15,5-1 26 0,0 3 16 0,5 1 11 16,4-7 2-16,4 4-6 15,0 2-5-15,6-4-5 0,1 1-9 0,2-3-11 0,2 3-9 16,1-1-12-16,2-1-31 0,2-1-56 16,1-2-81-16,3 3-110 0,-1-4-152 0,3-3-219 15,1-1-15-15,-1-4 63 0,1 1-227 16,8-2-240-16</inkml:trace>
  <inkml:trace contextRef="#ctx0" brushRef="#br0" timeOffset="73202.48">30251 13036 2304 0,'8'-3'102'0,"3"-1"1"0,6 0 7 0,6 0 5 16,0 0 11-16,-2 4-1 0,-1 0 0 16,4 4 2-16,-5 2 4 0,-1 0 5 15,-2 4 1-15,-7 1 10 0,-1 3 8 16,-5-2 11-16,-3 4 6 0,-3 6 10 0,-8 5 9 16,-2-2 15-16,-5 1 9 0,1-2 7 15,0-4 2-15,3-2-8 0,5-5-11 0,2-2-14 16,-1-3-14-16,3 2-10 0,5-3 2 15,0 2-6-15,9-2-12 0,-2-2-19 0,6-1-11 16,5-2-17-16,3 0-42 0,-3-4-54 16,7 1-70-16,2-2-80 0,7-2-78 0,2-2-116 15,-1 0-131-15,-1-2-175 16,-6 3-161-16,-6-1 80 0,-3 3-635 0,-1 1-812 16</inkml:trace>
  <inkml:trace contextRef="#ctx0" brushRef="#br0" timeOffset="76576.63">30898 6856 1415 0,'0'0'208'0,"9"-13"-38"0,-9 13-4 0,0 0-15 0,0 0-5 0,0 0-6 0,1-5-11 0,-1 5-7 0,0 0 3 15,0 0 7-15,0 0 10 0,0 0 2 0,0 0 3 16,0 0-1-16,0 0 9 0,0 0-3 16,0 0 3-16,0 0-6 0,4-10-3 0,-4 10 0 15,0 0-6-15,0 0-5 16,0 0-3-16,0 0-1 0,0 0-4 0,0 0-11 16,-10-7-14-16,10 7-12 0,-9-6-11 15,9 6-7-15,-22-5-8 0,8 7-11 0,-8-2-2 16,-3 5-2-16,-11 6-8 0,0 0-2 15,-5 10-5-15,-5 2 1 0,6 2-5 16,2 1 2-16,6 5 0 0,9-4 3 0,1 2 1 16,8 1 11-16,5-7 7 0,6 2 8 15,3-6 11-15,3 6 12 0,4-3 0 0,4 8 5 16,5-5-22-16,-2 1 1 0,6-5 1 16,-4-8-1-16,0-1-2 0,-3-3-3 0,1-1 2 15,-1-1-4-15,-2-2-4 0,1-1 4 16,-3-1-20-16,2-1-4 0,-11-2-6 0,18 3-1 15,-18-3-15-15,16 2-30 16,-16-2-43-16,11 0-40 0,-11 0-48 0,0 0-48 16,14 1-58-16,-14-1-70 0,11 4-77 15,-11-4-85-15,5 5-109 0,-5-5-132 0,6 6 68 16,-6-6-507-16,5 5-630 0</inkml:trace>
  <inkml:trace contextRef="#ctx0" brushRef="#br0" timeOffset="76894.89">30839 7383 3031 0,'0'-12'-26'0,"0"7"49"0,0 5 35 0,0 0 26 0,0-12 20 0,0 12 13 0,0 0-1 0,-4-9-2 0,4 9 24 0,0 0 47 15,0 0 19-15,-12 30 6 0,-1-12-4 0,1 13 0 16,-8 10-6-16,0 2 2 0,0-2-6 15,1 0-7-15,-1-1-27 0,6-9-10 16,-1-1-10-16,3 0 9 0,1-3-31 0,2-4-8 16,1-6-10-16,4-2-9 0,0 1-9 15,-2-4-6-15,3-1-10 0,-1-2-5 0,0-1-8 16,3 0-3-16,-1-1-2 0,2-7-6 16,-2 9-7-16,2-9-23 0,-2 11-26 15,2-11-29-15,-5 5-42 0,5-5-63 0,0 0-54 16,0 0-72-16,0 0-84 0,0 0-85 15,0 0-130-15,0 0-172 0,0 0 70 16,7-29-551-16,-5 18-686 0</inkml:trace>
  <inkml:trace contextRef="#ctx0" brushRef="#br0" timeOffset="77393.63">31689 7013 3359 0,'11'-12'-38'0,"-1"3"39"15,-2 1 27-15,-1-1 31 0,-1 2 27 16,0 0 30-16,0 2 17 0,-1 0 3 0,-5 5-8 15,6-9-15-15,-6 9-12 16,5-6-12-16,-5 6-2 0,0 0 16 0,0 0 5 0,0 0-2 16,-45 31-3-16,16-14-1 0,1 2 1 15,-5 2 2-15,-4 6 3 0,6-7 0 16,2 0-4-16,4-1-5 0,0-3-2 16,6-1-1-16,6-3-7 0,0-3 4 0,3 0-7 15,3-1-2-15,-1-1-4 0,5 0 14 16,1 0 25-16,2-7 10 0,5 13 1 15,5-6-8-15,3 0-14 0,8 2-14 0,2-3-9 16,11 5-7-16,0-3-12 0,-2 3-3 16,-1-5-6-16,-6-1-12 0,-6 1-4 0,-2-3-6 15,-3-1 1-15,-5 1-8 0,0-1-5 16,-9-2-19-16,18 4-11 0,-18-4-29 0,13 3-35 16,-13-3-35-16,10 2-36 0,-10-2-39 15,0 0-50-15,5 3-61 0,-5-3-82 16,0 0-80-16,0 0-114 0,0 0-190 0,0 0 75 15,-23 7-550-15,16-5-696 0</inkml:trace>
  <inkml:trace contextRef="#ctx0" brushRef="#br0" timeOffset="77872.96">31295 7575 3147 0,'-8'2'-67'0,"8"-2"50"0,-9 2 47 0,9-2 36 0,0 0 28 0,0 0 48 0,0 0 32 0,0 0 29 0,0 0 12 16,0 0-1-16,0 0-3 0,0 0-6 16,0 0-1-16,0 0-3 0,0 0-25 0,45-2-19 15,-14 2-16-15,8 0-12 0,6 2-16 16,-6-1-12-16,3-1-6 0,-10 0-10 0,-5 2-10 15,-6-2-9-15,1 0-3 0,-8 0-8 16,2 1-3-16,-16-1-8 0,19 0-1 16,-19 0-7-16,15 0-1 0,-15 0-8 0,0 0-4 15,17 0-7-15,-17 0-13 16,0 0-25-16,12 2-34 0,-12-2-48 0,0 0-68 16,7 1-65-16,-7-1-88 0,0 0-108 0,0 0-203 15,0 0-68-15,0 0 72 0,0 0-469 16,11-7-570-16</inkml:trace>
  <inkml:trace contextRef="#ctx0" brushRef="#br0" timeOffset="78382.94">32484 7106 3233 0,'-4'-15'24'0,"6"3"13"15,0 4-5-15,3 1 8 0,2 0 13 0,1 2 0 16,2 0-3-16,1 3-5 0,3 0 0 16,-14 2-3-16,26 4-14 0,-12 0 9 15,-1 1-12-15,-3 3-7 0,-1 2-2 0,-3-1 14 16,-3 3-6-16,-1 0 24 0,-4-1 12 15,-1 4-3-15,-9 0 3 0,0 1 6 16,-8 4 3-16,-5-1-3 0,2 0 8 0,0-1-4 16,3 1 1-16,2-4-3 0,7-4-7 0,-1 1 1 15,5-1 4-15,1-1 5 16,4 2 17-16,4 1 13 0,2 3 6 0,5 3-1 16,5 7 4-16,2 3-3 0,4 0-1 15,-1-2-11-15,-2 3-9 0,1-3-6 0,-4 2-6 16,-4-5-1-16,-2-5 1 0,-3 2 5 15,-3-4 16-15,-2 1 15 0,-3-2 15 16,-1 0 1-16,-4-1 1 0,-4 0 3 0,1-1-7 16,-3 1-6-16,-2-4-6 0,-4-1-5 15,4-1-9-15,-7-1-9 0,0-3-10 0,-2 1-9 16,1-3-6-16,2-1-24 0,-1-2-46 16,-2-4-69-16,7 3-85 0,-9-3-82 0,4 1-97 15,6-1-104-15,-2 3-123 0,0-1-215 16,2 0 20-16,-1 2 85 15,6 0-558-15,-2 2-698 0</inkml:trace>
  <inkml:trace contextRef="#ctx0" brushRef="#br0" timeOffset="79147.57">30335 8352 3642 0,'-11'2'62'0,"11"-2"33"0,0 0 28 0,0 0 31 0,0 0 6 0,0 0-1 0,0 0 2 0,41-12-3 15,4 5-8-15,21-4-10 0,1 1-11 16,5 2-14-16,4-1-14 0,4 1-10 0,0-1-8 16,-4 0-9-16,-8 2-8 15,-9 0-6-15,-12 1-7 0,-10 4-2 0,-6-3-4 16,-8 1-7-16,-6 0-2 0,-3 3-12 16,-3-1-13-16,1-1-22 0,-5 1-37 0,-7 2-43 15,7-3-58-15,-7 3-62 0,0 0-73 16,0 0-81-16,0 0-102 0,0 0-206 15,0 0 51-15,0 0 57 0,0 0-297 0,0 0-343 16</inkml:trace>
  <inkml:trace contextRef="#ctx0" brushRef="#br0" timeOffset="83986.07">30367 4399 2230 0,'2'7'-6'0,"-2"-7"20"0,0 0 20 0,0 0 7 0,-15 14 5 0,7-9 5 0,0 4 5 0,-1-1 10 16,4 2 5-16,-2-1 8 0,3 1 19 0,3 3 5 16,1-1 15-16,1-1 19 15,5 3 11-15,6 0 4 0,1 0-7 0,5-4-8 0,0 2-10 16,12-2-9-16,-5-1-11 16,0-4-11-16,0 0-9 0,0-3-7 0,-1-1-5 15,-2-1 9-15,-3-1 7 0,-2-1 6 16,-4-3 4-16,-2-2-15 0,-1-1-10 15,-6-6-6-15,0 2-10 0,-6-6-8 0,-1 0-1 16,-2-2-9-16,-4-1-2 0,-2-4-3 16,-1 4-2-16,0 3-15 0,1 3-6 0,-2-1-5 15,-4 4-23-15,-2 2-30 0,1 3-36 16,-2 2-51-16,0 2-56 0,5 3-75 0,-4-2-106 16,1 2-173-16,6 2-95 15,2-2 65-15,10 0-293 0,0 0-349 0</inkml:trace>
  <inkml:trace contextRef="#ctx0" brushRef="#br0" timeOffset="85137.33">30969 4396 2502 0,'0'0'46'0,"-25"-3"32"0,25 3 11 0,-12-4 9 0,12 4 9 0,-11-3 27 0,11 3 10 0,0 0 25 0,-11-2-15 16,11 2-15-16,0 0-12 0,0 0-13 15,0 0-6-15,0 0-4 0,0 0 2 16,15 21-4-16,-1-9-13 0,3 2-5 0,6 4-9 16,0 1-8-16,-1 2-8 0,-1-1-9 15,-3 3-2-15,-5-3-7 0,-4-3 0 0,-3-1-2 16,-4 1 21-16,-4 2 19 15,-2-1 17-15,-9 9 20 0,-7-4 7 0,0-2 7 0,-1 0-4 16,-4-3-6-16,0 0-10 16,5-5-10-16,2-1-9 0,1-1-7 15,2-1-14-15,2-2-1 0,1 1-14 0,3-2-3 16,1-2-6-16,1 0-10 0,-2 0-10 16,9-5-29-16,-11 7-21 0,8-3-31 0,3-4-36 15,-11 5-48-15,11-5-50 0,0 0-64 16,0 0-86-16,-7 3-97 0,7-3-114 0,0 0-157 15,0 0 68-15,0 0-408 0,4-19-520 16</inkml:trace>
  <inkml:trace contextRef="#ctx0" brushRef="#br0" timeOffset="87239.21">30313 4469 2965 0,'-14'13'-75'0,"-4"1"41"16,-4 8 24-16,-3 3 21 0,2 3 18 0,-8 4 23 0,12-4 10 0,2 0 9 0,4-3 17 0,7-3 5 0,4-3 12 16,6-2 3-16,10 9 7 0,8-2-10 15,19 0-8-15,6-5-7 0,8-5-12 0,10-4-8 16,5-3-8-16,5-7 6 0,1-3-16 16,0-6 0-16,-6-3-11 0,-7-5 7 15,-4-3-7-15,-5-6-8 0,-12-7-9 0,-6-3 7 16,-10-5-7-16,-8-2-5 15,-13 3-1-15,-5-1 0 0,-7-2-17 0,-12-4 10 0,-8 2-5 16,-5 5 0-16,-6 4-1 0,-4 5-8 16,-6 8 9-16,-6 6-6 0,2 0 4 0,-4 9-1 15,12 1 1-15,-1 6-1 16,0 1-28-16,8 0-48 0,6 1-60 0,4 3-76 16,7 1-100-16,2-3-151 0,5-2-144 15,1-2 59-15,5-2-217 0,7 4-251 16</inkml:trace>
  <inkml:trace contextRef="#ctx0" brushRef="#br0" timeOffset="87645.83">30832 3559 2066 0,'0'0'8'0,"0"0"17"16,-31 12 13-16,20-8 0 0,-5 3 7 15,5-2 9-15,-3 1 6 0,2 3 5 16,1-2 6-16,-2 3 4 0,6-1 0 0,0 0 1 16,3-1 5-16,0 2 8 0,3 1 6 15,2-1-3-15,3 1-5 0,3-2-9 16,3 2-1-16,2-1-10 0,1-2 2 0,2-1-15 15,0 0 0-15,1-3 0 0,-3-2-11 16,0-1 2-16,-13-1 2 0,21-3-8 16,-10-1 0-16,-3-3 2 0,0-1-9 15,-5-2-10-15,-1-3 1 0,0 0-6 0,-2-2-1 16,0 1-8-16,-4-3 9 0,3-1-5 16,-3 3-10-16,-4-2-14 0,-4 0-13 0,3 1-21 15,-2 3-28-15,-1 2-37 0,-1 4-51 16,1 0-59-16,-3 3-83 0,6-1-140 0,-1-1-95 15,3 3 51-15,1 1-46 0,6 2-38 16</inkml:trace>
  <inkml:trace contextRef="#ctx0" brushRef="#br0" timeOffset="88022.41">31648 3351 1563 0,'0'0'48'15,"9"-2"8"-15,-9 2-6 0,0 0-6 0,0 0-6 16,0 0 16-16,0 0 40 16,0 0 23-16,-16 20 18 0,-1-8 7 15,-8 8 11-15,-12 6 4 0,-3 0 7 0,-5 2 0 16,4-1 0-16,0 0-13 0,3-1-9 15,12-5-15-15,2-1-9 0,6-3-8 0,5-1-12 16,1-1 7-16,7-1 1 0,3 0 7 16,2-3-1-16,5 3-7 0,11 0-13 0,6 3-5 15,7-1-9-15,5-3-7 0,5-1-8 16,0-1-3-16,-1-1-19 0,0-3-23 16,-4-2-18-16,-7 0-25 0,-6-1-15 0,-1-3-21 15,-7-1-30-15,-4 0-36 0,-9 0-42 16,18 0-39-16,-18 0-45 0,0 0-70 0,0 0-85 15,0 0-177-15,0 0 37 16,0 0-167-16,0 0-208 0</inkml:trace>
  <inkml:trace contextRef="#ctx0" brushRef="#br0" timeOffset="89202.55">32123 3468 1965 0,'0'0'0'0,"0"0"23"0,13-8 16 0,-13 8 18 0,7-7 18 0,-7 7 20 0,3-7 18 0,-3 7 9 0,2-10 7 0,-2 10-4 0,0-9-11 16,0 9-10-16,-5-7-14 15,5 7-9-15,-22 2-7 0,1 3-7 0,-13 7-13 16,-8 9 11-16,0 3-8 0,0 0 25 16,4 5-1-16,1 0-8 0,12-5 3 15,2 0 8-15,6 4 0 0,3-3-3 0,5-1-9 16,5-3-7-16,4-2 2 0,2-2-7 15,5 5-3-15,4 4-8 0,7 0-5 16,-1-2-2-16,2-6-39 0,-1 0-42 16,-2-7-67-16,2 2-66 0,0-5-77 0,-2-1-97 15,-1-2-148-15,0 0-88 0,-4-2 47 16,2-2-127-16,-4-1-158 0</inkml:trace>
  <inkml:trace contextRef="#ctx0" brushRef="#br0" timeOffset="89421.35">32112 3904 1864 0,'0'0'19'0,"0"0"9"16,0 0 21-16,0 0 34 0,2 12 25 0,-2-12 20 15,-6 15 8-15,2-3 8 0,0 4 0 16,-1 5-4-16,-1-3-13 16,1 5-3-16,-1-1-16 0,-1 2-13 0,4-2-6 15,-1 1-11-15,0-3-9 0,3 0 0 0,-3-4-13 16,0 1-3-16,2-2-38 0,1-1-31 15,-1-1-35-15,-1-2-53 0,1-3-60 16,2 0-81-16,-2-1-140 0,2-7-170 16,0 0 55-16,0 10-81 0,0-10-80 0</inkml:trace>
  <inkml:trace contextRef="#ctx0" brushRef="#br0" timeOffset="89894.32">32835 3568 1578 0,'8'-7'12'0,"-3"0"36"16,-5 7 24-16,5-8 18 0,-5 8 18 15,6-5 15-15,-6 5 10 0,0 0 11 16,1-7-13-16,-1 7-9 0,0 0-5 0,0 0 23 16,0 0 15-16,-37 22 31 0,8-7-2 15,-3 2 5-15,-9 8-1 0,1-1 3 16,10-6-4-16,-3 1-19 0,8 2-8 0,3-2-13 15,7-6-7-15,4 1-8 0,0-2-4 16,6 1 2-16,1-2-4 0,4 0-1 16,2 0-8-16,2 0-12 0,6-1-5 0,5 2-16 15,2 0-5 1,12 0-8-16,3 0-11 0,2-1-12 0,4-3-30 0,2-2-33 16,-4 1-26-16,-7-1-41 0,-6-3-46 0,0-1-53 15,-5-2-51-15,-2 0-44 16,2 0-54-16,-7-2-75 0,1 0-131 0,-12 2-123 15,11-1 65-15,-11 1-276 0,0 0-353 16</inkml:trace>
  <inkml:trace contextRef="#ctx0" brushRef="#br0" timeOffset="91494.61">33110 3711 2234 0,'-20'-15'-33'0,"9"4"30"0,-2-1 18 0,3 0 18 0,3 0 29 0,0-2 25 0,1 3 16 15,4 0 0-15,4 0-7 0,2-1-2 16,3 0-7-16,2 3-6 0,9-3-7 16,-5 6-4-16,2-1-7 0,-2 6-12 0,1-1-2 15,-1 2-6-15,1 2-3 0,1 3-7 16,-4 0-3-16,-1 3 8 0,1 2 4 15,-3 1-3-15,-2-1 8 0,-2 0 10 0,-4 2 21 16,0 0 13-16,-4 2 7 0,-4 0 8 16,-2 1-1-16,-2 3 4 0,-10 2-7 0,1 0-4 15,4-4-4-15,2-4-10 0,2 0-15 16,1 2-4-16,3-3-1 0,1 2-6 16,1-1 5-16,4 0-14 0,3 1-1 0,0 1-2 15,5 3-2-15,-2-1 0 0,3 4-5 16,-1-1-4-16,1 2-1 0,-1-3 0 15,0 0-5-15,-1-1 2 0,-2-2-5 16,-1-1-1-16,-1 0-2 0,0-2 5 16,-1 1-2-16,-3-1 3 0,0-1-1 0,-2-1 5 15,-2 1-12-15,-1 2-1 16,-5-5 0-16,-2 5-2 0,-4-3-14 0,-10 0-29 0,-3 1-53 16,1-1-73-16,-2-3-79 15,0 4-73-15,0 0-115 0,9-4-205 0,3-3-35 16,8 1 71-16,3-3-291 0,10 4-360 15</inkml:trace>
  <inkml:trace contextRef="#ctx0" brushRef="#br0" timeOffset="91810.24">33246 4387 2310 0,'0'0'41'0,"0"0"37"0,0 0 21 0,0 0 5 0,0 0 25 0,0 0 39 0,-56 4 42 0,14 0 26 15,-21 0 7-15,-9 2 14 0,-12-1 5 16,-30 2 3-16,-11-2-4 0,-8 2-15 16,0 1-4-16,4 1-24 0,-5 0-11 15,3-1-8-15,3 2-12 0,7 1-23 0,6-1-18 16,29 0-17-16,10 0-16 0,10-1-11 16,7 2-13-16,17-3-8 0,5 2-11 0,10-3-13 15,7 0-7-15,2-2-6 0,6 0-20 16,-1 0-35-16,2-1-30 0,6-1-29 15,5-3-37-15,-7 5-37 0,7-5-61 0,0 0-41 16,0 0-60-16,0 0-49 0,0 0-58 16,37-3-81-16,-18-1-159 0,2-2-22 0,8-6 66 15,-1 1-310-15,5-1-400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6:50.209"/>
    </inkml:context>
    <inkml:brush xml:id="br0">
      <inkml:brushProperty name="width" value="0.035" units="cm"/>
      <inkml:brushProperty name="height" value="0.035" units="cm"/>
    </inkml:brush>
  </inkml:definitions>
  <inkml:trace contextRef="#ctx0" brushRef="#br0">144 526 18418 0 0,'0'0'59'0'0,"-5"-16"1471"0"0,5 10-1233 0 0,0 0 0 0 0,0 0 1 0 0,1 0-1 0 0,0 0 1 0 0,0 0-1 0 0,1 0 0 0 0,-1 0 1 0 0,1 0-1 0 0,0 1 1 0 0,1-1-1 0 0,0 1 1 0 0,3-6-1 0 0,-2 4-137 0 0,-1 0 0 0 0,1 0 0 0 0,-1 0 1 0 0,-1-1-1 0 0,1 1 0 0 0,-2-1 0 0 0,1 1 0 0 0,1-13 0 0 0,-3 5 69 0 0,-1 0-1 0 0,-1 0 0 0 0,0 0 1 0 0,-1 1-1 0 0,0-1 0 0 0,-1 0 0 0 0,-1 1 1 0 0,0 0-1 0 0,-1 0 0 0 0,-11-17 1 0 0,12 22-95 0 0,-1 0 0 0 0,0 0 0 0 0,-1 1 0 0 0,0 0 0 0 0,0 1 0 0 0,-1-1 0 0 0,0 1 0 0 0,0 1 0 0 0,-1 0 0 0 0,1 0 0 0 0,-1 0 0 0 0,-1 1 0 0 0,1 1 0 0 0,-1-1 0 0 0,-10-2 0 0 0,20 7-124 0 0,0 0 0 0 0,0 0 0 0 0,1 0 0 0 0,-1 0-1 0 0,0 0 1 0 0,0 0 0 0 0,0 0 0 0 0,0 0 0 0 0,1 0 0 0 0,-1 0 0 0 0,0 0-1 0 0,0 0 1 0 0,0-1 0 0 0,0 1 0 0 0,1 0 0 0 0,-1 0 0 0 0,0 0 0 0 0,0 0-1 0 0,0 0 1 0 0,0 0 0 0 0,0-1 0 0 0,0 1 0 0 0,1 0 0 0 0,-1 0 0 0 0,0 0 0 0 0,0 0-1 0 0,0 0 1 0 0,0-1 0 0 0,0 1 0 0 0,0 0 0 0 0,0 0 0 0 0,0 0 0 0 0,0 0-1 0 0,0-1 1 0 0,0 1 0 0 0,0 0 0 0 0,0 0 0 0 0,0 0 0 0 0,0-1 0 0 0,0 1-1 0 0,0 0 1 0 0,0 0 0 0 0,0 0 0 0 0,0 0 0 0 0,0-1 0 0 0,0 1 0 0 0,0 0-1 0 0,0 0 1 0 0,0 0 0 0 0,0 0 0 0 0,-1-1 0 0 0,1 1 0 0 0,0 0 0 0 0,0 0 0 0 0,0 0-1 0 0,0 0 1 0 0,0 0 0 0 0,0-1 0 0 0,-1 1 0 0 0,1 0 0 0 0,0 0 0 0 0,0 0-1 0 0,0 0 1 0 0,30-11 139 0 0,44-8-117 0 0,-73 19-28 0 0,13-3 37 0 0,11-4-11 0 0,0 2 0 0 0,1 0 0 0 0,0 2-1 0 0,32 0 1 0 0,-51 3 17 0 0,-1 1 0 0 0,0-1-1 0 0,0 1 1 0 0,0 0 0 0 0,0 1-1 0 0,0-1 1 0 0,0 1 0 0 0,0 0-1 0 0,0 1 1 0 0,-1-1 0 0 0,1 1-1 0 0,-1 0 1 0 0,1 1 0 0 0,-1-1-1 0 0,-1 1 1 0 0,1 0 0 0 0,0 0-1 0 0,-1 1 1 0 0,0-1 0 0 0,0 1-1 0 0,0 0 1 0 0,0 0 0 0 0,3 8-1 0 0,7 18 380 0 0,-2 0-1 0 0,15 58 0 0 0,7 21-2961 0 0,0-43-6015 0 0,-31-63 7038 0 0,0 0 0 0 0,0 0 1 0 0,0-1-1 0 0,0 1 0 0 0,1-1 0 0 0,-1 1 1 0 0,9 4-1 0 0,1 0-6814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6:37.886"/>
    </inkml:context>
    <inkml:brush xml:id="br0">
      <inkml:brushProperty name="width" value="0.035" units="cm"/>
      <inkml:brushProperty name="height" value="0.035" units="cm"/>
    </inkml:brush>
  </inkml:definitions>
  <inkml:trace contextRef="#ctx0" brushRef="#br0">636 172 18450 0 0,'-1'-5'160'0'0,"1"0"-1"0"0,0-1 1 0 0,0 1 0 0 0,0 0 0 0 0,1-1 0 0 0,0 1 0 0 0,0 0 0 0 0,0 0 0 0 0,1-1-1 0 0,-1 1 1 0 0,1 0 0 0 0,1 1 0 0 0,-1-1 0 0 0,1 0 0 0 0,-1 0 0 0 0,1 1 0 0 0,0 0-1 0 0,6-7 1 0 0,-2 3 201 0 0,1-1 0 0 0,-1 1-1 0 0,1 1 1 0 0,0 0 0 0 0,1 0 0 0 0,0 0-1 0 0,19-10 1 0 0,-26 16-73 0 0,3 4 17 0 0,-1-1-215 0 0,0 1-1 0 0,-1 0 0 0 0,1-1 1 0 0,-1 1-1 0 0,0 1 1 0 0,0-1-1 0 0,0 0 0 0 0,0 1 1 0 0,-1 0-1 0 0,1 0 0 0 0,-1-1 1 0 0,0 1-1 0 0,0 1 1 0 0,0-1-1 0 0,-1 0 0 0 0,1 0 1 0 0,-1 1-1 0 0,0-1 0 0 0,0 0 1 0 0,0 7-1 0 0,7 60 1211 0 0,-3 0 0 0 0,-6 102 0 0 0,-1-61-349 0 0,3-17-143 0 0,1-18-720 0 0,-4-1 1 0 0,-17 127-1 0 0,18-197-88 0 0,0 0 0 0 0,-1 0 0 0 0,1-1 0 0 0,-1 1 0 0 0,-1-1 0 0 0,1 1 0 0 0,0-1 0 0 0,-1 0 0 0 0,0 1 0 0 0,-1-2 0 0 0,1 1 0 0 0,-1 0 0 0 0,0-1 0 0 0,0 1 0 0 0,0-1 0 0 0,-1 0 0 0 0,-4 3 0 0 0,2-3 0 0 0,0-1 0 0 0,0 0 0 0 0,0 0 0 0 0,0-1 0 0 0,-1 1 0 0 0,1-2 0 0 0,-1 1 0 0 0,0-1 0 0 0,1 0 0 0 0,-1-1 0 0 0,0 0 0 0 0,-15-1 0 0 0,-13-3 99 0 0,1-2 0 0 0,-1-1 1 0 0,1-2-1 0 0,0-1 0 0 0,1-2 0 0 0,0-1 1 0 0,1-1-1 0 0,0-3 0 0 0,-47-31 0 0 0,58 33-474 0 0,1-1-1 0 0,0-1 1 0 0,2-1-1 0 0,0 0 1 0 0,1-2-1 0 0,1 0 1 0 0,-23-35-1 0 0,30 38-997 0 0,1 1 0 0 0,1-2 0 0 0,0 1 0 0 0,2-1 0 0 0,0 0 0 0 0,-7-33 0 0 0,11 39-276 0 0,1 0 1 0 0,0 0-1 0 0,1 0 1 0 0,0-1 0 0 0,2-15-1 0 0,7-21-7748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6:38.076"/>
    </inkml:context>
    <inkml:brush xml:id="br0">
      <inkml:brushProperty name="width" value="0.035" units="cm"/>
      <inkml:brushProperty name="height" value="0.035" units="cm"/>
    </inkml:brush>
  </inkml:definitions>
  <inkml:trace contextRef="#ctx0" brushRef="#br0">50 156 18306 0 0,'-49'-154'8873'0'0,"49"152"-9338"0"0,3 4-801 0 0,1-1 858 0 0,-1 1 1 0 0,1-1-1 0 0,-1 1 1 0 0,0 0-1 0 0,0 0 1 0 0,1 1 0 0 0,-1-1-1 0 0,3 4 1 0 0,5 2-1529 0 0,80 57-8965 0 0,-51-40 3813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6:38.263"/>
    </inkml:context>
    <inkml:brush xml:id="br0">
      <inkml:brushProperty name="width" value="0.035" units="cm"/>
      <inkml:brushProperty name="height" value="0.035" units="cm"/>
    </inkml:brush>
  </inkml:definitions>
  <inkml:trace contextRef="#ctx0" brushRef="#br0">47 0 14637 0 0,'-46'5'11039'0'0,"52"-3"-10385"0"0,31 9-1224 0 0,0-2 0 0 0,1-1 1 0 0,70 5-1 0 0,37 6-5914 0 0,-67 3-1789 0 0,-51-11 835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6:38.450"/>
    </inkml:context>
    <inkml:brush xml:id="br0">
      <inkml:brushProperty name="width" value="0.035" units="cm"/>
      <inkml:brushProperty name="height" value="0.035" units="cm"/>
    </inkml:brush>
  </inkml:definitions>
  <inkml:trace contextRef="#ctx0" brushRef="#br0">103 0 14197 0 0,'-92'14'4388'0'0,"89"-14"-2292"0"0,-4 2-656 0 0,7-2-1402 0 0,0 0-1 0 0,0 0 1 0 0,0 0-1 0 0,0 0 1 0 0,1 0-1 0 0,-1 0 1 0 0,0 0-1 0 0,0 0 1 0 0,0 0-1 0 0,0 0 1 0 0,0 0-1 0 0,0 0 1 0 0,0 0-1 0 0,0 0 1 0 0,1 0-1 0 0,-1 0 1 0 0,0 0-1 0 0,0 1 1 0 0,0-1-1 0 0,0 0 1 0 0,0 0-1 0 0,0 0 1 0 0,0 0-1 0 0,0 0 1 0 0,0 0-1 0 0,0 0 1 0 0,1 0-1 0 0,-1 0 1 0 0,0 0-1 0 0,0 1 1 0 0,0-1-1 0 0,0 0 1 0 0,0 0-1 0 0,0 0 1 0 0,0 0-1 0 0,0 0 1 0 0,0 0 0 0 0,0 0-1 0 0,0 1 1 0 0,0-1-1 0 0,0 0 1 0 0,0 0-1 0 0,0 0 1 0 0,0 0-1 0 0,0 0 1 0 0,0 0-1 0 0,0 0 1 0 0,0 1-1 0 0,0-1 1 0 0,0 0-1 0 0,0 0 1 0 0,0 0-1 0 0,-1 0 1 0 0,1 0-1 0 0,0 0 1 0 0,34 8 31 0 0,1-2 1 0 0,45 2 0 0 0,155-11-9132 0 0,-127-5 1802 0 0,-62 5 1007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6:38.948"/>
    </inkml:context>
    <inkml:brush xml:id="br0">
      <inkml:brushProperty name="width" value="0.035" units="cm"/>
      <inkml:brushProperty name="height" value="0.035" units="cm"/>
    </inkml:brush>
  </inkml:definitions>
  <inkml:trace contextRef="#ctx0" brushRef="#br0">0 111 13197 0 0,'0'-4'233'0'0,"0"0"0"0"0,1 1 0 0 0,-1-1 0 0 0,1 0 0 0 0,-1 0 0 0 0,1 1-1 0 0,0-1 1 0 0,1 0 0 0 0,-1 1 0 0 0,0-1 0 0 0,1 1 0 0 0,0-1 0 0 0,0 1 0 0 0,0 0-1 0 0,4-5 1 0 0,-1 4 101 0 0,0 0 0 0 0,0 0 1 0 0,0 0-1 0 0,0 1 0 0 0,0-1 0 0 0,0 1 0 0 0,1 1 0 0 0,0-1 0 0 0,6-1 0 0 0,-1 1-52 0 0,0 0 0 0 0,0 0 0 0 0,0 1 0 0 0,1 1 1 0 0,-1 0-1 0 0,1 1 0 0 0,-1 0 0 0 0,1 0 0 0 0,-1 2 0 0 0,1-1 0 0 0,-1 1 1 0 0,0 1-1 0 0,0 0 0 0 0,0 0 0 0 0,0 1 0 0 0,11 6 0 0 0,-17-7-167 0 0,0 0 0 0 0,0 0 0 0 0,0 0 0 0 0,0 0-1 0 0,-1 1 1 0 0,1 0 0 0 0,-1 0 0 0 0,0 0 0 0 0,0 0 0 0 0,-1 1-1 0 0,1-1 1 0 0,-1 1 0 0 0,0 0 0 0 0,0 0 0 0 0,-1 0 0 0 0,1 1-1 0 0,-1-1 1 0 0,-1 0 0 0 0,1 1 0 0 0,-1 0 0 0 0,1-1 0 0 0,-1 1-1 0 0,-1 0 1 0 0,1-1 0 0 0,-1 1 0 0 0,0 0 0 0 0,-1 0 0 0 0,1 0-1 0 0,-1-1 1 0 0,0 1 0 0 0,-1 0 0 0 0,1-1 0 0 0,-5 10 0 0 0,-6 11 576 0 0,0-1 1 0 0,-2 0-1 0 0,-1 0 1 0 0,-35 42-1 0 0,-16 26-346 0 0,66-92-345 0 0,-1 0 0 0 0,0 0 0 0 0,1 0 0 0 0,-1 0 0 0 0,0 0 0 0 0,1 0 0 0 0,-1 0 0 0 0,1 0 0 0 0,0 0 0 0 0,-1 0 0 0 0,1 1 0 0 0,0-1 0 0 0,0 0 0 0 0,-1 0 0 0 0,1 0 0 0 0,0 1 0 0 0,0-1 0 0 0,1 0 0 0 0,-1 0 0 0 0,0 0 0 0 0,0 0 0 0 0,0 1 0 0 0,1-1 0 0 0,-1 0 0 0 0,1 0 0 0 0,-1 0 0 0 0,1 0 0 0 0,-1 0 0 0 0,1 0 0 0 0,0 0 0 0 0,-1 0 0 0 0,1 0 0 0 0,0 0 0 0 0,0 0 0 0 0,0 0 0 0 0,0-1 0 0 0,0 1 0 0 0,0 0 0 0 0,0 0 0 0 0,0-1 0 0 0,2 2 0 0 0,3 0 0 0 0,0 1 0 0 0,0-1 0 0 0,1 0 0 0 0,-1 0 0 0 0,10 0 0 0 0,-12-1 0 0 0,52 5-517 0 0,0-3 0 0 0,-1-2 1 0 0,1-3-1 0 0,80-12 0 0 0,-7 1-5272 0 0,-40 7 998 0 0,-30 1-1783 0 0,6-2-4599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6:39.127"/>
    </inkml:context>
    <inkml:brush xml:id="br0">
      <inkml:brushProperty name="width" value="0.035" units="cm"/>
      <inkml:brushProperty name="height" value="0.035" units="cm"/>
    </inkml:brush>
  </inkml:definitions>
  <inkml:trace contextRef="#ctx0" brushRef="#br0">42 61 21014 0 0,'-30'-19'1124'0'0,"18"9"5987"0"0,69 4-9822 0 0,88 1 0 0 0,25-1-6193 0 0,-117 0 3590 0 0,-4-3-2439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6:39.337"/>
    </inkml:context>
    <inkml:brush xml:id="br0">
      <inkml:brushProperty name="width" value="0.035" units="cm"/>
      <inkml:brushProperty name="height" value="0.035" units="cm"/>
    </inkml:brush>
  </inkml:definitions>
  <inkml:trace contextRef="#ctx0" brushRef="#br0">126 105 13617 0 0,'4'-35'209'0'0,"-4"28"291"0"0,0 0 0 0 0,1 0 0 0 0,0 0 0 0 0,0 0 0 0 0,1 0 0 0 0,4-10 0 0 0,-6 8 730 0 0,-2 7 98 0 0,0 6 2873 0 0,-59 380 1028 0 0,28-164-6420 0 0,-5-4-7316 0 0,38-214 8134 0 0,-5 29-3323 0 0,7-9-2934 0 0,0-9-431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6:39.687"/>
    </inkml:context>
    <inkml:brush xml:id="br0">
      <inkml:brushProperty name="width" value="0.035" units="cm"/>
      <inkml:brushProperty name="height" value="0.035" units="cm"/>
    </inkml:brush>
  </inkml:definitions>
  <inkml:trace contextRef="#ctx0" brushRef="#br0">71 35 14701 0 0,'-70'-10'12948'0'0,"74"7"-11877"0"0,4 0-830 0 0,-1-1 1 0 0,0 1-1 0 0,1 1 0 0 0,-1-1 1 0 0,1 1-1 0 0,0 1 1 0 0,0-1-1 0 0,0 1 0 0 0,0 1 1 0 0,9 0-1 0 0,94 5-2057 0 0,-77-2 267 0 0,-21-2 693 0 0,96 10-5099 0 0,-38 5-4892 0 0,-54-11 2351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6:39.859"/>
    </inkml:context>
    <inkml:brush xml:id="br0">
      <inkml:brushProperty name="width" value="0.035" units="cm"/>
      <inkml:brushProperty name="height" value="0.035" units="cm"/>
    </inkml:brush>
  </inkml:definitions>
  <inkml:trace contextRef="#ctx0" brushRef="#br0">75 1 16065 0 0,'-72'7'3829'0'0,"69"-7"-2657"0"0,28 6 5128 0 0,101 2-7409 0 0,319-13-16341 0 0,-365-2 10499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6:40.275"/>
    </inkml:context>
    <inkml:brush xml:id="br0">
      <inkml:brushProperty name="width" value="0.035" units="cm"/>
      <inkml:brushProperty name="height" value="0.035" units="cm"/>
    </inkml:brush>
  </inkml:definitions>
  <inkml:trace contextRef="#ctx0" brushRef="#br0">60 108 12869 0 0,'-29'-64'2233'0'0,"11"21"7781"0"0,22 49-9090 0 0,8 16-180 0 0,-1 1-1 0 0,-1 0 1 0 0,-2 0 0 0 0,0 1 0 0 0,-1 0 0 0 0,-1 1 0 0 0,3 33-1 0 0,-1 18-354 0 0,-3 90-1 0 0,-7-122-388 0 0,-11 64 0 0 0,7-67 0 0 0,6-39 0 0 0,-1 0 0 0 0,0 1 0 0 0,1-1 0 0 0,-1 0 0 0 0,0 0 0 0 0,0 0 0 0 0,0 0 0 0 0,-1 0 0 0 0,1 0 0 0 0,0 0 0 0 0,-1 0 0 0 0,1-1 0 0 0,-1 1 0 0 0,0 0 0 0 0,1-1 0 0 0,-1 1 0 0 0,0-1 0 0 0,0 0 0 0 0,0 0 0 0 0,0 0 0 0 0,0 0 0 0 0,0 0 0 0 0,0 0 0 0 0,-1 0 0 0 0,-3 0 0 0 0,4 0 0 0 0,-13 6 0 0 0,3 0 0 0 0,4 0 0 0 0,14 4 0 0 0,9-5 0 0 0,-1 0 0 0 0,1-1 0 0 0,0-1 0 0 0,1-1 0 0 0,-1 0 0 0 0,1 0 0 0 0,30-1 0 0 0,-17 1 0 0 0,209 11-1181 0 0,-233-14-2962 0 0,11-2 3111 0 0,-13 2-3188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6:50.866"/>
    </inkml:context>
    <inkml:brush xml:id="br0">
      <inkml:brushProperty name="width" value="0.035" units="cm"/>
      <inkml:brushProperty name="height" value="0.035" units="cm"/>
    </inkml:brush>
  </inkml:definitions>
  <inkml:trace contextRef="#ctx0" brushRef="#br0">334 56 15705 0 0,'0'0'274'0'0,"-1"0"-168"0"0,0-1-1 0 0,0 1 0 0 0,-1-1 0 0 0,1 1 0 0 0,0-1 1 0 0,0 1-1 0 0,0-1 0 0 0,0 0 0 0 0,0 1 0 0 0,0-1 0 0 0,0 0 1 0 0,1 0-1 0 0,-1 1 0 0 0,0-1 0 0 0,-1-2 0 0 0,4 0 79 0 0,0 0-1 0 0,0 0 0 0 0,0 0 0 0 0,0 0 1 0 0,0 0-1 0 0,1 1 0 0 0,-1-1 0 0 0,1 1 1 0 0,0-1-1 0 0,0 1 0 0 0,0 0 0 0 0,0 0 0 0 0,0 1 1 0 0,0-1-1 0 0,1 1 0 0 0,-1-1 0 0 0,0 1 1 0 0,6-1-1 0 0,-6 1-79 0 0,0 1 1 0 0,-1 0-1 0 0,1 0 1 0 0,0 1-1 0 0,0-1 0 0 0,-1 1 1 0 0,1-1-1 0 0,-1 1 1 0 0,1 0-1 0 0,0 0 1 0 0,-1 0-1 0 0,0 0 0 0 0,1 0 1 0 0,-1 1-1 0 0,0-1 1 0 0,1 1-1 0 0,-1-1 0 0 0,0 1 1 0 0,0 0-1 0 0,0 0 1 0 0,0 0-1 0 0,-1 0 0 0 0,1 0 1 0 0,-1 0-1 0 0,1 1 1 0 0,-1-1-1 0 0,2 4 1 0 0,3 6 215 0 0,-1 1 0 0 0,0-1 0 0 0,-1 1 0 0 0,-1 1 0 0 0,0-1 0 0 0,-1 0 0 0 0,0 1 0 0 0,0 18 0 0 0,-7 114 1501 0 0,3-116-1424 0 0,-31 299 2601 0 0,19-214-2395 0 0,14-110-603 0 0,-2 17 0 0 0,-2-1 0 0 0,-9 39 0 0 0,12-57 0 0 0,0 1 0 0 0,0-1 0 0 0,0 0 0 0 0,0 1 0 0 0,-1-1 0 0 0,1 0 0 0 0,-1 0 0 0 0,0 0 0 0 0,0 0 0 0 0,0 0 0 0 0,0 0 0 0 0,0 0 0 0 0,-1-1 0 0 0,0 1 0 0 0,1-1 0 0 0,-1 0 0 0 0,0 0 0 0 0,0 0 0 0 0,0 0 0 0 0,0 0 0 0 0,0 0 0 0 0,0-1 0 0 0,-1 0 0 0 0,1 0 0 0 0,-5 2 0 0 0,-14-5 0 0 0,7-2 18 0 0,0-1 0 0 0,0 0 0 0 0,1-1 0 0 0,0-1 0 0 0,0 0 0 0 0,1-1-1 0 0,0 0 1 0 0,0-1 0 0 0,1-1 0 0 0,0 0 0 0 0,1 0 0 0 0,0-1 0 0 0,0-1 0 0 0,2 1 0 0 0,-1-2 0 0 0,1 1 0 0 0,1-2 0 0 0,-7-13 0 0 0,3 3-450 0 0,0 0 0 0 0,2-1 0 0 0,1 0 0 0 0,-6-27 0 0 0,9 24-1674 0 0,1 0 0 0 0,1-1 0 0 0,0-40-1 0 0,4 46-515 0 0,1 1 1 0 0,1 0-1 0 0,5-25 0 0 0,9-15-7558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6:43.296"/>
    </inkml:context>
    <inkml:brush xml:id="br0">
      <inkml:brushProperty name="width" value="0.035" units="cm"/>
      <inkml:brushProperty name="height" value="0.035" units="cm"/>
    </inkml:brush>
  </inkml:definitions>
  <inkml:trace contextRef="#ctx0" brushRef="#br0">277 1 21986 0 0,'0'0'7897'0'0,"16"6"-5484"0"0,-1 3-2381 0 0,-1 1 0 0 0,0 0-1 0 0,0 0 1 0 0,-2 1-1 0 0,1 1 1 0 0,-1 0 0 0 0,-1 1-1 0 0,0 0 1 0 0,-1 1-1 0 0,0 0 1 0 0,-1 1 0 0 0,-1 0-1 0 0,9 23 1 0 0,-9-18-26 0 0,-1 1 1 0 0,-1 0-1 0 0,-1 0 0 0 0,-1 0 0 0 0,-1 1 1 0 0,-1 0-1 0 0,-1 0 0 0 0,-1-1 1 0 0,0 1-1 0 0,-5 22 0 0 0,2-23-12 0 0,-1-1 0 0 0,-1 1-1 0 0,-1-1 1 0 0,0-1 0 0 0,-2 1 0 0 0,0-1-1 0 0,-1-1 1 0 0,-1 0 0 0 0,-1 0 0 0 0,-20 26-1 0 0,20-31 9 0 0,0-1 0 0 0,-1-1 0 0 0,-1 1 0 0 0,0-2 0 0 0,0 0-1 0 0,-1 0 1 0 0,0-2 0 0 0,0 1 0 0 0,-1-2 0 0 0,0 0 0 0 0,-1-1-1 0 0,0 0 1 0 0,1-1 0 0 0,-20 3 0 0 0,30-7-1 0 0,-1 0 1 0 0,1 0-1 0 0,-1 0 0 0 0,1-1 1 0 0,-1 0-1 0 0,1 0 1 0 0,-1 0-1 0 0,0-1 0 0 0,1 1 1 0 0,-1-1-1 0 0,1-1 0 0 0,0 1 1 0 0,-1-1-1 0 0,1 0 1 0 0,0 0-1 0 0,0-1 0 0 0,0 1 1 0 0,0-1-1 0 0,1 0 0 0 0,-1 0 1 0 0,1-1-1 0 0,-1 0 0 0 0,-5-7 1 0 0,5 5-28 0 0,1-1 1 0 0,0-1 0 0 0,0 1-1 0 0,0-1 1 0 0,1 1-1 0 0,1-1 1 0 0,-1 0-1 0 0,1 0 1 0 0,0 0 0 0 0,1 0-1 0 0,0-1 1 0 0,0 1-1 0 0,1 0 1 0 0,0 0-1 0 0,2-15 1 0 0,4-16-2422 0 0,1 0 1 0 0,21-66-1 0 0,15-15-8319 0 0,-12 43-1665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6:43.473"/>
    </inkml:context>
    <inkml:brush xml:id="br0">
      <inkml:brushProperty name="width" value="0.035" units="cm"/>
      <inkml:brushProperty name="height" value="0.035" units="cm"/>
    </inkml:brush>
  </inkml:definitions>
  <inkml:trace contextRef="#ctx0" brushRef="#br0">0 89 22042 0 0,'1'-37'2325'0'0,"1"7"3829"0"0,-2 27-5289 0 0,0 1-114 0 0,0 2-739 0 0,0-1 0 0 0,0 0 1 0 0,0 1-1 0 0,0-1 0 0 0,0 0 1 0 0,0 1-1 0 0,0-1 0 0 0,0 0 0 0 0,1 1 1 0 0,-1-1-1 0 0,0 0 0 0 0,1 1 0 0 0,-1-1 1 0 0,0 1-1 0 0,1-1 0 0 0,-1 1 1 0 0,0-1-1 0 0,1 1 0 0 0,-1-1 0 0 0,1 1 1 0 0,-1-1-1 0 0,1 1 0 0 0,-1-1 0 0 0,1 1 1 0 0,0 0-1 0 0,-1-1 0 0 0,1 1 0 0 0,-1 0 1 0 0,1-1-1 0 0,0 1 0 0 0,-1 0 1 0 0,1 0-1 0 0,0 0 0 0 0,-1 0 0 0 0,1 0 1 0 0,0 0-1 0 0,1 0 0 0 0,22 4-3256 0 0,-13 2 1090 0 0,1 0 0 0 0,-2 0-1 0 0,20 16 1 0 0,8 18-7846 0 0,-25-19 1114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6:43.672"/>
    </inkml:context>
    <inkml:brush xml:id="br0">
      <inkml:brushProperty name="width" value="0.035" units="cm"/>
      <inkml:brushProperty name="height" value="0.035" units="cm"/>
    </inkml:brush>
  </inkml:definitions>
  <inkml:trace contextRef="#ctx0" brushRef="#br0">0 0 17162 0 0,'6'1'9422'0'0,"10"0"-4354"0"0,35 4-3891 0 0,36 2-6471 0 0,-79-6 4203 0 0,38 5-4239 0 0,-20 6-4284 0 0,-17-3-30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6:43.818"/>
    </inkml:context>
    <inkml:brush xml:id="br0">
      <inkml:brushProperty name="width" value="0.035" units="cm"/>
      <inkml:brushProperty name="height" value="0.035" units="cm"/>
    </inkml:brush>
  </inkml:definitions>
  <inkml:trace contextRef="#ctx0" brushRef="#br0">48 147 17446 0 0,'-34'9'2496'0'0,"20"-5"7709"0"0,115-25-10117 0 0,4-9-3331 0 0,-44 9-4874 0 0,85-41-1 0 0,-100 37-783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6:44.005"/>
    </inkml:context>
    <inkml:brush xml:id="br0">
      <inkml:brushProperty name="width" value="0.035" units="cm"/>
      <inkml:brushProperty name="height" value="0.035" units="cm"/>
    </inkml:brush>
  </inkml:definitions>
  <inkml:trace contextRef="#ctx0" brushRef="#br0">355 33 16674 0 0,'13'-33'4483'0'0,"-14"39"-3033"0"0,-7 39 781 0 0,-2-2 0 0 0,-29 79 0 0 0,-49 90 234 0 0,61-150-1776 0 0,-14 40-1962 0 0,-34 127 0 0 0,20 1-11049 0 0,44-182 6030 0 0,-1-1-3146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6:36.153"/>
    </inkml:context>
    <inkml:brush xml:id="br0">
      <inkml:brushProperty name="width" value="0.035" units="cm"/>
      <inkml:brushProperty name="height" value="0.035" units="cm"/>
    </inkml:brush>
  </inkml:definitions>
  <inkml:trace contextRef="#ctx0" brushRef="#br0">1 138 16626 0 0,'5'-14'836'0'0,"-1"0"0"0"0,0 0 0 0 0,-1-1 1 0 0,2-21-1 0 0,2-6 1980 0 0,-7 40-2805 0 0,2 8-4899 0 0,28 88-6805 0 0,-18-68 6496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6:35.968"/>
    </inkml:context>
    <inkml:brush xml:id="br0">
      <inkml:brushProperty name="width" value="0.035" units="cm"/>
      <inkml:brushProperty name="height" value="0.035" units="cm"/>
    </inkml:brush>
  </inkml:definitions>
  <inkml:trace contextRef="#ctx0" brushRef="#br0">265 161 6265 0 0,'-16'-44'15644'0'0,"18"41"-15152"0"0,1-1 0 0 0,-1 1 0 0 0,1 0-1 0 0,-1 0 1 0 0,1 1 0 0 0,0-1 0 0 0,0 0-1 0 0,0 1 1 0 0,1 0 0 0 0,-1 0 0 0 0,6-3 0 0 0,42-21 1635 0 0,81-29 0 0 0,-130 54-1904 0 0,0 2-201 0 0,0-1 1 0 0,-1 0-1 0 0,1 0 0 0 0,0 1 0 0 0,0-1 0 0 0,-1 1 1 0 0,1-1-1 0 0,0 1 0 0 0,-1 0 0 0 0,1 0 0 0 0,-1 0 1 0 0,1 0-1 0 0,-1 0 0 0 0,1 0 0 0 0,-1 0 0 0 0,0 0 1 0 0,1 0-1 0 0,-1 1 0 0 0,0-1 0 0 0,1 3 0 0 0,1 4-20 0 0,0 0-1 0 0,-1 0 1 0 0,0 0-1 0 0,0 0 1 0 0,-1 1 0 0 0,0-1-1 0 0,-1 0 1 0 0,0 10-1 0 0,-9 72-3 0 0,5-54 3 0 0,-7 74-1 0 0,-43 182 0 0 0,49-271 0 0 0,-2-1 0 0 0,0 0 0 0 0,-12 22 0 0 0,17-37 0 0 0,0 0 0 0 0,-1-1 0 0 0,0 1 0 0 0,0-1 0 0 0,-1 0 0 0 0,1 0 0 0 0,-1 0 0 0 0,0 0 0 0 0,0 0 0 0 0,0-1 0 0 0,0 0 0 0 0,0 0 0 0 0,-1 0 0 0 0,0 0 0 0 0,1-1 0 0 0,-1 0 0 0 0,-10 3 0 0 0,12-4 0 0 0,0 0 0 0 0,1 0 0 0 0,-1 0 0 0 0,0-1 0 0 0,1 1 0 0 0,-1-1 0 0 0,0 0 0 0 0,0 0 0 0 0,1 0 0 0 0,-1 0 0 0 0,0 0 0 0 0,0-1 0 0 0,1 1 0 0 0,-1-1 0 0 0,-4-1 0 0 0,-1-1 0 0 0,-11-1 64 0 0,0-1 0 0 0,0 0 1 0 0,1-2-1 0 0,0 0 0 0 0,0-1 0 0 0,-31-20 0 0 0,37 21-282 0 0,2-1-1 0 0,-1 0 1 0 0,1-1-1 0 0,0 0 1 0 0,-14-18-1 0 0,19 20-491 0 0,1 1 0 0 0,-1-1 0 0 0,2 0-1 0 0,-1 0 1 0 0,-5-15 0 0 0,8 14-540 0 0,0-1 0 0 0,0 1 0 0 0,1-1 1 0 0,0 1-1 0 0,0-1 0 0 0,1 0 0 0 0,0 1 1 0 0,1 0-1 0 0,-1-1 0 0 0,2 1 0 0 0,-1 0 0 0 0,7-13 1 0 0,-8 19 862 0 0,17-42-8767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6:36.372"/>
    </inkml:context>
    <inkml:brush xml:id="br0">
      <inkml:brushProperty name="width" value="0.035" units="cm"/>
      <inkml:brushProperty name="height" value="0.035" units="cm"/>
    </inkml:brush>
  </inkml:definitions>
  <inkml:trace contextRef="#ctx0" brushRef="#br0">16 1 10393 0 0,'-16'15'4175'0'0,"16"-15"-4018"0"0,0 1 0 0 0,0-1 0 0 0,0 0 0 0 0,0 1 0 0 0,0-1 0 0 0,0 0 0 0 0,0 0 0 0 0,0 1 0 0 0,0-1 0 0 0,0 0 0 0 0,0 0 0 0 0,0 1 0 0 0,0-1 0 0 0,1 0 0 0 0,-1 0 0 0 0,0 1 0 0 0,0-1 0 0 0,0 0 0 0 0,0 0 0 0 0,0 0 0 0 0,1 1 1 0 0,-1-1-1 0 0,0 0 0 0 0,0 0 0 0 0,0 0 0 0 0,0 0 0 0 0,1 1 0 0 0,-1-1 0 0 0,0 0 0 0 0,0 0 0 0 0,1 0 0 0 0,-1 0 0 0 0,0 0 0 0 0,0 0 0 0 0,1 0 0 0 0,-1 1 0 0 0,0-1 0 0 0,0 0 0 0 0,1 0 0 0 0,23 1 4894 0 0,-4-2-6180 0 0,44-5 2720 0 0,52-5-1302 0 0,-88 10-2313 0 0,0 1-1 0 0,30 4 1 0 0,-21 6-4263 0 0,-25-2-31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6:36.549"/>
    </inkml:context>
    <inkml:brush xml:id="br0">
      <inkml:brushProperty name="width" value="0.035" units="cm"/>
      <inkml:brushProperty name="height" value="0.035" units="cm"/>
    </inkml:brush>
  </inkml:definitions>
  <inkml:trace contextRef="#ctx0" brushRef="#br0">40 36 11617 0 0,'-19'10'693'0'0,"-1"1"7691"0"0,241-53-21682 0 0,-168 28 7758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6:36.875"/>
    </inkml:context>
    <inkml:brush xml:id="br0">
      <inkml:brushProperty name="width" value="0.035" units="cm"/>
      <inkml:brushProperty name="height" value="0.035" units="cm"/>
    </inkml:brush>
  </inkml:definitions>
  <inkml:trace contextRef="#ctx0" brushRef="#br0">1 85 12321 0 0,'0'-3'198'0'0,"0"0"-1"0"0,0 0 1 0 0,0-1-1 0 0,1 1 1 0 0,-1 0-1 0 0,1-1 1 0 0,0 1-1 0 0,0 0 1 0 0,0 0-1 0 0,0 0 1 0 0,0 0-1 0 0,1 0 0 0 0,0 0 1 0 0,-1 0-1 0 0,1 1 1 0 0,0-1-1 0 0,0 0 1 0 0,1 1-1 0 0,-1 0 1 0 0,5-4-1 0 0,-2 3 81 0 0,0 0-1 0 0,-1 1 1 0 0,1 0-1 0 0,1 0 1 0 0,-1 0 0 0 0,0 0-1 0 0,0 1 1 0 0,1 0-1 0 0,-1 0 1 0 0,1 1-1 0 0,8-1 1 0 0,0 2 98 0 0,-1 0 0 0 0,1 0 0 0 0,-1 1 0 0 0,0 1 0 0 0,0 0 0 0 0,0 1 0 0 0,0 0 0 0 0,-1 1 0 0 0,19 10 0 0 0,-26-12-213 0 0,-1 0 0 0 0,1 0-1 0 0,0 1 1 0 0,-1-1-1 0 0,1 1 1 0 0,-1 0-1 0 0,0 1 1 0 0,-1-1-1 0 0,1 1 1 0 0,-1-1-1 0 0,1 1 1 0 0,-2 0 0 0 0,1 0-1 0 0,0 1 1 0 0,-1-1-1 0 0,0 0 1 0 0,0 1-1 0 0,-1-1 1 0 0,0 1-1 0 0,1 0 1 0 0,-2-1-1 0 0,1 1 1 0 0,-1 0 0 0 0,0 0-1 0 0,-1 6 1 0 0,-2 8 667 0 0,-1-1 0 0 0,-1 1 0 0 0,-1-1 1 0 0,-1 0-1 0 0,-16 32 0 0 0,21-47-830 0 0,0-1 0 0 0,1 1 0 0 0,-1 0 0 0 0,1 0 0 0 0,-1 0 0 0 0,1 0 0 0 0,1 0 0 0 0,-1 0 0 0 0,0 0 0 0 0,1 0 0 0 0,0 0 0 0 0,0 1 0 0 0,0-1 0 0 0,1 0 0 0 0,-1 0 0 0 0,2 4 0 0 0,0-5 0 0 0,-1 0 0 0 0,1 0 0 0 0,0-1 0 0 0,0 1 0 0 0,0-1 0 0 0,1 1 0 0 0,-1-1 0 0 0,0 0 0 0 0,1 0 0 0 0,0 0 0 0 0,-1 0 0 0 0,1 0 0 0 0,0-1 0 0 0,0 1 0 0 0,0-1 0 0 0,0 0 0 0 0,0 0 0 0 0,0 0 0 0 0,0 0 0 0 0,6 0 0 0 0,17 3 85 0 0,0-1 0 0 0,1-1 0 0 0,0-2 0 0 0,-1 0 0 0 0,53-9 0 0 0,-19 3-6354 0 0,-1 3-9115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6:51.039"/>
    </inkml:context>
    <inkml:brush xml:id="br0">
      <inkml:brushProperty name="width" value="0.035" units="cm"/>
      <inkml:brushProperty name="height" value="0.035" units="cm"/>
    </inkml:brush>
  </inkml:definitions>
  <inkml:trace contextRef="#ctx0" brushRef="#br0">11 96 18178 0 0,'1'-9'507'0'0,"-1"1"0"0"0,0-1 0 0 0,0 0 1 0 0,-1 0-1 0 0,0 0 0 0 0,-4-12 1 0 0,1 2 1676 0 0,4 17-1563 0 0,25 38-7690 0 0,2 3-1588 0 0,-12-16 1705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6:52.502"/>
    </inkml:context>
    <inkml:brush xml:id="br0">
      <inkml:brushProperty name="width" value="0.035" units="cm"/>
      <inkml:brushProperty name="height" value="0.035" units="cm"/>
    </inkml:brush>
  </inkml:definitions>
  <inkml:trace contextRef="#ctx0" brushRef="#br0">1007 1103 15537 0 0,'-45'35'-4850'0'0,"29"-20"5616"0"0,-2-1 1 0 0,1-1 0 0 0,-2 0-1 0 0,-25 13 1 0 0,-6-7 219 0 0,-1-2 1 0 0,-1-2-1 0 0,0-3 0 0 0,0-2 0 0 0,-1-2 1 0 0,-1-2-1 0 0,-85-3 0 0 0,125-4-783 0 0,-1 0-1 0 0,1-1 1 0 0,0-1-1 0 0,1 0 1 0 0,-1-1 0 0 0,0-1-1 0 0,1 0 1 0 0,0 0-1 0 0,0-2 1 0 0,1 1-1 0 0,-1-2 1 0 0,2 1 0 0 0,-1-2-1 0 0,1 1 1 0 0,0-2-1 0 0,1 1 1 0 0,0-2 0 0 0,0 1-1 0 0,-9-16 1 0 0,7 8-140 0 0,1 0 0 0 0,0-1 0 0 0,2 0 1 0 0,0-1-1 0 0,2 0 0 0 0,0 0 0 0 0,1-1 1 0 0,1 0-1 0 0,1 0 0 0 0,1 0 0 0 0,0 0 1 0 0,2-25-1 0 0,1-4-46 0 0,2 0 1 0 0,3 0-1 0 0,2 0 0 0 0,2 1 1 0 0,2 0-1 0 0,2 1 1 0 0,34-81-1 0 0,-34 101-25 0 0,1 0 0 0 0,2 1 0 0 0,0 1 0 0 0,2 1 0 0 0,1 1 0 0 0,0 0 0 0 0,2 1 0 0 0,1 1 1 0 0,1 1-1 0 0,0 1 0 0 0,2 2 0 0 0,0 0 0 0 0,48-25 0 0 0,-50 32-10 0 0,0 0 1 0 0,1 2-1 0 0,0 1 0 0 0,38-9 1 0 0,-52 15 10 0 0,1 1 1 0 0,0 0-1 0 0,-1 0 0 0 0,1 1 1 0 0,0 0-1 0 0,-1 1 1 0 0,1 0-1 0 0,-1 1 1 0 0,1 0-1 0 0,-1 0 1 0 0,1 1-1 0 0,-1 1 0 0 0,14 7 1 0 0,-1 2 4 0 0,-1 2-1 0 0,-1 1 1 0 0,-1 0 0 0 0,0 2-1 0 0,-1 0 1 0 0,-1 1 0 0 0,-1 1 0 0 0,-1 1-1 0 0,0 0 1 0 0,14 28 0 0 0,-4-2 14 0 0,-2 0 0 0 0,-2 2 0 0 0,-3 0 0 0 0,15 57 0 0 0,-28-87-19 0 0,-2 1 0 0 0,0-1 1 0 0,-1 1-1 0 0,-1 0 0 0 0,-1 0 0 0 0,-1 1 0 0 0,-1-1 0 0 0,0 0 0 0 0,-1 0 0 0 0,-9 34 0 0 0,5-38-276 0 0,0 0-1 0 0,0 0 1 0 0,-2 0-1 0 0,0-1 1 0 0,-1 0-1 0 0,0-1 0 0 0,-1 1 1 0 0,0-2-1 0 0,-2 0 1 0 0,1 0-1 0 0,-2-1 0 0 0,-20 16 1 0 0,13-13-1034 0 0,0 0 1 0 0,-1-2-1 0 0,0-1 1 0 0,-25 10 0 0 0,32-16-397 0 0,-1-1 0 0 0,1 0 1 0 0,-1-2-1 0 0,-23 4 0 0 0,6-4-4690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6:53.377"/>
    </inkml:context>
    <inkml:brush xml:id="br0">
      <inkml:brushProperty name="width" value="0.035" units="cm"/>
      <inkml:brushProperty name="height" value="0.035" units="cm"/>
    </inkml:brush>
  </inkml:definitions>
  <inkml:trace contextRef="#ctx0" brushRef="#br0">2223 212 11277 0 0,'-4'-8'-104'0'0,"0"0"1"0"0,-1 0-1 0 0,1 0 0 0 0,-2 0 1 0 0,1 1-1 0 0,-1 0 0 0 0,0 0 1 0 0,-1 1-1 0 0,1-1 1 0 0,-1 1-1 0 0,0 1 0 0 0,-1-1 1 0 0,0 1-1 0 0,1 1 0 0 0,-2 0 1 0 0,1 0-1 0 0,-16-6 0 0 0,0 2 135 0 0,-1 0 0 0 0,1 2 0 0 0,-1 1 0 0 0,0 1-1 0 0,-35-2 1 0 0,36 6 31 0 0,0 0 0 0 0,0 2 0 0 0,1 1 0 0 0,-1 1 0 0 0,1 1 0 0 0,0 1 0 0 0,-25 9-1 0 0,14-1 66 0 0,1 1 0 0 0,1 1-1 0 0,0 2 1 0 0,-32 25-1 0 0,4 4 226 0 0,3 2-1 0 0,1 3 0 0 0,-89 110 0 0 0,59-56 488 0 0,-127 211-1 0 0,176-252-537 0 0,3 2-1 0 0,3 1 1 0 0,3 2-1 0 0,-35 134 1 0 0,56-173-188 0 0,2 0-1 0 0,1 1 1 0 0,1-1 0 0 0,2 1 0 0 0,1 0 0 0 0,2-1-1 0 0,1 1 1 0 0,12 54 0 0 0,-9-64-51 0 0,0 0 0 0 0,2-1 0 0 0,1 0 0 0 0,1 0-1 0 0,0-1 1 0 0,1 0 0 0 0,2 0 0 0 0,0-2 0 0 0,1 1 0 0 0,0-2 0 0 0,2 0-1 0 0,27 24 1 0 0,-22-25-10 0 0,0 0-1 0 0,1-1 1 0 0,1-1-1 0 0,0-2 1 0 0,1 0-1 0 0,0-1 1 0 0,1-1-1 0 0,0-2 1 0 0,0 0-1 0 0,1-2 1 0 0,33 4-1 0 0,-26-7-9 0 0,0-2 0 0 0,0-1 0 0 0,0-1 0 0 0,0-2 0 0 0,0-1 0 0 0,-1-2-1 0 0,1-2 1 0 0,40-14 0 0 0,-26 4-13 0 0,-1-2-1 0 0,-1-2 0 0 0,0-2 1 0 0,-2-2-1 0 0,-1-1 1 0 0,-2-3-1 0 0,0-1 1 0 0,-2-2-1 0 0,-2-2 1 0 0,-1-1-1 0 0,58-79 0 0 0,-62 67-53 0 0,-3-1 0 0 0,-1-2 0 0 0,-3 0 0 0 0,-2-2 0 0 0,-2 0 0 0 0,-3-1 0 0 0,-2-1 0 0 0,-2-1 0 0 0,-3 0 0 0 0,-3-1 0 0 0,-1 1 0 0 0,-4-1 0 0 0,-8-105 0 0 0,1 118-26 0 0,-2 1 0 0 0,-1 0 0 0 0,-3 0 0 0 0,-2 1 0 0 0,-1 0 0 0 0,-2 1 0 0 0,-2 1 0 0 0,-25-41 0 0 0,25 51-9 0 0,-2 1 0 0 0,-2 1 1 0 0,0 1-1 0 0,-2 0 0 0 0,-1 2 0 0 0,-1 1 1 0 0,0 1-1 0 0,-2 2 0 0 0,-1 0 0 0 0,-57-29 1 0 0,44 29-98 0 0,-1 3 0 0 0,-1 2 0 0 0,-1 1 1 0 0,0 2-1 0 0,-82-11 0 0 0,60 17-94 0 0,-1 2 0 0 0,1 4 0 0 0,-98 10 0 0 0,31 10-1017 0 0,1 7-1 0 0,1 5 1 0 0,-181 67 0 0 0,293-90 1010 0 0,-247 92-4344 0 0,156-49 1338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6:55.508"/>
    </inkml:context>
    <inkml:brush xml:id="br0">
      <inkml:brushProperty name="width" value="0.035" units="cm"/>
      <inkml:brushProperty name="height" value="0.035" units="cm"/>
    </inkml:brush>
  </inkml:definitions>
  <inkml:trace contextRef="#ctx0" brushRef="#br0">125 63 8741 0 0,'-40'-10'1198'0'0,"24"7"-94"0"0,1-1 0 0 0,0-1 0 0 0,-21-9 0 0 0,34 13-547 0 0,14-4-287 0 0,-1 1-1 0 0,1 0 1 0 0,0 0 0 0 0,1 2 0 0 0,-1-1-1 0 0,0 2 1 0 0,25-1 0 0 0,94 9 37 0 0,-88-3-136 0 0,1-1-129 0 0,16 1-155 0 0,75 15 1 0 0,-106-11-40 0 0,-28-8 144 0 0,0 1 0 0 0,0-1-1 0 0,0 0 1 0 0,0 1-1 0 0,0-1 1 0 0,0 1 0 0 0,0-1-1 0 0,0 1 1 0 0,0 0-1 0 0,0-1 1 0 0,0 1-1 0 0,0 0 1 0 0,-1 0 0 0 0,1-1-1 0 0,0 1 1 0 0,0 0-1 0 0,-1 0 1 0 0,1 0 0 0 0,0 0-1 0 0,-1 0 1 0 0,1 1-1 0 0,-2-1 16 0 0,1 0 0 0 0,-1 0-1 0 0,0 0 1 0 0,0 0 0 0 0,1 0 0 0 0,-1-1-1 0 0,0 1 1 0 0,0 0 0 0 0,0-1 0 0 0,0 1-1 0 0,0-1 1 0 0,0 1 0 0 0,0-1 0 0 0,0 1-1 0 0,0-1 1 0 0,-1 0 0 0 0,1 1 0 0 0,0-1-1 0 0,-2 0 1 0 0,-25 5 157 0 0,-64 2 856 0 0,-121-6 0 0 0,9-14 3158 0 0,228 12-2026 0 0,60 3-3533 0 0,88 14-4575 0 0,-55-7-3987 0 0,-85-6 3382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00.443"/>
    </inkml:context>
    <inkml:brush xml:id="br0">
      <inkml:brushProperty name="width" value="0.035" units="cm"/>
      <inkml:brushProperty name="height" value="0.035" units="cm"/>
    </inkml:brush>
  </inkml:definitions>
  <inkml:trace contextRef="#ctx0" brushRef="#br0">295 79 6697 0 0,'30'-54'8299'0'0,"-18"29"-4197"0"0,-13 55-3064 0 0,2-8-589 0 0,-32 345 4131 0 0,28-309-3008 0 0,3-49-544 0 0,1-32-941 0 0,0 18-94 0 0,-1 0-1 0 0,0 0 1 0 0,0 0 0 0 0,0 0 0 0 0,0 0 0 0 0,-1 0-1 0 0,0 0 1 0 0,0 0 0 0 0,-1 1 0 0 0,1-1-1 0 0,-1 0 1 0 0,0 1 0 0 0,0-1 0 0 0,0 1 0 0 0,-1-1-1 0 0,0 1 1 0 0,0 0 0 0 0,0 0 0 0 0,0 0 0 0 0,-7-5-1 0 0,6 6 7 0 0,-1 0 0 0 0,0 1 0 0 0,1-1 0 0 0,-1 1 0 0 0,0 1 0 0 0,0-1 0 0 0,-1 1 0 0 0,1 0 0 0 0,0 0 0 0 0,0 0 0 0 0,-1 1 0 0 0,1-1 0 0 0,0 1 0 0 0,-1 1 0 0 0,1-1 0 0 0,0 1 0 0 0,0 0 0 0 0,-7 2 0 0 0,0 0 41 0 0,1 0 1 0 0,-1 1-1 0 0,1 0 1 0 0,0 1-1 0 0,0 1 1 0 0,1-1-1 0 0,0 2 1 0 0,0-1-1 0 0,0 2 1 0 0,-15 14-1 0 0,22-19-3 0 0,0 0 1 0 0,0 0-1 0 0,1 0 0 0 0,0 1 1 0 0,-1-1-1 0 0,1 1 0 0 0,0-1 1 0 0,1 1-1 0 0,-1 0 0 0 0,1 0 1 0 0,-1 0-1 0 0,1 0 0 0 0,0 0 1 0 0,1 0-1 0 0,-1 0 0 0 0,1 0 1 0 0,0 0-1 0 0,0 0 0 0 0,0 0 1 0 0,0 0-1 0 0,1 0 0 0 0,-1 0 1 0 0,1 0-1 0 0,0 0 0 0 0,1 0 1 0 0,-1 0-1 0 0,0 0 0 0 0,1-1 1 0 0,0 1-1 0 0,0 0 0 0 0,0-1 1 0 0,1 1-1 0 0,-1-1 0 0 0,6 6 1 0 0,-3-5-4 0 0,0 1 0 0 0,1 0 0 0 0,-1-1 1 0 0,1 0-1 0 0,0-1 0 0 0,0 1 0 0 0,0-1 1 0 0,0 0-1 0 0,0 0 0 0 0,1-1 0 0 0,0 0 1 0 0,-1 0-1 0 0,1-1 0 0 0,10 2 0 0 0,42 0-3284 0 0,-7-7-6666 0 0,-45 2 5671 0 0,-2-2 2260 0 0,-3 3 323 0 0,5-5-5370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00.847"/>
    </inkml:context>
    <inkml:brush xml:id="br0">
      <inkml:brushProperty name="width" value="0.035" units="cm"/>
      <inkml:brushProperty name="height" value="0.035" units="cm"/>
    </inkml:brush>
  </inkml:definitions>
  <inkml:trace contextRef="#ctx0" brushRef="#br0">180 68 12693 0 0,'-9'13'9278'0'0,"11"-14"-9267"0"0,32-20 832 0 0,-32 20-774 0 0,0 0 0 0 0,0-1 0 0 0,-1 1 0 0 0,1-1 0 0 0,-1 0 0 0 0,1 1 0 0 0,-1-1 0 0 0,0 0 0 0 0,0 0 0 0 0,1 0 0 0 0,-1 1 0 0 0,0-1 0 0 0,-1 0 0 0 0,1-1 0 0 0,0 1 0 0 0,-1 0 0 0 0,1 0 0 0 0,0-3 0 0 0,-2 4-37 0 0,0-1 1 0 0,-1 1 0 0 0,1-1 0 0 0,0 1-1 0 0,0-1 1 0 0,-1 1 0 0 0,1 0 0 0 0,-1 0-1 0 0,1-1 1 0 0,-1 1 0 0 0,1 0 0 0 0,-1 1 0 0 0,0-1-1 0 0,0 0 1 0 0,1 0 0 0 0,-1 1 0 0 0,0-1-1 0 0,0 1 1 0 0,0-1 0 0 0,0 1 0 0 0,1 0 0 0 0,-1 0-1 0 0,0 0 1 0 0,0 0 0 0 0,-3 0 0 0 0,-7 2 140 0 0,0 0 1 0 0,0 1 0 0 0,0 0-1 0 0,0 1 1 0 0,0 0 0 0 0,1 1-1 0 0,0 0 1 0 0,0 1 0 0 0,0 0 0 0 0,-10 8-1 0 0,16-10-55 0 0,1-1 0 0 0,1 1 0 0 0,-1 0 0 0 0,0 0 0 0 0,1 0 0 0 0,0 0 0 0 0,0 1 0 0 0,0 0 0 0 0,1-1-1 0 0,-1 1 1 0 0,1 0 0 0 0,0 0 0 0 0,1 0 0 0 0,-1 0 0 0 0,1 0 0 0 0,0 0 0 0 0,0 1 0 0 0,1-1 0 0 0,-1 0 0 0 0,1 1 0 0 0,1-1-1 0 0,-1 0 1 0 0,1 1 0 0 0,-1-1 0 0 0,1 0 0 0 0,4 10 0 0 0,-4-10-109 0 0,1 0-1 0 0,0 0 1 0 0,-1-1 0 0 0,2 1-1 0 0,-1 0 1 0 0,1-1-1 0 0,-1 0 1 0 0,1 0 0 0 0,0 0-1 0 0,1 0 1 0 0,-1 0-1 0 0,1 0 1 0 0,-1-1 0 0 0,1 0-1 0 0,0 0 1 0 0,0 0-1 0 0,1 0 1 0 0,-1 0 0 0 0,1-1-1 0 0,-1 0 1 0 0,1 0-1 0 0,0 0 1 0 0,0-1 0 0 0,7 2-1 0 0,-2-1-982 0 0,1-1 1 0 0,0 0-1 0 0,0 0 0 0 0,11-2 0 0 0,44-6-10778 0 0,-59 7 6905 0 0,12 2-2126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01.110"/>
    </inkml:context>
    <inkml:brush xml:id="br0">
      <inkml:brushProperty name="width" value="0.035" units="cm"/>
      <inkml:brushProperty name="height" value="0.035" units="cm"/>
    </inkml:brush>
  </inkml:definitions>
  <inkml:trace contextRef="#ctx0" brushRef="#br0">114 7 12481 0 0,'0'-1'83'0'0,"0"1"1"0"0,0 0-1 0 0,-1-1 0 0 0,1 1 0 0 0,0 0 1 0 0,0-1-1 0 0,0 1 0 0 0,-1 0 0 0 0,1-1 1 0 0,0 1-1 0 0,0 0 0 0 0,-1 0 0 0 0,1-1 1 0 0,0 1-1 0 0,-1 0 0 0 0,1 0 0 0 0,0 0 1 0 0,-1-1-1 0 0,1 1 0 0 0,0 0 1 0 0,-1 0-1 0 0,1 0 0 0 0,-1 0 0 0 0,1 0 1 0 0,0 0-1 0 0,-1 0 0 0 0,1 0 0 0 0,0 0 1 0 0,-1 0-1 0 0,1 0 0 0 0,-1 0 0 0 0,1 0 1 0 0,0 0-1 0 0,-1 0 0 0 0,1 0 0 0 0,-1 0 1 0 0,1 0-1 0 0,-1 1 0 0 0,-5 1 353 0 0,0 1-1 0 0,0 1 1 0 0,0-1 0 0 0,0 1-1 0 0,0 0 1 0 0,1 0 0 0 0,0 0 0 0 0,0 1-1 0 0,0 0 1 0 0,0 0 0 0 0,1 0-1 0 0,0 1 1 0 0,0-1 0 0 0,0 1-1 0 0,1 0 1 0 0,0 0 0 0 0,0 0-1 0 0,0 1 1 0 0,1-1 0 0 0,0 1-1 0 0,0-1 1 0 0,1 1 0 0 0,-2 12-1 0 0,3-17-412 0 0,-1 0 0 0 0,1 0 0 0 0,0 1-1 0 0,-1-1 1 0 0,1 0 0 0 0,0 0 0 0 0,0 1 0 0 0,1-1-1 0 0,-1 0 1 0 0,0 0 0 0 0,1 0 0 0 0,-1 1-1 0 0,1-1 1 0 0,0 0 0 0 0,0 0 0 0 0,0 0 0 0 0,0 0-1 0 0,2 3 1 0 0,7-1-4164 0 0,-2-4-2343 0 0,-3-1 5567 0 0,3 0-217 0 0,4-1-4323 0 0,8-2-1171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01.602"/>
    </inkml:context>
    <inkml:brush xml:id="br0">
      <inkml:brushProperty name="width" value="0.035" units="cm"/>
      <inkml:brushProperty name="height" value="0.035" units="cm"/>
    </inkml:brush>
  </inkml:definitions>
  <inkml:trace contextRef="#ctx0" brushRef="#br0">7 373 12817 0 0,'-6'5'136'0'0,"6"-2"1130"0"0,4-3 2695 0 0,4-3-3788 0 0,0 0 0 0 0,0 0 0 0 0,-1-1 0 0 0,1 0 0 0 0,-1 0 0 0 0,0-1 0 0 0,0 1 0 0 0,0-2 0 0 0,-1 1 0 0 0,0-1 0 0 0,0 0 0 0 0,0 0 0 0 0,-1 0 0 0 0,0-1 0 0 0,0 0 1 0 0,-1 0-1 0 0,0 0 0 0 0,0-1 0 0 0,0 1 0 0 0,-1-1 0 0 0,0 0 0 0 0,-1 0 0 0 0,0 0 0 0 0,2-15 0 0 0,-2 13 83 0 0,-1 1 1 0 0,-1-1-1 0 0,1 1 1 0 0,-2-1-1 0 0,1 1 0 0 0,-1-1 1 0 0,-4-14-1 0 0,4 21-175 0 0,0-1 1 0 0,0 1-1 0 0,-1 1 0 0 0,1-1 1 0 0,-1 0-1 0 0,1 0 0 0 0,-1 0 1 0 0,0 1-1 0 0,0-1 0 0 0,0 1 1 0 0,-1 0-1 0 0,1-1 0 0 0,0 1 1 0 0,-1 0-1 0 0,0 0 0 0 0,1 1 1 0 0,-1-1-1 0 0,0 1 0 0 0,0-1 1 0 0,0 1-1 0 0,0 0 0 0 0,0 0 1 0 0,0 0-1 0 0,-6-1 0 0 0,7 2-9 0 0,0 0-1 0 0,0 0 0 0 0,1-1 1 0 0,-1 1-1 0 0,0-1 0 0 0,0 1 1 0 0,0-1-1 0 0,1 0 1 0 0,-1 1-1 0 0,0-1 0 0 0,1 0 1 0 0,-1 0-1 0 0,1 0 0 0 0,-3-2 1 0 0,4 2-50 0 0,0 1 1 0 0,0-1-1 0 0,0 1 1 0 0,0-1 0 0 0,0 1-1 0 0,0-1 1 0 0,0 1-1 0 0,0-1 1 0 0,0 1-1 0 0,0 0 1 0 0,0-1 0 0 0,0 1-1 0 0,0-1 1 0 0,0 1-1 0 0,0-1 1 0 0,0 1 0 0 0,1-1-1 0 0,-1 1 1 0 0,0-1-1 0 0,0 1 1 0 0,1 0 0 0 0,-1-1-1 0 0,0 1 1 0 0,1-1-1 0 0,-1 1 1 0 0,0 0 0 0 0,1-1-1 0 0,-1 1 1 0 0,0 0-1 0 0,1-1 1 0 0,-1 1-1 0 0,1 0 1 0 0,51-26 462 0 0,-42 22-450 0 0,0 0 1 0 0,0 1-1 0 0,1 0 0 0 0,-1 1 1 0 0,1 0-1 0 0,-1 0 1 0 0,1 1-1 0 0,16 1 1 0 0,-23 0-3 0 0,-1 1 1 0 0,1 0-1 0 0,0-1 1 0 0,-1 1-1 0 0,1 1 1 0 0,-1-1-1 0 0,1 0 1 0 0,-1 1-1 0 0,1 0 1 0 0,-1 0-1 0 0,0 0 1 0 0,0 0-1 0 0,0 0 1 0 0,0 1-1 0 0,0-1 1 0 0,0 1-1 0 0,-1 0 1 0 0,0 0-1 0 0,1 0 1 0 0,-1 0-1 0 0,0 0 1 0 0,0 0-1 0 0,-1 0 0 0 0,1 1 1 0 0,-1-1-1 0 0,1 1 1 0 0,0 5-1 0 0,7 34 353 0 0,-2 0 0 0 0,-2 1 0 0 0,-2 0 0 0 0,-4 56 0 0 0,1-64-791 0 0,2-7-1213 0 0,-1-5-4679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16.480"/>
    </inkml:context>
    <inkml:brush xml:id="br0">
      <inkml:brushProperty name="width" value="0.035" units="cm"/>
      <inkml:brushProperty name="height" value="0.035" units="cm"/>
    </inkml:brush>
  </inkml:definitions>
  <inkml:trace contextRef="#ctx0" brushRef="#br0">1 630 14061 0 0,'0'0'2632'0'0,"5"-4"-1823"0"0,21-14 57 0 0,-1-1-1 0 0,-1-1 1 0 0,0-1 0 0 0,-2-1-1 0 0,-1-1 1 0 0,0 0 0 0 0,32-52-1 0 0,1-16-136 0 0,43-99 0 0 0,-63 121-248 0 0,-9 16-99 0 0,-24 52-260 0 0,-3 6-55 0 0,-13 33 18 0 0,3 1 1 0 0,1-1-1 0 0,2 2 0 0 0,-7 58 1 0 0,14-71-229 0 0,1 0 0 0 0,1 1 0 0 0,1-1 0 0 0,2 0 0 0 0,0 0 0 0 0,2 0 0 0 0,14 46 0 0 0,-17-66-1347 0 0,7 22 1412 0 0,-5-23-5260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16.635"/>
    </inkml:context>
    <inkml:brush xml:id="br0">
      <inkml:brushProperty name="width" value="0.035" units="cm"/>
      <inkml:brushProperty name="height" value="0.035" units="cm"/>
    </inkml:brush>
  </inkml:definitions>
  <inkml:trace contextRef="#ctx0" brushRef="#br0">0 6 11137 0 0,'0'0'-796'0'0,"13"-5"-36"0"0,8 5-3745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14.432"/>
    </inkml:context>
    <inkml:brush xml:id="br0">
      <inkml:brushProperty name="width" value="0.035" units="cm"/>
      <inkml:brushProperty name="height" value="0.035" units="cm"/>
    </inkml:brush>
  </inkml:definitions>
  <inkml:trace contextRef="#ctx0" brushRef="#br0">1 685 6881 0 0,'0'26'3545'0'0,"-1"-20"1460"0"0,2 4 3209 0 0,9-7-7742 0 0,-1 0 0 0 0,1 0 0 0 0,-1-1 0 0 0,1 0 0 0 0,0 0 0 0 0,0-1 0 0 0,0-1-1 0 0,-1 1 1 0 0,1-2 0 0 0,0 1 0 0 0,13-4 0 0 0,0 1-28 0 0,0-2 1 0 0,0-1 0 0 0,39-15-1 0 0,-47 14-316 0 0,-1 0 0 0 0,1-1 0 0 0,-1-1 0 0 0,0 0 0 0 0,-1 0 0 0 0,0-2 0 0 0,-1 0-1 0 0,0 0 1 0 0,-1-1 0 0 0,12-16 0 0 0,-10 10-94 0 0,-1 0 1 0 0,-1-1-1 0 0,-1-1 0 0 0,-1 1 0 0 0,-1-2 1 0 0,0 1-1 0 0,5-26 0 0 0,0-7-34 0 0,-3 0 0 0 0,-2 0 0 0 0,3-94 0 0 0,-17 96 0 0 0,5 48 0 0 0,1 1 0 0 0,-1-1 0 0 0,0 0 0 0 0,0 1 0 0 0,0-1 0 0 0,0 1 0 0 0,0-1 0 0 0,-1 1 0 0 0,1-1 0 0 0,-1 1 0 0 0,0 0 0 0 0,1 0 0 0 0,-1 0 0 0 0,0 0 0 0 0,-3-2 0 0 0,-9 1 0 0 0,8 4 0 0 0,-1 1 0 0 0,1 1 0 0 0,0-1 0 0 0,0 1 0 0 0,0 0 0 0 0,0 1 0 0 0,1-1 0 0 0,-1 1 0 0 0,1 0 0 0 0,0 0 0 0 0,0 1 0 0 0,0 0 0 0 0,1 0 0 0 0,0 0 0 0 0,0 0 0 0 0,0 0 0 0 0,0 1 0 0 0,1 0 0 0 0,-4 8 0 0 0,-3 7 0 0 0,0 0 0 0 0,2 1 0 0 0,0 0 0 0 0,-6 32 0 0 0,8-17 0 0 0,2 0 0 0 0,2 1 0 0 0,1-1 0 0 0,2 1 0 0 0,1-1 0 0 0,2 0 0 0 0,2 0 0 0 0,1 0 0 0 0,2-1 0 0 0,2 0 0 0 0,1 0 0 0 0,1-1 0 0 0,29 50 0 0 0,-32-63-51 0 0,16 23-837 0 0,-24-43 533 0 0,-1 0 0 0 0,1 0 0 0 0,0-1-1 0 0,-1 1 1 0 0,1-1 0 0 0,0 1 0 0 0,0-1 0 0 0,0 0 0 0 0,0 0 0 0 0,0 0 0 0 0,4 1 0 0 0,-1-5-4409 0 0,-1 0 4074 0 0,-1 0 0 0 0,1 0-1 0 0,-1-1 1 0 0,0 1-1 0 0,0-1 1 0 0,-1 0-1 0 0,3-4 1 0 0,9-26-6040 0 0,-2-6-1964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6:51.243"/>
    </inkml:context>
    <inkml:brush xml:id="br0">
      <inkml:brushProperty name="width" value="0.035" units="cm"/>
      <inkml:brushProperty name="height" value="0.035" units="cm"/>
    </inkml:brush>
  </inkml:definitions>
  <inkml:trace contextRef="#ctx0" brushRef="#br0">47 10 14989 0 0,'-20'-2'1228'0'0,"16"2"123"0"0,1-1 89 0 0,-17-1 7938 0 0,31 2-9631 0 0,12-1 112 0 0,51-2-4069 0 0,-65 3 2212 0 0,1 0 1 0 0,-1 1-1 0 0,0 0 0 0 0,0 1 0 0 0,0 0 0 0 0,10 3 0 0 0,-2 2-5943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14.618"/>
    </inkml:context>
    <inkml:brush xml:id="br0">
      <inkml:brushProperty name="width" value="0.035" units="cm"/>
      <inkml:brushProperty name="height" value="0.035" units="cm"/>
    </inkml:brush>
  </inkml:definitions>
  <inkml:trace contextRef="#ctx0" brushRef="#br0">28 117 16978 0 0,'-13'-41'1391'0'0,"-2"-7"4098"0"0,15 47-5408 0 0,0 0 0 0 0,0 1 0 0 0,0-1 0 0 0,0 0 0 0 0,0 0 0 0 0,0 0 0 0 0,0 0 0 0 0,1 0 0 0 0,-1 0 0 0 0,0 0 0 0 0,0 0 0 0 0,1 1 0 0 0,-1-1 0 0 0,1 0 0 0 0,-1 0 0 0 0,0 0 0 0 0,1 1 0 0 0,0-1 0 0 0,-1 0 0 0 0,1 0 0 0 0,-1 1 0 0 0,1-1 0 0 0,0 1 0 0 0,-1-1 0 0 0,1 0 0 0 0,0 1 0 0 0,0-1 0 0 0,0 1 0 0 0,-1 0 0 0 0,1-1 0 0 0,0 1 0 0 0,0 0 0 0 0,0-1 0 0 0,1 1 0 0 0,27-4 270 0 0,-23 5-753 0 0,1-1-1 0 0,-1 1 1 0 0,1 1-1 0 0,-1-1 0 0 0,0 1 1 0 0,0 0-1 0 0,1 0 0 0 0,-1 1 1 0 0,7 4-1 0 0,52 37-8050 0 0,-36-23 2986 0 0,0 0-1775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14.899"/>
    </inkml:context>
    <inkml:brush xml:id="br0">
      <inkml:brushProperty name="width" value="0.035" units="cm"/>
      <inkml:brushProperty name="height" value="0.035" units="cm"/>
    </inkml:brush>
  </inkml:definitions>
  <inkml:trace contextRef="#ctx0" brushRef="#br0">34 85 13549 0 0,'-32'13'1961'0'0,"32"-13"-1889"0"0,0 0 0 0 0,0 0-1 0 0,0 1 1 0 0,-1-1-1 0 0,1 0 1 0 0,0 0-1 0 0,0 0 1 0 0,0 0 0 0 0,0 1-1 0 0,0-1 1 0 0,0 0-1 0 0,0 0 1 0 0,0 0-1 0 0,0 1 1 0 0,0-1 0 0 0,0 0-1 0 0,0 0 1 0 0,0 0-1 0 0,0 1 1 0 0,0-1-1 0 0,0 0 1 0 0,0 0 0 0 0,0 0-1 0 0,0 0 1 0 0,0 1-1 0 0,0-1 1 0 0,0 0-1 0 0,0 0 1 0 0,0 0 0 0 0,1 1-1 0 0,-1-1 1 0 0,0 0-1 0 0,0 0 1 0 0,0 0-1 0 0,0 0 1 0 0,0 0 0 0 0,0 1-1 0 0,1-1 1 0 0,-1 0-1 0 0,0 0 1 0 0,0 0-1 0 0,0 0 1 0 0,0 0 0 0 0,1 0-1 0 0,-1 0 1 0 0,0 0-1 0 0,0 0 1 0 0,0 1-1 0 0,1-1 1 0 0,-1 0 0 0 0,0 0-1 0 0,0 0 1 0 0,0 0-1 0 0,1 0 1 0 0,-1 0 0 0 0,0 0-1 0 0,0 0 1 0 0,0-1-1 0 0,1 1 1 0 0,-1 0-1 0 0,0 0 1 0 0,0 0 0 0 0,38 3 3976 0 0,-5-3-4859 0 0,314-29 3821 0 0,-118-19-5445 0 0,-225 47 2053 0 0,25-9-1204 0 0,-15-1-4107 0 0,-44 3-8622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15.165"/>
    </inkml:context>
    <inkml:brush xml:id="br0">
      <inkml:brushProperty name="width" value="0.035" units="cm"/>
      <inkml:brushProperty name="height" value="0.035" units="cm"/>
    </inkml:brush>
  </inkml:definitions>
  <inkml:trace contextRef="#ctx0" brushRef="#br0">153 98 11733 0 0,'-24'-61'2792'0'0,"3"26"3261"0"0,19 34-4889 0 0,-16 92 3490 0 0,-46 459 401 0 0,53-494-6055 0 0,-1 18-2071 0 0,12-26-3205 0 0,0-47 5895 0 0,0 0 1 0 0,0 0-1 0 0,0 0 1 0 0,1 0-1 0 0,-1 0 0 0 0,0 0 1 0 0,1 0-1 0 0,-1 0 1 0 0,0 0-1 0 0,1 0 0 0 0,-1 0 1 0 0,1 0-1 0 0,0 0 1 0 0,-1 0-1 0 0,1-1 0 0 0,0 1 1 0 0,-1 0-1 0 0,1 0 1 0 0,0-1-1 0 0,0 1 1 0 0,0-1-1 0 0,0 1 0 0 0,-1 0 1 0 0,1-1-1 0 0,0 0 1 0 0,0 1-1 0 0,0-1 0 0 0,0 0 1 0 0,2 1-1 0 0,7 0-7449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15.492"/>
    </inkml:context>
    <inkml:brush xml:id="br0">
      <inkml:brushProperty name="width" value="0.035" units="cm"/>
      <inkml:brushProperty name="height" value="0.035" units="cm"/>
    </inkml:brush>
  </inkml:definitions>
  <inkml:trace contextRef="#ctx0" brushRef="#br0">1 368 16069 0 0,'0'0'320'0'0,"0"-1"0"0"0,0 0 0 0 0,-1 0-1 0 0,1 1 1 0 0,0-1 0 0 0,0 0 0 0 0,0 0-1 0 0,1 0 1 0 0,-1 1 0 0 0,0-1 0 0 0,0 0-1 0 0,0 0 1 0 0,0 0 0 0 0,1 1 0 0 0,-1-1-1 0 0,0 0 1 0 0,1 1 0 0 0,-1-1 0 0 0,1 0-1 0 0,-1 1 1 0 0,1-1 0 0 0,-1 0 0 0 0,1 1-1 0 0,0-2 1 0 0,24-11 3397 0 0,49-3-2588 0 0,-37 9-9 0 0,6-6-994 0 0,0-1-1 0 0,-2-2 1 0 0,46-23 0 0 0,-72 31-516 0 0,-2 1 0 0 0,1-2 0 0 0,-1 0 0 0 0,0 0 0 0 0,-1-1 0 0 0,0-1 0 0 0,-1 0 0 0 0,0 0 0 0 0,0-1 0 0 0,-2-1 0 0 0,1 0 0 0 0,8-17 0 0 0,-17 28 240 0 0,-1 0-1 0 0,1 0 0 0 0,-1 1 1 0 0,0-1-1 0 0,0 0 0 0 0,0 0 1 0 0,0 0-1 0 0,0 0 0 0 0,-1 0 1 0 0,1 0-1 0 0,0 1 1 0 0,-1-1-1 0 0,1 0 0 0 0,-1 0 1 0 0,0 0-1 0 0,0 1 0 0 0,0-1 1 0 0,0 0-1 0 0,0 1 0 0 0,0-1 1 0 0,0 1-1 0 0,0-1 0 0 0,0 1 1 0 0,-1 0-1 0 0,1-1 0 0 0,-1 1 1 0 0,1 0-1 0 0,-1 0 0 0 0,-1-1 1 0 0,-3-2-80 0 0,1 0 1 0 0,-1 0-1 0 0,0 1 0 0 0,0 0 1 0 0,0 0-1 0 0,-12-3 1 0 0,16 6 305 0 0,-1 0 0 0 0,1 0 0 0 0,-1 0 0 0 0,1 0 1 0 0,-1 0-1 0 0,1 1 0 0 0,-1 0 0 0 0,1-1 0 0 0,-1 1 0 0 0,1 0 1 0 0,0 0-1 0 0,-1 0 0 0 0,1 0 0 0 0,0 1 0 0 0,0-1 0 0 0,0 1 0 0 0,0-1 1 0 0,0 1-1 0 0,0 0 0 0 0,1-1 0 0 0,-1 1 0 0 0,-3 4 0 0 0,-29 48 1543 0 0,33-52-1566 0 0,-13 27 764 0 0,1 1 0 0 0,1 1-1 0 0,1 0 1 0 0,2 0-1 0 0,2 1 1 0 0,-7 57 0 0 0,5 83 655 0 0,9-57-5045 0 0,1-31-2541 0 0,-1-83 5566 0 0,-1 0-1 0 0,1 0 0 0 0,0 1 1 0 0,0-1-1 0 0,0 0 1 0 0,-1 0-1 0 0,1 0 1 0 0,-1 1-1 0 0,1-1 0 0 0,-1 0 1 0 0,1 0-1 0 0,-1 0 1 0 0,0 0-1 0 0,0 0 0 0 0,1 0 1 0 0,-1 0-1 0 0,0 0 1 0 0,0 0-1 0 0,-1 0 1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17.962"/>
    </inkml:context>
    <inkml:brush xml:id="br0">
      <inkml:brushProperty name="width" value="0.035" units="cm"/>
      <inkml:brushProperty name="height" value="0.035" units="cm"/>
    </inkml:brush>
  </inkml:definitions>
  <inkml:trace contextRef="#ctx0" brushRef="#br0">1 512 7137 0 0,'2'20'598'0'0,"-2"-18"-226"0"0,0-1 0 0 0,1 1 0 0 0,-1-1 0 0 0,1 1 0 0 0,0-1-1 0 0,-1 1 1 0 0,1-1 0 0 0,0 1 0 0 0,0-1 0 0 0,0 0 0 0 0,0 1-1 0 0,0-1 1 0 0,0 0 0 0 0,0 0 0 0 0,0 0 0 0 0,1 0 0 0 0,-1 0 0 0 0,0 0-1 0 0,1 0 1 0 0,1 1 0 0 0,0-1 698 0 0,10-4 439 0 0,6 0-224 0 0,-5-4-919 0 0,0 0-1 0 0,-1-1 0 0 0,0-1 0 0 0,0 0 0 0 0,-1-1 0 0 0,-1 0 0 0 0,1-1 0 0 0,-2 0 0 0 0,1-1 0 0 0,-1 0 1 0 0,-1-1-1 0 0,15-26 0 0 0,-4 1-22 0 0,-2 0 1 0 0,-1-2-1 0 0,18-63 0 0 0,-31 89-230 0 0,0-1 0 0 0,-2 0 0 0 0,1 0 0 0 0,-2 0 0 0 0,0 0 0 0 0,-1-1 0 0 0,-1 1 0 0 0,-4-28 0 0 0,5 42-106 0 0,0 1-1 0 0,0-1 1 0 0,0 0-1 0 0,0 1 1 0 0,0-1 0 0 0,0 1-1 0 0,-1-1 1 0 0,1 0-1 0 0,0 1 1 0 0,0-1-1 0 0,-1 1 1 0 0,1-1 0 0 0,0 1-1 0 0,-1-1 1 0 0,1 1-1 0 0,-1-1 1 0 0,1 1 0 0 0,-1-1-1 0 0,1 1 1 0 0,0 0-1 0 0,-1-1 1 0 0,0 1-1 0 0,1 0 1 0 0,-1-1 0 0 0,1 1-1 0 0,-1 0 1 0 0,1 0-1 0 0,-1-1 1 0 0,0 1-1 0 0,1 0 1 0 0,-1 0 0 0 0,1 0-1 0 0,-1 0 1 0 0,0 0-1 0 0,1 0 1 0 0,-1 0-1 0 0,1 0 1 0 0,-1 0 0 0 0,0 0-1 0 0,1 0 1 0 0,-1 0-1 0 0,0 0 1 0 0,0 1 0 0 0,-23 13 123 0 0,21-12-139 0 0,0 0 22 0 0,0 1 1 0 0,0 0-1 0 0,0 0 1 0 0,0 1-1 0 0,0-1 1 0 0,1 1 0 0 0,0-1-1 0 0,-1 1 1 0 0,1 0-1 0 0,1 0 1 0 0,-1 0-1 0 0,-1 5 1 0 0,-12 53 92 0 0,12-45-74 0 0,-1 8 17 0 0,1 1 0 0 0,1 0 0 0 0,1 0 0 0 0,1 0 0 0 0,5 35 0 0 0,31 128-115 0 0,-30-164-41 0 0,-6-21-143 0 0,0-1 1 0 0,1 1 0 0 0,0-1 0 0 0,0 0 0 0 0,0 0 0 0 0,0 1-1 0 0,0-1 1 0 0,1 0 0 0 0,-1 0 0 0 0,1 0 0 0 0,0 0 0 0 0,0-1-1 0 0,0 1 1 0 0,0 0 0 0 0,0-1 0 0 0,4 3 0 0 0,-1-7-4009 0 0,0-1 3396 0 0,-1-1 0 0 0,1 0 0 0 0,-1 1 0 0 0,1-1 1 0 0,-1-1-1 0 0,-1 1 0 0 0,1 0 0 0 0,0-1 0 0 0,-1 0 0 0 0,0 0 0 0 0,3-8 0 0 0,9-23-5836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18.135"/>
    </inkml:context>
    <inkml:brush xml:id="br0">
      <inkml:brushProperty name="width" value="0.035" units="cm"/>
      <inkml:brushProperty name="height" value="0.035" units="cm"/>
    </inkml:brush>
  </inkml:definitions>
  <inkml:trace contextRef="#ctx0" brushRef="#br0">23 104 13897 0 0,'-11'-55'2449'0'0,"2"19"2434"0"0,8 34-4209 0 0,1 2-650 0 0,0 0-1 0 0,0 0 1 0 0,-1-1-1 0 0,1 1 1 0 0,0 0-1 0 0,0 0 1 0 0,0 0-1 0 0,0-1 1 0 0,0 1-1 0 0,0 0 1 0 0,0 0-1 0 0,-1-1 1 0 0,1 1-1 0 0,0 0 1 0 0,0-1-1 0 0,0 1 1 0 0,0 0-1 0 0,0 0 1 0 0,0-1-1 0 0,0 1 1 0 0,0 0-1 0 0,0 0 1 0 0,0-1-1 0 0,0 1 1 0 0,1 0-1 0 0,-1 0 1 0 0,0-1-1 0 0,0 1 1 0 0,0 0-1 0 0,0 0 1 0 0,0-1-1 0 0,0 1 1 0 0,1 0-1 0 0,-1 0 1 0 0,0 0-1 0 0,0-1 1 0 0,0 1-1 0 0,1 0 1 0 0,-1 0-1 0 0,0 0 1 0 0,0 0-1 0 0,0-1 1 0 0,1 1-1 0 0,-1 0 1 0 0,0 0-1 0 0,0 0 1 0 0,1 0-1 0 0,-1 0 1 0 0,0 0-1 0 0,0 0 1 0 0,1 0-1 0 0,-1 0 1 0 0,0 0-1 0 0,0 0 1 0 0,1 0-1 0 0,-1 0 1 0 0,0 0-1 0 0,1 0 1 0 0,-1 0-1 0 0,0 0 1 0 0,1 0-1 0 0,35 11-3488 0 0,40 18 0 0 0,-3-1-5779 0 0,-50-21 3914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18.339"/>
    </inkml:context>
    <inkml:brush xml:id="br0">
      <inkml:brushProperty name="width" value="0.035" units="cm"/>
      <inkml:brushProperty name="height" value="0.035" units="cm"/>
    </inkml:brush>
  </inkml:definitions>
  <inkml:trace contextRef="#ctx0" brushRef="#br0">20 0 11797 0 0,'-1'1'346'0'0,"0"-1"0"0"0,-1 1-1 0 0,1 0 1 0 0,0-1 0 0 0,0 1 0 0 0,0 0-1 0 0,-1 0 1 0 0,1 0 0 0 0,0 0 0 0 0,0 0-1 0 0,0 0 1 0 0,0 0 0 0 0,1 0-1 0 0,-1 0 1 0 0,0 0 0 0 0,0 0 0 0 0,0 2-1 0 0,24 0 4181 0 0,-15-3-5636 0 0,127-6 2032 0 0,1 1-3316 0 0,-105 6-682 0 0,0 1 0 0 0,39 7 0 0 0,-57-5-695 0 0,-6 1-1338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18.526"/>
    </inkml:context>
    <inkml:brush xml:id="br0">
      <inkml:brushProperty name="width" value="0.035" units="cm"/>
      <inkml:brushProperty name="height" value="0.035" units="cm"/>
    </inkml:brush>
  </inkml:definitions>
  <inkml:trace contextRef="#ctx0" brushRef="#br0">23 0 11177 0 0,'-21'15'3558'0'0,"21"-15"-3458"0"0,0 1-1 0 0,0-1 0 0 0,-1 0 1 0 0,1 0-1 0 0,0 0 0 0 0,0 0 0 0 0,0 1 1 0 0,0-1-1 0 0,0 0 0 0 0,0 0 1 0 0,0 0-1 0 0,0 1 0 0 0,0-1 0 0 0,0 0 1 0 0,0 0-1 0 0,0 0 0 0 0,0 1 1 0 0,0-1-1 0 0,0 0 0 0 0,0 0 0 0 0,0 0 1 0 0,0 1-1 0 0,0-1 0 0 0,0 0 0 0 0,0 0 1 0 0,0 0-1 0 0,0 1 0 0 0,0-1 1 0 0,1 0-1 0 0,-1 0 0 0 0,0 0 0 0 0,0 0 1 0 0,0 1-1 0 0,0-1 0 0 0,0 0 1 0 0,1 0-1 0 0,-1 0 0 0 0,0 0 0 0 0,0 0 1 0 0,0 0-1 0 0,0 0 0 0 0,1 1 1 0 0,-1-1-1 0 0,0 0 0 0 0,0 0 0 0 0,0 0 1 0 0,1 0-1 0 0,-1 0 0 0 0,0 0 1 0 0,0 0-1 0 0,26 3 4195 0 0,-1-3-4653 0 0,-21 0-81 0 0,160 6 468 0 0,-81-2-4172 0 0,-1-2-7153 0 0,-68-2 5272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18.960"/>
    </inkml:context>
    <inkml:brush xml:id="br0">
      <inkml:brushProperty name="width" value="0.035" units="cm"/>
      <inkml:brushProperty name="height" value="0.035" units="cm"/>
    </inkml:brush>
  </inkml:definitions>
  <inkml:trace contextRef="#ctx0" brushRef="#br0">12 649 12985 0 0,'-8'10'3558'0'0,"5"-6"-1188"0"0,7-6 2180 0 0,19-14-4150 0 0,-1-1 0 0 0,0-2-1 0 0,-1 0 1 0 0,-2-1-1 0 0,0-1 1 0 0,0-1-1 0 0,-2 0 1 0 0,-1-2 0 0 0,18-34-1 0 0,-13 11-132 0 0,-2-1-1 0 0,-2 0 1 0 0,-2-1-1 0 0,-2-1 1 0 0,-3 0-1 0 0,5-57 1 0 0,-15 105-239 0 0,0 1 0 0 0,1 0 1 0 0,-1 0-1 0 0,0 0 0 0 0,0-1 1 0 0,0 1-1 0 0,0 0 0 0 0,0 0 1 0 0,-1 0-1 0 0,1-1 1 0 0,0 1-1 0 0,0 0 0 0 0,-1 0 1 0 0,1 0-1 0 0,-1 0 0 0 0,1 0 1 0 0,-1-2-1 0 0,0 3-14 0 0,1 0-1 0 0,-1 0 1 0 0,1 0 0 0 0,-1 0-1 0 0,1 0 1 0 0,0 0 0 0 0,-1 0-1 0 0,1 0 1 0 0,-1 0 0 0 0,1 0 0 0 0,-1 0-1 0 0,1 0 1 0 0,-1 0 0 0 0,1 0-1 0 0,0 0 1 0 0,-1 0 0 0 0,1 0-1 0 0,-1 0 1 0 0,1 1 0 0 0,0-1-1 0 0,-1 0 1 0 0,1 0 0 0 0,-1 1 0 0 0,1-1-1 0 0,0 0 1 0 0,-1 0 0 0 0,1 1-1 0 0,0-1 1 0 0,-1 1 0 0 0,-2 2 30 0 0,0 1 1 0 0,0-1-1 0 0,1 1 1 0 0,-1-1 0 0 0,1 1-1 0 0,-1 0 1 0 0,1 0-1 0 0,-2 7 1 0 0,-1 9 58 0 0,0 1-1 0 0,2-1 1 0 0,0 0 0 0 0,1 1-1 0 0,2 0 1 0 0,0-1 0 0 0,1 1-1 0 0,5 28 1 0 0,6 14 5 0 0,29 83 1 0 0,-26-97-229 0 0,16 30-1475 0 0,-6-30-5955 0 0,-9-81-13117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19.134"/>
    </inkml:context>
    <inkml:brush xml:id="br0">
      <inkml:brushProperty name="width" value="0.035" units="cm"/>
      <inkml:brushProperty name="height" value="0.035" units="cm"/>
    </inkml:brush>
  </inkml:definitions>
  <inkml:trace contextRef="#ctx0" brushRef="#br0">95 105 14537 0 0,'-79'-103'7297'0'0,"78"101"-5982"0"0,-1 7-1360 0 0,-2 7-727 0 0,2 1-1 0 0,-1-1 1 0 0,1 1-1 0 0,1-1 1 0 0,0 1 0 0 0,2 24-1 0 0,1-17-1677 0 0,1 0 0 0 0,1 0-1 0 0,11 37 1 0 0,1-16-3590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6:51.413"/>
    </inkml:context>
    <inkml:brush xml:id="br0">
      <inkml:brushProperty name="width" value="0.035" units="cm"/>
      <inkml:brushProperty name="height" value="0.035" units="cm"/>
    </inkml:brush>
  </inkml:definitions>
  <inkml:trace contextRef="#ctx0" brushRef="#br0">42 1 15041 0 0,'-20'11'927'0'0,"-2"3"8127"0"0,25-8-5878 0 0,14 2-3812 0 0,-7-7-403 0 0,-1-1 0 0 0,1 0 0 0 0,0 0 0 0 0,0-1 0 0 0,0 0 0 0 0,-1-1 0 0 0,1 0 0 0 0,-1 0 0 0 0,13-5 0 0 0,10-2-2044 0 0,-1 2-1912 0 0,3 0-2243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19.323"/>
    </inkml:context>
    <inkml:brush xml:id="br0">
      <inkml:brushProperty name="width" value="0.035" units="cm"/>
      <inkml:brushProperty name="height" value="0.035" units="cm"/>
    </inkml:brush>
  </inkml:definitions>
  <inkml:trace contextRef="#ctx0" brushRef="#br0">0 10 13305 0 0,'32'3'6178'0'0,"16"3"-4171"0"0,99 10-3543 0 0,-41-17-3078 0 0,-91 0 3115 0 0,-1-1 0 0 0,1-1 1 0 0,0 0-1 0 0,-1-1 1 0 0,15-5-1 0 0,-3-3-2993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19.542"/>
    </inkml:context>
    <inkml:brush xml:id="br0">
      <inkml:brushProperty name="width" value="0.035" units="cm"/>
      <inkml:brushProperty name="height" value="0.035" units="cm"/>
    </inkml:brush>
  </inkml:definitions>
  <inkml:trace contextRef="#ctx0" brushRef="#br0">203 9 9181 0 0,'0'-1'172'0'0,"-1"1"1"0"0,0-1-1 0 0,0 0 1 0 0,1 1-1 0 0,-1-1 1 0 0,0 1-1 0 0,0-1 1 0 0,0 1-1 0 0,1-1 0 0 0,-1 1 1 0 0,0-1-1 0 0,0 1 1 0 0,0 0-1 0 0,0 0 1 0 0,0-1-1 0 0,0 1 1 0 0,0 0-1 0 0,0 0 1 0 0,0 0-1 0 0,0 0 1 0 0,0 0-1 0 0,0 0 0 0 0,0 0 1 0 0,0 0-1 0 0,0 1 1 0 0,0-1-1 0 0,-1 1 1 0 0,0 0 4 0 0,0 0 0 0 0,0 1 1 0 0,1-1-1 0 0,-1 1 0 0 0,1 0 1 0 0,-1-1-1 0 0,1 1 0 0 0,-1 0 1 0 0,1 0-1 0 0,0 0 0 0 0,0 0 1 0 0,-1 2-1 0 0,-5 13 337 0 0,1 0 0 0 0,-6 31 0 0 0,6-26 397 0 0,-30 117 709 0 0,5 2-1 0 0,7 1 0 0 0,-9 209 1 0 0,32-340-1812 0 0,0 5-325 0 0,1-1 1 0 0,0 0 0 0 0,1 1 0 0 0,4 16 0 0 0,-4-29 199 0 0,-1 0 0 0 0,1-1 0 0 0,0 1 0 0 0,0 0 0 0 0,0 0 0 0 0,1-1 0 0 0,-1 1 0 0 0,1-1 0 0 0,-1 1 0 0 0,1-1 0 0 0,0 0 0 0 0,2 3 0 0 0,-2-4-44 0 0,-1 0-1 0 0,1 0 1 0 0,-1 0 0 0 0,1 0 0 0 0,0-1 0 0 0,0 1-1 0 0,-1 0 1 0 0,1-1 0 0 0,0 1 0 0 0,0-1-1 0 0,0 1 1 0 0,0-1 0 0 0,0 0 0 0 0,0 0 0 0 0,-1 0-1 0 0,1 0 1 0 0,0 0 0 0 0,0-1 0 0 0,0 1 0 0 0,2-1-1 0 0,22-7-3417 0 0,9-6-1352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19.747"/>
    </inkml:context>
    <inkml:brush xml:id="br0">
      <inkml:brushProperty name="width" value="0.035" units="cm"/>
      <inkml:brushProperty name="height" value="0.035" units="cm"/>
    </inkml:brush>
  </inkml:definitions>
  <inkml:trace contextRef="#ctx0" brushRef="#br0">197 59 11585 0 0,'15'-58'9770'0'0,"-19"70"-8335"0"0,-33 89 635 0 0,6 2 1 0 0,4 0-1 0 0,-15 114 1 0 0,7 152-3768 0 0,35-366 1452 0 0,-9 81-4874 0 0,1-58-309 0 0,-4-3-4326 0 0,5-16 2781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20.076"/>
    </inkml:context>
    <inkml:brush xml:id="br0">
      <inkml:brushProperty name="width" value="0.035" units="cm"/>
      <inkml:brushProperty name="height" value="0.035" units="cm"/>
    </inkml:brush>
  </inkml:definitions>
  <inkml:trace contextRef="#ctx0" brushRef="#br0">189 55 15201 0 0,'-113'-17'3221'0'0,"40"-1"2666"0"0,70 18-4287 0 0,11-2-142 0 0,22-1-626 0 0,0 0 1 0 0,54 4-1 0 0,1289 13 2071 0 0,-470-40-5758 0 0,-881 26 1336 0 0,-59 10-7435 0 0,35-10 9435 0 0,-119 25-11414 0 0,64-11 3802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26.848"/>
    </inkml:context>
    <inkml:brush xml:id="br0">
      <inkml:brushProperty name="width" value="0.035" units="cm"/>
      <inkml:brushProperty name="height" value="0.035" units="cm"/>
    </inkml:brush>
  </inkml:definitions>
  <inkml:trace contextRef="#ctx0" brushRef="#br0">32 51 2560 0 0,'11'-25'5792'0'0,"-6"10"8"0"0,-6 7-3451 0 0,1 8-2422 0 0,-1-1 0 0 0,1 1 0 0 0,0 0 0 0 0,-1 0 0 0 0,1-1 0 0 0,-1 1 0 0 0,1 0 0 0 0,0 0 0 0 0,-1 0 0 0 0,1 0 0 0 0,-1 0 0 0 0,1 0 0 0 0,0 0 0 0 0,-1 0 0 0 0,1 0 0 0 0,-1 0 0 0 0,1 0 0 0 0,-1 0 1 0 0,1 0-1 0 0,0 0 0 0 0,-1 0 0 0 0,1 0 0 0 0,-1 0 0 0 0,1 0 0 0 0,0 0 0 0 0,-1 1 0 0 0,1-1 0 0 0,-1 0 0 0 0,1 0 0 0 0,0 1 0 0 0,-1-1 0 0 0,-2 2-488 0 0,1 0 0 0 0,0-1 0 0 0,-1 1 0 0 0,1 0 0 0 0,0 0 0 0 0,0 0 1 0 0,0 1-1 0 0,1-1 0 0 0,-1 0 0 0 0,0 1 0 0 0,1-1 0 0 0,-1 1 0 0 0,1-1 0 0 0,0 1 0 0 0,0 0 0 0 0,-1 3 0 0 0,0 9-2213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29.378"/>
    </inkml:context>
    <inkml:brush xml:id="br0">
      <inkml:brushProperty name="width" value="0.035" units="cm"/>
      <inkml:brushProperty name="height" value="0.035" units="cm"/>
    </inkml:brush>
  </inkml:definitions>
  <inkml:trace contextRef="#ctx0" brushRef="#br0">68 1 6117 0 0,'0'0'-224'0'0,"9"0"-561"0"0,-5 0 1486 0 0,-9 1 3762 0 0,-53 3-9774 0 0,40-2 2206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29.994"/>
    </inkml:context>
    <inkml:brush xml:id="br0">
      <inkml:brushProperty name="width" value="0.035" units="cm"/>
      <inkml:brushProperty name="height" value="0.035" units="cm"/>
    </inkml:brush>
  </inkml:definitions>
  <inkml:trace contextRef="#ctx0" brushRef="#br0">807 31 6841 0 0,'25'-3'2287'0'0,"-32"4"477"0"0,-179 24 2055 0 0,-270-16 4217 0 0,396-9-7200 0 0,56 0-1590 0 0,-20 0 542 0 0,21 0-1182 0 0,-1 0 0 0 0,0 0 1 0 0,0-1-1 0 0,0 1 1 0 0,0-1-1 0 0,0 0 1 0 0,1 0-1 0 0,-1-1 0 0 0,0 1 1 0 0,1-1-1 0 0,-7-3 1 0 0,5 1-1673 0 0,0 0 1 0 0,0-1 0 0 0,0 1 0 0 0,0-1-1 0 0,1-1 1 0 0,-5-5 0 0 0,3 1-5516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31.280"/>
    </inkml:context>
    <inkml:brush xml:id="br0">
      <inkml:brushProperty name="width" value="0.035" units="cm"/>
      <inkml:brushProperty name="height" value="0.035" units="cm"/>
    </inkml:brush>
  </inkml:definitions>
  <inkml:trace contextRef="#ctx0" brushRef="#br0">125 0 12933 0 0,'0'0'3631'0'0,"20"7"-1422"0"0,-1-9-1744 0 0,-14 2-32 0 0,18-2 1357 0 0,-23 1-1772 0 0,1 1 0 0 0,-1 0 0 0 0,0 0 0 0 0,0 0 0 0 0,0 0 1 0 0,1 0-1 0 0,-1 0 0 0 0,0 0 0 0 0,0 0 0 0 0,0 0 0 0 0,1 0 0 0 0,-1 0 1 0 0,0 0-1 0 0,0 0 0 0 0,0 0 0 0 0,1 0 0 0 0,-1 0 0 0 0,0 0 0 0 0,0 0 1 0 0,0 0-1 0 0,1 0 0 0 0,-1 0 0 0 0,0 0 0 0 0,0 0 0 0 0,0 0 0 0 0,1 0 1 0 0,-1 0-1 0 0,0 0 0 0 0,0 0 0 0 0,0 1 0 0 0,0-1 0 0 0,1 0 0 0 0,-1 0 1 0 0,0 0-1 0 0,0 0 0 0 0,0 1 0 0 0,0-1 0 0 0,0 0 0 0 0,1 0 0 0 0,-1 0 1 0 0,0 0-1 0 0,0 1 0 0 0,0-1 0 0 0,0 0 0 0 0,0 0 0 0 0,0 0 0 0 0,0 1 1 0 0,0-1-1 0 0,0 0 0 0 0,0 0 0 0 0,0 0 0 0 0,0 1 0 0 0,0-1 1 0 0,0 0-1 0 0,0 0 0 0 0,0 1 0 0 0,-14 11 277 0 0,-28 12 299 0 0,41-23 847 0 0,7 0-1171 0 0,18 3-55 0 0,1-2-1 0 0,-1 0 1 0 0,1-2-1 0 0,35-3 1 0 0,43 1 142 0 0,-39 2-106 0 0,-62 0-112 0 0,-12 0-84 0 0,-137-1 1126 0 0,-169-23 1 0 0,313 24-628 0 0,74 3-248 0 0,109 21 1 0 0,-88-10-158 0 0,13 2-104 0 0,-102-15-59 0 0,-17-2 3 0 0,-65-7 16 0 0,-183-11 100 0 0,260 19-81 0 0,-9-1 17 0 0,3 1-36 0 0,13 2 28 0 0,352 79-3006 0 0,-570-105 1782 0 0,129 12-1430 0 0,82 12 846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34.295"/>
    </inkml:context>
    <inkml:brush xml:id="br0">
      <inkml:brushProperty name="width" value="0.035" units="cm"/>
      <inkml:brushProperty name="height" value="0.035" units="cm"/>
    </inkml:brush>
  </inkml:definitions>
  <inkml:trace contextRef="#ctx0" brushRef="#br0">26 285 12281 0 0,'-23'50'1389'0'0,"23"-49"-630"0"0,-3 8 672 0 0,7-6 1586 0 0,10-4-2668 0 0,-1-1 1 0 0,0-1-1 0 0,0 0 0 0 0,0 0 1 0 0,0-1-1 0 0,-1-1 1 0 0,1 0-1 0 0,-1-1 0 0 0,0 0 1 0 0,-1-1-1 0 0,20-14 0 0 0,-11 5-108 0 0,0 0-1 0 0,-1-1 1 0 0,-1-2-1 0 0,0 1 1 0 0,21-31-1 0 0,-25 29 90 0 0,-1 0-1 0 0,-1-1 0 0 0,0-1 1 0 0,14-40-1 0 0,-25 61 178 0 0,-9 5-387 0 0,2 0-76 0 0,-1 1-1 0 0,1-1 1 0 0,1 1-1 0 0,-1 0 0 0 0,1 0 1 0 0,0 1-1 0 0,0-1 0 0 0,0 1 1 0 0,1 0-1 0 0,0 1 1 0 0,0-1-1 0 0,1 1 0 0 0,-1-1 1 0 0,2 1-1 0 0,-5 12 1 0 0,4-4 79 0 0,0 0 1 0 0,1 0-1 0 0,1 0 1 0 0,0 18 0 0 0,1-28-172 0 0,0 1 1 0 0,1 0 0 0 0,0-1 0 0 0,0 1-1 0 0,0-1 1 0 0,1 1 0 0 0,0-1 0 0 0,0 1-1 0 0,0-1 1 0 0,0 0 0 0 0,1 0 0 0 0,0 0-1 0 0,0 0 1 0 0,6 6 0 0 0,1-6-599 0 0,6-1-3867 0 0,-16-3 4227 0 0,1-1 0 0 0,0 0 1 0 0,-1 0-1 0 0,1 0 0 0 0,-1 1 0 0 0,1-1 1 0 0,-1 0-1 0 0,1 0 0 0 0,0 0 0 0 0,-1 0 0 0 0,1 0 1 0 0,-1 0-1 0 0,1 0 0 0 0,0-1 0 0 0,-1 1 0 0 0,1 0 1 0 0,-1 0-1 0 0,1 0 0 0 0,-1-1 0 0 0,1 1 1 0 0,-1 0-1 0 0,1 0 0 0 0,-1-1 0 0 0,1 1 0 0 0,-1 0 1 0 0,1-1-1 0 0,-1 1 0 0 0,1-1 0 0 0,-1 1 1 0 0,0-1-1 0 0,1 1 0 0 0,-1-1 0 0 0,0 1 0 0 0,1-1 1 0 0,-1 1-1 0 0,0-1 0 0 0,0 1 0 0 0,1-1 0 0 0,-1 1 1 0 0,0-1-1 0 0,0 0 0 0 0,0 1 0 0 0,0-1 1 0 0,0 1-1 0 0,0-1 0 0 0,0 1 0 0 0,0-2 0 0 0,-2-14-6371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34.471"/>
    </inkml:context>
    <inkml:brush xml:id="br0">
      <inkml:brushProperty name="width" value="0.035" units="cm"/>
      <inkml:brushProperty name="height" value="0.035" units="cm"/>
    </inkml:brush>
  </inkml:definitions>
  <inkml:trace contextRef="#ctx0" brushRef="#br0">37 44 12673 0 0,'-5'-39'11745'0'0,"5"36"-10169"0"0,-1 2-1927 0 0,-29 23-23436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6:51.820"/>
    </inkml:context>
    <inkml:brush xml:id="br0">
      <inkml:brushProperty name="width" value="0.035" units="cm"/>
      <inkml:brushProperty name="height" value="0.035" units="cm"/>
    </inkml:brush>
  </inkml:definitions>
  <inkml:trace contextRef="#ctx0" brushRef="#br0">55 117 15565 0 0,'-5'-3'577'0'0,"0"-1"0"0"0,1 0 0 0 0,-1 0-1 0 0,1-1 1 0 0,0 0 0 0 0,0 1 0 0 0,1-1 0 0 0,0 0-1 0 0,-1-1 1 0 0,2 1 0 0 0,-1 0 0 0 0,1-1-1 0 0,-1 0 1 0 0,-1-8 0 0 0,4 12-451 0 0,1 1-1 0 0,-1-1 1 0 0,1 1 0 0 0,-1 0 0 0 0,1-1-1 0 0,-1 1 1 0 0,1 0 0 0 0,0-1 0 0 0,0 1-1 0 0,-1 0 1 0 0,1 0 0 0 0,0 0 0 0 0,0 0-1 0 0,0 0 1 0 0,0 0 0 0 0,0 0 0 0 0,1 0-1 0 0,-1 0 1 0 0,0 0 0 0 0,0 0 0 0 0,1 1-1 0 0,-1-1 1 0 0,0 1 0 0 0,1-1 0 0 0,-1 1-1 0 0,0-1 1 0 0,1 1 0 0 0,1 0 0 0 0,41-7 1410 0 0,-36 7-1330 0 0,1 0-1 0 0,0 0 0 0 0,0 1 1 0 0,0 0-1 0 0,-1 1 1 0 0,1 0-1 0 0,-1 0 1 0 0,1 1-1 0 0,-1 0 1 0 0,0 0-1 0 0,0 1 1 0 0,0 0-1 0 0,12 8 1 0 0,-16-8-187 0 0,0-1-1 0 0,0 1 1 0 0,0-1 0 0 0,-1 1 0 0 0,0 0 0 0 0,0 1 0 0 0,0-1 0 0 0,0 0-1 0 0,0 1 1 0 0,-1 0 0 0 0,0-1 0 0 0,0 1 0 0 0,0 0 0 0 0,-1 0 0 0 0,0 0-1 0 0,0 0 1 0 0,0 0 0 0 0,0 0 0 0 0,-1 1 0 0 0,0-1 0 0 0,0 0 0 0 0,0 0-1 0 0,-1 0 1 0 0,0 0 0 0 0,-1 6 0 0 0,-5 14-19 0 0,-2-1 0 0 0,0 0 0 0 0,-2-1 0 0 0,0 0 0 0 0,-20 30 0 0 0,10-18 0 0 0,-18 42 0 0 0,39-76 0 0 0,-1 0 0 0 0,1 0 0 0 0,0 0 0 0 0,-1 0 0 0 0,1 0 0 0 0,0 0 0 0 0,0 0 0 0 0,0 0 0 0 0,0 1 0 0 0,0-1 0 0 0,0 0 0 0 0,0 0 0 0 0,0 0 0 0 0,0 0 0 0 0,0 0 0 0 0,0 0 0 0 0,1 0 0 0 0,-1 0 0 0 0,1 0 0 0 0,-1 0 0 0 0,0 0 0 0 0,1 0 0 0 0,0 0 0 0 0,-1 0 0 0 0,1 0 0 0 0,1 1 0 0 0,0 0 0 0 0,1 0 0 0 0,-1 0 0 0 0,1-1 0 0 0,-1 1 0 0 0,1 0 0 0 0,0-1 0 0 0,0 0 0 0 0,0 0 0 0 0,4 1 0 0 0,8 2 0 0 0,0-1 0 0 0,28 1 0 0 0,-42-4 0 0 0,94 3-79 0 0,1-5 0 0 0,161-22 0 0 0,-239 18-2807 0 0,-8 1-4926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34.773"/>
    </inkml:context>
    <inkml:brush xml:id="br0">
      <inkml:brushProperty name="width" value="0.035" units="cm"/>
      <inkml:brushProperty name="height" value="0.035" units="cm"/>
    </inkml:brush>
  </inkml:definitions>
  <inkml:trace contextRef="#ctx0" brushRef="#br0">0 48 10825 0 0,'0'0'2750'0'0,"10"-1"-1874"0"0,136-19 4166 0 0,-6-1-2612 0 0,-44 16-5984 0 0,-90 5 2975 0 0,7 0-1571 0 0,1 0 0 0 0,-1 1-1 0 0,1 0 1 0 0,13 4 0 0 0,-12 0-3033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34.940"/>
    </inkml:context>
    <inkml:brush xml:id="br0">
      <inkml:brushProperty name="width" value="0.035" units="cm"/>
      <inkml:brushProperty name="height" value="0.035" units="cm"/>
    </inkml:brush>
  </inkml:definitions>
  <inkml:trace contextRef="#ctx0" brushRef="#br0">35 0 11557 0 0,'-21'11'637'0'0,"7"-3"5006"0"0,37-3-3711 0 0,-4-4-3510 0 0,0-1 0 0 0,0 0 0 0 0,1-2 0 0 0,32-6-1 0 0,-16 2-3176 0 0,-13 2-512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35.361"/>
    </inkml:context>
    <inkml:brush xml:id="br0">
      <inkml:brushProperty name="width" value="0.035" units="cm"/>
      <inkml:brushProperty name="height" value="0.035" units="cm"/>
    </inkml:brush>
  </inkml:definitions>
  <inkml:trace contextRef="#ctx0" brushRef="#br0">4 566 10297 0 0,'-3'7'6651'0'0,"9"-9"-2608"0"0,27-21-1364 0 0,40-37-2018 0 0,-34 21-184 0 0,-1-1-1 0 0,-2-3 1 0 0,41-64 0 0 0,68-151 651 0 0,-149 261-899 0 0,-1 1-213 0 0,0 1-1 0 0,-1-1 0 0 0,1 1 0 0 0,1 0 0 0 0,-1 1 1 0 0,-6 10-1 0 0,3-1 19 0 0,1 0 1 0 0,1 1 0 0 0,1 0-1 0 0,0 0 1 0 0,1 0-1 0 0,1 0 1 0 0,-3 29-1 0 0,5-34-78 0 0,1 1-1 0 0,1-1 0 0 0,-1 1 0 0 0,2-1 1 0 0,0 0-1 0 0,0 0 0 0 0,1 0 0 0 0,0 0 1 0 0,1 0-1 0 0,0 0 0 0 0,1-1 0 0 0,7 13 1 0 0,5-5-578 0 0,8-5-3477 0 0,-23-13 3633 0 0,-1 1 0 0 0,1-1 0 0 0,0 1 0 0 0,-1-1 0 0 0,1 1 0 0 0,-1-1 0 0 0,1 0 0 0 0,0 0-1 0 0,-1 0 1 0 0,1 0 0 0 0,-1 0 0 0 0,1 0 0 0 0,0 0 0 0 0,-1-1 0 0 0,1 1 0 0 0,-1 0 0 0 0,1-1 0 0 0,-1 0 0 0 0,1 1 0 0 0,-1-1 0 0 0,1 0 0 0 0,-1 1 0 0 0,1-1 0 0 0,-1 0-1 0 0,0 0 1 0 0,0 0 0 0 0,1-1 0 0 0,-1 1 0 0 0,2-2 0 0 0,0-6-6372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35.549"/>
    </inkml:context>
    <inkml:brush xml:id="br0">
      <inkml:brushProperty name="width" value="0.035" units="cm"/>
      <inkml:brushProperty name="height" value="0.035" units="cm"/>
    </inkml:brush>
  </inkml:definitions>
  <inkml:trace contextRef="#ctx0" brushRef="#br0">34 103 14097 0 0,'-33'-101'5343'0'0,"33"100"-5121"0"0,2 8-3705 0 0,3 9 1785 0 0,-1 0 1 0 0,-1 0 0 0 0,0 1-1 0 0,-1-1 1 0 0,-1 27 0 0 0,-3 7-2442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35.737"/>
    </inkml:context>
    <inkml:brush xml:id="br0">
      <inkml:brushProperty name="width" value="0.035" units="cm"/>
      <inkml:brushProperty name="height" value="0.035" units="cm"/>
    </inkml:brush>
  </inkml:definitions>
  <inkml:trace contextRef="#ctx0" brushRef="#br0">50 0 10369 0 0,'-27'16'2311'0'0,"16"-8"936"0"0,0-2 3856 0 0,19-3-6728 0 0,0-1-1 0 0,0-1 1 0 0,1 0-1 0 0,-1 0 1 0 0,1 0 0 0 0,-1-1-1 0 0,1-1 1 0 0,9-1-1 0 0,13 1 257 0 0,354-8-708 0 0,-191 2-5692 0 0,-2 4-6595 0 0,-166 3 5398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35.927"/>
    </inkml:context>
    <inkml:brush xml:id="br0">
      <inkml:brushProperty name="width" value="0.035" units="cm"/>
      <inkml:brushProperty name="height" value="0.035" units="cm"/>
    </inkml:brush>
  </inkml:definitions>
  <inkml:trace contextRef="#ctx0" brushRef="#br0">54 1 14881 0 0,'-22'3'-273'0'0,"-10"4"6649"0"0,58-4-2228 0 0,267 0 26 0 0,-102-8-8152 0 0,-157 2 1254 0 0,7 1-2454 0 0,-15 5-3084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49.086"/>
    </inkml:context>
    <inkml:brush xml:id="br0">
      <inkml:brushProperty name="width" value="0.035" units="cm"/>
      <inkml:brushProperty name="height" value="0.035" units="cm"/>
    </inkml:brush>
  </inkml:definitions>
  <inkml:trace contextRef="#ctx0" brushRef="#br0">308 109 10009 0 0,'-1'-3'165'0'0,"1"0"1"0"0,-1 0 0 0 0,1 0-1 0 0,0 0 1 0 0,0 0-1 0 0,0 0 1 0 0,0 0 0 0 0,0 0-1 0 0,1 0 1 0 0,0 0-1 0 0,-1 0 1 0 0,1 0-1 0 0,0 0 1 0 0,0 0 0 0 0,0 0-1 0 0,1 1 1 0 0,-1-1-1 0 0,1 0 1 0 0,0 1 0 0 0,3-5-1 0 0,-1 4-22 0 0,0-1-1 0 0,0 0 1 0 0,0 1 0 0 0,1 0-1 0 0,0 0 1 0 0,0 0-1 0 0,0 0 1 0 0,0 1 0 0 0,0 0-1 0 0,10-3 1 0 0,-6 3-43 0 0,0 0 0 0 0,0 0-1 0 0,0 1 1 0 0,0 0 0 0 0,0 0 0 0 0,0 1 0 0 0,0 0 0 0 0,1 1 0 0 0,-1 0-1 0 0,0 1 1 0 0,0 0 0 0 0,-1 0 0 0 0,17 6 0 0 0,-21-5-43 0 0,0-1 0 0 0,0 1 0 0 0,-1-1 0 0 0,1 1 0 0 0,-1 0 0 0 0,0 1 0 0 0,0-1 0 0 0,0 0 0 0 0,0 1-1 0 0,0 0 1 0 0,-1 0 0 0 0,0-1 0 0 0,0 1 0 0 0,0 1 0 0 0,0-1 0 0 0,0 0 0 0 0,-1 0 0 0 0,0 1 0 0 0,0-1 0 0 0,0 1 0 0 0,0-1 0 0 0,-1 1 0 0 0,0-1 0 0 0,0 1 0 0 0,0-1 0 0 0,0 1 0 0 0,-1-1 0 0 0,0 1 0 0 0,0-1 0 0 0,-2 5 0 0 0,-2 11 184 0 0,-2-1 0 0 0,-1 0 0 0 0,0 0 0 0 0,-1-1 0 0 0,-15 21-1 0 0,-60 76 914 0 0,63-90-803 0 0,1 1 0 0 0,1 1 0 0 0,1 1-1 0 0,2 1 1 0 0,-18 39 0 0 0,32-63-279 0 0,1 0 0 0 0,-1 0 0 0 0,1 1 0 0 0,0-1 0 0 0,0 0 0 0 0,1 1 0 0 0,-1-1 0 0 0,1 1-1 0 0,0-1 1 0 0,1 1 0 0 0,-1-1 0 0 0,1 0 0 0 0,0 1 0 0 0,1-1 0 0 0,-1 0 0 0 0,1 0 0 0 0,4 8 0 0 0,-2-6-3 0 0,1 0-1 0 0,-1 0 1 0 0,1-1 0 0 0,1 0-1 0 0,-1 0 1 0 0,1 0 0 0 0,0-1-1 0 0,1 0 1 0 0,-1 0 0 0 0,14 7-1 0 0,-6-4 12 0 0,0-1 0 0 0,1-1 0 0 0,0-1 1 0 0,0 0-1 0 0,1 0 0 0 0,-1-2 0 0 0,1 0 0 0 0,0 0 0 0 0,0-2 0 0 0,0 0 0 0 0,24-2 0 0 0,-35 1-50 0 0,0-1 1 0 0,0 0-1 0 0,0 0 0 0 0,0 0 0 0 0,0-1 0 0 0,-1 0 0 0 0,1 0 0 0 0,0 0 0 0 0,-1 0 0 0 0,1-1 0 0 0,-1 0 1 0 0,6-5-1 0 0,-8 6-17 0 0,0 0 0 0 0,-1 0 0 0 0,1 0 0 0 0,-1 0 0 0 0,0 0 0 0 0,0 0 0 0 0,1 0 0 0 0,-1-1 1 0 0,-1 1-1 0 0,1 0 0 0 0,0-1 0 0 0,-1 1 0 0 0,1-1 0 0 0,-1 1 0 0 0,0-1 0 0 0,0 1 0 0 0,0-1 0 0 0,0 1 1 0 0,0-1-1 0 0,0 1 0 0 0,-1-1 0 0 0,1 1 0 0 0,-1-1 0 0 0,1 1 0 0 0,-1 0 0 0 0,0-1 0 0 0,-3-3 0 0 0,-3-8 35 0 0,-1 0-1 0 0,-1 1 0 0 0,0 0 0 0 0,-1 0 1 0 0,0 1-1 0 0,-1 0 0 0 0,0 1 0 0 0,-16-12 1 0 0,-113-76 376 0 0,113 81-320 0 0,-154-89 654 0 0,18 11 869 0 0,158 93-1490 0 0,-1-1 0 0 0,1 0 0 0 0,0 0 0 0 0,0 0 0 0 0,0-1 0 0 0,1 1 1 0 0,-5-7-1 0 0,8 10-108 0 0,0 0 1 0 0,1 0-1 0 0,-1 0 1 0 0,0-1-1 0 0,1 1 1 0 0,-1 0-1 0 0,1 0 1 0 0,0-1-1 0 0,-1 1 1 0 0,1 0-1 0 0,0-1 1 0 0,0 1-1 0 0,0 0 1 0 0,0-1-1 0 0,0 1 1 0 0,0 0-1 0 0,0-1 1 0 0,0 1-1 0 0,0 0 1 0 0,1-1-1 0 0,-1 1 1 0 0,1 0-1 0 0,-1 0 1 0 0,1-1-1 0 0,-1 1 1 0 0,1 0-1 0 0,0 0 0 0 0,-1 0 1 0 0,1 0-1 0 0,0 0 1 0 0,0 0-1 0 0,0 0 1 0 0,0 0-1 0 0,0 0 1 0 0,0 0-1 0 0,0 0 1 0 0,0 0-1 0 0,0 1 1 0 0,1-1-1 0 0,1 0 1 0 0,13-9-17 0 0,2 2 0 0 0,-1 0 0 0 0,1 0 0 0 0,1 2 0 0 0,23-5 0 0 0,98-15-1228 0 0,-133 25 1131 0 0,78-10-2660 0 0,0 4-1 0 0,136 6 1 0 0,-145 7-3323 0 0,105 20 0 0 0,-92-6-2826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49.712"/>
    </inkml:context>
    <inkml:brush xml:id="br0">
      <inkml:brushProperty name="width" value="0.035" units="cm"/>
      <inkml:brushProperty name="height" value="0.035" units="cm"/>
    </inkml:brush>
  </inkml:definitions>
  <inkml:trace contextRef="#ctx0" brushRef="#br0">446 97 14653 0 0,'11'-4'-312'0'0,"1"0"-1"0"0,-1 1 0 0 0,0 0 0 0 0,1 1 0 0 0,0 0 1 0 0,-1 1-1 0 0,1 0 0 0 0,19 2 0 0 0,-27-1 334 0 0,-1 0 0 0 0,0 1 0 0 0,1 0 0 0 0,-1-1 0 0 0,0 1-1 0 0,0 0 1 0 0,0 1 0 0 0,0-1 0 0 0,0 0 0 0 0,0 1 0 0 0,0 0 0 0 0,0 0 0 0 0,-1 0 0 0 0,1 0-1 0 0,2 2 1 0 0,-3-2 46 0 0,-1 1-1 0 0,0-1 0 0 0,1 0 0 0 0,-1 1 0 0 0,0-1 0 0 0,-1 1 1 0 0,1-1-1 0 0,0 1 0 0 0,-1 0 0 0 0,1-1 0 0 0,-1 1 1 0 0,0 0-1 0 0,0-1 0 0 0,0 1 0 0 0,0 0 0 0 0,0-1 1 0 0,-1 1-1 0 0,1 0 0 0 0,-1-1 0 0 0,0 1 0 0 0,-1 4 1 0 0,-8 15 306 0 0,0 0 0 0 0,-2 0 0 0 0,0-2 0 0 0,-2 1 0 0 0,0-2 0 0 0,-1 0 0 0 0,-1 0 0 0 0,-26 23 0 0 0,17-17 193 0 0,2 1 0 0 0,0 1-1 0 0,-19 32 1 0 0,39-55-490 0 0,1 0 1 0 0,0 0-1 0 0,0 0 1 0 0,1 0-1 0 0,-1 1 0 0 0,1-1 1 0 0,0 1-1 0 0,0-1 1 0 0,0 1-1 0 0,1-1 0 0 0,-1 1 1 0 0,1-1-1 0 0,0 1 0 0 0,1 0 1 0 0,-1-1-1 0 0,1 1 1 0 0,0-1-1 0 0,0 1 0 0 0,0-1 1 0 0,0 1-1 0 0,1-1 1 0 0,0 0-1 0 0,0 0 0 0 0,0 0 1 0 0,1 0-1 0 0,-1 0 0 0 0,1 0 1 0 0,0-1-1 0 0,0 1 1 0 0,0-1-1 0 0,5 4 0 0 0,-1 0 35 0 0,0-2 0 0 0,1 1-1 0 0,-1-1 1 0 0,1 0-1 0 0,0 0 1 0 0,1-1-1 0 0,-1 0 1 0 0,1 0 0 0 0,0-1-1 0 0,0-1 1 0 0,0 1-1 0 0,0-1 1 0 0,0-1 0 0 0,15 1-1 0 0,-23-2-88 0 0,0 0 0 0 0,0 0 0 0 0,0 0 0 0 0,1 0 1 0 0,-1 0-1 0 0,0 0 0 0 0,0-1 0 0 0,0 1 0 0 0,0 0 0 0 0,1-1 0 0 0,-1 1 0 0 0,0-1 0 0 0,0 1 0 0 0,0-1 0 0 0,0 0 0 0 0,0 1 0 0 0,0-1 1 0 0,0 0-1 0 0,0 0 0 0 0,0 0 0 0 0,-1 1 0 0 0,1-1 0 0 0,0 0 0 0 0,0 0 0 0 0,-1 0 0 0 0,1 0 0 0 0,-1-1 0 0 0,1 1 0 0 0,-1 0 0 0 0,1 0 0 0 0,-1 0 1 0 0,0 0-1 0 0,1 0 0 0 0,-1-1 0 0 0,0 1 0 0 0,0 0 0 0 0,0 0 0 0 0,0 0 0 0 0,0-1 0 0 0,0 1 0 0 0,0 0 0 0 0,-1 0 0 0 0,1-2 0 0 0,-1-3 54 0 0,-1 0-1 0 0,1 1 0 0 0,-1-1 0 0 0,0 1 0 0 0,0-1 1 0 0,0 1-1 0 0,-1 0 0 0 0,-3-5 0 0 0,-14-17 302 0 0,-1 2 0 0 0,-1 0-1 0 0,-42-35 1 0 0,-86-58 966 0 0,96 80-256 0 0,2-3 1 0 0,-72-74-1 0 0,121 112-970 0 0,0-1 0 0 0,0 1 1 0 0,0-1-1 0 0,0 0 0 0 0,0 0 0 0 0,1 0 0 0 0,0 0 0 0 0,0 0 0 0 0,0 0 1 0 0,1-1-1 0 0,-3-6 0 0 0,4 9-109 0 0,0 0 1 0 0,1-1 0 0 0,-1 1-1 0 0,0 0 1 0 0,1 0-1 0 0,-1 0 1 0 0,1 0 0 0 0,0 0-1 0 0,-1 0 1 0 0,1 0-1 0 0,0 0 1 0 0,0 1 0 0 0,1-1-1 0 0,-1 0 1 0 0,0 0-1 0 0,0 1 1 0 0,1-1-1 0 0,-1 1 1 0 0,1-1 0 0 0,0 1-1 0 0,-1 0 1 0 0,1-1-1 0 0,0 1 1 0 0,0 0 0 0 0,0 0-1 0 0,0 0 1 0 0,0 1-1 0 0,2-2 1 0 0,22-9-268 0 0,1 1 0 0 0,0 1 0 0 0,1 2-1 0 0,-1 0 1 0 0,1 2 0 0 0,50-3 0 0 0,-34 7-2211 0 0,0 1-1 0 0,1 2 1 0 0,74 13-1 0 0,-86-8-733 0 0,60 20 1 0 0,-40-4-1969 0 0,1 6-2464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50.166"/>
    </inkml:context>
    <inkml:brush xml:id="br0">
      <inkml:brushProperty name="width" value="0.035" units="cm"/>
      <inkml:brushProperty name="height" value="0.035" units="cm"/>
    </inkml:brush>
  </inkml:definitions>
  <inkml:trace contextRef="#ctx0" brushRef="#br0">1264 104 13633 0 0,'-15'-12'-1'0'0,"-1"0"-1"0"0,-1 2 0 0 0,0-1 1 0 0,0 2-1 0 0,-1 0 1 0 0,0 2-1 0 0,-1-1 0 0 0,1 2 1 0 0,-1 1-1 0 0,-1 0 1 0 0,1 2-1 0 0,-1 0 0 0 0,1 1 1 0 0,-1 0-1 0 0,-31 3 1 0 0,2 3 269 0 0,1 1 1 0 0,0 3 0 0 0,1 2 0 0 0,-1 1 0 0 0,-52 22 0 0 0,50-14 152 0 0,0 3 1 0 0,2 1-1 0 0,0 3 1 0 0,-84 61-1 0 0,105-67-167 0 0,2 1 1 0 0,1 1-1 0 0,0 2 0 0 0,2 0 0 0 0,1 1 0 0 0,0 1 0 0 0,2 1 0 0 0,2 1 0 0 0,-18 34 0 0 0,28-46-106 0 0,1 1-1 0 0,0 0 1 0 0,1 0-1 0 0,1 0 0 0 0,1 0 1 0 0,0 1-1 0 0,1-1 1 0 0,1 1-1 0 0,0 0 1 0 0,2-1-1 0 0,2 22 1 0 0,1-17 15 0 0,2 1-1 0 0,0-1 1 0 0,1-1 0 0 0,0 1 0 0 0,2-1 0 0 0,1 0-1 0 0,22 34 1 0 0,-3-16 11 0 0,1 0 0 0 0,1-3 1 0 0,2 0-1 0 0,2-3 0 0 0,1 0 0 0 0,2-3 0 0 0,58 38 0 0 0,-49-39-286 0 0,0-2 0 0 0,2-2 0 0 0,1-2 0 0 0,1-2 0 0 0,1-3 0 0 0,0-2 0 0 0,72 13 0 0 0,-90-24-11 0 0,0-2 0 0 0,0-1 0 0 0,0-1 0 0 0,0-2 0 0 0,50-8-1 0 0,-59 4 79 0 0,0-1-1 0 0,-1 0 1 0 0,0-2-1 0 0,-1-1 1 0 0,0-1-1 0 0,0-1 1 0 0,-1-1-1 0 0,24-17 0 0 0,-32 20 52 0 0,-2-1 0 0 0,1-1 0 0 0,-1 0 0 0 0,-1 0-1 0 0,0-1 1 0 0,-1-1 0 0 0,0 0 0 0 0,-1 0-1 0 0,0-1 1 0 0,-1 0 0 0 0,10-25 0 0 0,-11 19 1 0 0,-1 1 0 0 0,-1-1 0 0 0,-1-1 1 0 0,-1 1-1 0 0,0-1 0 0 0,-2 1 0 0 0,0-1 1 0 0,-3-26-1 0 0,-4 6-7 0 0,-1-1 1 0 0,-2 1-1 0 0,-2 1 0 0 0,-1-1 1 0 0,-2 2-1 0 0,-2 0 1 0 0,-2 1-1 0 0,-31-51 0 0 0,30 60-104 0 0,-1 0 0 0 0,-2 0-1 0 0,0 2 1 0 0,-2 1 0 0 0,-1 1 0 0 0,-1 1-1 0 0,-1 1 1 0 0,-57-37 0 0 0,47 39-391 0 0,-1 1 0 0 0,-1 2 1 0 0,-1 2-1 0 0,0 2 1 0 0,-1 1-1 0 0,-1 2 1 0 0,-42-5-1 0 0,0 6-1708 0 0,-1 3 0 0 0,1 4 0 0 0,-1 4 0 0 0,-95 13 0 0 0,39 6-2458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50.726"/>
    </inkml:context>
    <inkml:brush xml:id="br0">
      <inkml:brushProperty name="width" value="0.035" units="cm"/>
      <inkml:brushProperty name="height" value="0.035" units="cm"/>
    </inkml:brush>
  </inkml:definitions>
  <inkml:trace contextRef="#ctx0" brushRef="#br0">1003 10 9985 0 0,'-31'11'163'0'0,"1"2"0"0"0,0 2 0 0 0,1 1 0 0 0,-43 30 0 0 0,-95 89 853 0 0,69-46 279 0 0,-106 124 0 0 0,149-147-337 0 0,3 2 0 0 0,-85 148 0 0 0,120-183-550 0 0,1 2 1 0 0,1 0-1 0 0,-19 70 1 0 0,29-83-188 0 0,1 1 0 0 0,1-1 0 0 0,1 1 0 0 0,1 0 0 0 0,1 0 1 0 0,1 0-1 0 0,1-1 0 0 0,5 25 0 0 0,-1-20-32 0 0,1-1 0 0 0,2 0 0 0 0,0-1 0 0 0,2 0 0 0 0,1 0 1 0 0,0-1-1 0 0,2-1 0 0 0,1 0 0 0 0,23 27 0 0 0,-12-21 5 0 0,0-2 0 0 0,2 0 0 0 0,1-2 0 0 0,1-2 0 0 0,1 0 0 0 0,38 20 0 0 0,-13-14 25 0 0,1-2 0 0 0,2-3 1 0 0,0-2-1 0 0,1-2 1 0 0,2-4-1 0 0,-1-2 0 0 0,120 11 1 0 0,-126-22-164 0 0,-1-3 1 0 0,1-2-1 0 0,-1-2 1 0 0,0-3-1 0 0,0-2 1 0 0,86-27-1 0 0,-93 21-56 0 0,-2-2-1 0 0,0-2 1 0 0,-1-2-1 0 0,-1-2 1 0 0,-1-2 0 0 0,-2-2-1 0 0,59-49 1 0 0,-70 50-3 0 0,-2-2 0 0 0,-1-1 1 0 0,-1-1-1 0 0,-2-1 0 0 0,-1-1 1 0 0,-1-1-1 0 0,-2-1 0 0 0,-1 0 1 0 0,-2-1-1 0 0,-1-1 0 0 0,-2-1 1 0 0,-2 0-1 0 0,8-45 0 0 0,-12 37-20 0 0,-1 0-1 0 0,-3 0 0 0 0,-2-1 1 0 0,-2 1-1 0 0,-1 0 1 0 0,-3-1-1 0 0,-1 2 0 0 0,-3-1 1 0 0,-1 1-1 0 0,-33-83 0 0 0,24 79-84 0 0,-3 1 0 0 0,-2 1-1 0 0,-1 1 1 0 0,-3 1 0 0 0,-66-79 0 0 0,71 98 6 0 0,-1 0 0 0 0,-1 2 1 0 0,-1 1-1 0 0,-1 1 1 0 0,-1 2-1 0 0,-1 0 0 0 0,-1 2 1 0 0,0 1-1 0 0,-1 2 0 0 0,-36-12 1 0 0,28 14-135 0 0,-1 3 0 0 0,0 1 1 0 0,0 2-1 0 0,-1 2 0 0 0,0 1 0 0 0,0 3 1 0 0,0 1-1 0 0,0 2 0 0 0,-41 8 0 0 0,21 1-836 0 0,1 2 0 0 0,1 3 0 0 0,1 3 0 0 0,0 2 0 0 0,-66 37 0 0 0,104-49 67 0 0,1 1-1 0 0,-29 21 1 0 0,42-27 493 0 0,1 0 0 0 0,-1 0 0 0 0,1 1 0 0 0,0-1-1 0 0,1 1 1 0 0,-1 0 0 0 0,1 1 0 0 0,0-1 0 0 0,1 1 0 0 0,-6 11 0 0 0,-3 26-4428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6:52.747"/>
    </inkml:context>
    <inkml:brush xml:id="br0">
      <inkml:brushProperty name="width" value="0.035" units="cm"/>
      <inkml:brushProperty name="height" value="0.035" units="cm"/>
    </inkml:brush>
  </inkml:definitions>
  <inkml:trace contextRef="#ctx0" brushRef="#br0">443 154 20338 0 0,'8'-99'1432'0'0,"-7"44"5710"0"0,0 454-3231 0 0,-3-190-3967 0 0,2-197 56 0 0,-18 502 0 0 0,10-435 0 0 0,7-79 0 0 0,0-1 0 0 0,-1 1 0 0 0,1-1 0 0 0,0 1 0 0 0,0-1 0 0 0,0 0 0 0 0,0 1 0 0 0,0-1 0 0 0,0 0 0 0 0,0 0 0 0 0,0 0 0 0 0,0 1 0 0 0,1-1 0 0 0,-1 0 0 0 0,-1-2 0 0 0,1 2 0 0 0,-30-52 0 0 0,26 43 0 0 0,0 0 0 0 0,-1 0 0 0 0,0 1 0 0 0,-1 0 0 0 0,0 0 0 0 0,-1 0 0 0 0,0 1 0 0 0,-15-13 0 0 0,9 11 0 0 0,-1 0 0 0 0,-1 1 0 0 0,0 1 0 0 0,0 1 0 0 0,-32-11 0 0 0,-90-13 0 0 0,101 23 0 0 0,37 8 0 0 0,0 0 0 0 0,0 0 0 0 0,0 0 0 0 0,1 0 0 0 0,-1 0 0 0 0,0 0 0 0 0,0 0 0 0 0,0 0 0 0 0,1 0 0 0 0,-1 0 0 0 0,0 0 0 0 0,0 0 0 0 0,0 0 0 0 0,0 0 0 0 0,1 0 0 0 0,-1-1 0 0 0,0 1 0 0 0,0 0 0 0 0,0 0 0 0 0,0 0 0 0 0,0 0 0 0 0,1 0 0 0 0,-1-1 0 0 0,0 1 0 0 0,0 0 0 0 0,0 0 0 0 0,0 0 0 0 0,0 0 0 0 0,0-1 0 0 0,0 1 0 0 0,0 0 0 0 0,0 0 0 0 0,0 0 0 0 0,0-1 0 0 0,0 1 0 0 0,0 0 0 0 0,0 0 0 0 0,0 0 0 0 0,0-1 0 0 0,0 1 0 0 0,0 0 0 0 0,0 0 0 0 0,0 0 0 0 0,0-1 0 0 0,0 1 0 0 0,0 0 0 0 0,0 0 0 0 0,0 0 0 0 0,0-1 0 0 0,0 1 0 0 0,0 0 0 0 0,-1 0 0 0 0,1 0 0 0 0,0 0 0 0 0,0 0 0 0 0,0-1 0 0 0,0 1 0 0 0,0 0 0 0 0,-1 0 0 0 0,1 0 0 0 0,0 0 0 0 0,0 0 0 0 0,0 0 0 0 0,0 0 0 0 0,-1-1 0 0 0,1 1 0 0 0,0 0 0 0 0,16-8 0 0 0,37-7 0 0 0,64-10 0 0 0,-32 8 0 0 0,314-64 0 0 0,-394 80 0 0 0,0 0 0 0 0,1 1 0 0 0,-1-1 0 0 0,0 1 0 0 0,0 0 0 0 0,1 1 0 0 0,-1-1 0 0 0,0 1 0 0 0,7 2 0 0 0,-11-3 0 0 0,1 1 0 0 0,0 0 0 0 0,-1-1 0 0 0,1 1 0 0 0,-1 0 0 0 0,1 0 0 0 0,-1 0 0 0 0,1 0 0 0 0,-1 0 0 0 0,0 1 0 0 0,0-1 0 0 0,1 0 0 0 0,-1 1 0 0 0,0-1 0 0 0,0 1 0 0 0,0-1 0 0 0,0 1 0 0 0,-1-1 0 0 0,1 1 0 0 0,0-1 0 0 0,-1 1 0 0 0,1 0 0 0 0,-1 0 0 0 0,1-1 0 0 0,-1 1 0 0 0,0 0 0 0 0,0 0 0 0 0,0 3 0 0 0,-1 48 0 0 0,-1-27 0 0 0,2 0 0 0 0,0 0 0 0 0,2 1 0 0 0,1-1 0 0 0,7 32 0 0 0,-8-52 0 0 0,0 0 0 0 0,0 0 0 0 0,1 0 0 0 0,0 0 0 0 0,0 0 0 0 0,0-1 0 0 0,0 1 0 0 0,1-1 0 0 0,0 0 0 0 0,0 0 0 0 0,1-1 0 0 0,-1 1 0 0 0,1-1 0 0 0,0 0 0 0 0,0 0 0 0 0,0 0 0 0 0,1-1 0 0 0,-1 0 0 0 0,1 0 0 0 0,0 0 0 0 0,0-1 0 0 0,0 0 0 0 0,0 0 0 0 0,0 0 0 0 0,0-1 0 0 0,13 2 0 0 0,-6-3 0 0 0,1 1 0 0 0,-1-2 0 0 0,0 0 0 0 0,0 0 0 0 0,1-1 0 0 0,-1-1 0 0 0,0 0 0 0 0,-1-1 0 0 0,1-1 0 0 0,-1 1 0 0 0,1-2 0 0 0,-1 0 0 0 0,-1 0 0 0 0,1-1 0 0 0,-1-1 0 0 0,-1 0 0 0 0,1 0 0 0 0,-1-1 0 0 0,-1 0 0 0 0,13-16 0 0 0,-14 15 0 0 0,0 1 0 0 0,-1-1 0 0 0,0-1 0 0 0,-1 1 0 0 0,0-1 0 0 0,0 0 0 0 0,-2 0 0 0 0,1-1 0 0 0,-1 1 0 0 0,-1-1 0 0 0,0 0 0 0 0,-1 0 0 0 0,0 0 0 0 0,-1 0 0 0 0,0-1 0 0 0,-1 1 0 0 0,0 0 0 0 0,-1 0 0 0 0,0-1 0 0 0,-1 1 0 0 0,-1 0 0 0 0,-5-18 0 0 0,6 24-12 0 0,-1 1 0 0 0,1-1 1 0 0,-1 1-1 0 0,0 0 0 0 0,0 0 0 0 0,-1 0 0 0 0,1 0 1 0 0,-1 1-1 0 0,0 0 0 0 0,0-1 0 0 0,-1 1 0 0 0,1 1 0 0 0,-1-1 1 0 0,0 1-1 0 0,0-1 0 0 0,-7-2 0 0 0,4 3 58 0 0,0 0-1 0 0,0 1 1 0 0,0 0-1 0 0,-1 0 0 0 0,1 1 1 0 0,0 0-1 0 0,-1 0 1 0 0,1 1-1 0 0,-1 0 0 0 0,-11 2 1 0 0,-1 2-458 0 0,0 0 0 0 0,1 2 0 0 0,-1 0 1 0 0,1 1-1 0 0,0 1 0 0 0,1 1 0 0 0,0 1 0 0 0,-19 13 0 0 0,0 6-5516 0 0,21-5-3790 0 0,11-9-2139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51.338"/>
    </inkml:context>
    <inkml:brush xml:id="br0">
      <inkml:brushProperty name="width" value="0.035" units="cm"/>
      <inkml:brushProperty name="height" value="0.035" units="cm"/>
    </inkml:brush>
  </inkml:definitions>
  <inkml:trace contextRef="#ctx0" brushRef="#br0">1797 157 10513 0 0,'25'-43'-23'0'0,"-8"15"558"0"0,25-58 0 0 0,-68 130 1573 0 0,5-14-1782 0 0,-146 257 2280 0 0,-126 205 262 0 0,-535 871 3537 0 0,330-373-82 0 0,491-974-6147 0 0,6-10-202 0 0,-1-1 0 0 0,0 0 1 0 0,0 0-1 0 0,0-1 0 0 0,-1 1 1 0 0,0 0-1 0 0,0-1 0 0 0,0 0 1 0 0,0 1-1 0 0,-7 5 1 0 0,8-15-2888 0 0,-1-35-1210 0 0,2-1 1 0 0,5-60-1 0 0,0 39-1797 0 0,-2-1-3113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51.886"/>
    </inkml:context>
    <inkml:brush xml:id="br0">
      <inkml:brushProperty name="width" value="0.035" units="cm"/>
      <inkml:brushProperty name="height" value="0.035" units="cm"/>
    </inkml:brush>
  </inkml:definitions>
  <inkml:trace contextRef="#ctx0" brushRef="#br0">76 123 17490 0 0,'-73'2'176'0'0,"71"-2"160"0"0,21-3-227 0 0,70-12-14 0 0,105-3 1 0 0,123 8-17 0 0,-202 8-58 0 0,1191-6-240 0 0,-92 4-1205 0 0,1343-22-4871 0 0,-2453 26 6081 0 0,515-23 857 0 0,-577 9-992 0 0,-119 12-5712 0 0,52 4 3434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7:59.667"/>
    </inkml:context>
    <inkml:brush xml:id="br0">
      <inkml:brushProperty name="width" value="0.035" units="cm"/>
      <inkml:brushProperty name="height" value="0.035" units="cm"/>
    </inkml:brush>
  </inkml:definitions>
  <inkml:trace contextRef="#ctx0" brushRef="#br0">208 52 6873 0 0,'-8'-29'6846'0'0,"12"7"-368"0"0,-11 45-4949 0 0,-13 47-954 0 0,-32 85 1182 0 0,30-97-328 0 0,-15 67-1 0 0,36-123-1380 0 0,1 0 1 0 0,-1 0-1 0 0,1 0 0 0 0,0-1 1 0 0,-1 1-1 0 0,1 0 0 0 0,0 0 1 0 0,0 0-1 0 0,0 0 0 0 0,0-1 1 0 0,1 1-1 0 0,-1 0 0 0 0,0 0 1 0 0,1 0-1 0 0,-1-1 0 0 0,1 1 1 0 0,0 0-1 0 0,-1 0 0 0 0,1-1 0 0 0,0 1 1 0 0,0-1-1 0 0,0 1 0 0 0,0-1 1 0 0,1 1-1 0 0,-1-1 0 0 0,0 0 1 0 0,3 2-1 0 0,1 0-7 0 0,1 0 0 0 0,0 0 1 0 0,0-1-1 0 0,0 0 0 0 0,0 0 0 0 0,12 1 1 0 0,64 9-188 0 0,1-4 0 0 0,163-5 0 0 0,-135-4-181 0 0,-8 1 87 0 0,215-3-774 0 0,-97 3 383 0 0,-78 3 344 0 0,-115-3 258 0 0,21-2 1 0 0,-46 2 29 0 0,-1-1-1 0 0,0 0 1 0 0,0 1 0 0 0,0-1-1 0 0,0 0 1 0 0,0 0 0 0 0,0 0 0 0 0,0 0-1 0 0,0 0 1 0 0,-1-1 0 0 0,1 1-1 0 0,0 0 1 0 0,-1-1 0 0 0,1 0 0 0 0,2-3-1 0 0,-1 0 15 0 0,-1-1-1 0 0,1 0 1 0 0,-1 0-1 0 0,0 0 1 0 0,0 0-1 0 0,-1 0 1 0 0,0 0-1 0 0,1-12 1 0 0,4-18 59 0 0,10-17 44 0 0,45-171 1240 0 0,-58 208-1209 0 0,4-4-38 0 0,-6 19-117 0 0,-1-2 19 0 0,2-5-4 0 0,-2 3-13 0 0,0 5-2 0 0,-1 2 1 0 0,-112 316-43 0 0,106-295 82 0 0,-13 28-55 0 0,7-7 56 0 0,12-42-29 0 0,0-1 6 0 0,-2 5-3 0 0,2-4 5 0 0,0 0 1 0 0,0 0 0 0 0,-1 0 0 0 0,1 0 0 0 0,-1 0 1 0 0,1-1-1 0 0,-1 1 0 0 0,0-1 0 0 0,0 1 0 0 0,0-1 1 0 0,0 1-1 0 0,0-1 0 0 0,0 0 0 0 0,0 0 0 0 0,0 0 1 0 0,0 0-1 0 0,0 0 0 0 0,-1 0 0 0 0,-2 0 1 0 0,-44 13 303 0 0,-64 5 420 0 0,1-6 0 0 0,-2-4 1 0 0,-208-11-1 0 0,164-9 303 0 0,69 3-841 0 0,1 4 0 0 0,-164 14 0 0 0,232-8-201 0 0,2-1 0 0 0,1 1 0 0 0,0-1 0 0 0,1 0 0 0 0,1 2 0 0 0,1-1 0 0 0,-1-1 0 0 0,-1 0 0 0 0,4-9 0 0 0,9 1 0 0 0,1-1 0 0 0,1 1 0 0 0,0-1 0 0 0,0 1 0 0 0,0-1 0 0 0,1 0 0 0 0,0 1 0 0 0,1-1 0 0 0,1-8 0 0 0,-1-2 0 0 0,1-55 0 0 0,17-184 0 0 0,-12 218 0 0 0,-4 29 0 0 0,1 3-310 0 0,-3 5-1334 0 0,16 18-15901 0 0,-15-15 15971 0 0,10 10-8264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8:00.278"/>
    </inkml:context>
    <inkml:brush xml:id="br0">
      <inkml:brushProperty name="width" value="0.035" units="cm"/>
      <inkml:brushProperty name="height" value="0.035" units="cm"/>
    </inkml:brush>
  </inkml:definitions>
  <inkml:trace contextRef="#ctx0" brushRef="#br0">94 317 17514 0 0,'-1'-27'3178'0'0,"-71"350"4106"0"0,57-281-2735 0 0,13-48-4337 0 0,1-8-208 0 0,0 0 0 0 0,0 0 0 0 0,1 0 0 0 0,1 1 1 0 0,0-1-1 0 0,1 0 0 0 0,5-18 0 0 0,33-106-10 0 0,-24 90 9 0 0,-5 11-19 0 0,2 0 0 0 0,1 1 1 0 0,2 1-1 0 0,2 0 0 0 0,1 1 0 0 0,34-47 0 0 0,-19 51-2142 0 0,-9 22-2483 0 0,-20 10-823 0 0,13 16 979 0 0,-12 3-2178 0 0,-5-4-726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8:00.456"/>
    </inkml:context>
    <inkml:brush xml:id="br0">
      <inkml:brushProperty name="width" value="0.035" units="cm"/>
      <inkml:brushProperty name="height" value="0.035" units="cm"/>
    </inkml:brush>
  </inkml:definitions>
  <inkml:trace contextRef="#ctx0" brushRef="#br0">38 31 15021 0 0,'-37'2'6538'0'0,"82"-18"-10246"0"0,9 2-6060 0 0,-35 11 3541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8:00.952"/>
    </inkml:context>
    <inkml:brush xml:id="br0">
      <inkml:brushProperty name="width" value="0.035" units="cm"/>
      <inkml:brushProperty name="height" value="0.035" units="cm"/>
    </inkml:brush>
  </inkml:definitions>
  <inkml:trace contextRef="#ctx0" brushRef="#br0">171 42 12277 0 0,'2'1'202'0'0,"0"0"0"0"0,0 0-1 0 0,0 1 1 0 0,0-1 0 0 0,0 1-1 0 0,0-1 1 0 0,0 1 0 0 0,-1-1-1 0 0,1 1 1 0 0,-1 0 0 0 0,1 0 0 0 0,-1 0-1 0 0,0 0 1 0 0,1 0 0 0 0,-1 0-1 0 0,0 0 1 0 0,0 0 0 0 0,-1 1-1 0 0,1-1 1 0 0,0 0 0 0 0,-1 0 0 0 0,1 1-1 0 0,-1-1 1 0 0,0 0 0 0 0,0 1-1 0 0,0-1 1 0 0,0 1 0 0 0,-1 3-1 0 0,1 2 359 0 0,0-1 0 0 0,-1 1 0 0 0,0 0 0 0 0,-1-1 0 0 0,1 0-1 0 0,-1 1 1 0 0,-1-1 0 0 0,-3 8 0 0 0,3-10-402 0 0,-1 0 0 0 0,1 0-1 0 0,-1-1 1 0 0,0 0 0 0 0,-1 0 0 0 0,1 0 0 0 0,-1 0 0 0 0,1-1 0 0 0,-1 1 0 0 0,0-1 0 0 0,0 0-1 0 0,-1-1 1 0 0,1 1 0 0 0,-1-1 0 0 0,1 0 0 0 0,-1-1 0 0 0,0 1 0 0 0,1-1 0 0 0,-10 1 0 0 0,12-2-124 0 0,0 0 0 0 0,0 1 0 0 0,0-1 0 0 0,0-1 0 0 0,0 1 0 0 0,0 0 0 0 0,0-1 0 0 0,0 0 0 0 0,0 1 0 0 0,0-1 0 0 0,0 0 0 0 0,0 0 0 0 0,0-1 1 0 0,1 1-1 0 0,-1-1 0 0 0,1 1 0 0 0,-1-1 0 0 0,1 0 0 0 0,-1 0 0 0 0,1 0 0 0 0,0 0 0 0 0,0-1 0 0 0,0 1 0 0 0,0 0 0 0 0,0-1 0 0 0,1 1 0 0 0,-1-1 0 0 0,1 0 1 0 0,-1 0-1 0 0,1 1 0 0 0,0-1 0 0 0,0 0 0 0 0,1 0 0 0 0,-1 0 0 0 0,0 0 0 0 0,1 0 0 0 0,0 0 0 0 0,0-4 0 0 0,2-48 233 0 0,-2 51-246 0 0,1 0-1 0 0,-1 1 1 0 0,1-1 0 0 0,0 1-1 0 0,0-1 1 0 0,0 1 0 0 0,1-1-1 0 0,-1 1 1 0 0,1 0 0 0 0,0 0-1 0 0,0 0 1 0 0,3-5 0 0 0,-3 8-14 0 0,-1-1 1 0 0,1 0-1 0 0,0 1 1 0 0,0 0-1 0 0,-1-1 0 0 0,1 1 1 0 0,0 0-1 0 0,0 0 1 0 0,-1 0-1 0 0,1 0 1 0 0,0 0-1 0 0,0 0 1 0 0,-1 1-1 0 0,1-1 1 0 0,0 0-1 0 0,0 1 1 0 0,-1 0-1 0 0,1-1 1 0 0,-1 1-1 0 0,1 0 1 0 0,-1 0-1 0 0,1 0 1 0 0,-1 0-1 0 0,2 1 1 0 0,-1-1-13 0 0,11 8 21 0 0,0 1 0 0 0,0 1-1 0 0,-1 0 1 0 0,0 0 0 0 0,-1 1 0 0 0,16 23-1 0 0,32 32 99 0 0,-58-66-118 0 0,0 0 1 0 0,0 0-1 0 0,0 0 0 0 0,0 0 0 0 0,0 0 0 0 0,1 0 0 0 0,-1 0 0 0 0,0 0 1 0 0,0 0-1 0 0,1-1 0 0 0,-1 1 0 0 0,0 0 0 0 0,1-1 0 0 0,-1 0 1 0 0,1 1-1 0 0,-1-1 0 0 0,1 0 0 0 0,-1 1 0 0 0,1-1 0 0 0,-1 0 0 0 0,1 0 1 0 0,-1 0-1 0 0,1 0 0 0 0,-1-1 0 0 0,1 1 0 0 0,-1 0 0 0 0,1-1 0 0 0,-1 1 1 0 0,1-1-1 0 0,-1 1 0 0 0,0-1 0 0 0,1 0 0 0 0,-1 1 0 0 0,0-1 0 0 0,0 0 1 0 0,1 0-1 0 0,-1 0 0 0 0,0 0 0 0 0,0 0 0 0 0,0 0 0 0 0,0 0 1 0 0,0 0-1 0 0,0-1 0 0 0,1-1 0 0 0,20-24-115 0 0,32-50 0 0 0,8-10 116 0 0,-52 74 41 0 0,-9 11-26 0 0,0 0 0 0 0,1 0-1 0 0,-1 0 1 0 0,0 0 0 0 0,1 0 0 0 0,-1 1 0 0 0,1-1 0 0 0,0 0 0 0 0,0 1-1 0 0,-1 0 1 0 0,1-1 0 0 0,0 1 0 0 0,0 0 0 0 0,0 0 0 0 0,0 0 0 0 0,0 0-1 0 0,1 0 1 0 0,-1 1 0 0 0,0-1 0 0 0,3 0 0 0 0,-3 2-3 0 0,0 1-1 0 0,0-1 1 0 0,0 1 0 0 0,0-1-1 0 0,0 1 1 0 0,0 0 0 0 0,-1 0-1 0 0,1 0 1 0 0,0 0 0 0 0,1 3 0 0 0,-2-5-1 0 0,3 6-9 0 0,0 1 0 0 0,0-1 0 0 0,-1 1 0 0 0,0 0 0 0 0,0 0 0 0 0,0 0 0 0 0,-1 0-1 0 0,3 12 1 0 0,6 60-1440 0 0,-10-69 1021 0 0,0 3-600 0 0,-1 0 0 0 0,-1 0-1 0 0,0 0 1 0 0,-4 15 0 0 0,1 2-3707 0 0,2-1-4160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8:01.122"/>
    </inkml:context>
    <inkml:brush xml:id="br0">
      <inkml:brushProperty name="width" value="0.035" units="cm"/>
      <inkml:brushProperty name="height" value="0.035" units="cm"/>
    </inkml:brush>
  </inkml:definitions>
  <inkml:trace contextRef="#ctx0" brushRef="#br0">1 201 11685 0 0,'23'-98'2110'0'0,"-10"35"3343"0"0,-6 39-3763 0 0,-2 10-3800 0 0,-4 13 453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8:01.297"/>
    </inkml:context>
    <inkml:brush xml:id="br0">
      <inkml:brushProperty name="width" value="0.035" units="cm"/>
      <inkml:brushProperty name="height" value="0.035" units="cm"/>
    </inkml:brush>
  </inkml:definitions>
  <inkml:trace contextRef="#ctx0" brushRef="#br0">1 2 10473 0 0,'2'-1'390'0'0,"0"1"-1"0"0,0 0 1 0 0,0 0 0 0 0,0 0-1 0 0,0 0 1 0 0,0 0 0 0 0,0 0-1 0 0,0 0 1 0 0,0 1 0 0 0,0-1-1 0 0,0 1 1 0 0,0 0 0 0 0,0 0 0 0 0,0-1-1 0 0,0 1 1 0 0,-1 0 0 0 0,4 3-1 0 0,-2-2-82 0 0,-1 1-1 0 0,0-1 1 0 0,0 1-1 0 0,0-1 1 0 0,0 1 0 0 0,0 0-1 0 0,0 0 1 0 0,-1 0-1 0 0,0 0 1 0 0,2 4-1 0 0,1 10 155 0 0,0-1 0 0 0,-1 1 0 0 0,1 30 0 0 0,-2-20 364 0 0,9 225 2302 0 0,-16-85-5936 0 0,2-130 6 0 0,0-2-1801 0 0,3 0-3660 0 0,1-25 1945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8:01.516"/>
    </inkml:context>
    <inkml:brush xml:id="br0">
      <inkml:brushProperty name="width" value="0.035" units="cm"/>
      <inkml:brushProperty name="height" value="0.035" units="cm"/>
    </inkml:brush>
  </inkml:definitions>
  <inkml:trace contextRef="#ctx0" brushRef="#br0">901 0 12605 0 0,'4'0'447'0'0,"11"0"132"0"0,-11 0 1114 0 0,-4 1-1535 0 0,0 0 1 0 0,0 0-1 0 0,0 0 1 0 0,0 0-1 0 0,0-1 0 0 0,0 1 1 0 0,0 0-1 0 0,0 0 1 0 0,0 0-1 0 0,0 0 1 0 0,-1 0-1 0 0,1-1 0 0 0,0 1 1 0 0,-1 0-1 0 0,1 0 1 0 0,-1 0-1 0 0,1-1 0 0 0,-1 1 1 0 0,1 0-1 0 0,-1-1 1 0 0,1 1-1 0 0,-1 0 0 0 0,-1 0 1 0 0,-43 26 1611 0 0,-1-1 0 0 0,-1-2-1 0 0,-1-3 1 0 0,-1-2 0 0 0,-58 15 0 0 0,11-10-291 0 0,-185 23 1 0 0,255-44-3596 0 0,0-2 1 0 0,-31-2 0 0 0,-15-11-13335 0 0,56 7 6398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28:03.384"/>
    </inkml:context>
    <inkml:brush xml:id="br0">
      <inkml:brushProperty name="width" value="0.035" units="cm"/>
      <inkml:brushProperty name="height" value="0.035" units="cm"/>
    </inkml:brush>
  </inkml:definitions>
  <inkml:trace contextRef="#ctx0" brushRef="#br0">315 1009 16718 0 0,'-9'6'-8'0'0,"0"-1"1"0"0,0 0-1 0 0,-1 0 1 0 0,0-1-1 0 0,0-1 1 0 0,0 0-1 0 0,0 0 1 0 0,0-1-1 0 0,-12 2 1 0 0,17-4 134 0 0,0 0 1 0 0,0-1 0 0 0,1 1 0 0 0,-1-1 0 0 0,0 0 0 0 0,1 0 0 0 0,-1 0 0 0 0,1-1 0 0 0,-1 1 0 0 0,1-1 0 0 0,0 0-1 0 0,0-1 1 0 0,0 1 0 0 0,0-1 0 0 0,0 1 0 0 0,0-1 0 0 0,1 0 0 0 0,-1-1 0 0 0,1 1 0 0 0,0-1 0 0 0,0 1 0 0 0,-4-7-1 0 0,-7-13 78 0 0,1-1 0 0 0,1 0-1 0 0,0-1 1 0 0,3 0 0 0 0,0 0-1 0 0,1-1 1 0 0,-5-33 0 0 0,6 19-41 0 0,2 0 1 0 0,1-1-1 0 0,2 1 1 0 0,5-49-1 0 0,-2 77-131 0 0,0 0 0 0 0,1-1 1 0 0,1 2-1 0 0,0-1 0 0 0,0 0 0 0 0,1 0 0 0 0,1 1 0 0 0,-1 0 1 0 0,2 0-1 0 0,0 0 0 0 0,0 1 0 0 0,1 0 0 0 0,11-12 0 0 0,-8 11-17 0 0,1 1-1 0 0,0 1 0 0 0,1 0 0 0 0,0 1 0 0 0,0 0 0 0 0,1 0 0 0 0,0 2 0 0 0,0-1 1 0 0,1 2-1 0 0,22-7 0 0 0,5 2 21 0 0,0 2 0 0 0,63-4 0 0 0,11-3 34 0 0,-113 15-63 0 0,5-1-171 0 0,0-1 0 0 0,-1 0 1 0 0,0 0-1 0 0,1-1 0 0 0,-1 1 0 0 0,9-7 0 0 0,-12 7 4 0 0,0-1 0 0 0,0 0 0 0 0,0 0 0 0 0,-1 0 0 0 0,1 0 0 0 0,-1 0 0 0 0,1-1 0 0 0,-1 1-1 0 0,0-1 1 0 0,-1 0 0 0 0,1 1 0 0 0,0-1 0 0 0,-1 0 0 0 0,0 0 0 0 0,0 0 0 0 0,0 0 0 0 0,-1 0-1 0 0,1 0 1 0 0,-1 0 0 0 0,0 0 0 0 0,-1-9 0 0 0,0 7 142 0 0,-1 0 0 0 0,0 0-1 0 0,0 1 1 0 0,-1-1 0 0 0,1 0 0 0 0,-1 1 0 0 0,-1-1-1 0 0,1 1 1 0 0,-1 0 0 0 0,0 0 0 0 0,0 0 0 0 0,0 1-1 0 0,-7-6 1 0 0,-8-9 1780 0 0,31 42-1603 0 0,1-1 0 0 0,20 25 0 0 0,-19-29-54 0 0,-2 0-1 0 0,0 0 0 0 0,-1 1 1 0 0,15 37-1 0 0,-25-53-80 0 0,0-1 0 0 0,-1 1 0 0 0,0-1 0 0 0,1 1 0 0 0,-1-1 0 0 0,0 1 0 0 0,-1-1 0 0 0,1 1 0 0 0,0 0 0 0 0,-1-1 0 0 0,1 1 0 0 0,-1-1 0 0 0,0 1 0 0 0,0-1 0 0 0,0 0 0 0 0,0 1 0 0 0,0-1 0 0 0,0 0 0 0 0,-1 0 0 0 0,1 0 0 0 0,-1 0 0 0 0,0 0 0 0 0,1 0 0 0 0,-1 0 0 0 0,0 0 0 0 0,0-1 0 0 0,0 1 0 0 0,0-1 0 0 0,-1 1 0 0 0,1-1 0 0 0,-3 1 0 0 0,-9 6 55 0 0,-2 0 1 0 0,1-2 0 0 0,-27 8 0 0 0,25-8-35 0 0,-32 10-415 0 0,18-7-261 0 0,-43 19 0 0 0,43-10-3936 0 0,2 3-3910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6:53.259"/>
    </inkml:context>
    <inkml:brush xml:id="br0">
      <inkml:brushProperty name="width" value="0.035" units="cm"/>
      <inkml:brushProperty name="height" value="0.035" units="cm"/>
    </inkml:brush>
  </inkml:definitions>
  <inkml:trace contextRef="#ctx0" brushRef="#br0">14 277 22422 0 0,'-1'-1'116'0'0,"0"-1"-1"0"0,-1 0 1 0 0,1 1-1 0 0,0-1 1 0 0,0 0-1 0 0,0 0 1 0 0,0 1-1 0 0,0-1 1 0 0,0 0-1 0 0,1 0 1 0 0,-1 0-1 0 0,0 0 1 0 0,1 0-1 0 0,0 0 1 0 0,0 0-1 0 0,-1 0 1 0 0,1 0-1 0 0,0-1 1 0 0,0 1-1 0 0,1 0 1 0 0,-1 0-1 0 0,1-4 1 0 0,1 4 24 0 0,-1 1 0 0 0,1-1 0 0 0,-1 0 0 0 0,1 0 0 0 0,0 1 0 0 0,0-1 0 0 0,0 1 0 0 0,0-1 0 0 0,0 1 0 0 0,0 0 0 0 0,0 0 0 0 0,0 0 0 0 0,0 0 0 0 0,1 0 0 0 0,-1 1 0 0 0,0-1 0 0 0,0 1 0 0 0,1-1 0 0 0,-1 1 0 0 0,4 0 0 0 0,4-1 43 0 0,-1 1 0 0 0,0 0 0 0 0,0 0 0 0 0,0 1 1 0 0,0 1-1 0 0,0-1 0 0 0,-1 1 0 0 0,1 1 0 0 0,0 0 1 0 0,-1 0-1 0 0,1 0 0 0 0,-1 1 0 0 0,0 1 0 0 0,0-1 1 0 0,-1 1-1 0 0,1 0 0 0 0,-1 1 0 0 0,0 0 0 0 0,-1 0 1 0 0,1 1-1 0 0,9 13 0 0 0,-7-8-128 0 0,-1 0 0 0 0,0 0 1 0 0,-1 1-1 0 0,0 0 0 0 0,-1 1 0 0 0,0-1 1 0 0,-1 1-1 0 0,-1 0 0 0 0,-1 0 0 0 0,1 1 1 0 0,-2-1-1 0 0,1 28 0 0 0,-3 12-55 0 0,0-55 0 0 0,0 1 0 0 0,1 0 0 0 0,-1 0 0 0 0,0 0 0 0 0,0 0 0 0 0,0 0 0 0 0,0 0 0 0 0,0 0 0 0 0,0-1 0 0 0,0 1 0 0 0,0 0 0 0 0,0 0 0 0 0,1 0 0 0 0,-1 0 0 0 0,0 0 0 0 0,0 0 0 0 0,0 0 0 0 0,0 0 0 0 0,0 0 0 0 0,0 0 0 0 0,0 0 0 0 0,1 0 0 0 0,-1 0 0 0 0,0 0 0 0 0,0 0 0 0 0,0 0 0 0 0,0 0 0 0 0,0 0 0 0 0,1 0 0 0 0,-1 0 0 0 0,0 0 0 0 0,0 0 0 0 0,0 0 0 0 0,0 0 0 0 0,0 0 0 0 0,0 0 0 0 0,1 0 0 0 0,-1 0 0 0 0,0 0 0 0 0,0 0 0 0 0,0 0 0 0 0,0 0 0 0 0,0 0 0 0 0,0 0 0 0 0,1 0 0 0 0,-1 1 0 0 0,0-1 0 0 0,0 0 0 0 0,0 0 0 0 0,0 0 0 0 0,0 0 0 0 0,0 0 0 0 0,0 0 0 0 0,0 0 0 0 0,0 1 0 0 0,0-1 0 0 0,0 0 0 0 0,0 0 0 0 0,0 0 0 0 0,28-24 0 0 0,-2-2 0 0 0,42-53 0 0 0,22-24 0 0 0,-83 96 0 0 0,117-106 0 0 0,-110 101 0 0 0,1 1 0 0 0,1 1 0 0 0,0 0 0 0 0,0 2 0 0 0,1-1 0 0 0,34-11 0 0 0,-45 19 0 0 0,-1-1 0 0 0,1 1 0 0 0,0 1 0 0 0,0-1 0 0 0,0 1 0 0 0,-1 0 0 0 0,1 0 0 0 0,0 0 0 0 0,0 1 0 0 0,0 0 0 0 0,-1 0 0 0 0,1 1 0 0 0,0-1 0 0 0,-1 1 0 0 0,0 1 0 0 0,1-1 0 0 0,-1 1 0 0 0,0 0 0 0 0,0 0 0 0 0,0 0 0 0 0,-1 1 0 0 0,1-1 0 0 0,6 8 0 0 0,5 7 0 0 0,-1 2 0 0 0,0 0 0 0 0,-1 0 0 0 0,16 33 0 0 0,-17-28 0 0 0,29 38 0 0 0,-29-47 0 0 0,-11-11 0 0 0,1-1 0 0 0,0 0 0 0 0,0-1 0 0 0,0 1 0 0 0,0 0 0 0 0,1-1 0 0 0,-1 0 0 0 0,1 0 0 0 0,0 0 0 0 0,0 0 0 0 0,0 0 0 0 0,1-1 0 0 0,-1 0 0 0 0,1 0 0 0 0,5 2 0 0 0,-9-3 0 0 0,1-1 0 0 0,0 1 0 0 0,0 0 0 0 0,0-1 0 0 0,0 1 0 0 0,0-1 0 0 0,0 0 0 0 0,-1 0 0 0 0,1 0 0 0 0,0 0 0 0 0,0 0 0 0 0,0 0 0 0 0,0 0 0 0 0,0-1 0 0 0,0 1 0 0 0,0-1 0 0 0,0 1 0 0 0,0-1 0 0 0,0 0 0 0 0,-1 1 0 0 0,3-3 0 0 0,1 0 0 0 0,7-2 0 0 0,0-1 0 0 0,-1-1 0 0 0,1 0 0 0 0,-2-1 0 0 0,1 0 0 0 0,-1-1 0 0 0,0 0 0 0 0,-1 0 0 0 0,0-1 0 0 0,8-11 0 0 0,3-7 0 0 0,0-1 0 0 0,23-48 0 0 0,-35 62-73 0 0,0-1 1 0 0,-1 0-1 0 0,0 0 0 0 0,-1-1 1 0 0,-1 1-1 0 0,-1-1 0 0 0,4-35 1 0 0,-7 51-179 0 0,-1 0 0 0 0,0-1 1 0 0,0 1-1 0 0,-1 0 1 0 0,1-1-1 0 0,0 1 0 0 0,0 0 1 0 0,-1 0-1 0 0,1-1 1 0 0,-1 1-1 0 0,1 0 0 0 0,-1 0 1 0 0,1-1-1 0 0,-1 1 1 0 0,0 0-1 0 0,1 0 1 0 0,-1 0-1 0 0,0 0 0 0 0,0 0 1 0 0,0 0-1 0 0,0 0 1 0 0,0 0-1 0 0,0 0 0 0 0,0 1 1 0 0,0-1-1 0 0,-2-1 1 0 0,-24-2-9431 0 0,-10 5-4202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6:56.208"/>
    </inkml:context>
    <inkml:brush xml:id="br0">
      <inkml:brushProperty name="width" value="0.035" units="cm"/>
      <inkml:brushProperty name="height" value="0.035" units="cm"/>
    </inkml:brush>
  </inkml:definitions>
  <inkml:trace contextRef="#ctx0" brushRef="#br0">6 47 21310 0 0,'13'-18'-5240'0'0,"-5"7"8088"0"0,3-7 7788 0 0,-18 45-9251 0 0,-12 150-618 0 0,13-109-543 0 0,5-57-2113 0 0,-1-1 3526 0 0,1 1 1121 0 0,0 2-5218 0 0,0 7-4830 0 0,1 9-6665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6:57.058"/>
    </inkml:context>
    <inkml:brush xml:id="br0">
      <inkml:brushProperty name="width" value="0.035" units="cm"/>
      <inkml:brushProperty name="height" value="0.035" units="cm"/>
    </inkml:brush>
  </inkml:definitions>
  <inkml:trace contextRef="#ctx0" brushRef="#br0">1 83 16045 0 0,'0'-3'65'0'0,"0"-1"-1"0"0,0 1 1 0 0,1-1-1 0 0,0 1 1 0 0,0-1-1 0 0,0 1 1 0 0,0-1-1 0 0,0 1 0 0 0,1 0 1 0 0,-1 0-1 0 0,1-1 1 0 0,0 1-1 0 0,0 0 1 0 0,0 1-1 0 0,0-1 1 0 0,1 0-1 0 0,-1 0 0 0 0,1 1 1 0 0,0 0-1 0 0,0-1 1 0 0,-1 1-1 0 0,1 0 1 0 0,1 1-1 0 0,-1-1 1 0 0,0 0-1 0 0,0 1 0 0 0,1 0 1 0 0,-1 0-1 0 0,0 0 1 0 0,1 0-1 0 0,-1 0 1 0 0,6 0-1 0 0,-5 1-23 0 0,0-1 0 0 0,0 1 0 0 0,0-1-1 0 0,0 2 1 0 0,0-1 0 0 0,0 0 0 0 0,0 1 0 0 0,0-1-1 0 0,0 1 1 0 0,0 0 0 0 0,0 1 0 0 0,0-1 0 0 0,0 1 0 0 0,0-1-1 0 0,-1 1 1 0 0,1 0 0 0 0,-1 1 0 0 0,1-1 0 0 0,-1 0 0 0 0,0 1-1 0 0,0 0 1 0 0,0 0 0 0 0,0 0 0 0 0,-1 0 0 0 0,1 0-1 0 0,-1 1 1 0 0,4 6 0 0 0,-4-3 81 0 0,0 0 1 0 0,0 0-1 0 0,-1 1 1 0 0,0-1-1 0 0,0 0 0 0 0,-1 0 1 0 0,0 1-1 0 0,0-1 0 0 0,-1 0 1 0 0,0 1-1 0 0,0-1 1 0 0,-1 0-1 0 0,0 0 0 0 0,-5 12 1 0 0,-5 11 1174 0 0,-1-2 1 0 0,-19 30-1 0 0,19-35 409 0 0,12-21-1595 0 0,1-1 0 0 0,-1 0-1 0 0,0 0 1 0 0,1 0 0 0 0,-1 0 0 0 0,1 1-1 0 0,0-1 1 0 0,-1 0 0 0 0,1 1-1 0 0,0-1 1 0 0,0 0 0 0 0,-1 0 0 0 0,1 1-1 0 0,0-1 1 0 0,1 0 0 0 0,-1 1 0 0 0,0-1-1 0 0,0 0 1 0 0,0 1 0 0 0,1-1 0 0 0,-1 0-1 0 0,1 0 1 0 0,-1 1 0 0 0,1-1 0 0 0,0 1-1 0 0,1 1-15 0 0,0-1-1 0 0,0 0 0 0 0,0 0 1 0 0,1-1-1 0 0,-1 1 0 0 0,0 0 1 0 0,1-1-1 0 0,-1 1 0 0 0,1-1 1 0 0,-1 0-1 0 0,4 1 0 0 0,8 3 120 0 0,0-2-1 0 0,0 1 0 0 0,23 1 0 0 0,26 2 540 0 0,17 3-7029 0 0,-4-6-11077 0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30T03:46:59.552"/>
    </inkml:context>
    <inkml:brush xml:id="br0">
      <inkml:brushProperty name="width" value="0.05292" units="cm"/>
      <inkml:brushProperty name="height" value="0.05292" units="cm"/>
      <inkml:brushProperty name="color" value="#FF0000"/>
    </inkml:brush>
  </inkml:definitions>
  <inkml:trace contextRef="#ctx0" brushRef="#br0">12468 4893 2686 0,'0'0'380'16,"4"-8"-71"-16,-4 8-31 0,0 0-24 15,0 0-16-15,4-9-13 0,-4 9-17 0,0 0-11 16,0 0-16-16,0 0-11 0,0 0 1 16,0 0 28-16,0 0-14 0,-11 23 5 15,2-10 2-15,4 7-1 0,-5 12-4 0,-2-3-5 16,-1 2-12-16,6-1-4 0,0 1-11 15,-2-5-8-15,6-5-5 0,-1-4-4 0,0-2-8 16,2 0 0-16,2-1-16 16,-1-3-4-16,-1-1-4 0,2 0-46 0,0-2-60 15,-2 0 0-15,2-8 0 0,0 13 0 16,4-6 0-16,-3 0 0 0,-1-7 0 0,10 9 0 16,-2-4 0-16,9-2 0 0,0-1 0 15,10-2 0-15,15-2 0 0,1 0 0 0,5-1 0 16,4 2 0-16,12-4 0 0,-1-1 0 15,4 3 0-15,-1-1 0 0,4 3 0 0,-5-3 0 16,3 1 0-16,-6-1 0 0,-11 3 0 16,3-1 0-16,-1 2 0 0,8-3 0 15,0-1 0-15,-12 4 0 0,1-2 0 0,0 1 0 16,-5 1 0-16,2 0 0 0,-10 0 0 16,-2 0 0-16,-9 1 0 0,1 1 0 0,-5-2 0 15,1 2 0-15,-1-2 0 0,-4 2 0 16,3-1 0-16,2-1 0 0,-2 2 0 15,0-2 0-15,2 0 0 0,4 2 0 16,3-2 0-16,12-2 0 0,4 0 0 0,1 2 0 16,3-5 0-16,9-1 0 0,4 2 0 15,-2 0 0-15,-4 0 0 0,-10-2 0 0,0 2 0 16,-8 1 0-16,-8 1 0 0,-6 1 0 16,-7-1 0-16,-2 0 0 0,-1 2 0 0,-1-1 0 15,-14 1 0-15,18-2 0 0,-18 2 0 16,18-2 0-16,-18 2 0 0,13 0 0 0,-13 0 0 15,13-2 0-15,-13 2 0 16,0 0 0-16,17 0 0 0,-17 0 0 0,18 2 0 16,-18-2 0-16,14 0 0 0,-14 0 0 15,12 2 0-15,-12-2 0 0,0 0 0 0,17 2 0 16,-17-2 0-16,0 0 0 0,0 0 0 16,16-2 0-16,-16 2 0 0,0 0 0 0,9-5 0 15,-9 5 0-15,7-14 0 0,0 2 0 16,-2-4 0-16,-1-4 0 0,3-11 0 0,1-1 0 15,0-4 0-15,1-2 0 0,-1 0 0 16,-1 0 0-16,3 3 0 0,-4 3 0 16,-1 7 0-16,1 6 0 0,-2 2 0 15,-1 1 0-15,-3 4 0 0,3 3 0 0,-1-1 0 16,0 2 0-16,0 1 0 0,-2 0 0 16,2 0 0-16,-2 7 0 0,0-8 0 0,0 8 0 15,-6-3 0-15,6 3 0 0,-18 1 0 16,-1 2-804-16,1 2-193 0,-15 6 105 15,3 4-978-15,-3 3-1294 0</inkml:trace>
  <inkml:trace contextRef="#ctx0" brushRef="#br0" timeOffset="1253.94">16544 4830 4778 0,'0'0'-145'0,"0"0"69"0,-4-7 48 0,4 7 28 16,0 0 20-16,0 0 18 0,-5-5 11 16,5 5 3-16,0 0 34 0,0 0 57 15,0 0 23-15,-6 27 10 0,4-9-4 0,1 1 4 16,-6 6 22-16,3-1-17 0,1 0-6 15,-1 0-18-15,0 0-7 0,1-2-7 0,-1 2-9 16,2-5-3-16,0-2-9 0,2 0-9 16,0-3 2-16,0 0 7 0,4-2 3 15,0 0 5-15,1 0-5 0,4-1-7 16,5-3-11-16,-1-1-8 0,7-2-5 0,-2 2-49 16,9-4-45-16,9 2 0 0,6-3 0 15,5 0 0-15,5-4 0 0,15 0 0 0,-1 4 0 16,5-6 0-16,1 3 0 0,2-1 0 15,1 0 0-15,-5-1 0 0,-3 5 0 0,-13-4 0 16,-6 0 0-16,-9 1 0 16,-5 1 0-16,-9 1 0 0,-4-2-24 15,-6 1 4-15,0 0 16 0,1-2 22 0,-16 2 12 0,21 0-30 16,-21 0 0-16,17 0 0 0,-17 0 0 0,14 2 0 16,-14-2 0-16,0 0 0 15,14 0 0-15,-14 0 0 0,0 0 0 0,13 0 0 16,-13 0 0-16,0 0 0 0,0 0 0 15,18 0 0-15,-18 0 0 0,11-9 0 0,-5 1 0 16,4-1 0-16,-1-7 0 0,1 0 0 16,5-12 0-16,-2-3 0 0,-1-5 0 15,1-2 0-15,-1 3 0 0,-1 0 0 0,-4 4 0 16,2 9 0-16,-6 5 0 0,1 3 0 16,0 2 0-16,-4 2 0 0,1 3 0 0,-4 2 0 15,3 5 0-15,-9-4 0 0,9 4 0 16,0 0-940-16,-25 14-37 0,14-4 105 15,0 5-965-15,-6 8-1264 0</inkml:trace>
  <inkml:trace contextRef="#ctx0" brushRef="#br0" timeOffset="7334.94">2487 15266 1939 0,'0'0'175'0,"-14"6"-56"15,14-6-39-15,-9 2-12 0,9-2-5 16,0 0 42-16,-5 12 41 0,7-5-2 15,-1 4-12-15,1 0 12 0,2 1 21 16,1 4 12-16,2-1-4 0,0-1 13 16,1 0-2-16,-1-1-2 0,3-1 4 0,1-1 6 15,-1-3 17-15,3-1 22 0,4-4 13 16,4-3-4-16,15-6-10 0,14-6-19 0,3-11-8 16,6-3-23-16,4-3-14 0,17-11-14 15,2-4-26-15,-4 2-12 0,-1-1-9 16,-23 8-6-16,0 1-3 0,-6 1-15 0,-5 4-9 15,-5 4-8-15,-11 6-9 16,-6 7-7-16,-4 1-13 0,-5 4-9 0,-3 2-17 16,-2 2-5-16,-7 3-4 0,0 0-30 15,0 0-46-15,20 8-46 0,-18 1-63 0,-2-2-70 16,2 1-87-16,-1 3-97 0,-1-3-126 16,0 1-231-16,0 0 46 0,0-3 80 15,0-6-463-15,-5 17-600 0</inkml:trace>
  <inkml:trace contextRef="#ctx0" brushRef="#br0" timeOffset="9771.29">2859 17402 3428 0,'-12'-2'126'15,"12"2"-7"-15,0 0-2 0,-10-3 1 16,10 3 8-16,0 0 17 0,-5 14 13 15,7-5 5-15,1 4-9 0,-1-3-16 0,4 2-6 16,4-2 6-16,1 0 12 0,7 0 4 16,4-7-5-16,6-5-1 0,28-9-11 0,1-6-9 15,25-21-10-15,-8 1-10 0,-2-6-11 16,-1-2-10-16,-20 9-7 0,-3 2 4 16,-8 5-14-16,-6 2-7 0,-9 6-2 0,-7 6-4 15,-4 4-3-15,-4 3-6 16,-2-1-24-16,-1 2-36 0,-1 2-47 0,0 0-57 0,-6 5-80 15,5-8-89-15,-5 8-108 16,7-6-157-16,-7 6-231 0,0 0 76 16,0 0 77-16,0 0-418 0,0 0-522 0</inkml:trace>
  <inkml:trace contextRef="#ctx0" brushRef="#br0" timeOffset="15043.43">26288 5074 1958 0,'1'-11'775'16,"-1"2"-206"-16,0 4-103 0,0 5-73 0,0-10-49 15,0 10-34-15,2-7-38 0,-2 7-40 16,0 0-27-16,0 0-15 0,0 0 26 0,0 0 23 16,0 0 4-16,-2 26-18 0,1-7-14 15,-1 3-8-15,2 4-10 0,0-1-16 0,0 2-15 16,0-2-13-16,0 2-14 0,0-3-9 15,0-3-10-15,0-2-34 0,0-2-82 0,0-2 0 16,0-1 0-16,0-3 0 16,0 0 0-16,0-2 0 0,0-9 0 0,0 0 0 15,0 0 0-15,0 0 0 0,0 0 0 16,2-43 0-16,3 0 0 0,4-13 0 0,9-6 0 16,-3-2 0-16,2-2 0 0,2 3 0 15,0 6 0-15,-1 2 0 0,2 7 0 0,-6 12 0 16,-1 3 0-16,1 3 0 0,-3 11 0 15,2 3 0-15,0 3 0 0,6 4 0 0,-2 4 0 16,2 3 0-16,6 7-369 0,0 0-450 16,2 9-149-16,-1 5 102 0,-1 6-892 15,-2-1-1189-15</inkml:trace>
  <inkml:trace contextRef="#ctx0" brushRef="#br0" timeOffset="15246">26312 5132 5146 0,'-23'0'36'0,"8"2"51"16,2-2 55-16,13 0 59 0,-22-4 59 0,22 4 22 16,-11-2-1-16,11 2-11 0,0 0-25 15,-12-3-26-15,12 3-22 0,0 0-22 16,0 0-22-16,27-9-42 0,-7 6-77 0,5-2-94 16,11-1-101-16,3-2-110 0,3 1-137 15,2 0-142-15,1 2-173 0,13-3-97 16,-14-1 79-16,-1 4-655 0,-1-4-849 15</inkml:trace>
  <inkml:trace contextRef="#ctx0" brushRef="#br0" timeOffset="15493.81">26975 4714 4181 0,'-11'-8'135'0,"1"4"40"0,0 0 18 16,3 3 16-16,7 1 20 0,0 0 11 0,-23 9 17 15,9 3 8-15,3 6 3 0,-4 7-3 16,-1 6-16-16,5 2-12 0,-6 10-16 16,4-6-14-16,1 1-13 0,-1 8-24 15,6-8-16-15,-4-1-18 0,8 1-10 0,-1-5-46 16,4-7-80-16,0-5 0 0,0-1 0 16,0-2-89-16,2-3-109 0,0 0-56 0,1-5-59 15,2 1-55-15,2-3-73 0,3-5-69 16,-3-3-97-16,-7 0-126 0,25-11 10 0,-9-3-622 15,4-11-801-15</inkml:trace>
  <inkml:trace contextRef="#ctx0" brushRef="#br0" timeOffset="15825.8">27028 5000 3478 0,'8'-13'-2'15,"-5"5"98"-15,-1 3 78 0,2-2 56 16,-4 7 44-16,4-7 34 0,-4 7-7 0,0 0-2 16,2-8-23-16,-2 8-22 0,0 0-8 15,12-2-9-15,-12 2-17 0,0 0-24 0,28 10-16 16,-15-3-17-16,1 0-19 15,-3 0-9-15,2 1-11 0,-3 0-15 0,-2-2-7 16,-1 2-10-16,-1-1-5 0,2 2-4 16,-4-4-7-16,1 0-6 0,-5-5 6 0,7 7 21 15,-7-7-31-15,0 0-66 0,0 0 0 16,25-19 0-16,-14 7 0 0,2-3 0 16,-2 1 0-16,-2 4 0 0,-3 0 0 0,2 1 0 15,-5 2 0-15,5 2 0 0,-8 5 0 16,12-2 0-16,-12 2 0 0,15 11 0 0,-6-1 0 15,5 3 0-15,-3 5 0 16,4 3 0-16,-3 2 0 0,-1-4 0 0,-3-3 0 0,1 3 0 16,0-2 0-16,-3-4 0 15,0 1 0-15,2-4-304 0,-3 0-109 0,-1-2-70 16,0-3-90-16,-4-5-98 0,10 0-159 16,-10 0 81-16,15-18-669 0,-4 2-868 0</inkml:trace>
  <inkml:trace contextRef="#ctx0" brushRef="#br0" timeOffset="16075.92">27807 4514 3733 0,'-2'-14'120'0,"1"6"81"0,-1 3 54 0,2 5 44 15,-2-8 34-15,2 8-5 16,0 0-23-16,0 0-20 0,0 0 19 0,0 0-10 16,0 37-18-16,5-4-23 0,6 4-26 15,1 13-20-15,5 1-20 0,-1 1-28 0,-5 1-14 16,-2-2-14-16,-2 3-14 0,-6-10-85 15,-1-3-32-15,-4 1 0 0,-4-5 0 0,1 0 0 16,-4-5 0-16,-3 1 0 0,3-8-63 16,1-4-189-16,2-6-79 0,3-3-122 15,-1-3-119-15,3-7-157 0,3-2-103 0,0 0 81 16,0 0-680-16,14-37-882 0</inkml:trace>
  <inkml:trace contextRef="#ctx0" brushRef="#br0" timeOffset="16243.61">28141 4840 4169 0,'0'0'197'0,"0"0"70"0,0 0 62 0,0 0 37 16,0 0 22-16,0 0 16 0,0 0-4 15,-9-11-30-15,9 11-39 0,0 0-36 16,0 0-25-16,20-4-35 0,-9 2-65 0,5 0-170 16,-2 4 0-16,4-2 0 0,5 0-206 15,-3 2-123-15,2 0-133 0,1 1-138 0,0 1-181 16,-7 4-46-16,2 0 84 0,-7 8-700 15,-4-8-893-15</inkml:trace>
  <inkml:trace contextRef="#ctx0" brushRef="#br0" timeOffset="16449.2">28180 5099 4340 0,'-11'5'195'0,"3"0"60"0,1-5 77 16,7 0 44-16,0 0 36 0,-13 4 21 15,13-4 1-15,0 0-20 0,0 0-47 16,-9 3-24-16,9-3-53 0,0 0-290 0,29 4 0 15,-11-3 0-15,3-1 0 0,-1 0 0 16,7-1 0-16,0-1 0 0,-6 2 0 0,-3 2-31 16,4-1-346-16,-9 3-57 0,0-4-39 15,0 3-45-15,-6-3-61 0,-7 0-101 16,7 7-77-16,-7-7 79 0,-2 7-568 16,2-7-708-16</inkml:trace>
  <inkml:trace contextRef="#ctx0" brushRef="#br0" timeOffset="17694.22">29178 4519 3137 0,'0'0'-91'0,"0"0"62"0,0 0 37 0,0 0 35 16,0 0 24-16,-28-6 31 0,28 6 23 16,0 0 12-16,0 0 13 0,-8-4-1 0,8 4 2 15,0 0 2-15,0 0-6 0,0 0-4 16,0 0-6-16,0 0-3 0,-7-5-6 0,7 5-1 15,0 0 1-15,0 0 0 0,0 0 11 16,0 0-4-16,0 0 7 0,0 0 6 16,0 0 10-16,0 0-1 0,0 0 3 0,0 0-4 15,0 0 0-15,-11-4-6 0,11 4-4 16,0 0-9-16,0 0-8 0,0 0-8 0,0 0-8 16,0 0-3-16,0 0-6 0,0 0-6 15,0 0-4-15,0 0-4 0,0 0-8 0,0 0-2 16,0 0-2-16,0 0 2 15,0 0-1-15,0 0-4 0,0 0-7 0,0 0-64 16,0 0 0-16,0 0 0 0,0 0 0 16,0 0 0-16,0 0 0 0,0 0 0 15,0 0 0-15,0 0 0 0,0 0 0 0,0 0 0 16,0 0 0-16,0 0 0 0,0 0 0 16,0 0 0-16,0 0 0 0,0 0 0 0,0 0 0 15,0 0 0-15,0 0 0 0,0 0 0 16,0 0 0-16,0 0 0 0,0 0 0 15,0 0 0-15,0 0 0 0,0 0 0 16,0 0 0-16,0 0 0 0,0 0 0 0,0 0 0 16,0 0 0-16,0 0 0 0,0 0 0 15,0 0 0-15,0 0 0 0,0 0 0 16,0 0 0-16,0 0 0 0,0 0 0 0,0 0 0 16,14-15 0-16,-4 10 0 0,5-2 0 15,5 0 0-15,-2-1 0 0,3-1 0 0,1 2 0 16,0 0 0-16,-5 4 0 0,5 3 0 15,-4 2 0-15,5 3 0 0,6 9 0 0,-4 2 0 16,-5 7 0-16,0 4 0 16,-4 3 0-16,0 2 0 0,-5 1 0 0,-5 1 0 15,0-1 0-15,-2-6 0 0,-2-1 0 16,-2 0 0-16,-2-2 0 0,-2-2 0 0,-2 1 0 16,4-7 0-16,-2 0 0 0,2-3 0 15,-2-2 0-15,4-1 0 0,0-1 0 0,0-9 0 16,-1 6 0-16,1-6 0 0,0 0 0 15,0 0 0-15,13-29 0 0,0 0 0 0,11-12 0 16,-1-3 0-16,2-1 0 0,4 2 0 16,0 7 0-16,-8 9 0 0,-3 4 0 0,-2 6 0 15,-5 7 0-15,1 1 0 0,-3 8 0 16,3 1 0-16,-12 0 0 0,23 10 0 16,-9 4 0-16,-3 1 0 0,-2 6 0 0,3 6 0 15,-3 0 0-15,-2 0 0 0,-1-4 0 16,-2 1 0-16,0 0 0 0,0 2 0 15,0-2 0-15,-1 0 0 0,-1-2 0 16,2-4 0-16,-2 0 0 0,1-1 0 0,-3-4 0 16,2-3 0-16,0 0 0 0,1-1 0 15,-1-4 0-15,0 1 0 0,-2-6 0 0,0 0-627 16,0 0-384-16,14-17 102 0,-6 5-1010 16,2-5-1342-16</inkml:trace>
  <inkml:trace contextRef="#ctx0" brushRef="#br0" timeOffset="18012">29915 4336 5220 0,'-7'-19'-15'0,"3"7"59"0,2 2 45 15,2 1 32-15,0 1 25 0,4 1 18 16,2 0 28-16,4 4 19 0,-10 3 5 0,27 2 2 16,-3 2-11-16,4 10-11 0,3 3-5 15,-3 6-7-15,-5 2-2 0,1 1 7 0,-10 5 21 16,-3-2 16-16,-6-1-226 0,-3-3 0 15,-9-1 0-15,2 7 0 0,-4 0 0 16,-1-9 0-16,2-5 0 0,3-1 0 0,-1-5 0 16,0 0 0-16,5 0 0 0,-1-3 0 15,0-1 0-15,2-7 0 0,5 8 0 0,8-6 0 16,-13-2 0-16,31-2 0 16,-10-1 0-16,0-1 0 0,3 1 0 0,-4 0 0 15,1 3 0-15,-3-2 0 0,2 4 0 16,3 3 0-16,-5 2 0 0,0 3 0 0,-5 4-963 15,-8-1-12-15,0 6 101 0,-11 4-955 16,-7 9-1257-16</inkml:trace>
  <inkml:trace contextRef="#ctx0" brushRef="#br0" timeOffset="18273.87">29348 5365 5503 0,'-32'3'190'0,"7"3"47"16,5-5 21-16,7 1 36 0,2 0 29 16,11-2 33-16,-12 5 39 0,12-5 8 0,0 0-171 15,47 7-232-15,3-7 0 0,25-6 0 16,1 0 0-16,4-6 0 0,-2-1 0 0,-1 0 0 16,-5-6 0-16,-1 4 0 0,-6-1 0 15,-11 1 0-15,-11 6 0 0,-9 1 0 0,-9 4-207 16,-9 1-231-16,-6 3-51 15,-10 0-49-15,0 0-81 0,0 0-159 0,0 0 13 16,-32 15 76-16,2-3-559 0,-7 4-708 16</inkml:trace>
  <inkml:trace contextRef="#ctx0" brushRef="#br0" timeOffset="18681.41">29429 5581 4026 0,'-13'1'434'0,"13"-1"15"0,0 0 6 15,0 0-15-15,0 0 1 16,0 0-13-16,0 0-22 0,25-23-39 0,-1 16-40 16,0 4-26-16,2-1-184 0,3 4-117 15,-2 4 0-15,0 0 0 0,1 9 0 0,-3 2 0 16,-6 6 0-16,-7-3 0 0,-11 1 0 16,-2 3 0-16,-10 9 0 0,-1 0 0 0,-10 0 0 15,2-1 0-15,-1-3 0 0,-1-3 0 16,6-2 0-16,4-7 0 0,3-1 0 0,1-2 0 15,5-3 0-15,3 0 0 0,1-3 0 16,5 1 0-16,5-2 0 0,5 0 0 0,7-3 0 16,1 0 0-16,4 0 0 0,3-2 0 15,-2 0 0-15,13-2 0 0,-10 0 0 16,-1 0 0-16,-5 1 0 0,0-1 0 16,-4 2 0-16,-8-2 0 0,2 2 0 0,0 0 0 15,-7 0 0-15,-9 0 0 0,20-2 0 0,-11 2 0 16,-9 0 0-16,13-1 0 0,-13 1 0 15,12-2 0-15,-12 2 0 0,7-7 0 16,-3 5 0-16,-4 2 0 0,4-10 0 0,-4 10 0 16,-2-7-960-16,2 7-8 0,-11-8-1162 15,0 6-1539-15</inkml:trace>
  <inkml:trace contextRef="#ctx0" brushRef="#br0" timeOffset="19494.04">30756 5166 6262 0,'-16'0'77'0,"2"-2"73"0,1 1 35 0,13 1 59 15,0 0 52-15,-18 0 36 0,18 0 16 16,0 0-51-16,-12-2-297 0,12 2 0 0,0 0 0 16,0 0 0-16,29-9 0 0,-10 6 0 15,6-1 0-15,4 2 0 0,7-2 0 0,2-1 0 16,-2 1 0-16,0-1 0 16,-6 1 0-16,-3 1 0 0,-2-1-67 0,-6 3-587 15,2-1-158-15,-4 0-115 0,-2 1 104 16,-3-1-846-16,-12 2-1106 0</inkml:trace>
  <inkml:trace contextRef="#ctx0" brushRef="#br0" timeOffset="19922.75">31359 4823 5008 0,'-11'-5'158'0,"2"-2"68"15,1 2 27-15,8 5 29 0,-8-7 15 16,8 7 0-16,-2-7-21 0,2 7-31 15,0 0-27-15,18-13-23 0,-3 9-20 0,4 0-22 16,1 4-21-16,2-1-32 0,-3 2-24 16,1 1-19-16,-2 4-14 0,1-1-43 0,-4 2 0 15,-4 1 0-15,-1 2 0 0,-4 1 0 16,-6-1 0-16,-6 3 0 0,1 7 0 0,-13 3 0 16,-1 3 0-16,-5 2 0 15,-1-2 0-15,0-3 0 0,4-1 0 0,0-1 0 0,8-1 0 16,1-8 0-16,7 1 0 0,-2-1 0 15,6-2 0-15,1-1 0 0,1 3 0 16,8 0 0-16,0-1 0 0,-2 1 0 0,7 3 0 16,-1-3 0-16,3 5 0 15,-3-2 0-15,0 0 0 0,1 1 0 0,-3 1 0 0,-1-1 0 16,-5-3 0-16,3-1 0 16,-6 0 0-16,-2 0 0 0,-2-2 0 0,-2 1 0 15,0 1 0-15,-6-2 0 0,1 0 0 16,-2-1 0-16,-3-2 0 0,-3-3 0 0,2-1 0 15,2-3 0-15,-7-3 0 0,6-1 0 16,-2-3 0-16,3-2 0 0,-3-4 0 16,9 0 0-16,1 0 0 0,5 1 0 15,1-2-528-15,3-1-491 0,5-3 102 0,1 3-1031 16,5 0-1367-16</inkml:trace>
  <inkml:trace contextRef="#ctx0" brushRef="#br0" timeOffset="20386.32">31704 5007 5120 0,'10'-7'23'0,"-4"2"80"0,-6 5 29 0,7-6 12 16,-7 6 18-16,5-3 14 0,-5 3 22 0,0 0 36 15,0 0 18-15,12 14-4 0,-6-4-17 16,1 4-19-16,1 4-17 0,-2 1-18 0,2 2-15 16,-3 1-13-16,-3 2 9 0,0-2-43 15,-2-1-115-15,-2 1 0 0,-3 2 0 16,-3 7 0-16,-4-3 0 0,-1-1 0 15,4-8 0-15,1-5 0 0,-2-2 0 0,7-2 0 16,-1-5 0-16,4-5 0 0,0 0 0 16,0 0 0-16,0 0 0 0,36-48 0 0,-7 14 0 15,3 1 0-15,-2 1 0 0,-5 9 0 16,0 5 0-16,-1 0 0 0,-2 10 0 0,-3 4 0 16,-2 6 0-16,4 1 0 0,0 8 0 15,-2-1 0-15,6 9 0 0,-4 0 0 0,-3 1 0 16,-2-1 0-16,-5-1 0 0,0-2 0 15,1 2 0-15,-4 0 0 0,-1-5 0 16,-1 1 0-16,2-3 0 0,-3 0 0 16,1-4 0-16,3-1 0 0,-1-1 0 0,7 2 0 15,-1-7 0-15,1-1 0 0,2-5 0 16,4-4 0-16,6-9 0 0,-3-5 0 16,7-11 0-16,-6-7 0 0,-4-4 0 0,-1 1 0 15,0 4 0-15,-11 10 0 0,-2 9 0 16,0 6 0-16,-7 6 0 0,-5 3-675 0,0 4-338 15,5 3 99-15,0 0-987 0,-31 8-1323 16</inkml:trace>
  <inkml:trace contextRef="#ctx0" brushRef="#br0" timeOffset="21462.38">27027 6427 1907 0,'0'-9'783'0,"-3"2"-236"0,1 0-139 16,-4 3-71-16,6 4-40 0,0 0-18 0,-13-5-8 15,13 5 7-15,0 0 18 0,-34 18 11 16,13 0 2-16,-2 5-5 0,1 4-8 0,2 2-8 15,1 2-16-15,6-2-11 0,1 0-18 16,6-5-19-16,6-1-17 0,6-3-130 16,1-1-77-16,5 5 0 0,12-3 0 15,0-4 0-15,3-3 0 0,6-4 0 0,-9-5 0 16,2-3 0-16,3-2 0 0,-2-4 0 16,-2-2 0-16,3-5 0 0,1-3 0 0,-9-2 0 15,2-7 0-15,-8-1 0 0,-5-6 0 16,-4 0 0-16,-1 3 0 0,-6-1 0 0,-3-9 0 15,-5 0 0-15,-2 5 0 0,-1 2 0 16,1 10 0-16,1 5 0 0,-2 6 0 0,-2 2 0 16,-2 6 0-16,-2 2 0 0,-3 6 0 15,-4 8-255-15,2 6-311 0,0 3-118 16,5 3-183-16,2 7 47 0,4-6 88 16,9-3-719-16,6-5-901 0</inkml:trace>
  <inkml:trace contextRef="#ctx0" brushRef="#br0" timeOffset="21756.97">27169 6733 4066 0,'10'0'78'0,"-10"0"46"16,0 0 34-16,7 5 32 0,-7-5 25 16,0 0 63-16,6 11 61 0,-4-4 24 0,0 3-1 15,-1 3-22-15,1 5-20 0,2 3-29 16,0 4-27-16,0 13-42 0,0 1-22 16,0 2-18-16,-1 2-18 0,1 2-129 15,0-1-35-15,-4-1 0 0,0 0 0 0,-4-2 0 16,0-2 0-16,-3-1 0 0,-3-2 0 15,-3-3 0-15,-3-6 0 0,0-2 0 0,-6-2 0 16,2-6 0-16,-1-3 0 0,0-7 0 16,-4-4 0-16,-2-4 0 0,-9-8 0 0,0-6 0 15,-6-7 0-15,1-4 0 0,5 0 0 16,10 4 0-16,2 0 0 0,-1 3 0 0,3 2 0 16,6 0 0-16,2 8 0 0,-1-3 0 15,5 1 0-15,1-1 0 0,1 1 0 0,3-3-623 16,3-1-373-16,2-1 92 0,6-3-1024 15,8-10-1348-15</inkml:trace>
  <inkml:trace contextRef="#ctx0" brushRef="#br0" timeOffset="22322.42">27818 6225 5671 0,'-2'-20'68'0,"1"3"62"0,-3 5 50 15,-2 2 48-15,1 4 11 0,-4 5 6 16,9 1 15-16,-18 12 1 0,-3 10 2 0,-1 6-7 16,0 14-22-16,1 6-78 0,4 4-156 15,0 3 0-15,-1-1 0 0,7 2 0 0,4-3 0 16,-1-2 0-16,4-8 0 0,-2-4 0 16,4-2 0-16,4-9 0 0,-2-4 0 15,4-3 0-15,-2-4 0 0,2-2 0 16,0-4-44-16,0-1-324 0,1-1-24 0,3-7-14 15,-3-1 13-15,-5-1 21 0,18-6 32 16,-11-7 30-16,5-1 46 0,-1-6 58 0,4-9 59 16,-1 3 66-16,-3-1 80 0,-2 5 58 15,0 4 62-15,-6 4 53 0,3 3 42 0,-2 0 33 16,-3 3 9-16,1 1-1 16,2 0-11-16,-2 0-15 0,1 4-13 0,-3 3 10 15,0 0-3-15,14-2-9 0,-14 2-14 16,16 6-17-16,-7 2-22 0,2-1-53 0,0-1-108 15,0 3 0-15,-4-1 0 0,0-2 0 16,2 0 0-16,-4 1 0 0,1 0 0 0,-2-1 0 16,-3-1 0-16,3 0 0 0,-4-5 0 15,7 8 0-15,-6-5 0 0,-1-3 0 0,0 0 0 16,0 0 0-16,0 0 0 0,19-13 0 16,-14 6 0-16,4 0 0 0,-4 0 0 0,1 4 0 15,-2-1 0-15,-4 4 0 0,13-3 0 16,-13 3 0-16,0 0 0 0,23 7 0 15,-11 0 0-15,-1 0 0 0,2 2 0 16,0-1 0-16,4 2 0 0,1 1 0 0,-4-3 0 16,-2-1 0-16,1 0 0 0,1-2 0 15,-5-2-341-15,4-1-259 0,-2-2-101 16,-11 0-137-16,23-7 20 0,-12 2 89 0,-4-3-687 16,0 1-868-16</inkml:trace>
  <inkml:trace contextRef="#ctx0" brushRef="#br0" timeOffset="22535.38">28236 6335 4319 0,'-4'-13'232'0,"2"1"50"0,0 1 50 0,2 5 22 0,0 6 8 0,0-9 8 0,0 9 28 0,0 0 24 15,12 20-21-15,-3-1-29 16,5 14-27-16,0 13-343 0,2 8-2 0,-1-1 0 16,1 3 0-16,-5-1 0 0,-4 0 0 15,-3-9 0-15,-4-3 0 0,-4 2 0 0,-3 8 0 16,-4-5 0-16,0-9 0 0,0-2 0 15,-2-2 0-15,0-4 0 0,0-5 0 0,1-3 0 16,2-10-374-16,3-3-254 0,1-1-149 16,5-6-105-16,1-3 96 0,0 0-827 0,0 0-1054 15</inkml:trace>
  <inkml:trace contextRef="#ctx0" brushRef="#br0" timeOffset="22758.57">28681 6768 4645 0,'0'0'330'0,"-7"-4"12"15,7 4 36-15,0 0 24 0,0 0 13 0,0 0-4 16,0 0-27-16,0 0-17 0,0 0-37 16,0 0-143-16,0 0-187 0,36 8 0 0,-19-6 0 15,4 0 0-15,0-2 0 0,2 0 0 16,4 0 0-16,1-2-43 0,1 0-449 0,0 1-140 15,-5-3-138-15,-5 4-92 16,1 1 81-16,-9 3-787 0,-4 2-1011 0</inkml:trace>
  <inkml:trace contextRef="#ctx0" brushRef="#br0" timeOffset="22966.95">28713 7051 4723 0,'-14'5'207'0,"0"2"55"15,3-2 56-15,3-2 62 0,5 2 29 0,3-5 45 16,-12 3 4-16,12-3-8 0,0 0-15 15,-6 7-340-15,6-7-95 0,4 11 0 0,1-7 0 16,6 1 0-16,1-2 0 0,2-2 0 16,5 3 0-16,0-3 0 0,2 1 0 0,0-2 0 15,-2 1 0-15,-2 2 0 0,0-2 0 16,-4 3 0-16,-3-4 0 0,1 3-315 16,-3 1-451-16,-8-4-164 0,5 6 82 15,-5-6 76-15,0 0-779 0,-13 14-994 0</inkml:trace>
  <inkml:trace contextRef="#ctx0" brushRef="#br0" timeOffset="24435.62">29841 6846 4560 0,'-5'0'60'0,"5"0"50"0,0 0 45 16,0 0 31-16,-23-7 37 15,15 3 37-15,8 4 13 0,-7-11 12 0,2 4-17 16,4 0-21-16,1 7-20 0,0-17-25 15,1 9-22-15,4-3-17 0,1 3-21 0,1-1-10 16,2 3-21-16,1 2-12 0,1 0-12 16,2 6-6-16,3 4-10 0,2 2-6 0,-2 5-61 15,7 6-4-15,-6 4 0 0,-5-1 0 16,-3-2 0-16,-1 1 0 0,-3 2 0 0,-3-1 0 16,3 0 0-16,-5 1 0 15,-2-1 0-15,2-2 0 0,0-2 0 0,-3-5 0 0,3 1 0 16,0-2 0-16,3 0 0 15,-3-4 0-15,2-3 0 0,-2-5 0 0,0 0 0 16,0 0 0-16,24-13 0 0,-3-9 0 16,2-4 0-16,9-10 0 0,2-4 0 0,-1 3 0 15,-1 3 0-15,-7 10 0 0,0 1 0 16,-5 5 0-16,0 6 0 0,-4 7 0 16,-4 3 0-16,-1 5 0 0,3 5 0 0,1 6 0 15,3 7 0-15,-4 2 0 0,0 7 0 16,1 1 0-16,-3 1 0 0,-3 3 0 0,2-3 0 15,0 1 0-15,-2-3 0 0,-5-6 0 16,-1-3 0-16,1-5 0 0,0-1 0 0,-3-3 0 16,1 0 0-16,1-3 0 15,-3-3 0-15,0-6-373 0,0 3-430 0,0-3-132 16,0 0 88-16,0 0-933 0,6-21-1209 16</inkml:trace>
  <inkml:trace contextRef="#ctx0" brushRef="#br0" timeOffset="24738.38">30653 6573 5003 0,'-4'-14'88'0,"4"0"61"0,-2 3 62 16,2 1 24-16,2 1 37 0,2 0 28 0,1-1 7 15,2 2-7-15,2 1-14 0,0 4-18 16,-9 3-19-16,23 1-9 0,-7 10-2 16,4 8-193-16,0 6-45 0,-8 6 0 15,1 3 0-15,-10 2 0 0,-5 4 0 0,1-1 0 16,-8-2 0-16,-4-2 0 0,0 0 0 15,-1-3 0-15,3-4 0 0,6-7 0 0,0-5 0 16,5-1 0-16,7-4 0 0,4-2 0 16,3-1 0-16,6-4 0 0,7-4 0 0,1-2 0 15,14-5 0-15,0 0 0 0,-4-2 0 16,0 3 0-16,-5-3 0 0,-7 4 0 0,-4 0 0 16,-8 1 0-16,-2 3 0 0,-1-1 0 15,-11 2 0-15,11 2 0 0,-11-2 0 0,4 8-200 16,-4-8-765-16,-9 16 10 15,0-6 108-15,-5 4-930 0,1-1-1206 0</inkml:trace>
  <inkml:trace contextRef="#ctx0" brushRef="#br0" timeOffset="32493.52">21942 8388 1346 0,'8'2'377'0,"0"0"-107"15,-8-2-34-15,9 4-20 0,-5 0-3 0,-4-4 15 16,8 3 3-16,-8-3-11 0,4 5 11 15,-4-5 11-15,0 0 8 0,0 0 10 16,0 0 7-16,0 0 3 0,0 0 10 16,0 0-2-16,0 0-7 0,0 0-4 0,0 0-16 15,0 0-22-15,0 0-11 0,0 0-17 16,0 0-18-16,1-18-19 0,-1 18-16 0,-17-14-16 16,0 9-18-16,-8 3-10 0,-2 2-10 15,-12 7-8-15,-13 5-10 0,0 4-9 0,3 5-6 16,5 7-7-16,2 0-1 0,6 4-50 15,13-5-3-15,7 4 0 0,2 0 0 0,6 0 0 16,5-4 0-16,5-4 0 0,3 8 0 16,4-2 0-16,5 0 0 0,3-5 0 15,0-1 0-15,5-3 0 0,-4-1 0 16,5-2 0-16,-2-7 0 0,0-1 0 0,-4-3 0 16,6 0 0-16,-2-5 0 0,-2 2 0 15,4-3 0-15,-1 0 0 0,3-4-500 0,2 0-122 16,-4-3-124-16,2 4-89 0,-5 1 58 15,-2 1-825-15,-1-1-1043 0</inkml:trace>
  <inkml:trace contextRef="#ctx0" brushRef="#br0" timeOffset="32745.94">22223 8801 4532 0,'3'-4'87'16,"-3"4"54"-16,0 0 36 0,0 0 27 15,0 0 27-15,0 0 42 0,0 0 40 0,0 0 12 16,10 22-7-16,-10-10-16 0,0 2-20 15,0 4-18-15,0 4-26 0,0 3-8 16,0 0-24-16,0 3-138 0,0-3-68 0,0 1 0 16,0-6 0-16,-2 1 0 0,2-2 0 15,0-5 0-15,0-1 0 0,0 1 0 0,0-2 0 16,0-2 0-16,0-2 0 0,-2 0 0 16,2-3 0-16,0-5 0 0,-2 10 0 0,2-10 0 15,0 8 0-15,0-8 0 0,0 0-73 16,0 0-601-16,0 0-194 0,0 0-5 0,0 0 75 15,0 0-870-15,0 0-1105 0</inkml:trace>
  <inkml:trace contextRef="#ctx0" brushRef="#br0" timeOffset="33770.92">22828 8688 4442 0,'-13'-9'-21'16,"13"9"65"-16,-2-10 43 0,2 2 36 16,2-1 35-16,0-1 29 0,1-1 26 0,-1 1 19 15,4 0-7-15,1-2-17 0,3 2-14 16,0 1-7-16,1 4-12 0,1 0-11 0,1 3-17 15,-13 2-5-15,28 8-7 0,-10 1-12 16,0 3-14-16,4 7-7 0,-3 2-13 0,-2 2-7 16,-7-4-9-16,-3 2-5 0,-1 1-4 15,-3-1-2-15,-3-1 10 0,-1-1 3 0,-3-2 8 16,-2 3 10-16,4-6-39 0,-4 2-54 16,0-4 0-16,3-1 0 0,-1-1 0 15,0-3 0-15,3-4 0 0,1-3 0 0,0 0 0 16,0 0 0-16,0 0 0 0,5-36 0 15,8 7 0-15,8-10 0 0,-3 5 0 16,0 4 0-16,2 1 0 0,1 5 0 0,-4 2 0 16,-4 6 0-16,0 4 0 0,0 5 0 15,-1 4 0-15,-1 3 0 0,1 3 0 0,3 4 0 16,-4 1 0-16,5 6 0 0,-3 4 0 16,-1-2 0-16,-3 3 0 0,0 2 0 0,2 0 0 15,-8-1 0-15,3 3 0 16,-3-3 0-16,-1-1 0 0,2 0 0 0,-4-5 0 0,0 1 0 15,2-5 0-15,-2 1-59 16,2-5-617-16,1 1-79 0,-2-3-108 0,-1-4 68 16,11 0-920-16,-11 0-1149 0</inkml:trace>
  <inkml:trace contextRef="#ctx0" brushRef="#br0" timeOffset="34077.91">23513 8511 4390 0,'12'-42'-61'16,"-4"9"102"-16,-5 5 62 0,-1 7 55 0,5 1 52 15,-4 3 60-15,1 2 32 0,2 0 19 16,-3-1 6-16,5 2-7 0,0 2-14 0,1 2-22 15,2 1-23-15,3 3-23 0,-3 4-15 16,2 5-10-16,5 4-12 0,-2 7-117 0,0 8-84 16,0 7 0-16,-9 3 0 0,-1 6 0 15,-6 4 0-15,-8-3 0 0,-9 10 0 16,-3 0 0-16,-5-3 0 0,0-5 0 16,0-3 0-16,8-11 0 0,5-4 0 0,5-8 0 15,-1-1 0-15,6-4 0 0,1-2 0 16,2-1 0-16,7-3 0 0,3-2 0 0,6-2 0 15,8-2 0-15,8-7 0 0,1 2 0 16,2-4 0-16,0-1 0 0,-6 1 0 0,6 1 0 16,-5 0 0-16,-4 1 0 0,-6 2 0 15,-6 2 0-15,0 0-403 0,-3 1-589 0,-3 0 114 16,-1 3-1135-16,-8 1-1428 16</inkml:trace>
  <inkml:trace contextRef="#ctx0" brushRef="#br0" timeOffset="34435.18">24649 8604 5708 0,'-2'-10'96'0,"2"10"39"16,0 0 14-16,-4-9 13 0,4 9 28 15,0 0 29-15,0 0 36 0,0 0 47 16,0 0 12-16,-32 15 11 0,7 3 1 16,1 1-316-16,-3 1-10 0,-2 2 0 0,4-1 0 15,-1 1 0-15,3-2 0 0,8-4 0 16,1 0 0-16,7-4 0 0,1-1 0 0,2 2 0 16,4-4 0-16,4 1 0 0,3 0 0 15,7-2 0-15,5 1 0 0,4-2 0 0,2-2 0 16,9-1 0-16,-4 0 0 0,-3-2 0 15,0 0 0-15,-5-2 0 0,-1 0 0 0,3-2 0 16,-10 2 0-16,2 0 0 16,-3-2 0-16,-1 2 0 0,-12 0-870 0,13 2-86 15,-13-2 99-15,2 7-1016 0,-2-7-1298 16</inkml:trace>
  <inkml:trace contextRef="#ctx0" brushRef="#br0" timeOffset="34701.37">24266 9129 5692 0,'-14'2'277'0,"5"-1"62"16,9-1 59-16,-13 4 49 0,13-4 36 15,0 0 16-15,-5 1-443 0,5-1-56 0,0 0 0 16,0 0 0-16,27 3 0 0,-4-3 0 0,6 2 0 16,15 0 0-16,0-4 0 15,-3 0 0-15,4 2 0 0,-6-3 0 0,-3 0 0 16,-3 0 0-16,-8 1 0 0,-8 0 0 15,-4 0 0-15,1 1 0 0,-5-1 0 0,1 0 0 16,-10 2 0-16,12-2 0 0,-12 2 0 16,7-3 0-16,-7 3 0 0,0 0 0 0,0 0 0 15,0 0 0-15,0 0 0 0,0 0-614 16,0 0-377-16,-21-9 112 0,21 9-1062 0,0 0-1361 16</inkml:trace>
  <inkml:trace contextRef="#ctx0" brushRef="#br0" timeOffset="35955.22">25691 8762 5312 0,'-8'-8'-54'0,"8"8"50"0,-3-6 55 15,-1 3 55-15,4 3 52 0,-4-13 37 16,4 13 16-16,-2-13 3 0,4 6-6 0,2-4-13 15,2 2-8-15,1-2-15 0,5 1-14 16,1 3-16-16,2 3-12 0,0 0-5 0,2 4-13 16,2 4-9-16,4 3-7 0,4 7-12 15,2 6-8-15,-5 3-2 0,-1 4-6 0,-2 1 0 16,-2 1-64-16,-5 2-4 0,-3-1 0 16,-3 1 0-16,-4-3 0 0,-4-2 0 0,0-1 0 15,-4-3 0-15,-3 1 0 0,4-3 0 16,-3-6 0-16,4-2 0 0,-1-1 0 0,1-4 0 15,2-7 0-15,-6 4 0 0,6-4 0 16,0 0 0-16,8-35 0 0,1 2 0 16,7-10 0-16,4-1 0 0,3-1 0 15,4 6 0-15,-4 3 0 0,-5 11 0 0,4 2 0 16,-8 7 0-16,-2 5 0 0,1 5 0 16,1 2 0-16,-1 8 0 0,3 2 0 0,-1 3 0 15,0 7 0-15,6 6 0 0,-6 4 0 16,2 1 0-16,-3 2 0 0,-1 4 0 0,3 1 0 15,-7-1 0-15,0-3 0 0,-1-4 0 16,-4-5 0-16,-2-4 0 0,0-3 0 16,0 0 0-16,-2-4 0 0,1-3 0 0,-2-2 0 15,1-5 0-15,0 0-112 0,0 0-893 16,0 0 79-16,0 0 94 0,9-31-976 0,-4 9-1236 16</inkml:trace>
  <inkml:trace contextRef="#ctx0" brushRef="#br0" timeOffset="36230.35">26496 8436 5187 0,'-5'-17'82'0,"1"2"38"0,-1 4 53 0,3 3 61 16,-2 0 47-16,0 2 16 0,4 6 6 15,-3-9-6-15,3 9-3 0,0 0-1 0,14-4-11 16,-14 4-15-16,22 14-186 16,-11-1-81-16,2 2 0 0,0 10 0 0,-1 7 0 15,-2-1 0-15,-8-2 0 0,-2-2 0 16,-2 9 0-16,-5-2 0 0,2-1 0 0,-3-8 0 15,6-2 0-15,1-6 0 0,-1 0 0 16,0-3 0-16,4-3 0 0,0 4 0 0,3-7 0 16,4 3 0-16,5-3 0 0,3-3 0 15,4 0 0-15,0-1 0 0,3-3 0 0,0 1 0 16,0-4 0-16,1 1 0 0,4 1 0 16,-9-2 0-16,3 4 0 0,-3-2 0 0,-4 3 0 15,-2 4-267-15,-4 0-743 0,-7 1 94 16,-3 2-1124-16,0 3-1454 0</inkml:trace>
  <inkml:trace contextRef="#ctx0" brushRef="#br0" timeOffset="36581.58">25910 9475 5535 0,'-38'5'31'0,"5"-3"50"0,9-1 44 0,0 1 55 0,10 0 54 15,1 0 48-15,3-2 40 16,10 0 24-16,-12 1 4 0,12-1-14 0,0 0-24 16,49 0-255-16,17 0-57 0,8-3 0 15,10 1 0-15,4-3 0 0,-3 0 0 0,-3-2 0 16,-3-1 0-16,-6-1 0 0,-1 2 0 15,-5-3 0-15,-6 4 0 0,-17-2 0 0,-6 3 0 16,-9 1 0-16,-8 1 0 0,-8 0 0 16,-1 1 0-16,-3 2 0 0,-1-2 0 0,-8 2 0 15,0 0 0-15,0 0 0 0,0 0 0 16,0 0-444-16,0 0-315 0,-36 14-149 0,14-7 73 16,2 3 93-16,1-2-790 0,-10 7-975 15</inkml:trace>
  <inkml:trace contextRef="#ctx0" brushRef="#br0" timeOffset="37032.8">25908 9850 4814 0,'-19'0'319'16,"11"0"34"-16,8 0 52 0,-13 0 39 15,13 0 0-15,-2-6-18 0,2 6-30 0,0 0-32 16,33-9-138-16,-12 9-226 16,1 0 0-16,15 4 0 0,1 2 0 0,-2 3 0 15,-9-2 0-15,-1 5 0 0,-5 3 0 16,-7 1 0-16,-5 3 0 0,-7 5 0 0,-4 0 0 16,-9 10 0-16,-5 0 0 0,-7 6 0 15,-3-1 0-15,1-3 0 0,6-9 0 16,-2-4 0-16,8-4 0 0,3-4 0 0,5-4 0 15,-2-3 0-15,7 0 0 0,7 0 0 0,2-2 0 16,2 0 0-16,7-2 0 0,5 0 0 16,1-3 0-16,4-1 0 0,3 2 0 15,-1-2 0-15,3 2 0 0,-5-2 0 0,3 2 0 16,-4-2 0-16,-6 0 0 0,2 1 0 16,-6 1 0-16,2 0 0 0,-6 0 0 0,-1-1 0 15,-3 1 0-15,-1-2 0 0,-8 0 0 16,12 2 0-16,-12-2 0 0,13 1 0 0,-13-1 0 15,0 0 0-15,11-8-34 0,-8 3-1003 16,4-6 104-16,-2-2-1171 0,6-6-1515 0</inkml:trace>
  <inkml:trace contextRef="#ctx0" brushRef="#br0" timeOffset="37331.5">27520 9252 6219 0,'-29'0'71'0,"4"-2"59"16,6 2 59-16,6 0 55 0,-1 2 53 0,14-2 40 15,-15-2 23-15,15 2-16 0,-7 2-344 0,7-2 0 16,0 0 0-16,32 5 0 0,-1-2 0 15,14-2 0-15,5-1 0 0,16 0 0 16,3-1 0-16,-3-2 0 0,-1 2 0 16,-6-5 0-16,-13 3 0 0,-6 1 0 0,-10 0 0 15,-8 2 0-15,-8 0 0 0,0 2 0 16,-8 0 0-16,-6-2-183 0,0 0-400 0,0 0-104 16,0 0-192-16,0 0 60 0,-31 9 90 15,20-9-737-15,11 0-915 0</inkml:trace>
  <inkml:trace contextRef="#ctx0" brushRef="#br0" timeOffset="37785.44">28360 8856 4549 0,'-10'-9'270'0,"2"1"49"0,3 1 20 0,3 2 6 16,2-2-23-16,0 7-33 0,5-10-30 15,3 6-23-15,5-1-26 0,7 5-21 0,2 0-17 16,5 3-19-16,0 3-17 0,3 3-15 16,-5-1-14-16,-5 0-10 0,-2 4-19 0,-5-1-78 15,-7 0 0-15,-2 2 0 0,-6 0 0 16,-6 3 0-16,-11 8 0 0,-2 2 0 16,-9 3 0-16,5-4 0 0,1-2 0 15,2 1 0-15,5-2 0 0,6-5 0 0,2-3 0 16,2 0 0-16,3-3 0 0,4 0 0 15,4 1 0-15,3 0 0 0,2 0 0 0,2 4 0 16,1-5 0-16,-1 3 0 0,3-2 0 16,-1 2 0-16,-2 0 0 0,1 1 0 0,-3 1 0 15,-3-3 0-15,-3 4 0 0,-1-3 0 16,-6 3 0-16,-1 1 0 0,-6 0 0 0,-7 8 0 16,0-4 0-16,-5-3 0 0,0-2 0 15,1-5 0-15,6-1 0 0,-4-1 0 0,7-5 0 16,0-2 0-16,0-2 0 15,3-2 0-15,0-4 0 0,5-5 0 0,3-7 0 0,6-5 0 16,8-13 0-16,10-8 0 0,6 0-609 16,7 5-381-16,-5 6 119 0,6 3-1075 15,-4 1-1365-15</inkml:trace>
  <inkml:trace contextRef="#ctx0" brushRef="#br0" timeOffset="38182.21">28659 9122 5407 0,'7'-2'44'0,"-1"-1"67"15,-6 3 50-15,0 0 50 0,7-6 51 0,-7 6 47 16,0 0 39-16,0 0 16 0,0 0 15 15,10 16-24-15,-8-9-115 0,0 6-240 0,2 0 0 16,0-1 0-16,-3 5 0 0,3 0 0 16,-2-1 0-16,2 2 0 0,-3 2 0 0,-1-4 0 15,-1 1 0-15,-1-2 0 16,0 3 0-16,0-6 0 0,-2 1 0 0,4-2 0 16,-1-2 0-16,1-2 0 0,0-3 0 15,0-4 0-15,0 0 0 0,0 0 0 0,11-15 0 16,6-6 0-16,4-6 0 0,12-7 0 15,1 3 0-15,-7 9 0 0,-1 0 0 0,0 4 0 16,-4 8 0-16,-3 4 0 0,-4 2 0 16,-1 7 0-16,-1 2 0 0,-1 4 0 0,2 6 0 15,-6 2 0-15,-1 2 0 0,0 4 0 16,-2-1 0-16,1 0 0 0,-3 0 0 16,5-1 0-16,-3-2 0 0,2-4 0 15,-2-1 0-15,1-4 0 0,-1-1 0 0,5-2 0 16,0-3 0-16,1-3 0 0,3-2 0 15,2-7 0-15,4-1 0 0,7-8 0 0,-2-5 0 16,9-11 0-16,-2-2 0 0,-1-8 0 16,-1-5 0-16,-1-2 0 0,-4 4 0 0,-5 4 0 15,-7 15 0-15,-5 6 0 0,-8 6 0 16,-3 8-398-16,-10 1-606 0,2 6-1305 0,-10 2-1707 16</inkml:trace>
  <inkml:trace contextRef="#ctx0" brushRef="#br0" timeOffset="39066.07">30386 8880 2513 0,'2'-8'401'0,"-2"8"-71"0,2-9-46 0,-2 4-54 15,0 5-25-15,-2-9 3 0,2 9-5 16,0 0 18-16,0 0 40 0,0 0 32 0,-51 19 4 16,9 2-6-16,-4 4-1 0,-1 3 9 15,-1 1 16-15,8 1 15 0,6-2 10 16,9-6-26-16,4-1 20 0,8-4-102 16,5 0-232-16,5-3 0 0,6-2 0 0,8 3 0 15,4-2 0-15,16-1 0 0,1 1 0 16,5-3 0-16,-1-2 0 0,0-4 0 0,0 2 0 15,-6-3 0-15,-5-1 0 0,-3-2 0 16,-4 1 0-16,-4-1 0 0,-1 0 0 0,1 3 0 16,-5-3 0-16,-2 3 0 0,-3 2 0 15,-4-5 0-15,0 8-62 0,0-8-828 16,-13 14-76-16,-1-5 111 0,-8 6-988 16,-6-1-1268-16</inkml:trace>
  <inkml:trace contextRef="#ctx0" brushRef="#br0" timeOffset="39268.15">29952 9440 5530 0,'-14'2'194'0,"5"0"62"0,9-2 56 16,-12 3 70-16,12-3 53 0,0 0 21 0,0 0-2 15,-11 2-282-15,11-2-172 0,0 0 0 16,0 0 0-16,38 6 0 0,-11-3 0 0,15 0 0 16,5 3 0-16,12-1 0 0,1 1 0 15,-1-1 0-15,-12 1 0 0,-1-3 0 0,-4 2 0 16,-6 1 0-16,-8-3 0 0,-5-1 0 15,-5 1 0-15,-3-1-274 0,-4-2-745 0,-3 1 83 16,-8-1 112-16,4 4-923 16,-4-4-1180-16</inkml:trace>
  <inkml:trace contextRef="#ctx0" brushRef="#br0" timeOffset="39567.37">31325 8866 5103 0,'-4'-10'20'0,"-1"1"35"16,-4 4 32-16,-3 3 41 0,12 2 53 16,-33 2 56-16,10 1 35 0,-11 8 22 0,2 1 16 15,1 3 14-15,-1 1 11 0,5 3 6 16,5 3-4-16,1 1-170 0,7 1-167 0,5-1 0 15,3 0 0-15,4-5 0 0,2 3 0 16,0-4 0-16,0 2 0 0,4-2 0 0,0-2 0 16,-1 0 0-16,3-2 0 0,2 1 0 15,-1-2 0-15,3-3 0 0,0-1 0 0,1 0 0 16,2-1-746-16,-3-1-224 0,-3-1 93 16,1 0-1027-16,-5 2-1326 0</inkml:trace>
  <inkml:trace contextRef="#ctx0" brushRef="#br0" timeOffset="39867.86">31183 9297 5224 0,'0'0'-19'0,"5"-7"59"16,-5 7 55-16,15-2 58 0,-15 2 62 0,18 2 37 16,-18-2 19-16,22 5 9 0,-8 2 5 15,-1-1 5-15,-1 5 7 0,-5 1 0 0,-1 1 13 16,-5 3-109-16,-1-2-201 15,-7 6 0-15,-6 6 0 0,-3-1 0 0,5-3 0 16,1-7 0-16,-1 0 0 0,6-1 0 16,-1-4 0-16,-1 1 0 0,7-3 0 0,0-1 0 15,5 0 0-15,1 0 0 0,3-2 0 16,4-2 0-16,1-1 0 0,5-1 0 0,0 2 0 16,0-3 0-16,-1-3 0 0,6 3 0 15,-5-1 0-15,1 1 0 0,0-2 0 16,1 4 0-16,-3-4-293 0,-2 2-731 0,-5 2 108 15,-1 2-1110-15,-10-4-1442 0</inkml:trace>
  <inkml:trace contextRef="#ctx0" brushRef="#br0" timeOffset="40700.47">31962 8995 5827 0,'-8'-3'-63'0,"8"3"47"0,0 0 43 0,-16-4 41 0,16 4 53 16,0 0 55-16,-5-5 42 0,5 5 22 15,0 0 12-15,0 0 0 0,0 0-11 0,-2-9-1 16,2 9-12-16,0 0-7 0,11-10-62 16,-3 7-159-16,4-2 0 0,-1-1 0 15,3 3 0-15,-2 1 0 0,0 0 0 16,-12 2 0-16,24 6 0 0,-13 5 0 0,0 3 0 16,-2 5 0-16,-4 5 0 0,-3 1 0 15,-2 0 0-15,-3 9 0 0,-1 2 0 16,-5-4 0-16,0 2 0 0,-4-7 0 0,8-5 0 15,-2-3 0-15,1-5 0 0,0-2 0 16,2-2 0-16,2-3 0 0,-2 0 0 0,4-7 0 16,0 8 0-16,0-8 0 15,0 0 0-15,22-15 0 0,1-4 0 0,7-10 0 16,2 1 0-16,6-4 0 0,-2 2 0 16,0 3 0-16,-9 10 0 0,-2 2 0 0,-8 4 0 15,-2 3 0-15,-2 4 0 0,-1 6 0 16,-12-2 0-16,17 12 0 0,-10-2 0 0,0 4 0 15,-3 1 0-15,-3 3 0 0,5-1 0 16,-2 2 0-16,-3-1 0 0,3 1 0 0,-2 0 0 16,3-2 0-16,-2-1 0 0,1 1 0 15,0-5 0-15,-2-2 0 0,-1 0 0 0,3-1 0 16,0-2 0-16,0-4-282 0,-4-3-729 16,10 2 94-16,-10-2-1117 0,0 0-1449 15</inkml:trace>
  <inkml:trace contextRef="#ctx0" brushRef="#br0" timeOffset="40977.99">32681 8719 5897 0,'8'-24'-31'0,"2"5"44"0,-1 5 39 0,2 2 67 16,-1 2 61-16,3 5 22 0,1 3 27 16,-1 6 19-16,5 4 17 0,-6 8 11 0,4 8 7 15,-10-1 1-15,-6 5-110 0,-2 10-174 16,-6 1 0-16,-7 8 0 0,-3-5 0 0,2-7 0 15,0-3 0-15,1-2 0 0,3-5 0 16,1-5 0-16,5-2 0 0,1-5 0 0,1 4 0 16,6-6 0-16,0-1 0 15,5-1 0-15,4 0 0 0,7-4 0 0,3-5 0 16,7 0 0-16,11-9 0 0,-1 4 0 0,-1 0 0 16,-1-4 0-16,1 2 0 0,0 0 0 15,-11 2 0-15,-4 0 0 0,-4 2-846 16,-3 3-120-16,-1 1-1203 0,-14-1-1577 0</inkml:trace>
  <inkml:trace contextRef="#ctx0" brushRef="#br0" timeOffset="43738.25">14321 4199 898 0,'0'0'408'0,"-1"5"-134"0,1-5-68 0,0 0-51 15,0 0-37-15,0 0-26 0,-4 7-24 0,4-7-11 16,0 0-13-16,0 0-24 0,0 0-33 16,0 0-50-16,0 0-57 0,0 0-80 15,0 0-121-15,0 0-231 0,0 0-55 0</inkml:trace>
  <inkml:trace contextRef="#ctx0" brushRef="#br0" timeOffset="43880.03">14348 4185 1491 0,'0'0'58'0,"0"0"16"0,0 0-4 0,0 0-11 16,-27 10-18-16,27-10-29 0,0 0-29 15,0 0-36-15,0 0-52 0,-7 4-81 0,7-4-305 16,0 0 2-16</inkml:trace>
  <inkml:trace contextRef="#ctx0" brushRef="#br0" timeOffset="44003.55">14357 4218 1383 0,'0'0'44'0,"0"0"15"0,0 0-3 0,0 0-25 15,0 0-53-15,0 0-75 0,0 0-120 16,0 0-204-16,0 0 69 0</inkml:trace>
  <inkml:trace contextRef="#ctx0" brushRef="#br0" timeOffset="49658.94">21134 10680 2469 0,'0'0'338'0,"0"0"-81"16,0 0-24-16,0 0-25 0,0 0-3 16,0 0-6-16,0 0-15 0,0 0-10 15,0 0 10-15,4-6 13 0,-4 6 16 16,0 0 9-16,0 0 19 0,0 0-3 0,0 0-19 16,5-9-22-16,-5 9-15 0,2-8-17 15,-2 8-18-15,0-11-5 0,0 11-11 0,-7-14-5 16,3 7-15-16,-1-1-8 0,-2 1-12 15,-5 2-19-15,-3 0 0 0,-7 5-7 16,-4 3-4-16,-12 6-14 0,-9 7 2 0,-5 4 8 16,4 4 17-16,3 7 15 0,-2 1 11 15,10 6 23-15,2-3 2 0,7 6-44 0,5 0-81 16,10-7 0-16,4 2 0 0,7-2 0 16,2-4 0-16,3 2 0 0,8 1 0 15,5-4 0-15,4-1 0 0,4-5 0 0,4 0 0 16,3-7 0-16,3 0 0 0,-4-6 0 15,6 0 0-15,-9-5 0 0,-2-3 0 16,0 0 0-16,-3-2 0 0,1-5-87 0,2-2-556 16,-2 3-120-16,-6 1-141 0,1-2 86 15,-6 5-874-15,-1 0-1128 0</inkml:trace>
  <inkml:trace contextRef="#ctx0" brushRef="#br0" timeOffset="49937.8">21222 11234 4661 0,'0'0'38'16,"2"-6"43"-16,-2 6 29 0,0 0 17 0,0 0 18 0,0 0 72 16,0 0 40-16,0 0 4 15,0 0-3-15,4 30-10 0,-6-12-6 0,-2 5-10 16,1 3-11-16,-3 7-11 0,0 0-16 16,2-1-15-16,-4-7-14 0,5-2-14 0,-5-1-13 15,3 0-82-15,-4-2-56 0,6-6 0 16,-3 1 0-16,4-4 0 0,-1 0 0 0,-1-1 0 15,0-3 0-15,3 0 0 0,-1-2 0 16,2-5 0-16,-2 7-253 0,2-7-239 16,0 0-145-16,0 0-162 0,0 0-37 15,0 0 79-15,0 0-745 0,0 0-949 16</inkml:trace>
  <inkml:trace contextRef="#ctx0" brushRef="#br0" timeOffset="50239.94">22009 10984 4265 0,'0'0'131'0,"-15"0"49"0,15 0 50 0,-10 0 61 16,10 0 40-16,0 0 24 0,0 0 12 15,0 0 4-15,0 0-14 0,0 0-26 0,0 0-25 16,25-9-34-16,-3 8-30 0,5-1-80 16,11 0-162-16,3-1 0 0,2 1 0 0,2 1 0 15,-4-1-79-15,3 2-386 0,-2 0-171 16,-10 0-196-16,-3 0-22 0,-7 5 90 0,-4 0-787 15,-5 5-995-15</inkml:trace>
  <inkml:trace contextRef="#ctx0" brushRef="#br0" timeOffset="50503.01">22123 11228 4696 0,'-17'-2'201'15,"2"2"58"-15,4 0 64 0,11 0 57 16,0 0 43-16,-22-2 48 0,22 2-1 15,-5-2-25-15,5 2-26 0,0 0-315 16,0 0-104-16,0 0 0 0,50 2 0 0,-22 0 0 16,18-2 0-16,0-2 0 0,-1 2 0 15,-2-2 0-15,0-1 0 0,-13 1 0 0,-5 2 0 16,-4 0 0-16,-7 0 0 0,-3 0 0 16,0 0 0-16,-11 0 0 0,0 0 0 0,0 0-377 15,0 0-162-15,0 0-64 0,0 0-129 16,0 0-97-16,0 0 88 0,-36-2-745 0,36 2-934 15</inkml:trace>
  <inkml:trace contextRef="#ctx0" brushRef="#br0" timeOffset="52229.41">23461 11026 4323 0,'0'0'6'0,"0"0"32"0,-16-4 34 0,16 4 33 15,-6-5 30-15,3-1 30 0,3 6 6 16,-4-12-1-16,6 4-13 0,0-3-15 16,7-2-7-16,7-1-15 0,7-2-6 15,3 3-8-15,0-1-21 0,1 7-1 0,0 2-9 16,-6 5-8-16,3 3-10 0,10 8-3 16,-9 3-9-16,4 6-1 0,-8 6-2 0,1 5-8 15,-10 1-1-15,-4 2-3 0,-6 1-1 16,-2-6 12-16,-10 7 13 0,-1-2 20 0,-3-1 18 15,-4-2 9-15,-1-2 14 0,-3-3 6 16,4-2 0-16,0-6 8 0,7-7 17 0,4-1 14 16,0 1 21-16,2-6 16 0,5-5-176 15,0 0-21-15,0 0 0 0,0 0 0 0,28-41 0 16,-3 15 0-16,10-12 0 16,2 0 0-16,-1-1 0 0,3 3 0 0,-3 3 0 15,-5 11 0-15,-6 1 0 0,-7 10 0 16,0 4 0-16,-3 3 0 0,-2 4 0 0,-3 6 0 15,1 1 0-15,-1 6 0 0,-5 1 0 16,3 4 0-16,-4 0 0 0,-1 2 0 0,4 2 0 16,-4-1 0-16,1 1 0 0,0 0 0 15,-2-4 0-15,1 0 0 0,-1-2 0 0,2-2 0 16,1-1 0-16,-4 0 0 0,1-4 0 16,2-2 0-16,1 2 0 0,-1-5-139 0,4-2-501 15,-8-2-153-15,15-4-106 0,-6 0 95 16,3-1-868-16,0-4-1108 0</inkml:trace>
  <inkml:trace contextRef="#ctx0" brushRef="#br0" timeOffset="52568.68">24223 10760 4873 0,'2'-18'-4'0,"3"2"40"15,4 3 35-15,4-1 31 16,5 2 18-16,11-1 11 0,-4 4-1 0,-1 5-8 16,-1 4-9-16,3 6-9 0,7 2-11 15,-5 6-9-15,-5 5 13 0,-10 1 20 0,-6-1 26 16,-7 2 13-16,-8 10 19 0,-5-1 22 16,-7 2 21-16,-7 3 16 0,3 1 7 0,3-10 14 15,2-2 6-15,6-7-139 0,4-2-122 16,-2-5 0-16,8-1 0 0,-3-1 0 0,6-2 0 15,6 1 0-15,-1-1 0 0,9-2 0 16,3-4 0-16,4 0 0 0,8-3 0 0,5-2 0 16,4 2 0-16,2-3 0 0,-9 5 0 15,-5-1 0-15,-5 2 0 0,-2 0 0 0,-6 3-589 16,1 1-311-16,-5 1-7 0,-3 3 95 16,-2 1-883-16,-3-1-1129 0</inkml:trace>
  <inkml:trace contextRef="#ctx0" brushRef="#br0" timeOffset="52879.43">25148 10694 5059 0,'6'-22'133'0,"-4"5"34"0,2 3 28 0,-4 3 19 16,1 6 6-16,-1 5 62 0,0 0 42 0,0 0-9 15,-14 49 3-15,2-12-1 0,-7 18 6 16,-2 2-3-16,0 6-316 0,-10 16-4 0,-1 2 0 16,-1-2 0-16,-3-1 0 15,0 1 0-15,0-3 0 0,6-20 0 0,-1 1 0 16,-4-6 0-16,8-2 0 0,-4-6 0 16,4-6 0-16,8-8 0 0,6-10 0 0,3-4 0 15,2-3 0-15,5-3 0 0,1-5 0 16,2-4 0-16,0 0 0 0,0 0-598 0,32-20-362 15,-3 0 63-15,7-9 85 16,4-5-863-16,2-1-1110 0</inkml:trace>
  <inkml:trace contextRef="#ctx0" brushRef="#br0" timeOffset="53149.99">25148 11273 4922 0,'8'-11'43'0,"-3"2"45"0,-1 0 44 15,2 1 43-15,-1 3 19 0,4 2 10 0,-2-3 6 16,-7 6-13-16,17-1-13 0,-5 2-15 15,-3 3-14-15,1 3 0 0,-3 3-11 0,3 4 4 16,-9 1 0-16,1 4 6 0,-4 5 12 16,1 0 11-16,-11 10 16 0,2-3 28 0,-3 0-209 15,-4 0-12-15,2-5 0 0,4-6 0 16,3-3 0-16,0-3 0 0,6-4 0 0,-1 1 0 16,5-3 0-16,-1-1 0 15,9 0 0-15,4 0 0 0,0-2 0 0,6-2 0 0,-2-1 0 16,5-2 0-16,-2-2 0 15,6 0 0-15,2-1 0 0,7-2 0 0,-2-2 0 16,-2-2 0-16,-5 1-83 0,4 0-948 16,-6-2 87-16,-9 4 102 0,0 1-957 0,-1-1-1229 15</inkml:trace>
  <inkml:trace contextRef="#ctx0" brushRef="#br0" timeOffset="53406.46">25889 11329 5543 0,'-14'-4'276'0,"5"2"33"16,9 2 44-16,-9-1 26 0,9 1-18 16,0 0-16-16,0 0-41 0,26-7-31 15,-3 6-225-15,6-2-48 0,15 2 0 0,3-1 0 16,-4-2 0-16,7 3-47 0,-2-3-434 15,-6 4-177-15,0-1-230 0,-12-3 45 16,-5 3 82-16,-4 1-774 0,1 0-979 0</inkml:trace>
  <inkml:trace contextRef="#ctx0" brushRef="#br0" timeOffset="53821.18">26643 11033 4627 0,'-2'-9'167'0,"0"-1"31"0,2 2 15 0,4 1 27 16,2 1 2-16,4 0-5 0,1 3-22 0,7-1-19 15,0 3-21-15,1-2-18 0,6 6-14 16,-1-2-18-16,1 3-13 0,0 1-16 0,-2 0-7 16,-4 4-11-16,-3 2-10 15,-7-1-4-15,-4 1-5 0,-1 1-1 0,-10 2 4 16,-3 3 10-16,-8 9 10 0,-5-4 2 15,-2 2 3-15,-1 0-1 0,0-2-7 0,7-4-5 16,0-3-68-16,9-1-6 0,2-4 0 16,0 1 0-16,6-3 0 0,2-1 0 0,4 1 0 15,-1 3 0-15,3-3 0 0,0 0 0 16,6 0 0-16,-4 0 0 0,0 3 0 16,3-3 0-16,-1 3 0 0,-2-2 0 0,3 2 0 15,-1-2 0-15,-3 1 0 0,-3 2 0 16,4-4 0-16,-6 1 0 0,-3-1 0 0,0 0 0 15,0 3 0-15,-3-2 0 0,-8 3 0 16,2-3 0-16,-4-1 0 0,-1 1 0 16,0-1 0-16,-2-1 0 0,3-2 0 15,-3 1 0-15,5-2 0 0,-3-3 0 0,5-1 0 16,9 0 0-16,-13-9-769 0,11 2-206 16,4 0 93-16,6-1-1011 0,5-6-1315 0</inkml:trace>
  <inkml:trace contextRef="#ctx0" brushRef="#br0" timeOffset="54244.08">27171 11310 5657 0,'2'-6'145'0,"-2"6"51"0,1-6 56 0,-1 6 46 0,0 0 16 16,0 0-19-16,0 0-20 16,0 0 10-16,0 0-19 0,0 0-58 0,14 17-208 15,-12-7 0-15,0 2 0 0,0 2 0 16,-2 2 0-16,0-2 0 0,-2 1 0 0,2-2 0 15,-4 3 0-15,2-3 0 0,-1 1 0 16,-6-2 0-16,6-2 0 0,1 1 0 0,0-4 0 16,-2-2 0-16,4-5 0 0,0 0 0 15,0 0 0-15,23-18 0 0,6-4 0 0,13-9 0 16,4-1 0-16,-1-1 0 16,0 6 0-16,0 3 0 0,-13 7 0 0,-3 4 0 15,-6 5 0-15,-7 3 0 0,2 3 0 16,-7 4 0-16,-11-2 0 0,23 8 0 0,-16 3 0 15,3-1 0-15,-2 4 0 0,-1-1 0 16,1 5 0-16,-3-3 0 0,2 0 0 0,-2 1 0 16,5 0 0-16,-7-3 0 0,5-1 0 15,0 2 0-15,-1-4 0 0,1-1 0 0,-1-1 0 16,2-3 0-16,0-1 0 0,2-3 0 16,-1-1 0-16,5-3 0 0,-1-2 0 0,2-5 0 15,2-1-725-15,-2-1-253 0,-4 5-1228 16,-6 1-1612-16</inkml:trace>
  <inkml:trace contextRef="#ctx0" brushRef="#br0" timeOffset="54747.49">24171 11925 6229 0,'-14'0'-188'0,"5"0"49"16,9 0 59-16,-15 0 63 0,15 0 66 0,0 0 39 15,0 0 31-15,0 0-1 0,0 0 3 16,0 0 0-16,80-2 1 0,4 8 2 15,41-3-11-15,19 6-15 0,15 1-7 0,10-3-17 16,12 1-46-16,50 2-55 0,-60-3-43 16,-3 0-19-16,-10-1-10 0,-3-1 4 0,-17-3 3 15,-12-2 11-15,-36-2 9 0,-16 0 11 16,-9-1 25-16,-20 1 19 0,-11 0 7 16,-9 0 0-16,-3 1 0 0,-8-3-10 0,0 2-31 15,-6 2-57-15,-8 0-89 0,0 0-129 16,0 0-153-16,0 0-261 0,0 0 64 0,-46 9 74 15,16 2-454-15,-9 3-527 16</inkml:trace>
  <inkml:trace contextRef="#ctx0" brushRef="#br0" timeOffset="55213.96">24977 12414 3232 0,'-15'-7'408'0,"3"0"49"0,4 0 27 16,7 0-8-16,1 7-15 0,1-11-29 15,9 3-36-15,0 3-33 0,5 4-38 0,4-1-28 16,5 5-43-16,13 6-23 16,-1 3-19-16,7 9-49 0,-3 3-163 0,-3 1 0 15,-10 0 0-15,-7-2 0 0,-2 5 0 16,-7-1 0-16,-6-3 0 0,-5-3 0 0,-3 1 0 15,-7-1 0-15,-1 4 0 0,-1-5 0 16,1-5 0-16,-3 0 0 0,7-5 0 0,0 1 0 16,-1-4 0-16,6-2 0 15,2-5 0-15,0 0 0 0,0 0 0 0,23-26 0 0,3 2 0 16,9-3 0-16,1 3 0 16,-3 6 0-16,-4 1 0 0,2 4 0 0,-6 4 0 0,-6 4 0 15,1 1 0-15,-6 4 0 16,6 2 0-16,-5 3 0 0,4 4 0 0,-2 1 0 15,-2 4 0-15,0 1 0 0,6 6 0 16,-3 3 0-16,-3-5 0 0,-4-2 0 0,1-2 0 16,-3 1 0-16,-2-3 0 0,2 0 0 15,-6-3 0-15,1 0 0 0,-2-3 0 0,-2 0 0 16,0-7-537-16,-4 9-445 0,4-9 92 16,0 0 84-16,0 0-886 0,0 0-1128 0</inkml:trace>
  <inkml:trace contextRef="#ctx0" brushRef="#br0" timeOffset="55465.48">25786 12523 5011 0,'4'-16'88'0,"-3"0"35"0,6 3 40 0,0 0 63 16,3 1 48-16,2 0 32 0,2 3 4 15,4-2 0-15,0 4-19 0,2 2-20 16,1 5-21-16,-3 2-23 0,4 1-17 0,-4 7-79 16,2 2-131-16,-7 3 0 0,-1 3 0 15,-9-2 0-15,-5 2 0 0,-1 2 0 0,-7 1 0 16,-3 3 0-16,0-5 0 0,1-3 0 15,2-3 0-15,3-1 0 0,3-3 0 0,-2 1 0 16,4-3 0-16,2-2 0 16,8 0 0-16,3-2 0 0,7 1 0 0,2-4 0 0,11-2 0 15,8-3 0-15,6 0 0 0,-2 0 0 16,2 1 0-16,0-2 0 0,-4 1 0 16,-4 1 0-16,-4 2-228 0,-6 1-802 15,-7 1 98-15,-3 0 97 0,-4 0-922 0,1-2-1188 16</inkml:trace>
  <inkml:trace contextRef="#ctx0" brushRef="#br0" timeOffset="57522.31">22198 10829 4307 0,'7'-6'-299'0,"1"-3"43"0,0 2 46 16,-1 0 36-16,1 3 37 0,3-5 41 16,-1 0 28-16,-1 0 36 0,2 1 15 0,-1 1 21 15,1 0 14-15,-1 2 14 0,0 0 20 16,-1-2 18-16,0 2 23 0,0 0 22 15,-4 2 11-15,4-1 14 0,-5 1 11 0,-4 3 3 16,12-7 4-16,-8 3-2 0,-4 4-6 16,5-5-11-16,-5 5-16 0,0 0-13 0,0 0-9 15,0 0 8-15,0 0 11 0,-28 28-6 16,1-8-3-16,-4 0-4 0,-5 12 2 0,0-5 0 16,0-1-6-16,8-4 3 0,1 1-13 15,0-7-4-15,4 2-3 0,6-5-8 16,5-3-4-16,1 1 0 0,2-4 2 15,3 0-4-15,-4-2 5 0,5 0-12 0,-1 0-2 16,0 0 10-16,0-2 1 0,1 4-7 16,-3 0-7-16,3 2-7 0,-3 0-2 0,0-1-4 15,3 1-3-15,-3-1-5 0,5-1-4 16,-4 1-7-16,1-2-1 0,5-1 0 16,-3 0 0-16,4-5-4 0,-6 7 5 0,6-7 17 15,2 8 19-15,-2-8 15 0,11 7-2 0,1-3-1 16,7-3-5-16,8 3-5 0,12-2-3 15,9 1-10-15,19 1-5 0,1-3-7 0,3 3-5 16,-2-3-12-16,-5 1-24 0,-14 0 0 16,-3-1 0-16,-2-1 0 0,-11 0 0 0,-7 0 0 15,-9 0 0-15,2 0 0 16,-6 0 0-16,-2 2 0 0,-1-2 0 0,-11 0 0 16,18 0 0-16,-18 0 0 0,13-2 0 15,-13 2 0-15,9-1 0 0,-9 1 0 0,0 0 0 16,0 0 0-16,16 0 0 0,-16 0 0 15,0 0 0-15,5 5-429 0,-5-5-139 0,0 8-142 16,0 1-166-16,0 0 74 0,-7 3 93 16,0 3-684-16,-9 9-847 0</inkml:trace>
  <inkml:trace contextRef="#ctx0" brushRef="#br0" timeOffset="58819.62">21001 12606 1793 0,'0'0'272'0,"13"-2"-77"0,-13 2-29 0,9-4-15 16,-9 4 6-16,3-8-5 0,-3 3-1 15,0 5-12-15,2-12 0 0,-2 3 6 0,-2 1 6 16,2 1 3-16,0-1 4 0,-1-1 1 16,-3 2-5-16,-1 2-11 0,0 0-17 0,-6 5 0 15,11 0-1-15,-36 8 5 0,3 6 2 16,1 7 4-16,1-1-1 0,-4 8 2 16,11-3 1-16,1 3 5 0,6-2 2 0,2-1 20 15,6-3-2-15,2-1 15 0,5-4 0 16,2-1 3-16,2 3 3 0,7-1-13 15,0 0-16-15,2-2-8 0,6-2-21 16,-2-2-11-16,6-1-12 0,3 4-36 0,2-1-55 16,-5-6-84-16,-4-1-108 0,0-1-117 15,-3-1-135-15,-1 0-129 0,-1-2-152 0,-5-1-91 16,0-2 88-16,-7 0-652 0,22-5-822 16</inkml:trace>
  <inkml:trace contextRef="#ctx0" brushRef="#br0" timeOffset="59037.34">21253 12822 3830 0,'5'-8'36'0,"1"1"57"0,-2 1 43 16,-4 6 34-16,2-7 26 0,-2 7 9 0,0 0-12 16,0 0-17-16,0 0 19 0,0 0 34 15,0 0 13-15,4 23-10 0,-6-6-13 16,0 4 2-16,-4 13-9 0,0 0-20 16,-1-1-12-16,-2 1-23 0,-2 1-17 0,2-3-12 15,4-1-12-15,-3-5-16 0,6-6-11 16,-4-3-21-16,4 0-33 0,-2-3-42 15,4-3-37-15,-1-3-44 0,1 0-53 0,0-2-84 16,0-6-117-16,0 0-121 0,9 1-131 16,-9-1-228-16,19-15 64 0,-5 1 82 0,6-8-559 15,5-2-696-15</inkml:trace>
  <inkml:trace contextRef="#ctx0" brushRef="#br0" timeOffset="59237.16">21708 12815 3800 0,'-7'-1'191'16,"7"1"8"-16,-14-2 7 0,14 2 21 0,0 0 11 15,-7-2 1-15,7 2-7 0,0 0-21 16,0 0-16-16,0 0-19 0,30 9-23 0,-11-7-13 16,2-1-52-16,-2 2-74 0,10-1-101 15,-4 0-128-15,1 1-148 0,-5 0-168 16,-2 1-212-16,0-2 62 0,-4 0 67 15,-4 1-432-15,0 2-519 0</inkml:trace>
  <inkml:trace contextRef="#ctx0" brushRef="#br0" timeOffset="59386.6">21784 12954 2969 0,'-11'-1'20'15,"3"-2"11"-15,8 3 1 0,-13-4-7 16,13 4-11-16,-10-2-41 0,10 2-85 0,0 0-155 15,0 0-233-15,0 0 39 0,0 0-126 16,0 0-86-16</inkml:trace>
  <inkml:trace contextRef="#ctx0" brushRef="#br0" timeOffset="60218.16">22164 12627 1855 0,'7'-12'116'0,"0"3"26"0,-1 0 21 0,-2 2 15 15,-2 1 20-15,2-1 17 0,0 2 11 16,-2-2-2-16,-1 2-9 0,-1 5-17 0,4-9-16 16,0 4-19-16,-4 5-15 0,2-7-13 15,-2 7-16-15,0 0-4 16,3-9-16-16,-3 9-9 0,0 0-7 0,0-7-14 15,0 7 1-15,0 0-12 0,2-4-5 0,-2 4-6 16,0 0 1-16,0 0-5 0,0 0-6 16,0 0-6-16,0-7-3 0,0 7-6 15,0 0-8-15,0 0-22 0,0 0-20 0,0 0-23 16,0 0-21-16,0 0-26 0,0 0-26 16,0 0-17-16,0 0-13 0,0 0-5 0,0 0 13 15,0 0 10-15,0 0 13 0,0 0 14 16,0 0 12-16,5-5 11 0,-5 5 6 0,0 0 8 15,0 0 14-15,0 0 12 0,-8-7 12 16,8 7 10-16,0 0 14 0,0 0 17 0,0 0 5 16,0 0 19-16,-8-6 13 15,8 6 24-15,0 0 14 0,0 0 18 0,0 0 16 16,0 0 13-16,-15 2 16 0,15-2 13 16,0 0 5-16,-26 7 11 0,10-1 13 0,-1 0 9 15,-11 4 38-15,-5 4 10 0,1 1 5 16,-12 6 8-16,-2 0 3 0,2 1 0 15,-1 0 0-15,0-1-13 0,4 0-7 0,9-6-9 16,1 0-8-16,4-1-16 0,8-4-68 16,4-3-139-16,4 0 0 0,1-2 0 0,2 0 0 15,1-1 0-15,2-1 0 16,0 2 0-16,5-5 0 0,0 0 0 0,12 14 0 16,3-7 0-16,11-2 0 0,14 4 0 15,17-1 0-15,6 1 0 0,5-4 0 0,-4 0 0 16,-1-4 0-16,-10 1 0 0,-3 0 0 15,-4-2 0-15,-5-2 0 0,-6 2 0 0,-10 0 0 16,-5 0 0-16,-3-2 0 0,-4 2 0 16,1 0 0-16,-3 0 0 0,-11 0 0 0,18-1 0 15,-18 1 0-15,11-2 0 0,-11 2 0 16,0 0 0-16,0 0 0 0,0 0 0 0,0 0 0 16,0 0-800-16,-23 21-190 0,6-12 104 15,0 4-990-15,-7 4-1299 0</inkml:trace>
  <inkml:trace contextRef="#ctx0" brushRef="#br0" timeOffset="60605.95">21631 13235 5366 0,'-12'-3'-82'0,"1"1"49"0,-2 1 51 0,4-1 57 16,9 2 56-16,0 0 63 0,-17-4 51 0,17 4 20 15,0 0 6-15,0 0 7 16,-11 0 6-16,11 0 16 0,0 0 7 0,0 0-27 16,61-3-13-16,-22 1-242 0,13 0-25 15,2 1 0-15,8-2 0 0,1 2 0 0,-12-2 0 16,-1-1 0-16,-4 3 0 0,-4-1 0 15,-10 1 0-15,-5-2 0 0,-9 2 0 0,2 0 0 16,-5-1 0-16,-4 2 0 0,1 0 0 16,-2-2 0-16,-10 2 0 0,15 0 0 15,-15 0 0-15,12-2 0 0,-12 2 0 0,11 0 0 16,-11 0 0-16,0 0 0 0,0 0 0 16,0 0 0-16,0 0 0 0,0 0-770 15,0 0-218-15,0 0 101 0,0 0-999 16,-27 14-1310-16</inkml:trace>
  <inkml:trace contextRef="#ctx0" brushRef="#br0" timeOffset="63307.05">23472 12667 4738 0,'0'0'-244'0,"0"0"49"16,0 0 33-16,0-6 31 0,0 6 31 15,0 0 31-15,0 0 22 0,0 0 14 16,0 0 9-16,0-7 2 0,0 7 0 0,0 0 6 16,0 0 7-16,0 0 8 15,0 0 5-15,3-4 17 0,-3 4 11 0,0 0 9 16,0 0 18-16,0 0 17 0,0 0 9 16,0 0 4-16,0 0 7 0,0-10 2 0,0 10-6 15,0 0-10-15,0 0-7 0,0 0-9 16,-5-7-7-16,5 7-9 0,-6-3-2 0,6 3-4 15,0 0-9-15,-11-3-1 0,11 3-8 16,0 0-4-16,-15 1-1 0,15-1 0 0,-15 7-2 16,5-2 2-16,-3 5 5 0,-1 1 8 15,1 3 3-15,-5 0 13 0,2 9 5 0,-6 1 1 16,10-2 3-16,-4 4 5 0,7-3 0 16,1-3 3-16,5 3 2 0,0-1 4 15,3-3 18-15,4 2 0 0,2 4 0 0,7 2 0 16,4-2-5-16,7-5-7 0,-1-1-10 15,6-4 2-15,2-4-8 0,-5-4-7 16,-1-4 0-16,-2-2 12 0,0-2 0 16,2-4 12-16,3-6-5 0,-1 3 9 0,-2-7-3 15,-2-3-3-15,-5 0-8 0,2-5-1 16,-11 3-4-16,-2-1-8 0,-3-3-9 0,1 0-5 16,-5 0-7-16,-5-2 0 15,0-7-5-15,-5 4-8 0,1 5 2 0,-3 5-8 16,1 4-12-16,-3 2 1 0,-2 4-3 15,0 4-2-15,-3 0-17 0,2 5-21 0,0 0-27 16,0 2-22-16,0 1-36 0,1 2-41 16,3 1-58-16,0 0-78 0,2 4-93 0,5-1-101 15,-1-3-149-15,7 4-110 0,0-4 80 16,5 3-548-16,3-2-683 0</inkml:trace>
  <inkml:trace contextRef="#ctx0" brushRef="#br0" timeOffset="63883.2">23877 12928 3228 0,'0'0'-25'0,"0"0"44"0,0 0 40 0,14-5 55 0,-14 5 42 0,0 0 20 16,0 0 4-16,6-5 1 0,-6 5-10 15,3-6-9-15,-3 6-14 0,6-4-7 0,-6 4-2 16,5-5 0-16,-5 5-2 0,2-6-3 15,-2 6-5-15,0 0 0 0,7-5-1 16,-7 5-5-16,0 0-1 0,0 0-13 0,0 0-6 16,0 0-14-16,0 0-5 0,0 0-3 15,0 0-15-15,0 0 1 0,0 0-8 16,0 0 0-16,-33 14-10 0,27-8-10 0,-1 0-3 16,3-1-1-16,4-5-1 0,-7 10 13 15,5-4 7-15,2-6 25 0,0 0 15 0,0 11 12 16,0-11 6-16,7 8-3 15,-7-8-4-15,16 3-4 0,-16-3-11 0,15 3-7 16,-10-1-5-16,-5-2-4 0,0 0-6 16,16 1-3-16,-16-1-7 0,0 0-5 0,0 0-38 15,13 4-15-15,-13-4 0 0,0 0 0 16,0 0 0-16,0 0 0 0,9 2 0 0,-9-2 0 16,0 0-171-16,0 0-86 0,0 0-84 15,0 0-102-15,0 0-101 0,0 0-134 0,0 0-135 16,-11 12 76-16,3-7-694 0,5 0-881 15</inkml:trace>
  <inkml:trace contextRef="#ctx0" brushRef="#br0" timeOffset="64788.38">24356 12786 3700 0,'5'-4'-66'0,"1"0"46"0,-6 4 38 0,7-6 29 16,-2 1 40-16,0 2 31 0,1-1 29 16,0-1 14-16,-6 5 1 0,9-7 5 0,-5 3-5 15,-4 4-2-15,4-4-8 0,-4 4-11 16,4-6-13-16,-4 6-8 0,0 0-14 16,0 0-10-16,0 0-12 0,-20-5-6 0,20 5-9 15,-25 0-5-15,13 3-5 16,-8-3-13-16,2 2 1 0,-4-2-2 0,1 0-6 15,3 2-4-15,-4 0-7 0,6-2-1 16,2 2-3-16,-1-2 0 0,15 0-6 0,-21 1 1 16,12-1-3-16,9 0 0 0,-16 2-6 15,16-2 2-15,0 0-1 0,-17 0-1 0,17 0-4 16,0 0 4-16,0 0-5 0,-17 0 4 16,17 0-3-16,0 0 1 0,0 0 4 0,0 0-6 15,0 0 4-15,-13 0-1 0,13 0-3 16,0 0 1-16,0 0-2 0,0 0-2 0,0 0 4 15,0 0 1-15,0 0-6 0,0 0 3 16,0 0-5-16,0 0-2 0,-16-2 3 16,16 2 2-16,0 0-6 0,0 0 0 15,0 0-3-15,0 0-3 0,0 0 4 0,-7 9-3 16,7-9 3-16,-4 12 1 0,0-2 0 16,3 1 5-16,-4 0 3 0,3 3 3 15,-2 2 26-15,4-3 0 0,0 3-3 0,-2-3-3 16,4 1-3-16,0 0-3 0,0-2 10 15,5 2 2-15,-2-1 10 0,2-2 12 0,6-2 6 16,-1-1-5-16,7-2-3 0,2 0-3 16,0 1-7-16,2 0-11 0,-2 1-4 0,-4-3-5 15,2 2-3-15,-3 2 8 0,-4-2 4 16,2 0 2-16,-1 4 3 0,-2 0-2 16,0 1 7-16,-4 0-1 0,-2 2 7 15,3-1 10-15,-5-1 13 0,-2 2 8 0,-2 0 10 0,-2 1 10 16,-3 0 14-16,1-1 9 15,-3 0 11-15,-6 1-92 0,2-1-40 0,-1 0 0 16,-7-2 0-16,3-2 0 0,-2 1 0 16,3-5 0-16,2 0 0 0,0-1 0 0,3-2 0 15,-2 0 0-15,3-1 0 0,10-2 0 16,-19 1 0-16,19-1 0 0,-16-1 0 0,16 1 0 16,0 0 0-16,-16-4 0 15,16 4 0-15,-8-2 0 0,8 2 0 0,-6-6 0 16,6 6 0-16,-6-3 0 0,6 3 0 15,0 0 0-15,0 0 0 0,0 0-816 0,0 0-168 16,0 0 106-16,0 0 83 0,0 0-810 16,0 0-1044-16</inkml:trace>
  <inkml:trace contextRef="#ctx0" brushRef="#br0" timeOffset="65976.42">24833 13107 4112 0,'-14'-2'-143'0,"14"2"49"16,-16-2 31-16,16 2 35 16,-11-3 39-16,11 3 42 0,0 0 26 0,-11 0 20 15,11 0 3-15,0 0-2 0,0 0-1 16,0 0 0-16,0 0 4 0,0 0 3 16,0 0-2-16,0 0-7 0,45 1-13 0,-18 1-4 15,11 2-9-15,2-1-8 0,2-1-7 16,-2 1-3-16,-3 0-3 0,-1 0-9 0,-12-2-3 15,-3 1-6-15,-4 0-2 0,-4 0-1 16,0-2-1-16,-1 1-1 0,-12-1 1 16,19 1 5-16,-19-1 0 0,14 0-2 15,-14 0 0-15,11 2-2 0,-11-2-5 0,0 0-3 16,14 2-1-16,-14-2-16 0,0 0-39 16,0 0-50-16,14 1-89 0,-14-1-114 0,10 0-154 15,-10 0-277-15,15-3 67 0,-4 1 69 16,1 0-367-16,1 0-430 0</inkml:trace>
  <inkml:trace contextRef="#ctx0" brushRef="#br0" timeOffset="66661.42">25961 12989 2714 0,'-1'-11'54'0,"-1"2"27"0,2 1 26 0,0 1 22 15,2-1 29-15,-1-3 8 0,5 3 7 0,-1-3-4 16,4 1-12-16,2 0-15 0,2 1-14 16,3 2-11-16,-2 4-14 0,6-1-12 0,-3 3-11 15,0 1-6-15,2 1-7 0,3 5-7 16,-4-1-4-16,1 3-9 0,0 1-2 0,-3 2-2 15,-3 2-4-15,-1-5 0 0,-5 5 7 16,-3 0 4-16,-4-1 13 0,-2 0 2 0,-4 0 7 16,1 2 5-16,-4-2 12 15,0 0 0-15,2 0 5 0,-2-2 1 0,2-1 4 16,3-1 6-16,-1-2-2 0,-1 0 8 16,4 0 0-16,2-6 2 0,-6 10-4 0,6-10-11 15,-2 7-3-15,2-7-6 0,0 8 6 16,0-8-3-16,7 14-11 0,-2-8-8 0,1 4-6 15,-3 0-7-15,7 0-7 0,-6 2-7 16,4 0-3-16,-5 0-3 0,3-2-4 0,-2 1-5 16,-3-1 1-16,3-2 1 0,-4 2 25 15,0-2 14-15,-4 2 16 0,1-1 13 16,-5-1 10-16,-1-3 0 0,-5 2-55 0,-1-2-56 16,-2-2 0-16,-3-1 0 0,4 0 0 15,-5-2 0-15,2 0 0 0,3 0 0 0,0 0 0 16,0 0 0-16,1 0 0 15,15 0 0-15,-25-2 0 0,15 2 0 0,10 0-131 16,-15 0-373-16,15 0-183 0,0 0-240 16,-5-4 85-16,5 4 89 0,0 0-725 0,0 0-927 15</inkml:trace>
  <inkml:trace contextRef="#ctx0" brushRef="#br0" timeOffset="71216.23">26544 12978 3844 0,'2'-9'-152'0,"0"2"48"0,0 1 44 15,0 3 43-15,-2 3 37 0,3-9 27 16,-3 9 25-16,2-7 18 0,-2 7 7 0,2-7 4 16,-2 7-3-16,0 0-5 0,2-5 7 15,-2 5 0-15,0 0-2 0,0 0-1 0,0-9-8 16,0 9-7-16,0 0-7 0,0 0-9 15,0 0-10-15,0 0-12 0,0 0 0 0,0 0 4 16,0 0 17-16,-11 28 9 0,-2-1 4 16,-5 7 5-16,2 9 8 0,-7 5 12 0,-2 2 6 15,0 0 3-15,-2 5-4 0,3-1-8 16,-1 3 6-16,2-4-8 0,2-3-1 16,0-3-1-16,6-5-4 0,2-9 3 15,1-4-3-15,2-5-9 0,5-7 9 0,-1-2-10 16,5-3-3-16,-6-1 0 0,3-1 10 15,3-3 9-15,-1 0 10 0,0 0 1 0,2-7-3 16,-6 10-9-16,6-10-6 0,-2 9-7 16,2-9-7-16,0 0-9 0,-3 8-16 15,3-8-33-15,0 0-39 0,0 0-34 0,0 0-60 16,0 0-66-16,0 0-71 0,0 0-88 16,0 0-98-16,0 0-99 0,0 0-134 0,3-24-118 15,1 19 75-15,-4 5-626 0,9-9-796 16</inkml:trace>
  <inkml:trace contextRef="#ctx0" brushRef="#br0" timeOffset="71932.05">26494 13589 3561 0,'0'0'-49'0,"0"0"37"15,0 0 26-15,-5-9 40 0,5 9 42 0,0 0 23 16,0 0 14-16,-6-7 7 0,6 7-4 16,0 0-7-16,0 0 12 0,0 0 9 0,0 0 12 15,-5-7 0-15,5 7-11 0,0 0-13 16,-2-12-7-16,2 12-2 0,2-8-1 0,-2 8 0 16,2-12-5-16,0 5 1 0,-2 7-3 15,5-15-1-15,-1 7-11 0,-1 2-2 16,3-3-16-16,0 4-16 0,0 0-5 15,-6 5-8-15,15-4 4 0,-15 4-14 0,21 5-4 16,-10 2 2-16,5 4 5 0,-3 2-13 16,8 8-1-16,-5-3-1 0,-5-2 5 15,0 3 5-15,-1-2 10 0,-3 0 2 0,1-1 8 16,-3-3 20-16,-1 2 5 0,0-6 7 16,0 2 6-16,-2-3 7 0,2-1 11 0,0 0 5 15,-3 0-131-15,-1-7 0 0,4 7 0 16,-4-7 0-16,0 0 0 0,0 0 0 0,20-16 0 15,-9-1 0-15,8-5 0 16,1-1 0-16,3 3 0 0,-1 1 0 0,-8 6 0 16,0 2 0-16,-3 4 0 0,-1 2 0 15,2 4 0-15,-12 1 0 0,20 6 0 0,-6 3 0 16,-3 3 0-16,3 1 0 0,-1 3 0 16,-1 1 0-16,1-2 0 0,-2 3 0 0,1-3 0 15,-3-4 0-15,-2 0 0 0,4-1 0 16,-4-4 0-16,2-1 0 0,2-1 0 0,5-7 0 15,5-3 0-15,10-6 0 16,1-7 0-16,8-10 0 0,-4-7 0 0,3-7 0 0,2-2 0 16,4-18 0-16,-9 13 0 15,0 0 0-15,-11 6-162 0,-11 11-884 0,-6 13 103 16,-10 8 97-16,-6 10-920 0,-5 4-1198 16</inkml:trace>
  <inkml:trace contextRef="#ctx0" brushRef="#br0" timeOffset="74795.03">29863 11161 4716 0,'5'-4'-140'0,"1"-1"53"0,-6 5 38 16,7-5 27-16,-7 5 19 0,7-9 22 0,0 6 30 16,-3-2 12-16,-1 1 4 0,3-1 2 15,-1-2-2-15,-5 7 0 0,9-9 2 0,-5 4-1 16,-4 5 6-16,3-6 0 16,1 1-1-16,-4 5-4 0,2-6-5 0,-2 6-7 15,0 0-5-15,-8-8-7 0,8 8-8 16,-21 1-6-16,2 4-2 0,-14 8-2 0,-3 4-2 15,-9 7-4-15,-1 3 0 0,2 4-2 16,5 2-1-16,-2 1 2 0,7 0 0 0,5-2 4 16,13-2 7-16,2-3 23 0,6-5 23 15,7 1 35-15,2-4 15 0,7 0 13 16,8 3 0-16,6 0-2 0,1 0-1 0,5-6-23 16,-1-2-9-16,0-1-8 0,-4-2-15 15,-6-3-11-15,-3-1-12 0,-3-2-6 0,0 0-30 16,-3 1-48-16,-1-3-37 0,1 0-51 15,-3 0-57-15,4 1-68 0,-6 0-78 0,-3-4-70 16,11 5-83-16,-11-5-133 0,0 0-131 16,12-2 72-16,-12 2-503 0,0 0-632 15</inkml:trace>
  <inkml:trace contextRef="#ctx0" brushRef="#br0" timeOffset="75011.23">29938 11512 3040 0,'6'-5'6'16,"-4"0"51"-16,-2 5 22 0,0 0 6 0,3-8 16 15,-3 8 15-15,0 0 60 0,0 0 27 16,0 0 16-16,0 30 0 0,0-13-3 0,-1 2-13 16,-1 5-13-16,-2 2-22 0,0 8-14 15,-3 0-15-15,2-1-12 0,-1-5-16 0,1-5-9 16,-2 7-10-16,1-5-22 0,5-4-10 16,-5-2-30-16,-1-2-29 0,6-4-27 15,-5 1-45-15,2-1-47 0,3-4-67 16,1 0-67-16,0-4-85 0,0-5-128 0,0 0-229 15,0 0 60-15,0 0 68 0,0 0-324 16,21-26-372-16</inkml:trace>
  <inkml:trace contextRef="#ctx0" brushRef="#br0" timeOffset="75304.06">30783 11262 2507 0,'13'-13'129'0,"-6"5"54"16,0 1 5-16,-2 2-2 0,-1 0-7 16,-4 5 11-16,0 0 33 0,0 0 27 0,0 0 3 15,-27 20 0-15,0 1-6 0,-9 3-8 16,2 4-3-16,5-6 0 0,3 0-12 16,1 0-21-16,3 0-13 0,9-4-16 0,2-1-8 15,5-3 13-15,0-2 14 0,6-2 6 16,6 0 1-16,2 2-18 0,7-1-17 15,4-3-16-15,6-1-19 0,11-2-41 0,2-1-66 16,-4-4-85-16,-5 0-114 0,13 0-97 0,-12 0-87 16,-5 0-110-16,-6 2-118 15,0-2-205-15,-5 3 5 0,-9-2 88 0,1 3-577 16,-4 2-737-16</inkml:trace>
  <inkml:trace contextRef="#ctx0" brushRef="#br0" timeOffset="75522.53">30532 11769 3864 0,'-20'4'153'0,"3"-1"27"0,4-1 37 0,2-1 56 15,11-1 55-15,-12 0 3 0,12 0-4 16,0 0-16-16,0 0-20 0,0 0-22 16,0 0-36-16,41 3-21 0,0-2-21 15,-2-1-39-15,7 2-58 0,-2-1-76 0,-2-1-91 16,-8-1-79-16,-6 1-72 0,-4 0-59 15,-7 0-89-15,2-2-88 0,-6-2-119 0,-1 1-204 16,-5 0 70-16,-2-1 76 0,0-1-441 16,-5 5-548-16</inkml:trace>
  <inkml:trace contextRef="#ctx0" brushRef="#br0" timeOffset="76419.14">31538 11329 2978 0,'0'0'-11'0,"-3"-6"14"0,3 6 22 15,0 0 36-15,-33 11 40 0,8 4 39 0,-3 5 11 16,-10 12 19-16,0 3 15 0,2 3 6 16,-1-2-1-16,7 2-8 0,6 0-2 0,8-9 4 15,7 2 5-15,7-5 6 0,4-4 1 16,5-2-4-16,11 7 3 0,7-4-1 15,6-4-18-15,4-2-9 0,7-5-18 16,9 0-5-16,-7-7-21 0,-3-2-8 0,0-7-11 16,-3 0 1-16,-4-5-1 0,-2-1 4 15,-3-3 6-15,-4-1-5 0,-7-7-4 0,-6 1-8 16,-4-1-12-16,-4-4-11 0,-4-13-8 16,-2-1-1-16,-6-2-16 0,-1 3-1 0,-5 0-6 15,-1 5-7-15,0 5-10 0,0 4 2 16,-3 8-11-16,6 5-27 0,-4 4-25 15,1 2-38-15,-3 5-54 0,-1 2-68 0,-1 4-73 16,-2 4-106-16,-4 4-124 0,5 0-154 16,0 3-194-16,5-1 85 0,11-2 81 15,3-2-548-15,4-2-690 0</inkml:trace>
  <inkml:trace contextRef="#ctx0" brushRef="#br0" timeOffset="76591.23">31951 11687 3815 0,'0'0'238'0,"-5"-12"62"16,5 12 50-16,-6-8 34 0,6 8 8 16,-3-9-30-16,3 9-34 0,-4-7-38 15,4 7-37-15,0 0-63 0,0 0-80 0,-2-7-104 16,2 7-120-16,0 0-125 0,0 0-169 16,0 0-205-16,0 0-209 0,0 0 81 0,27 12 76 15,-27-12-497-15,11 5-628 16</inkml:trace>
  <inkml:trace contextRef="#ctx0" brushRef="#br0" timeOffset="76930.81">32678 11244 3383 0,'0'-13'73'16,"0"1"31"-16,-2 3 19 0,0 4 10 15,2 5 15-15,-11-6 7 0,11 6 9 0,-25 8 8 16,-4 4-3-16,-7 3-7 0,-6 11-8 15,-2 1-10-15,5 6-8 0,2 0-16 16,6 3-10-16,14-7-3 0,5 1-10 16,12-4-3-16,7-2-2 0,8 7-12 0,10 4-6 15,3-3-3-15,5-3-5 0,-7-3-10 16,1-2-6-16,-7-2-2 0,4-2 4 0,-5 2 2 16,-6-6 10-16,-4 0 17 0,-1-4 17 15,-4-1 18-15,-4 2 23 0,-4-1 11 16,1 1 5-16,-9-1-2 0,-3 1-13 0,-12 4-8 15,-3-4-18-15,-4-1-10 0,-4-1-9 16,-7-3-11-16,2 0-9 0,-1-2-46 0,0-2-56 16,2-3-92-16,6 1-104 15,9-2-136-15,1-2-179 0,1 1-231 0,-2-1-107 16,8 2 95-16,2 5-725 0,-6 2-952 16</inkml:trace>
  <inkml:trace contextRef="#ctx0" brushRef="#br0" timeOffset="77330.64">30107 12887 4391 0,'-20'-7'14'0,"20"7"31"15,-36 9 47-15,4 5 45 16,-1 1 44-16,-7 11 26 0,-2-1 23 0,4 6-27 0,2-2 0 15,6 1-9-15,9-5-7 0,3 1-12 16,7-6-8-16,7 1-9 0,2-4-8 16,4 2-12-16,6 2-17 0,7 3-10 15,6 0-14-15,4-5-20 0,3 0-82 0,5-4-105 16,4-1-116-16,-1-4-147 0,3-2-146 16,-3-2-187-16,-9-5-88 0,-8-2 88 0,-6-1-600 15,-1-2-763 1</inkml:trace>
  <inkml:trace contextRef="#ctx0" brushRef="#br0" timeOffset="77583.08">30177 13264 3551 0,'-2'-10'108'0,"2"2"37"0,-2-1 55 16,2 9 58-16,-4-12 49 0,3 5 40 0,1 7 1 15,0-10-26-15,0 10-39 0,0 0-30 16,1-8-23-16,-1 8-23 0,0 0-19 16,31 11-23-16,-16 1-13 0,0 4-17 15,2 6-11-15,-3 4-11 0,-9-4-8 0,1 1-7 16,-4-5 6-16,-4 6 0 0,-2-3 7 15,1-1 11-15,-3-5-11 0,3 0-111 16,-1-3 0-16,4-4 0 0,0 0 0 0,4-2 0 16,5-1 0-16,3-5 0 0,10-2 0 15,14-3 0-15,5 0 0 0,4-2 0 0,0 2 0 16,3 0-75-16,3 3-594 0,14-1-246 16,2-1 8-16,-2 3 91 0,1 2-820 15,-1 1-1073-15</inkml:trace>
  <inkml:trace contextRef="#ctx0" brushRef="#br0" timeOffset="78255.36">31196 12845 4351 0,'-16'-8'-104'0,"1"1"53"0,2 4 40 0,-1-2 33 16,3 2 61-16,1 1 38 0,-1 0 30 0,11 2 22 15,-17-3 12-15,17 3 3 0,-12-4 4 16,12 4 4-16,0 0 55 0,0 0 25 0,0 0 5 16,33 11-15-16,5-8-26 15,19 5-23-15,4 3-23 0,2-1-20 0,-4 4-22 16,-2 0-15-16,-9 1-15 0,-12-1-15 15,-5 5-12-15,-6 1-8 0,-11 2-4 0,-10 2-70 16,-8-1-13-16,-8 6 0 16,-17 5 0-16,-7 1 0 0,-9-3 0 0,-4-5 0 0,-4 1 0 15,-2-4 0-15,3-2 0 0,5-3 0 16,11-7 0-16,3 2 0 0,8-6 0 0,8 1 0 16,4-4 0-16,1 0 0 15,3-1 0-15,3 0 0 0,6-4 0 0,-4 1 0 16,4-1 0-16,0 0 0 0,29-9-382 0,-9 4-484 15,15-7-74-15,0 2 87 0,-1 1-898 16,2-1-1184-16</inkml:trace>
  <inkml:trace contextRef="#ctx0" brushRef="#br0" timeOffset="78863">31781 13251 4582 0,'5'-5'-156'0,"-5"5"56"0,11-6 50 0,-11 6 45 0,7-5 26 0,-7 5 34 15,0 0 31-15,0 0 29 0,0 0 62 16,0 0 50-16,-29 27 26 0,6-6 6 15,-11 7 7-15,-2 2 13 0,0 0 6 16,-5-1-3-16,-1 0-7 0,5-1-17 0,6-8-12 16,4-1-23-16,2 0-22 0,6-7-17 15,6 0-20-15,-1-1-100 0,3-3-64 16,4 0 0-16,-3-1 0 0,2-2 0 0,1 2 0 16,1-2 0-16,1 2 0 0,5-7 0 15,-11 6 0-15,8 0-284 0,3-6-168 0,-4 5-128 16,4-5-220-16,0 0-62 0,0 0 87 15,19-14-734-15,-6 3-956 0</inkml:trace>
  <inkml:trace contextRef="#ctx0" brushRef="#br0" timeOffset="79322.59">32266 12982 4192 0,'-10'-5'-23'0,"-1"5"22"15,11 0 35-15,-30 13 45 0,5 4 43 16,-2 5 37-16,-4 11 29 0,3 0 14 0,2 0-4 15,7-3 22-15,3-1-4 0,3 0-3 16,6 1 1-16,5-5 1 0,5-2-10 0,7 6-15 16,5-4-19-16,7-1-15 0,5-3-14 15,7-2-16-15,3-5-12 0,-1-6-14 16,0-3-4-16,-3-3-8 0,-8-4-7 0,-3-3-6 16,-1-2-5-16,-3-5-7 0,-7-2-9 15,-2-4-5-15,-4-4-3 0,-8-5-6 0,-5-9-8 16,-10-9 0-16,-3-7-5 15,-6 4-21-15,0 3-6 0,-1 6 0 0,1 4 0 16,6 12 0-16,-2 4 0 0,2 7 0 16,3 5-50-16,-4 7-111 0,5 2-81 0,-3 5-101 15,0 3-96-15,4 2-120 0,3 0-165 16,10-3-108-16,3-1 90 0,7 0-652 0,9 1-847 16</inkml:trace>
  <inkml:trace contextRef="#ctx0" brushRef="#br0" timeOffset="79476.23">32632 13124 3954 0,'0'0'260'0,"-12"-12"51"0,5 5 29 15,-1 0 5-15,0 2-23 0,3-2-32 0,5 7-37 16,-8-8-77-16,5 2-105 0,3 6-120 16,0 0-116-16,0 0-111 0,0 0-142 0,0 0-202 15,0 0-131-15,43 7 80 0,-18-6-476 16,5-1-614-16</inkml:trace>
  <inkml:trace contextRef="#ctx0" brushRef="#br0" timeOffset="79767.22">33230 12915 3068 0,'0'-9'101'0,"0"9"20"0,-9-15 25 16,2 8 25-16,0 2 22 0,-2 1 21 16,-2 1 5-16,11 3-7 0,-36 3-10 15,12 2-12-15,-13 6-11 0,7 2-9 16,2 6-18-16,7 0-13 0,5 5-7 0,11 0-11 15,5-2-8-15,3 0-17 0,13 6 2 16,-1 1-19-16,4 1-5 0,3-3-9 0,-2 0-8 16,-1-1 14-16,1 0 6 0,-5-2 26 15,-4-6 12-15,-3-2 16 0,-4-1 34 0,-4-1 24 16,-4 2 4-16,-8-1-3 0,-10 5-16 16,-5 1-18-16,-16-2-11 0,6-5 1 15,-13 0-122-15,10-4-24 0,-3-5 0 16,0-2 0-16,1-3 0 0,-1-3-13 0,4-10-311 15,-13-1-111-15,5-4-135 0,4-9-195 0,4-2-115 16,5-7 88-16,2-4-709 16,8-4-946-16</inkml:trace>
  <inkml:trace contextRef="#ctx0" brushRef="#br0" timeOffset="80590.23">31070 12176 3896 0,'-50'-2'-175'0,"1"0"35"0,-1-1 39 0,2 1 33 0,7-1 35 15,8 3 26-15,12-2 24 0,5-1 4 0,6 1-3 16,10 2-6-16,0 0 9 0,42-14-5 16,23 4-2-16,44-4-2 0,16-3-4 0,16 0-2 15,9-1 0-15,1 1-5 16,-2 4-15-16,-7-3-19 0,-12 5-11 0,-16-2-1 16,-32 6-3-16,-12 0-16 0,-22 4-6 15,-10-1 8-15,-19 1 7 0,-13 2 9 16,-6 1 9-16,0 0 12 0,-97-7 10 0,17 6 6 15,-39 2 4-15,-8 0 13 0,-14 3 2 16,2 2 0-16,0 3 2 0,7 2-2 0,14 3-4 16,15 1 6-16,31-7-1 0,13 3-6 15,21-1-3-15,13 0-5 0,12-1-12 0,11 1-18 16,5-2-23-16,19 3-27 0,28 1-29 16,12-2-51-16,10-6-78 0,9 0-176 15,2-4-235-15,-1 0-147 0</inkml:trace>
  <inkml:trace contextRef="#ctx0" brushRef="#br0" timeOffset="81482.42">30508 10339 1881 0,'-12'-7'11'0,"-2"4"12"15,-6 4 21-15,-3 5 18 0,-15 6 19 16,-7 8 12-16,-5 9 15 0,-2 4 3 0,5 6 0 15,1 0 3-15,6 3-3 0,8-2-4 16,5-2-2-16,14-6 13 0,8-6 16 0,5-2 17 16,11 3 11-16,10-4-7 0,8-2-14 15,10 2-13-15,1-9-11 0,2-3-9 16,-2 0-16-16,0-5-25 0,-8-5-52 16,-3-1-54-16,-2-1-76 0,-2-2-72 0,-3-2-94 15,-4 0-130-15,-6-3-173 0,-1 1 50 16,-10 0-214-16,3-2-239 0</inkml:trace>
  <inkml:trace contextRef="#ctx0" brushRef="#br0" timeOffset="81750.25">30514 10694 2305 0,'0'0'141'0,"9"-3"17"0,-9 3 13 16,0 0 11-16,0 0 6 0,9-2-1 15,-9 2 12-15,0 0 7 0,14 12-8 16,-8-3-9-16,-2 1-11 0,1 3-3 0,-1 5-15 16,-1 0-10-16,-3 2-17 0,0 5-12 15,-5 10-23-15,-1-1-8 0,1-2-7 0,-4 1-10 16,-2-2-18-16,0 0-36 0,-2-4-43 16,1 0-64-16,-1-2-88 0,0-3-82 0,3-5-75 15,1-7-94-15,-1 2-218 0,3-4 33 16,3-4 69-16,2 0-258 0,2-4-287 15</inkml:trace>
  <inkml:trace contextRef="#ctx0" brushRef="#br0" timeOffset="82018.59">31162 10497 2339 0,'0'0'112'0,"-14"3"35"0,14-3 32 16,0 0 25-16,0 0 24 16,0 0 7-16,0 0-18 0,0 0-25 0,0 0-16 15,0 0-17-15,44-8-17 0,-17 5-15 16,1 1-26-16,10-2-51 0,-5 2-70 0,-7 1-95 15,3 1-115-15,-9-2-126 0,2 2-190 16,-7 2-52-16,-4 1 59 0,-3 1-211 16,-6 1-240-16</inkml:trace>
  <inkml:trace contextRef="#ctx0" brushRef="#br0" timeOffset="82192.98">31054 10780 2143 0,'-11'7'160'16,"4"-2"46"-16,1-3 10 0,6-2 20 15,-10 5 25-15,10-5 12 0,0 0-1 0,0 0-16 16,0 0-19-16,0 0-24 0,52-5-22 16,-25 3-18-16,0 1-27 0,-1 1-54 0,0 0-72 15,-5 0-90-15,-3 0-114 0,-5 0-113 16,-2 0-95-16,-11 0-156 0,8 1-77 16,-8-1 71-16,0 0-271 0,0 0-311 0</inkml:trace>
  <inkml:trace contextRef="#ctx0" brushRef="#br0" timeOffset="83098.59">31617 10319 2167 0,'4'-19'15'16,"-4"0"41"-16,2 1 39 0,-1 5 41 16,1-1 41-16,0 2 33 0,0 2 21 15,0 0-7-15,-2 3-20 0,0 7-24 0,2-9-21 16,-2 9-7-16,0 0 10 0,0 0 1 15,-4 28-11-15,2-4-11 0,-2 9-7 0,3 4-10 16,-1 1-12-16,-2 0-14 0,2-3-6 16,-1 1-7-16,1-4-10 0,-1 0-3 0,-3-6-9 15,3-4-8-15,-3 0-3 16,-1-3-23-16,-2 0-30 0,4-4-36 0,-3-1-53 0,3-2-72 16,-2 0-83-16,4-3-81 0,-3-3-137 15,2-2-225-15,4-4 58 0,0 0 68 16,0 0-258-16,0 0-307 0</inkml:trace>
  <inkml:trace contextRef="#ctx0" brushRef="#br0" timeOffset="85569.38">4830 15737 3117 0,'0'0'275'0,"-19"-3"-49"0,19 3-90 15,-15 3-40-15,15-3 2 0,0 0 9 0,-14 0 6 16,14 0 19-16,0 0 23 0,0 0-4 15,0 0-15-15,75-12-9 0,-24 0-13 0,6-5-22 16,0-2-45-16,2-3-59 0,-3-2-62 16,-1-3-76-16,-6-3-69 0,-1 5-73 15,-10-1-83-15,-13 3-110 0,-10 7-151 0,-5 5 56 16,-6 2-202-16,-2 4-271 0</inkml:trace>
  <inkml:trace contextRef="#ctx0" brushRef="#br0" timeOffset="85749.96">5053 15773 2060 0,'-11'14'77'16,"0"-4"67"-16,4-2 46 0,3-2 50 16,1-3 37-16,3-3 36 0,0 0 17 0,0 0 27 15,0 0-10-15,0 0-38 0,36-13-29 16,-8-4-26-16,5 1-20 0,6-7-25 16,4 3-21-16,-9 1-69 0,0 0-100 0,-3 4-116 15,1 1-132-15,-3 2-149 0,-10 3-180 16,-2 3-192-16,-8 2 67 0,-1 3-423 15,-8 1-576-15</inkml:trace>
  <inkml:trace contextRef="#ctx0" brushRef="#br0" timeOffset="100043.52">1858 7630 2378 0,'0'0'209'0,"-7"-3"-53"15,7 3-29-15,0 0-15 0,0 0 9 16,-13-3-4-16,13 3 17 0,0 0-8 16,0 0 12-16,-10-4 8 0,10 4-1 0,0 0 11 15,0 0 7-15,0 0 11 0,0 0 17 16,0 0 14-16,0 0 21 0,0 0 27 16,-10-4 18-16,10 4 11 0,0 0-4 0,4-10-20 15,-4 10-17-15,8-17-19 0,-2 7-13 16,1-2-19-16,-1 1-22 0,-1 2-19 0,1 3-18 15,2-1-17 1,2 4-13-16,-10 3-3 0,23 0-15 0,-9 5-10 0,6 4-27 16,5 7-46-16,2 6 0 0,-2 3 0 15,-3 0 0-15,-1 5 0 0,-4 0 0 16,-4 1 0-16,0-1 0 0,-3 4 0 0,-6-8 0 16,0-4 0-16,0-5 0 0,-1 0 0 15,-3-5 0-15,4 0 0 0,-4-3 0 0,4-1 0 16,-4-2 0-16,0-6 0 0,0 0 0 15,0 0 0-15,12-31 0 0,-3-1 0 0,0-5 0 16,5-11 0-16,1 1 0 0,-4 10 0 16,1 4 0-16,-3 2 0 0,0 11 0 15,0 2 0-15,-2 7 0 0,2 4 0 16,0 1 0-16,2 5 0 0,0 4 0 0,6 5 0 16,-4 3 0-16,10 8 0 0,-3 2 0 15,-2-1 0-15,0 3 0 0,-2-1 0 16,-2-5 0-16,-3 0 0 0,-1-3 0 0,-2-2 0 15,-2-3 0-15,-3 2 0 0,3-4 0 16,-3 0 0-16,1 0 0 0,-4-7 0 0,3 3 0 16,-3-3-519-16,0 0-284 0,0 0-129 15,-5-25 85-15,5 6-884 0,0-19-1164 0</inkml:trace>
  <inkml:trace contextRef="#ctx0" brushRef="#br0" timeOffset="100298.43">2493 7076 4791 0,'-6'-8'61'0,"5"1"83"0,-1 0 75 0,2 7 63 0,-2-11 32 0,2 11 19 0,0 0 3 0,-2-8-21 16,2 8-26-16,0 0-5 0,13-3-8 0,-13 3-28 15,27 6-28-15,-9 1-141 0,5 9-79 16,0 1 0-16,-1 2 0 0,-8-2 0 16,2 7 0-16,-7-3 0 0,-1-1 0 0,-3 1 0 15,-1-6 0-15,2-3 0 0,-4 1 0 16,4-2 0-16,-1-1 0 0,1 1 0 15,4-5 0-15,3-2 0 0,0-4 0 16,1 0 0-16,2-5 0 0,0 0 0 0,4-6 0 16,5-1 0-16,-2 2 0 0,-5 2-427 15,-3 1-585-15,-1 3 76 0,0 4 105 0,-14 0-864 16,22 14-1131-16</inkml:trace>
  <inkml:trace contextRef="#ctx0" brushRef="#br0" timeOffset="100550.02">2127 8580 4477 0,'-23'12'69'0,"6"0"65"0,3-3 39 16,3-2 53-16,2-2 53 0,1-1 39 15,8-4 25-15,-8 4 6 0,8-4-7 16,0 0-14-16,0 0-17 0,69-36-29 0,-10 7-25 15,23-15-43-15,11-5-125 0,1 1-89 16,-1-3 0-16,-5-1-200 0,-6 3-126 0,-8 2-95 16,-6 7-87-1,-18 8-116-15,-8 8-154 0,-14 7-7 0,-8 5 78 0,-7 9-600 0,-6 3-764 16</inkml:trace>
  <inkml:trace contextRef="#ctx0" brushRef="#br0" timeOffset="101146.89">2412 8847 3491 0,'-14'2'116'0,"14"-2"81"0,0 0 22 0,-12 2 9 16,12-2 13-16,0 0 17 0,0 0 15 0,0 0-6 16,-10-11-19-16,10 11-14 0,2-11-19 15,-2 11-23-15,12-18-13 0,-2 6-16 0,2 1-14 16,6-3-10-16,7-3-16 0,-3 6-9 15,-1 3-6-15,-5 2-5 0,1 3 3 0,0 3 17 16,-2 5 15-16,1 4 15 0,-5 5 11 16,-2 3 15-16,-1 2-108 0,-4 3-71 15,-2 2 0-15,-2 0 0 0,-2 2 0 0,2-2 0 16,-2-4 0-16,4-1 0 16,-2-2 0-16,4-1 0 0,0-4 0 0,3-2 0 0,7-2 0 15,-1-6 0-15,8-9 0 16,9-4 0-16,-1-7 0 0,0-3 0 0,3-7 0 15,0-2 0-15,-1 0 0 0,-1-3 0 16,-1-3 0-16,1 2-599 0,-9 4-412 0,0-1 106 16,0 2-1025-16,-2 2-1352 0</inkml:trace>
  <inkml:trace contextRef="#ctx0" brushRef="#br0" timeOffset="101395.22">3682 7681 5881 0,'-23'0'267'0,"3"-1"27"16,6 1 25-16,2 0 23 0,12 0 37 0,-19-3-4 16,14 0-41-16,5 3-334 0,-11-6 0 15,11 6 0-15,6-12 0 0,11 0 0 0,12-7 0 16,13-5 0-16,4 0 0 15,-1 1 0-15,1 3 0 0,1 3-350 0,-11 3-609 16,-5 2 20-16,-4 5 103 0,-6 2-901 16,-2 2-1169-16</inkml:trace>
  <inkml:trace contextRef="#ctx0" brushRef="#br0" timeOffset="101802.5">4123 7292 5038 0,'-11'-10'126'0,"5"2"47"15,0-3 36-15,3 2-3 0,1-1 7 16,5-1-11-16,1-2-21 0,8-1-17 16,1-3-23-16,0 5-7 0,14-5-20 0,-6 5-44 15,-2 3-43-15,-2 5-37 0,-1 2-23 16,-3 2-8-16,2 2 1 0,-2 2-1 16,-3 5 5-16,-4 3 6 0,1 9 6 15,-8-2 2-15,-8 15 5 0,0 2-4 0,-2 2 16 0,-5 6 10 16,3-10 16-16,-1-2 9 15,7-7 18-15,3-6 15 0,1-2 29 0,3-5 28 16,3 0 27-16,1-2 22 0,3 1 14 16,6-3 0-16,-2 1 2 0,2-1 0 0,0-1-103 15,3 2-82-15,-1 1 0 0,2 0 0 16,-2 4 0-16,1 0 0 0,-3 0 0 0,0 1 0 16,-3 2 0-16,-3 1 0 0,-1 0 0 15,-1 2 0-15,-5 1 0 0,-5 1 0 16,-3 9 0-16,-3 2 0 0,-4-4 0 15,-3-1 0-15,-2-3 0 0,0-4 0 0,6-6 0 16,-2-3 0-16,5-3 0 0,-1-6 0 16,4-3 0-16,8 0 0 0,-20-20 0 15,14 0-915-15,0-15-56 0,6-6 97 0,4-4-973 16,6-6-1273-16</inkml:trace>
  <inkml:trace contextRef="#ctx0" brushRef="#br0" timeOffset="102239.42">4516 7379 5213 0,'0'0'74'0,"4"-4"56"16,-4 4 39-16,0 0 25 0,3-7 46 0,-3 7 41 16,0 0 28-16,0 0 3 0,19 3-13 15,-19-3-18-15,17 4-25 0,-9-1-27 16,2 2-25-16,-1-2-204 0,2 2 0 0,0 1 0 16,-4 1 0-16,0-1 0 0,1 1 0 15,-5 2 0-15,4 1 0 0,-3 0 0 0,-3 1 0 16,-1 0 0-16,-1 2 0 0,-1-3 0 15,0 1 0-15,0-5 0 0,2-6 0 16,0 0 0-16,0 0 0 0,0 0 0 16,17-19 0-16,-4-6 0 0,4 2 0 0,-1-1 0 0,-1 6 0 15,-2 4 0-15,-1 4 0 0,-3 1 0 16,6 4 0-16,-3 3 0 0,1 2 0 0,-13 0 0 16,31 7 0-16,-14 2 0 15,0 1 0-15,0-2 0 0,0 5 0 0,-2-4 0 16,4 4 0-16,-4-3 0 0,1-3 0 15,-3 1 0-15,4-1 0 0,-6-3 0 16,3-1 0-16,-1-3 0 0,-13 0 0 0,33-9 0 16,-16 1 0-16,7-9 0 0,-3-4 0 15,3-1 0-15,-8-2 0 0,0-6 0 0,-3-3 0 16,1 0 0-16,-5 1 0 0,-4 7 0 16,-3 5 0-16,0 6 0 0,-4 3-47 0,-3 7-1001 15,-3 4 104-15,8 0-1148 0,-30 11-1504 16</inkml:trace>
  <inkml:trace contextRef="#ctx0" brushRef="#br0" timeOffset="118877.52">21256 16118 2630 0,'2'-7'148'16,"-2"7"-56"-16,6-12-11 0,-3 7 3 0,-3 5 11 15,0-10 16-15,0 10 3 0,0-8-11 16,0 8 13-16,-3-9-13 0,3 9 8 0,-4-11-4 16,0 6-12-16,4 5 8 0,-3-14-6 15,-3 9-8-15,1-2-6 0,-4 0-9 16,-2-2-8-16,-2 4-4 0,-2-6-6 0,-4 0-6 15,0 2-9-15,-4 3 16 0,-2-1 1 16,1 2-3-16,-11-4 4 0,-3 4-2 0,2 1 0 16,-2-2 8-16,0 1-6 0,7 1 12 15,3 1 0-15,1 1-2 0,2-2 0 0,-2 3 3 16,9-1-10-16,-2 0-3 0,-1 2-5 16,5-2-3-16,-2 2-4 0,1 0-1 15,2 0-9-15,-5 2-4 0,5-2-2 16,-2 0-1-16,-2 2-5 0,0 0 1 15,1-1-8-15,-4 1 2 0,1 2-3 0,-2-1 1 16,-1 1 1-16,1 1 13 0,0 0-4 16,0 0 6-16,1 2-4 0,-2 0 1 0,3 0-7 15,5-2 5-15,-6 3 7 0,9-1 3 16,-2 0-1-16,0 0-6 0,-1-2 0 0,5 1-7 16,-1 2 3-16,-1 0-1 0,4-1-4 15,-5 1 2-15,3 1 0 0,-1 0 0 16,1 3-5-16,2-2 8 0,-5 4-9 0,1 1 4 15,-1 0 10-15,1 0 6 0,0 0-3 16,-1 1 2-16,3-3-9 0,-3 1 1 16,5-1 3-16,-4-1-1 0,5 1-3 15,0-3 6-15,-3-1-4 0,6 1 5 0,-4-3-2 16,6 1 6-16,-5 1 1 0,3-1 4 16,-1 0 2-16,2 5 10 0,-2-1 0 15,2 2-1-15,1 1-1 0,-3 1-4 0,4 0-6 16,-1 3-2-16,-2 0 3 0,3-1-13 0,-2 2-2 15,4-1-3-15,0 0-2 0,-1-1 1 16,1 2-1-16,-2-2 12 0,2 1 2 16,0-2 1-16,0-1-4 0,2-3 2 15,-2 4-8-15,0-5-31 0,0 4 0 16,-2-3 0-16,2 1 0 0,0 0 0 0,0 0 0 16,0 1 0-16,-2-1 0 0,0 3 0 15,4-3 0-15,-2 1 0 0,0 1 0 0,0 1 0 16,0 0 0-16,0-2 0 0,0 1 0 15,2 1 0-15,0 0 0 0,-1-1 0 0,1 1 0 16,0-2 0-16,3-1 0 0,-3-2 0 16,0 2 0-16,-1 0 0 0,5-1 0 0,-4-1 0 15,1-1 0-15,-1 0 0 16,2 0 0-16,1 3 0 0,0-3 0 0,3 2 0 16,-3 0 0-16,2-1 0 0,2 2 0 15,-2-1 0-15,1-1 0 0,3 4 0 0,-3-5 0 16,3 4 0-16,-4-3 0 0,4 0 0 15,-6-1 0-15,3-2 0 0,1 2 0 16,-1 1 0-16,1-4 0 0,1 2 0 0,2-1 0 16,-3 0 0-16,4-1 0 0,-3 1 0 15,1-1 0-15,0 1 0 0,1-2 0 0,1-1 0 16,3 3 0-16,-3-2 0 0,4 2 0 16,0-3 0-16,0 1 0 0,2 0 0 0,0 0 0 15,-1-2 0-15,2 0 0 0,-2 1 0 16,-4-1 0-16,4 0 0 0,-1-2 0 0,0 1 0 15,3-1 0-15,-6 1 0 0,6-1 0 16,-4-2 0-16,4 1 0 0,-4 0 0 16,4-2 0-16,-3 2 0 0,4-2 0 15,-2 0 0-15,2-2 0 0,-2 0 0 16,2 0 0-16,-1 1 0 0,0 1 0 0,-4-2 0 16,-2 2 0-16,2 0 0 0,-1-1 0 15,-1 1 0-15,-14 0 0 0,24 0 0 0,-12 1 0 16,-12-1 0-16,23 0 0 15,-10 2 0-15,0-2 0 0,-1 1 0 0,2-1 0 16,0 0 0-16,1 2 0 0,1-2 0 16,-1 2 0-16,0-2 0 0,0 2 0 0,1-1 0 15,-1 1 0-15,-2-2 0 0,2 2 0 16,1-1 0-16,-3-1 0 0,-2 2 0 0,3 0 0 16,-14-2 0-16,23 2 0 0,-12 0 0 15,2-2 0-15,-1 2 0 0,-12-2 0 16,27 0 0-16,-14 0 0 0,1 0 0 0,2-2 0 15,2 2 0-15,-2-4 0 0,4 4 0 16,-4-4 0-16,6 3 0 0,-5-3 0 0,2 1 0 16,0-2 0-16,3 2 0 0,-2-1 0 15,-1-1 0-15,-2 2 0 0,0-3 0 0,2 5 0 16,-4-3 0-16,5 1 0 16,-6-1 0-16,8 0 0 0,-9 2 0 0,1-1 0 15,0-1 0-15,0 0 0 0,1 0 0 16,1-2 0-16,-2 1 0 0,-1 0 0 0,1 0 0 15,1-1 0-15,1 1 0 0,-3-1 0 16,0 2 0-16,0-3 0 0,1 2 0 16,1-2 0-16,-6 3 0 0,1-1 0 0,2 0 0 15,-1 0 0-15,-1 0 0 0,-1 0 0 16,0 0 0-16,3 0 0 0,-1-2 0 0,0-1 0 16,1 1 0-16,0-2 0 0,1 0 0 15,2-3 0-15,1 0 0 0,-1-2 0 0,-3 4 0 16,-1 0 0-16,2-1 0 0,-3 2 0 15,1 0 0-15,0 0 0 0,1 0 0 16,-5 2 0-16,3-1 0 0,-2 1 0 16,-1-1 0-16,1 0 0 0,-1 1 0 0,1-2 0 15,2 0 0-15,-3-3 0 0,0 2 0 16,4-2 0-16,-6 1 0 0,4-1 0 0,-1 0 0 16,-2-1 0-16,4 1 0 0,-1-6 0 15,1 3 0-15,-3-4 0 0,3 2 0 16,-1 2 0-16,-3 1 0 0,3-1 0 0,-3 1 0 15,1-2 0-15,0 3 0 0,-2-1 0 16,3 0 0-16,-3 1 0 0,-1-3 0 0,0 3 0 16,-1-1 0-16,2-2 0 0,-3 3 0 15,2 0 0-15,-3 0 0 16,-1-1 0-16,0-2 0 0,-1 2 0 0,-1-4 0 16,0 1 0-16,-5 0 0 0,4-4 0 0,-5 1 0 15,3 1 0-15,-3 0 0 0,-2 0 0 16,3 2 0-16,-2 1 0 0,-1 0 0 0,-2 0 0 15,3 1 0-15,0 1 0 0,-1 0 0 16,1 0 0-16,-3 0 0 0,0 1 0 0,0-3 0 16,-2 4 0-16,1-5 0 0,-3 3 0 15,1-1 0-15,-1 3 0 0,2-1 0 0,-6 0 0 16,4 1 0-16,-4 2 0 16,4-2 0-16,-4 2 0 0,1 2 0 0,0-1 0 15,0 0 0-15,0 0 0 0,4 5 0 0,-1-3 0 16,1 2 0-16,2-1 0 0,-2 1 0 15,2-2 0-15,1 4 0 0,-1-4 0 16,1 2 0-16,-1 2 0 0,2-3 0 0,-3 1 0 16,-3 2 0-16,2-1 0 0,-2-1 0 15,-1 0 0-15,-3 3 0 0,1-3 0 16,-1 3 0-16,-1-2 0 0,2 3 0 0,-5-1 0 16,4 1 0-16,0-3 0 0,-2 4 0 15,2-1 0-15,0 1 0 0,-1-2 0 0,1 2 0 16,-3 0 0-16,1-1 0 0,3 1 0 15,-1 0 0-15,-1 0 0 0,2 0 0 16,3 0 0-16,0 1 0 0,-1-2 0 0,4 1 0 16,0 0 0-16,14 0 0 0,-25 0 0 15,16 1 0-15,9-1 0 0,-20 0 0 16,20 0 0-16,-13 0 0 0,13 0 0 0,0 0 0 16,0 0 0-16,-17 2 0 0,17-2 0 15,0 0 0-15,0 0 0 0,-11 0 0 0,11 0 0 16,0 0 0-16,0 0-202 0,-2 6-855 15,2-6 113-15,0 11-1092 0,0-11-1452 0</inkml:trace>
  <inkml:trace contextRef="#ctx0" brushRef="#br0" timeOffset="119431.08">22131 15859 5768 0,'4'-7'-148'0,"-2"0"48"0,-2 7 31 0,-2-11 36 16,2 11 27-16,-2-8 25 0,2 8 22 0,0 0 26 16,0 0 30-16,-27 4 22 0,4 2 24 15,-13 5 20-15,-2 4 19 0,-12 2 25 0,2 4 10 16,1 1 8-16,-3-1 0 0,5 1-13 16,1-3-10-16,2 1-9 0,10-4-19 0,1-2-16 15,6-1-23-15,2-1-135 16,9-1 0-16,-2-5 0 0,5 1 0 0,2 0 0 0,-2-2 0 15,6-1 0-15,-1-1 0 0,6-3-16 16,0 0-469-16,0 0-200 0,34 4-255 16,-7-8 79-16,20-3 103 0,9-5-754 15,5 1-958-15</inkml:trace>
  <inkml:trace contextRef="#ctx0" brushRef="#br0" timeOffset="119647.96">22347 15908 4185 0,'0'0'-13'15,"0"0"57"-15,0 0 75 0,0 0 83 0,0 0 86 16,-49 21 53-16,23-2 26 0,-5 2 1 16,-5 4-11-16,0 1-17 0,-4-2-16 15,3 2-24-15,5-8-28 0,2 1-27 0,-3-1-27 16,7-2-20-16,0 2-162 16,1-3-36-16,3-3 0 0,8-1 0 0,0-4 0 15,3 1 0-15,-1-3 0 0,4 0-92 16,3-1-402-16,5-4-203 0,0 0-222 0,0 0 57 15,0 0 104-15,-13-18-728 0,15 10-933 16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6:57.807"/>
    </inkml:context>
    <inkml:brush xml:id="br0">
      <inkml:brushProperty name="width" value="0.035" units="cm"/>
      <inkml:brushProperty name="height" value="0.035" units="cm"/>
    </inkml:brush>
  </inkml:definitions>
  <inkml:trace contextRef="#ctx0" brushRef="#br0">98 82 12933 0 0,'2'-5'86'0'0,"0"0"0"0"0,1 0 0 0 0,-1 0-1 0 0,1 0 1 0 0,0 1 0 0 0,0 0 0 0 0,1-1 0 0 0,-1 1 0 0 0,1 0-1 0 0,0 1 1 0 0,0-1 0 0 0,1 1 0 0 0,-1-1 0 0 0,1 1-1 0 0,-1 1 1 0 0,1-1 0 0 0,0 1 0 0 0,0-1 0 0 0,0 2 0 0 0,0-1-1 0 0,0 0 1 0 0,1 1 0 0 0,-1 0 0 0 0,0 0 0 0 0,1 1-1 0 0,-1-1 1 0 0,1 1 0 0 0,-1 0 0 0 0,1 1 0 0 0,-1-1 0 0 0,0 1-1 0 0,1 0 1 0 0,-1 1 0 0 0,10 3 0 0 0,-13-4-1 0 0,0 0-1 0 0,0 0 1 0 0,0 1 0 0 0,0-1 0 0 0,0 0-1 0 0,-1 1 1 0 0,1 0 0 0 0,0-1 0 0 0,-1 1-1 0 0,1 0 1 0 0,-1 0 0 0 0,0 0-1 0 0,0 0 1 0 0,1 0 0 0 0,-1 0 0 0 0,-1 0-1 0 0,1 0 1 0 0,0 0 0 0 0,0 1 0 0 0,-1-1-1 0 0,1 0 1 0 0,-1 1 0 0 0,0-1 0 0 0,0 0-1 0 0,0 1 1 0 0,0-1 0 0 0,0 0 0 0 0,0 0-1 0 0,-1 1 1 0 0,1-1 0 0 0,-1 0 0 0 0,1 1-1 0 0,-2 1 1 0 0,-3 11 461 0 0,-1-1 0 0 0,-1 0 0 0 0,0-1 0 0 0,-10 15 1 0 0,1 1 734 0 0,13-24-1072 0 0,1 0 1 0 0,0 1-1 0 0,0-1 0 0 0,0 1 0 0 0,1-1 1 0 0,0 1-1 0 0,0 0 0 0 0,1-1 0 0 0,-1 1 0 0 0,1 0 1 0 0,1 9-1 0 0,2 1 88 0 0,0-1 1 0 0,1 0-1 0 0,6 14 1 0 0,-5-16-211 0 0,-4-10 26 0 0,1 0 0 0 0,-1 0 0 0 0,0 0 0 0 0,-1 1 0 0 0,1-1 0 0 0,0 0 0 0 0,-1 0 0 0 0,0 1 0 0 0,0-1 1 0 0,0 0-1 0 0,0 0 0 0 0,0 1 0 0 0,-1-1 0 0 0,1 0 0 0 0,-1 0 0 0 0,0 0 0 0 0,0 1 0 0 0,0-1 0 0 0,-3 5 0 0 0,1-5 33 0 0,1 0 1 0 0,-1-1 0 0 0,0 1-1 0 0,0-1 1 0 0,0 0 0 0 0,0 0-1 0 0,0 0 1 0 0,0 0 0 0 0,-1-1-1 0 0,1 1 1 0 0,-1-1 0 0 0,1 0-1 0 0,-1 0 1 0 0,1 0 0 0 0,-1-1 0 0 0,-7 1-1 0 0,-1 1 53 0 0,-1-1 1 0 0,1-1-1 0 0,-1-1 0 0 0,1 1 1 0 0,-24-6-1 0 0,29 4-1126 0 0,1 1-1 0 0,-1-2 1 0 0,1 1 0 0 0,0-1 0 0 0,-8-4-1 0 0,-5-8-5782 0 0,4-4-3530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6:58.676"/>
    </inkml:context>
    <inkml:brush xml:id="br0">
      <inkml:brushProperty name="width" value="0.035" units="cm"/>
      <inkml:brushProperty name="height" value="0.035" units="cm"/>
    </inkml:brush>
  </inkml:definitions>
  <inkml:trace contextRef="#ctx0" brushRef="#br0">29 1 14957 0 0,'0'0'53'0'0,"-3"5"342"0"0,-1 5-94 0 0,-1 1 0 0 0,1 0 0 0 0,1 1 0 0 0,0-1 0 0 0,1 1 0 0 0,0-1 0 0 0,1 1 0 0 0,0 0-1 0 0,1 21 1 0 0,1-25-126 0 0,-1 1-1 0 0,1-1 0 0 0,0 0 0 0 0,1 0 0 0 0,-1 0 1 0 0,2 0-1 0 0,-1 0 0 0 0,1 0 0 0 0,1 0 1 0 0,-1-1-1 0 0,1 1 0 0 0,0-1 0 0 0,1 0 0 0 0,0 0 1 0 0,7 8-1 0 0,-9-13-96 0 0,0 0 1 0 0,0 1-1 0 0,-1-1 0 0 0,1 0 1 0 0,1-1-1 0 0,-1 1 1 0 0,0-1-1 0 0,0 1 0 0 0,1-1 1 0 0,-1 0-1 0 0,1 0 0 0 0,-1 0 1 0 0,1-1-1 0 0,-1 1 0 0 0,1-1 1 0 0,-1 0-1 0 0,7 0 1 0 0,-3-1 2 0 0,-1 0 1 0 0,0-1-1 0 0,1 0 1 0 0,-1 0-1 0 0,0 0 1 0 0,0-1 0 0 0,0 0-1 0 0,-1 0 1 0 0,7-5-1 0 0,4-4 95 0 0,-1 0 1 0 0,-1-1-1 0 0,0-1 0 0 0,-1 0 0 0 0,18-25 0 0 0,28-46 1467 0 0,-58 84-1209 0 0,1 4-307 0 0,2 3-83 0 0,-1 1 1 0 0,-1 0-1 0 0,1 0 0 0 0,-1 0 0 0 0,0 0 0 0 0,-1 0 1 0 0,0 1-1 0 0,1 10 0 0 0,5 29 115 0 0,29 83 369 0 0,-16-60-3479 0 0,-19-54-3060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6:59.342"/>
    </inkml:context>
    <inkml:brush xml:id="br0">
      <inkml:brushProperty name="width" value="0.035" units="cm"/>
      <inkml:brushProperty name="height" value="0.035" units="cm"/>
    </inkml:brush>
  </inkml:definitions>
  <inkml:trace contextRef="#ctx0" brushRef="#br0">448 86 13437 0 0,'-1'-4'-244'0'0,"-1"-1"304"0"0,-1 0 0 0 0,1 0 0 0 0,-1 0 0 0 0,0 1 0 0 0,0-1 0 0 0,0 1 0 0 0,0-1 0 0 0,-1 1 0 0 0,0 0 0 0 0,0 1 0 0 0,0-1 0 0 0,0 1 0 0 0,-1-1 0 0 0,1 1 0 0 0,-1 1 0 0 0,0-1 0 0 0,0 1 0 0 0,0-1 0 0 0,0 1 0 0 0,0 1 0 0 0,-1-1 0 0 0,1 1 0 0 0,0 0 0 0 0,-1 0 0 0 0,1 0 0 0 0,-1 1 0 0 0,1 0 0 0 0,-1 0 0 0 0,1 1 0 0 0,-1-1 0 0 0,-7 3 0 0 0,-1-1 158 0 0,-1 2 0 0 0,0-1-1 0 0,1 2 1 0 0,0 0-1 0 0,0 1 1 0 0,1 0 0 0 0,0 1-1 0 0,0 1 1 0 0,0 0-1 0 0,-21 17 1 0 0,31-22-171 0 0,0 0-1 0 0,0 0 1 0 0,0 0-1 0 0,0 0 1 0 0,1 1 0 0 0,-1-1-1 0 0,1 1 1 0 0,0-1 0 0 0,0 1-1 0 0,0 0 1 0 0,1 0-1 0 0,-1 0 1 0 0,1 0 0 0 0,0 0-1 0 0,0 0 1 0 0,0 0-1 0 0,1 1 1 0 0,-1-1 0 0 0,1 0-1 0 0,0 0 1 0 0,0 0 0 0 0,1 1-1 0 0,-1-1 1 0 0,1 0-1 0 0,0 0 1 0 0,0 0 0 0 0,0 0-1 0 0,1 0 1 0 0,0 0-1 0 0,3 7 1 0 0,7 8 82 0 0,0 0 0 0 0,1-1 0 0 0,1-1 0 0 0,28 28 0 0 0,-8-10 66 0 0,-32-32-222 0 0,3 2 130 0 0,0 1-1 0 0,0 0 0 0 0,0 1 0 0 0,-1-1 0 0 0,0 1 0 0 0,0 0 0 0 0,3 9 1 0 0,-7-15-44 0 0,1 1 0 0 0,-1 0 0 0 0,0 0 0 0 0,0 0 0 0 0,0 0 0 0 0,0 0 0 0 0,0 0 0 0 0,-1 0 0 0 0,1 0 1 0 0,0 0-1 0 0,-1 0 0 0 0,0 0 0 0 0,1 0 0 0 0,-1 0 0 0 0,0-1 0 0 0,0 1 0 0 0,0 0 0 0 0,0 0 1 0 0,0-1-1 0 0,-1 1 0 0 0,1-1 0 0 0,0 1 0 0 0,-1-1 0 0 0,1 0 0 0 0,-1 0 0 0 0,0 1 0 0 0,1-1 0 0 0,-1 0 1 0 0,0 0-1 0 0,1 0 0 0 0,-1-1 0 0 0,0 1 0 0 0,-3 1 0 0 0,-8 3 94 0 0,0 0 0 0 0,0 0 1 0 0,0-2-1 0 0,0 1 0 0 0,-1-2 0 0 0,0 1 1 0 0,1-2-1 0 0,-17 0 0 0 0,-17-4-2533 0 0,5-8-3822 0 0,35 7 1938 0 0,4-2 2375 0 0,2 4 744 0 0,-1-5-5090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6:59.870"/>
    </inkml:context>
    <inkml:brush xml:id="br0">
      <inkml:brushProperty name="width" value="0.035" units="cm"/>
      <inkml:brushProperty name="height" value="0.035" units="cm"/>
    </inkml:brush>
  </inkml:definitions>
  <inkml:trace contextRef="#ctx0" brushRef="#br0">448 17 12213 0 0,'0'-1'53'0'0,"0"1"0"0"0,0-1 1 0 0,0 1-1 0 0,0-1 0 0 0,0 0 0 0 0,0 1 0 0 0,0-1 0 0 0,0 1 1 0 0,0-1-1 0 0,0 1 0 0 0,0-1 0 0 0,-1 1 0 0 0,1-1 0 0 0,0 1 0 0 0,0-1 1 0 0,0 1-1 0 0,-1 0 0 0 0,1-1 0 0 0,0 1 0 0 0,-1-1 0 0 0,1 1 1 0 0,0 0-1 0 0,-1-1 0 0 0,1 1 0 0 0,0 0 0 0 0,-1-1 0 0 0,1 1 0 0 0,-1 0 1 0 0,1-1-1 0 0,-1 1 0 0 0,0-1 16 0 0,-1 1 0 0 0,1-1 1 0 0,-1 1-1 0 0,1 0 0 0 0,-1-1 0 0 0,1 1 1 0 0,-1 0-1 0 0,1 0 0 0 0,-1 0 0 0 0,1 0 1 0 0,-1 0-1 0 0,1 1 0 0 0,-1-1 0 0 0,1 0 1 0 0,0 1-1 0 0,-2 0 0 0 0,-23 8 506 0 0,2 1 0 0 0,0 1 0 0 0,0 1 0 0 0,1 2 0 0 0,0 0-1 0 0,1 1 1 0 0,1 1 0 0 0,-35 35 0 0 0,45-40-282 0 0,0 0 0 0 0,1 1 0 0 0,0 1-1 0 0,1-1 1 0 0,0 1 0 0 0,1 1 0 0 0,1 0 0 0 0,0 0 0 0 0,1 0-1 0 0,0 1 1 0 0,1 0 0 0 0,1 0 0 0 0,0 0 0 0 0,1 1 0 0 0,1-1-1 0 0,-1 31 1 0 0,5-35-69 0 0,0-1 0 0 0,1 1 0 0 0,0 0 0 0 0,0-1 0 0 0,1 1 0 0 0,1-1 0 0 0,-1 0 0 0 0,2 0 0 0 0,-1-1 0 0 0,1 1 0 0 0,10 10 0 0 0,7 14 1230 0 0,-22-32 423 0 0,-3-4-829 0 0,-16-16-1438 0 0,14 14-277 0 0,0 0 0 0 0,0 1 0 0 0,-1 0 1 0 0,1 0-1 0 0,-1 0 0 0 0,0 0 0 0 0,0 1 0 0 0,-9-4 1 0 0,4 3-1568 0 0,-10-2-1797 0 0,2 4-5332 0 0,-4 1 981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02.746"/>
    </inkml:context>
    <inkml:brush xml:id="br0">
      <inkml:brushProperty name="width" value="0.035" units="cm"/>
      <inkml:brushProperty name="height" value="0.035" units="cm"/>
    </inkml:brush>
  </inkml:definitions>
  <inkml:trace contextRef="#ctx0" brushRef="#br0">37 68 5637 0 0,'6'-6'1392'0'0,"0"-1"0"0"0,0 0 1 0 0,-1 0-1 0 0,0-1 1 0 0,8-15-1 0 0,-8 14 3665 0 0,-21 268 463 0 0,3-103-3735 0 0,-13 56 911 0 0,14-131-3022 0 0,10-72-73 0 0,2-8-18 0 0,-1-1 1 0 0,1 1 0 0 0,-1 0-1 0 0,1-1 1 0 0,0 1 0 0 0,-1-1-1 0 0,1 1 1 0 0,-1-1 0 0 0,0 1-1 0 0,1-1 1 0 0,-1 1-1 0 0,1-1 1 0 0,-1 0 0 0 0,0 1-1 0 0,1-1 1 0 0,-1 0 0 0 0,0 0-1 0 0,1 1 1 0 0,-1-1 0 0 0,0 0-1 0 0,1 0 1 0 0,-2 0 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02.918"/>
    </inkml:context>
    <inkml:brush xml:id="br0">
      <inkml:brushProperty name="width" value="0.035" units="cm"/>
      <inkml:brushProperty name="height" value="0.035" units="cm"/>
    </inkml:brush>
  </inkml:definitions>
  <inkml:trace contextRef="#ctx0" brushRef="#br0">0 386 14725 0 0,'34'-44'1001'0'0,"3"1"0"0"0,1 2 0 0 0,1 1-1 0 0,90-67 1 0 0,-5 3-3031 0 0,-115 97 217 0 0,-31 23-12217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03.104"/>
    </inkml:context>
    <inkml:brush xml:id="br0">
      <inkml:brushProperty name="width" value="0.035" units="cm"/>
      <inkml:brushProperty name="height" value="0.035" units="cm"/>
    </inkml:brush>
  </inkml:definitions>
  <inkml:trace contextRef="#ctx0" brushRef="#br0">1 1 9249 0 0,'58'53'6650'0'0,"-10"-9"-3988"0"0,5 7-1020 0 0,11 13-1635 0 0,-28-17-6126 0 0,-26-27-591 0 0,-7-13 1185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03.509"/>
    </inkml:context>
    <inkml:brush xml:id="br0">
      <inkml:brushProperty name="width" value="0.035" units="cm"/>
      <inkml:brushProperty name="height" value="0.035" units="cm"/>
    </inkml:brush>
  </inkml:definitions>
  <inkml:trace contextRef="#ctx0" brushRef="#br0">42 145 11877 0 0,'26'-21'1565'0'0,"42"5"-532"0"0,-57 15-945 0 0,0-1 0 0 0,0 0-1 0 0,0 0 1 0 0,-1-1-1 0 0,0 0 1 0 0,1-1 0 0 0,-1 0-1 0 0,0-1 1 0 0,-1 0-1 0 0,1-1 1 0 0,-1 0-1 0 0,9-7 1 0 0,-17 12-79 0 0,0 1-1 0 0,-1-1 1 0 0,1 0 0 0 0,0 1 0 0 0,0-1-1 0 0,-1 0 1 0 0,1 0 0 0 0,0 1-1 0 0,-1-1 1 0 0,1 0 0 0 0,-1 0-1 0 0,1 0 1 0 0,-1 0 0 0 0,0 0 0 0 0,1 0-1 0 0,-1 0 1 0 0,0 0 0 0 0,0 0-1 0 0,0 0 1 0 0,1 0 0 0 0,-1 0-1 0 0,0 0 1 0 0,0 0 0 0 0,0 0-1 0 0,-1 0 1 0 0,1 0 0 0 0,0 0 0 0 0,0 0-1 0 0,0 0 1 0 0,-1 0 0 0 0,1 1-1 0 0,-1-1 1 0 0,1 0 0 0 0,-1 0-1 0 0,1 0 1 0 0,-1 0 0 0 0,1 0 0 0 0,-1 1-1 0 0,0-1 1 0 0,1 0 0 0 0,-1 0-1 0 0,0 1 1 0 0,1-1 0 0 0,-1 0-1 0 0,0 1 1 0 0,0-1 0 0 0,0 1 0 0 0,0 0-1 0 0,0-1 1 0 0,0 1 0 0 0,0-1-1 0 0,0 1 1 0 0,0 0 0 0 0,0 0-1 0 0,-1-1 1 0 0,-6-1 69 0 0,0 0 0 0 0,0 1 0 0 0,1-1 0 0 0,-1 2 0 0 0,-15-1 1 0 0,12 2 92 0 0,-1 1 0 0 0,1 1 0 0 0,-1 0 0 0 0,1 0 0 0 0,0 1 0 0 0,0 1 1 0 0,1-1-1 0 0,-1 2 0 0 0,1 0 0 0 0,0 0 0 0 0,-16 14 0 0 0,21-17-59 0 0,1 1-1 0 0,-1-1 1 0 0,1 1-1 0 0,0 0 1 0 0,0 1-1 0 0,1-1 1 0 0,-1 1-1 0 0,1 0 1 0 0,0-1-1 0 0,0 1 1 0 0,0 1-1 0 0,1-1 1 0 0,0 0 0 0 0,0 1-1 0 0,0-1 1 0 0,1 1-1 0 0,0-1 1 0 0,0 1-1 0 0,0 0 1 0 0,1-1-1 0 0,-1 1 1 0 0,1 0-1 0 0,1 0 1 0 0,-1-1-1 0 0,4 12 1 0 0,-1-10-21 0 0,0-1 1 0 0,1 1-1 0 0,0-1 1 0 0,0 0-1 0 0,1 0 1 0 0,0 0-1 0 0,0-1 1 0 0,0 0-1 0 0,0 0 1 0 0,1 0 0 0 0,0 0-1 0 0,0-1 1 0 0,13 7-1 0 0,2 0-1 0 0,0-1-1 0 0,0-1 1 0 0,25 8-1 0 0,-22-10-1211 0 0,0-1 0 0 0,1-1 0 0 0,45 3 0 0 0,-51-8-2776 0 0,0 0 0 0 0,39-5 0 0 0,-38 0-1226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03.773"/>
    </inkml:context>
    <inkml:brush xml:id="br0">
      <inkml:brushProperty name="width" value="0.035" units="cm"/>
      <inkml:brushProperty name="height" value="0.035" units="cm"/>
    </inkml:brush>
  </inkml:definitions>
  <inkml:trace contextRef="#ctx0" brushRef="#br0">312 48 10225 0 0,'12'-38'1507'0'0,"-9"29"4147"0"0,-147 339 136 0 0,6-18-2656 0 0,103-222-3001 0 0,26-117-14376 0 0,9 15 10277 0 0,3-10-2412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03.961"/>
    </inkml:context>
    <inkml:brush xml:id="br0">
      <inkml:brushProperty name="width" value="0.035" units="cm"/>
      <inkml:brushProperty name="height" value="0.035" units="cm"/>
    </inkml:brush>
  </inkml:definitions>
  <inkml:trace contextRef="#ctx0" brushRef="#br0">13 54 12781 0 0,'-12'-52'4549'0'0,"11"50"-2414"0"0,3 9-1481 0 0,5 17-94 0 0,1 0 1 0 0,1 0 0 0 0,1-1 0 0 0,1 0 0 0 0,20 29 0 0 0,-23-39-1253 0 0,2-1 0 0 0,-1 0 0 0 0,2-1 0 0 0,16 15 0 0 0,-20-20-759 0 0,0 0 1 0 0,1-1-1 0 0,0 0 1 0 0,1 0-1 0 0,-1-1 0 0 0,1 0 1 0 0,-1 0-1 0 0,11 2 1 0 0,4-1-3663 0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30T03:49:18.695"/>
    </inkml:context>
    <inkml:brush xml:id="br0">
      <inkml:brushProperty name="width" value="0.05292" units="cm"/>
      <inkml:brushProperty name="height" value="0.05292" units="cm"/>
      <inkml:brushProperty name="color" value="#FF0000"/>
    </inkml:brush>
  </inkml:definitions>
  <inkml:trace contextRef="#ctx0" brushRef="#br0">19851 11958 1515 0,'0'-9'415'0,"2"3"-171"0,-2 6-87 0,-2-11-30 0,2 5-6 15,0-2 9-15,0 8 6 0,-1-15 4 16,-2 8 4-16,1-3 4 0,-2 0-9 0,2 1 4 15,0-1-8-15,-1 1-1 0,-3 1 0 16,3 0-8-16,-6 0-6 0,0 3-1 0,-2 1-4 16,-7 1 2-16,2 3 3 15,-9 2 11-15,-13 13 5 0,-10 2 3 0,-4 8 1 16,1 5 0-16,-13 15-2 0,-1 5 3 16,6 2-7-16,3 4 2 0,19-12-13 0,10 4 5 15,4-1 3-15,7-1-11 0,12-7 2 16,8 0-10-16,8-2 1 0,6 2-8 0,9-3-2 15,7-5-16-15,3-4-8 0,-1-10 0 16,0-3-10-16,4-5-4 0,6-6-4 16,0-3-10-16,2-7-3 0,2-5-3 15,-2-6-1-15,1-2-7 0,-12-3 1 0,1-1 0 16,-7 1 1-16,-6-2 8 0,-2-3 6 16,-7 3 2-16,-2-4 6 0,1-1 1 15,-6-1-1-15,0 6-4 0,-8 2-13 0,-1 4-44 16,0 2 0-16,-3 0 0 0,-6 5 0 15,-2 2 0-15,-4 5 0 0,-7 3 0 0,-7 4 0 16,-17 5 0-16,-10 8 0 0,-2 4 0 16,-3 3 0-16,-2 4 0 0,4-2 0 0,6 2 0 15,4-3 0-15,12 0 0 0,4-6 0 16,8 1 0-16,9-4 0 0,2-1 0 16,5-1 0-16,1 0 0 0,5 1 0 15,1-1 0-15,-1 2 0 0,3 1 0 0,3-3 0 16,0 4 0-16,-1-1-100 0,4-1-129 15,-3 1-84-15,5-1-104 0,-3 0-103 0,-2-4-111 16,3 2-180-16,-4-1 43 0,-1-1 82 16,-1-2-578-16,0 1-724 0</inkml:trace>
  <inkml:trace contextRef="#ctx0" brushRef="#br0" timeOffset="326.39">19728 12498 3482 0,'-5'-5'-16'0,"-1"-1"6"0,3 2 23 0,3 4 35 0,-10-7 57 16,3 5 26-16,-1 0 24 0,8 2 9 0,-15-3-1 15,15 3-8-15,-16-2-17 0,16 2-10 16,-11-2-16-16,11 2-10 0,-7-1-12 0,7 1-3 16,0 0-9-16,0 0-8 0,0 0-6 15,-14-2-10-15,14 2-7 0,0 0-29 16,0 0-53-16,0 0-73 0,-9-2-99 16,9 2-93-16,0 0-98 0,0 0-132 0,0 0-103 15,0 0 65-15,-8 7-316 0,8-7-367 16</inkml:trace>
  <inkml:trace contextRef="#ctx0" brushRef="#br0" timeOffset="726.2">19723 12448 2744 0,'-4'-8'149'0,"0"0"20"0,-3-2 20 15,2 4 28-15,-4-3 21 0,0 0 10 0,-4 1-1 16,-3 3-7-16,2 0-22 0,-6 3-16 15,2 4-9-15,-7 3-10 0,-9 7-8 0,-2 3-7 16,4 5-8-16,4 1-7 0,4 4-11 16,4-2-17-16,11-1-7 0,3-2-6 0,5-3-4 15,2 0 2-15,10 3 7 0,4 4-3 16,6-1-15-16,4-1-6 0,2-1-10 0,2-3 11 16,-2 1-2-16,1 0-9 0,0 0 8 15,-1-2 4-15,-2 0 3 0,-8-3 14 16,-4 0 17-16,-4-3 10 0,2 2 5 0,-10 1-144 15,-1 1 0-15,-3 0 0 0,-6 2 0 16,-7 7 0-16,-2 1 0 0,-4-5 0 16,-1 2 0-16,-4-3 0 0,0-2 0 0,-1-3 0 15,-1 0 0-15,9-7 0 0,0-4 0 16,3-3 0-16,2-5 0 0,-3-5 0 16,4-4 0-16,0-1 0 0,3-1 0 0,3 2 0 15,1-1 0-15,2 1-604 0,4 1-327 16,2-1 17-16,6-2 92 0,2 0-851 0,6 0-1110 15</inkml:trace>
  <inkml:trace contextRef="#ctx0" brushRef="#br0" timeOffset="1227.33">20047 12769 5007 0,'-28'5'135'0,"28"-5"49"0,0 0 71 0,0 0 50 15,-18-9 15-15,18 9-6 0,-6-10-21 16,6 3-27-16,2-1-30 0,5-3-22 0,-2-2-20 16,6-6-20-16,2 2-22 0,7-8-10 15,-1-2-142-15,0 2 0 0,2-5 0 0,-4 3 0 16,2 1 0-16,-3 7 0 16,-7 5 0-16,-2 1 0 0,2 3 0 0,-4 1 0 15,1 2 0-15,-3 0 0 0,1 4 0 16,-4 3 0-16,0 0 0 0,0 0 0 0,0 0 0 15,2 21 0-15,-4-6 0 0,-2 2 0 16,4 2 0-16,-2 1 0 0,4 1 0 0,0 1 0 16,5-1 0-16,2 0 0 0,4 4 0 15,0-8 0-15,1-3 0 0,2-3 0 16,4-3 0-16,-5-4 0 0,6-4 0 0,-2 0 0 16,4-5 0-16,-3-4 0 0,11-7 0 15,-2-4 0-15,-4-6 0 0,1-8 0 0,-1-2 0 16,-6 5 0-16,-2 1 0 0,0 8 0 15,-7 4 0-15,-3 4 0 0,3 3 0 16,-7 3 0-16,4 5 0 0,-7 3 0 16,0 0 0-16,0 0 0 0,9 18 0 0,-9-4 0 15,2 3 0-15,0 2 0 0,0 0 0 16,1 3 0-16,1-1 0 0,3 0 0 0,0-1 0 16,-2-2 0-16,3-3 0 0,4 0 0 15,-5-3-66-15,10 0-566 0,-3-5-175 0,-3-2-109 16,1-2 91-16,-1-1-857 0,-2 0-1117 15</inkml:trace>
  <inkml:trace contextRef="#ctx0" brushRef="#br0" timeOffset="1588.02">20929 12393 4926 0,'0'0'-6'0,"4"-5"44"15,-4 5 62-15,0 0 53 0,0 0 41 16,0 0 19-16,25 17 14 0,-18-8 7 0,1 1-12 15,-3 4-11-15,6-2-21 0,-6 2-7 16,1 1 2-16,-5-1-11 0,1 0-5 0,-4-1-12 16,1 2-12-16,-7 1-10 0,-4 1-16 15,-6 7-12-15,-5-4-12 16,-4 0-75-16,-2-6-20 0,8-5 0 0,3-5 0 0,2-4 0 16,3-6 0-16,2-10 0 0,4-6 0 0,9-4 0 15,5-7 0-15,6 0 0 16,1 8 0-16,6 1 0 0,-3 3 0 0,2 8 0 15,-2 2 0-15,-2 4 0 0,3 4 0 16,-2 0 0-16,2 4 0 0,-1-1 0 0,4 4 0 16,-2 3 0-16,2 0 0 0,0-1 0 15,-4 3 0-15,2 0 0 0,-2-1 0 0,3 3 0 16,-6-4 0-16,2 6 0 0,-3-4-127 16,-4-1-416-16,0-1-151 0,-2 1-228 0,-1 1 93 15,-5 0 86-15,-1-3-731 0,0 2-921 16</inkml:trace>
  <inkml:trace contextRef="#ctx0" brushRef="#br0" timeOffset="2178.44">21617 11629 4441 0,'3'-24'146'0,"-1"6"19"0,2 4 19 0,0 6 16 15,-3 3 30-15,-1 5 72 0,0 0 56 16,13 20 23-16,-12 5 9 0,7 12-26 16,-5 15 1-16,1 8 0 0,-2 5-65 0,-2 0-300 15,0 0 0 1,0 0 0-16,0 0 0 0,-2-3 0 0,4-4 0 0,-2-11 0 0,-2-3 0 15,2-4 0-15,-2-4 0 0,2-9 0 16,-2-4 0-16,2-6 0 0,0-3 0 0,0-2 0 16,0-4 0-16,-1-3 0 0,1-5 0 15,0 0 0-15,0 0 0 0,-10-21 0 16,5 3 0-16,-7-11 0 0,-1 0 0 0,-5 4 0 16,0-2 0-16,-5 8 0 0,-4 4 0 15,-4 5 0-15,5 6 0 0,1 4 0 0,3 7 0 16,-9 7 0-16,4 1 0 0,6 7 0 15,4 2 0-15,4 4 0 0,7-2 0 0,4-2 0 16,4 0 0-16,5 4 0 0,7 2 0 16,3-4 0-16,2-3 0 0,4-2 0 15,1-4 0-15,5-3 0 0,-4-7 0 0,7 1 0 16,1-6-757-16,-7-4-230 0,1 1 95 16,9-6-997-16,-2-2-1313 0</inkml:trace>
  <inkml:trace contextRef="#ctx0" brushRef="#br0" timeOffset="2563.85">21801 12573 5253 0,'0'0'26'16,"-11"12"79"-16,11-12 75 16,-2 5 83-16,2-5 58 0,0 0 42 0,0 0 18 15,-8 7 10-15,8-7-26 0,0 0-27 16,0 0-133-16,0 0-205 0,0 0 0 0,0 0 0 16,0 0 0-16,34-15 0 0,-22 5 0 15,0-2 0-15,-1 0 0 0,-1-6 0 0,-5 0 0 16,1-3 0-16,-2-5 0 0,-3 1 0 15,-1-3 0-15,0 2 0 0,-5-6 0 0,-1 6 0 16,-1 8 0-16,-5 2 0 16,1 5 0-16,-2 5 0 0,-3 2 0 0,3 1 0 0,1 1 0 15,5 0 0-15,7 2 0 16,-13-4 0-16,13 4 0 0,0 0 0 0,0 0 0 16,32-14 0-16,6 2 0 0,16-2 0 15,-2 2 0-15,-4 7 0 0,-4-1 0 0,-2 8 0 16,-4 0 0-16,-4 5 0 0,-9-1 0 15,-4 7 0-15,-6-1 0 0,-2 1 0 0,-1 3 0 16,-2 1 0-16,-7-1 0 0,1 0 0 16,-2 4 0-16,-2-4 0 0,0 4 0 0,-2-1 0 15,0 1 0-15,0-2 0 0,0 0 0 16,2 1 0-16,-3-3 0 0,1 0 0 0,0-2-475 16,4-6-444-16,-2 1 5 0,2-6 90 15,-2-3-897-15,14 0-1153 0</inkml:trace>
  <inkml:trace contextRef="#ctx0" brushRef="#br0" timeOffset="2910.38">22469 12330 4896 0,'1'-11'134'16,"-1"7"56"-16,0 4 57 0,0-9 59 15,0 9 45-15,0 0 26 0,2-6 12 0,-2 6-23 16,0 0-20-16,0 0-41 0,0 0-32 16,0 0-262-16,0 0-11 0,0 0 0 0,9 21 0 15,-7-9 0-15,0 2 0 0,0 1 0 16,-4 3 0-16,0-1 0 0,-1 2 0 0,-5 0 0 15,-2 8 0-15,-7-2 0 0,-4 2 0 16,-2-4 0-16,-1-4 0 0,3-2 0 0,3-5 0 16,5-3 0-16,2-7 0 0,3-4 0 15,0-7 0-15,5-6 0 0,5-7 0 16,3-16 0-16,13-5 0 0,-2 0 0 16,2 12 0-16,-1 4 0 0,-4 8 0 0,-2 4 0 15,3 0 0-15,1 8 0 0,1 1 0 16,-5 5 0-16,2 1 0 0,1 1 0 0,0 5 0 15,2 1 0-15,1 3 0 0,-1 2 0 16,-2-1 0-16,2 1 0 0,-3 3 0 0,1-6 0 16,-3 3 0-16,0-3-123 0,-1 0-488 15,-1-4-132-15,1-2-163 0,-2-3 84 0,-8 0 87 16,18-8-711-16,-6-3-895 16</inkml:trace>
  <inkml:trace contextRef="#ctx0" brushRef="#br0" timeOffset="3395.8">22927 11553 4044 0,'4'-48'53'0,"0"14"68"0,0 7 74 16,-2 8 59-16,-2 5 41 0,0 2 7 16,0 4 5-16,0 8 4 0,0 0 65 0,0 0 29 15,-10 27 3-15,8 10-21 0,2 6-21 16,-4 18-29-16,2 3-307 0,0 7-30 16,0 1 0-16,4 2 0 0,2-3 0 0,2 3 0 15,4 0 0-15,-1-5 0 0,-2-6 0 0,3-3 0 16,0-5 0-16,-7-14 0 0,5-5 0 15,-4-10 0-15,0-3 0 0,-2-7 0 16,0-4 0-16,-4-3 0 0,2-6 0 0,0-3 0 16,0 0 0-16,-6-21-103 0,3 3-195 15,-4-17 14-15,2-2 20 0,-3-16 33 0,1-1 21 16,0 12 43-16,2 6 55 0,-1 8 46 16,4 8 20-16,-1 3 38 0,-3 6 74 0,2 5 69 15,-4 3 42-15,8 3 22 0,-9-1 19 16,9 1 9-16,0 0 5 0,0 0 3 15,-7 12 1-15,7-12-172 0,12 9-64 16,6-6 0-16,0-3 0 0,9-3 0 0,13-3 0 16,1-5 0-16,-2 0 0 0,8-5 0 15,-11 3 0-15,-4 1 0 0,-7 3 0 0,-7 4 0 16,-2 0 0-16,-3 3 0 0,1 4 0 16,-3 5 0-16,-6 0 0 0,3 4 0 0,-2 5 0 15,-4 3 0-15,-2 0 0 0,0 3 0 16,0 1 0-16,-2 1 0 0,2-1 0 0,-1 1 0 15,-2-1 0-15,-1-4 0 0,2 0 0 16,0-2 0-16,0-5 0 0,2-1 0 0,-1-2-488 16,1-4-519-16,0-5 94 0,7 4 103 15,-7-4-881-15,0 0-1127 0</inkml:trace>
  <inkml:trace contextRef="#ctx0" brushRef="#br0" timeOffset="3681.99">23705 11978 4958 0,'-2'-10'137'0,"-5"3"34"15,5 0 54-15,2 7 59 0,-3-8 33 0,3 8-12 16,-4-7-32-16,4 7-30 0,0 0-32 16,0 0-51-16,2-10-53 0,-2 10-53 0,0 0-55 15,14-6-39-15,-14 6-10 0,14-3 6 16,-14 3 1-16,13-2-4 0,-13 2 4 0,0 0 11 16,0 0 19-16,3 19 20 0,-11-5 31 15,-11 11 25-15,-6 11 28 0,-5 2 24 0,-4 2 24 16,1 2 16-16,1 2 10 0,3 0 6 15,3 1-56-15,3-2-115 0,4-1 0 0,7-9 0 16,5-2 0-16,3-5 0 16,4-6 0-16,2-2 0 0,3-3 0 0,6-1 0 15,5-4 0-15,2-4 0 0,0-4 0 16,5 0 0-16,2-6-301 0,2 1-333 0,-5-2-140 16,1 0-110-16,-5 2 91 0,-9 1-841 15,-2 2-1073-15</inkml:trace>
  <inkml:trace contextRef="#ctx0" brushRef="#br0" timeOffset="3964.33">21603 12903 5126 0,'-36'6'298'0,"11"0"-6"0,6-3 30 15,7 1 65-15,12-1 72 0,0-3 7 16,25 3-12-16,38-3-67 0,27-5-387 0,35-3 0 15,19-1 0-15,3-3 0 0,-3-5 0 16,-5 1 0-16,-4 0 0 0,-8 1 0 16,-8 7 0-16,-12 0 0 0,-30 4 0 0,-7 1 0 15,-25 1 0-15,-5 0 0 0,-12 2 0 0,-6 0-111 16,-8 4-181-16,-7-1-48 0,-5 1-63 16,-2-4-89-16,-18 13-126 0,-3-5-203 15,-15 10 73-15,-20 4 78 0,-2 4-587 16,-26 10-718-16</inkml:trace>
  <inkml:trace contextRef="#ctx0" brushRef="#br0" timeOffset="5807.36">14635 12186 3292 0,'-12'-4'-66'0,"-1"1"34"0,4 2 33 16,9 1 26-16,-13-4 18 0,13 4 27 0,-12-3 45 15,12 3 6-15,0 0-2 16,0 0-1-16,47-24-2 0,6 9-5 0,15-3-3 16,29-2-13-16,12 4-11 0,7-3-7 15,4 4-5-15,-4-1-8 0,-1 5-9 0,-9 4-4 16,-24 0-4-16,-9 3-4 16,-9 2-4-16,-12-1-2 0,-9 1-6 0,-10 0 6 0,-8 1 14 15,-6 1 22-15,-4 0 17 0,-1-2 18 16,-1 0 11-16,-13 2-4 0,13-2-16 15,-13 2-9-15,0 0-8 0,6-5-5 16,-6 5-9-16,0 0-6 0,0 0-8 16,4-6-17-16,-4 6-42 0,0 0-53 0,0 0-83 0,3-6-122 15,-3 6-141-15,0 0-181 0,0 0-134 16,0 0 76-16,0 0-471 0,0 0-582 0</inkml:trace>
  <inkml:trace contextRef="#ctx0" brushRef="#br0" timeOffset="6348.84">16576 11982 3043 0,'-13'-7'-39'0,"-2"2"23"0,2 1 19 16,2 2 18-16,1-1 19 0,-1 0 37 15,1 1 40-15,10 2 2 0,-14-3 8 0,14 3-1 16,-7-2 3-16,7 2 19 0,0 0 16 16,0 0 0-16,47-2-5 0,-3-1-5 0,21-2-7 15,3 1-11-15,7 1-9 0,-1-2-15 16,0 1-10-16,-5-1-7 0,-20 1-7 0,-1 3-10 15,-8 0-4-15,-8-2 4 0,-8 2 5 16,-8 1 1-16,2-1 2 0,-9 1 1 16,1 0-9-16,-1-2-8 0,-9 2-5 0,11-4-13 15,-11 4-5-15,0 0-7 0,0 0-5 16,0 0-37-16,0 0-40 0,0 0-69 16,0 0-94-16,0 0-121 0,0 0-130 15,0 0-201-15,0 0-44 0,-18 15 72 0,18-15-450 16,2 11-549-16</inkml:trace>
  <inkml:trace contextRef="#ctx0" brushRef="#br0" timeOffset="6861.92">18151 12057 2823 0,'-16'-7'-46'0,"-2"1"26"0,2-1 30 0,2 3 22 15,-1-1 35-15,-1 2 23 0,2-3 37 0,-2 3 35 16,3-1 13-16,2 3-3 0,1 0-15 16,0-3-7-16,10 4-7 0,0 0 24 0,0 0 33 15,0 0 14-15,0 0 4 0,0 0-12 16,71 4 0-16,-21-6-9 0,14 0-4 0,3 2-16 15,-1 2-8-15,3-4-8 0,-7 2-11 16,-10 0-6-16,-7 0-6 0,-11-2-6 0,-8 4 8 16,-5-2 5-16,-4-2 7 15,-4 2 7-15,-1 0 1 0,-12 0 2 0,21-1-6 16,-21 1-15-16,10-2-16 0,-10 2-15 16,0 0-83-16,0 0-27 0,0 0 0 0,0 0 0 15,0 0 0-15,0 0 0 0,0 0 0 16,-21-11-88-16,21 11-315 0,0 0-190 0,0 0-261 15,0 0-23-15,0 0 93 0,0 0-778 16,0 0-1004-16</inkml:trace>
  <inkml:trace contextRef="#ctx0" brushRef="#br0" timeOffset="13112.08">18649 16383 3974 0,'-13'1'-170'0,"0"2"43"15,1-2 31-15,1-1 30 0,11 0 33 0,-24 2 34 16,24-2 29-16,-20 0 33 0,8 0 22 16,12 0 30-16,-15 0 3 0,15 0 4 15,-15-2-9-15,15 2-3 0,0 0 1 0,0 0-3 16,-13 0-2-16,13 0 5 0,0 0 0 16,0 0 0-16,45-7-9 0,-4 1-9 0,4-1-7 15,10-2-8-15,6-1-9 0,-2 1-6 16,-1-1-10-16,-13 3-2 0,-4 1-5 0,-3 0-5 15,-11 1-4-15,-4 1-1 0,-3 2 0 16,-7-2-4-16,-1 2-2 0,-1 1-4 16,-11 1-1-16,14-3-1 0,-14 3-4 15,0 0-2-15,0 0-3 0,0 0 7 16,0 0-12-16,-68 15-2 0,27-5 2 0,-13 2-2 16,-5 1 2-16,0-1-2 0,0 1-2 15,0 0 3-15,10-1-1 0,9-3 12 0,7-2 8 16,9-1 8-16,4 0 11 0,5-2 16 15,3-2 13-15,1 2 21 0,4-2 21 0,7-2 7 16,0 0 9-16,0 0-4 16,0 0-9-16,0 0-9 0,52-7-10 0,-7 2-12 15,12-2-7-15,6 2-12 0,2 0-5 0,-3-1-13 16,-1 3-4-16,-14 1-7 0,-2 0-6 16,-15 2-8-16,-3-1-13 0,-7 1-11 15,-4 0-6-15,-3 0 2 0,-13 0 1 16,16 0 4-16,-16 0-3 0,0 0 2 0,0 0 2 15,-34 8-1-15,9-6 0 0,-20 2 1 16,0-3 0-16,2 1 3 0,-4 0 23 0,8-1 8 16,6 1 2-16,8-2 0 0,4 2-3 15,6-2-4-15,0 0-5 0,15 0 2 16,-21 1-10-16,21-1-7 0,0 0-31 0,0 0-51 16,0 0-97-16,0 0-115 0,0 0-129 15,55-1-153-15,-34 2-247 0,0-1-53 0,2 2 90 16,0 2-645-16,2 1-868 15</inkml:trace>
  <inkml:trace contextRef="#ctx0" brushRef="#br0" timeOffset="14252.56">21331 16220 4065 0,'-15'-3'-55'16,"0"3"19"-16,-1-2 27 0,3 2 34 0,13 0 37 15,-21 0 31-15,21 0 29 0,-20 2 12 16,20-2 4-16,-14 0-10 0,14 0-5 0,0 0 2 16,0 0 20-16,0 0 30 15,0 0 5-15,0 0-22 0,72-4-6 0,-8-1-17 16,8 1-13-16,5-1-12 0,5-3-11 15,4 3-7-15,-6-2-14 0,-5 2-5 0,-11 3-10 16,-19-1-4-16,-4 2-13 0,-10-1-6 16,-11 0-10-16,-4 2 3 0,-9-2-4 15,-7 2-1-15,0 0-5 0,0 0-2 0,-43 6-2 16,-2-2 0-16,-14 1-3 0,-2-1-2 16,-2 3-3-16,-3-2 4 0,5-1-3 0,13-1-1 15,6 1 1-15,12-1 2 0,5-2 4 16,6 1-2-16,4 0-3 0,4-1-7 0,3 1-4 15,8-2 5-15,0 0 1 16,0 0-2-16,0 0 0 0,31 7 0 0,-11-5-7 16,7 1 4-16,1-3 0 0,-1 2-1 15,2 0-2-15,-8-2 6 0,-1 2-4 16,2-2 4-16,-8 0-1 0,4 0 8 0,-3-2-1 16,-15 2-2-16,23 0-4 0,-23 0-20 15,16-2-51-15,-16 2-69 0,11 0-115 0,-11 0-130 16,0 0-176-16,0 0-272 0,0 0 71 15,0 0 85-15,0 0-504 0,0 0-640 16</inkml:trace>
  <inkml:trace contextRef="#ctx0" brushRef="#br0" timeOffset="19738.97">26842 17091 3048 0,'0'0'-113'16,"-14"0"24"-16,14 0 16 0,0 0 12 0,0 0 11 16,0 0 12-16,0 0 15 0,0 0 8 15,29-10 8-15,-17 9 1 0,2-1-3 16,1 0 4-16,5 0 3 0,-5-2-3 0,4 2 1 16,-5 0 0-16,-1 2 1 0,-13 0 2 15,14-4 2-15,-14 4 0 0,14-1 3 0,-14 1-2 16,0 0 3-16,0 0-4 0,0 0 4 15,0 0-3-15,0 0 1 0,0 0-1 16,-53 8 7-16,40-7 3 0,-3 2 2 16,3-2 2-16,1 1-4 0,12-2 6 15,-17 2 7-15,17-2 8 0,0 0 8 0,0 0 2 16,0 0-2-16,0 0 0 0,0 0-13 16,0 0-1-16,0 0-7 0,0 0-31 0,58-2-44 15,-45 0-60-15,-1 2-102 0,2 0-170 16,-3-1-105-16,1-2-76 0,-12 3-69 15</inkml:trace>
  <inkml:trace contextRef="#ctx0" brushRef="#br0" timeOffset="24548.91">25683 11654 2272 0,'0'0'190'0,"0"0"-5"16,0 0-12-16,0 0-10 0,0 0-2 0,0 0-4 15,-17-12-10-15,15 7 0 0,2 5 6 16,-6-11-4-16,3 5-4 0,-1-3 8 0,2 1-5 16,0-2-10-16,0-3-9 0,2-2-8 15,2-2-8-15,2 1-7 0,2-7 1 0,1 2-7 16,7-8-6-16,-1 1-9 0,2 2-6 15,4 2-7-15,2 3-5 0,0 2-4 0,0 4-7 16,-4 7-8-16,3 4-5 0,-2 0-7 16,2 5-2-16,0 5-2 0,8 6-4 0,-3 5 0 15,-1 4-3-15,-5 4 4 0,-4 2-6 16,-4 2 3-16,-3 2 11 0,-4-5 4 16,-2 1 2-16,-4-2 6 0,-4-2 3 15,2 2-3-15,-2-5-1 0,2 1 13 16,1-6 2-16,-1-3 45 0,0-2 64 0,3-2 10 15,1-8-20-15,-4 3-15 0,4-3-15 16,0 0-17-16,4-27-12 0,1 6-12 0,8-11-7 16,3-2-10-16,0 2-8 0,6 3-9 15,-3 3-3-15,-1 4-9 0,6 1-8 0,-9 9-4 16,4 4-5-16,-4 4-4 16,2 4-15-16,1 4-9 0,2 4 0 0,7 8 0 0,-4 2 0 15,0 3 0 1,-5 3 0-16,0 0 0 0,-3 0 0 0,-1-3 0 0,-5-4 0 15,-4-2 0-15,4 1 0 0,-4-1 0 16,-1 0 0-16,0-6 0 0,-1 3 0 0,1-1 0 16,-2-3 0-16,1 0 0 0,-3-1-81 15,5 0-128-15,-3-3-96 0,-2-4-141 0,0 0-152 16,0 0-193-16,0 0-35 0,0 0 86 16,0 0-687-16,0 0-877 0</inkml:trace>
  <inkml:trace contextRef="#ctx0" brushRef="#br0" timeOffset="24931.98">26805 11611 3949 0,'0'0'-38'0,"0"0"22"0,0 0 14 16,0 0 48-16,-17 23 26 0,8-15 16 15,-1 4 8-15,-1 4 2 0,2-1-3 0,-4 3-6 16,2-2-2-16,6 6-8 0,-2-4-5 15,4 2-4-15,1-2-4 0,6 2-6 0,-1-2-4 16,6 0-6-16,2 0 1 0,3-5-3 16,-2-3 0-16,8 1 5 0,-5-6 12 0,0-1 6 15,4-3 5-15,-3-1 1 16,-2-4 4-16,4 0 0 0,-2-5 4 0,-2-3-3 16,-3-2-4-16,0-3 1 0,-2-2-9 15,-4-3-13-15,-5-2-7 0,0-2-5 16,-3-8-2-16,-5 3-2 0,0 2-8 0,-3 6-5 15,2 6-8-15,-3 2-1 0,-1 3-15 16,-1 3-21-16,-1 4-22 0,3 2-34 0,1 1-42 16,11 2-71-16,-21 2-93 0,11-2-99 15,10 0-133-15,-11 3-203 0,11-3 54 0,0 0 74 16,0 0-382-16,0 0-446 0</inkml:trace>
  <inkml:trace contextRef="#ctx0" brushRef="#br0" timeOffset="25150.39">27308 11443 2698 0,'-3'-3'145'16,"-4"-2"53"-16,3 0 25 0,4 5 32 0,-7-7 41 16,7 7 26-16,0 0 17 0,-5-11-21 15,5 11-28-15,0 0-25 0,9-8-28 0,3 5-26 16,6-1-20-16,4 3-23 0,4-1-18 15,5 0-51-15,-3 1-62 0,3 1-73 16,-2 1-88-16,-4-2-107 0,-3 1-104 16,-3 1-87-16,-4-2-87 0,-1 2-102 0,-5-1-57 15,-9 0 69-15,9 4-390 0,-9-4-465 16</inkml:trace>
  <inkml:trace contextRef="#ctx0" brushRef="#br0" timeOffset="25331.98">27449 11510 2723 0,'-15'9'-7'0,"1"-4"50"0,7 3 34 0,-3-5 46 15,5 0 37-15,5-3 18 16,-12 5 12-16,12-5 0 0,-6 3 2 0,6-3 7 0,0 0 8 16,0 0-13-16,0 0-19 0,11 11-20 15,1-8-10-15,3-1-17 0,5 0-38 16,-1-1-52-16,1-1-83 0,0-1-110 16,-2 1-137-16,3-4-179 0,-3 3-200 0,-1-3 65 15,-3 0 68-15,-3-1-286 0,0 0-310 16</inkml:trace>
  <inkml:trace contextRef="#ctx0" brushRef="#br0" timeOffset="25870.02">28209 11239 2529 0,'-7'-11'146'0,"-2"0"45"0,6 2 19 16,-1-1 26-16,2 2 25 0,2-1 5 0,2-1-4 15,2-3-18-15,-1 2-20 0,9-1-20 16,-1 3-18-16,9-1-19 0,3 5-21 16,-5 2-15-16,7 7-10 0,0 2-15 15,9 4-12-15,-1 4-10 0,-5 2-2 0,-6 5-9 16,-9-1-7-16,-8 3-7 0,-3 1-1 16,-9 10-3-16,-4 1 15 0,-5 1 15 0,-11 4 8 15,-3-3 21-15,-1-3 10 0,2-2 10 16,7-7 6-16,3-5-3 0,4-2-8 15,-1-6-5-15,9-2-1 0,0-3-1 0,0 0-3 16,3 1 6-16,3-1 12 0,2-1-1 16,-1-6-58-16,14 9-78 0,-1-6 0 0,3 1 0 15,1 0 0-15,0-2 0 0,2-1 0 16,7 3 0-16,-8-3 0 0,-3-1 0 16,-1 0 0-16,-2 0 0 0,-12 0 0 0,24 0 0 15,-15-1 0-15,-9 1-36 0,16-2-286 16,-16 2-111-16,9-5-113 0,-9 5-135 0,0 0-178 15,-2-5 75-15,2 5 82 0,0 0-600 16,0 0-760-16</inkml:trace>
  <inkml:trace contextRef="#ctx0" brushRef="#br0" timeOffset="26128.22">28611 11526 3939 0,'0'0'186'0,"-6"-5"17"0,6 5 4 0,-3-7 27 16,3 7 27-16,-2-9 7 0,2 9-8 0,0 0-22 16,0-12-29-16,0 12-20 0,0 0-18 15,0-8-27-15,0 8-13 0,0 0-42 0,0 0-50 16,-2-7-55-16,2 7-63 15,0 0-85-15,0 0-119 0,0 0-143 0,-18 14-184 16,11-9-158-16,-3 0 74 0,2 0-574 0,8-5-728 16</inkml:trace>
  <inkml:trace contextRef="#ctx0" brushRef="#br0" timeOffset="26734.37">28968 11469 3466 0,'1'-12'83'0,"1"3"27"0,0 3 15 16,0-1 2-16,-2 7 15 0,0-9 5 0,0 9-11 16,0 0-15-16,0 0-6 0,0 0-2 15,0 0 1-15,0 0-8 0,0 29-1 0,-2-15 1 16,0 2-5-16,0 1-7 0,-4 3-7 15,0 1-6-15,3-4-7 0,-3 2-6 16,1-2-6-16,-1-3-1 0,1-1-1 16,2-2 11-16,-1-3 24 0,2-1 44 0,0 0 43 15,2-7 6-15,0 0-20 0,0 0-19 0,0 0-13 16,0 0-17-16,11-20-13 0,1 1-7 16,3-5-12-16,3-2-8 0,1 3-10 15,0 1-7-15,-5 5-8 0,-2 4-8 16,-1 2-5-16,0 1-9 0,-4 3 0 0,0 0-11 15,5 4-4-15,-4 1 6 0,-8 2-8 16,0 0 6-16,27 9-4 0,-20-1-4 0,0 2-5 16,1 3-2-16,-2 0 3 0,0 1 0 15,-4 0-5-15,-2-3 8 0,0 4-4 0,-2-2-3 16,-2-3 1-16,2 2 3 0,0-3 3 16,0-2 3-16,2-7 2 0,-2 8-3 15,2-8-1-15,0 0-4 0,0 0 0 0,16-24 0 16,-7 9-4-16,6-9-2 0,4 2 2 15,-2 4 1-15,-5 3-4 0,1 1-3 16,-3 6-4-16,-3 1 3 0,0 0-7 16,2 7-2-16,-9 0 8 0,16 8-4 0,-5 3 4 15,-2 4-4-15,0 6 3 0,-2-1-1 16,0 1-1-16,2 8 1 0,-2-4 4 0,-1-5 0 16,-1 0-16-16,-2-2-25 0,1-3-34 15,-2-1-25-15,0-3-42 0,0 0-41 0,-1-1-49 16,3-1-58-16,-2-4-104 0,2-2-124 15,-4-3-163-15,0 0-103 0,0 0 81 0,25-9-601 16,-14 0-764-16</inkml:trace>
  <inkml:trace contextRef="#ctx0" brushRef="#br0" timeOffset="27137.97">29610 11472 3679 0,'0'0'45'0,"0"0"14"0,-1-10 25 0,1 10 15 0,0 0 9 15,0 0 29-15,0 0 24 0,0 0 7 16,0 0-13-16,19 26-9 0,-12-10-13 0,-1 1-3 16,2 3-12-16,0-1-6 0,-5 1 5 15,1-2-10-15,-4 1 15 0,-4-2 27 16,1 0 3-16,-5 2 5 0,-2-2 15 16,-5-1-17-16,0-3-10 0,-8 4-7 0,2-6-13 15,2-3-11-15,4-3-11 0,1-3-4 16,1-4-11-16,13 2-8 0,-21-15-8 0,15 1-11 15,5-8-4-15,2-14-15 0,7 2-3 16,4-1-2-16,-1 3-7 0,-4 9-4 16,4 5-3-16,-4 4-8 0,0 2-5 0,2 4 2 15,2 2 2-15,-4 4-7 0,-7 2 5 16,0 0 1-16,31 14 2 0,-20-2 5 0,-1 4-3 16,1 0 4-16,6 11 0 15,-4-4-5-15,-3 0 1 0,0-4-1 0,-3-1-4 0,1 1 0 16,-3-3-1-16,2-1-23 0,-2-2-55 15,-1 0-63-15,-1-1-86 0,3-2-100 16,-2 0-125-16,-1-1-121 0,2-4-213 16,1 1-28-16,-6-6 87 0,9 1-633 0,-9-1-805 15</inkml:trace>
  <inkml:trace contextRef="#ctx0" brushRef="#br0" timeOffset="27400.7">29861 11519 3608 0,'-5'-12'22'0,"1"2"69"15,3 3 40-15,-1 0 40 0,2 7 33 16,-2-9 14-16,2 9-5 0,0 0 4 0,0 0 18 16,0 0-33-16,0 0-16 15,32 23-14-15,-18-10-23 0,3 9-13 0,0 1-12 16,-6-2-11-16,0 6-10 0,-2-5-13 16,-5-3-7-16,-4 1-8 0,-4-4-6 0,-5 5-7 15,2-3-5-15,-2 0-5 0,-2-1-6 16,-1-2-4-16,-1-2-21 0,1-3-21 0,1 0-25 15,2-3-29-15,-4-2-38 0,6-2-52 16,-2-1-60-16,9-2-68 0,-14-2-70 0,14 2-69 16,-7-10-84-16,7 3-125 0,0 0-56 15,1-1 68-15,5-1-395 0,1-3-479 16</inkml:trace>
  <inkml:trace contextRef="#ctx0" brushRef="#br0" timeOffset="27646.09">30200 11512 2708 0,'9'-7'41'0,"-5"4"40"16,-4 3 35-16,0 0 39 0,0 0 43 16,0 0 32-16,0 0 27 0,-36 12 21 0,16 0 23 15,-5 5 29-15,1 2-12 0,3 1 5 16,5-3 2-16,5 1-4 0,2-1-13 16,2-2-15-16,0 1-19 0,5-5-23 0,1 2-27 15,1-1-19-15,1-1-19 0,1 0-21 16,2-1-49-16,2-1-82 0,0-1-116 15,1-1-132-15,4-2-139 0,0-1-176 16,-4-1-248-16,0-1-85 0,4 0 82 0,-11-2-730 16,0 0-957-16</inkml:trace>
  <inkml:trace contextRef="#ctx0" brushRef="#br0" timeOffset="28719.36">30792 11044 3915 0,'-9'-13'-97'0,"-5"8"24"0,-6 5 20 0,-5 15 42 0,-16 12 53 15,-4 10 47-15,-14 24 36 0,0 10 39 16,-1 12 22-16,9 6 24 0,5 6 8 0,14-1 3 15,13 5 6-15,15-18 2 16,15 17 3-16,14-4-23 0,7-7-11 0,9-4-25 16,1-7-17-16,1-5-16 0,-8-21-12 15,-3-5-15-15,-1-6-13 0,-13-10-8 0,0-5-12 16,-7-7-11-16,-2-3-14 0,0-2-33 16,-4-4-55-16,-1-3-59 0,-1-1-68 0,-3-4-64 15,0 0-80-15,0 0-79 0,0 0-97 16,0 0-142-16,13-19-122 0,-12 9 78 15,-1 1-508-15,6-2-639 0</inkml:trace>
  <inkml:trace contextRef="#ctx0" brushRef="#br0" timeOffset="29358.36">30883 11325 3002 0,'0'-10'-64'0,"-1"-1"45"0,1 1 44 0,0 2 38 0,0-2 43 0,0 10 31 16,0-12 25-16,0 12 23 0,0-11-1 16,0 11-12-16,1-9-16 0,-1 9-18 0,0 0 21 15,0 0 27-15,0 0 22 0,0 0 10 16,0 40 9-16,-1-14-3 0,-1 10 7 0,0 1-3 15,0 3 4-15,-3 1-12 0,4-3-6 16,-1-1-11-16,-2-1-12 0,2-8-15 0,0-2-17 16,1-4-11-16,-1-5-16 15,0 0-13-15,0-1-10 0,2-5-23 0,-2 2-6 16,0-5-6-16,2 1 0 0,-2-3-28 16,2-6-46-16,2 11 0 0,-2-11 0 0,0 0-6 15,0 0-152-15,0 0-73 0,0 0-83 16,0 0-103-16,17-18-116 0,-12 5-151 0,6-1-150 15,-4 4 74-15,4-5-687 0,1-1-896 16</inkml:trace>
  <inkml:trace contextRef="#ctx0" brushRef="#br0" timeOffset="29673.26">31325 11142 4152 0,'4'-19'-42'0,"-1"4"59"0,4 4 40 15,-5 1 35-15,0 3 21 0,-1 0 1 16,-1 7-15-16,4-9-11 0,-4 9 24 16,0 0 25-16,15 19 19 0,-7 0 28 0,7 14 20 15,1 13 31-15,-3 4 1 0,0 5-1 16,-5 3 5-16,1 1-6 0,-1 0-16 16,-5-2-11-16,2-3-19 0,-5-9-16 0,0-2-15 15,-3-3-15-15,-1-2-9 0,1-2-13 16,1-9-15-16,0-5-19 0,0-3-86 15,-2-2 0-15,4-3 0 0,-1-2 0 16,1-2 0-16,0-1 0 0,0-3 0 0,0-6 0 16,0 11 0-16,0-11-155 0,1 3-198 15,-1-3-107-15,0 0-123 0,0 0-155 0,0 0-107 16,-5-20 79-16,-1 14-693 0,6 6-909 16</inkml:trace>
  <inkml:trace contextRef="#ctx0" brushRef="#br0" timeOffset="30238.29">31026 11436 3991 0,'3'-8'3'0,"-3"1"59"16,0 7 40-16,0-10 24 0,0 10 11 0,1-7-4 15,-1 7-12-15,0 0-11 0,0 0 10 16,0 0 15-16,0 0 1 0,4 22-10 0,-2-5-5 16,2 4-8-16,-1 0-3 0,1 3-8 15,2-1-7-15,-1-2-12 0,0 1-8 16,-2-4-10-16,1-1-2 0,0-2-9 15,-2-3-4-15,-1-2 3 0,1 1-6 16,0-2 4-16,0-3 17 0,-2-6 23 0,2 10 11 16,-2-10-9-16,0 0-13 0,0 0-6 15,0 0-2-15,0 0-11 0,0 0-8 0,17-23-7 16,-13 14-4-16,2 2-3 0,-1 0 0 16,4 0-9-16,-2 2-7 0,0 0 2 0,5 2 0 15,1 1-8-15,-13 2 2 0,31 5 5 16,-10 1-9-16,-3 4-3 0,7 8-1 15,-3 0 8-15,-8 1-6 0,-2-3 1 16,-4 2 7-16,-4-1 10 0,-4 0 15 0,-2-1 17 16,-4 3 11-16,-4-1 7 0,1-2 8 15,-2-4-4-15,0-1 2 0,0 0-6 0,0-1-39 16,-1-3-42-16,3-2 0 0,-2 0 0 16,-1-3 0-16,-1 0 0 0,13-2 0 0,-21 1 0 15,12-2-63-15,-3 2-205 0,12-1-104 16,-17-3-129-16,17 3-140 0,-18 0-221 0,18 0 56 15,-13-2 85-15,13 2-625 16,0 0-801-16</inkml:trace>
  <inkml:trace contextRef="#ctx0" brushRef="#br0" timeOffset="31142.28">32118 11392 3416 0,'3'-25'-106'0,"3"0"46"0,-2 1 51 16,1 0 48-16,4-6 31 0,-2-1 46 16,-2 6 38-16,3 5 34 0,-4-1 27 15,4 8 26-15,-4-3 12 0,-1 4 0 0,-1 2-19 16,0 1-26-16,0 4-29 0,-2 5-8 15,0 0 47-15,0 0 18 0,-2 36 9 0,-5 2 6 16,-1 17 7-16,-4 8 7 0,-1 4 0 16,-6 20 1-16,8-14-4 0,-7 14-5 0,2 2-151 15,0 0-106-15,3-22 0 0,1 0 0 16,-1-4 0-16,0-4 0 0,-1-4 0 16,3-5 0-16,1-13 0 0,1-3 0 0,-1-1 0 15,5-9 0-15,1-5 0 0,0-3 0 16,0-5 0-16,2 1 0 0,-2-1 0 0,2-5 0 15,1 1 0-15,1-7 0 0,-2 5 0 16,2-5 0-16,0 0 0 0,0 0 0 16,0 0-448-16,13-22-425 0,-7 14-70 15,0-1 94-15,-3 1-878 0,5-1-1160 0</inkml:trace>
  <inkml:trace contextRef="#ctx0" brushRef="#br0" timeOffset="31566.66">32200 11997 4996 0,'2'-8'-18'0,"-2"1"39"0,2 1 18 0,-2 6 25 16,0 0 32-16,9-3 35 0,-9 3 34 15,0 0-2-15,17 9-9 0,-9-1-5 16,1 3-13-16,-2 0-17 0,2 2-11 0,-2-1-6 16,-1 1 2-16,-4-1 12 0,-4 1 12 15,-2 0-1-15,-2 3-4 0,-6-1 1 0,-8 6-15 16,-5-1-6-16,-2-2-13 0,-5-2-10 15,3-1-6-15,1-4-1 0,6-6-4 0,6-3-4 16,4-6-6-16,3-4-7 0,5-9-8 16,6-7-4-16,5-15-3 0,11-5-6 0,3 5 6 15,-3 10 11-15,6 5-15 16,-1 1-33-16,-1 8 0 0,-1 3 0 0,-2 7 0 16,0 4 0-16,-2 2 0 0,5 6 0 15,4 7 0-15,-1 1 0 0,-4 6 0 0,2-1 0 16,-3 1 0-16,0 1 0 0,1 2 0 15,-5 0 0-15,2-1 0 0,-3-7 0 16,-3-2 0-16,-3-1 0 0,-2-2 0 0,4-2 0 16,-6-2 0-16,1 0 0 0,-1-3 0 15,3 0 0-15,-8-4 0 0,15-2 0 0,-15 2 0 16,19-8 0-16,-7-3-646 0,-3-1-367 16,0-3 99-16,-2 5-997 0,-4 1-1332 0</inkml:trace>
  <inkml:trace contextRef="#ctx0" brushRef="#br0" timeOffset="31828.4">32875 11960 5688 0,'-2'-7'87'0,"0"0"-16"0,2 7-9 0,0 0 18 0,0 0 55 0,0 0 36 0,0 0-1 16,0 0-5-16,2 34-6 0,0-17-16 16,1 2-16-16,-1 0-12 0,-4 1-12 15,-1 0-10-15,-1 2-5 0,-3-2-14 0,-6 7-56 16,-3 0-79-16,4-4-104 0,-6 1-110 16,-2-3-118-16,-3 1-140 0,-2-1-217 15,-2-2-56-15,2 1 85 0,-4 1-587 0,-5 6-765 16</inkml:trace>
  <inkml:trace contextRef="#ctx0" brushRef="#br0" timeOffset="32393.64">31657 13034 3566 0,'3'-22'120'0,"-3"2"47"0,0 5 37 0,2 0 46 0,0 4 59 0,-2 0 50 0,2 1 27 15,0 3-3-15,-2-1-23 0,0 8-36 16,3-12-38-16,-3 12-12 0,0 0 18 0,0 0 12 16,-1 30-6-16,-1-4-11 15,-2 13-265-15,0 3-22 0,4 2 0 0,0 4 0 16,0 9 0-16,0-9 0 0,0 2 0 16,0-4 0-16,0 0 0 0,-3-4 0 0,-1-3 0 15,0-3 0-15,1-7 0 0,-2-7 0 16,3-3 0-16,-2-2 0 0,3-3 0 0,-3-2 0 15,4-3 0-15,-4-1 0 0,1-2 0 16,-1-3-263-16,4-3-642 0,0 0-56 0,-10 0 101 16,10 0-909-16,0 0-1200 0</inkml:trace>
  <inkml:trace contextRef="#ctx0" brushRef="#br0" timeOffset="32798.08">31434 13625 4932 0,'0'0'62'0,"0"0"31"0,-14 1 20 16,14-1 40-16,0 0 48 0,0 0 74 16,-9 6 32-16,9-6 5 0,0 0-7 0,0 0-21 15,11 15-14-15,-3-9-24 0,2 0-20 16,1-2-19-16,4 1-23 0,0-4-163 0,1-1-21 16,-1 0 0-16,0-1 0 0,4-3 0 15,-2-1 0-15,0-4 0 0,1-3 0 16,3-8 0-16,-5-6 0 0,-2-5 0 0,-3-3 0 15,2-14 0-15,-2-7 0 16,-4-5 0-16,0-7 0 0,3-5 0 0,-4 0 0 16,1-2 0-16,-3 7 0 0,2 9 0 15,-5 12 0-15,-1 6 0 0,5 4 0 0,-5 11 0 16,0 4 0-16,2 6 0 0,-2 1 0 16,2 1 0-16,0 3 0 0,1 2 0 0,7 1 0 15,7 2 0-15,10 2 0 0,18 1 0 16,25 0 0-16,14 4 0 0,35-2 0 0,1 3 0 15,9 2 0-15,6 2 0 16,5 2 0-16,3-1 0 0,-1 3 0 0,-3 1 0 16,0-2 0-16,-13-1 0 0,-8-1 0 15,-9-1 0-15,-28 0 0 0,-10 0 0 0,-10-2 0 16,-19-1 0-16,-12-1 0 0,-6-2 0 16</inkml:trace>
  <inkml:trace contextRef="#ctx0" brushRef="#br0" timeOffset="33298.68">31999 13200 4636 0,'4'-13'-55'0,"-4"3"62"0,2 3 58 0,0-1 59 15,0 1 49-15,1 2 53 0,-3 5 45 16,3-11 1-16,-3 11-6 0,4-7-24 16,-4 7-28-16,2-8-24 0,-2 8-22 15,0 0 5-15,0 0 7 0,0 0-7 0,-4 36-9 16,-1-12-9-16,0 10-7 0,-3 4-3 16,3 0-2-16,-1 1-32 0,0-3-111 15,-2 2 0-15,3-4 0 0,-1-2 0 0,1-4 0 16,1-7 0-16,-2-4 0 0,2-2 0 15,0-1 0-15,2-4 0 0,-1 1 0 0,3-3 0 16,-4 0 0-16,4-8 0 0,0 8-58 16,0-8-431-16,0 0-105 0,0 0-124 0,13-23-167 15,-6 8 70-15,9-9-760 0,4-5-1018 16</inkml:trace>
  <inkml:trace contextRef="#ctx0" brushRef="#br0" timeOffset="33522.83">32382 13126 4630 0,'8'-11'65'0,"-2"6"46"0,-3 0 45 16,-3 5 40-16,6-7 22 0,-6 7 15 0,0 0 54 16,0 0 22-16,-9 24 1 0,1-5-9 15,-6 10-16-15,2 7-18 0,0 4-11 0,0 6-16 16,1 3-22-16,5-6-109 16,0-3-109-16,3-2 0 0,-1 1 0 0,2-3 0 15,0-7 0-15,0-5 0 0,1-1 0 16,-1-4 0-16,0-3 0 0,0 2 0 0,-3-4 0 15,4-3 0 1,-1 1 0-16,0-3 0 0,-2-2-323 0,2 0-223 0,-3-3-135 16,1 0-236-16,4-4 80 0,-16 3 87 0,16-3-657 15,-20 2-859-15</inkml:trace>
  <inkml:trace contextRef="#ctx0" brushRef="#br0" timeOffset="33861.94">32236 13391 3626 0,'0'0'-79'0,"0"-12"46"0,0 12 31 15,0 0 35-15,-10-5 48 0,10 5 42 0,0 0 33 16,0 0 34-16,-33 10 17 0,21-1 16 16,0-1 7-16,0 5 19 0,1-1 2 0,-3 3-19 15,9-1-7-15,-2-1-19 0,-1 1-25 16,3 0-14-16,0-1-20 0,3 0-14 16,2-1-16-16,2 0-61 0,0-2-80 15,2 3-88-15,4-2-100 0,-1-2-102 0,6-1-114 16,1-3-148-16,1 2-186 0,1-2 68 15,-4-3-529-15,0 1-687 0</inkml:trace>
  <inkml:trace contextRef="#ctx0" brushRef="#br0" timeOffset="34674.72">32823 13162 3408 0,'3'-21'8'15,"1"4"40"-15,0 3 60 0,-1 2 53 0,1 4 31 16,-2-2 15-16,1 6-4 0,-3 4 11 16,0 0 65-16,0 0 41 0,-18 32 12 15,1 3-5-15,-7 9-3 0,-1 9 2 0,-2 4 3 16,-2 1-9-16,1 2-7 0,-7 14-20 16,7-19-20-16,3 1-67 0,-2-3-206 0,3-1 0 15,-1 0 0-15,0-4 0 0,2-2 0 16,0-3 0-16,1-4 0 0,4-9 0 0,2-3 0 15,3-7 0-15,4-4 0 16,2-4 0-16,-1-2 0 0,4-1 0 0,2-4-563 16,2-5-173-16,0 0-203 0,0 0 74 15,16-21 92-15,-5 7-695 0,3-1-915 0</inkml:trace>
  <inkml:trace contextRef="#ctx0" brushRef="#br0" timeOffset="35005.01">32697 13630 4421 0,'4'-7'158'0,"-3"0"40"0,-1 7 24 16,4-9 29-16,-4 9 11 0,0 0-6 16,4-4-7-16,-4 4 19 0,0 0 6 0,7 18-14 15,-3-6-26-15,-1 2-24 16,-1 0-18-16,-1 1-17 0,3 0-13 0,-6-1-13 16,0-1-13-16,2-1-22 0,-1 3-114 15,-4-3 0-15,-1 0 0 0,1-1 0 16,-4 0 0-16,-2-1 0 0,4-3 0 0,2-6 0 15,5-1 0-15,0 0 0 0,-12-14 0 16,12-1 0-16,6-3 0 0,0-1 0 0,1 0 0 16,1 0 0-16,0 5 0 0,-3 2 0 15,1 2 0-15,1 4 0 0,1 2 0 0,-8 4 0 16,19 2 0-16,-7 5 0 0,3 1 0 16,8 7 0-16,4 4 0 0,1 0 0 15,6 7 0-15,6-1 0 0,-2 3 0 16,-1 0 0-16,-11-10 0 0,-3 1 0 0,-6-3 0 15,0-4-225-15,-7-2-447 0,-1-3-206 16,-3 0-34-16,-2-2 103 16,-4-5-788-16,-4 10-1037 0</inkml:trace>
  <inkml:trace contextRef="#ctx0" brushRef="#br0" timeOffset="35328.37">31434 14389 4608 0,'-41'2'92'0,"0"1"10"16,10 1 15-16,10-4 30 0,5 2 37 15,3-2 47-15,13 0 10 0,0 0 22 0,0 0 4 16,77-11-5-16,3 3-18 0,42-1-24 15,19 2-22-15,15 0-23 0,6 6-22 16,2-1-17-16,-2 5-30 0,-1 3-18 0,-10 2-13 16,-6 1-14-16,-16 1-22 15,-10-1-34-15,-35-2-50 0,-14 0-68 0,-21-6-43 16,-7 2-15-16,-9 0-23 0,-10-1-31 0,-7 0-54 16,-5 0-79-16,-2-2-112 0,-9 0-153 15,0 0-187-15,0 0 86 0,0 0-584 16,0 0-766-16</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04.150"/>
    </inkml:context>
    <inkml:brush xml:id="br0">
      <inkml:brushProperty name="width" value="0.035" units="cm"/>
      <inkml:brushProperty name="height" value="0.035" units="cm"/>
    </inkml:brush>
  </inkml:definitions>
  <inkml:trace contextRef="#ctx0" brushRef="#br0">1 52 10593 0 0,'-1'-23'6116'0'0,"6"20"-5707"0"0,0 0 0 0 0,0 0 0 0 0,0 0 0 0 0,0 1 0 0 0,0 0 0 0 0,1 0 0 0 0,-1 0 0 0 0,1 0 1 0 0,0 1-1 0 0,-1 0 0 0 0,9-1 0 0 0,73 0-130 0 0,-67 2-997 0 0,-5 0-426 0 0,34 1-4235 0 0,-20 8-1444 0 0,-15-1 846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04.354"/>
    </inkml:context>
    <inkml:brush xml:id="br0">
      <inkml:brushProperty name="width" value="0.035" units="cm"/>
      <inkml:brushProperty name="height" value="0.035" units="cm"/>
    </inkml:brush>
  </inkml:definitions>
  <inkml:trace contextRef="#ctx0" brushRef="#br0">47 1 11517 0 0,'-47'9'10487'0'0,"52"-7"-9203"0"0,14 2-184 0 0,0-1-1 0 0,1-1 1 0 0,-1-1-1 0 0,31-1 0 0 0,11-2-1535 0 0,10-1-7704 0 0,-68 3 5409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05.180"/>
    </inkml:context>
    <inkml:brush xml:id="br0">
      <inkml:brushProperty name="width" value="0.035" units="cm"/>
      <inkml:brushProperty name="height" value="0.035" units="cm"/>
    </inkml:brush>
  </inkml:definitions>
  <inkml:trace contextRef="#ctx0" brushRef="#br0">399 35 11669 0 0,'9'-19'-62'0'0,"-2"3"2850"0"0,-55 79-1207 0 0,2 2-1 0 0,-52 99 0 0 0,-56 156 2492 0 0,98-176-2235 0 0,44-111-3775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05.399"/>
    </inkml:context>
    <inkml:brush xml:id="br0">
      <inkml:brushProperty name="width" value="0.035" units="cm"/>
      <inkml:brushProperty name="height" value="0.035" units="cm"/>
    </inkml:brush>
  </inkml:definitions>
  <inkml:trace contextRef="#ctx0" brushRef="#br0">1 59 12901 0 0,'36'-58'3389'0'0,"-33"62"-2465"0"0,29 56 1256 0 0,92 151 1816 0 0,95 86-598 0 0,-188-261-3573 0 0,6 10-1954 0 0,-24-13-3521 0 0,-13-31 5043 0 0,0-1 0 0 0,-1 0 0 0 0,1 1 0 0 0,0-1 0 0 0,-1 0 0 0 0,1 0-1 0 0,-1 1 1 0 0,0-1 0 0 0,1 0 0 0 0,-1 0 0 0 0,0 0 0 0 0,0 0 0 0 0,0 0 0 0 0,0 0 0 0 0,0 0 0 0 0,-2 1 0 0 0,3-1 555 0 0,-9 5-6554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05.571"/>
    </inkml:context>
    <inkml:brush xml:id="br0">
      <inkml:brushProperty name="width" value="0.035" units="cm"/>
      <inkml:brushProperty name="height" value="0.035" units="cm"/>
    </inkml:brush>
  </inkml:definitions>
  <inkml:trace contextRef="#ctx0" brushRef="#br0">49 59 12953 0 0,'-45'-24'4203'0'0,"43"22"-3270"0"0,2 2-874 0 0,0 0 0 0 0,0 0 0 0 0,0 0 0 0 0,-1-1 0 0 0,1 1-1 0 0,0 0 1 0 0,0-1 0 0 0,0 1 0 0 0,0 0 0 0 0,0 0 0 0 0,0-1 0 0 0,0 1 0 0 0,0 0 0 0 0,0-1 0 0 0,0 1 0 0 0,0 0 0 0 0,0 0-1 0 0,0-1 1 0 0,0 1 0 0 0,0 0 0 0 0,0 0 0 0 0,0-1 0 0 0,0 1 0 0 0,0 0 0 0 0,1-1 0 0 0,-1 1 0 0 0,0 0 0 0 0,0 0 0 0 0,0 0-1 0 0,0-1 1 0 0,1 1 0 0 0,-1 0 0 0 0,0 0 0 0 0,0-1 0 0 0,0 1 0 0 0,1 0 0 0 0,-1 0 0 0 0,0 0 0 0 0,0 0 0 0 0,1 0 0 0 0,-1-1-1 0 0,0 1 1 0 0,0 0 0 0 0,1 0 0 0 0,-1 0 0 0 0,0 0 0 0 0,1 0 0 0 0,-1 0 0 0 0,33-6-176 0 0,43-3 0 0 0,41 4-7857 0 0,-61 3 2102 0 0,-27 2 832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05.850"/>
    </inkml:context>
    <inkml:brush xml:id="br0">
      <inkml:brushProperty name="width" value="0.035" units="cm"/>
      <inkml:brushProperty name="height" value="0.035" units="cm"/>
    </inkml:brush>
  </inkml:definitions>
  <inkml:trace contextRef="#ctx0" brushRef="#br0">1 43 9869 0 0,'8'-20'455'0'0,"1"-2"7255"0"0,-5 73-5556 0 0,-3 0 0 0 0,-7 86 0 0 0,1 65 2042 0 0,6-179-3614 0 0,1-1 0 0 0,1 1 1 0 0,2 0-1 0 0,0-1 0 0 0,1 0 0 0 0,15 35 0 0 0,-18-51-549 0 0,0 0 0 0 0,1-1-1 0 0,0 0 1 0 0,0 0 0 0 0,1 0 0 0 0,-1 0-1 0 0,1-1 1 0 0,0 0 0 0 0,0 0 0 0 0,0 0-1 0 0,1 0 1 0 0,0-1 0 0 0,-1 0 0 0 0,1 0-1 0 0,0 0 1 0 0,0-1 0 0 0,1 0 0 0 0,-1 0-1 0 0,0-1 1 0 0,1 0 0 0 0,-1 0 0 0 0,1 0 0 0 0,-1-1-1 0 0,14-1 1 0 0,-4 1-706 0 0,0-1 1 0 0,0-1-1 0 0,30-7 1 0 0,-31 5-2513 0 0,1-1 1 0 0,-1-1-1 0 0,18-9 1 0 0,-20 7-3324 0 0,-4-1-3286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06.056"/>
    </inkml:context>
    <inkml:brush xml:id="br0">
      <inkml:brushProperty name="width" value="0.035" units="cm"/>
      <inkml:brushProperty name="height" value="0.035" units="cm"/>
    </inkml:brush>
  </inkml:definitions>
  <inkml:trace contextRef="#ctx0" brushRef="#br0">0 165 18658 0 0,'5'-20'72'0'0,"3"-1"32"0"0,5 4 12 0 0,0-1-8 0 0,5 1 28 0 0,3 1-12 0 0,5 0-44 0 0,-3 2-4 0 0,6 4-240 0 0,-1 1-364 0 0,-5 7-456 0 0,1-3-589 0 0,-1 5-903 0 0,-2 2 100 0 0,-1 5 312 0 0,-2 0-1104 0 0,-2 5-1117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06.412"/>
    </inkml:context>
    <inkml:brush xml:id="br0">
      <inkml:brushProperty name="width" value="0.035" units="cm"/>
      <inkml:brushProperty name="height" value="0.035" units="cm"/>
    </inkml:brush>
  </inkml:definitions>
  <inkml:trace contextRef="#ctx0" brushRef="#br0">10 100 9117 0 0,'-1'-2'166'0'0,"-1"0"0"0"0,1 0 0 0 0,0-1 0 0 0,0 1 0 0 0,0 0 0 0 0,1 0 0 0 0,-1-1 0 0 0,0 1 0 0 0,1-1 0 0 0,-1 1 0 0 0,1-1 0 0 0,0 1 0 0 0,0-1 0 0 0,0 1 0 0 0,0-1 0 0 0,1 1 0 0 0,-1-1 0 0 0,0 1 0 0 0,1 0 0 0 0,0-1 0 0 0,0 1 0 0 0,-1 0 1 0 0,2-1-1 0 0,-1 1 0 0 0,0 0 0 0 0,0 0 0 0 0,1 0 0 0 0,-1 0 0 0 0,1 0 0 0 0,-1 0 0 0 0,1 0 0 0 0,0 0 0 0 0,0 1 0 0 0,0-1 0 0 0,0 1 0 0 0,0-1 0 0 0,0 1 0 0 0,0 0 0 0 0,0 0 0 0 0,1 0 0 0 0,-1 0 0 0 0,4-1 0 0 0,0 0 42 0 0,0 0-1 0 0,1 0 0 0 0,-1 0 1 0 0,1 1-1 0 0,-1 0 1 0 0,1 0-1 0 0,0 1 1 0 0,-1-1-1 0 0,1 1 1 0 0,0 1-1 0 0,-1 0 0 0 0,1 0 1 0 0,0 0-1 0 0,-1 0 1 0 0,7 4-1 0 0,-7-3-89 0 0,0 1 1 0 0,-1 0-1 0 0,0 0 0 0 0,0 1 0 0 0,0 0 1 0 0,0-1-1 0 0,0 2 0 0 0,-1-1 0 0 0,0 0 1 0 0,0 1-1 0 0,0 0 0 0 0,0 0 0 0 0,-1 0 1 0 0,0 1-1 0 0,0-1 0 0 0,0 1 0 0 0,-1-1 1 0 0,1 1-1 0 0,-1 0 0 0 0,-1 0 0 0 0,1 0 1 0 0,-1 0-1 0 0,0 0 0 0 0,0 9 0 0 0,-2-1 308 0 0,0 1 1 0 0,0-1-1 0 0,-1 1 0 0 0,-1-1 0 0 0,-1 0 0 0 0,0 0 0 0 0,0 0 0 0 0,-2 0 0 0 0,-8 15 0 0 0,-14 49 4917 0 0,28-74-4807 0 0,2-2-532 0 0,0 0 0 0 0,0 0 0 0 0,1 0 0 0 0,-1 0 0 0 0,0 0 0 0 0,1 0 0 0 0,-1-1 0 0 0,1 0 0 0 0,-1 1 0 0 0,1-1 0 0 0,0 0 0 0 0,-1 0 0 0 0,1 0 0 0 0,0 0 0 0 0,0-1 0 0 0,0 1 0 0 0,0-1 0 0 0,0 0 0 0 0,-1 0 0 0 0,1 0 0 0 0,6-1 0 0 0,3 2 4 0 0,161 2-858 0 0,-115-6-2985 0 0,0 0-4052 0 0,-20 1-558 0 0,-19 0-1449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06.786"/>
    </inkml:context>
    <inkml:brush xml:id="br0">
      <inkml:brushProperty name="width" value="0.035" units="cm"/>
      <inkml:brushProperty name="height" value="0.035" units="cm"/>
    </inkml:brush>
  </inkml:definitions>
  <inkml:trace contextRef="#ctx0" brushRef="#br0">3 79 17858 0 0,'-1'-3'39'0'0,"1"1"0"0"0,-1-1 0 0 0,1 0 0 0 0,-1 1 0 0 0,1-1 0 0 0,0 1 0 0 0,0-1 0 0 0,0 0 0 0 0,1 1 0 0 0,-1-1 0 0 0,1 0 0 0 0,-1 1 0 0 0,1-1 0 0 0,0 1 0 0 0,0-1 0 0 0,0 1 0 0 0,0-1 0 0 0,0 1 0 0 0,1 0 0 0 0,-1 0 0 0 0,1 0 0 0 0,0-1 0 0 0,-1 1 0 0 0,1 1 0 0 0,2-3 0 0 0,0 2 14 0 0,1 0-1 0 0,-1 0 0 0 0,0 0 1 0 0,1 1-1 0 0,-1 0 0 0 0,1 0 0 0 0,0 0 1 0 0,-1 1-1 0 0,1-1 0 0 0,0 1 1 0 0,-1 0-1 0 0,1 0 0 0 0,8 2 0 0 0,2 0 47 0 0,0 0-1 0 0,0 2 1 0 0,0-1-1 0 0,-1 2 1 0 0,0 0-1 0 0,0 0 1 0 0,0 2-1 0 0,-1 0 1 0 0,0 0-1 0 0,0 1 1 0 0,-1 1-1 0 0,1 0 1 0 0,-2 0-1 0 0,0 1 1 0 0,0 1-1 0 0,-1 0 0 0 0,0 0 1 0 0,-1 1-1 0 0,0 0 1 0 0,-1 1-1 0 0,0 0 1 0 0,-1 0-1 0 0,-1 1 1 0 0,0 0-1 0 0,0 0 1 0 0,-2 0-1 0 0,0 1 1 0 0,3 19-1 0 0,0 19 873 0 0,-2 1 0 0 0,-3 88 0 0 0,-21 108 1681 0 0,19-250-2650 0 0,-26 203 1935 0 0,20-171-1385 0 0,-1 0-1 0 0,-2 0 1 0 0,-1-1-1 0 0,-17 36 1 0 0,24-64-561 0 0,0 0 0 0 0,0 0 1 0 0,0-1-1 0 0,0 1 0 0 0,-1-1 1 0 0,1 0-1 0 0,-1 0 0 0 0,1 0 1 0 0,-1 0-1 0 0,0 0 0 0 0,0-1 1 0 0,0 0-1 0 0,0 0 0 0 0,0 0 1 0 0,0 0-1 0 0,0 0 0 0 0,-5-1 1 0 0,0 0-926 0 0,1-1 0 0 0,0-1 0 0 0,0 1 1 0 0,0-1-1 0 0,0 0 0 0 0,0-1 0 0 0,0 0 1 0 0,-8-5-1 0 0,-26-21-11813 0 0,31 16 3188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07.023"/>
    </inkml:context>
    <inkml:brush xml:id="br0">
      <inkml:brushProperty name="width" value="0.035" units="cm"/>
      <inkml:brushProperty name="height" value="0.035" units="cm"/>
    </inkml:brush>
  </inkml:definitions>
  <inkml:trace contextRef="#ctx0" brushRef="#br0">1 128 18634 0 0,'2'-5'245'0'0,"1"0"0"0"0,1 0 0 0 0,-1 0 0 0 0,1 0 0 0 0,-1 1 1 0 0,1 0-1 0 0,1-1 0 0 0,-1 1 0 0 0,1 1 0 0 0,-1-1 0 0 0,1 1 0 0 0,0 0 0 0 0,0 0 1 0 0,1 0-1 0 0,6-2 0 0 0,14-6 956 0 0,49-13 0 0 0,-65 22-1087 0 0,18-6 419 0 0,2 2 0 0 0,37-3 0 0 0,-2 8-2596 0 0,-6 12-5541 0 0,-58-11 7103 0 0,1 0-1 0 0,-1 1 1 0 0,0-1-1 0 0,1 1 1 0 0,-1 0-1 0 0,0-1 1 0 0,0 1 0 0 0,0 0-1 0 0,1 0 1 0 0,-1-1-1 0 0,0 1 1 0 0,0 0-1 0 0,0 0 1 0 0,0 0-1 0 0,1 3 1 0 0,2 5-6624 0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31T02:47:09.467"/>
    </inkml:context>
    <inkml:brush xml:id="br0">
      <inkml:brushProperty name="width" value="0.05292" units="cm"/>
      <inkml:brushProperty name="height" value="0.05292" units="cm"/>
      <inkml:brushProperty name="color" value="#FF0000"/>
    </inkml:brush>
  </inkml:definitions>
  <inkml:trace contextRef="#ctx0" brushRef="#br0">10596 11980 1084 0,'0'0'169'16,"0"0"11"-16,0 0-36 0,0 0 11 15,-18 19 6-15,5-6 7 0,-6 8-2 0,-3 1 2 16,-3 2 17-16,-8 8 9 0,1-2-14 16,1 1-1-16,1-2-17 0,5-3-13 0,2-2-15 15,3-2-15-15,-2 1-8 0,3-4-11 16,4-4-10-16,1-1-10 0,3-4-7 0,0-2-4 16,1 1-6-16,1-3-8 0,0-3-3 15,-2-1-4-15,11-2-3 0,-20-4-7 16,12-1-6-16,0-2-4 0,1-5-17 0,1-2-17 15,5-5 1-15,-1-2-9 16,4-4 0-16,-1-11 1 0,5 2 1 0,-1 0 0 16,3 3 1-16,0 5 2 0,-4 5 6 15,1 6 18-15,-1-1 14 0,0 6 3 0,0-2 1 16,-1 4-4-16,0 1 7 0,3 3 31 16,-6 4 13-16,0 0 11 0,16 12 10 0,-6-1-6 15,1 4-1-15,0 4-4 0,5 5-6 16,4 6-6-16,-2-3-8 0,3 1-8 15,-2 0-4-15,0-2-7 0,-4-1-7 16,1-6-2-16,-7-3-1 0,1-2-7 0,-3-2-2 0,-1-4 1 16,1 1-2-16,-5-3-2 15,2-1-2-15,2-1-1 0,-6-4-4 0,0 0 1 16,0 0-5-16,0 0 0 0,0 0-2 16,-8-20-3-16,4 4-3 0,-3-4-3 15,1-4 1-15,1-12-6 0,-2 2 4 0,-2 3-1 16,4 8-5-16,-1 6 0 0,2 3 0 15,-2 1-3-15,0 6-1 0,-3 0 0 0,4 4-1 16,5 3 3-16,0 0 2 0,-25 11-4 16,17-4 3-16,0 3 4 0,2 3 6 0,5 0-1 15,1-1 3-15,0 2 4 0,3 1 2 16,4-1-1-16,4-1-1 0,0-2 0 16,5 1 2-16,-2-2-3 0,6-1-4 15,-4-5 4-15,2 2-29 0,0-1-44 0,-4-3-58 16,-1 0-74-16,-1-2-94 0,-1 0-99 15,-11 0-119-15,20-4-210 0,-20 4 54 0,11 0 72 16,-11 0-367-16,5 6-431 0</inkml:trace>
  <inkml:trace contextRef="#ctx0" brushRef="#br0" timeOffset="1616.1">19109 15418 1707 0,'0'0'111'0,"0"-12"-31"0,0 5-16 0,-1 1-10 16,-1-3 14-16,-2-2 11 0,-1 1 14 15,-1 1-5-15,0-4 12 0,-6 1-7 0,1-2-6 16,-2-1-2-16,0-1-2 16,-11-3-9-16,2 1-6 0,-6-2 10 0,-5 0 1 15,-7 0-3-15,-6-1-5 0,-3 4 17 16,-9 1 9-16,2 3 3 0,-5 1 0 0,-5 3 4 15,2 2-9-15,-7 2-5 0,3 2 2 16,2 1-2-16,-4 1 0 0,6 2-2 16,-3 3 1-16,4 1-5 0,0-1-5 0,3 7-8 15,-3 1 1-15,4 0-9 0,-4 3 4 16,2 1-2-16,0 3-6 0,2 0-5 0,1 1-5 16,6 0 3-16,0 3-7 0,2-2-2 15,9 3-5-15,3-2 0 0,7 0-1 0,4-1 2 16,2 2 5-16,2 4 3 15,7-2 13-15,-4 3 2 0,6-1 12 0,0 2 8 16,3 2 5-16,1 0 12 0,2 0 7 16,4-4 9-16,1-1-8 0,1 1 7 0,2 1 6 15,5 12 3-15,3-1-1 0,6 7 8 16,0 1 0-16,8-1-8 0,3-2-5 16,5 0-10-16,2 2-5 0,8-2-8 0,5 1-9 15,12 8-7-15,-8-12-11 0,12 7-2 16,3-2-6-16,-14-10-6 0,1 0-7 0,4-1-3 15,3-3-3-15,-1 2-2 0,2-5-3 16,0 2-8-16,2-2 0 0,0-1-1 0,-2-2-5 16,2-1-20-16,-2-1-1 0,1-1 0 15,-4 1 0-15,5-4 0 0,0-1 0 16,-6-4 0-16,1 1 0 0,-5-3 0 16,-7-4 0-16,-3-2 0 0,-2-2 0 0,-1-1 0 15,-6-6 0-15,4-2 0 0,0-1 0 16,1-5 0-16,1-2 0 0,-2-3 0 0,8-6 0 15,0-3 0-15,0 0 0 0,-5-2 0 16,0-1 0-16,-1-3 0 0,-2 1 0 0,-6-1 0 16,3-1 0-16,-3-4 0 0,-3 3 0 15,2-1 0-15,-11 3 0 0,5-7 0 16,2 1 0-16,0-1 0 0,-2-1 0 16,-4 5 0-16,0-4 0 0,-2 2 0 15,-2 1 0-15,0-10 0 0,-1 8 0 0,-5-2 0 16,1 0 0-16,-6-1 0 0,-2-3 0 15,-7 0 0-15,-4-12 0 0,-6 0 0 0,-6-6 0 16,-4 3 0-16,-7 2 0 0,-15-6 0 16,-9 6 0-16,-6 7 0 0,2 13 0 0,-14-2 0 15,7 12 0-15,-1 3 0 0,-6 5 0 16,-7 3 0-16,8 6 0 0,1 3 0 0,2 1 0 16,7 4 0-16,13 2 0 0,5 3-57 15,4 2-220-15,2 3-55 0,-1 2-86 16,6 2-106-16,3 2-156 0,1-1-156 15,3 2 83-15,8-6-714 0,2-2-916 0</inkml:trace>
  <inkml:trace contextRef="#ctx0" brushRef="#br0" timeOffset="2985.02">21523 15209 3711 0,'-13'-14'-247'0,"-2"2"32"16,-3 2 31-16,0-2 28 0,-11-2 31 0,0-3 35 15,-1 2 30-15,-2 1 16 0,-4 4 11 16,0 0 13-16,-3 2 11 0,-5 1 5 0,3 4 2 16,-5 1 9-16,-2 2 13 0,0 0 0 15,-3 2 17-15,-10 1 9 0,0 1 6 16,2 1 5-16,12-1 8 0,-13 3 0 16,-1 1 1-16,0 0 13 0,2 1-6 15,-2 3 8-15,4 1 0 0,2-2-4 0,0 4 6 16,3 5-2-16,4-2-1 0,-1 5-3 15,5 1 3-15,-1 1-6 0,3 4 2 0,3 2-4 16,5 3 1-16,4 2 0 0,-1 4-6 16,6 0 4-16,3 0-2 0,3-1 1 0,4-3 1 15,3-2-8-15,1 1 1 0,4 5 7 16,0-2-1-16,3 2 0 0,2 4 2 16,1-3 2-16,2 2 8 0,3 0 7 15,2-2 0-15,6 8 2 0,-1 0 7 0,-4-10-4 16,11 7 7-16,-1-1 4 0,4 0 4 15,0-5 6-15,4 2-2 0,2-5 9 16,1 1-4-16,3-2-9 0,1 1 1 0,4-3-5 16,2-2-7-16,5 1-1 0,0-2-3 15,0-1-6-15,5 1 1 0,-1 1-6 0,3-5-6 16,0 0-2-16,5-1-6 0,-2-3-4 16,3 2-2-16,-1-3-5 0,4-3-4 15,2-4-7-15,-3 1-2 0,2-4-3 0,-1-2-2 16,-4-3-2-16,-5-4-7 0,1-1-1 0,1-2-2 15,9-4-2-15,0-2 0 0,-2 0-3 16,-6-4-1-16,2-2-2 0,-4 0-3 16,-9 2 0-16,8-5-2 0,-10 3-1 15,0-1 0-15,-2 0-3 0,2-1 3 0,-4 1-3 16,5 1 0-16,-5-2-3 0,-2 2-4 16,-2-2 4-16,0 2-2 0,-1 0-4 15,-2-2 6-15,-3 4-4 0,-1-2-4 0,-6 3 0 16,0-1 0-16,6-5 0 0,-3 2 0 15,0 3 0-15,-5-1 0 0,7-7 0 0,-1-1 0 16,2-1 0-16,2-4 0 16,-2 0 0-16,4-10 0 0,-1-2 0 0,0-3 0 15,1-3 0-15,-5-1 0 0,1-1 0 16,-3-3 0-16,-6-2 0 0,0-3 0 0,-7 2 0 16,-5 6 0-16,-2-1 0 0,-8 1 0 15,-5-10 0-15,-6 1 0 0,-7-1 0 0,1 0 0 16,-13 1 0-16,-1 2 0 15,-17-9 0-15,-2 5 0 0,-7 5 0 0,-5 4 0 0,14 11 0 16,-5 3 0-16,0 4 0 16,-2 3 0-16,0 2 0 0,2 6 0 0,-1 5 0 15,1 1 0-15,12 5 0 0,1 2 0 16,1 4 0-16,-2 2 0 0,8 4 0 0,3 1-203 16,2 1-179-16,9 0-78 0,3 1-74 15,3 0-99-15,6-3-206 0,4 1 73 16,0-1 81-16,2 0-570 0,3 1-715 0</inkml:trace>
  <inkml:trace contextRef="#ctx0" brushRef="#br0" timeOffset="3743.89">24155 16138 3661 0,'-14'-5'5'0,"-2"0"21"0,8 2 23 0,-3 1 41 16,11 2 45-16,-8-5 34 0,8 5 23 0,0 0 12 16,-9-4 4-16,9 4-12 0,0 0-18 15,0 0-11-15,0 0-19 0,44-3-10 0,-18 1-17 16,5 2-15-16,-1 0-12 0,13-2-25 16,-4 2-28-16,-5 0-38 0,-5 0-30 15,-8 2-31-15,1 0-26 0,-8 1 0 16,-3 1 6-16,-2 1 11 0,-9-5 12 0,-4 11 0 15,-6-2-3-15,-9 2 12 0,-9 1 10 0,-5-2 0 16,1 2 11-16,11-5 14 16,3 0 9-16,5-2 5 0,1 0-1 0,5-2 4 15,0 1 4-15,7-4 11 0,-11 5 11 16,11-5 3-16,0 0-2 0,-7 3-4 0,7-3-1 16,0 0-6-16,0 0-27 0,0 0-34 15,0 0-52-15,0 0-71 0,30-3-80 16,-30 3-85-16,14-5-132 0,-8 1-197 0,-6 4 60 15,11-7 69-15,-11 7-288 0,6-3-301 16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07.187"/>
    </inkml:context>
    <inkml:brush xml:id="br0">
      <inkml:brushProperty name="width" value="0.035" units="cm"/>
      <inkml:brushProperty name="height" value="0.035" units="cm"/>
    </inkml:brush>
  </inkml:definitions>
  <inkml:trace contextRef="#ctx0" brushRef="#br0">1 52 14661 0 0,'11'-1'6622'0'0,"29"-6"-4354"0"0,120-20-7087 0 0,-66 13-5448 0 0,-65 12 3658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07.667"/>
    </inkml:context>
    <inkml:brush xml:id="br0">
      <inkml:brushProperty name="width" value="0.035" units="cm"/>
      <inkml:brushProperty name="height" value="0.035" units="cm"/>
    </inkml:brush>
  </inkml:definitions>
  <inkml:trace contextRef="#ctx0" brushRef="#br0">12 143 14069 0 0,'-3'-8'663'0'0,"1"0"-1"0"0,0 0 0 0 0,0 0 1 0 0,1 0-1 0 0,0 0 0 0 0,0-1 0 0 0,2-13 1 0 0,-1 19-492 0 0,1 0 1 0 0,0 1 0 0 0,0-1-1 0 0,0 0 1 0 0,1 1 0 0 0,-1-1-1 0 0,1 1 1 0 0,-1-1 0 0 0,1 1-1 0 0,0 0 1 0 0,0 0 0 0 0,0 0-1 0 0,0 0 1 0 0,0 0 0 0 0,1 0-1 0 0,-1 0 1 0 0,0 1 0 0 0,1-1-1 0 0,-1 1 1 0 0,1 0 0 0 0,0-1-1 0 0,-1 1 1 0 0,1 1 0 0 0,0-1-1 0 0,5-1 1 0 0,5-1 61 0 0,1 0 1 0 0,1 0 0 0 0,-1 2-1 0 0,0-1 1 0 0,0 2 0 0 0,1 0-1 0 0,-1 1 1 0 0,0 0 0 0 0,0 1-1 0 0,1 1 1 0 0,-1 0 0 0 0,-1 1-1 0 0,19 7 1 0 0,-25-8-162 0 0,-1 0 1 0 0,0 0 0 0 0,0 0-1 0 0,0 1 1 0 0,-1 0-1 0 0,1 0 1 0 0,-1 1 0 0 0,0 0-1 0 0,0-1 1 0 0,0 2-1 0 0,-1-1 1 0 0,1 0 0 0 0,-2 1-1 0 0,1 0 1 0 0,0 0 0 0 0,-1 0-1 0 0,0 0 1 0 0,-1 1-1 0 0,1-1 1 0 0,-1 1 0 0 0,0 0-1 0 0,-1-1 1 0 0,0 1-1 0 0,0 0 1 0 0,0 0 0 0 0,-1 0-1 0 0,0 0 1 0 0,0 0-1 0 0,-2 9 1 0 0,-2 7 236 0 0,-1-1-1 0 0,-1 0 1 0 0,-1 0-1 0 0,-1-1 1 0 0,-1 0 0 0 0,-13 24-1 0 0,-80 119 1117 0 0,84-138-1523 0 0,9-13 98 0 0,4-7 0 0 0,1 0 0 0 0,0 0 0 0 0,0 1 0 0 0,1-1 0 0 0,0 1 0 0 0,-3 8 0 0 0,5-13 0 0 0,1 0 0 0 0,0 0 0 0 0,0-1 0 0 0,-1 1 0 0 0,1 0 0 0 0,0 0 0 0 0,1-1 0 0 0,-1 1 0 0 0,0 0 0 0 0,0 0 0 0 0,1-1 0 0 0,-1 1 0 0 0,1 0 0 0 0,0-1 0 0 0,-1 1 0 0 0,1 0 0 0 0,0-1 0 0 0,0 1 0 0 0,0-1 0 0 0,0 1 0 0 0,0-1 0 0 0,1 0 0 0 0,-1 1 0 0 0,0-1 0 0 0,0 0 0 0 0,1 0 0 0 0,-1 0 0 0 0,1 0 0 0 0,-1 0 0 0 0,1 0 0 0 0,2 0 0 0 0,14 9 0 0 0,1-2 0 0 0,0 0 0 0 0,1-2 0 0 0,32 8 0 0 0,88 9 0 0 0,-85-15 0 0 0,186 21 0 0 0,-201-25 0 0 0,-20-2 0 0 0,-5 0-95 0 0,-12-1-985 0 0,-9 2-2439 0 0,-23 9-829 0 0,2-1-4366 0 0,1 2-4441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12.261"/>
    </inkml:context>
    <inkml:brush xml:id="br0">
      <inkml:brushProperty name="width" value="0.035" units="cm"/>
      <inkml:brushProperty name="height" value="0.035" units="cm"/>
    </inkml:brush>
  </inkml:definitions>
  <inkml:trace contextRef="#ctx0" brushRef="#br0">25 159 13617 0 0,'0'0'2256'0'0,"9"0"-1355"0"0,-4 0-592 0 0,1 0 0 0 0,-1-1 0 0 0,1 1 0 0 0,-1-1 1 0 0,1-1-1 0 0,-1 1 0 0 0,1-1 0 0 0,-1 0 1 0 0,0 0-1 0 0,0 0 0 0 0,0-1 0 0 0,0 0 0 0 0,5-4 1 0 0,124-88 6791 0 0,-90 59-4161 0 0,-43 35-2354 0 0,-2 13-429 0 0,-1 1 0 0 0,-1-1 0 0 0,0 1 0 0 0,-6 16 0 0 0,-7 30 95 0 0,8 16-252 0 0,3 0 0 0 0,3 1 0 0 0,14 129 0 0 0,-11-153 0 0 0,-2-38 0 0 0,-6-5 0 0 0,-4-4 0 0 0,0 0 0 0 0,-1-2 0 0 0,1 1 0 0 0,-1-2 0 0 0,0 1 0 0 0,-14 0 0 0 0,-12 3 0 0 0,-58 15 0 0 0,78-18 0 0 0,51 5 0 0 0,207-1 0 0 0,50 3 0 0 0,-274-10 0 0 0,-1 0 0 0 0,0-2-354 0 0,-12 2-1739 0 0,-5 3 994 0 0,1-1 0 0 0,0 1-1 0 0,-1 0 1 0 0,0-1 0 0 0,0 1 0 0 0,0-1-1 0 0,0 1 1 0 0,0-1 0 0 0,-5 4 0 0 0,1 0-4005 0 0,-7 8-7264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13.550"/>
    </inkml:context>
    <inkml:brush xml:id="br0">
      <inkml:brushProperty name="width" value="0.035" units="cm"/>
      <inkml:brushProperty name="height" value="0.035" units="cm"/>
    </inkml:brush>
  </inkml:definitions>
  <inkml:trace contextRef="#ctx0" brushRef="#br0">88 30 20006 0 0,'7'-29'-645'0'0,"-22"54"975"0"0,2 1 0 0 0,0 1 0 0 0,1 0 0 0 0,-7 30 0 0 0,13-38-77 0 0,1-1 0 0 0,1 1-1 0 0,1 0 1 0 0,1 0 0 0 0,0 0-1 0 0,2 0 1 0 0,2 33 0 0 0,-2-49-183 0 0,1 0 0 0 0,-1 1 0 0 0,1-1 0 0 0,0 0 0 0 0,0 0 0 0 0,0 1 0 0 0,0-1 0 0 0,1 0 0 0 0,-1 0 0 0 0,1 0 0 0 0,0 0 0 0 0,0-1 0 0 0,0 1 0 0 0,0 0 0 0 0,0-1 0 0 0,1 0 0 0 0,-1 1 0 0 0,1-1 1 0 0,0 0-1 0 0,-1 0 0 0 0,1 0 0 0 0,0-1 0 0 0,0 1 0 0 0,0-1 0 0 0,0 1 0 0 0,0-1 0 0 0,6 1 0 0 0,1 0 43 0 0,0-1 0 0 0,0-1 0 0 0,0 1 0 0 0,0-2 0 0 0,0 1 0 0 0,0-1-1 0 0,0-1 1 0 0,10-2 0 0 0,-12 3-71 0 0,1 0-1 0 0,-1 1 0 0 0,0 0 1 0 0,0 1-1 0 0,0 0 1 0 0,0 0-1 0 0,0 1 0 0 0,0 0 1 0 0,0 0-1 0 0,11 5 0 0 0,-9-3-11 0 0,-1-1-1 0 0,1 0 1 0 0,0-1-1 0 0,0 0 1 0 0,0 0-1 0 0,15-1 1 0 0,-5-2 82 0 0,0-1 0 0 0,-1-1-1 0 0,1 0 1 0 0,-1-2 0 0 0,0 0 0 0 0,0-2 0 0 0,-1 0 0 0 0,28-14 0 0 0,-33 13 7 0 0,0 0 0 0 0,0-1 0 0 0,-1-1 1 0 0,0 0-1 0 0,-1 0 0 0 0,0-1 1 0 0,0-1-1 0 0,-2 1 0 0 0,1-2 0 0 0,-1 1 1 0 0,10-22-1 0 0,67-156-638 0 0,-101 195-14583 0 0,-5 14 14465 0 0,8-3-3727 0 0,-1 8-2268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14.118"/>
    </inkml:context>
    <inkml:brush xml:id="br0">
      <inkml:brushProperty name="width" value="0.035" units="cm"/>
      <inkml:brushProperty name="height" value="0.035" units="cm"/>
    </inkml:brush>
  </inkml:definitions>
  <inkml:trace contextRef="#ctx0" brushRef="#br0">115 103 12961 0 0,'18'-100'4407'0'0,"-18"98"-3298"0"0,1 8-552 0 0,-3 46 261 0 0,-2 1 0 0 0,-2-1 1 0 0,-24 96-1 0 0,22-108-501 0 0,-24 91 700 0 0,-19 118 2715 0 0,51-250-3691 0 0,0 1 0 0 0,0 0 0 0 0,0 0 0 0 0,0 0-1 0 0,0 0 1 0 0,0 0 0 0 0,0 0 0 0 0,0-1 0 0 0,0 1 0 0 0,0 0-1 0 0,0 0 1 0 0,0 0 0 0 0,0 0 0 0 0,0 0 0 0 0,0-1 0 0 0,0 1-1 0 0,0 0 1 0 0,0 0 0 0 0,0 0 0 0 0,0 0 0 0 0,0 0 0 0 0,0 0-1 0 0,0 0 1 0 0,1-1 0 0 0,-1 1 0 0 0,0 0 0 0 0,0 0 0 0 0,0 0-1 0 0,0 0 1 0 0,0 0 0 0 0,0 0 0 0 0,0 0 0 0 0,1 0 0 0 0,-1 0-1 0 0,0 0 1 0 0,0 0 0 0 0,0 0 0 0 0,0 0 0 0 0,0 0 0 0 0,1 0-1 0 0,-1 0 1 0 0,0 0 0 0 0,0 0 0 0 0,0 0 0 0 0,0 0 0 0 0,0 0-1 0 0,0 0 1 0 0,1 0 0 0 0,-1 0 0 0 0,0 0 0 0 0,0 0 0 0 0,0 0-1 0 0,0 0 1 0 0,0 0 0 0 0,0 0 0 0 0,1 0 0 0 0,-1 0 0 0 0,0 0-1 0 0,0 0 1 0 0,0 0 0 0 0,0 1 0 0 0,0-1 0 0 0,0 0 0 0 0,0 0-1 0 0,0 0 1 0 0,1 0 0 0 0,-1 0 0 0 0,0 1 0 0 0,17-21 1190 0 0,-10 11-1160 0 0,1 0 0 0 0,0 1 0 0 0,0-1-1 0 0,0 1 1 0 0,1 1 0 0 0,0 0 0 0 0,1 0 0 0 0,18-9 0 0 0,-27 15-11 0 0,6 3-12 0 0,-2 0-39 0 0,-1 0 0 0 0,1 1 0 0 0,-1-1 0 0 0,1 1 0 0 0,-1 0 1 0 0,0 0-1 0 0,0 0 0 0 0,0 1 0 0 0,0-1 0 0 0,-1 1 0 0 0,1 0 1 0 0,-1 0-1 0 0,0 0 0 0 0,0 0 0 0 0,-1 1 0 0 0,1-1 0 0 0,-1 1 0 0 0,2 6 1 0 0,12 26 7 0 0,20 76 1 0 0,-28-80-3869 0 0,0-1-3996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14.275"/>
    </inkml:context>
    <inkml:brush xml:id="br0">
      <inkml:brushProperty name="width" value="0.035" units="cm"/>
      <inkml:brushProperty name="height" value="0.035" units="cm"/>
    </inkml:brush>
  </inkml:definitions>
  <inkml:trace contextRef="#ctx0" brushRef="#br0">45 61 13373 0 0,'15'-59'606'0'0,"-15"57"-140"0"0,-1 8-444 0 0,-23 69-1165 0 0,16-54-1038 0 0,1 0 0 0 0,1 1 1 0 0,-4 23-1 0 0,7-25-564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14.448"/>
    </inkml:context>
    <inkml:brush xml:id="br0">
      <inkml:brushProperty name="width" value="0.035" units="cm"/>
      <inkml:brushProperty name="height" value="0.035" units="cm"/>
    </inkml:brush>
  </inkml:definitions>
  <inkml:trace contextRef="#ctx0" brushRef="#br0">39 143 7441 0 0,'3'-37'444'0'0,"-3"9"40"0"0,0 4-24 0 0,0 8-24 0 0,-3 2-56 0 0,3 2-84 0 0,-2 3 20 0 0,-9 7-944 0 0,-7 27-4613 0 0,11-11 2709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14.963"/>
    </inkml:context>
    <inkml:brush xml:id="br0">
      <inkml:brushProperty name="width" value="0.035" units="cm"/>
      <inkml:brushProperty name="height" value="0.035" units="cm"/>
    </inkml:brush>
  </inkml:definitions>
  <inkml:trace contextRef="#ctx0" brushRef="#br0">145 0 7765 0 0,'0'1'94'0'0,"0"-1"0"0"0,0 0 1 0 0,0 0-1 0 0,0 0 0 0 0,0 0 1 0 0,0 1-1 0 0,0-1 0 0 0,0 0 0 0 0,0 0 1 0 0,0 0-1 0 0,0 0 0 0 0,0 0 1 0 0,0 1-1 0 0,1-1 0 0 0,-1 0 1 0 0,0 0-1 0 0,0 0 0 0 0,0 0 1 0 0,0 1-1 0 0,0-1 0 0 0,0 0 1 0 0,0 0-1 0 0,0 0 0 0 0,0 0 0 0 0,1 0 1 0 0,-1 0-1 0 0,0 0 0 0 0,0 0 1 0 0,0 1-1 0 0,0-1 0 0 0,0 0 1 0 0,1 0-1 0 0,-1 0 0 0 0,0 0 1 0 0,0 0-1 0 0,0 0 0 0 0,0 0 0 0 0,1 0 1 0 0,-1 0-1 0 0,0 0 0 0 0,0 0 1 0 0,0 0-1 0 0,0 0 0 0 0,1 0 1 0 0,-1 0-1 0 0,0 0 0 0 0,0 0 1 0 0,0 0-1 0 0,0 0 0 0 0,1 0 0 0 0,-1 0 1 0 0,0 0-1 0 0,0-1 0 0 0,0 1 1 0 0,0 0-1 0 0,0 0 0 0 0,1 0 1 0 0,0 32 1612 0 0,-5 41-512 0 0,-67 304 4630 0 0,-1 12 379 0 0,71-378-6149 0 0,-3 26 890 0 0,8-18-4328 0 0,16-32-8027 0 0,-8 1 6087 0 0,-5 4-1871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15.363"/>
    </inkml:context>
    <inkml:brush xml:id="br0">
      <inkml:brushProperty name="width" value="0.035" units="cm"/>
      <inkml:brushProperty name="height" value="0.035" units="cm"/>
    </inkml:brush>
  </inkml:definitions>
  <inkml:trace contextRef="#ctx0" brushRef="#br0">0 152 14737 0 0,'10'-7'457'0'0,"0"1"0"0"0,0 0 0 0 0,0 0 0 0 0,1 1 0 0 0,-1 0 1 0 0,1 1-1 0 0,0 0 0 0 0,1 1 0 0 0,12-2 0 0 0,-12 2-304 0 0,0 1 1 0 0,-1-2 0 0 0,1 1 0 0 0,-1-2-1 0 0,0 1 1 0 0,0-2 0 0 0,-1 1 0 0 0,0-1-1 0 0,12-9 1 0 0,-21 14-147 0 0,0 1 0 0 0,0-1 0 0 0,-1 1 0 0 0,1-1 0 0 0,0 1 0 0 0,0-1 0 0 0,-1 1 0 0 0,1-1 0 0 0,0 0 0 0 0,-1 1 0 0 0,1-1 0 0 0,-1 0 0 0 0,1 1 0 0 0,-1-1 0 0 0,1 0 0 0 0,-1 0 0 0 0,1 0 0 0 0,-1 0 0 0 0,0 1 0 0 0,1-1 0 0 0,-1 0 0 0 0,0 0-1 0 0,0 0 1 0 0,0 0 0 0 0,0 0 0 0 0,0 0 0 0 0,0 0 0 0 0,0 0 0 0 0,0 0 0 0 0,0 1 0 0 0,0-1 0 0 0,0 0 0 0 0,-1 0 0 0 0,1 0 0 0 0,0 0 0 0 0,-1 0 0 0 0,1 0 0 0 0,0 1 0 0 0,-1-1 0 0 0,1 0 0 0 0,-1 0 0 0 0,1 1 0 0 0,-1-1 0 0 0,0 0 0 0 0,1 1 0 0 0,-1-1 0 0 0,0 0 0 0 0,1 1 0 0 0,-1-1 0 0 0,0 1 0 0 0,0-1 0 0 0,0 1-1 0 0,1 0 1 0 0,-1-1 0 0 0,0 1 0 0 0,0 0 0 0 0,0-1 0 0 0,0 1 0 0 0,0 0 0 0 0,-1 0 0 0 0,-4-2 56 0 0,1 1 1 0 0,-1 0-1 0 0,0 0 0 0 0,0 0 0 0 0,1 1 1 0 0,-1 0-1 0 0,0 0 0 0 0,0 0 0 0 0,-6 2 1 0 0,6-1 190 0 0,-1 1 1 0 0,1 1 0 0 0,1 0 0 0 0,-1-1 0 0 0,0 2 0 0 0,0-1-1 0 0,1 1 1 0 0,0-1 0 0 0,0 1 0 0 0,0 1 0 0 0,0-1-1 0 0,1 1 1 0 0,-1 0 0 0 0,1 0 0 0 0,1 0 0 0 0,-1 1-1 0 0,1-1 1 0 0,-1 1 0 0 0,2 0 0 0 0,-1 0 0 0 0,1 0 0 0 0,0 0-1 0 0,0 0 1 0 0,0 1 0 0 0,1-1 0 0 0,0 0 0 0 0,0 1-1 0 0,1-1 1 0 0,0 1 0 0 0,0-1 0 0 0,0 1 0 0 0,1-1-1 0 0,0 1 1 0 0,0-1 0 0 0,1 0 0 0 0,0 1 0 0 0,0-1-1 0 0,4 7 1 0 0,0-1-299 0 0,2 0-1 0 0,0 0 1 0 0,0-1-1 0 0,1 0 1 0 0,1-1-1 0 0,0 1 1 0 0,0-2-1 0 0,0 0 1 0 0,2 0-1 0 0,-1-1 1 0 0,1 0-1 0 0,0-1 0 0 0,0 0 1 0 0,1-1-1 0 0,0-1 1 0 0,0 0-1 0 0,20 5 1 0 0,-22-9-3165 0 0,1-1-2337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16.976"/>
    </inkml:context>
    <inkml:brush xml:id="br0">
      <inkml:brushProperty name="width" value="0.035" units="cm"/>
      <inkml:brushProperty name="height" value="0.035" units="cm"/>
    </inkml:brush>
  </inkml:definitions>
  <inkml:trace contextRef="#ctx0" brushRef="#br0">73 63 14009 0 0,'-4'-3'20'0'0,"-33"-25"2479"0"0,5-3 7036 0 0,39 31-8773 0 0,19 3-385 0 0,-1 1 0 0 0,1 1 1 0 0,-1 2-1 0 0,0 0 0 0 0,0 1 0 0 0,-1 2 0 0 0,0 1 0 0 0,-1 0 0 0 0,0 2 0 0 0,39 28 1 0 0,-58-38-325 0 0,-1 0 1 0 0,1 1 0 0 0,-1-1-1 0 0,0 1 1 0 0,0-1 0 0 0,0 1-1 0 0,-1 0 1 0 0,1 0 0 0 0,-1 0-1 0 0,0 0 1 0 0,0 1 0 0 0,0-1-1 0 0,0 0 1 0 0,-1 1 0 0 0,0-1-1 0 0,0 1 1 0 0,1 8 0 0 0,-3-6 1 0 0,1 0-1 0 0,-1 0 1 0 0,0 0 0 0 0,-1 0 0 0 0,1 0 0 0 0,-1 0 0 0 0,-1-1-1 0 0,1 1 1 0 0,-1-1 0 0 0,-7 12 0 0 0,-4 2-18 0 0,-1 0 1 0 0,-1-1-1 0 0,0-1 0 0 0,-1 0 1 0 0,-35 27-1 0 0,5-9-37 0 0,12-9 0 0 0,0 2 0 0 0,-39 42 0 0 0,69-65-227 0 0,4-5-1087 0 0,14-4-12923 0 0,2-6 11557 0 0,-8 5 213 0 0,13-3-7519 0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31T02:47:50.284"/>
    </inkml:context>
    <inkml:brush xml:id="br0">
      <inkml:brushProperty name="width" value="0.05292" units="cm"/>
      <inkml:brushProperty name="height" value="0.05292" units="cm"/>
      <inkml:brushProperty name="color" value="#FF0000"/>
    </inkml:brush>
  </inkml:definitions>
  <inkml:trace contextRef="#ctx0" brushRef="#br0">5371 2767 1869 0,'1'-7'229'0,"-2"0"-7"0,1 7 10 16,0-12 3-16,0 12-15 0,-4-8-4 16,4 8-10-16,-4-10-9 0,0 3 4 15,4 7-2-15,-3-7-2 0,3 7-19 16,-2-7-13-16,2 7-16 0,0 0-16 15,-4-7-17-15,4 7-14 0,0 0-8 0,0 0-9 16,0 0-4-16,0 0 0 0,0 0 6 16,4 31-3-16,-2-14-1 0,1 6 20 0,-1 2-10 15,2 12 2-15,-2 4 8 0,2-2 2 16,-3 1-14-16,2-3-1 0,-1 2-8 16,-2-1-3-16,0-7-9 0,0-5-7 0,0 0-5 15,-2-2-4-15,2-4-2 0,0-1-7 16,0 0-8-16,0-2-3 0,0-4-8 0,0 1 3 15,-3-1-5-15,3-3-3 16,0-2 2-16,0 1-23 0,0-9-23 0,0 12-37 16,0-12-45-16,3 8-62 0,-3-8-91 0,0 6-104 15,0-6-99-15,0 0-141 0,0 0-152 16,0 0 55-16,0 0-507 0,20-20-671 16</inkml:trace>
  <inkml:trace contextRef="#ctx0" brushRef="#br0" timeOffset="449.08">5662 3030 3170 0,'0'0'-97'0,"-3"-11"40"16,3 11 33-16,0 0 32 0,-4-8 20 15,4 8 18-15,0 0 6 0,0 0 2 0,0 0 9 16,0 0 17-16,0 0 12 0,0 0 11 16,-23 22-3-16,19-10 7 0,1 0 6 0,-1 0-8 15,1 5-2-15,1-3-1 0,4 3 6 16,-2 0 1-16,3 0 3 0,2-1 1 16,-1-1-5-16,4-1-6 0,-3-4-5 15,5 0-6-15,1-3-3 0,2 0-4 16,1-3-11-16,5-3-8 0,-2-2-4 0,4-3-7 0,2 1-4 15,-2-4-6-15,7-7 0 16,-8 2-6-16,-4 0-5 0,-2 2-3 0,-3-2 8 16,-3-2-12-16,-3 0 2 0,0 1 4 15,-3-5-5-15,-4 1-3 0,-3 0-1 0,-2-4-3 16,-6-4-3-16,1 6-6 0,1 2-2 16,-2 3-6-16,-3 2-5 0,3 3-24 15,-2 3-25-15,0 3-33 0,1 3-34 0,-1 0-37 16,15 0-54-16,-25 4-60 0,16 1-92 15,-1 1-157-15,2-3-146 0,7 4 50 0,1-7-352 16,0 0-443-16</inkml:trace>
  <inkml:trace contextRef="#ctx0" brushRef="#br0" timeOffset="808.08">6253 2848 2627 0,'0'0'41'0,"-8"-5"31"16,8 5 28-16,0 0 17 0,0 0 26 0,-13 15 15 15,9-3 8-15,0 1-2 0,0 5-11 16,3-1 1-16,-1 4-7 0,2-3-7 0,3 6-9 16,3-1-6-16,1 8-7 0,5-4-13 15,-1-5-9-15,5 1-7 0,-1-6-6 16,3-5-5-16,-6-2-5 0,4-1-5 15,1-4-27-15,0 1-1 0,0-5-2 16,-3 1-2-16,-1-4 6 0,1-2 12 0,-3 1-10 16,-2-2 1-16,-1-2 5 0,0 0-7 15,-5-2 3-15,-1-1-12 0,-2-1 5 0,-3-5-11 16,-3-3-2-16,-8-9-8 0,-1 1-3 16,-2 1-4-16,-2 2-8 0,4 2-24 0,-3 6-39 15,3 8-33-15,2 1-47 16,-2 5-53-16,0 2-78 0,-3 2-90 0,5 1-161 15,-1 3-158-15,3-1 63 0,1 0-350 16,7 2-445-16</inkml:trace>
  <inkml:trace contextRef="#ctx0" brushRef="#br0" timeOffset="1287.7">7476 2908 2862 0,'-7'-3'43'0,"-4"-1"18"0,11 4 21 16,-18 7 31-16,8-1 31 0,-3 7 24 15,-1 3 7-15,-3 7 3 0,3 6 6 0,2 4 6 16,2 3 3-16,2-2 2 0,4 2-17 16,4-8-16-16,2-3-13 0,2 1-6 15,4 5-15-15,3-2-11 0,0-3-9 0,1-6-11 16,1-4-11-16,1-1-19 16,-1-1-50-16,5-2-60 0,-4-2-77 0,0-3-94 15,3-2-110-15,-1-3-128 0,2-4-184 0,1 0-36 16,1 1 65-16,2-6-336 0,-1 0-422 15</inkml:trace>
  <inkml:trace contextRef="#ctx0" brushRef="#br0" timeOffset="1631.47">7858 3081 2621 0,'0'0'79'15,"0"0"55"-15,-25 8 38 0,18-1 7 16,-2 4 23-16,1 4 20 0,-4 4 5 0,5 2-6 15,1-1-15-15,-1 3-18 0,2-3-12 16,4 1-14-16,1-3-15 0,1 2-13 0,6-2-12 16,0-1-10-16,4-1-9 15,1-2-8-15,3-4-7 0,1-2-12 16,2-4 0-16,-4-2-10 0,3-2-5 0,0-4-1 16,0 1 2-16,2-6 0 0,-2-2 17 15,-1 0 12-15,-1-1 1 0,-3-4 9 0,-5-3 5 16,0 1 6-16,-5-4-5 0,2 1-8 15,-6 0-9-15,0-3-12 0,-2 4-5 0,-5-3-12 16,0 6-11-16,-1 2-8 16,-1 3-6-16,0 1-31 0,-3 3-40 0,-1 5-46 15,3-1-63-15,-3 4-65 0,1 0-71 16,1 4-92-16,0 1-105 0,0 1-181 0,2-1-110 16,0 2 76-16,6-3-519 0,5-4-673 15</inkml:trace>
  <inkml:trace contextRef="#ctx0" brushRef="#br0" timeOffset="1950.45">8160 2657 3489 0,'-18'-15'117'0,"5"3"52"0,4 3 52 0,0 2 45 16,4 0 15-16,-1 5-5 0,6 2-14 15,-5-6-19-15,5 6 2 0,0 0 6 16,-4 24-8-16,8 1-11 0,3 8-16 16,2 17-21-16,4 7-13 0,-1 4-16 15,0 8-15-15,-2 5-13 0,-3 3-14 0,2 17-13 16,-2-16-10-16,-4-3-13 0,3-3-15 16,-4-4-27-16,0-6-39 0,-2-12-31 0,-4-5-46 15,2-3-43-15,-2-4-32 16,4-10-21-16,-3-6-50 0,3-5-35 0,-2-5-40 15,-1-2-59-15,3-4-53 0,0-6-50 0,0 0-66 16,0 0-94-16,0 0-60 16,12-32 60-16,-4 8-405 0,-3-10-493 0</inkml:trace>
  <inkml:trace contextRef="#ctx0" brushRef="#br0" timeOffset="2231.59">8270 3194 2651 0,'-2'-17'-12'15,"0"3"58"-15,2 4 52 0,-2 2 28 16,2 1 26-16,0 7 17 0,2-13 14 0,-2 13 4 15,6-6 0-15,0 0-4 0,-6 6-6 16,15 0-14-16,-15 0-15 0,19 7-13 0,-8 0-10 16,3 4-14-16,-3-1-8 0,-2 2-12 15,1 0-1-15,-2 1-11 0,-1 1-2 16,-1 1 9-16,-3 1 11 0,-3-2 8 16,0 3-3-16,-1 0-5 0,-5-1-8 15,0-3-4-15,-1 3-6 0,2-4-11 0,-7-2-9 16,2-2-22-16,1-2-39 0,-3-3-55 15,12-3-60-15,-17-3-73 0,5-3-67 0,7-2-77 16,-3-6-90-16,5-1-111 0,-1-5-140 16,4 1 58-16,2-1-392 0,0-2-483 15</inkml:trace>
  <inkml:trace contextRef="#ctx0" brushRef="#br0" timeOffset="2415.58">8464 2964 2657 0,'0'0'-11'0,"0"0"68"0,0 0 70 0,6 17 58 15,-2-6 18-15,-4 6 30 0,1 7 9 0,1 2-20 16,2 13-18-16,-2 1-15 16,1-3-16-16,-3 1-18 0,2-1-13 0,-1 0-18 15,-1-8-11-15,2-5-10 0,0 0-24 16,0-4-42-16,2-4-46 0,-3 0-52 0,-1-5-58 16,2 0-45-16,0-3-56 0,0-1-71 15,-2-7-118-15,0 0-144 0,5 0-37 16,-5 0 45-16,0 0-228 0,14-22-263 0</inkml:trace>
  <inkml:trace contextRef="#ctx0" brushRef="#br0" timeOffset="2588.02">8554 2914 2047 0,'-6'-11'106'0,"0"1"65"16,2 0 44-16,2 5 34 0,2 5 10 15,-7-9-7-15,7 9-17 0,-4-7-27 0,4 7-24 16,0 0-20-16,-1-9-42 0,1 9-63 15,0 0-81-15,0 0-98 0,0 0-118 0,7-5-165 16,-7 5-199-16,0 0 37 0,0 0-225 16,29 10-277-16</inkml:trace>
  <inkml:trace contextRef="#ctx0" brushRef="#br0" timeOffset="3015.97">8746 3221 2181 0,'-4'7'98'0,"-1"-1"33"0,1-1 33 16,4-5 43-16,-3 10 28 0,3-10 24 0,-1 8 12 15,1-8-5-15,1 9-9 0,-1-9-15 16,5 9-16-16,-5-9-16 0,9 7-16 16,-9-7-13-16,13 3-21 0,-13-3-14 15,20-1-9-15,-20 1-15 0,23-7-14 0,-14 1-9 16,4-1-10-16,-3-1-1 0,-1 0-13 15,1-3-8-15,-4-1-2 0,1-1 3 16,-3-1 7-16,2 1 8 0,-5 3 9 0,-1 2-6 16,0-1-6-16,-1 0-14 0,1 9-9 15,-10-11-5-15,5 7 2 0,-7 1-3 0,12 3-3 16,-20 1-1-16,4 3 2 0,1 3 6 16,-1 1 0-16,2 4 2 0,-2 3 8 15,3 1 3-15,-3 6 11 0,3 5 5 0,1-2-3 16,3-1-7-16,3-3-4 0,1 1-7 15,3 0-6-15,-2 1-2 0,4-5-6 0,2 1-4 16,-2 0-4-16,4-2-34 0,1 0-7 16,1-3 0-16,1-2 0 0,4-2 0 15,-2 0-49-15,2-5-103 0,1-1-61 16,1-4-65-16,3 0-81 0,-2-6-96 0,4 3-108 16,0-7-148-16,0 2-78 0,-1-3 66 15,0 2-603-15,-2 1-783 0</inkml:trace>
  <inkml:trace contextRef="#ctx0" brushRef="#br0" timeOffset="3485">9150 3191 3414 0,'4'-11'-97'15,"-3"1"52"-15,-1 2 47 0,2 1 39 0,0 0 39 0,-2 7 36 0,5-16 24 0,-3 9 27 0,-2-1 9 16,1 2 6-16,-1-4 2 0,2 2 12 16,-2 8 6-16,-2-15-2 0,2 10-8 15,0 5-17-15,-1-11-9 0,1 11-24 0,-9-9-9 16,9 9-20-16,-7-2-7 0,7 2-17 16,0 0-12-16,0 0-3 0,0 0-9 15,-27 11-5-15,23-6 6 0,4-5-14 16,-5 11 4-16,3-1 4 0,2-2 4 0,0 1 3 15,2 2-1-15,2-2 1 0,-1 4-1 0,3-3-10 16,2 0-1-16,-1 4-8 16,3-2-1-16,-1 0-7 0,1 2-3 0,-1 1-6 15,1-1 3-15,-4-3 2 0,1 3 9 16,-3 0 24-16,-2 0 19 0,0-2 12 0,-2 0 15 16,-2 0 7-16,0 0 2 0,-3-1 0 15,-6 2-8-15,4-3-109 0,-2 0-6 16,-2-1 0-16,-3-2 0 0,3 0 0 0,-5-2 0 15,3-3 0-15,-1 0 0 0,1-4 0 16,13 2 0-16,-28-2-308 0,15 1-121 16,-1-3-103-16,1 2-135 0,-1 0-196 15,-1 2 55-15,1 0 97 0,-4 2-606 0,-1 2-775 16</inkml:trace>
  <inkml:trace contextRef="#ctx0" brushRef="#br0" timeOffset="3920.57">5771 4274 3864 0,'-36'2'4'0,"-10"-2"3"16,12 0 8-16,4 0 22 0,-1 0 41 0,6 2 42 15,2-4 30-15,4 2 10 0,4-2-11 16,2 2-14-16,-1-1-13 0,14 1-11 0,-18 1-6 16,18-1-20-16,0 0-7 15,0 0-8-15,0 0 3 0,0 0-3 0,58-17-6 16,11 3-7-16,43-4-7 0,17-7-4 0,25-2-6 16,66-9 0-16,21-3-6 0,15 2-7 15,10 3 2-15,1 0-3 0,0 3-4 16,-1 0 0-16,-24 2 0 0,-11 2 11 15,-21 1 11-15,-56 7 5 0,-11 1 8 0,-16 2 3 16,-16 2-8-16,-33 4 4 0,-16 1 14 16,-17 2 42-16,-9 2 43 0,-8 0 27 15,-6 2 2-15,-8-1-15 0,-3 1-20 0,-6 1-14 16,-5 2-17-16,6-7-15 0,-6 7-37 16,0 0-72-16,-2-6-97 0,2 6-132 0,0 0-125 15,0 0-151-15,0 0-222 0,0 0-109 16,0 0 95-16,0 0-671 0,0 0-869 0</inkml:trace>
  <inkml:trace contextRef="#ctx0" brushRef="#br0" timeOffset="4933.1">9853 3295 3591 0,'-16'0'209'0,"16"0"-32"16,-22 0-52-16,22 0 19 0,-18 0 40 0,18 0 1 15,0 0-11-15,-11 0-19 16,11 0-16-16,0 0-5 0,0 0-3 0,0 0-6 16,83-5-8-16,-22 0-13 0,11-2-5 15,3 0-17-15,2 2-11 0,1-2-48 16,-5 2-64-16,-7 1-65 0,-15 2-55 0,-5 0-59 16,-6 0-51-16,-10 1-42 0,-5 1-55 15,-10 0-62-15,-1-2-115 0,-7 2-70 0,-7 0 55 16,0 0-236-16,10 2-283 0</inkml:trace>
  <inkml:trace contextRef="#ctx0" brushRef="#br0" timeOffset="5183.97">10468 3132 2427 0,'6'-12'104'0,"-6"12"-3"0,0 0 10 15,15-1 24-15,-15 1 7 0,24 6 1 0,-10 0-13 16,5 2 9-16,-2 2-13 0,1 4-18 16,-2 0-1-16,-2 0-2 0,1 1-8 0,-4 0 2 15,-1 1 0-15,0-3-5 0,-5 1-6 16,1 0 0-16,-2-2-11 0,-4-2-12 16,2 3-5-16,-4-2-6 0,0 2-17 15,-4-4-21-15,-1 4-43 0,-3-5-69 16,-4 3-72-16,3-1-77 0,0-3-106 0,-3-2-162 15,5-2-88-15,-3 1 65 0,3-4-218 16,9 0-243-16</inkml:trace>
  <inkml:trace contextRef="#ctx0" brushRef="#br0" timeOffset="6637.61">11702 2966 2185 0,'0'0'74'0,"0"0"14"0,11-3 11 0,-11 3 11 15,0 0 22-15,0 0 12 0,4-7 3 0,-4 7 1 16,0 0 0-16,0-8-3 0,0 8-6 16,0 0 0-16,-2-15 0 0,-1 9-8 15,3 6-3-15,-10-13-9 0,3 7-15 16,0 1-10-16,-4-2-5 0,-3 2-16 0,2 1-3 16,-5 2-11-16,1 0-3 0,-2 4-10 15,-5 2 0-15,-2 1-6 0,-6 6-2 0,1 0-7 16,7 0-4-16,2-1-2 15,6 1 0-15,4-5-4 0,-1 4-5 0,0 1 3 16,7 1-2-16,1 0 3 0,4 0-1 0,4 1-2 16,3 3 3-16,5 1-1 0,11 4 0 15,0-1 1-15,-2 1 0 0,3-2 1 16,1-1 7-16,-2 0 9 0,-4-3 4 16,-6-1-2-16,-2-4 6 0,1 2 8 0,-6-2 15 15,1 3 17-15,-3-4-2 0,1 4 6 16,-5-5 11-16,0 4-3 15,-7-2 4-15,2-1-8 0,-5 1-10 0,1-1-8 0,-3-2-5 16,-1 0-7-16,-3-3-4 0,2-1-2 16,-6-2-8-16,4-2-8 0,-4-2-24 0,3-1-42 15,-4-3-55-15,4-4-75 16,-2 1-90-16,9 0-107 0,1 1-120 0,3-2-191 16,5-2-74-16,2-4 71 0,9-2-478 0,7-8-612 15</inkml:trace>
  <inkml:trace contextRef="#ctx0" brushRef="#br0" timeOffset="7200.67">11935 2745 3143 0,'2'-19'130'0,"0"5"47"0,-2 4 44 0,0 2 32 0,0-1 15 16,0 9 9-16,-2-9-39 0,2 9-21 0,0 0-24 16,0 0-2-16,0 0-5 0,0 0-11 15,2 38-12-15,-2-12-16 0,5 9-10 0,-3 0-14 16,2 3-7-16,1-1-11 15,1 3-10-15,-1-1-7 0,-2-3-11 0,-3-5-6 16,4-7-3-16,0-1-10 0,-2 0-4 16,-1-4-6-16,1-5-6 0,-2 0-20 0,0-2-12 15,2 0-10-15,-2-4-15 0,0-8-16 16,-2 9-14-16,2-9 2 0,0 0 8 16,0 0 0-16,0 0 1 0,0 0 0 0,0 0 3 15,-32-12 7-15,32 12 3 0,-9-5 2 16,9 5 3-16,-9-3-4 0,9 3-3 0,0 0 2 15,-7-6 3-15,7 6 2 0,0 0 3 16,0 0 2-16,0 0 2 0,19-17-1 0,-8 9 4 16,7-3 2-16,0 0-1 0,0-2 0 15,7-2 2-15,-3-2 1 0,-2 3 9 16,-5 2 15-16,-4 2 10 0,0-1 21 16,1 3 0-16,-6 1 7 0,1 2 3 0,-3 0 2 15,-4 5-18-15,10-7-13 0,-10 7-8 16,10-4-1-16,-10 4-4 0,0 0 5 15,12 11-5-15,-8-4-5 0,3-1-2 0,-2 3 2 16,1 1-6-16,-1-1 7 0,4 2 1 16,3 0-4-16,-2-2 5 0,-1-2-2 0,5 4 4 15,-1-4 6-15,2-2-7 0,-2 1-1 16,5-2-3-16,-3-4 3 0,0 0-5 0,0-2 1 16,-1 0-2-16,1-2-3 15,1 1-17-15,-4-1-28 0,1-3-37 0,-4 2-44 16,2-3-47-16,-4-1-53 0,2-3-64 15,-6 1-75-15,3-3-72 0,-3-4-104 0,-1-4-140 16,2 2-51-16,2 2 69 0,-2 1-424 16,2 3-548-16</inkml:trace>
  <inkml:trace contextRef="#ctx0" brushRef="#br0" timeOffset="7665.36">13034 2500 3337 0,'0'-11'237'0,"1"4"52"0,-1 7 31 0,-1-12 11 16,1 12 1-16,0-4-14 0,0 4-30 15,0 0-28-15,0 0-6 0,0 0 17 16,1 32 7-16,-2-6-23 0,1 13-18 0,-2 4-23 16,-2 2-15-16,4 3-18 0,-4 8-19 15,2-1-16-15,1 1-13 0,-3-14-12 16,0 0-93-16,0 2-28 0,0-1 0 0,-2-7 0 15,3-4 0-15,-3-6 0 0,2-8 0 16,4-1 0-16,-1-6 0 0,-1 1 0 16,-1-5 0-16,1 0 0 0,2-7 0 15,0 0 0-15,0 0 0 0,0 0 0 0,0 0 0 16,0 0 0-16,-16-28 0 0,6 16 0 16,0-3 0-16,-3-1 0 0,-3 3 0 0,0-1 0 15,-2 4 0-15,0 3 0 0,-3 0 0 16,1 7 0-16,2 1 0 0,-5 3 0 0,-1 3 0 15,-2 7 0-15,4 3 0 0,0 4 0 16,5 1 0-16,0 0 0 0,5-1 0 0,7-4 0 16,-1 0 0-16,6-4 0 0,2 5 0 15,3-3 0-15,1 1 0 0,10-3 0 16,-2-1 0-16,6-1 0 0,-1-4 0 0,3-5 0 16,3 0-258-16,-2-4-158 15,4 0-126-15,7-7-159 0,-1-1-172 0,-1-3 64 16,0 0-753-16,-5-1-1004 0</inkml:trace>
  <inkml:trace contextRef="#ctx0" brushRef="#br0" timeOffset="8353.44">13220 3175 3965 0,'-5'3'-78'0,"5"-3"74"0,0 0 36 16,0 0 39-16,0 0 38 0,0 0 28 16,0 0 15-16,0 0 5 0,0 0-6 15,0 0-2-15,21-11-3 0,-16 7 5 0,-5 4 8 16,13-8 8-16,-4 4 11 0,-9 4 12 16,9-10 23-16,-5 5 12 0,-4 5-4 15,5-11-7-15,-3 6-7 0,-2 5-13 0,-2-13-13 16,2 13-17-16,-4-14-13 0,-1 9-21 15,-2-1-12-15,-4 2-14 0,11 4-10 0,-20-2-15 16,4 4-15-16,2 2-64 0,-6 5 0 16,4 0 0-16,-2 2 0 0,2 0 0 15,1 5 0-15,3-3 0 0,0 3 0 16,2-3 0-16,5 0 0 0,-1-3 0 0,3 1 0 16,3 0 0-16,5-1 0 0,2-1 0 15,5-3 0-15,1 1 0 0,2-3 0 0,1-1 0 16,1-1 0-16,-2-2 0 0,2-2 0 15,0 1 0-15,4-1 0 0,-6-2 0 16,0 1 0-16,1-1 0 0,-3 2 0 0,-1 0 0 16,-3 0 0-16,-9 2 0 0,20-1 0 15,-20 1 0-15,16 0 0 0,-16 0 0 0,16 3 0 16,-16-3 0-16,13 4 0 16,-13-4 0-16,12 4 0 0,-12-4 0 0,9 3 0 15,-9-3 0-15,9 2 0 0,-9-2 0 16,0 0 0-16,0 0 0 0,16 2 0 0,-16-2 0 15,15-9 0-15,-6 1 0 0,3-1 0 16,1-5 0-16,1 3 0 0,-3 0 0 0,0 1 0 16,-1-1 0-16,-3 3 0 0,-1 1 0 15,1 2 0-15,-2 0 0 0,-5 5 0 16,11-7 0-16,-11 7 0 0,13 0 0 0,-13 0 0 16,0 0 0-16,19 12 0 0,-11-3 0 15,-1 1 0-15,2 0 0 0,-4 2 0 0,2 1 0 16,1-2 0-16,0 1 0 15,-2-1 0 1,-1-3 0-16,3-1 0 0,-3 0 0 0,4 0 0 0,-4-4 0 0,2 1 0 16,-7-4-99-16,16 0-417 0,-5-4-140 0,0-1-150 15,3-4-55-15,3-3 75 0,0 1-733 16,7-9-965-16</inkml:trace>
  <inkml:trace contextRef="#ctx0" brushRef="#br0" timeOffset="8604.2">13963 2457 3907 0,'-7'-40'18'0,"-3"3"100"0,5 1 68 16,-4 2 61-16,6 7 73 0,-3 9 30 16,3 2 5-16,-1 0-9 0,0 7-28 15,2-2-39-15,0 6-38 0,2 5-15 0,0 0 12 16,-1 25 20-16,1 4-8 0,0 11-14 16,0 21-22-16,0 4-130 0,1 5-84 0,-1 2 0 15,2 0 0-15,2-4 0 0,0 0 0 16,-2-3 0-16,-1-5 0 0,3 0 0 15,0-14 0-15,-1-4 0 0,-1-4 0 0,1-8 0 16,-1-6 0-16,2-5-192 0,-3-4-252 16,-1-3-70-16,2-5-87 0,0 0-98 0,-2-7-126 15,0 0 65-15,0 0-654 0,0 0-864 16</inkml:trace>
  <inkml:trace contextRef="#ctx0" brushRef="#br0" timeOffset="8753.45">13898 3055 3709 0,'-2'-7'-8'0,"-3"3"75"0,-1-3 33 0,6 7 57 15,0 0 49-15,-7-6 46 0,7 6 25 16,0 0 1-16,0 0-19 0,-7-5-22 0,7 5-23 16,0 0-25-16,0 0-31 0,0 0-82 15,12-10-102-15,-12 10-118 0,13-5-132 0,-2 3-148 16,-6 0-209-16,4-1-85 0,1-1 66 16,-10 4-470-16,19-2-590 0</inkml:trace>
  <inkml:trace contextRef="#ctx0" brushRef="#br0" timeOffset="9210.14">15082 3084 3464 0,'-20'-3'197'0,"7"0"46"0,-1 1 41 0,5 0 62 0,9 2 28 16,-15-1 3-16,15 1-5 0,0 0-11 16,-12-4-16-16,12 4-21 0,0 0-7 15,0 0-19-15,0 0-30 0,58 0-31 0,-15 4-22 16,18-3-46-16,6 3-169 0,0-1 0 15,1 0 0-15,-5 1-121 0,-9-6-270 0,-3 4-170 16,-1-4-211-16,-3 0-119 0,-5 2 79 16,-13-2-767-16,-11 2-1021 0</inkml:trace>
  <inkml:trace contextRef="#ctx0" brushRef="#br0" timeOffset="9492.52">15510 2862 4633 0,'-3'-6'25'0,"3"6"16"16,0 0 6-16,0 0 23 16,7-12 27-16,-7 12 29 0,0 0 17 0,36 11 4 15,-7 3 5-15,-1 4-9 0,1 5-11 16,5 8-7-16,-2 1-13 0,-7 2-10 0,-8 1-2 16,-5-1 3-16,-5 2 5 0,-8-5 6 15,-7 1 4-15,-2 3 2 0,-3-4-14 0,-3-4-4 16,0 0-12-16,-4-5-9 0,4 1-9 15,-4-8-5-15,6-1-11 0,2-5-35 16,-1-1-65-16,2-3-78 0,0-1-92 0,4-3-116 16,7-1-135-16,0 0-155 0,-18-10-188 15,17 2 67-15,-1-3-623 0,2-1-817 16</inkml:trace>
  <inkml:trace contextRef="#ctx0" brushRef="#br0" timeOffset="10339.09">16524 2851 3676 0,'-5'-10'58'0,"3"3"53"0,-1 0 50 0,3 7 23 16,-6-7 25-16,6 7 13 0,0 0-4 15,0 0-14-15,0 0 6 0,0 0 4 16,0 0 7-16,-18 23 4 0,11-4-7 0,2 2-11 15,-7 9-14-15,4 2-17 0,3 1-15 16,-3 1-18-16,3 0-28 0,1-6-10 0,2-4-9 16,-3-2-9-16,4-4-10 15,1-1-11-15,-2-5-3 0,2-1-3 0,0 0 3 16,-4-1 9-16,4-3 18 0,0-7 19 16,0 10 14-16,0-10-69 0,0 0-54 0,0 0 0 15,0 0 0-15,14-25 0 0,-7 6 0 16,4-8 0-16,0-5 0 0,0 1 0 15,-4 8 0-15,3 4 0 0,0 0 0 0,-7 5 0 16,3 1 0-16,-3 2 0 0,1 1 0 16,1 1 0-16,-2 2 0 0,-1 0 0 0,0 2 0 15,-2 5 0-15,8-4 0 0,-8 4 0 16,0 0 0-16,19 3 0 0,-10 1 0 0,0 0 0 16,3 0 0-16,-2 1 0 15,1 0 0-15,-3-1 0 0,3-3 0 0,-2 1 0 16,-9-2 0-16,22-2 0 0,-9 1 0 15,0-5 0-15,2-2 0 0,3-3 0 0,-4 1 0 16,6-2 0-16,1-5 0 0,-2 4 0 16,-4 0 0-16,0 3 0 0,-3 2 0 0,-3 2 0 15,1-1 0-15,0 4 0 0,-5 1-32 16,-5 2 4-16,0 0 8 0,25 9 4 0,-15 1-3 16,-1 1 7-16,0 2-2 15,-1 1-12-15,3 1-22 0,-5 1-30 0,-1-3-25 16,4 3-40-16,-4-2-26 0,3 1-23 15,-5-3-25-15,5 2-31 0,-4-4-38 0,-2 1-63 16,2-3-66-16,0-2-92 0,-1 0-153 16,1-1-58-16,0-1 67 0,-4-4-451 0,15 0-572 15</inkml:trace>
  <inkml:trace contextRef="#ctx0" brushRef="#br0" timeOffset="10659.44">17283 2894 2891 0,'0'0'63'0,"-20"0"49"0,20 0 32 16,0 0 18-16,-21 12 20 0,8-2 17 16,4 1 2-16,-2 5-12 0,1-2-13 0,1 4-16 15,1 1-15-15,1 1-15 0,3-3-11 16,3 0-12-16,1 2-11 0,1-4-9 16,1 1-7-16,4-5-2 0,-1 0-7 15,4 0-10-15,2-4-2 0,-2-2-4 0,0-2-4 16,-9-3-1-16,23 0-3 0,-23 0 16 15,25-7 26-15,-16 2 10 0,2-1 8 0,0 0 19 16,-4-4 1-16,0 1 0 16,-3-1-6-16,1-2-5 0,-3-5-13 0,-4-1-2 0,-1 2-16 15,-1-3-15-15,1 2-21 0,-3 1-29 16,2 1-52-16,-3 2-43 0,-1 4-59 16,-3 3-64-16,-2 3-89 0,1 1-120 0,-3 2-153 15,3 3-215-15,-5 1 40 16,7 2 83-16,1 0-458 0,3-1-579 0</inkml:trace>
  <inkml:trace contextRef="#ctx0" brushRef="#br0" timeOffset="11144.65">17520 3028 2969 0,'0'0'68'0,"0"0"42"15,0 0 27-15,-22 10 2 0,22-10 16 0,-9 4 9 16,9-4 3-16,0 0-12 0,-7 4-15 15,7-4-11-15,-9 9-16 0,9-9-9 0,-1 9-10 16,1-9-7-16,0 9-6 16,0-9-8-16,0 0-4 0,6 8-9 0,-6-8-2 15,7 3-7-15,-7-3-3 0,0 0-3 16,0 0-5-16,0 0 2 0,0 0-4 0,25-8 2 16,-21 1 0-16,2-1 16 0,-5-2 1 15,3-1 19-15,-2-3 4 0,0-3 0 16,-2 2 4-16,2-2-7 0,-4-1 2 0,2 2-8 15,-4 0-9-15,0 5-11 0,4 0-3 16,-1 0-11-16,-1 4-9 0,-2 2-3 0,4 5 0 16,-5-7-5-16,5 7-1 0,0 0-8 15,0 0-4-15,0 0-5 0,0 0-1 16,0 0-2-16,0 0-4 0,0 0 0 16,0 0 1-16,24-5 0 0,-11 2 2 0,4 2-2 15,-1-2 0-15,-2 2 0 0,-1 1 1 16,-1-2 1-16,2 5 9 0,-1 1 2 0,-2 1 14 15,3 1-10-15,-5 5 10 0,2 1-8 16,-2-3-4-16,-4 6 2 0,3-1 3 16,-3 1-8-16,1 1-5 0,-2-1-25 0,0 0-34 15,0 1-43-15,0-2-52 0,-3-4-45 16,3 1-43-16,0 0-60 0,-1 0-58 16,-3-6-100-16,5 1-148 0,-5-6-60 0,6 4 68 15,-6-4-346-15,0 0-422 0</inkml:trace>
  <inkml:trace contextRef="#ctx0" brushRef="#br0" timeOffset="11408.98">17948 2388 3036 0,'-3'-25'261'0,"-4"6"40"0,5 3 56 0,-1 4 26 0,1 2 22 0,-2 2-5 0,0 1-25 0,2 1-38 15,2 6-44-15,0 0-28 0,0 0-4 16,0 0 4-16,6 52-21 0,0-9-24 15,-5 15-18-15,3 6-18 0,-4 0-16 0,3 0-20 16,-1 0-62-16,0-3-86 0,-2-3 0 16,1-1 0-16,-1-13 0 0,0-1 0 15,0-1 0-15,0-11 0 0,0-8-57 16,0-3-201-16,0-4-63 0,0-2-63 0,2 0-68 16,-2-7-67-16,2-4-75 0,-2-3-67 15,0 0-70-15,0 0 53 0,0 0-525 0,7-20-666 16</inkml:trace>
  <inkml:trace contextRef="#ctx0" brushRef="#br0" timeOffset="11576.1">17981 2957 3034 0,'1'-12'-54'0,"1"4"91"0,-2 1 71 0,2 0 80 16,-2 7 55-16,2-10 48 15,-2 10 50-15,2-8 28 0,0 1-4 0,1 0-8 16,1-2-16-16,4 1-31 0,0-4-29 16,1-1-30-16,1 2-25 0,1-5-29 0,0 1-40 15,9-8-64-15,-7 5-80 0,-1 0-93 16,1 3-80-16,-1 3-74 0,-5 1-71 0,0 3-57 15,1 1-58-15,-5 4-76 0,-3 3-86 16,0 0-115-16,0 0 45 0,0 0-423 16,-16 29-546-16</inkml:trace>
  <inkml:trace contextRef="#ctx0" brushRef="#br0" timeOffset="11980.34">17990 3014 2870 0,'0'12'-52'15,"0"-1"32"-15,2-4 26 0,1-3 15 0,-3-4 6 16,9 11 6-16,-4-8-5 0,-5-3 4 15,21 0-11-15,-21 0-18 0,28-7-27 0,-7 0-22 16,8-3-25-16,0-5-19 0,-1-1-18 16,-1-1-1-16,2-3 14 0,-2-2 20 15,-3-3 36-15,1 0 52 0,-4-4 41 0,-1-1 39 16,-2 3 27-16,-4-1 18 0,2 4 27 16,-3 5 6-16,-5 6 16 0,-4 1-13 0,2 5-18 15,-5 0-19-15,-1 7-17 16,0 0-6-16,0 0-7 0,0 0-5 0,0 0-9 15,-23 23-5-15,14-8-6 0,2 0-3 16,-3 3-8-16,0-2 0 0,3 3 6 16,1-3 0-16,3-1 7 0,-4 1 3 0,5-1 12 15,2-2 9-15,-1 2 17 0,1-3 4 16,1-1 17-16,-1 1 15 0,2 0 8 0,0 0 10 16,-2-3-20-16,0 2 7 0,3-3-4 15,-1 2-14-15,-2 1-10 0,0 0-14 0,-2 3-11 16,-3 1-12-16,2 1-11 15,-7 3-26-15,-1 0-64 0,-4 5-89 0,-7 0-88 0,6-3-109 16,-6 1-131-16,-3-3-164 0,1-4-221 16,5-1 35-16,1-5 90 15,4-1-533-15,-2-1-673 0</inkml:trace>
  <inkml:trace contextRef="#ctx0" brushRef="#br0" timeOffset="12358.4">17272 3145 3613 0,'0'0'78'0,"2"-11"20"0,-2 11 2 0,0 0 10 0,5-6 16 15,-5 6 14-15,0 0 1 0,0 0-4 0,0 0-16 16,29 11-10-16,-16-5-16 0,3 0-39 16,-2 1-77-16,4 2-91 0,3-4-142 15,1 1-212-15,3 0-180 0,0-3 54 16,-2 3-372-16,1-3-443 0</inkml:trace>
  <inkml:trace contextRef="#ctx0" brushRef="#br0" timeOffset="19670.47">14980 4442 1127 0,'8'-1'397'0,"-2"-3"-85"0,-6 4-58 0,5-5-37 16,-5 5-25-16,0 0-14 0,0 0-11 16,12-5-1-16,-12 5 2 0,0 0 4 0,8-7-7 15,-8 7-3-15,0 0-6 0,9-6-3 16,-9 6-9-16,7-4 1 0,-7 4-9 0,6-4-5 15,-6 4-5-15,0 0-3 0,10-4-1 16,-10 4-6-16,0 0 0 0,6-6-1 16,-6 6-5-16,0 0-6 0,2-9-10 0,-2 9-14 15,0 0-12-15,-8-15-6 0,3 10-9 16,-6 0-3-16,2 0-5 0,-2 0-9 16,-1 3-5-16,-3 0-5 0,1 2-3 0,-2 2 1 15,-4 0-5-15,4 3-2 0,-4 2-3 16,1 1-2-16,4-1-2 0,1 1-4 0,1 1 6 15,2 1-4-15,1 1-4 0,5 1 2 16,1-2-2-16,2 3 5 0,2-2-3 0,6 5 1 16,1 1 4-16,3 0-3 0,7 5 0 15,2 0 1-15,2 1 4 0,0-1 4 16,-2-3 1-16,2 1 4 0,-6-2 9 16,-2-3-2-16,-1-3 6 0,-1 4 3 15,-1-4 10-15,-2 1 9 0,-3 1 12 0,-1-2-16 16,0-2 23-16,-4 2 14 0,0-2 18 15,-6 1 9-15,3-1 7 0,-5 2-1 0,-2-3-6 16,1-1-14-16,-5-1-6 0,1-2-7 16,0-2-9-16,-3-1-9 0,3-2-9 0,-2 0 0 15,-4-2-13-15,3-1-22 16,-3-2-47-16,2-3-57 0,0 1-59 0,2 0-59 16,3-2-63-16,1 4-75 0,4 1-92 15,-1-4-83-15,5 3-122 0,0 0-160 0,3 5 61 16,4-13-625-16,0 9-808 0</inkml:trace>
  <inkml:trace contextRef="#ctx0" brushRef="#br0" timeOffset="20189.65">15039 4643 3683 0,'10'-6'4'0,"-10"6"60"0,0 0 30 0,0 0 31 16,0 0 17-16,8-1 8 0,-8 1 0 15,0 0 29-15,5 12 28 0,-3-3 4 16,4 3-10-16,-3 1-15 0,2 5-10 0,1-1-4 15,-3 0-30-15,3 2 5 0,-4-2-7 16,-1-2-5-16,3 2-14 0,-2-6-6 16,3-1 3-16,-4 1 10 0,1-5 20 0,2 3 20 15,-2-3 18-15,-2-6 16 0,5 11 15 16,-5-11 11-16,0 0-21 0,0 0-162 0,0 0-45 16,0 0 0-16,10-19 0 0,-9 4 0 15,6-4 0-15,-1-2 0 0,-1-1 0 0,2 0 0 16,-1 3 0-16,0 0 0 0,2 6 0 15,-1-2 0-15,1 5 0 0,-3 2 0 16,3 3 0-16,0 1 0 0,-8 4 0 0,17 2 0 16,-17-2 0-16,17 12 0 0,-8-4 0 15,3 1 0-15,-1 2 0 0,-1 0 0 16,-2-1 0-16,-1 3 0 0,-1-3 0 16,-1-2 0-16,-1 1 0 0,1-3 0 0,-2 1 0 15,1-1 0-15,-4-6 0 0,7 8 0 16,-7-8 0-16,4 6 0 0,-4-6 0 0,0 0 0 15,0 0 0-15,20-11 0 0,-17 4 0 16,5 1 0-16,-1-3 0 0,1 0 0 0,0 2 0 16,-1 1 0-16,1-1 0 15,-2 3 0-15,1 1 0 0,-7 3 0 0,11-2 0 0,-11 2 0 16,0 0 0-16,22 5 0 16,-17 1 0-16,1-1 0 0,-3 0 0 0,1 2 0 15,3-2 0-15,-5 2 0 0,1 1 0 16,1-3-259-16,1 1-268 0,-3-1-83 0,2 0-110 15,-4-5-121-15,8 5 57 0,-8-5-729 16,6 4-960-16</inkml:trace>
  <inkml:trace contextRef="#ctx0" brushRef="#br0" timeOffset="20573.88">15715 4641 3977 0,'2'-6'-19'0,"0"2"65"0,-2 4 25 0,0 0 13 16,0-7 18-16,0 7 18 0,0 0 23 0,0 0 23 15,0 0 7-15,0 0-2 16,0 0-7-16,7 26-14 0,-6-17-11 0,-2 2-9 16,1 1-6-16,-5 1-11 0,1 2-10 15,1 2-8-15,-3-2-5 0,0-1-13 0,-3 3-2 16,-1-1-4-16,3-3-7 0,-4-2-24 16,-1-1-2-16,1 1-5 0,-2-5-12 0,2-1 5 15,0-1-2-15,11-4-12 0,-19-6-17 16,12 0-14-16,-1-8 7 0,4-3 1 0,2-2 2 15,2-5 0-15,2 0-1 0,2 2 2 16,2 2-4-16,-3 4 4 0,5 1 6 16,-3 2 0-16,4 5 8 0,-2 2 9 15,0 3 3-15,-7 3 9 0,0 0 4 16,27 9 1-16,-16-1-2 0,1 3-4 0,1 0-3 16,-1 5-1-16,1-1 1 0,-4 3-1 15,3-3-9-15,-2-1-24 0,-3-3-33 0,0 4-43 16,2-3-46-16,-4 0-65 0,3-2-65 15,-5 0-82-15,-1-1-89 0,2-1-136 0,-4 1-139 16,-2-3 57-16,2-6-490 0,2 11-610 16</inkml:trace>
  <inkml:trace contextRef="#ctx0" brushRef="#br0" timeOffset="20869.64">16032 4231 3491 0,'-6'-18'167'15,"-2"0"38"-15,5 7 43 0,-1 2 36 16,0 0 28-16,3 3 10 0,1 6-17 0,-4-8-27 16,4 8-33-16,0 0-16 0,0 0 4 15,0 0 4-15,0 35-8 0,4-9-14 16,-1 7-6-16,5 9-11 0,-1 11-10 0,-2 4-16 16,6-2-15-16,-6-1-17 0,4 2-14 15,-3-5-125-15,-1-10-1 0,0 1 0 16,-3-5 0-16,2-3 0 0,-2-4 0 15,-1-7 0-15,-1-4 0 0,2-2 0 0,-2-1 0 0,0-4 0 16,2 0-166-16,-2-4-103 16,2-1-53-16,0-3-64 0,-2-4-53 0,0 0-35 15,0 0-32-15,14-16-32 0,-11 2-40 16,3-6-33-16,1-16-24 0,3-17-476 16,3-2-581-16</inkml:trace>
  <inkml:trace contextRef="#ctx0" brushRef="#br0" timeOffset="21105.1">16188 4446 2947 0,'4'-38'-2'0,"0"9"77"16,-4 5 72-16,0 0 59 0,0 4 51 0,0 1 36 15,0 5 43-15,-2 0 0 0,0 2 3 16,2 3-15-16,0 0-24 0,0 9-27 0,0 0-9 16,0 0 18-16,0 0 3 15,0 0-8-15,6 32-18 0,-5-6-13 0,-1 14-18 16,2 3-21-16,0 2-22 0,0 1-58 16,2 1-127-16,-2-4 0 0,-1 0 0 0,4-5 0 15,2 0 0-15,-5-2 0 0,4-6 0 16,-3-8 0-16,-3-3 0 0,4-2 0 15,0-3 0-15,-1-2 0 0,-1 0 0 0,-1-4 0 16,1-1-127-16,0-2-340 0,-2-5-134 16,6 2-169-16,-6-2-91 0,0 0 87 0,0 0-787 15,19-9-1005-15</inkml:trace>
  <inkml:trace contextRef="#ctx0" brushRef="#br0" timeOffset="21769.8">16415 4803 4575 0,'0'0'33'16,"0"0"16"-16,0 0 21 0,0 0 32 15,0 0 32-15,0 0 12 0,0 0 2 0,0 0-6 16,0 0-9-16,0 0-7 0,0 0-7 16,0 0-6-16,0 0-10 0,13 13-1 0,-13-13-15 15,0 0-13-15,25-7 12 0,-15 4-24 16,-3-1-2-16,4-2-6 0,-2-1-6 0,0-2 11 15,-2 2-5-15,2-3 17 16,-5 0 0-16,3-1 16 0,-6 3 5 0,1-1 10 16,0 2-5-16,-2 7-8 0,-2-10-14 15,2 10-7-15,-3-6-9 0,3 6 4 0,0 0-9 16,0 0-5-16,0 0-5 0,-29 15-6 16,22-7-4-16,0 3-3 0,2 1 0 15,-1-2-3-15,0 0-7 0,5 1-1 0,-1 1 0 16,2-4 1-16,0 0-2 0,2 1 3 15,-1 0 1-15,1-4 3 0,6 0-1 0,-8-5 0 16,19 5-5-16,-6-5-5 0,0-2-1 16,5-4-6-16,3-3-5 0,6-7-7 15,-5 1 0-15,1-2 3 0,-2-2-1 16,-2-1 2-16,-4-5 0 0,0 0 2 0,1-2 0 16,-3 0 2-16,-5 5-6 0,-1 4 7 15,-1 4-3-15,-2 2 1 0,-1 2-2 0,1 3-9 16,-2 0-3-16,-2 7 4 0,2-6 0 15,-2 6-2-15,0 0 2 0,0 0 4 0,0 0 7 16,0 0 4-16,0 0 5 0,0 27 12 16,0-19 18-16,4 3-43 0,-2 0 0 15,4 3 0-15,-1 0 0 0,4 2 0 0,0 0 0 16,0 1 0-16,0 0 0 0,-1-1 0 16,-2-2 0-16,2 1 0 0,-5 1 0 15,5-3 0-15,-7 3 0 0,3-4 0 16,-4 1 0-16,2-4 0 0,-4 1 0 0,0 3 0 15,0-4 0-15,-3 0 0 0,-1 0 0 16,1-4 0-16,-4 2 0 0,0-4 0 0,2 1 0 16,7-4 0-16,-20-2 0 0,20 2 0 15,-18-12 0-15,10-2 0 0,0-6 0 0,5-16-405 16,1-7-335-16,5-17-120 16,11 2-6-16,3-4 76 0,4 0-751 0,4 4-984 15</inkml:trace>
  <inkml:trace contextRef="#ctx0" brushRef="#br0" timeOffset="22140.1">16950 4202 4032 0,'10'-23'5'0,"-5"2"113"0,5 4 79 0,-5 1 67 0,2 3 77 0,-2-1 41 16,1 3 25-16,-3 5 3 0,-1-1-22 16,0 0-18-16,-2 7-32 0,7-5 0 0,-7 5 3 15,12 15-81-15,-4 4-260 0,-1 17 0 16,2 1 0-16,-6 8 0 0,-3 12 0 0,0 3 0 16,0 0 0-16,-2 1 0 0,1-2 0 15,-4-2 0-15,1-11 0 0,2-3 0 0,-3-2 0 16,-1-5 0-16,4-2 0 0,-1-6 0 15,1-8 0-15,-3-2 0 0,3-5 0 0,2-1 0 16,-1-3 0-16,-1-3 0 0,-2 0-65 16,4-6-452-16,-4 2 9 0,4-2 33 15,0 0 48-15,0 0 47 0,-14-12 62 16,7 6 59-16,3-1 62 0,1 0 74 0,-3 0 70 16,2 2 68-16,3 1 70 0,1 4 57 15,-6-7 59-15,6 7 53 0,-5-7 39 16,5 7 30-16,0 0 23 0,0 0 9 0,9-13-7 15,-6 9-21-15,9-1-29 0,-5-1-31 16,7-1-199-16,-1 1-68 0,1-3 0 0,-1 2 0 16,0-1 0-16,0-3 0 15,3 3 0-15,-1-3-20 0,-2 3-478 0,-1-4-180 16,-1-2-245-16,-2 4 60 0,1-2 99 16,-2 0-748-16,-7 3-957 0</inkml:trace>
  <inkml:trace contextRef="#ctx0" brushRef="#br0" timeOffset="22622.88">17626 4785 4557 0,'-11'0'177'0,"11"0"48"0,-20-3 65 0,20 3 40 0,-11-2 35 0,11 2 14 15,0 0 8-15,0 0-19 0,0 0-18 16,-11-3-37-16,11 3-34 0,0 0-108 0,0 0-171 15,0 0 0-15,40-4 0 0,-17 4 0 16,4-2 0-16,13 1 0 0,-1-1 0 16,6-2 0-16,-4 3 0 0,3-4-547 0,-6-1-161 15,0-4-207-15,0 2 64 0,-6-2 93 16,-7 3-743-16,-6 0-946 0</inkml:trace>
  <inkml:trace contextRef="#ctx0" brushRef="#br0" timeOffset="22922.45">17884 4617 4448 0,'-11'-3'96'0,"11"3"31"16,-9-5 22-16,9 5 23 0,0 0 3 0,0 0-2 0,0 0-14 15,0 0 3-15,0 0 12 0,0 0 4 16,0 0-8-16,33 26-20 0,-9-13-15 15,1 1-12-15,-2-2-16 0,2 1-5 16,-4 2-14-16,-6-6-12 0,-3 2-3 0,-3 1-4 16,-2-2-5-16,0 2-6 0,-4-1-11 15,-4 1 0-15,-4 1-26 0,-3 1 0 16,-3 1-6-16,-1-2-12 0,-10 5-22 0,3-2-42 16,0-6-38-16,0 0-46 0,0-1-49 15,4-4-59-15,-3-2-81 0,7-1-95 0,-3-4-109 16,3-1-177-16,6-4 8 15,-3-2 81-15,6 1-484 0,2-4-578 0</inkml:trace>
  <inkml:trace contextRef="#ctx0" brushRef="#br0" timeOffset="23453.94">18224 4568 3461 0,'2'-4'240'0,"-2"4"15"0,0 0 3 16,0 0 17-16,0 0 29 0,0 0 25 0,0 0 0 15,-2 26-9-15,2-13-25 0,-1 5-23 16,-1-2-23-16,0 4-27 0,2-2-15 0,-3 2-34 16,3-2-19-16,0 1-14 0,-2-2-12 15,0-3-16-15,2 0-9 0,0-2-8 0,0-2-7 16,0 0-10-16,0-3-6 16,0-7-40-16,2 14-32 0,-2-14 0 0,0 8 0 15,0-8 0-15,0 0 0 0,0 0 0 16,0 0 0-16,0 0 0 0,20-32 0 0,-13 15 0 15,3 1 0-15,0 3 0 0,-5 1 0 16,2 0 0-16,2 3 0 0,-6 2 0 16,1 1 0-16,4 2 0 0,-8 4 0 0,0 0 0 15,17 0 0-15,-17 0 0 0,17 10 0 16,-12-5 0-16,5 2 0 0,-2 0 0 0,-3 2 0 16,3-1 0-16,-2-1 0 0,2 0 0 15,-3 0 0-15,1 0 0 0,-3-2 0 0,-3-5 0 16,12 7 0-16,-12-7 0 0,8 3 0 15,-8-3 0-15,0 0 0 0,27-12 0 0,-16 2 0 16,4-4 0-16,6-5-67 16,-6 6 7-16,-2-1 11 0,-1 3-1 0,-2 3 9 15,-3-1 9-15,0 4-3 0,0 2 0 16,-7 3 9-16,9-2 2 0,-9 2 8 16,0 0-2-16,18 8-1 0,-15 2 0 0,-1-4-9 15,2 1-44-15,1 1-46 0,3 1-56 16,-5 0-43-16,6-3-65 0,-5 1-66 0,-1-1-62 15,3-1-54-15,-3-1-73 16,1 0-86-16,-4-4-52 0,8 5 58 0,-8-5-449 0,10 2-539 16</inkml:trace>
  <inkml:trace contextRef="#ctx0" brushRef="#br0" timeOffset="24341.52">18781 4679 2973 0,'0'0'67'0,"0"0"44"0,5-7 12 0,-5 7 7 0,0 0 5 16,0 0 23-16,0 0 21 0,0 0 2 15,0 0-12-15,0 0-13 0,8 17-17 0,-8-17-13 16,1 11-12-16,-1-11-12 0,0 8-12 16,0-8-4-16,2 10-12 0,-2-10-13 0,-2 9-6 15,2-9-11-15,-1 7-17 0,1-7-15 16,-4 7-17-16,4-7-21 0,0 0-12 16,0 0-9-16,0 0 6 0,0 0 4 0,0 0-2 15,-15-17 5-15,17 6 9 0,-2 11 9 16,2-15 12-16,-2 6 23 0,0 9 11 15,2-10 13-15,-2 10 3 0,0-7 2 16,0 7 12-16,0 0 6 0,0 0-2 0,0 0-3 16,0 0-8-16,0 0-5 0,0 0-6 15,28 15-5-15,-20-7-3 0,1-5-6 0,1 2-13 16,1-3-3-16,0-1-10 0,-11-1 1 16,25-1 2-16,-9-2-3 0,-1-4-1 15,2-2-6-15,2 0-13 0,4-6-5 0,-4 0-9 16,-4 3-8-16,1-4-7 0,0-4-6 0,0 1 3 15,-7 2 4-15,0-1 5 16,2 0 2-16,-6-3 3 0,1 0 6 0,-3-1 5 16,-1-2 10-16,2-1 9 0,-2 4 10 15,0 3 17-15,-2 3 10 0,1 3 11 16,-1 0 2-16,0 2-1 0,0 3-6 0,0 7-8 16,0-10 3-16,0 10 3 0,0 0 4 15,0 0 3-15,0 0-4 0,0 0-3 16,0 0-4-16,0 0-2 0,-3 27-3 0,6-18-2 15,0 1-3-15,5-1-7 0,-3-3-11 0,6 3-14 16,-1-4-34-16,3-2-44 16,-2 1-37-16,3-4-39 0,-1-4-31 0,7 1-17 15,-3-6-5-15,4-2 1 0,2-5 13 16,0-2 18-16,-5-5 22 0,3-4 30 16,-3-3 38-16,-3-1 39 0,1-4 49 0,-4-12 34 15,-1 1 44-15,0 5 47 0,-6-2 40 16,1 2 33-16,-3 3 34 0,-3 10 32 0,0 7 31 15,0 3 13-15,0 5-6 0,0 2-13 16,0 3-22-16,0 8-16 0,0 0-10 0,0 0-1 16,0 0-3-16,-16 30-18 0,9-7-17 15,2 13-21-15,-1 3-16 0,3 4-10 16,1 0-15-16,2 1-57 0,0-1-75 0,2 0 0 16,1-2 0-16,1-3 0 0,1-2 0 15,2-5 0-15,-1-7 0 0,-3-3 0 16,3-6 0-16,-3-3 0 0,-1 0-108 15,0-2-105-15,2 1-2 0,-2-3-2 0,0-1 8 16,-2 0 9-16,0 2 27 0,0-4 14 16,-2 1 19-16,2-6 28 0,-4 13 31 0,2-8 32 15,2-5 39-15,-2 10 30 0,2-10 29 16,-2 8 37-16,2-8 30 0,-1 5 14 0,1-5 5 16,0 0 0-16,0 0-9 0,0 0-12 15,0 11-13-15,0-11-6 0,0 0-17 0,0 0-68 16,0 0-70-16,23-14-73 15,-18 9-80-15,3 0-92 0,-3-2-136 0,2 2-140 16,-4-2-224-16,-1 1 65 0,0 0 85 16,-2 6-558-16,0 0-677 0</inkml:trace>
  <inkml:trace contextRef="#ctx0" brushRef="#br0" timeOffset="25050.22">15984 5257 3696 0,'-5'-15'145'0,"-1"2"10"0,0 5 3 0,2 3-1 16,2-1-15-16,2 6-9 0,0 0 25 15,-11 21 39-15,4 19 56 0,-7 25 33 0,-3 29 21 16,1 16 10-16,5 11 6 0,-1 15-7 16,7 8-5-16,5 12-16 0,2 4-16 15,3 1-13-15,7 44-21 0,1-52-193 0,1-4-52 16,-1-3 0-16,1-6 0 0,1-11 0 15,-4-11 0-15,-3-11 0 0,-1-8 0 0,-5-25 0 16,-2-4 0-16,-2-6 0 0,2-16 0 16,-1-7 0-16,-3-5 0 0,0-7 0 15,2-8 0-15,0-3 0 0,2-4 0 0,0-1 0 16,-2-2 0-16,2-2 0 0,0 0 0 16,0-3 0-16,0 1 0 0,0-7 0 0,-4 8 0 15,4-8 0-15,0 0 0 0,0 0-884 16,0 0-76-16,-24-15 111 0,16 10-1021 15,-2 0-1294-15</inkml:trace>
  <inkml:trace contextRef="#ctx0" brushRef="#br0" timeOffset="25307.42">15539 7896 5660 0,'-16'-14'218'0,"9"2"38"15,0 5 13-15,0 0 24 0,1 2 11 0,6 5 5 16,-7-3-6-16,7 3 30 0,0 0-87 16,4 26-246-16,3-8 0 0,11 15 0 0,3 6 0 15,5 3 0-15,2-1 0 0,3-2 0 16,1-4 0-16,2 0 0 0,-9-10 0 0,2-2 0 16,-2-1 0-16,0-4 0 0,0-1 0 15,-7-7 0-15,-2-3 0 0,-3-3-315 0,1-4-336 16,-3-2-90-16,2-3-113 0,3-7 64 15,-3-4-856-15,4-6-1084 0</inkml:trace>
  <inkml:trace contextRef="#ctx0" brushRef="#br0" timeOffset="25511.89">16173 7846 4410 0,'5'-12'-26'16,"4"3"79"-16,-8 6 72 0,-1 3 71 0,0 0 78 16,0 0 54-16,0 26 33 0,-3-9 9 15,-6 3-13-15,0 12-11 0,-2-2-9 16,1 5-14-16,-1-6-29 0,2-5-30 0,0-5-85 15,4 3-179-15,-1-6 0 0,2-4 0 16,1-1 0-16,-1 1 0 0,2-3 0 16,-1 0 0-16,3-3 0 0,-1 1 0 0,-1-2 0 15,2-5-50-15,-2 9-352 0,2-9-89 16,-6 3-76-16,6-3-89 0,0 0-133 0,-13 0 30 16,13 0 89-16,-19-6-625 0,6 0-753 15</inkml:trace>
  <inkml:trace contextRef="#ctx0" brushRef="#br0" timeOffset="26245.36">15003 9057 3428 0,'2'-6'-15'0,"-2"6"26"0,2-12 6 0,-2 7 5 0,-2-3 2 0,2-1 16 16,0 2 22-16,0 7 24 0,-2-11 18 0,2 4 4 16,0 7 1-16,2-11-5 0,-2 11-2 15,0-7-9-15,0 7-2 0,0 0 4 0,0 0 32 16,0 0 39-16,0 0 18 0,0 0 27 15,12 21 15-15,-6-11 11 0,-5 4 7 0,7 0 9 16,-5 1 3-16,5 4-2 0,-2 0 2 16,2-2-12-16,-3 2-7 0,1-1-1 0,-1 3-13 15,0-2-5-15,1 4-80 16,-5-1-138-16,1 2 0 0,0 3 0 0,-4 11 0 16,2-2 0-16,-2 3 0 0,-3 0 0 0,3-2 0 15,-5-1 0-15,6 0 0 0,-3-11 0 16,0-2 0-16,2-6 0 0,2-2 0 15,-1-3 0-15,1 1 0 0,-2-4 0 0,2-2 0 16,0 2 0-16,0-9 0 0,0 7 0 16,0-7 0-16,0 0 0 0,0 0 0 0,0 0-663 15,0 0-159-15,-6-28-71 0,4 22 87 16,1-5-897-16,-4 1-1137 0</inkml:trace>
  <inkml:trace contextRef="#ctx0" brushRef="#br0" timeOffset="26656.02">15082 9372 4753 0,'0'0'75'0,"0"0"44"0,0 0 14 16,0 0 7-16,0 0 12 0,0 0 12 16,0 0 0-16,0 0-3 0,3-8-5 0,-3 8-9 15,15-6-17-15,-1 5-12 0,3-5-17 16,-2 1-13-16,8-2-7 0,-6 3-14 15,4-5-9-15,0 2-15 0,-8 2-11 0,2-2-10 16,-1 0-2-16,-5 2-2 0,1 0 1 16,0-6-6-16,-5 3 3 0,-1-2 1 15,2-2-1-15,-8 0 3 0,-2-3 37 0,4 4 10 16,-2-1 18-16,0 2 11 0,0-1 3 16,1 2-1-16,1 3-3 0,0-1-11 0,0 7-5 15,0 0-5-15,0 0-5 0,0 0-5 16,-8 19-8-16,5-4-2 0,3 5-7 0,0 5-6 15,3 11-40-15,-1 0 0 0,4 0 0 16,-1-1 0-16,-1-2 0 0,3 1 0 0,0-7 0 16,-2-5 0-16,4-2 0 0,-5-4-2 15,2-3-167-15,-3 0-57 0,2-3-58 0,1-4-70 16,-3 0-60-16,3-3-43 16,-6-3-48-16,0 0-44 0,19-5-43 0,-11-2-70 0,1 0 38 15,-1-5-517-15,1 1-607 16</inkml:trace>
  <inkml:trace contextRef="#ctx0" brushRef="#br0" timeOffset="26828.08">15525 9375 2946 0,'6'-6'-36'0,"-3"1"71"0,2 1 53 0,-5 4 58 16,0 0 44-16,0 0 28 0,0 0 20 15,0 0 3-15,0 22-8 0,0-10-14 0,0 7-20 16,0 0-17-16,2 5-20 0,2-2-16 16,-1 3-13-16,1-3-23 0,1 0-22 0,-1-1-35 15,4-1-47-15,-4-1-49 0,2-5-60 16,-3-2-68-16,-1-2-69 0,2-2-54 15,0-1-68-15,-3-3-76 0,-1-4-140 16,0 0 24-16,0 0-403 0,0 0-436 0</inkml:trace>
  <inkml:trace contextRef="#ctx0" brushRef="#br0" timeOffset="27647.75">15676 9257 2750 0,'-6'-12'103'0,"2"5"33"0,1 2 26 0,-4 2 7 16,7 3 18-16,0 0 0 0,0 0-7 15,0 0-16-15,-20 7-14 0,16-2-16 0,4-5-18 16,0 10-22-16,0-10-42 0,4 11-55 16,2-6-53-16,-1-2-54 0,-5-3-49 0,19 0-45 15,-19 0-38-15,24-7-18 16,-8 0 7-16,2 0 23 0,-4-3 37 0,-1 2 51 16,-1-2 40-16,-2 6 52 0,-3-1 57 15,1-1 53-15,0 3 43 0,-8 3 36 0,5-1 36 16,-5 1 23-16,0 0 19 0,4 11 13 15,-6-4 10-15,2 5 1 0,0 4 2 0,0 3-10 16,2 5-3-16,-2 1-15 0,6 13-10 16,-2-3-23-16,4 3-9 0,3-3-22 15,1-1-17-15,-1 1-6 0,3-3-15 16,2-1-12-16,-1 0-14 0,3-2-3 0,-4 2-2 16,2-4-14-16,-3-1 3 0,-1-5 14 0,-5-2-1 15,1-1 26-15,-5-1 21 16,-1 1 25-16,-2-1 18 0,-2-2 10 0,-1 2 10 15,-5 4 0-15,-3-2-5 0,-6 3-189 16,-8-2 0-16,-2 1 0 0,-4-4 0 0,3-3 0 16,-3-1 0-16,1-4 0 0,4-2 0 15,5-3 0-15,1-3 0 0,4 1 0 0,0-2 0 16,3 0 0-16,-1 0 0 0,14 0 0 16,-16-3 0-16,8-2 0 0,5-4 0 15,6-5 0-15,7-6 0 0,6-11 0 0,13-14 0 16,8-6 0-16,14-19 0 0,0-4 0 0,3-4 0 15,-2-2-281-15,2-6-83 0,-8 4 27 16,-2-4 37-16,-6 4 46 0,-8 5 51 16,-7 17 57-16,-5 4 56 0,-5 4 49 0,-6 11 51 15,-1 5 40-15,-5 8 39 0,-1 8 34 16,-1 2 11-16,-1 4 13 0,-4 6 1 0,1 5-1 16,-5 3 7-16,10 0 2 15,-25 18 4-15,6 7-6 0,2 5-4 0,-6 12-10 0,8 4-12 16,2 0-13-16,2 2-104 0,2-8-11 15,4 1 0-15,-1-4 0 0,4 1 0 16,2-8 0-16,0-5 0 0,2-1 0 0,4-3 0 16,-3-4 0-16,3-2 0 0,0-1 0 15,4-3 0-15,-1-1 0 0,1-7 0 16,1-1 0-16,-2-2 0 0,-9 0 0 0,25-9 0 16,-14 3 0-16,1 0 0 0,-2 1 0 15,2-2 0-15,-5 2 0 0,0 2 0 0,-1-1 0 16,-6 4 0-16,12-3 0 0,-12 3 0 15,11 1 0-15,-11-1 0 0,11 7 0 0,-7-1 0 16,2 1 0-16,-2-3 0 0,2 3 0 16,-3-2 0-16,1 2 0 0,2-2 0 0,-5 0 0 15,4 1 0-15,-1-3 0 0,-4-3-68 16,5 5-525-16,-5-5-131 0,8 3-164 16,-8-3 75-16,11 1 84 0,-11-1-759 15,0 0-936-15</inkml:trace>
  <inkml:trace contextRef="#ctx0" brushRef="#br0" timeOffset="28510.49">17270 9449 4247 0,'2'-10'122'0,"-2"3"57"0,2 0 30 0,-2 7 22 0,0 0 35 0,0 0 21 15,0 0 29-15,-11 28 14 0,6-6 3 0,1 13-16 16,1-2-35-16,-3 5-26 0,4-2-24 16,-1 0-25-16,-1 1-17 0,4-7-13 15,-2-6-167-15,2-1-10 0,-2-3 0 0,-1-4 0 16,3-3 0-16,0 1 0 0,0-4 0 0,0 0 0 16,-1 0 0-16,1-10 0 15,0 9 0-15,0-9 0 0,0 0 0 0,0 0 0 16,0 0 0-16,25-36 0 0,-13 19 0 15,2-9 0-15,-1 4 0 0,1 3 0 0,-5 4 0 16,2 5 0-16,-8-1 0 0,5 5 0 16,-3-1 0-16,3 3 0 0,0 2 0 0,-8 2 0 15,15 2 0-15,-15-2 0 0,17 7 0 16,-7-2 0-16,-1-2 0 0,3 1 0 0,-3 1 0 16,0-1 0-16,3 0 0 15,-1-3 0-15,0 1 0 0,1-2 0 0,-12 0 0 0,25-3 0 16,-10-1 0-16,-2-2 0 15,5-2 0-15,-3-2 0 0,0-1 0 0,3 1 0 16,-4 0 0-16,-4 3 0 0,-2 0 0 16,-1 0 0-16,3 2 0 0,-5 2 0 0,2 0 0 15,-7 3 0-15,0 0 0 0,14 6 0 16,-6-1 0-16,-5 2 0 0,6 1 0 0,-2 1 0 16,2 1 0-16,2 1 0 0,0-1 0 15,0 0 0-15,3-1 0 0,0 0 0 0,2-4 0 16,1-2 0-16,0-2 0 15,5 2 0-15,-8-3 0 0,4 0 0 0,0-3 0 0,0 0 0 16,-3 2 0-16,-3-3 0 16,-1 0-123-16,0 0-181 0,-3-2-63 0,1 3-63 15,-3-1-69-15,-2 0-80 0,-4 4-155 16,7-7-13-16,-7 7 81 0,0 0-607 0,0 0-732 16</inkml:trace>
  <inkml:trace contextRef="#ctx0" brushRef="#br0" timeOffset="32748.97">22284 6697 3094 0,'7'-26'200'0,"-1"5"-4"0,-5 5-1 0,3 2-48 16,-2 2-14-16,0 2-28 0,-2 1-24 0,0 3-16 15,0 6-16-15,0 0 20 0,0 0 27 16,0 0 14-16,-9 34 13 0,-1 2 12 16,0 1 3-16,3 14-10 0,1 5-10 15,4 3-10-15,1-12 13 0,1 1-14 16,0-2-10-16,-2 0-7 0,4-3-9 0,-2-1-7 15,0-5-8-15,0-6-13 0,1-7 1 16,-1 0-10-16,-1 0-25 0,-1-6-44 0,-4 2-57 16,3-5-65-16,-2 0-93 0,-1-4-94 15,1-2-126-15,-1-6-207 0,6-3 4 0,0 0 76 16,0 0-396-16,-7-24-461 0</inkml:trace>
  <inkml:trace contextRef="#ctx0" brushRef="#br0" timeOffset="34173.25">22456 6512 2803 0,'-7'-9'27'16,"-2"1"10"-16,0 1 24 0,4 2 20 0,5 5 21 16,-7-9 17-16,7 9-4 0,-4-8-12 15,4 8-8-15,5-10-8 0,6 1-3 0,11 0-9 16,10-1-16-16,10-2 4 0,15-2-16 15,6 4-3-15,8-4-2 0,6 2-4 0,22-4-7 16,10 4 7-16,13-3-12 0,9 2-3 16,11 0-6-16,8 0 3 0,14 1-1 15,8 1-1-15,52-2-5 0,1-2 3 16,-52 4-10-16,56-1 3 0,-5-2 6 0,-45 6-4 16,60-4-1-16,-11 3-5 0,-1-3-6 15,-46 4-3-15,57-4-11 0,-9 3-4 16,-52 4-10-16,-2-1 8 0,0 2 2 0,-3 0 3 15,-8 2-4-15,-7-3 5 0,-6 4 0 16,-14-5-4-16,-10 5 5 0,-9-7 1 0,-10-1 2 16,-25 0 2-16,-6-1-1 0,-2-2 5 15,0 0 1-15,-5-2-2 0,-5-1 1 16,-4 0 10-16,-2-1 14 0,-4 2-7 16,-6-3 11-16,-8 5 5 0,-3 0 9 0,-4-2-4 0,-2 4 12 15,-7 2 0-15,-1 1-1 0,-8 1-6 16,2 1 0-16,-4 0-4 0,0 2-4 15,-3 1-11-15,3-2 2 0,-4 4 0 16,-10 0-2-16,16 9-1 0,-8 3-5 0,-2 3 2 16,-2 8 1-16,-4 18-3 0,-6 12 9 15,1 9 18-15,-7 6 9 0,-3 21 18 16,-5 6 19-16,8 1 24 0,-4-2 19 0,8-16 6 16,1-1 1-16,2-1 1 0,-2 0 4 15,1-2-2-15,5-5-2 0,-3-8-12 16,2-4-2-16,-2-14-6 0,1-5-13 15,-1-4-15-15,-1-9-2 0,5-4-7 0,-3-4-11 16,1-3 3-16,0-2 2 0,-2-2 10 16,2-1 5-16,-1-2-3 0,-1-1-4 0,-3 0-7 15,-4-2-10-15,-1-3-6 0,-8 1-3 16,-1-2-7-16,-10-3-10 0,-8-1 1 0,-7 2-6 16,-15-3 0-16,-1 1-8 0,-11 1 0 15,-3 0-4-15,-8-1-1 0,-8-1-1 0,-22 1-5 16,-2 3-4-16,-11-2-5 0,-9 2-10 15,-13-1 3-15,-11 5-7 0,-7 0 5 0,-5 2-1 16,2 0-6-16,-10 4-8 0,3-1 0 16,-47 6-12-16,50-4-11 0,7 2 16 15,4-1 2-15,11 0 7 0,6-2-5 16,13-1 5-16,12 2 8 0,9-2 0 0,3-2 0 16,26 0-2-16,0-3 5 0,5 1-7 15,0-1 1-15,3 1 6 0,3-1-3 0,6 0 1 16,-1 1-3-16,6-1 6 0,12-1 1 15,0 1-4-15,2 0 2 0,6-2-1 16,2 2 4-16,7-1 7 0,8 0-8 0,-3-1 1 16,2 1-16-16,-2-1 7 0,0 2-1 15,1-2-2-15,-12 3-3 0,-2-2-6 16,-3 1 0-16,-2 0-5 0,-5 1-12 0,-13 3 11 16,1-4 10-16,-7 2-2 0,5-1 4 0,-3 0-1 15,4 0 1-15,0 0 5 16,1-1-1-16,10-1-3 0,0-1 11 0,7 1-6 15,-3-2 2-15,1 0-3 0,1-2 3 16,2 1 5-16,2-1-4 0,2 2 3 0,6 0-7 16,1 0 9-16,-6 0 0 0,5 0-2 15,3 0 4-15,-10 3-6 0,13-3 2 0,1 2 5 16,7 0-3-16,-2 0 1 16,1-1 3-16,3 3-6 0,-2-2 1 0,5-2 3 0,2 1 2 15,-2 1-7-15,1 0 14 0,-1 0-9 16,1-1-3-16,1 2-4 0,-2 1 7 15,-2-1-2-15,-1 2-1 0,-4 1 1 16,-1-1 5-16,0 0-3 0,0 0 3 0,3-1-1 0,-3 2 4 16,3-1-3-16,4-1-4 15,-4-1 0-15,4 1 5 0,0 1-2 0,1-4 0 16,1 1-2-16,5 2 0 0,0-3 0 16,9-1 1-16,-18 4-2 0,13-2 2 0,5-2-5 15,-14 1 6-15,14-1-13 0,-9 5 12 16,9-5 1-16,-10 2 0 0,10-2-3 0,0 0 2 15,-12 4 1-15,12-4 5 0,-5 3-6 16,5-3-2-16,-8 2 5 0,8-2-3 0,-9 3 0 16,9-3 1-16,0 0 2 0,0 0-2 15,-8 4 2-15,8-4-3 0,0 0 4 16,0 0 3-16,0 0 7 0,0 0 6 16,0 0 7-16,0 0 3 0,0 0-11 0,0 0 1 15,-2-15-2-15,7 7-2 0,-4-4-2 16,11-5 3-16,-3 0 0 0,-2-4-10 15,9-6 1-15,-3-1-1 0,1-4-6 0,-1-1 1 16,-1 1 5-16,-1-1 0 0,-2 0-3 16,-1 3 0-16,1 7-2 0,-3 5 2 0,-2 2 3 15,-1 6-13-15,-1 0 1 0,0 1-4 16,1 2-7-16,-1-2-17 0,0 4-30 16,-2-1-31-16,0 6-31 0,0 0-32 0,0 0-51 15,0 0-78-15,0 0-79 0,0 0-83 16,0 0-134-16,0 0-153 0,-24 11 71 15,19-7-539-15,-1 3-667 0</inkml:trace>
  <inkml:trace contextRef="#ctx0" brushRef="#br0" timeOffset="35094.32">23339 6468 3265 0,'2'-7'-64'16,"-1"-2"32"-16,-1 0 33 0,2 1 17 0,-2-2 28 16,4 1 33-16,-4 2 30 0,0 0 14 15,2 0-9-15,-2 7-13 0,0-6-9 0,0 6-4 16,0 0 26-16,-2 27 16 0,-4 13 17 15,1 14 11-15,-1 6 20 0,-2 10 1 0,1 8 0 16,-1 1 15-16,1 19-14 0,0-19-10 16,4-1-14-16,-1-2-7 0,4-2-7 0,-4-4 2 15,4-7-10-15,-2-3-11 16,1-15-7-16,-1-6 5 0,0-3-12 0,0-6-15 16,0-10-3-16,0-3-13 0,1-3-7 15,1-2-2-15,0-2-5 0,-3 0-6 0,3-2-7 16,0 0-8-16,0-8-28 0,-2 8-60 15,2-8-70-15,0 0-69 0,0 0-85 0,0 0-98 16,-20-16-110-16,9 5-132 0,-2-3-160 16,1-1 68-16,-10-6-612 0,-3 0-771 15</inkml:trace>
  <inkml:trace contextRef="#ctx0" brushRef="#br0" timeOffset="35783.36">22464 6795 3445 0,'0'0'-121'0,"6"-9"25"0,-2 4 21 0,2 0 20 0,-3 0 17 0,5 0 17 16,0 0 9-16,-1 1 5 0,1 1 2 15,1 1-1-15,-9 2 0 0,19 5 6 16,-9 2-1-16,0 5 13 0,-3 5 16 16,1 5 20-16,-7 4 28 0,-2 10 14 0,-7 5 23 15,-1 11 3-15,-3-4 9 0,-5-2 8 16,2-1-1-16,4-9 3 0,-2-6-4 15,2 2 3-15,8-6-4 0,-3-8 0 0,6-1-7 16,0-3 4-16,6 1-3 0,-3-1-4 16,8-1-8-16,3-5-12 0,5-1-9 0,-2-3-7 15,8-2-3-15,-4-2-11 0,0-2-7 16,-2-1-6-16,0-1-9 0,-4-4 1 16,-3 0-7-16,-5-4-3 0,-2-2-1 15,-7-2-3-15,-7-3-4 0,-5-9-6 0,-8-1 20 16,-12-5 4-16,4 4 7 0,-3 1 3 15,-1-1 10-15,9 8 11 0,2 0 8 16,3 5 6-16,-3-5 2 0,7 6-10 0,5 3-5 16,4 0-10-16,1 3-4 0,1 2-15 0,5-1-5 15,9-1-27-15,0-1-44 0,7 1-52 16,4 0-69-16,10-3-77 0,3 4-87 16,3 2-91-16,1-2-98 0,1 2-149 15,3 4-76-15,-1 0 88 0,-1-1-513 16,-9 2-615-16</inkml:trace>
  <inkml:trace contextRef="#ctx0" brushRef="#br0" timeOffset="36038.28">23072 6741 3376 0,'0'0'56'0,"-6"-11"28"0,6 11 38 0,-4-10 36 0,3 4 20 16,1 6 3-16,-2-8-13 0,2 8-20 0,0 0-15 15,-2-7-13-15,2 7-9 16,0 0-14-16,0 0-8 0,34 15-9 0,-21-1-6 0,6 7-8 15,0 1-8-15,-2 2-5 0,-4 2-1 16,-1 1-3-16,-1 0-5 0,-3 4-1 16,-3-4-5-16,-4-2 0 0,3 7-3 15,-4-1-5-15,0-7-1 0,-2 1-3 16,2 0 0-16,0-2-5 0,-2-2-32 0,4 0-48 16,-2 0-76-16,4-4-86 0,0-2-98 15,-3-1-113-15,3-3-165 0,4-3-50 0,0-3 79 16,3-2-382-16,-2-1-430 0</inkml:trace>
  <inkml:trace contextRef="#ctx0" brushRef="#br0" timeOffset="36716.75">23823 6822 2782 0,'-3'-13'66'0,"-3"1"17"0,5 3 6 0,-1 0 7 16,2 2 12-16,0 2-13 0,0 5-6 0,2-6-14 15,-2 6-8-15,12-4-7 0,-12 4-10 16,0 0 1-16,25 11-9 0,-14-1-3 0,-2 2-5 15,-4 4 14-15,-3 0 15 0,0 8 26 16,-6 0 26-16,-5 12 16 0,-4-2 15 16,-1 1 12-16,-2-4 9 0,0-1 3 0,1 0 4 15,1-10-4-15,5-2-16 0,4-4-7 16,-2 1-9-16,3-3-10 0,4-1-5 16,0-3-11-16,6 0-9 0,2-1-7 0,3 0-12 15,5-2-9-15,1-3-10 0,-1 0-3 16,-4-1-1-16,2-1-4 0,-14 0-9 0,22-3-5 15,-13-2-7-15,-6 0 3 0,-3 5 1 16,-1-19 8-16,-11 1 12 0,-12-4 10 0,-3 0 15 16,-16-8-1-16,0 3 17 0,-2 0 18 15,-2 3 15-15,5-2 7 0,2 2 5 16,10 7 8-16,1 0-2 0,11 3-123 16,2 2-29-16,3 1 0 0,5 0 0 0,4 2 0 15,4-1 0-15,4 0 0 0,10-2 0 16,7 1 0-16,6-2 0 0,12 4 0 15,1 4-224-15,2 1-241 0,2 1-137 0,-1 3-182 16,9 0-79-16,-5 0 99 0,5 3-763 16,-2-1-971-16</inkml:trace>
  <inkml:trace contextRef="#ctx0" brushRef="#br0" timeOffset="37113.44">24263 6778 4053 0,'1'-10'-124'0,"3"3"27"0,2-3 16 0,-1-1 18 0,5 1 23 0,1 0 20 16,0-1 14-16,3 4 10 16,-1 2-4-16,-1 2 4 0,1 3 4 0,1 0-1 15,-5 5 17-15,2 0 23 0,0 5 24 16,-6 4 21-16,-1-1 20 0,-4 5 9 16,-2 1 8-16,-4 4 10 0,-6 7 2 0,1-1-1 15,2-1-7-15,-3-1-9 0,5-6-8 16,3-3-8-16,-2-1-9 0,6-3-4 0,-1 0-9 15,2-2-5-15,1 1-9 0,4-5-5 16,-1 0-7-16,3 1-5 0,-3-4-1 16,4-2-7-16,-4 3-4 0,-5-6 10 0,0 0 15 15,0 0 23-15,0 0 19 0,0 0 26 16,-14-23 16-16,1 10 16 0,-12-8 5 16,-3-1 2-16,-10-6 2 0,-2 3 2 0,4-3 5 15,9 2-4-15,2 5-11 0,4-6-16 16,5 5-31-16,2 1-122 0,6 3 0 0,5 4 0 15,3 0 0-15,3-1 0 0,8-1 0 16,12-3 0-16,2 4 0 0,0 1 0 0,8 3-194 16,-6 5-244-16,-4 2-116 15,2 3-137-15,0-3-168 0,-1 4 67 0,-4 3 88 0,5-1-643 16,-2 4-801-16</inkml:trace>
  <inkml:trace contextRef="#ctx0" brushRef="#br0" timeOffset="37439.51">24855 6406 3755 0,'-2'-11'27'0,"0"4"54"0,2-1 30 0,0 8 28 0,-2-10 15 16,2 10 10-16,0 0-5 0,-2-7-11 15,2 7 5-15,0 0 43 0,0 0-1 16,0 41 3-16,0-4-15 0,-2 7-9 15,2 2 1-15,-1 12-4 0,-3 2-20 0,-3 0 3 16,4 5-23-16,-5-3-11 0,-3 2-5 16,3-3-15-16,1-1-4 0,-3-5-13 15,7-10-10-15,-3-4-6 0,0-1-5 0,-2-4-6 16,6-11-7-16,1-3-27 0,-1-4-22 16,0-5-54-16,2-1-49 0,-2 0-62 0,2-1-69 15,2-5-116-15,0-2-126 0,-2-4-153 16,0 0-146-16,9 2 66 0,-9-2-640 15,0 0-805-15</inkml:trace>
  <inkml:trace contextRef="#ctx0" brushRef="#br0" timeOffset="38302.5">25447 6457 3461 0,'8'-12'-119'0,"-2"2"54"16,-3 2 41-16,1 2 36 0,-2 1 31 15,-2 5 40-15,4-9 28 0,-4 9-8 0,1-3 5 16,-1 3 23-16,0 0 24 0,-28 32 19 15,-1 3 7-15,-3 9 13 0,-6 5 6 16,-12 12 28-16,3 3 11 0,11-13-14 0,4 4 1 16,3 0-2-16,4-2-18 0,6-2-11 15,6-2-10-15,4-12-7 0,2-1-17 0,3-6-9 16,4-7-6-16,4 0-9 0,1-3-6 16,0-4-6-16,4 2-7 0,2-6-10 0,3-1-10 15,3-2-11-15,2-5-7 16,1-2-9-16,0 0-7 0,0-4-7 0,-1 0-55 15,-1-1-2-15,0-2 0 0,-3 0 0 16,-1-2 0-16,-3-2 0 0,-2-1 0 0,-4-2 0 16,0-4 0-16,-1 3 0 0,-4-1 0 15,0 2 0-15,-2 0 0 0,-2-2 0 0,0 5 0 16,0-2 0-16,-3 2 0 0,-1-1 0 16,1 3-171-16,-2 2-65 0,4 0-68 15,-3 2-98-15,3-1-101 0,5 4-102 16,-6-6-163-16,6 6-1 0,8-9 86 0,5 2-592 0,8-2-736 15</inkml:trace>
  <inkml:trace contextRef="#ctx0" brushRef="#br0" timeOffset="38648.01">25875 6761 3354 0,'0'-7'-49'0,"-3"2"27"15,3 5 11-15,-11-6 20 0,11 6 33 0,-22 2 29 16,22-2 22-16,-26 11 5 0,4-3 12 15,-2 6 7-15,3-1-4 0,0 6 0 0,10-1-1 16,0-3-6-16,4 1-1 16,5-2-1-16,2 1-9 0,2 0-4 0,8 2-4 15,2-1-16-15,0 1 0 0,8 4-5 16,-6-5-5-16,0-2-1 0,-1 2 7 0,1-1 3 16,-3-1 7-16,1-2 6 0,-2-1-2 15,-3 2 13-15,-1-3 9 0,0 1 21 0,-4-2 48 16,0 0 6-16,-4 3 5 0,0-3-2 15,-3 2-12-15,-2-2-9 0,0 1-20 16,-4-1-5-16,-1 2-18 0,-5 0-11 0,-3-2-11 16,1-2-11-16,-1 4-9 15,-1-5-8-15,-14 2-20 0,10-1-43 0,0-2-60 0,1 3-77 16,1-3-76-16,-2 0-95 16,0 0-99-16,2-1-110 0,7-1-143 0,0-2-125 15,1-1 85-15,4-4-640 0,5 3-792 16</inkml:trace>
  <inkml:trace contextRef="#ctx0" brushRef="#br0" timeOffset="39124.89">26268 6273 3879 0,'2'-16'16'0,"-2"4"55"0,0 0 44 0,2 3 40 0,-2 1 31 15,0 8 8-15,0-11-20 0,0 11-17 16,0 0-14-16,0 0 14 0,0 0 34 0,-6 48 5 16,4-5 23-16,4 17 12 15,-2 7 3-15,4 5-9 0,-2 1-5 0,-2 5-18 16,3 3-18-16,-3-2-28 0,2-2-18 16,0-2-12-16,-4-5-13 0,-1-5-11 0,-1-1-8 15,-2-6-11-15,3-5-5 0,-6-13-10 16,6-3-6-16,-5-4-40 0,5-7-22 0,-1-8 0 15,2-2 0-15,-2-2 0 0,4-6 0 16,0 0-4-16,-1 2-179 0,1-6-94 0,0-4-123 16,0 0-125-16,0 0-145 0,0 0-182 15,0 0 85-15,16-14 86 0,-8 6-622 0,0-4-762 16</inkml:trace>
  <inkml:trace contextRef="#ctx0" brushRef="#br0" timeOffset="39626.99">26641 6548 3798 0,'0'-19'11'0,"-2"2"59"0,2 5 42 0,-1 2 32 16,-1 1 21-16,0 2-4 0,2 7-14 15,0-8-18-15,0 8-3 0,0 0 9 0,0 0-10 16,-9 32 1-16,4-9-3 0,0 12-4 16,1 0-2-16,-2 1-3 0,4 2 12 15,2-3-21-15,2 0-9 0,4 1-5 0,-2-8-9 16,-3-5 2-16,5-2-22 15,0 0 0-15,0-1 12 0,-1-4-4 0,3-5-6 0,-3 1 0 16,4-4-14-16,2-3 1 16,0-2 2-16,3-3-13 0,-14 0-3 0,38-8-7 15,-12-8 2-15,1 1 1 0,-2-2-9 16,-3-4-5-16,3 2 0 0,-5 4 3 0,-7 2 3 16,-3 5 7-16,1 0 6 0,-6 0-1 15,3 2-11-15,-5 0 4 0,-3 6 7 0,13 60 530 31,-13-46-570-31,0 1 36 16,0-2-29-16,1 1-26 0,-1-3 14 0,4 1-13 16,-2 1 93-16,0-4-350 0,1 4-294 15,-1-3-402-15,0-2-118 0,3 1-29 0,-3-3-168 16,-1 2 7-16</inkml:trace>
  <inkml:trace contextRef="#ctx0" brushRef="#br0" timeOffset="41707.98">27192 6629 3066 0,'0'0'-262'0,"-6"5"28"0,6-5 25 0,0 0 25 0,-5 5 17 0,5-5 17 0,0 0 21 15,-7 7-1-15,7-7 9 0,0 0-8 0,-3 4-2 16,3-4 5-16,0 0-246 0,-4 8 114 16</inkml:trace>
  <inkml:trace contextRef="#ctx0" brushRef="#br0" timeOffset="42141.95">27167 6658 916 0,'-2'5'-14'0,"2"-5"49"15,0 0 32-15,0 0 17 0,0 0 11 16,0 0 15-16,0 0 12 0,0 0 12 0,0 0 14 16,0 0 10-16,0 0 17 15,0 0 23-15,0 0 15 0,0 0 14 0,6-21 16 0,-6 21 1 16,0 0 0-16,0 0-9 0,3-10-17 15,-3 10-21-15,0 0-30 0,0 0-12 16,0 0-5-16,0 0 6 0,0 0-6 16,-13 34-10-16,10-12-10 0,-5-1-7 15,4 3-4-15,2 2-3 0,-2-2-9 0,4 2-7 16,2-2-14-16,0 0 5 0,4 8-7 16,-2-11-11-16,2-2-10 0,-3-6 18 0,3 1-6 15,-2-3-4-15,4-3 3 0,-3-1-1 16,5-3-13-16,1 0 3 0,-11-4-10 0,23-4-6 15,-9 0-1-15,0-4-10 0,4-5 3 16,2-4-7-16,-2 0-4 0,3-6 3 16,-2 2-11-16,-4-3 1 0,-2 4 4 15,-4 5-3-15,2 1 11 0,-2 3-4 0,-5 3-9 16,1 0 0-16,-1 3-8 0,-4 5-2 16,0 0 2-16,0 0 7 0,0 0-4 0,3 25 2 15,-8-7 1-15,-1 0 3 0,3 7 1 16,-1-3-1-16,-2 12 3 0,5 0-6 0,-3-2-2 15,-1-2 8-15,3-6-12 0,1 0-2 16,-1-2 1-16,2-2-1 0,0-2-11 0,0-4-23 16,-2 0-37-16,2-2-43 0,0-2-55 15,0 0-61-15,-2-1-87 0,2-4-107 16,0-5-141-16,2 8-209 0,-2-8 46 0,0 0 87 16,0 0-523-16,0 0-620 0</inkml:trace>
  <inkml:trace contextRef="#ctx0" brushRef="#br0" timeOffset="42443.98">27788 6261 3440 0,'-2'-9'80'0,"2"2"4"0,0 7-7 0,0 0 14 0,0 0 40 0,0 0 38 0,-13 25 18 0,7 8 23 15,0 6 3-15,-1 18 5 0,-3 7-8 16,1 2-11-16,1 3-10 0,-3 1-23 16,0 2-6-16,-3 0 2 0,1 0-12 0,-3-2-15 15,1-3-18-15,1-2-9 0,2-3-6 16,-2-4-8-16,1-5-14 0,2-3-6 16,1-12-9-16,0-6-8 0,1-2-6 0,5-8-28 15,-2-7-40-15,2-1-55 0,0-2-72 16,4-3-103-16,-1-4-152 0,1-5-173 0,0 0-204 15,0 0 59-15,0 0 80 0,0 0-540 16,14-19-643-16</inkml:trace>
  <inkml:trace contextRef="#ctx0" brushRef="#br0" timeOffset="43007.08">28190 6682 3405 0,'1'-11'58'0,"-1"1"21"16,7 2 5-16,-1-5-5 0,1 2-1 15,2 0 7-15,5-1 1 0,-1 2-11 0,1 3-7 16,-1 2-8-16,-2 4 2 0,1 1-11 16,-12 0-4-16,28 8-4 0,-18 1 1 15,-1 6 2-15,-3 1 13 0,-4 2 12 0,-4 6 22 16,-6 10 12-16,-5 0 12 0,-3-1 15 16,0 2 14-16,-4-5 13 0,7-1-3 0,-4 1-5 15,4-5-6-15,3-2-11 16,2-4 11-16,5-2-10 0,-1-2-13 0,6-3-2 0,0 3-12 15,3-3-13-15,5 1-4 16,2-5-8-16,0 1-16 0,6-4-2 0,-3 0-5 16,-3-2-8-16,1-1 5 0,-13-2-11 15,15 0 0-15,-15 0-7 0,12-10 0 0,-12 2 5 16,-2-4 7-16,-8-5 15 0,-2-3 10 16,-4-4 11-16,-4 1 7 0,0-2 10 0,-1 3 9 15,1 2 8-15,2-1 10 16,2 6-115-16,3 1-16 0,5 3 0 0,1 1 0 0,1-1 0 15,1 3 0-15,3-1 0 0,2-4 0 16,3 1 0-16,8 0 0 0,3-1 0 0,3-2 0 16,10 2 0-16,3 1-66 15,4 1-400-15,4 3-110 0,3-2-126 0,-1-1-161 16,10 0 69-16,-9 1 89 0,-3 4-662 16,0-3-821-16</inkml:trace>
  <inkml:trace contextRef="#ctx0" brushRef="#br0" timeOffset="43229.7">28761 6575 3845 0,'-3'-8'78'0,"3"8"46"0,-12-7 33 0,12 7 46 16,-13-4 41-16,13 4 31 0,-13-4 13 16,13 4-18-16,-8-4-21 0,8 4-24 0,0 0-6 15,0 0 1-15,-10 12-12 0,10-4-11 16,4 5-22-16,0 4-16 0,-1 3-16 16,4 2-13-16,-2 11-8 0,5 1-16 15,-5 2-8-15,1 0-13 0,-2-1-5 0,-2 3-13 16,-2-7-6-16,2-4-5 0,-2 9 0 15,0-7-11-15,0-5-39 0,-2-5-41 0,0-1-90 16,2 2-90-16,0-6-99 0,4-1-119 16,-2-3-119-16,0-2-154 0,1-2-116 15,-1-3 86-15,-2-3-711 0,0 0-895 0</inkml:trace>
  <inkml:trace contextRef="#ctx0" brushRef="#br0" timeOffset="43401.1">28713 6956 4292 0,'-11'-3'106'0,"0"1"52"0,11 2 48 15,-14-5 44-15,14 5 66 0,-9-4 7 16,9 4-4-16,0 0-24 0,0 0-27 16,0 0-24-16,0 0-23 0,0 0-18 15,0 0-26-15,25-6-29 0,-10 3-72 0,-1 3-108 16,1-2-120-16,4 2-129 0,-2 0-157 16,-4-2-173-16,0 2-227 0,3-2 64 0,-9 0 97 15,-7 2-615-15,0 0-751 0</inkml:trace>
  <inkml:trace contextRef="#ctx0" brushRef="#br0" timeOffset="44799.63">23100 6788 1297 0,'0'0'401'0,"-13"-2"-109"0,5-1-63 0,8 3-10 0,-17-4 9 0,10 3 12 0,7 1-13 0,-16-6-11 0,11 5 8 0,5 1-1 16,-11-4-3-16,11 4-14 0,-10-3-8 16,10 3-7-16,-10-1-11 0,10 1-3 0,0 0-11 15,0 0-10-15,-11-6-11 0,11 6-7 16,0 0-19-16,0 0-8 0,0 0-6 0,0 0-13 15,0 0-8-15,17-12-8 0,-10 8-14 16,-7 4-2-16,16-5-6 0,-9 4-9 0,-7 1-3 16,14-3-9-16,-8-1-1 0,-6 4-6 15,0 0-5-15,0 0-1 0,0 0 1 16,16 5-5-16,-16-5 4 0,6 12-4 16,-3-3 6-16,-1 3-8 0,-1 1 3 0,-1 5 4 15,2 0-5-15,-2 6 4 0,2 4-5 16,-2 0-4-16,-4 10 8 0,3-1-15 15,-4 0 13-15,-1-1 0 0,5 0 0 0,-7-3 1 16,6-6-14-16,-1-4 15 0,-1-1-10 16,-3-3 6-16,4-4 2 0,-1 1-4 0,0-6-1 15,3 0 0-15,-1 1 0 0,0-2 4 16,0-3-3-16,2-6-5 0,-4 12-1 0,4-12-17 16,-2 9-19-16,2-9-48 0,-1 3-61 15,1-3-67-15,0 0-89 0,0 0-82 0,0 0-97 16,0 0-155-16,0 0-92 0,0 0 81 15,-12-18-526-15,12 18-630 0</inkml:trace>
  <inkml:trace contextRef="#ctx0" brushRef="#br0" timeOffset="45129.65">22917 7115 3506 0,'0'0'143'0,"-16"-5"36"0,16 5 25 0,0 0 25 0,0 0 18 0,-10-4 7 0,10 4-1 0,0 0-8 16,0 0-14-16,23-13-22 0,-4 6-23 0,15-1-18 16,-1 0-21-16,-1 1-17 0,0-2-11 15,-3 2-12-15,-8 1-12 0,-2 3-16 0,-2 0-15 16,-2-2-15-16,-1 3-7 0,-3-1-3 15,-2 2-15-15,0-2-10 0,-9 3-14 16,12-5-25-16,-12 5-36 0,12-3-45 0,-12 3-58 16,8-4-68-16,-8 4-74 0,0 0-75 15,0 0-88-15,0 0-146 0,0 0-91 0,0 0 74 16,0 0-479-16,0 0-580 16</inkml:trace>
  <inkml:trace contextRef="#ctx0" brushRef="#br0" timeOffset="45550.03">22876 6799 3336 0,'-10'0'122'0,"10"0"24"0,-11 0 18 15,11 0 15-15,0 0 12 0,0 0-6 16,0 0-12-16,0 0-14 0,0 0-12 16,26-16-17-16,-4 9-11 0,12-2-12 15,-5 5-8-15,-3-2-16 0,0 3-8 0,1 1-7 16,-8 1-9-16,1-1-6 0,-4 2-7 16,-2 2-4-16,-1 4-1 0,0 1 3 0,-3 3 8 15,-2 2 4-15,-7 3 17 0,3 1 15 16,-4 3 7-16,-2 7 4 0,0 0-1 15,1 8-12-15,-3 2-3 0,-3 0-9 0,0 0-10 16,2-2 1-16,-3-1-13 0,4-1 1 16,-1-8-6-16,-2-2-6 0,6-2-11 0,-1-4 8 15,-4 0-5-15,4-3-5 0,1 0-10 16,1-5-36-16,-2 1-32 0,2-1-55 16,0 0-61-16,0-8-79 0,0 10-107 15,0-10-102-15,0 0-129 0,0 0-149 0,0 0 53 16,0 0-565-16,0 0-705 0</inkml:trace>
  <inkml:trace contextRef="#ctx0" brushRef="#br0" timeOffset="45797.48">22960 7179 3370 0,'-16'2'124'0,"7"-2"61"0,9 0 40 0,-16 2 35 15,16-2 41-15,0 0 31 0,0 0 33 16,0 0 11-16,-18-2 0 0,18 2-21 15,0 0-21-15,0 0-25 0,0 0-28 0,36-17-29 16,-18 10-17-16,5 0-19 0,-1 0-26 16,-2-1-85-16,1 1-105 0,-3 1 0 0,-2 2 0 15,-4 1 0-15,1-3 0 0,-2 3 0 16,1 1 0-16,-4 0-2 0,-8 2-305 0,16-3-85 16,-13 1-101-16,-3 2-108 0,0 0-145 15,0 0-65-15,0 0 85 0,0 0-673 16,0 0-851-16</inkml:trace>
  <inkml:trace contextRef="#ctx0" brushRef="#br0" timeOffset="48631.52">23291 6483 3510 0,'0'0'-169'0,"10"-4"43"0,-10 4 31 0,0 0 32 0,11-1 33 0,-11 1 31 0,0 0 28 0,7-4 20 0,-7 4 19 0,0 0 11 16,0 0 17-16,8-3 5 15,-8 3 15-15,0 0-1 0,0 0 21 0,0 0 7 16,4-5 2-16,-4 5 3 0,0 0 5 16,0 0-8-16,0 0-10 0,0 0-15 0,-1-9-13 15,1 9-11-15,-7-7-8 0,7 7-11 16,-9-7-2-16,3 2-3 0,1-2 1 16,-6 3-5-16,2-3-7 0,0 2-2 0,-3-3-5 15,-1 1-7-15,-3 2-1 0,3-1 2 16,-2-1-5-16,2 2 0 0,-2-2-8 0,-1 2 1 15,2 1-8-15,0 1 0 0,1-1-2 16,-3 3-9-16,1-3 6 0,1 4-7 0,0-2 7 16,-2 1-7-16,-1 1 0 0,2 0-5 15,-2 0 1-15,-4-2-1 0,-1 4 1 16,2-2 4-16,1 0 2 0,-4 1 6 16,2-1 0-16,0 2-1 0,2-2-1 0,-2 1-4 15,2 3 3-15,1-2-6 0,0 2-1 16,0-3 0-16,2 3 1 0,-4-1-3 0,6 0-1 15,-6 3 2-15,4-1-3 0,2 1 3 16,-6-2 3-16,6 3 1 0,-4-2-1 16,-1 0-1-16,2 4 5 0,-2 0-4 15,2-3-2-15,-3 2-1 0,4 1-5 0,-4 2 4 16,4-1 0-16,-4 2 1 0,6 0-1 0,-2 0-1 16,-2-1 1-16,4 4-1 15,-2-2-3-15,3 1 7 0,0-1-6 0,-1 0 3 16,3 0-4-16,1-1-1 0,-1 4 2 15,0-1-2-15,-1 1 14 0,1-1-15 0,0 1-2 16,0-1 1-16,0 1-1 0,2-1 0 16,-3-1 2-16,3 1 27 0,0-1-6 0,0-2 2 15,2 0-4-15,0 0 1 0,-1-2-6 16,2 1-2-16,-2 0 3 0,5 0-1 0,-1-3-2 16,-2 0-5-16,3 3 0 0,-4 0 7 15,3-2-9-15,1 2 6 0,-1-1 9 0,0 4-7 16,3 1 7-16,-3-4-5 0,0 2-32 15,2-1 21-15,-1 4-2 0,-2-1 8 16,1 0-5-16,2 1-3 0,1 0 8 16,-1-1-6-16,-2 3 2 0,2-5 5 0,0 2-2 15,2 2 6-15,-1-1 9 0,-1-1-4 16,2 3 2-16,0-5 2 0,0 1 0 16,0 2 1-16,0-3-6 0,0 1 0 0,0-1-2 15,2 1 0-15,-2 2 0 0,0-3 0 16,1 1-4-16,-1 0 3 0,0 1 0 0,2-3-6 15,0 3 6-15,2-2-4 0,-2 1 2 16,-1-1-5-16,5 2 1 0,0-1 1 16,-2 0 1-16,2-2-6 0,-1 2 6 15,1-3 7-15,-1 3-10 0,2-1 3 0,-2-2-1 16,5 1 5-16,-1 1 3 0,-1-2 7 16,1 0 0-16,2 1 9 0,0-2 5 0,2 0-15 15,-2-2-31-15,2 2 0 0,0-2 0 16,1 1 0-16,3-2 0 0,0 0 0 0,2-3 0 15,0 3 0-15,4-2 0 0,1 1 0 16,-2-1 0-16,1-2 0 0,2 1 0 0,0-1 0 16,-1 0 0-16,1-1 0 0,0 1 0 15,-2-3 0-15,2 4 0 0,-5-2 0 0,-1-2 0 16,3 0 0-16,-4 1 0 16,0-2 0-16,-4 1 0 0,4 0 0 0,-1 0 0 15,-2-2 0-15,0 2 0 0,3-2 0 16,-4 2 0-16,0-2 0 0,3 1 0 0,-3-1 0 15,1 0 0-15,-2 0 0 0,0 0 0 16,1 0 0-16,3-3 0 0,-1 1 0 0,-2-1 0 16,4-1 0-16,-3 1 0 0,0 0 0 15,2-1 0-15,-1-1 0 0,-2-2 0 0,0 2 0 16,-1 1 0-16,3-4 0 0,-3 2 0 16,1 1 0-16,-1-1 0 0,-2-1 0 15,3 1 0-15,-3-2 0 0,1 3 0 0,-5-2 0 16,2 0 0-16,1 2 0 0,0-1 0 15,-3 1 0-15,0-3 0 0,3 1 0 16,-2 0 0-16,-1-2 0 0,3 0 0 0,-5 1 0 16,4-2 0-16,-2 2 0 0,-2-2 0 15,3-2 0-15,-2 1 0 0,0 1 0 0,-1-3 0 16,1 2 0-16,-1 1 0 0,-1-2 0 16,3 1 0-16,-4-1 0 0,3 3 0 0,-1-2 0 15,-1 1 0-15,2-3 0 0,-2 2 0 16,2 1 0-16,-2 1 0 0,-3-2 0 0,5-1 0 15,-1-1 0-15,-3 0 0 0,5-1 0 16,-3 1 0-16,-3-2 0 0,3-1 0 0,2-4 0 16,-5 0 0-16,5 2 0 0,-2-3 0 15,-3 2 0-15,4-1 0 0,1 0 0 0,-4-1 0 16,-1 1 0-16,3 0 0 16,-2-1 0-16,-2 0 0 0,0-1 0 0,-6-11 0 15,3 1 0-15,-8 0 0 0,0 0 0 16,-1-1 0-16,-6 3 0 0,-7-4 0 0,3 9 0 15,-3 1 0-15,-6 5 0 0,1 5 0 16,-4 3 0-16,-2 2 0 0,-3 3 0 0,-1 5 0 16,6 1 0-16,5 2 0 0,4 2 0 15,7-2 0-15,0 5 0 0,5-4-884 16,1 3-98-16,5-1 112 0,7-3-985 16,-11 7-1281-16</inkml:trace>
  <inkml:trace contextRef="#ctx0" brushRef="#br0" timeOffset="56565.59">22645 6472 3411 0,'0'0'293'0,"0"0"-12"0,2-5-32 0,-2 5-28 0,0 0-21 0,0 0-20 0,0 0-18 0,0-8-9 16,0 8-7-16,0 0 5 0,0 0 3 0,0 0 0 15,0 0 7-15,0 0 10 0,0-12-14 16,0 12-5-16,0 0-14 0,0-11-6 0,0 11-5 16,0-9-8-16,2 0-12 0,-2 0-8 15,-2-1-11-15,2-4-9 0,-2 0-4 16,-2-4-1-16,2-5-6 0,-1-1-9 15,-5-10-4-15,5-5-3 0,-6-2-1 0,0-11-5 16,2-3-5-16,-4-3-8 0,2-4 0 16,0-5-7-16,2-2-4 0,5 1-4 0,0-2 3 15,6 1-11-15,1 2 4 0,6-3-7 16,7 1-3-16,9-10 2 0,7 6-6 0,4 4 5 16,7 6 1-16,-4 15-5 0,11-5 0 15,0 11-2-15,-6 5 1 0,3 1-3 16,-1 2 0-16,-3 7 1 0,-2 4 3 15,-13 5 2-15,-1 6-1 0,-9 1-2 0,-2 4 0 16,-5 2 0-16,-1 1 5 0,-1-1 0 0,-2 3-4 16,1 1 3-16,0-2-1 15,-10 3-3-15,12 0 1 0,-12 0 2 0,14-1-3 16,-14 1-3-16,13 0 0 0,-13 0-7 16,12 1-19-16,-12-1-33 0,0 0-43 0,10 4-62 15,-10-4-88-15,0 5-134 0,0-5-164 16,-11 11-214-16,-3-6-61 0,-1 2 94 0,-14 4-670 15,4-2-855-15</inkml:trace>
  <inkml:trace contextRef="#ctx0" brushRef="#br0" timeOffset="57013.63">23150 4492 3951 0,'-12'-5'42'0,"12"5"34"0,-9-5 28 0,9 5 35 0,-7-3 36 0,7 3 26 0,0 0 21 0,-8-8 8 15,8 8-27-15,0 0-15 0,0 0-10 16,0 0 4-16,9-13 3 0,3 8-16 0,3 0-19 16,2 1-11-16,2 1-18 0,4 1-11 15,-2 2-10-15,4 2-15 0,0 3-11 16,7 4-1-16,-3 4-10 0,-3 4 3 0,-1 2-7 16,-3 4 6-16,-6-1-1 0,-3 5 4 15,-3-4 4-15,-4-1 6 0,-2 0 3 16,-3-3 1-16,-1 0 0 0,-1-2-6 0,-1 2-1 15,-2-2-5-15,0 1-7 0,1-6-33 0,-2 4-30 16,1-4 0-16,1 1 0 16,-1-5 0-16,-2 0 0 0,3 1 0 0,-2-2 0 15,-1-1 0-15,1 3-209 0,-2-2-137 16,-1 2-133-16,-2 3-140 0,-3 1-219 0,4-2 12 16,-3 1 96-16,3 0-679 0,-1 0-862 15</inkml:trace>
  <inkml:trace contextRef="#ctx0" brushRef="#br0" timeOffset="62554.41">24186 3478 3818 0,'-2'-8'-76'0,"-2"0"28"0,4-3 25 0,-2 1 5 0,4-3 3 0,6 1 6 0,2-9 9 0,1 4-3 15,8-4 7-15,0 6-5 0,-2 4 1 0,5 1 0 16,-4 3 1-16,0 6-4 0,-4 1 1 16,0 4 7-16,-3 5 0 0,-1 9 6 0,-10-1 8 15,-6 17 17-15,-9 12 28 0,-8 0 18 16,-7 6 25-16,-1-4 15 0,-1-1 7 15,0-5 3-15,5-1-9 0,4-2-7 16,8-7-3-16,3-6-4 0,6-1-6 0,4-5-4 16,2-2-8-16,8-3-2 0,-2-3-4 15,5 0-2-15,0-3-8 0,3-3 2 16,5 0-6-16,-3-3 6 0,-2-5 7 0,2 1 22 16,-1-1 27-16,-1-3 26 0,-5-4 19 15,-4 1 8-15,-1-6-7 0,-6-3-3 0,-3-4 6 16,-15-11-9-16,-4-8 0 0,-10-3-11 15,-1 2-4-15,-5-2-11 0,4 2 0 16,4 4 4-16,0-1-102 0,3 2-49 0,6 10 0 16,4-2 0-16,4 6 0 0,4 5 0 15,0 3 0-15,6 2 0 0,1 2 0 16,4 0 0-16,4 0 0 0,1 0 0 0,7 1 0 16,5-2 0-16,4 1 0 0,14 2 0 15,4 2-331-15,6 1-167 0,-2 2-116 16,7 0-178-16,0 3-81 0,-1-1 105 0,3 1-700 15,10 1-915-15</inkml:trace>
  <inkml:trace contextRef="#ctx0" brushRef="#br0" timeOffset="62849.37">24758 3225 4256 0,'-22'-7'-15'0,"6"1"52"0,-4-1 48 0,9 3 69 0,-3-1 55 0,3 3 49 0,2-1 20 16,1-3 2-16,8 6-11 0,-13-5-24 15,13 5-30-15,-7-5-23 0,7 5-13 0,0 0-24 16,0 0-13-16,0 0-15 0,0 0-12 16,41 18-8-16,-23-6-15 0,4 4-5 0,-1 7-11 15,-2 3-6-15,0-1-5 0,-5 6-3 16,-1 0-1-16,-4 0-6 0,-3 3-4 0,0 0-5 16,-2 1-7-16,-2-7 1 15,-1-1-7-15,-1-2-1 0,0 0-5 0,0 2-8 16,0-4-31-16,0-2-58 0,0 0-78 15,0-2-74-15,0-2-66 0,0-3-77 16,4-1-69-16,-4-1-58 0,0-3-77 0,2-2-113 16,0-2-66-16,-2-5 73 0,0 0-494 15,0 0-636-15</inkml:trace>
  <inkml:trace contextRef="#ctx0" brushRef="#br0" timeOffset="63006.56">24840 3738 3317 0,'0'0'62'0,"-7"-13"55"15,7 13 47-15,-1-8 28 0,1 8 33 0,-4-6 31 16,4 6 23-16,0 0 1 0,-2-10-8 15,2 10-26-15,6-10-30 0,-1 4-21 0,5-3-21 16,7-3-25-16,0 2-45 0,8-6-75 16,-4 4-83-16,0 2-93 0,-3-2-122 15,6-5-153-15,-1-1-178 0,-8 5-139 16,-2 1 74-16,-4 2-485 0,0-5-617 0</inkml:trace>
  <inkml:trace contextRef="#ctx0" brushRef="#br0" timeOffset="63428.94">23845 2921 3286 0,'-49'23'37'0,"-5"8"32"0,-14 18 34 0,2 8 39 15,5 11 28-15,1 8 39 0,7 6 42 16,3 6 24-16,7 2 32 0,8 2 2 15,18 0 6-15,9-16-9 0,18 1-2 16,15 19-2-16,21-7-8 0,18-9-17 0,21-4-24 16,17-10-24-16,15-11-23 0,12-8-17 0,9-8-18 15,7-7-17-15,8-9-121 0,-4-9-33 16,-7-9 0-16,-4-7 0 0,-9-9 0 0,-9-12 0 16,-10-1 0-16,-17-7 0 0,-5-11 0 15,-13-3-52-15,-11-7 10 0,-10-6 20 16,-18 7 22-16,-9-9 24 0,0-26 15 0,-13-5 9 15,-8-7-43-15,-12-8-5 16,-11-5 0-16,-16-6 0 0,-12 4 0 0,-16 3 0 16,-9 4 0-16,-35-21 0 0,13 45 0 15,-7 11 0-15,-9 19 0 0,-2 20 0 0,-7 15 0 16,1 16 0-16,4 17 0 0,3 10 0 16,5 10-180-16,14 10-51 0,8 13-59 0,8 4-78 15,13 6-94-15,7 2-116 0,15 0-217 16,12-14-3-16,4-1 92 0,8-1-581 0,3-2-745 15</inkml:trace>
  <inkml:trace contextRef="#ctx0" brushRef="#br0" timeOffset="67277.66">26277 3119 3489 0,'-13'1'-33'0,"3"-1"32"0,10 0 23 0,-18-1 17 0,18 1 31 0,-16-6 33 0,9 4 26 16,-1 0 20-16,1-4 7 0,-1-1 6 0,4 2-5 16,-2-4-12-16,5 1-15 0,-1 0-13 15,4-5-8-15,-1 4-12 0,5-5-11 16,4-2-9-16,-1 1-7 0,2 1-9 0,3 0-10 15,-3 4-5-15,0-1-5 0,3 4-7 0,-1-1-2 16,-1 3-7-16,-1 2 0 0,0 4-5 16,-11-1-3-16,22 9-2 0,-13-1-1 15,-3 6-1-15,2 8 1 0,-6 3 2 16,-4 11 2-16,0 0 7 0,-8 5 8 16,-3 6 3-16,-2 0 11 0,-3-3 5 0,6 3 0 15,-2-9-5-15,4-2 0 0,0 0 1 16,5 0-4-16,1-2 0 0,4-6-3 0,2-5-2 15,0-1-4-15,3-1 1 0,4-3-2 16,2 0-2-16,1-4-2 0,2-2-1 16,4-2 1-16,-3-5-4 0,-2 1 4 15,1-5 13-15,-3-1 28 0,-11 0 35 0,19-7 12 16,-13 1 3-16,-5-5 8 0,-1-3 5 0,-7-4 3 16,-12-10-7-16,-12-6 12 0,-7-2-6 15,-1 0 5-15,-4 0-6 0,-2 0-39 16,0 2-96-16,2 3 0 0,3 0 0 15,4 4 0-15,10 4 0 0,1 3 0 0,1 2 0 16,10 3 0-16,0 5 0 0,5-1 0 16,-1 1 0-16,7 0 0 0,-2-1 0 0,3 3 0 15,6-2 0-15,2-4 0 0,5-2 0 16,2 3 0-16,14-1 0 0,2 1-238 0,5 0-316 16,3 2-107-16,3 2-167 0,17 0-39 15,-12 4 103-15,18 0-691 0,0-2-905 0</inkml:trace>
  <inkml:trace contextRef="#ctx0" brushRef="#br0" timeOffset="67680.5">26882 2932 3820 0,'0'0'-126'0,"0"0"29"0,9-5 9 0,-9 5 14 0,9-2 11 0,-9 2 13 0,0 0 17 15,0 0 21-15,25 7 16 0,-20 2 28 16,4 4 32-16,-4 8 30 0,-3 4 19 15,-4 13 24-15,1 2 9 0,-9 1 18 0,0 7 6 16,1-9 1-16,-5 7-7 0,3-10-7 16,2-1-13-16,1-3-10 0,4-6-10 15,0-6-6-15,0-2-8 0,4-3-11 16,2-1-7-16,0-2-12 0,0-2-1 0,1 2-11 16,2-3-1-16,-1-2-1 0,-2 0-2 15,-2-7-5-15,3 5-3 0,-3-5-5 16,0 0-5-16,0 0 11 0,-19-21-12 15,-1 0 5-15,-5-1 5 0,-9-7 7 0,-1 0 24 16,3-4 34-16,-3-1 11 0,6-3 9 0,5-1-9 16,9 5-13-16,3 0-10 0,3 2-14 15,6 6-15-15,8 4-9 0,2-1-10 0,10-4-7 16,8 2-65-16,4 2-61 0,9-2-63 16,4 5-60-16,-4 5-57 0,0 5-68 0,1 1-74 15,6 1-72-15,-5 4-117 16,4 1-186-16,-4 2 57 0,-1 5-542 0,-1 2-715 15</inkml:trace>
  <inkml:trace contextRef="#ctx0" brushRef="#br0" timeOffset="75530.73">25522 6443 582 0,'0'-7'131'0,"0"7"-6"0,0-7-14 0,0 7-1 0,0 0-13 0,-2-8 9 0,2 8 1 16,0 0 6-16,0 0 13 0,2-6 11 0,-2 6 9 15,0 0 9-15,0 0 8 0,2-8 15 16,-2 8 9-16,0 0 7 0,0 0 5 0,0 0 1 15,0 0-1-15,0-7 0 0,0 7 1 16,0 0 3-16,0 0-2 0,0 0-5 0,0 0-6 16,0 0-7-16,0 0-12 0,-6-8-8 15,6 8-15-15,0 0-6 0,0 0-17 0,0 0-10 16,0 0-13-16,0 0-10 16,0 0-6-16,0 0-8 0,0 0-9 0,0 0 5 15,0 0-7-15,0 0-3 0,-21 2-5 16,21-2-2-16,-16 5 1 0,5-2 4 0,2-1 1 15,-3 3-1-15,-1-1-4 0,2-1-7 16,-3 1-2-16,-3 1-3 0,3-1-2 0,3 2 0 16,-3-1-6-16,1 2-1 0,1 0-8 15,1-2 7-15,-2 2-8 0,3-1 2 16,1 1-4-16,-2 0 4 0,1 0-6 0,-1 2 5 16,3-2 5-16,-2 2 3 0,3-1-4 15,-1 0-1-15,-3 3-5 0,1-3 2 0,3 4-3 16,-2-2 0-16,-2 3 3 15,2-2-9-15,0 0-2 0,1 1 0 0,0-3-3 16,1 2-2-16,-2 0 8 0,3-1-4 16,-2 2-3-16,0-2-1 0,1 1 3 0,1-3-8 15,0 1 0-15,-2-1 2 0,5 1 8 16,-5-1-13-16,3 3 5 0,-2-3-1 0,2 1-2 16,1-1 4-16,0 1-2 0,-1-1-5 15,-1 2 8-15,0-1-6 0,0-2 2 16,3 2-6-16,-1 0 6 0,-2-1-6 0,5 1 7 15,-5-2-5-15,1 2 1 0,2 0 2 0,-3 0-3 16,2 1 6-16,1-2 3 16,-3 1 12-16,3 0-2 0,-1 0-1 0,-3 0-3 15,2 0 2-15,-1 0-4 0,4 0 0 16,-3-1-1-16,-1-1-2 0,4 1-1 0,-2-1 1 16,2 0 0-16,2-7-2 0,-6 12-4 15,5-4 6-15,-1-2-5 0,2-6-4 0,-4 11 3 16,2-1-3-16,2-4 2 0,0-6 1 15,0 15-1-15,0-8 1 0,0-7-4 0,4 14 4 16,-2-6-1-16,0-2 2 0,-1 1 2 16,5 0-4-16,0 0-1 0,-2 0-2 15,4 1 4-15,1-1-8 0,0 2 0 0,3-3 0 16,-1 0 0-16,-2 0 0 0,3 0 0 16,3-1 0-16,-1 2 0 0,-1-4 0 15,-1 1 0-15,-3-3 0 0,2 2 0 0,1-1 0 16,-12-2 0-16,22 1 0 0,-8-1 0 15,-14 0 0-15,22 0 0 0,-22 0 0 16,20 0 0-16,-20 0 0 0,19-1 0 0,-9 0 0 16,-10 1 0-16,19-4 0 0,-12 1 0 15,-7 3 0-15,18-5 0 0,-13 3 0 0,5-3 0 16,-10 5 0-16,15-7 0 0,-7 1 0 16,1 2 0-16,-2-3 0 0,2 0 0 15,-2 0 0-15,1 0 0 0,-3-1 0 16,2 1 0-16,0-3 0 0,-2 4 0 0,-1 1 0 0,0-1 0 15,1-2 0-15,-1 1 0 16,-4 7 0-16,7-14 0 0,-6 8 0 0,1-1 0 16,2-1 0-16,-4 0 0 15,0 8 0-15,0-16 0 0,0 7 0 0,0 0 0 0,-4 3 0 16,2-3 0-16,1 0 0 0,-1 1 0 16,-7 1 0-16,8 0 0 0,-5 0 0 0,0 0 0 15,-3 2 0-15,1-3 0 16,-5 3 0-16,2 1 0 0,-5-1 0 0,1 1 0 0,2 1 0 15,-2 1 0-15,1 0 0 0,-1 1 0 16,1-1 0-16,1 0 0 0,13 2 0 0,-21-2 0 16,12 1 0-16,9 1 0 0,0 0 0 15,-21 0 0-15,21 0 0 0,-11 0 0 16,11 0-262-16,-11-1-189 0,11 1-99 16,-13-2-112-16,13 2-199 0,-7-5 74 0,7 5 92 15,-5-6-639-15,5 6-791 0</inkml:trace>
  <inkml:trace contextRef="#ctx0" brushRef="#br0" timeOffset="76205.73">25447 6474 3296 0,'0'0'-172'0,"10"-6"60"0,-6 4 41 0,-4 2 34 0,5-5 26 0,-5 5 23 0,8-5 25 0,-8 5 18 0,3-7 14 0,1 3 28 0,-4 4 2 0,2-5 17 0,-2 5 5 0,0 0 1 15,5-7-2-15,-5 7-10 16,0 0-4-16,0 0-12 0,0 0-11 0,0 0-1 16,0 0-8-16,0 0-5 0,0 0-11 15,0 0-10-15,-24-4-1 0,24 4-6 0,-26 9-1 16,6 0 2-16,2 0-5 0,-2 1 6 16,-8 5 6-16,-5 4 1 0,5-1 0 15,-1 3 5-15,0 2-2 0,-7 4 3 16,11-3 2-16,-11 5 1 0,13-3 6 0,1 2 2 0,1-1-3 15,1 2-2-15,2 0-3 0,0 2-2 16,6 0 2-16,-2 1-4 0,4 1 0 16,1 1 14-16,6-6-11 0,-1-2-2 15,4-1-5-15,0-1-8 0,2-1-5 16,1-1 0-16,-1-3-3 0,6 0-1 0,-1-1 2 16,3-2-1-16,-1-4 2 0,4-2-2 15,7 1-1-15,-4-6-1 0,4-2 1 0,3 1 6 16,-2-4 9-16,-1-1 2 0,2-5 18 15,-6 1 11-15,6-2-9 0,-3-4 13 0,-2-1-5 16,4-7 11-16,-6 1 11 16,2-4 3-16,-8 2-4 0,0 2-12 0,-6 1-1 0,-3 1-16 15,0-1-6-15,-5 2-15 16,-5-3-4-16,-1 4-2 0,-5 3-4 0,-3 0-7 16,2 2-2-16,-3 5-5 0,-3 1-12 15,-1 1-19-15,7 2-24 0,-3-2-41 0,0 4-39 16,2 0-48-16,2 1-47 0,-2 1-58 15,5 0-88-15,2 1-88 0,-1 0-108 0,7 1-180 16,-1-1-11-16,3-2 83 0,3-3-564 16,0 0-680-16</inkml:trace>
  <inkml:trace contextRef="#ctx0" brushRef="#br0" timeOffset="77080.59">25925 6803 3155 0,'6'-4'-119'0,"-6"4"34"0,5-6 20 0,-5 6 23 0,8-7 29 0,-8 7 32 0,5-5 27 0,-5 5 15 0,1-5 23 0,-1 5 9 0,0 0 6 15,0-8-3-15,0 8-3 0,0 0 6 16,-14-5 0-16,5 5 11 0,9 0 3 15,-21-2 4-15,8 4 1 0,-5-1 0 16,2 1 1-16,-4 3-6 0,1 2-5 0,1 3-2 16,-4-1-2-16,9-3-5 0,-4 5-6 15,0 1 0-15,7-2-8 0,1 2-5 0,1 0-7 16,3 1-4-16,2 2 4 0,6 0-5 16,2 4 1-16,8 8-8 0,3-2-5 0,3-5-6 15,2 2-3-15,-2-2-7 0,-2-2-6 16,-3-4 1-16,-1-1-4 0,-4-1-3 0,1 1 1 15,-4-4 12-15,-1 5 23 0,-1 0 27 16,-6-1 24-16,-2-1 16 0,-5 8 12 16,-1-5 4-16,-1 0 6 0,-3 0 1 15,-1-4-12-15,-1 1-13 0,3 0-11 0,1-3-14 16,-4-3-7-16,3 1-9 0,-1-1-9 16,1 1-8-16,-1-4-7 0,5 0-9 15,-2-1-15-15,-3 0-48 0,14-2-57 0,-18 0-76 16,7 0-85-16,11 0-101 0,-14-4-125 15,4-1-135-15,0-2-169 0,5 0-23 0,-3 0 91 16,3-2-658-16,-4 0-800 0</inkml:trace>
  <inkml:trace contextRef="#ctx0" brushRef="#br0" timeOffset="77696">25438 6056 3512 0,'-29'-9'-155'0,"0"4"28"0,-7 2 19 0,-2 5 42 0,-4 4 30 0,-11 12 48 0,0 9 43 0,-16 16 37 0,0 10 35 0,1 11 19 16,-3 11 17-16,9 9 10 0,-1 8 6 16,6 5 2-16,5 3 1 0,10 3-6 0,12 5-2 15,8-5-5-15,11 1-6 16,19-2-5-16,15-8-11 0,15-6-2 0,12-8-18 16,14-4-6-16,16-13-13 0,9-4-11 15,11-15-16-15,5-8-28 0,-1-10-33 0,3-9-21 16,-17-12-11-16,-1-6-18 0,18-10-13 15,-9-7-3-15,-6-8 5 0,-6-11 8 0,-12-1 5 16,-5-9 16-16,-12-6 24 0,-6-5 26 16,-5-8 26-16,-17 8 21 0,1-19 4 15,-13 8-5-15,-5-5 6 0,-6-2-13 0,-8-29-11 16,-8-1-7-16,-9 3-12 0,-6-2-7 16,-5 8-10-16,-8 14-11 0,-5 10-15 15,4 24-16-15,-13 12-32 0,-4 9-31 16,-7 11-48-16,-7 10-61 0,0 7-86 0,2 10-114 15,-1 1-167-15,4 7-188 0,9 3 80 16,6-2 65-16,6 1-424 0,16-6-492 0</inkml:trace>
  <inkml:trace contextRef="#ctx0" brushRef="#br0" timeOffset="78545.09">24733 4160 2677 0,'-20'3'-65'0,"9"0"8"0,4-1 6 0,7-2 6 0,-2 1 12 0,2-1 18 0,0 0 22 0,34-3 18 0,2-1 10 0,9-5-1 16,11-2 4-16,7 3-1 0,6-4-2 15,-2 2-7-15,1 1-1 0,-3 0-2 16,-6 1-6-16,-4-3-19 0,-13 4-35 16,-6 1-38-16,-10 1-51 0,-4-2-68 0,-7 3-94 15,-5-3-152-15,-5 2-97 0,1 0-39 16</inkml:trace>
  <inkml:trace contextRef="#ctx0" brushRef="#br0" timeOffset="78888.45">26537 3848 1877 0,'-12'3'316'16,"3"-1"-16"-16,9-2-27 0,0 0-24 0,-2 4-2 16,2-4 2-16,25 2-4 0,2-2-19 15,16 2-21-15,9-4-20 0,12 4-16 0,3-4-18 16,-2 2-15-16,1-3-15 15,-14 2-12-15,-3 1-13 0,-5-2-14 0,-10 2-33 16,-5-2-38-16,-8 0-50 0,0 2-41 16,-8 0-46-16,0-1-52 0,-2 1-72 15,-11 0-70-15,0 0-83 0,9 3-160 0,-9-3-41 16,0 0 68-16,0 0-211 0,-29 12-239 16</inkml:trace>
  <inkml:trace contextRef="#ctx0" brushRef="#br0" timeOffset="82806.3">22747 3355 1990 0,'-5'-5'-64'0,"1"0"8"0,4 5 15 0,-7-10 9 0,-1 5 14 0,5-1 22 0,-3 3 2 0,6 3 6 0,-12-7-3 0,7 6 2 16,5 1 0-16,-16-2-1 16,16 2 0-16,-22 5 20 0,1 2 12 0,-8 5 12 15,-3 4 12-15,-12 9 8 0,0 6 4 16,-3 7 12-16,-14 13 7 0,0 6 0 15,0 1 3-15,0 2 0 0,5 3 6 0,1-1-2 16,17-12-9-16,4-3 3 0,3 0 1 16,6-3-2-16,4-4-7 0,8-7 0 0,6-1-9 15,0-7-1-15,7 0 2 16,7-8-8-16,-2 4-6 0,10 1 4 0,6-2-4 16,1-5-8-16,-4-7-2 0,3 0-9 0,3-2 5 15,-4-3-1-15,-1-3 4 0,3-2 13 16,-8-1 4-16,4-5 5 0,-5 2-7 15,1-7-4-15,-9-1-8 0,3 0-4 16,-5-5-9-16,1 2-6 0,-4-2-3 0,0 0-7 16,0 2-1-16,-4-2-5 0,2 4-6 15,1 3-1-15,-1 2-2 0,0-1-1 0,0 1-10 16,0 3-10-16,2 7-32 0,-4-10-49 16,3 7-63-16,1 3-60 0,0 0-68 15,-11-6-81-15,11 6-107 0,0 0-146 0,0 0 48 16,7-9-226-16,2 3-277 15</inkml:trace>
  <inkml:trace contextRef="#ctx0" brushRef="#br0" timeOffset="83188.88">23084 3571 2049 0,'18'-18'-22'0,"-2"2"30"16,-7 2 28-16,0 3 16 0,-3 0 18 15,-1 1 15-15,-4 0 15 0,-1 1 2 16,-1 3-5-16,1 6-10 0,-12-11-5 0,2 7-7 15,-4 4 9-15,-6 4 11 16,-10 4 4-16,-5 6 8 0,-2 2 2 0,-4 7 5 16,-1 2-4-16,5 2-7 0,8-5-3 15,0 1-12-15,10 1-7 0,-1-2-7 0,7-3-8 16,8-1-2-16,1-2 1 0,6-1 3 16,4 4-7-16,5 7 1 0,4 0-6 15,7-1 5-15,-2 0-10 0,1-2-7 0,2 2-2 16,-4-2-3-16,-2 0 0 15,-6-4-4-15,-1-2 10 0,-6-3 22 0,-2-1 24 0,-4 1 19 16,-2 1 8-16,-6 3 3 0,-8 2 4 16,-3-1 2-16,-4-2-12 0,-4-1-8 0,-1-3-11 15,-5-1-9-15,-2-1-7 0,-1-5-11 16,-5 3-2-16,4-4-7 0,-3 0-15 0,3-1-46 16,9-1-63-16,3 0-68 15,3 1-85-15,4-3-100 0,1 3-105 16,2-2-133-16,4-1-168 0,0 3 69 0,3-2-429 15,4-1-553-15</inkml:trace>
  <inkml:trace contextRef="#ctx0" brushRef="#br0" timeOffset="83757.08">21870 4628 3113 0,'-25'3'-34'0,"3"-2"24"0,2 2 30 0,5-2 33 0,2-1 33 0,2 0 43 0,-1 1 17 0,12-1 10 0,-19-1 7 0,19 1-8 15,-10 0-10-15,10 0-14 0,0 0-14 16,0 0-10-16,52-26-10 0,-2 13-7 16,12-4-9-16,10 1-8 0,25-5-9 0,7 1-2 15,-2 3-10-15,-3 2-3 0,-25 3-5 16,-3-3-6-16,-12 7-1 16,-15 0-3-16,-6 2-3 0,-10 3-3 0,-5-1-1 0,-7 4-6 15,-3-3-4-15,-5 2 2 0,-8 1-3 16,0 0-5-16,0 0 1 0,0 0-3 0,-49 6-2 15,6 3 2-15,-12 5-3 0,-4-1 4 16,-4 1-6-16,-4-1 0 0,1 3-1 16,-3 0 0-16,6-1-1 0,4 1 4 0,9-5-2 15,13 0-1-15,12-4-1 16,4 0 0-16,7-4-1 0,3 0 1 0,8 1 3 16,3-4 3-16,0 0 5 0,0 0-5 0,34 0 3 15,2-9-5-15,18-1 0 0,3-2 2 16,6 0-3-16,-2-2-1 0,-2 2 0 15,-7-3-1-15,-9 6 0 0,-7-3 4 0,-6 4-4 16,-7 3 0-16,-2-1-3 0,-7 1-20 16,-1 2-22-16,-2-1-29 0,-1 2-46 15,-3-1-51-15,2 1-67 0,-9 2-70 0,12-5-95 16,-2 4-164-16,-10 1-67 0,13-4 78 16,-13 4-280-16,13-1-318 0</inkml:trace>
  <inkml:trace contextRef="#ctx0" brushRef="#br0" timeOffset="85795.96">27293 6286 2421 0,'-11'-14'47'0,"-5"-1"19"0,1 1 8 0,-4-5 2 0,0 4 3 0,-4-4 8 0,4 5 2 0,-6-2-6 0,4 3 0 16,2 4-6-16,1 0-10 0,-6 4-7 15,1 1-6-15,2 2-7 0,-3 4 3 16,-13 2-13-16,3 8 5 0,-9 6 4 0,-4 7 6 16,2 10 4-16,-5 4 6 0,-5 19 4 15,-2 8 3-15,6 4 2 0,-1 7 6 16,7 2 11-16,0 2 3 0,6 3 3 15,8 4 3-15,10 0 4 0,8-14-3 0,7 1-6 16,6-1 3-16,11 1-6 0,14 10-1 0,8-8 1 16,10-10 3-16,14-2-2 0,13-16 0 15,13-6-7-15,8-12-4 0,6-9-10 16,11-12-5-16,-23-6-6 0,25-13-3 16,-2-3-5-16,-6-13-5 0,-9-8-5 0,-9 0-1 15,-10-7-3-15,-18 4 4 0,-6-4 16 16,-11-5 20-16,-3-3 25 0,-11-10 18 0,-8-4 21 15,-7-4-8-15,-8-8-1 0,-8-5-5 16,-11-22-7-16,-10-4-13 0,-7 4-14 0,-6 4-4 16,-2 11-13-16,-5 9-11 0,-7 15-4 15,-3 10-12-15,6 21-12 0,-6 8-3 0,-1 11-26 16,-3 7-41-16,0 6-58 0,2 11-65 16,4 3-81-16,1 6-97 0,5 5-105 0,3 4-107 15,10-2-185-15,2 1-13 0,7-6 92 16,7-1-580-16,-1-2-696 0</inkml:trace>
  <inkml:trace contextRef="#ctx0" brushRef="#br0" timeOffset="87758.06">26573 2560 3178 0,'-7'9'-144'0,"2"-5"39"0,-1 0 25 0,1-1 29 0,5-3 30 0,-13 11 25 16,5-6 25-16,-2 0 15 0,5 0 23 0,-3-1 11 16,8-4 7-16,-13 8 11 0,13-8 13 15,-8 5 0-15,8-5 14 0,-5 5 10 0,5-5-3 16,0 0 0-16,-6 5-6 16,6-5-8-16,0 0-7 0,0 0-14 0,45-13-8 15,-9 2-3-15,14-5-16 0,6-2-5 16,-4-1-6-16,4 4-6 0,-4-4-5 15,-5 0-7-15,-5 0-3 0,-9 4-4 0,-3 1-6 16,-10 2-30-16,0 2-23 0,-6 2-35 16,-3 0-27-16,-2 1-43 0,-4 4-52 0,2-1-56 15,-7 4-52-15,0 0-75 0,0 0-153 16,0 0-76-16,0 0 70 0,0 0-123 16,0 0-146-16</inkml:trace>
  <inkml:trace contextRef="#ctx0" brushRef="#br0" timeOffset="88097.97">24666 2575 1963 0,'-16'5'67'0,"5"0"-3"0,2-3-3 0,6 0 0 0,3-2 3 0,0 0 11 0,0 0 19 0,37-22 6 0,-4 10 3 0,10-7-13 0,7 0-10 15,2 0-5-15,-1-1-9 0,0 2-5 16,3 1-8-16,-5 2-3 0,-10 3-7 0,-5 1-6 15,-10 4-22-15,-5-1-32 0,-1 3-46 16,-7 1-54-16,-6-1-72 0,1 2-81 16,-6 3-148-16,0 0-92 0,-13-10-47 0,-1 6-60 15</inkml:trace>
  <inkml:trace contextRef="#ctx0" brushRef="#br0" timeOffset="88415.78">22354 2782 1775 0,'-14'7'127'15,"7"-1"-13"-15,-1-3-9 0,8-3-10 16,0 0-2-16,0 0 8 0,33-12 15 16,1-1-3-16,16-9-5 0,2 2-11 0,4-2-14 15,-1 0-10-15,6 1-5 0,-7 0-4 16,-5 6-2-16,-12 3-25 0,-13 3-34 0,-3 5-31 16,-6-3-40-16,-5 3-50 0,-5 3-79 15,-5 1-74-15,0 0-168 0,0 0-63 16,0 0-46-16,-39 5-51 0</inkml:trace>
  <inkml:trace contextRef="#ctx0" brushRef="#br0" timeOffset="89264.77">20786 3619 1457 0,'6'-10'7'0,"-3"1"21"0,-1-1 9 0,2 0 20 0,-1 1 14 0,0-1 14 0,-1 0 17 0,2 2 12 16,-2-1 6-16,-2 2-7 0,0 7-12 16,2-10-12-16,-2 10-12 0,0 0-10 0,0 0-4 15,0 0 1-15,-11 32 3 0,0 1-3 16,2 4 1-16,0 3 0 0,-5 6-3 16,1 2-8-16,6-9-3 0,-2 1 8 0,2-3-9 15,3 0 3-15,1-3-4 0,1-8-1 16,2-2-4-16,0-5-3 0,2-2-2 15,1-2 1-15,-1 1-6 0,7-5-1 0,0 0-1 16,-2-4 4-16,6-6-1 0,3 1 0 16,0-5-3-16,8-4-4 0,-3-2 0 0,7-6-7 15,-2-4-2-15,-1 0-5 0,-2-2 2 16,-5 6-7-16,-5 1 7 0,-2 4 8 16,-5 3-8-16,4 0-2 0,-7 1-6 0,3 4-11 15,-6 2 11-15,0 0-4 0,0 0 4 16,12 11-3-16,-12 0-2 0,0 1 11 15,-3 4-8-15,1 2 1 0,0 2-6 0,1 0 3 16,-1 1 1-16,-4 2 5 0,4 2-5 16,-1-2 3-16,-1 0-6 0,0 1-34 15,1-2-49-15,-2-1-53 0,-1 0-59 0,6-4-81 16,-3-2-98-16,1-5-175 0,0-2 32 16,4-2-129-16,-2-6-140 0</inkml:trace>
  <inkml:trace contextRef="#ctx0" brushRef="#br0" timeOffset="89630.42">21373 3781 1982 0,'5'-11'98'0,"1"4"9"0,-2 2-10 0,-4 5-14 0,4-5-7 0,-4 5-6 0,0 0 14 0,0 0 7 0,0 0-5 16,0 0-1-16,0 28-11 0,0-18-7 15,0 0-6-15,0 1-3 0,0 0-10 16,4 1 1-16,-2 1-10 0,0-4 2 0,1 2-8 15,3 0 4-15,-1-3-1 0,4-2 0 16,0 3-4-16,0-5 4 0,5-1-11 16,-1-5 1-16,-13 2-2 0,30-7-2 0,-12-1 6 15,0-2-9-15,-2-4 0 0,-1 1 2 16,1-1-2-16,-3 0 25 0,-1 4 7 16,-7 1-8-16,4 2-7 0,-3 2-4 15,-6 5-7-15,7-2-7 0,-7 2 6 0,0 0-2 16,3 23 6-16,-3-10-6 0,-5 6-3 15,5 3-2-15,-3 2-2 0,-1 12 8 16,2 0 8-16,0 0 2 0,2 0-5 0,2 0-1 16,2-5-21-16,0 4-39 0,-3-7-59 15,4 7-66-15,-1-3-79 0,-2-4-116 16,-2-6-235-16,0-3 43 0,-2 0 67 16,0-2-124-16,0-1-101 0</inkml:trace>
  <inkml:trace contextRef="#ctx0" brushRef="#br0" timeOffset="90964.46">28713 6502 1686 0,'-5'4'110'0,"1"0"44"0,4-4 14 0,0 0 4 0,-9 8 14 0,9-8 6 0,0 0 21 0,-6 4 20 0,6-4 6 0,0 0 10 16,-10 4 1-16,10-4-9 0,0 0-11 16,0 0-12-16,0 0-14 0,0 0-15 0,-7 5-8 15,7-5-14-15,0 0-13 0,0 0-16 16,0 0-14-16,0 0-15 0,0 0-10 0,0 0-11 16,0 0-10-16,0 0-13 0,0 0-2 15,0 0-18-15,29-13-5 0,-29 13-8 16,0 0-3-16,0 0-8 0,12 10 8 15,-8-2-10-15,-1 2-3 0,-3 4 2 16,2 3-3-16,-4 2 4 0,-1 3-6 0,-1 2 10 16,3 2 0-16,-1-2-4 0,-2 2 2 15,4-1 1-15,-4 0-3 0,4 2 1 0,0-4-8 16,-1 4 15-16,1-2-17 0,-4 0 2 16,4 0-2-16,-2-3 14 0,0-3-4 0,0 0 4 15,2-5-7-15,-2-1-23 0,0 1-34 16,2-1-40-16,-2 0-50 0,2-3-62 0,0-1-71 15,-2-3-76-15,2 0-100 0,0-6-129 16,0 0-128-16,-6 3 61 0,6-3-525 16,0 0-627-16</inkml:trace>
  <inkml:trace contextRef="#ctx0" brushRef="#br0" timeOffset="91181.41">28496 6985 3361 0,'0'0'135'0,"-26"-1"38"0,16-1 21 15,10 2 17-15,0 0 19 0,-18 0 28 0,18 0 33 16,0 0 14-16,-12-4 3 0,12 4-15 16,0 0-28-16,0 0-26 0,-8-3-24 0,8 3-22 15,0 0-19-15,27-7-25 0,-10 2-51 16,0 2-72-16,5-1-78 0,-2 2-79 16,5-1-85-16,-2-1-114 0,-3 3-101 15,0-3-122-15,-3 1-182 0,2 0 29 0,-5 0 85 16,-5-3-516-16,-2 1-605 0</inkml:trace>
  <inkml:trace contextRef="#ctx0" brushRef="#br0" timeOffset="92748.1">25527 3017 3261 0,'0'0'-58'0,"-14"7"13"0,11 2 16 0,-8 8 30 0,-7 11 23 0,-4 13 12 0,-1 2 9 0,0 3 4 16,1-2 20-16,0 0-4 0,5 2 1 0,-5-4 2 16,11-7 6-16,-2-3-7 0,1-1-6 15,5-3 0-15,-2-6 1 0,1-5-9 0,4-3-3 16,-2-4 1-16,4 1-11 0,1-3 12 15,-3-4 7-15,4-4-1 0,0 0 1 16,0 0-10-16,0 0-9 0,0 0-4 0,0-25-4 16,4 7-9-16,3-17-5 0,5-5 5 15,3-10-7-15,6-7-17 0,0-3 26 0,3-2-13 16,5 4-2-16,-2 6-3 16,-2 4 0-16,-2 7 1 0,-7 8-9 0,2 10 2 0,-9 6-7 15,-2 3 4-15,4 5-9 16,-6 5 2-16,-5 4-2 0,11 2 8 0,-11-2-9 15,18 18-2-15,-11-7 20 0,4 7-12 16,7 9 14-16,-1 0 0 0,2 1-29 16,4-2-37-16,-4 1-49 0,2-1-55 0,0-2-64 15,-8-9-89-15,-1-1-130 0,-5-4-137 16,1-3 48-16,-6-3-181 0,-2-4-208 0</inkml:trace>
  <inkml:trace contextRef="#ctx0" brushRef="#br0" timeOffset="93497.8">25825 1935 2119 0,'-3'-22'33'0,"6"1"4"0,-1 3 12 0,-1-1 2 15,3-3-6-15,7-8 0 0,7 0-10 0,9-5 4 0,0 3-7 0,12 4-3 0,-8 8-6 0,-1 4 2 16,-10 6-8-16,2 6-1 0,-7 6 1 16,-2 7 7-16,-4 9 14 15,0 2 8-15,-9 7 6 0,-9 11 10 0,-5 8 5 16,-9 2 3-16,-2 2 13 0,-8 1-2 16,3-1 10-16,-3-2 10 0,5-3-9 0,1 0-7 15,7-3-7-15,4-6-3 0,7-6-7 16,1-3-1-16,8-5-6 0,4-3-3 15,3 0-11-15,3-1-1 0,4-4 1 0,-2 0-8 16,2-5-3-16,-3-4 2 0,2-2-5 16,-1-5-1-16,-12 2 1 0,13-12-12 0,-7-1 4 15,-4-3-1-15,-6-8-3 16,-3-9-8-16,-4-2-4 0,-11-10-2 0,3 4 0 16,-5-2-3-16,3 2 8 0,-2 1-6 0,6 8-6 15,-3 3-5-15,1 0 9 16,2 0-6-16,2 1 0 0,0 2 3 0,6 6 7 15,-1 1-9-15,2 0-4 0,5 4 4 16,-1-1-8-16,4 2-7 0,4-3-24 0,5-2-21 16,8-8-18-16,8 1-15 0,13-3-13 15,2 4-8-15,4-2-2 0,3 7 9 16,0 0 9-16,-4 1 13 0,-9 3 5 0,-2 6 11 16,-1-2 5-16,-8 2 9 15,-8 3 6-15,0 2 9 0,-5 1 15 0,-1-1 11 16,-3 1 9-16,4 3 3 0,-3-3-1 15,-7 4 0-15,14-3 2 0,-14 3 3 0,18 2 12 16,0-1 22-16,7 4-4 16,7 4 3-16,10 2 0 0,10 7 2 0,-4 7-5 15,-1 2-7-15,-4 6 7 0,-5 4 10 0,-8 2 14 16,-1 1 12-16,-10 3 2 0,-7-7 16 16,-4 0 7-16,-8 2-1 0,-2-2 6 15,-6 2-4-15,-2 0-3 0,-1-1-8 0,-1-1-5 16,-1 2-6-16,0-4-7 0,2-4-12 15,-1 1-1-15,6-5-6 0,0-5-20 16,1-1-59-16,3-2-49 0,0-2-57 0,2-2-63 16,2-1-64-16,0-5-66 0,0-1-132 15,0-4-124-15,-2-3 52 0,0 0-116 16,0 0-150-16</inkml:trace>
  <inkml:trace contextRef="#ctx0" brushRef="#br0" timeOffset="93662.23">26372 2126 1927 0,'-18'-3'95'0,"2"1"28"0,5 0 19 0,4-2 8 0,7 4-9 0,0 0-12 0,-14-3-14 0,14 3-6 16,0 0-2-16,0 0-4 0,36-14-10 0,3 6-5 15,12-2-14-15,8-1-12 0,4 2-35 16,3 5-47-16,-1-3-66 0,-4 2-84 16,-17 3-110-16,-12 0-192 0,-8 6-69 15,-12 0-111-15,-4 2-148 0</inkml:trace>
  <inkml:trace contextRef="#ctx0" brushRef="#br0" timeOffset="117776.48">4753 3096 2352 0,'4'-12'138'0,"-4"2"-10"0,0 2 17 0,0-1-2 0,0 9-10 0,-4-12-4 0,4 12-31 0,-5-7-9 0,5 7-19 16,-11-1 0-16,11 1 7 0,-33 13 10 15,3 4 6-15,-8 11-2 0,-3 2 32 0,-2 3 11 16,2-2-10-16,5-2-16 0,2 1-10 16,7-7-8-16,3 0-10 0,1-3-4 15,2 0-6-15,6-5-11 0,1-3-8 0,7-2 1 16,-2 0-8-16,0-3-7 0,2 0 1 16,5-2-2-16,2-5-7 0,-3 7 0 15,3-7-4-15,-8 5-4 0,8-5-18 0,0 0-9 16,0 0-7-16,4-26-8 0,0 11-17 15,-1-5 9-15,6-10-6 0,3-6 0 16,-2-1-10-16,4 1 1 0,-2-2-7 16,0 2 23-16,0 5-3 0,-3 2-1 0,-4 6 3 15,-1 6 10-15,0 5 3 0,0 2 9 16,0 1-11-16,0 2-10 0,-1 1 6 0,-3 6 17 16,0 0 10-16,0 0-4 0,0 0 3 15,22 13-1-15,-17-1 5 0,3 4-2 0,-1 2 4 16,5 11-1-16,-1 2-4 0,0-1-3 15,1 1 3-15,-1-2 1 0,0 0-4 16,1 0 3-16,-4-6 2 0,-1-7-1 0,2 0 0 16,-4-1-5-16,-1-4 5 15,1-2-5-15,-1 1 14 0,-2-4-2 0,1 0 6 16,-3-6 8-16,0 0-7 0,0 0 0 16,0 0-6-16,0 0-2 0,7-29 1 0,-5 8-4 15,-2-2 6-15,5-11-1 0,-3 3-5 16,-2 8 7-16,2-2 16 0,-2 7 7 15,0-2-2-15,-2 7-1 0,0 1-2 0,2 0-8 16,0 3-2-16,-3 2-3 0,-3 2-3 16,6 5 1-16,-14-2-1 0,14 2-5 0,0 0 5 15,-36 9-5-15,22 0 0 0,-2-3 2 16,0 3-7-16,1 0-1 0,2-2 2 16,-1 0-5-16,7-3 8 0,0 2 18 15,7-6 22-15,-10 5 20 0,10-5 33 0,-10 3-19 16,10-3-4-16,0 0-14 0,0 0-10 15,0 0-9-15,0 0-5 0,0 0-3 16,25-17 4-16,-25 17-17 0,23 0-3 0,-12 0-5 16,-11 0-9-16,27 3-15 0,-14-1-29 15,3 0-46-15,-3 1-55 0,4 1-68 0,-4-2-86 16,3 2-79-16,-5-1-128 0,0-2-227 16,-1 1 61-16,-10-2 75 0,0 0-296 15,17 3-365-15</inkml:trace>
  <inkml:trace contextRef="#ctx0" brushRef="#br0" timeOffset="120056.37">4981 11683 1704 0,'3'-15'125'0,"-3"3"-19"0,2 3-8 0,-2 1-6 0,0 1-15 0,0 7-8 0,0-9-16 0,0 9-8 16,0 0 12-16,0 0 30 0,0 0 10 16,-19 33 12-16,8-4 10 0,0 5 8 15,-7 11 3-15,2 6-9 0,0 8-3 0,-2-1 1 16,3 2-9-16,-4 0-7 0,4 0-10 15,1-1-11-15,1-5-7 0,4 0-10 16,1-14-4-16,2-2-8 0,-1-2-2 0,1-1-3 16,3-10-6-16,-2-2-2 0,1-6-7 15,1 0 0-15,1-4-12 0,-2-1-3 16,2-1-37-16,-1-4-72 0,1 0-101 0,2-7-128 16,0 0-190-16,0 0-86 0,-18-12 74 15,16-1-203-15,2-2-217 0</inkml:trace>
  <inkml:trace contextRef="#ctx0" brushRef="#br0" timeOffset="120800.48">5076 11584 1980 0,'-4'-8'-37'0,"4"8"14"0,-2-4 4 0,2 4 8 16,0 0-1-16,0 0 6 0,10-7 2 0,-10 7 7 16,12 0 5-16,-12 0 1 15,29 4 0-15,-6 0 1 0,-2 2-4 0,15 2 0 16,2 1 1-16,4 0 3 0,13 0 0 15,4-1-4-15,2 0 0 0,2-1-2 16,4 0 3-16,2-4-2 0,3 3 0 0,-2-3 0 16,3-1 2-16,-1 0-2 0,4-4 2 15,1 0 1-15,0 0-6 0,7-1 7 0,-1-1 3 16,-2-1 8-16,3 0 1 0,0-2 2 16,2 0 5-16,18-2 0 0,-1-2 2 15,-21 2-8-15,4 1-4 0,-4-2 4 0,1 3-5 16,2 0 0-16,-5 2-3 0,-2-3 0 15,-2 3 1-15,-4 0-1 0,-2 2 0 0,-3 0-6 16,2-1 0-16,-4 1 0 0,3-1 0 16,2 1-2-16,-3-1 0 0,4 4-3 0,-1-1 2 15,-1-1-2-15,-1-1-2 16,3 1 6-16,1-1-3 0,-3 3-4 0,-3-2 4 16,2 0-1-16,-16 4-2 0,9 0 2 15,-9-2-2-15,-2 0-2 0,2 0-3 16,-2 0-2-16,0 1-3 0,11 1-6 0,-12-2-7 15,3 3-2-15,11-1 0 0,-11-2 3 16,10 0 5-16,3 2-6 0,0-4 3 0,3 4 5 16,0-4 0-16,1 0-8 0,0 1 0 15,1-1-3-15,4 0 5 0,6 1 6 16,3 1-5-16,6 0 5 0,0 1 1 16,29-1 1-16,-5 2 0 0,5 1 8 0,-1 4-3 15,-6 0 2-15,-2 1 1 0,-1-2 3 16,-20 0 5-16,-2-1 13 0,-4 1 7 15,-4-2 6-15,-6 1 0 0,-4-4 8 0,-8 3 6 16,-18-4 12-16,-6 0 11 0,-7 0 16 16,-8-2 19-16,-3 0 13 0,2 2-5 0,-5-3-3 15,-2 1-1-15,-1 1-7 0,-12 1-13 16,17-2-10-16,-17 2-1 0,17-4-20 16,-17 4-35-16,14-2-92 0,-14 2-145 15,11-2-298-15,-11 2-1 0,5-5 65 0,-5 5-93 16,0 0-46-16</inkml:trace>
  <inkml:trace contextRef="#ctx0" brushRef="#br0" timeOffset="122187.57">11885 11557 1410 0,'0'0'-69'0,"0"0"4"0,-11 3 12 0,11-3 22 0,0 0 26 0,0 0 18 0,-8 4 34 0,8-4 10 0,0 0 14 0,0 0 3 15,0 0 5-15,0 0 2 0,23 3 1 16,-23-3 4-16,25 2-7 0,-8-2-5 0,4 0-6 16,7 0-5-16,1 0-3 0,14 0-8 15,4 2-2-15,-2-1-5 0,16 2-6 16,2 1-3-16,1 1-4 0,6 0-2 0,-2 0-1 16,0 2-6-16,1-2-4 15,-2 0-1-15,-2-1-2 0,-2-1 3 0,1 2-6 16,-3-5 0-16,-8 2-2 0,-1-4-2 15,-1 2 4-15,-2-1-4 0,-1-1-2 0,-2-1-1 16,-2 1-3-16,-1-2 1 0,-4 1 3 16,-1 0 0-16,-2-1-3 0,-5-1 1 0,-5 2-6 15,-1-3 4-15,1 3-1 0,-1-2 2 16,0-1-3-16,-2 2 4 0,-1-1-1 0,-2 0 10 16,-3-1 5-16,-2 1 4 0,3 0 10 15,-9 1 5-15,2 0 2 0,1 1 11 16,-3-1-1-16,0-2-2 0,2 3-4 0,-6-1-2 15,3 1-2-15,-8 3 3 16,14-5-2-16,-14 5-5 0,7-3 3 0,-7 3-6 16,7-4-10-16,-7 4 6 0,8-2-8 15,-8 2 0-15,0 0-3 0,0 0 2 0,0 0-3 16,0 0-2-16,0 0-3 0,15 2 0 16,-15-2 0-16,0 0 0 0,0 0 1 0,0 0 2 15,10 4 2-15,-10-4 7 0,0 0 4 16,0 0 8-16,7 1 0 0,-7-1 24 0,0 0 4 15,0 0 4-15,0 0 7 0,0 0 3 16,0 0-6-16,0 0-2 0,0 0-5 16,0 0-6-16,0 0-6 0,0 0-2 0,0 0-6 15,0 0-8-15,0 0 2 16,0 0-12-16,0 0 3 0,6 7-6 0,-4-2-1 16,-2 6-6-16,2 2 0 0,-2 5 0 15,2 2-2-15,-2 7 1 0,-2 13 9 0,-2 1 5 16,1 5 5-16,-6 13 0 0,0 0 2 15,-2 4-1-15,-1-5-5 0,-1 0 3 0,-3 0-3 16,4-5-1-16,-4-1 3 16,3-6 13-16,4-8 0 0,-2-4 3 0,4-5 0 15,2-5 5-15,1-3 2 0,0-6-1 0,2-3-4 16,2 0 0-16,-1-3 0 0,-2-1-5 16,3 1 0-16,0-4-7 0,0-5-11 15,0 9-64-15,0-9-95 0,0 0-132 0,0 0-178 16,0 0-282-16,0 0 59 0,0 0 73 15,0 0-385-15,8-24-454 0</inkml:trace>
  <inkml:trace contextRef="#ctx0" brushRef="#br0" timeOffset="124404.54">4660 12650 2609 0,'-7'-4'-92'0,"7"4"33"0,-6-4 18 0,6 4 26 0,-7-5 22 0,7 5 17 0,-4-5 22 0,4 5 8 0,0 0 0 0,0 0-1 16,0 0-5-16,11-11 9 0,4 10 8 15,6-1 8-15,6-1-3 0,16 0 0 16,7 0 0-16,13 2-7 0,4-3-4 0,-1 0-3 16,5 1-2-16,5 2-5 0,1-3-3 15,-2 1-8-15,4 1 3 0,-1 0-6 0,-4 2 1 16,2 0-4-16,0-1-5 0,2 1-2 16,-5 0-5-16,0 1-6 0,-3-1 3 0,-2 2-1 15,0-4 0-15,2 2-8 16,-4 0 2-16,4-1 0 0,2-1 5 0,0-1-3 15,0 3 0-15,0-2-6 0,3 0 2 16,2 0 1-16,4 2 0 0,-1-1-4 16,1 1 2-16,-2 0 0 0,0 0-10 0,2 0 11 15,1 1-11-15,-5-1 5 0,2 0 2 16,-3 0 1-16,-1 2 4 0,-3-4-8 0,-2 2 4 16,-2 0-2-16,5 0-4 0,-5-1 4 15,3-3 5-15,-4 2-3 0,-2 1-3 16,-1-3-3-16,1 3 0 0,0-1-1 15,3-2 6-15,0 1-2 0,0 0-4 16,-2-1 3-16,3 3 2 0,-1-1-3 0,1 0 8 16,-5 2-1-16,6-2-7 0,-4 2 3 15,2 2-7-15,-7-2 6 0,-7 2-4 0,0 0 1 16,-6-1 4-16,2 1 0 0,-1-2-2 16,1 0-2-16,0 2-2 0,-3-2 3 0,3-2 4 15,-1 2-8-15,1-2-2 0,4 1 2 16,-6 1 8-16,15-2-4 0,-9 2 6 15,11 0-5-15,-3-2 3 0,3 4-5 0,-11 0-6 16,-1-4 9-16,-2 4-4 16,3-2 0-16,-5 3 2 0,0-3-8 0,-1 2 6 15,-2 0 0-15,0-1 4 0,1 1-5 16,1-2-2-16,-3 1 3 0,5-1 3 0,2 0-5 16,2 0 0-16,-4 0 3 0,4 2-1 15,9-2 2-15,-10 0-5 0,8 2-6 0,-10-2 10 16,1 2 0-16,0-1-14 0,-3 0 2 15,-5 2-7-15,-3-2-8 0,-1 1-2 16,-6 0 4-16,-9 0-3 0,-2-2 8 0,1 1 0 16,-6-1 3-16,1-1 3 0,1 1 1 15,-2 0-2-15,2-2 4 0,-6 2 2 0,6-2 2 16,-3 0 2-16,0 1-5 16,2-2 4-16,2 3 0 0,0-1 0 0,6 1 1 15,1 0 5-15,1 0-2 0,11 1-4 16,-2 5 7-16,2-2-2 0,-2-1-4 15,0 1 3-15,-6-3 0 0,-3 3 1 0,0-3 3 16,-1 1-3-16,1 1-1 0,0-1 1 16,10-2-1-16,-5 2 2 0,-5-2 0 0,11 2 3 15,-8-2-4-15,1 1-1 0,-5-1 2 16,3 3-2-16,-3-3 2 0,3 1 0 0,-3 1 1 16,-1-1-4-16,0 1 1 15,-6-2 5-15,0 2-2 0,-2-1-3 0,0 1 4 16,-6-1-2-16,3 2-1 0,-3-3 4 15,0 1 0-15,1-1-3 0,-14 0-1 16,21 2 0-16,-8 0 3 0,-13-2-1 0,23 0 0 16,-8 0 2-16,2 1 0 0,0-1-4 15,4 4 3-15,6-2 0 0,0 1 5 0,0 0-7 16,-2 1 0-16,0-1 3 0,0 1-4 16,-3-2 0-16,-4 2 5 0,1-3 1 0,1 2-2 15,-4-3-4-15,-2 1 7 0,1 1-8 16,-1-2 1-16,-1 2 3 0,-13-2-2 15,21 0 0-15,-21 0 1 0,20 0 2 0,-7-2 2 16,-13 2-6-16,16 0 3 16,-16 0-5-16,20 0 5 0,-20 0-6 0,16 0 6 15,-16 0-2-15,18-2 1 0,-18 2-2 16,14 0 2-16,-14 0-2 0,18 0 4 0,-18 0 0 16,16 0-3-16,-16 0 1 0,16-1-3 15,-16 1 5-15,18 1 1 0,-18-1-2 0,20 0-17 16,-4 2 0-16,2-2 1 0,4 4 6 15,4-3-1-15,-1 1 0 0,0 1 0 16,-2 1-1-16,-4-2-3 0,0 0 5 0,-2 1-2 16,-1-1 2-16,-5 0 3 0,2-1 3 15,-13-1-3-15,17 2 2 0,-17-2 0 0,15 0 2 16,-15 0-2-16,16 2 6 16,-16-2-6-16,13 0 2 0,-13 0-2 0,0 0 4 15,15 0-3-15,-15 0 4 0,0 0-1 16,17 0 1-16,-17 0-2 0,0 0 1 15,16-2 1-15,-16 2-5 0,0 0 1 0,0 0 1 16,14 0 2-16,-14 0-3 0,0 0 2 16,0 0 1-16,0 0 0 0,0 0 0 0,14 0 0 15,-14 0 0-15,0 0 4 0,0 0-4 16,0 0 2-16,0 0 0 0,0 0-1 0,0 0 9 16,0 0 4-16,0 0 10 15,10-3 0-15,-10 3-6 0,0 0 4 0,0 0-1 16,0 0 0-16,1-9-2 0,-1 9 4 0,2-9-8 15,-2 9 3-15,2-13 4 16,-2 4 8-16,2-3-2 0,3-2-2 0,-4-2-7 16,1 0-2-16,2 0 6 0,0 1-4 15,-2 3-1-15,-1 0 0 0,1 0-5 0,0 4-5 16,-2-1-23-16,0 9-59 0,0-13-62 16,0 13-94-16,-5-9-144 0,-1 5-174 0,0 2 47 15,6 2-143-15,0 0-142 16</inkml:trace>
  <inkml:trace contextRef="#ctx0" brushRef="#br0" timeOffset="125167.32">13767 12465 1761 0,'-4'-6'-3'0,"4"6"13"0,0 0 17 0,0-8 16 0,0 8 11 0,0 0 5 0,0 0 5 0,0 0 3 0,0 0 9 15,0 0 6-15,0 0 1 0,0 0 2 16,31 13-7-16,-22-5-4 0,5-1-5 16,-3 1-1-16,2 3-8 0,3 0 1 0,-2 0-11 15,-2-1-2-15,0-1-6 0,0 2 0 16,-1-5-7-16,0 3-8 0,-3-2-8 0,-1 0-47 16,3-2-69-16,-7 0-100 15,1-2-151-15,-4-3-143 0,7 8-162 0,-7-8-150 16</inkml:trace>
  <inkml:trace contextRef="#ctx0" brushRef="#br0" timeOffset="126500.68">5953 11717 1834 0,'4'-8'-4'0,"-1"3"10"0,-1-2 20 0,2 2 15 0,-3 0 22 0,-1 5 22 0,6-9 22 0,-4 4 13 0,-2 5-2 16,3-6-3-16,-3 6-1 0,0-7-4 0,0 7-1 16,0 0-4-16,4-7 2 0,-4 7-7 15,0 0-14-15,0 0 2 0,4-7-11 0,-4 7-1 16,0 0 4-16,0 0 11 0,0 0-9 16,0 0 2-16,12 24 10 0,-10-11-2 15,-2 3 8-15,-2 2-1 0,-2 17 3 0,-1 3 0 16,-2 1-13-16,3 4-3 15,-5 8-6-15,-5 2-10 0,7-1-4 0,1 2-9 16,-3-3-4-16,5-12 0 0,0 3-8 16,0-2-2-16,0-4-3 0,3 1 15 0,-1-10 1 15,0-3-2-15,2-4-7 0,-2-2 2 16,2-2 5-16,-2-4 0 0,0 1 3 0,2-3 2 16,0-1-2-16,0 0-2 0,0-1 1 15,0-1-1-15,0-7 0 0,-1 10 0 16,1-10 1-16,0 10 4 0,0-10-5 0,0 9-6 15,0-9-4-15,0 0-5 0,1 6-4 16,-1-6-6-16,0 0-28 0,0 0-41 16,0 0-61-16,0 0-81 0,0 0-101 15,0 0-121-15,8-20-171 0,-8 20-153 0,-2-10 85 16,0 3-492-16,2 0-602 0</inkml:trace>
  <inkml:trace contextRef="#ctx0" brushRef="#br0" timeOffset="127138.35">7194 11596 3123 0,'4'-9'-51'0,"1"2"19"0,-3 2 20 0,0 1 8 0,-2 4 23 0,7-9 31 0,-7 4 23 0,4-1 16 16,-4 6 7-16,9-8 1 0,-8 4-10 16,-1 4-12-16,0 0-4 0,0 0-2 0,0 0 21 15,13 12 2-15,-9 2 5 0,-2 5 6 16,3 14 8-16,0 6 4 0,-1 4-3 0,-2 5 4 15,-2 10 3-15,0 6-3 16,1 1-6-16,-2-3-10 0,-5-1-6 0,1-1-11 16,0-5-4-16,1 2-8 0,-1-14 0 15,1 0-2-15,0-4-5 0,2-5 6 16,1-5-2-16,-1-6 2 0,2-4-5 0,2-6-3 16,-4 2-2-16,4-2 3 0,-4-3-6 15,2-1 0-15,0-1 1 0,-2 0-7 0,2-8-4 16,0 15 6-16,0-11-12 0,0-4-9 15,0 11-4-15,0-11-7 0,0 7 3 0,0-7-5 16,0 7-3-16,0-7-27 16,4 5-39-16,-4-5-60 0,0 0-72 0,0 0-90 0,0 0-109 15,0 0-138-15,0 0-215 0,0 0 55 16,0 0 71-16,0 0-405 0,0 0-488 16</inkml:trace>
  <inkml:trace contextRef="#ctx0" brushRef="#br0" timeOffset="127637.28">8483 11641 2643 0,'8'-15'-39'0,"-4"4"23"0,1 1 10 0,-1 1 14 0,0 2 14 0,-1 0 29 0,2 0 29 0,-3 3 16 0,0-2-1 16,-2 6-9-16,5-6-7 0,-5 6-7 0,0 0 16 15,0 0 30-15,10 13 3 16,-9 2 8-16,3 6 5 0,0 13 16 0,2 4 0 0,-4 7 10 16,-2 12 11-16,2 1-4 15,-4 1 5-15,0 2 1 0,0 0-10 0,2 1-9 16,-4-1-15-16,2 0-12 0,-2-1-5 16,2-6 9-16,1-9-28 0,-1-2-10 0,0-3-10 15,0-4-6-15,0-5-2 0,2-8-6 16,-2 0-11-16,2-4-3 0,0-2-4 0,-1-2-6 15,2-3-8-15,-1-2 1 0,0 1-3 16,0-2-7-16,0-3 2 0,0-6-4 16,0 14-10-16,0-9-32 0,0-5-52 0,0 9-74 15,0-9-100-15,0 0-117 0,2 3-119 16,-2-3-193-16,0 0-49 0,0 0 81 16,0 0-492-16,8-17-598 0</inkml:trace>
  <inkml:trace contextRef="#ctx0" brushRef="#br0" timeOffset="128070.64">9702 11703 3172 0,'4'-16'-38'0,"2"2"25"0,-5 2 18 0,4 4 24 0,-1-1 34 0,-1 2 58 0,-1-1 23 0,0 1-6 0,2 2-14 16,-4 5-14-16,0 0-7 0,0 0 19 15,0 0 13-15,11 19 8 0,-11-1 1 0,2 8 12 16,1 13 4-16,-3 9 2 0,-5 11-1 15,1 4-8-15,-1 1-11 0,-1-1-7 0,2 0-12 16,-3-1-11-16,-3 0-10 16,4-4-13-16,-3-2-5 0,4-2-8 0,-2-13-13 0,2-2-2 15,-1-3-4-15,0-1-2 16,5-7-10-16,-5-6-2 0,1-2-5 0,4-3-6 16,-3-1-4-16,2-4 2 0,0 1-5 15,0-4-19-15,0 1-49 0,2-1-66 0,0 0-78 16,-1-5-113-16,1-4-158 0,0 9-196 15,0-9-86-15,0 0 79 0,0 0-525 16,0 0-652-16</inkml:trace>
  <inkml:trace contextRef="#ctx0" brushRef="#br0" timeOffset="128526.63">11083 11826 3272 0,'2'-17'-73'0,"0"5"29"0,0 3 29 0,2 0 26 0,-3 1 24 0,1 3 37 0,2 0 19 0,-4 5-8 0,7-4 4 16,-7 4 23-16,0 0 18 0,11 18 8 16,-10-3 4-16,5 9 6 0,-1 11 13 0,0 9 12 15,-3 2 4-15,-2 11-4 0,-2 1 3 16,-1 2-13-16,1 2-11 0,-1-2-7 0,-3 0-9 16,4-4-16-16,-3-1-11 0,1-12-3 15,1 0-6-15,-4-6-2 0,1-1-10 16,5-1-7-16,-3-8-11 0,2-5 0 0,0-5-13 15,0 1-7-15,1-3-3 0,-1-1-3 16,0-4-7-16,0 0-7 0,0 0-40 0,2-2-63 16,-3-2-81-16,3 1-131 15,0-7-147-15,-1 9-210 0,1-9-115 0,0 0 83 16,0 0-566-16,0 0-703 0</inkml:trace>
  <inkml:trace contextRef="#ctx0" brushRef="#br0" timeOffset="128970.7">12754 11764 3583 0,'7'-14'-30'0,"1"6"24"0,-2-1 14 0,-1 2 7 0,-3 2 23 0,-2 5 15 0,8-5 1 0,-8 5 47 0,0 0 30 0,3 17 21 15,-1 0 11-15,-4 9 8 0,-1 19 10 0,-5 10 7 16,5 6 7-16,-5 5 22 0,-2 4 10 15,4 0 0-15,-1 3-12 0,2 1-8 16,-1-2-14-16,1-2-13 0,2-8-17 16,-3 0-7-16,2-7-11 0,-5-4 2 15,7-9-4-15,-1-3-9 0,-4-6-8 0,4 1-8 16,-3-12-8-16,4-3-10 0,0-4-11 16,0-2-6-16,2-1-8 0,-1-3-6 0,-1-1-7 15,0-1-54-15,2-7-8 16,-2 13 0-16,2-6 0 0,0-7 0 0,-2 11 0 0,-1-7-190 15,3-4-100-15,-3 4-134 0,3-4-136 16,0 0-178-16,0 0-113 0,0 0 95 0,-22-4-734 16,11-2-938-16</inkml:trace>
  <inkml:trace contextRef="#ctx0" brushRef="#br0" timeOffset="130911.06">3456 11804 2741 0,'0'-12'220'0,"0"2"-66"0,0 4-55 0,0 6-38 0,-3-9-8 0,3 9 30 0,0 0 20 16,0 0 11-16,-36 21 18 0,14 1 12 0,-4 4 25 15,-5 9-7-15,5 1-7 0,0 1 14 16,-1 2-11-16,5-1-14 0,1-7-14 0,6 0-11 16,-2-2-12-16,0-1-11 15,3-3-9-15,1-4-8 0,4-2-5 0,-1-4-10 16,3-3-8-16,-1 0-3 0,1 0-6 16,0-3-6-16,2-1-2 0,1-2-6 15,4-6-17-15,-9 4-37 0,9-4-52 0,0 0-59 16,0 0-38-16,-2-27-35 0,8 10-26 15,3-13-20-15,10-14-4 0,0-4-2 0,4-2 23 16,0 2 28-16,4 1 18 16,-4 4 30-16,-1 3 39 0,-3 13 46 0,1 3 46 0,-7 3 50 15,-6 8 32-15,3 2 12 16,-2 3-4-16,-3 2 33 0,4 5 42 0,-9 1 23 16,16 8-6-16,-5 4 7 0,1 4 12 0,3 10-6 15,4 5-6-15,4 7-4 16,0 2-13-16,-2 0-8 0,4-3-16 0,-7-6-10 15,4 6-11-15,-6-9-9 0,2-1-8 16,-5-2-11-16,-1-5-6 0,-3-2-5 0,-2-7-9 16,0 2-5-16,-2-3-4 0,-1-2-3 15,0 0 2-15,-1-2-6 0,-3-6 3 0,4 12-4 16,-4-12-1-16,2 3-9 0,-2-3 1 16,0 0-6-16,0 0 0 0,0 0 2 15,0 0-6-15,-18-22-3 0,9 14 1 0,-2-1-5 16,-4-3-2-16,-2 2-2 15,-3-2 1-15,-8-2 0 0,-3 0 0 0,-3 3-1 0,2 0-1 16,-1 4-6-16,5 1 7 16,7 2-7-16,-2-1 2 0,4 3-3 0,2-1-2 15,3 2-20-15,3-3-36 0,11 4-50 16,-19-4-63-16,19 4-93 0,-15-2-107 0,10 1-149 16,5 1-219-16,-11-4 58 0,11 4 74 15,0 0-365-15,0 0-451 0</inkml:trace>
  <inkml:trace contextRef="#ctx0" brushRef="#br0" timeOffset="131576.48">4023 11987 2508 0,'-7'-5'-86'0,"7"5"38"0,0 0 25 0,0 0 35 0,-5-4 29 0,5 4 36 0,0 0 23 0,0 0 34 16,0 0 17-16,-8-5 20 0,8 5 10 0,0 0 13 15,0 0 9-15,0 0 18 0,0 0 13 16,0 0 10-16,0 0 3 0,0 0-13 0,0 0-10 16,0 0-10-16,22-8-22 0,-10 8-8 15,4-1-38-15,4 1-20 0,2 0-12 16,-1-3-13-16,-1 2-3 0,0 1-15 16,3-2-9-16,-5 2-5 0,2-2-12 0,-6 2-3 15,0 0-14-15,-14 0-42 0,23-2-58 16,-23 2-65-16,17 0-86 0,-8 0-100 15,-9 0-120-15,10 0-145 0,-10 0-156 0,0 0 66 16,0 0-510-16,2 10-641 0</inkml:trace>
  <inkml:trace contextRef="#ctx0" brushRef="#br0" timeOffset="131859.07">3967 12184 3158 0,'0'0'36'0,"0"0"60"0,0 0 47 0,0 0 22 16,0 0 27-16,0 0 26 0,0 0 11 15,0 0-8-15,33-8-10 0,-17 4-18 0,5 3-23 16,1-1-12-16,-2 0-19 0,-1 0-9 16,1 1-14-16,-4 1-16 0,0-2-8 15,-5 0-12-15,3 1-9 0,-14 1-3 0,20 0-9 16,-20 0-7-16,16 0-11 15,-16 0-33-15,13-2-46 0,-13 2-54 0,0 0-81 16,14 0-108-16,-14 0-130 0,0 0-185 16,0 0-123-16,0 0 77 0,0 0-444 0,0 0-558 15</inkml:trace>
  <inkml:trace contextRef="#ctx0" brushRef="#br0" timeOffset="133282.01">5167 11943 2826 0,'4'-7'-54'0,"-4"7"33"0,2-6 29 0,-2 6 33 0,0-8 37 0,0 8 35 0,4-8 23 16,-3 3 20-16,-1 5 11 0,0-11 5 0,0 11 10 15,2-9-5-15,-2 4-2 0,0 5-10 16,2-8-11-16,-2 8-13 0,0 0-15 0,0 0-2 16,0 0 15-16,0 0 19 0,0 0 4 15,0 31 19-15,-2-9 1 0,0 3 16 0,-3 13 19 16,-1 2 0-16,1-1-3 16,-2 1-10-16,2-3 1 0,-1-1-14 0,3 0-13 15,-3 0-7-15,2-9-3 0,2-2-16 16,2-5-14-16,0-1-12 0,-2-2-10 0,0 1-108 15,0-6-8-15,2 1 0 16,0-3 0-16,-2-1 0 0,2 0 0 0,0-1 0 16,0-8 0-16,0 12 0 0,0-12 0 0,-2 9 0 15,2-9 0-15,0 0 0 0,-2 5 0 16,2-5 0-16,0 0-152 0,0 0-314 0,0 0-134 16,0 0-189-16,0 0-94 0,-1-25 98 15,1 25-751-15,1-9-980 0</inkml:trace>
  <inkml:trace contextRef="#ctx0" brushRef="#br0" timeOffset="134175.45">5611 12014 3934 0,'0'0'-142'0,"0"0"39"0,7-3 39 0,-7 3 28 0,8-3 37 0,-8 3 30 0,0 0 24 0,6-5 20 15,-6 5 4-15,0 0-8 16,7-4 0-16,-7 4 3 0,8-5-1 0,-8 5 2 0,6-2 2 16,-6 2-3-16,0 0-2 15,9-5-1-15,-9 5-7 0,4-4-6 0,-4 4-1 16,8-5-3-16,-8 5-2 0,3-6-10 15,-3 6-3-15,4-8-1 0,-1 2-8 0,0-1 2 16,-3 2 0-16,0 5-7 0,0-14-5 16,0 5 1-16,0 2-1 0,-3 1-1 0,0-1-3 15,-1 0-2-15,1 0-2 0,-7 2 1 16,1 1 0-16,-3 3-5 0,12 1-4 0,-22 0 1 16,10 3 2-16,-3 1 7 15,-1 1-7-15,3 3 18 0,-4 4 11 0,4 0 5 16,-1 4 7-16,5-1 5 0,3-1 10 0,1 1 2 15,0 1 3-15,5-4-3 16,0 2-3-16,5-2-1 0,-1-1-2 0,-1 2-7 16,3-5-4-16,-1 1-11 0,5-1 2 15,-4-1 0-15,1-2-5 0,1-1 3 0,2-1-9 16,-1-1-1-16,0 0-3 0,-9-2-2 16,16-2-1-16,-16 2-1 0,17-2-4 0,-10 1 3 15,-7 1-3-15,12-2 3 0,-12 2-9 16,9-2-3-16,-9 2-1 0,0 0 8 0,11 5-8 15,-11 2 1-15,3 2 0 0,-1 2-2 16,0 1 6-16,-2 4 4 0,2 3 0 0,0 3 2 16,-1 2-2-16,1-1-2 0,2 1 1 15,-2-2 2-15,2 0-4 16,-3-3-3-16,-1-2 25 0,0-2 1 0,0-2 9 16,0-2 14-16,0 2 13 0,-1-3 11 15,-5-2 17-15,4 2 10 0,-3-4 12 0,-6 0-5 16,2 0 3-16,0-1 0 0,-5-1-6 15,3-1-5-15,-2 0-11 0,-1-1-11 0,1-2-4 16,13 0-9-16,-21 2-10 0,21-2-48 16,-19-2-15-16,19 2 0 0,-19-2 0 0,19 2 0 15,-16-1 0-15,7-1 0 16,9 2 0-16,-14-3 0 0,3 1-213 0,11 2-101 16,-13-2-126-16,13 2-140 0,-15-4-227 15,7 3-33-15,8 1 86 0,0 0-689 0,0 0-893 16</inkml:trace>
  <inkml:trace contextRef="#ctx0" brushRef="#br0" timeOffset="134838.64">6487 12037 3853 0,'-8'-12'-99'0,"4"3"50"0,3 3 55 0,-1-1 62 0,0 0 32 0,2 7 20 0,2-13 10 0,1 8 5 0,-1-1-9 0,5-1-7 0,0 2-13 16,1-1-8-16,3 1-9 16,-1 2-11-16,1 1-5 0,0 2-8 0,-11 0-5 0,25 3-9 15,-13 3-6-15,1 1-1 0,-2 5-7 16,-3-1-3-16,1 9 2 0,-5-4 7 16,-2 4 4-16,-4-2 13 0,-2 7 19 15,-7 4 12-15,-2 0 18 0,-9 0 23 0,4-4 7 16,0-3 15-16,0 1 11 0,2-4 7 15,5-5 0-15,2-3-5 0,-1 0-4 0,2-2 4 16,3-1 5-16,-1 0-3 0,1-2-3 16,5 1-8-16,0 0-6 0,0-7-12 15,11 11-91-15,-2-6-49 0,7 1 0 0,0-1 0 16,0-2 0-16,2-1 0 0,0 0 0 16,0 0 0-16,-2 0 0 0,1-2 0 0,-2 1 0 15,0-2 0-15,-3 1 0 0,-1 0 0 16,-11 0 0-16,22-2-138 0,-15 0-291 15,-7 2-125-15,14 0-147 0,-14 0-176 16,9-2 78-16,-9 2 85 0,0 0-639 0,0 0-809 16</inkml:trace>
  <inkml:trace contextRef="#ctx0" brushRef="#br0" timeOffset="135337.24">6870 12042 3915 0,'5'-10'-46'0,"1"1"17"0,2 0 5 0,2 5 24 0,1-2 31 0,-1 3 9 0,5-1 0 0,-2 3-5 16,2-3-5-16,1 6-4 15,2 0-2-15,-2 1 1 0,-1 2-7 0,-1 2-1 0,-3 1 3 16,-2 1 16-16,-1 2 7 0,-4-3 13 15,-4 4 10-15,0-2 19 0,-4 4 15 0,-4 0 11 16,-1 0 11-16,-2-1 10 0,-3 1 3 16,6-3-5-16,-3 0 2 0,1 1-9 0,5-2 2 15,-3-3 8-15,5 0 0 0,-3 2 9 16,3-2 2-16,0-1-4 0,3 1-2 16,0 0-10-16,0-7-10 0,1 14-13 15,-1-6-2-15,5-1-17 0,-1 2-7 0,-1 1-3 16,3-1-7-16,0-1-12 0,-3 3-6 15,3-3-7-15,-2 1-4 0,0-1-5 16,0 1-3-16,-2-1-5 0,-1-1 6 0,-1 0 3 16,0 2 7-16,0-4 7 0,-3 2 6 15,-1-1 0-15,0 0-5 0,-2-3 1 0,0 2-9 16,-3-3-7-16,0 0-2 0,-3 1-7 16,1-1 6-16,-3 0-18 0,-1-2-29 15,-1 0-59-15,5 1-85 0,-2 1-99 0,0 0-144 16,2-1-152-16,-2 1-188 0,13-2-96 15,-16 2 100-15,10 0-689 0,6-2-876 16</inkml:trace>
  <inkml:trace contextRef="#ctx0" brushRef="#br0" timeOffset="137710.97">7847 11874 3674 0,'8'-2'-100'0,"-1"-1"34"0,-7 3 31 0,12-5 21 0,-6 3 33 0,-6 2 40 0,7-5 32 0,-7 5 15 0,7-6 12 0,-7 6-14 15,2-8 4-15,-2 8-7 0,-2-7-2 16,2 7-7-16,-5-8-7 0,1 2 0 15,-3 3-2-15,1-2-15 0,-2 1 3 0,1 1-9 16,-5 0-5-16,-1-1-7 16,2 2-3-16,-2-2-6 0,-1 3-6 0,1 1-8 15,-3-1 3-15,5 1-1 0,-3-2-4 16,14 2 0-16,-18 0-6 0,9 0 1 0,9 0-7 16,-14 0 5-16,14 0-5 0,0 0 5 15,-18-2-6-15,18 2-1 0,-9-2 3 0,9 2 1 16,0 0 4-16,0 0-1 0,-15 0 4 15,15 0-7-15,0 0 4 0,0 0-3 0,-12-1 1 16,12 1-5-16,0 0 0 0,0 0 3 16,0 0-1-16,-7-2-1 0,7 2-2 15,0 0 0-15,0 0-2 0,-6-5-1 0,6 5-1 16,0 0 3-16,0 0-3 0,-4-5-2 16,4 5 1-16,0 0-2 0,0 0-1 0,-5-7 0 15,5 7 1-15,0 0-2 16,0 0-2-16,0 0 1 0,0-7 0 0,0 7-1 15,0 0-1-15,0 0 3 0,0 0-3 16,0 0-1-16,0 0 4 0,0 0-1 0,0 0-2 16,0 0 5-16,0 0 5 0,0 0 4 15,0 0 6-15,0 0 4 0,0 0 0 16,0 0 5-16,0 0 2 0,0 0-1 0,0 0 3 16,0 0-1-16,0 0-4 0,0 0-1 15,0 0-2-15,0 0 3 0,0 0-6 0,0 0-3 16,0-11 2-16,0 11-8 0,0 0 2 15,0 0-5-15,0 0 0 0,0 0 2 16,0 0-7-16,0 0-5 0,0 0 2 0,0 0 8 16,0 0-7-16,0 0 1 0,0 0-3 15,0 0 6-15,-7 28-3 0,7-21-1 16,0-7 3-16,0 15 0 0,0-8-1 0,0-7 4 16,2 10 2-16,-2-10 1 0,2 9 2 15,-2-9-3-15,0 9 4 0,0-9 1 16,3 7-4-16,-3-7-1 0,0 0-3 0,2 9 5 15,-2-9 5-15,2 10-6 0,-2-10-4 0,1 10-4 16,1-5 3-16,-2-5 5 16,8 12-3-16,-3-7-1 0,1 3 2 0,0 2 1 15,3-3-3-15,2 3 3 0,-3 1 0 16,6 3-1-16,-3 1 1 0,3 1 8 0,2 8-7 16,0 2-2-16,1-4 1 0,-4 2-3 15,0-4 9-15,-1-3-11 0,-4 1 2 16,-1-3-2-16,1-1 12 0,-5-2 19 0,4-2 5 15,-4 0 9-15,-1-1 7 0,0 0 9 16,-2-3 10-16,0-6 9 0,-4 14 3 0,1-9-1 16,-6 1-12-16,0 0-2 0,0-1-11 15,-5-1 13-15,1-2-5 0,-3 0-10 0,0 1-6 16,0-3-8-16,1 0-3 16,-2-3-8-16,2 2-4 0,1 0-2 0,1-3-8 15,2 1-30-15,1-2-26 0,3 1-41 16,-3-1-38-16,5 2-43 0,-2-3-57 0,7 6-76 15,-7-8-88-15,7 2-100 0,0 6-142 16,4-13-156-16,-3 8 76 0,5 0-623 0,6-1-779 16</inkml:trace>
  <inkml:trace contextRef="#ctx0" brushRef="#br0" timeOffset="138321.96">8428 11889 3468 0,'10'-7'-21'0,"-5"1"29"0,-1 4 20 0,-4 2 27 0,5-7 21 0,-5 7 18 0,0-7 6 16,0 7-13-16,-11-7-2 0,2 2-4 0,-3 3-10 15,-5-1 1-15,0 0-4 0,-2 1-4 16,-2 0 1-16,0 1-9 0,2-1 0 0,0 2-9 16,2 0-2-16,4-1-7 15,-4 1-7-15,3 0 2 0,3 0-2 0,11 0-4 16,-19 0-4-16,9-3-9 0,10 3 7 16,-15 0 1-16,15 0-4 0,-11 0 0 0,11 0-5 15,0 0-2-15,-18 0 4 0,18 0-3 16,-9 0-2-16,9 0-7 0,-9 4 7 0,9-4-1 15,-11 5 7-15,6 1 0 0,3 1 2 16,-2 2 4-16,2 3 6 0,1-2-5 0,1 4 2 16,3 1-7-16,1 3 12 0,3 0-3 15,7 10-1-15,1-2-5 0,4-2-2 16,-1-2 1-16,0 2-1 0,0-4-3 0,-1 0 0 16,-5-5-9-16,1 0 11 0,-2 1 3 15,-3-4 10-15,-1 1 11 0,-1-4 10 16,-1 1 11-16,-3-2 5 0,0-1 21 15,-2 0 6-15,0-7 12 0,-4 14 5 0,1-7 0 16,-5-2 4-16,-1 0 1 0,-5 2 1 16,1-3-22-16,-2-1-6 0,-4 1-16 0,2-3-9 15,-3 1 1-15,5-2 2 0,-2 0-18 16,2-2 1-16,-1 2-17 0,3-1-12 0,1-1-64 16,-1 0-46-16,4 0-67 15,9 2-80-15,-16-4-89 0,16 4-113 0,-11-1-179 16,11 1-154-16,0 0 81 0,-7-1-587 15,7 1-736-15</inkml:trace>
  <inkml:trace contextRef="#ctx0" brushRef="#br0" timeOffset="139387.51">9121 11958 3464 0,'8'-7'-49'0,"-7"3"29"0,-1 4 29 0,0 0 20 0,9-8 36 0,-9 8 36 0,5-7 20 0,-5 7 6 0,6-6 2 16,-6 6 1-16,0 0-4 0,7-8-6 0,-7 8-7 15,9-4-6-15,-9 4-8 0,5-7-8 16,-5 7-8-16,6-6-5 0,-6 6-10 0,5-7-6 15,-5 7-5-15,6-7-5 16,-6 7-6-16,3-7-2 0,-3 7-3 0,5-8-7 16,-5 8-3-16,0-12 2 0,0 5-5 15,0 7-8-15,-6-13 4 0,2 6-2 0,0 0-7 16,4 7 1-16,-13-12-2 0,3 7 1 16,1 1-6-16,-4 1 1 0,-1 3-2 0,-1 0 1 15,-4 2 0-15,4-1 8 0,-1 4 5 16,0 2 0-16,2 0 8 0,1 2 5 15,1 1 8-15,6 0 0 0,-1 2 6 16,5-1-2-16,0 0 0 0,4 1 1 16,2 0 8-16,1 0-7 0,5 1-4 0,0-3-6 0,3-2-2 15,2 2 3-15,-2-6-7 16,5 1-3-16,-1-3-4 0,-4-1 5 0,2 1 3 16,-1-4 8-16,-14 2 2 0,24-1 9 15,-12-1 6-15,-1-1 11 0,-2-1 21 0,2 2-3 16,-11 2 0-16,14-6-4 0,-14 6-6 15,12-5-14-15,-12 5-6 0,6-4-14 0,-6 4 0 16,0 0-4-16,0 0-2 0,5 15-5 16,-5-15 1-16,-5 19 0 0,1-1 5 15,2 2 4-15,-4 3-1 0,2 0-1 0,2 1 7 16,1 2-1-16,-3-2-6 0,4 0 0 16,-2-2-4-16,2 0 4 0,0-2-3 0,0-1-3 15,2-2 6-15,-2-3 3 16,0-3 12-16,2 2 2 0,-4-4-58 0,2 0 0 15,2 0 0-15,-2-2 0 0,0-7 0 16,-4 13 0-16,0-6 0 0,1 0 0 0,-8-2 0 16,2 3 0-16,-2-3 0 0,-5-1 0 15,2 1 0-15,-6-2 0 0,2 1 0 0,-5 0 0 16,1-2 0-16,-3-1 0 16,7 1 0-16,-1 0 0 0,2-2 0 0,3 2 0 15,-2-1 0-15,2 1 0 0,3-2 0 16,11 0 0-16,-24 3 0 0,13-1 0 0,-1 0 0 0,3 1 0 15,9-3 0-15,-17 4 0 16,7-3 0-16,10-1 0 0,-14 4 0 0,5-2 0 16,9-2 0-16,-9 1 0 0,9-1 0 15,-7 5 0-15,7-5 0 0,-8 3 0 0,8-3-299 16,-4 6-637-16,4-6-15 0,0 0 104 16,-4 7-907-16,4-7-1186 0</inkml:trace>
  <inkml:trace contextRef="#ctx0" brushRef="#br0" timeOffset="140466.92">10350 11849 4685 0,'4'-5'-125'0,"-4"5"30"0,1-4 20 0,-1 4 9 0,0 0 10 0,0 0 60 0,0 0 22 0,0 0 13 15,0 0 12-15,-5 24 7 0,3-12 5 0,2 1 4 16,-2 1 2-16,2 1 5 16,2-3-1-16,2 4 4 0,-1-1-5 0,3-1-1 15,0-4-4-15,0 2 4 0,1-3 0 16,-1-1-2-16,4-1 6 0,-1 0-5 0,2-3-3 15,0-1-9-15,-11-3-5 0,20 0-7 16,-4-3-4-16,-5-1-3 0,4-3-5 0,2 0-2 16,2-3-3-16,-2 0-3 0,8-8-2 15,-6 7-3-15,-4 0 5 0,-1 4 14 0,-3-1 4 16,-2 1 5-16,2 1-2 0,-2 0 1 16,-4 2-3-16,-5 4-9 0,0 0-2 15,0 0 12-15,0 0 10 0,12 14 35 0,-14 0-1 16,0 3-3-16,-4 7-1 15,2 8 9-15,-3 1-2 0,3 2-12 0,1-3-4 16,-2-2-2-16,3-8-10 0,0 2-4 16,0-1 0-16,2-3-10 0,-1-2 1 0,1-2 1 15,0-3 5-15,0-2-1 0,0-1 12 16,0-2-7-16,0 1-2 0,1-2-2 0,-1 0-4 16,0-7-5-16,2 9-8 0,2-6-2 15,-4-3-9-15,7 5-29 0,-7-5-66 0,0 0-69 16,0 0-85-16,0 0-90 0,0 0-123 15,11 0-137-15,-11 0-159 0,0 0-81 16,0 0 85-16,0 0-665 0,0 0-842 0</inkml:trace>
  <inkml:trace contextRef="#ctx0" brushRef="#br0" timeOffset="141223.31">12138 11934 3739 0,'0'-8'-90'0,"0"8"48"0,0-10 53 0,0 10 34 0,0-6 29 0,0 6 9 0,0 0-9 0,0 0 41 15,0 0 39-15,0 0 23 0,-5 29 8 0,3-4 9 16,-4 10 45-16,1 5-4 0,2 0-25 15,-1 3-20-15,3 0 12 0,-3 1-4 0,2-4-8 16,0 0-11-16,2-1 2 0,0-10-10 16,-2-3-2-16,2-7-6 0,0 0-9 0,0-2-4 15,0-4-7-15,0 0-4 0,-1-3-13 16,-1-1-9-16,2-1-10 0,0 1-11 16,0-9-8-16,-2 12-63 0,2-12-25 15,-2 8 0-15,2-8 0 0,0 0 0 0,0 0 0 16,4 5 0-16,-4-5-251 0,0 0-132 15,0 0-147-15,0 0-161 0,0 0-187 16,0 0 79-16,0 0 87 0,0 0-630 0,0 0-799 16</inkml:trace>
  <inkml:trace contextRef="#ctx0" brushRef="#br0" timeOffset="143086.42">13060 11976 3523 0,'0'0'-115'0,"0"-6"36"0,0 6 43 0,0-6 42 0,0 6 49 0,0 0 40 0,0-11 34 0,0 11 19 0,0-7 14 16,0 7 12-16,0 0 4 0,2-9 0 0,-2 9-4 15,0-5-4-15,0 5-4 0,0 0-11 16,0 0-21-16,0 0-13 0,0 0-5 0,0 0 30 16,0 0 27-16,0 0 18 0,-11 32-3 15,1-4 5-15,1 5-1 0,-2 3 27 16,0 5 5-16,0 8-7 0,0 1-1 0,-1 0-13 15,3-1-6-15,2-10-11 0,-1-1-10 0,0-4-160 16,2-4-16-16,-1-4 0 16,5-6 0-16,0-2 0 0,-1-3 0 0,-1 0 0 0,1-2 0 15,1-3 0-15,0-2 0 16,2-1 0-16,-1 2 0 0,1-9 0 0,-2 10 0 16,2-10 0-16,-2 11 0 0,2-11 0 15,0 0 0-15,0 0 0 0,0 0 0 0,0 0 0 16,0 0 0-16,0 0 0 0,0 0-91 15,0 0-538-15,12-26-140 0,-10 17-146 0,0 1 84 16,0-1-855-16,-1-1-1120 0</inkml:trace>
  <inkml:trace contextRef="#ctx0" brushRef="#br0" timeOffset="143475.14">13447 12052 4811 0,'2'-6'-91'0,"0"0"35"0,-2 6 17 15,2-5 18-15,-2 5 51 0,0 0 46 16,0 0 24-16,-18 12 11 0,6 2 24 0,-8 8 14 16,2 2 6-16,-4 4 38 0,7-1 6 15,0 5 3-15,-1-1 0 0,5 0 0 0,4 0-15 16,3-3-11-16,0-4-12 15,4-1-7-15,0-2-12 0,0 1-12 0,4 1-12 16,0-7-11-16,-1 0-14 0,1-2-8 16,2-1-5-16,-3-2-7 0,1 0-6 0,3-5-3 15,-4 1-6-15,3-2-9 0,-1-2-5 16,-5-3-47-16,9 2 0 0,-9-2 0 0,0 0 0 16,14-13 0-16,-8 4 0 0,-4 0 0 15,0-1 0-15,-1 1 0 0,-1-1 0 16,0 0 0-16,0 1 0 0,-1 3 0 0,1 6 0 15,-6-12 0-15,1 6-189 0,-3 3-144 0,0 1-140 16,-1 0-171-16,9 2-251 16,-24 0 79-16,15 2 87 0,-2 2-670 0,-3 1-850 15</inkml:trace>
  <inkml:trace contextRef="#ctx0" brushRef="#br0" timeOffset="145971.6">5470 11123 769 0,'2'-7'350'0,"2"-1"-87"0,1 0-42 0,-3 2-23 0,2-5-1 0,1 3-2 0,-1-3 13 0,3 1 3 16,-4 2 16-16,1-3 8 0,-2 2 3 16,3 3 3-16,-3-3-10 0,0 2-21 0,2 2-18 15,-4 5-24-15,4-5-17 16,-4 5 2-16,0 0 7 0,0 0-1 0,10 28-4 15,-7-11 2-15,-3 8 3 0,2-2 3 16,-2 2-11-16,2 3-19 0,-2-1-7 0,-2 2-1 16,0 4-6-16,1-2 0 0,-1-5-14 15,-2-2-13-15,0-2-7 0,2-3-11 16,0-1-9-16,0-2-4 0,-2-2-1 0,4-2-5 16,-2 0-10-16,0-2-6 0,2-1 0 15,0-3-4-15,0-6-6 0,-3 13-14 0,1-10-25 16,2-3-58-16,0 0-65 0,0 0-77 15,0 0-111-15,0 0-117 0,0 0-150 0,-13-16-190 16,10 11 60-16,3 5 77 16,0-12-475-16,0 7-584 0</inkml:trace>
  <inkml:trace contextRef="#ctx0" brushRef="#br0" timeOffset="146491.78">6430 11166 2934 0,'8'-12'-5'0,"-5"0"27"0,3 0 14 0,4 1 3 0,-3 0 8 0,4 3 20 0,5 0 20 0,-3 1 3 0,3 2-3 0,0 0-12 0,0 5-6 0,-1 1 0 0,2 3-9 15,-4 3-8-15,3 4 1 0,-3 3 3 16,-1 4 10-16,-5 0-3 0,-3 5 21 15,-4-2 9-15,-4 2 14 0,-6 8 16 16,-3-2 15-16,0 0 14 0,-4 1 7 0,4-4 2 16,1-6 8-16,1-3 7 0,5-3-3 15,-2-2 12-15,4-2 10 0,1 0 3 0,3-3 12 16,3 2-3-16,6-2-22 0,3-2-19 16,6 0-17-16,2 0-14 0,3-1-14 0,4-1-15 15,0-3-7-15,0 2-13 0,2-2-20 16,-7 0-28-16,-1 0-21 0,0-2-27 0,-2 0-25 15,-2 1-37-15,-2-1-28 0,-3 0-38 16,1 2-47-16,-4-2-78 0,-1 1-100 16,-8 1-113-16,13-4-137 0,-13 4-173 0,10-2 79 15,-10 2-625-15,10-1-789 16</inkml:trace>
  <inkml:trace contextRef="#ctx0" brushRef="#br0" timeOffset="147271.74">7832 11094 3442 0,'5'-13'-131'0,"3"5"21"0,-2-1 28 0,1-1 24 0,5 3 27 0,-1-1 32 0,1-1 15 0,1 3 5 0,2-1 5 16,3 0 5-16,-2 3-2 0,-2 2-1 16,1 1-4-16,1 2-6 0,-2 1-1 0,0 3 0 15,-3 2-1-15,-3 1-7 16,0 5 3-16,-2-3 4 0,-4 1 3 0,-2-2 10 16,0 5 10-16,-4-1 7 0,-3-4 17 15,4 5-2-15,-3-2 10 0,2 0 3 0,-3 0-5 16,3-1 0-16,-2-1 10 0,2-1 5 15,2-1-7-15,2 0 9 0,0 1-3 16,0 0-6-16,4 3-4 0,3-2-6 0,-4 0-8 16,6 3-1-16,2-4-8 15,2 5-7-15,-2 0-3 0,-2-4-3 0,3 2-4 16,-3 0-5-16,-2-1-4 0,0-3 4 16,-1 3 13-16,-5-3 13 0,-1 0 12 0,0 2 12 15,-5-2 7-15,-4 2 9 0,-2-1 1 16,0-1 9-16,-4-1 1 0,-2 0-10 0,-2 0-8 15,-3-2-8-15,2 2-9 0,2-4-3 16,-1-1-8-16,4-2-7 0,2 0-8 0,-1-2-9 16,2-1-37-16,1 1-51 0,0-3-69 15,6 0-105-15,1 0-114 0,0-1-120 16,4 6-175-16,8-10-51 0,-3 7 85 16,5-1-438-16,3 1-512 0</inkml:trace>
  <inkml:trace contextRef="#ctx0" brushRef="#br0" timeOffset="147792.07">9216 11236 3135 0,'0'-12'97'0,"-1"5"11"0,1-2-7 0,0 4 2 0,0 5-5 0,0 0 14 0,0 0 22 0,0 0 0 16,0 0-11-16,0 0-5 0,0 0-3 0,-12 26-9 15,12-16-5-15,0 4-5 0,0-2-7 16,2 3-6-16,4-1-9 0,-1 0-5 15,6-2-5-15,-4 0-6 0,2-2-3 0,2-3-6 16,3 2-2-16,-1-7-5 0,1 2-2 16,1-7-7-16,2 2-2 0,5-6-4 0,-4-4-2 15,9-5 0-15,-4 0 4 0,0-1 11 16,-3-6 7-16,2 1 14 0,-10 5 10 16,2 1 20-16,-1 2 15 0,-4 5 2 15,0 0-6-15,-2 0-13 0,1 2-10 0,-8 7-10 16,5-1-9-16,-5 1 0 0,0 0-2 15,8 20-4-15,-8-9-1 0,0 4 2 0,2 2-9 16,-2 2-3-16,2 5-2 0,0 0-4 16,2 0 2-16,1 7-18 0,-1-4 9 0,1-2-8 15,0-5-1-15,2 0-3 0,-3-1-29 16,-2-3-44-16,2-2-57 0,-1-2-66 16,-1-1-94-16,0 0-101 0,0-2-101 0,3-1-141 15,-7-2-123-15,-1 2 73 0,3-1-542 16,-2-2-671-16</inkml:trace>
  <inkml:trace contextRef="#ctx0" brushRef="#br0" timeOffset="148527.97">10809 11114 3143 0,'-4'-9'-90'0,"4"2"11"0,-3 1 26 0,-3-1 22 0,1 2 31 0,-4-2 28 0,2 2 21 0,-2 1 16 16,-5 0 10-16,1 2 5 0,-5 2 5 0,2 2 1 16,-4 2 5-16,-3 1 11 0,3 2-6 15,0 2 6-15,-1 2-11 0,5-2-6 0,-2 0 1 16,7 2-4-16,-1-1-3 15,6-2 0-15,4 3 4 0,4 1-10 0,4-2 7 16,2 2-8-16,7 1-5 0,6 7-10 16,2-2 0-16,1 0-10 0,-1-2-1 15,-3 0-7-15,-4-4-7 0,-2 2-4 0,-1 0-2 16,-2-1 0-16,0 1 4 0,-6-1 11 16,-3-1 22-16,-2 3 17 0,-2 0 17 0,-5-1 14 15,-4 1 9-15,-1-1 5 0,-1 0 11 16,-3-3 8-16,1 0-3 0,-1-3-9 0,2-1 2 15,0 0-7-15,-3-2-8 0,5-1-8 16,-1-1-13-16,-1-1-7 0,3 0-9 0,0-4-9 16,11 2-6-16,-17-4-20 15,6 1-59-15,0 1-73 0,6-1-96 0,-3-1-137 16,8 4-157-16,-11-5-216 0,3 2-102 16,8 3 94-16,-7-8-627 0,7 8-783 0</inkml:trace>
  <inkml:trace contextRef="#ctx0" brushRef="#br0" timeOffset="149490.1">12380 11004 3378 0,'8'-11'-101'0,"-5"2"20"0,-1 0 16 0,-2 2 22 0,0 1 23 0,0 6 30 0,-9-11 29 0,-2 9 34 0,-3 2 31 0,-6 2 12 16,-14 7 21-16,-13 7 19 16,-2 7 13-16,-4 4 8 0,1 3 3 0,4 1 5 15,7 1 8-15,-1 3-10 0,8-1-14 16,3-3-7-16,10-4 1 0,4 2-2 0,5-3 2 15,3-2 3-15,7-5-7 0,4 1 0 16,2-4-3-16,5 3-11 0,3-2-11 0,8 3-15 16,5-2-12-16,0-3-5 0,4-1-10 15,-6-7-7-15,-3 0-7 0,-2-4-11 16,-5-1-1-16,3-2-9 0,-5 0-3 0,-11 0-8 16,19-5-8-16,-11 0-2 0,-7-1 0 15,3-2-9-15,-4-1-4 0,-2-3-2 0,-1-1-1 16,-7 0-9-16,2 0-4 0,-1 2-25 15,-2-2-46-15,0 2-52 0,-1 4-60 0,0 4-72 16,-1 1-96-16,2 4-114 0,-7 1-142 16,3 2-190-16,1 5 56 0,0 2 83 15,2 3-512-15,0 2-630 0</inkml:trace>
  <inkml:trace contextRef="#ctx0" brushRef="#br0" timeOffset="150595.17">11991 11899 3148 0,'-1'-5'4'0,"1"5"38"0,0 0 38 0,-4-8 40 0,4 8 28 0,-2-7 17 0,2 7 7 0,0-7 1 0,0 7-13 0,2-8-10 0,2 3-16 0,-4 5-15 16,12-11-12-16,-3 4-9 0,2 1-9 15,3-1-9-15,1 0-6 0,-1 0-10 0,0 0 1 16,0 0-4-16,-1 1 6 0,1 0 9 15,-5 1 2-15,0 0 1 0,3 0 3 16,-6 1 7-16,1-1 5 0,1 2 2 0,-5-1-5 16,-3 4-8-16,12-5-7 0,-12 5-5 15,6-4-10-15,-6 4-11 0,6-4-3 16,-6 4-5-16,0 0-6 0,0 0-2 16,0 0 2-16,0 0 9 0,11 11-1 0,-11-11 14 15,0 16 11-15,-2-4-1 0,0 2 1 16,0 4 11-16,0 2 8 0,0 5-3 0,1-1-4 15,-5 10-5-15,2 1-6 0,1-1-3 16,-1-7-3-16,-3 7-4 0,4-5 2 0,-1-6-7 16,0 3-5-16,1-4 11 0,-3 2 6 15,2-2 1-15,-2-1 0 0,2 0-2 16,1-3-1-16,-3 0-8 0,2-3-50 0,1 2-7 16,1-4 0-16,-3 3 0 0,3 1 0 0,0-6 0 15,1 3 0-15,-3-3 0 16,2 1 0-16,2-1 0 0,-2-1 0 0,0-1 0 15,2-1 0-15,0-1 0 0,0 0 0 16,0-7 0-16,-1 10 0 0,1-5 0 0,0-5 0 16,0 0 0-16,0 13 0 0,0-13 0 15,0 0 0-15,0 9 0 0,0-9 0 16,0 0 0-16,0 9 0 0,0-9 0 16,0 0 0-16,-2 7 0 0,2-7 0 0,0 0 0 15,0 0 0-15,-4 9 0 0,4-9 0 16,0 0 0-16,0 0 0 0,-4 5 0 15,4-5 0-15,0 0 0 0,-12 6 0 0,5-2 0 16,-2-1 0-16,-5 1 0 0,-3 1 0 16,1-1 0-16,-9 1 0 0,5 0 0 0,-3-2 0 15,0 2 0-15,6-1 0 0,2-3 0 16,0 3 0-16,3-2 0 0,1-1 0 0,11-1 0 16,-20 4 0-16,20-4 0 0,-13 2 0 15,13-2 0-15,0 0 0 0,0 0 0 0,0 0 0 16,0 0 0-16,0 0 0 0,48 3 0 15,-10-5 0-15,2-1 0 0,2-1 0 0,0-1 0 16,3 2 0-16,-2-4 0 16,0 2 0-16,-5-2 0 0,-4 2 0 0,-7-1 0 15,-4 5 0-15,-6-3 0 0,0 1 0 16,-5 1 0-16,0 0 0 0,-5 1 0 0,2-1 0 16,-9 2 0-16,14-3 0 0,-14 3 0 15,11-2 0-15,-11 2 0 0,7-1 0 0,-7 1 0 16,0 0 0-16,0 0 0 0,0 0 0 15,0 0 0-15,0 0-72 0,0 0-877 16,0 0-15-16,0 0 102 0,0 0-955 0,0 0-1246 16</inkml:trace>
  <inkml:trace contextRef="#ctx0" brushRef="#br0" timeOffset="151547.01">13293 10930 5130 0,'-16'-1'-173'0,"2"0"46"0,0-1 36 0,5 0 66 0,9 2 48 0,-18-1 51 0,12-1 35 0,6 2 24 16,0 0 15-16,-12-4 0 0,12 4 2 15,0 0-11-15,0 0-1 0,0 0-12 0,0 0-7 16,34-5-9-16,-21 3-16 0,2 2-9 16,-2-2-3-16,1 2-18 0,-3 0-8 15,2 2-3-15,-3 2-6 0,0 3-5 0,-5 1 3 16,1 4 8-16,-5 5 8 0,-1 1 10 16,-7 14 13-16,2-7 14 0,-5 8 4 0,-4-1 14 15,3 3 1-15,-1-1-1 0,-1-2 4 16,4 2-7-16,0-3-5 0,2-1-8 0,-2-4-1 15,6-5-10-15,-3-2-44 0,2-3-45 16,0 0 0-16,0-3 0 0,0 0 0 0,4-5 0 16,-2 1 0-16,2-1 0 15,-1 1 0-15,-1-2 0 0,2-7 0 0,0 10 0 16,0-5 0-16,0-5-82 0,2 7-266 16,-2-7-137-16,0 0-129 0,0 0-149 0,0 0-72 15,0 0 85-15,11-20-717 0,-8 13-916 16</inkml:trace>
  <inkml:trace contextRef="#ctx0" brushRef="#br0" timeOffset="151735.2">13213 11330 4075 0,'-6'-4'48'0,"6"4"61"0,0 0 53 16,-5-8 53-16,5 8 49 0,-7-4 33 16,7 4 13-16,9-10-1 0,-2 7-1 0,4 0-8 15,8-2-29-15,5-1-25 0,2 1-26 16,10-1-22-16,2 3-19 0,-5 0-22 15,-7 0-50-15,5 1-98 0,-4 2-141 0,-9 0-163 16,0 0-210-16,-5 2-219 0,-7-2-136 16,-6 0 90-16,0 0-760 0,0 0-974 0</inkml:trace>
  <inkml:trace contextRef="#ctx0" brushRef="#br0" timeOffset="165409.65">5529 11676 2089 0,'0'0'203'0,"0"0"-49"0,0 0-24 0,0 0 10 0,0 0 2 0,0 0-2 0,0 0 7 0,17-4-5 0,-17 4 2 0,0 0-1 0,2-8 1 15,-2 2-4-15,0 6 5 0,0 0 2 16,2-11-3-16,-2 11-3 0,0 0-4 16,0-8-2-16,0 8 0 0,0 0-1 0,0 0-5 15,2-9 2-15,-2 9 0 0,0 0-3 16,0 0 5-16,0 0-9 0,-2-8-6 16,2 8-7-16,0 0 0 0,-4-8-7 0,4 8-2 15,0 0-4-15,-5-9 7 0,5 9-4 16,-6-7-4-16,6 7-7 0,-4-5 10 15,4 5-20-15,0 0-5 0,-6-9-1 0,6 9-3 16,0 0-6-16,-8-5-7 0,8 5-8 0,0 0-1 16,0 0 3-16,-5-7-11 0,5 7-4 15,0 0-5-15,0 0-1 0,-6-5-4 16,6 5-2-16,0 0-5 0,0 0 1 16,0 0-6-16,0 0 0 0,0 0 1 0,-5-7-4 15,5 7-1-15,0 0-4 0,0 0 4 16,0 0-4-16,0 0-3 0,0 0 3 15,0 0-1-15,0 0 2 0,0 0 6 0,0 0-2 16,0 0 0-16,-10-3 3 0,10 3-2 16,0 0 2-16,0 0-4 0,0 0 0 0,0 0 2 15,0 0-1-15,-13 0-1 16,13 0 0-16,0 0 0 0,0 0-1 0,0 0 0 16,0 0 1-16,0 0-3 0,0 0-1 15,0 0-2-15,0 0 4 0,0 0-6 0,-20 2 4 16,20-2-5-16,0 0 2 0,0 0 2 15,-13 3 0-15,13-3 1 0,0 0 0 0,-12 5-2 16,12-5 3-16,-11 2-4 0,11-2 1 16,-11 3 1-16,11-3 0 0,-12 3-2 0,12-3 1 15,-11 5 0-15,11-5-1 0,-11 4 0 16,11-4 5-16,-10 3 6 0,10-3-6 16,-13 4-1-16,13-4 2 0,-14 3-5 15,14-3-5-15,-13 5 0 0,13-5 0 0,-13 4 0 16,13-4 0-16,-16 2 0 0,11 1 0 0,5-3 0 15,-18 3 0-15,18-3 0 16,-14 4 0-16,3-2 0 0,11-2 0 0,-18 5 0 16,9-2 0-16,-3 1 0 0,2-1 0 15,-1-1 0-15,-1 1 0 0,3 1 0 0,9-4 0 16,-17 5 0-16,7-2 0 0,3 1 0 16,7-4 0-16,-16 5 0 0,9-3 0 0,7-2 0 15,-13 5 0-15,13-5 0 0,-12 5 0 16,6-3 0-16,6-2 0 0,-11 6 0 15,11-6 0-15,-12 7 0 0,7-1 0 0,5-6 0 16,-11 8 0-16,5-4 0 16,0 0 0-16,6-4 0 0,-11 10 0 0,3-4 0 15,5-1 0-15,3-5 0 0,-13 9 0 16,8-4 0-16,-1 0 0 0,6-5 0 0,-9 10 0 16,5-5 0-16,-2-1 0 0,6-4 0 15,-9 10 0-15,5-4 0 0,-1-2 0 0,-2 2 0 16,1 0 0-16,3 3 0 0,-3-2 0 15,1 0 0-15,-1 0 0 0,-2 1 0 0,2-1 0 16,1 1 0-16,1-2 0 16,-1 2 0-16,-2 1 0 0,3-1 0 0,-1-1 0 0,1-2 0 15,0 2 0-15,-1 2 0 0,1-3 0 16,1 1 0-16,0 0 0 0,-3 2 0 16,4-2 0-16,-1 0 0 0,-1 1 0 0,0-1 0 15,2 1 0-15,1 1 0 16,-3 2 0-16,-1-4 0 0,3 1 0 0,-1 0 0 15,1-1 0-15,0 2 0 0,-2 0 0 16,2-3 0-16,1 1 0 0,-1 2 0 0,0-2 0 16,-2-1 0-16,2 3 0 0,2-3 0 15,-4 0 0-15,2 1 0 0,0 0 0 0,0 0 0 16,0-2 0-16,2 4 0 0,-1-3 0 16,-3 0 0-16,4 0 0 0,-2 1 0 0,2-7 0 15,-2 11 0-15,0-6 0 0,2-5 0 16,-2 10 0-16,2-5 0 0,0-5 0 0,0 10 0 15,-1-4 0-15,1-6 0 0,-2 8 0 16,2-8 0-16,0 12 0 0,0-7 0 16,0-5 0-16,-2 9 0 0,2-9 0 15,-3 10 0-15,3-5 0 0,0-5 0 16,-2 10 0-16,2-4 0 0,0-6 0 0,0 11 0 16,0-5 0-16,0-6 0 0,0 11 0 15,0-11 0-15,0 8 0 0,0-4 0 0,0-4 0 16,0 11 0-16,0-6 0 15,0-5 0-15,2 11 0 0,-2-11 0 0,0 8 0 0,0-3 0 16,3 2 0-16,-3-7 0 16,2 12 0-16,-2-6 0 0,0-1 0 0,0-5 0 0,3 12 0 15,-3-6 0-15,0-6 0 16,0 11 0-16,2-6 0 0,-2-5 0 0,2 8 0 16,-2-8 0-16,2 9 0 0,-2-9 0 15,2 7 0-15,-2-7 0 0,4 8 0 0,-4-8 0 16,1 7 0-16,-1-7 0 0,2 9 0 15,-2-9 0-15,2 8 0 0,0-4 0 16,-2-4 0-16,4 9 0 0,-4-9 0 16,4 6 0-16,-2-1 0 0,-2-5 0 0,4 7 0 15,-1-3 0-15,-3-4 0 0,4 7 0 16,0-4 0-16,-4-3 0 0,5 6 0 16,-5-6 0-16,7 7 0 0,-3-2 0 0,-4-5 0 15,5 8 0-15,-1-5 0 0,-4-3 0 16,7 5 0-16,-7-5 0 0,8 7 0 0,-4-4 0 15,2 1 0-15,-6-4 0 0,11 7 0 16,-6-4 0-16,2 1 0 0,-7-4 0 0,13 6 0 16,-8-4 0-16,3 1 0 0,-2 1 0 15,-6-4 0-15,13 6 0 0,-6-5 0 0,-1 2 0 16,-6-3 0-16,12 4 0 0,-5-3 0 16,-7-1 0-16,12 6 0 0,-12-6 0 15,12 1 0-15,-7 3 0 0,-5-4 0 0,11 3 0 16,-11-3 0-16,10 4 0 0,-10-4 0 15,11 1 0-15,-11-1 0 0,11 4 0 16,-11-4 0-16,13 5 0 0,-13-5 0 16,11 2 0-16,-11-2 0 0,13 3 0 0,-13-3 0 15,13 4 0-15,-13-4 0 0,13 1 0 16,-13-1 0-16,14 4 0 0,-14-4 0 0,13 2 0 16,-13-2 0-16,16 1 0 0,-16-1 0 15,9 1 0-15,-9-1 0 0,9 4 0 0,-9-4 0 16,12 2 0-16,-12-2 0 15,0 0 0-15,17 1 0 0,-17-1 0 0,10 2 0 0,-10-2 0 16,0 0 0-16,17 2 0 0,-17-2 0 16,12 0 0-16,-12 0 0 0,0 0 0 15,20 1 0-15,-20-1 0 0,16 0 0 16,-16 0 0-16,15 2 0 0,-15-2 0 0,13 0 0 16,-13 0 0-16,13 2 0 0,-13-2 0 15,0 0 0-15,16 0 0 0,-16 0 0 16,0 0 0-16,15 2 0 0,-15-2 0 0,0 0 0 15,16 2 0-15,-16-2 0 0,0 0 0 16,12 2 0-16,-12-2 0 0,0 0 0 0,16 0 0 16,-16 0 0-16,13 0 0 0,-13 0 0 15,0 0 0-15,20 0 0 0,-20 0 0 16,12 0 0-16,-12 0 0 0,0 0 0 0,18 0 0 16,-18 0 0-16,13 0 0 0,-13 0 0 15,0 0 0-15,19 0 0 0,-19 0 0 16,0 0 0-16,15 0 0 0,-15 0 0 0,0 0 0 15,18 0 0-15,-18 0 0 0,0 0 0 16,18-2 0-16,-18 2 0 0,0 0 0 0,16-2 0 16,-16 2 0-16,0 0 0 0,13-2 0 15,-13 2 0-15,0 0 0 0,12-2 0 16,-12 2 0-16,0 0 0 0,0 0 0 0,16 0 0 16,-16 0 0-16,0 0 0 0,0 0 0 15,16-2 0-15,-16 2 0 0,0 0 0 16,11-3 0-16,-11 3 0 0,0 0 0 0,13-3 0 15,-13 3 0-15,8-4 0 0,-8 4 0 16,10-3 0-16,-10 3 0 0,0 0 0 16,11-3 0-16,-11 3 0 0,0 0 0 0,10-4 0 15,-10 4 0-15,0 0 0 0,9-3 0 16,-9 3 0-16,0 0 0 0,9-4 0 0,-9 4 0 16,0 0 0-16,9-5 0 0,-9 5 0 15,0 0 0-15,7-5 0 0,-7 5 0 0,0 0 0 16,7-5 0-16,-7 5 0 0,0 0 0 15,6-4 0-15,-6 4 0 0,0 0 0 0,7-5 0 16,-7 5 0-16,0 0 0 0,7-5 0 16,-7 5 0-16,0 0 0 0,0 0 0 15,7-7 0-15,-7 7 0 0,0 0 0 16,6-4 0-16,-6 4 0 0,0 0 0 16,5-10 0-16,-5 10 0 0,0 0 0 0,4-6 0 15,-4 6 0-15,7-5 0 0,-7 5 0 16,0 0 0-16,3-9 0 0,-3 9 0 0,0 0 0 15,4-5 0-15,-4 5 0 0,0 0 0 16,5-9 0-16,-5 9 0 0,0 0 0 0,4-6 0 16,-4 6 0-16,0 0 0 0,6-7 0 15,-6 7 0-15,0 0 0 0,3-8 0 16,-3 8 0-16,0 0 0 0,5-6 0 16,-5 6 0-16,0 0 0 0,0 0 0 0,6-9 0 15,-6 9 0-15,0 0 0 0,3-6 0 16,-3 6 0-16,4-5 0 0,-4 5 0 0,4-9 0 15,-4 9 0-15,3-6 0 0,-3 6 0 16,4-7 0-16,-4 7 0 0,0 0 0 0,8-8 0 16,-8 8 0-16,0 0 0 0,2-10 0 15,-2 10 0-15,4-5 0 0,-4 5 0 16,0 0 0-16,4-9 0 0,-4 9 0 0,0 0 0 16,3-11 0-16,-3 11 0 0,2-6 0 15,-2 6 0-15,2-6 0 0,-2 6 0 16,2-10 0-16,-2 10 0 0,4-8 0 15,-4 8 0-15,1-9 0 0,-1 9 0 0,0 0 0 0,2-8 0 16,-2 8 0-16,3-7 0 16,-3 7 0-16,0 0 0 0,2-8 0 0,-2 8 0 15,0 0 0-15,4-9 0 0,-4 9 0 16,0 0 0-16,1-7 0 0,-1 7 0 0,0 0 0 16,0-11 0-16,0 11 0 0,2-5 0 15,-2 5 0-15,0 0 0 0,2-11 0 0,-2 11 0 16,0-9 0-16,0 9 0 0,2-9 0 15,-2 9 0-15,0 0 0 0,0-10 0 0,0 10 0 16,2-10 0-16,-2 10 0 16,2-7 0-16,-2 7 0 0,0-11 0 0,0 11 0 15,1-8 0-15,-1 8 0 0,0-13 0 16,0 13 0-16,0-9 0 0,0 9 0 0,0-12 0 16,0 12 0-16,0-12 0 0,0 12 0 15,0-11 0-15,0 11 0 0,2-9 0 16,-2 9 0-16,2-10 0 0,-2 4 0 0,0 6 0 15,2-9 0-15,-2 9 0 0,0-10 0 16,0 10 0-16,2-12 0 0,-2 12 0 0,2-11 0 16,-2 11 0-16,0-10 0 0,0 10 0 15,3-9 0-15,-3 9 0 0,1-11 0 16,-1 11 0-16,0-10 0 0,0 10 0 16,0-11 0-16,0 11 0 0,0-10 0 0,0 10 0 15,-4-11 0-15,4 11 0 0,-2-12 0 16,2 7 0-16,0 5 0 0,-2-14 0 0,2 14 0 15,-2-9 0-15,2 2 0 0,0 7 0 16,-4-13 0-16,4 13 0 0,0-9 0 0,-1 3 0 16,1 6 0-16,-2-8 0 0,0 2 0 15,2 6 0-15,-2-8 0 0,2 8 0 0,-4-10 0 16,4 4 0-16,0 6 0 0,-1-8 0 16,1 8 0-16,-4-9 0 0,2 4 0 15,2 5 0-15,-3-7 0 0,3 7 0 0,-2-7 0 16,2 7 0-16,-3-7 0 0,3 7 0 0,-4-8 0 15,4 8 0-15,-2-6 0 16,2 6 0-16,-4-10 0 0,4 10 0 0,-3-5 0 16,3 5 0-16,-4-7 0 0,4 7 0 15,-4-7 0-15,4 7 0 0,-1-6 0 0,1 6 0 16,-7-7 0-16,7 7 0 0,-4-8 0 16,4 8 0-16,-3-8 0 0,3 8 0 0,-6-8 0 15,6 8 0-15,-4-7 0 0,4 7 0 16,-5-4 0-16,5 4 0 0,-4-8 0 15,4 8 0-15,-4-5 0 0,4 5 0 0,-6-7 0 16,6 7 0-16,-6-7 0 0,6 7 0 16,-5-7 0-16,5 7 0 0,-4-5 0 15,4 5 0-15,-5-5 0 0,5 5 0 0,-7-6 0 16,7 6 0-16,-5-6 0 0,5 6 0 16,-6-5 0-16,6 5 0 0,-5-5 0 15,5 5 0-15,-6-5 0 0,6 5 0 0,-5-4 0 16,5 4 0-16,0 0 0 0,-9-7 0 15,9 7 0-15,-4-3 0 0,4 3 0 0,0 0 0 16,-9-5 0-16,9 5 0 0,0 0 0 16,-8-5 0-16,8 5 0 0,-6-4 0 0,6 4 0 15,0 0 0-15,-11-3 0 0,11 3 0 16,-9-2 0-16,9 2 0 0,-10-3 0 16,10 3 0-16,-11-2 0 0,11 2 0 15,-13-4 0-15,13 4 0 0,-12-3 0 0,12 3 0 16,-13-4 0-16,13 4 0 0,-14-3 0 15,14 3 0-15,-11-3 0 0,11 3 0 0,-14-3 0 16,14 3 0-16,-15-4 0 0,6 2 0 16,1 1 0-16,8 1 0 0,-17-4 0 0,10 4 0 15,7 0 0-15,-20-3 0 0,13 3 0 16,7 0 0-16,-14-2 0 0,14 2 0 0,-9-4 0 16,9 4 0-16,0 0 0 0,-16-1 0 15,16 1 0-15,0 0 0 0,-11 0 0 0,11 0 0 16,0 0 0-16,0 0 0 15,-9-2 0-15,9 2 0 0,0 0 0 0,0 0 0 16,0 0 0-16,0 0 0 0,0 0 0 16,-12-2 0-16,12 2 0 0,0 0 0 0,0 0 0 15,0 0 0-15,0 0 0 0,0 0 0 16,0 0 0-16,0 0 0 0,-19 4 0 0,16 1-177 16,-3-1-791-16,6-4 16 0,-14 10 105 15,7-5-937-15,0 1-1215 0</inkml:trace>
  <inkml:trace contextRef="#ctx0" brushRef="#br0" timeOffset="169116.54">6472 11678 4474 0,'-13'-5'-268'0,"13"5"48"0,-14-3 44 16,7 1 37-16,-3-1 40 0,2 2 43 0,8 1 36 0,-15-6 31 0,8 2 23 0,7 4 12 0,-16-5 5 0,9 3 2 15,-1 1 22-15,8 1 6 16,-12-5 1-16,12 5 3 0,-9-2 1 0,9 2-2 15,-7-3 3-15,7 3 4 0,-8-2-4 16,8 2 3-16,0 0-5 0,0 0-2 0,-10-4-2 16,10 4-7-16,0 0 1 0,0 0-4 15,0 0-8-15,0 0 0 0,0 0-3 16,0 0 6-16,0 0 2 0,0 0 1 0,0 0 9 16,0 0-15-16,0 0-8 0,36 6-4 15,-20-5-7-15,-3 1-2 0,4-2-4 0,-6 2-5 16,7-1-3-16,-3 1 0 0,2 0-4 15,-2 1-1-15,5-1-4 0,-8 0-1 0,4-2-1 16,-1 1-6-16,1-1-2 0,-2 2 3 16,2 0 0-16,-1-2-3 0,2-2 2 0,-2 2-7 15,3 0 4-15,-2-2-5 16,-2 2 7-16,2 0-5 0,-3-1-3 0,5-1-2 16,-6 0 0-16,-1 0 0 0,3 1 4 15,-1-1-2-15,1 0-2 0,-3 1 0 16,-2 1 2-16,-9 0-1 0,20-4 2 0,-11 3-7 15,3-1 6-15,-3 0-1 0,4 2 0 16,-1-2-4-16,-1 1 2 0,2 1-2 16,-1-3 2-16,-1 3-2 0,1 0 0 0,-12 0 1 15,24-1 0-15,-12 1 1 0,1 0 0 0,-1 0-3 16,-1 0 2-16,-11 0-2 16,20 1-1-16,-11 2 6 0,0-3-5 0,-9 0 2 0,18 1-6 15,-18-1 3-15,11 0 6 0,-11 0-5 16,11 4 2-16,-11-4 3 0,10 0-4 15,-10 0 2-15,11 2 5 0,-11-2 4 16,12 0 10-16,-12 0-1 0,11 1 2 0,-11-1-5 16,0 0 0-16,17 0-1 0,-17 0-4 15,12 0 3-15,-12 0 0 0,0 0-7 16,13 2 0-16,-13-2 2 0,0 0-2 0,14 0-1 16,-14 0 4-16,7 2-4 15,-7-2 1-15,0 0 1 0,15 0-4 0,-15 0 4 0,0 0-5 16,16 1 4-16,-16-1 0 0,9 0-1 15,-9 0 6-15,0 0-8 0,0 0 0 16,14 0-2-16,-14 0 0 0,0 0 3 16,5 4 1-16,-5-4 9 0,0 0 1 0,4 5 2 15,-4-5 1-15,0 0 7 0,2 9 0 16,-2-9 5-16,4 8 12 0,-4-8-11 0,0 8 5 16,0-8 12-16,0 15 7 0,0-7-1 15,-2 2 9-15,2-2 0 0,0 5 4 16,-2-1 4-16,2 1 5 0,0-1-1 0,0 0 3 15,0 2-4-15,0-2 2 0,-2 2-4 16,2 0 3-16,0-1 3 0,-2 1-9 0,0-2-5 16,2 0 6-16,0 0-3 0,-1 1-1 15,1-2-11-15,0 1-2 0,0 0-37 16,-2-2-17-16,0 1 0 0,2-3 0 16,0-1 0-16,0 2 0 0,0-9 0 0,2 15 0 15,-2-7 0-15,0-8 0 0,0 13 0 16,0-13 0-16,0 10 0 0,0-5 0 0,0 2 0 15,0-7 0-15,-2 8 0 0,2-8 0 16,0 12 0-16,0-6 0 0,0-6 0 16,-2 10 0-16,2-5 0 0,0-5 0 0,-2 10 0 15,-1-3 0-15,3 0 0 0,0-7 0 0,-2 10 0 16,2 0 0-16,0-4 0 16,-3 0 0-16,3 1 0 0,-2 1 0 0,0 0 0 0,2 1 0 15,-2-1 0-15,0 1 0 16,1-1 0-16,1 1 0 0,-4 1 0 0,2-1 0 15,0-1 0-15,0 1 0 0,1-1 0 16,1 0 0-16,-2 0 0 0,0 1 0 0,-1-3 0 16,1 1 0-16,2 2 0 0,-2-2 0 15,2-3 0-15,-2 3 0 0,2 1 0 16,-1-2 0-16,-1 1 0 0,2 0 0 0,-2 0 0 16,2 0 0-16,-2-1 0 0,2 4 0 15,-2-5 0-15,2 1 0 0,0 0 0 0,0-6 0 16,-2 13 0-16,2-8 0 15,0-5 0-15,-1 9 0 0,2-2 0 0,-1-7 0 16,-1 8 0-16,1-8 0 0,0 12 0 16,0-7 0-16,0-5 0 0,0 11 0 0,0-4 0 15,0 0 0-15,0-2 0 0,0 3 0 16,-2-1 0-16,2-7 0 0,0 12 0 0,0-7 0 16,0-5 0-16,0 10 0 0,0-10 0 15,0 9 0-15,0-9 0 0,-2 7 0 0,2-7 0 16,0 7 0-16,0-7 0 0,0 0 0 15,0 8 0-15,0-8 0 0,0 0 0 0,-2 6 0 16,2-6 0-16,0 0 0 0,0 0 0 16,0 0 0-16,0 0 0 0,0 10 0 15,0-10 0-15,0 0 0 0,0 0 0 16,0 0 0-16,0 0 0 0,-2 5 0 0,2-5 0 16,0 0 0-16,0 0 0 0,0 0 0 15,0 0 0-15,-2 5 0 0,2-5 0 16,0 0 0-16,0 0 0 0,0 0 0 0,0 0 0 15,-3 7 0-15,3-7 0 0,0 0 0 16,0 0 0-16,0 0 0 0,0 0 0 0,-1 5 0 16,1-5 0-16,0 0 0 0,0 0 0 15,0 0 0-15,0 0 0 0,0 0 0 0,0 0 0 16,0 0 0-16,0 0 0 16,0 0 0-16,0 0 0 0,-6 6 0 0,6-6 0 15,0 0 0-15,0 0 0 0,0 0 0 16,0 0 0-16,0 0 0 0,-11 0 0 0,11 0 0 15,0 0 0-15,-18 0 0 0,18 0 0 16,-16-4 0-16,4 2 0 0,1 0 0 0,-2-1 0 16,-5 1 0-16,5-1 0 0,-4 1 0 15,-1-1 0-15,3 1 0 0,3 2 0 16,-6-2 0-16,5 2 0 0,-3 0 0 0,16 0 0 16,-25-2 0-16,12 1 0 0,13 1 0 0,-19-2 0 15,19 2 0-15,-18-2 0 16,18 2 0-16,-18 0 0 0,18 0 0 0,-18 0 0 15,18 0 0-15,-14-2 0 0,14 2 0 16,-18 0 0-16,18 0 0 0,-13-1 0 0,13 1 0 16,-17 1 0-16,17-1 0 0,-17-1 0 15,17 1 0-15,-16 0 0 0,16 0 0 16,-13 1 0-16,13-1 0 0,0 0 0 0,-19 0 0 16,19 0 0-16,-15 2 0 0,15-2 0 15,-16-2 0-15,16 2 0 0,-16 2 0 0,9-2 0 16,7 0 0-16,-24 0 0 0,12 0 0 15,-1 0 0-15,2 0 0 0,-4 0 0 0,0 0 0 16,-1 0 0-16,1 0 0 16,-2 0 0-16,2 0 0 0,-1 0 0 0,0 0 0 0,2 0 0 15,-1 0 0-15,1 0 0 16,1 0 0-16,1 0 0 0,1 2 0 0,11-2 0 16,-19 0 0-16,19 0 0 0,-15 0 0 15,15 0 0-15,-14 0 0 0,14 0 0 0,-11 0 0 16,11 0 0-16,0 0 0 0,-15 2 0 15,15-2 0-15,-12 0 0 0,12 0 0 0,-11 1 0 16,11-1 0-16,0 0 0 0,-12 2 0 16,12-2 0-16,-9 2 0 0,9-2 0 0,0 0 0 15,-9 3 0-15,9-3 0 16,0 0 0-16,-9 2 0 0,9-2 0 0,0 0 0 16,-11 3 0-16,11-3 0 0,0 0 0 0,0 0 0 15,0 0 0-15,-9 2 0 0,9-2 0 16,0 0 0-16,0 0 0 0,0 0 0 15,0 0 0-15,0 0 0 0,0 0 0 16,0 0 0-16,-16-2 0 0,16 2 0 0,0 0 0 16,0 0 0-16,0 0 0 0,0 0 0 15,0 0 0-15,2-8 0 0,-2 8 0 16,3-11 0-16,-1 3 0 0,0-4 0 0,1-2 0 16,-1-3 0-16,9-13 0 0,-5 0 0 15,6-3 0-15,-1-1 0 0,1-2 0 16,-1 0 0-16,0 2 0 0,1 0 0 0,-3 2 0 0,1 0 0 15,0 1 0-15,-5 7 0 16,-1 4 0-16,2 2 0 0,-3 2 0 0,1 0 0 16,-2 1 0-16,1-1 0 0,2 0 0 15,-3 5 0-15,2-1 0 0,-2-1 0 0,-1 1 0 16,3-1 0-16,-2 3 0 0,0-2 0 16,1 1 0-16,-3 2 0 0,2-4 0 0,0 3 0 15,0 0 0-15,1-1 0 0,0 1 0 16,-3-1 0-16,2 2 0 0,0-2 0 0,0-1 0 15,-2 2 0-15,0-4 0 0,2 1 0 16,2-1 0-16,-3-3 0 0,-1 5 0 16,0-3 0-16,0 4 0 0,0-1 0 15,0 3 0-15,0-1 0 0,0 2 0 0,0-1 0 16,2 2 0-16,-2-2 0 0,0 9 0 16,0-10 0-16,0 10 0 0,-2-9 0 0,2 9 0 15,2-6 0-15,-2 6 0 0,0-7 0 16,0 7 0-16,0 0 0 0,2-9 0 0,-2 9 0 15,0 0 0-15,0 0 0 0,4-3 0 16,-4 3 0-16,0 0-285 0,0 0-452 0,-4 24-214 16,-1-10 81-16,-3 6 103 15,-6 13-791-15,-2 13-1001 0</inkml:trace>
  <inkml:trace contextRef="#ctx0" brushRef="#br0" timeOffset="171101.08">6647 12623 4041 0,'0'0'-157'0,"-2"-5"41"0,2 5 35 0,0 0 39 0,0-9 40 0,0 9 36 0,0-6 32 0,0 6 13 0,0 0 6 0,0 0 10 16,0-11 10-16,0 11-3 0,0 0 9 0,0-7 2 15,0 7-9-15,0 0 6 16,0 0 1-16,0 0-3 0,0-6 0 0,0 6 0 16,0 0-2-16,0 0-3 0,0 0-2 15,0 0-5-15,-3-6-10 0,3 6-5 16,0 0 1-16,0 0 6 0,0 0 9 0,0 0-6 15,0 0 4-15,-7 24-3 0,7-15 2 16,-2 1-3-16,1 1 3 0,1-1-10 0,-4 3-13 16,4-2 0-16,-2 3-12 0,0-2 11 15,0 1-14-15,0 1 26 0,2 0-3 0,0-2 4 16,-3 3 8-16,-1 1 3 0,2-4 4 16,0 1-3-16,-2-1 2 0,0 2-1 0,0-4 2 15,-1 3-2-15,-1-1 1 16,3 1-1-16,-6-1 1 0,4 0-95 0,-3 0-2 15,1 2 0-15,-2-2 0 0,0 2 0 16,0-1 0-16,-2 1 0 0,-1 2 0 0,1-1 0 16,2-3 0-16,-5 1 0 0,3 1 0 15,1-3 0-15,0-1 0 0,-1 0 0 0,-1 0 0 16,1 1 0-16,0-3 0 0,-1-1 0 16,1 2 0-16,-3-2 0 0,1 1 0 15,0-1 0-15,-6 0 0 0,1 0 0 0,0 0 0 16,-2-1 0-16,-3 1 0 0,1-2 0 15,-1 2 0-15,0-1 0 0,-2-2 0 0,3 0 0 16,-1 1 0-16,0-2 0 0,4-1 0 16,-2-1 0-16,2 2 0 0,0-2 0 15,0-1 0-15,-3 0 0 0,6 0 0 16,-2 0 0-16,0 0 0 0,-2 0 0 0,-1 0 0 16,3 0 0-16,-2-1 0 0,6 1 0 15,-8-3 0-15,3 3 0 0,4-1 0 0,-2 1 0 16,0 0 0-16,1-2 0 0,1 1 0 15,-2-1 0-15,4-1 0 0,-3 1 0 0,3 1 0 16,-6-3 0-16,2 1 0 0,2-1 0 16,0 2 0-16,1-1 0 0,1-1 0 0,-1 1 0 15,3-1 0-15,0-1 0 16,-1 2 0-16,1-2 0 0,-1 2 0 0,3-3 0 16,-2 1 0-16,-2 0 0 0,4-2 0 15,0 2 0-15,-3-3 0 0,3-1 0 0,1 0 0 16,1-1 0-16,-1 0 0 0,0-2 0 15,1 0 0-15,1-2 0 0,-2-1 0 0,4 1 0 16,-1-2 0-16,1-2 0 0,2 2 0 16,0 0 0-16,2-2 0 0,-1 2 0 0,-1 3 0 15,4-1 0-15,-4 0 0 0,4 1 0 16,-1 1 0-16,-1-1 0 0,0 3 0 0,2-2 0 16,-2 2 0-16,0 1 0 0,2 1 0 15,-2 2 0-15,2-4 0 0,0 3 0 16,-2 0 0-16,0 7 0 0,0-10 0 15,4 5 0-15,-4 5 0 0,0-10 0 0,0 10 0 16,1-7 0-16,-1 7 0 0,0-7 0 16,0 7 0-16,0 0 0 0,0-8 0 0,0 8 0 15,0 0 0-15,0 0 0 0,0-9 0 16,0 9 0-16,0 0 0 0,0 0 0 16,0 0 0-16,0-8 0 0,0 8 0 0,0 0 0 15,0 0 0-15,0 0 0 0,0 0 0 16,0 0 0-16,0 0 0 0,0 0 0 0,0 0 0 15,0-5 0-15,0 5 0 0,0 0 0 16,0 0 0-16,0 0 0 0,0 0 0 16,0 0 0-16,0 0 0 0,0 0 0 15,0 0 0-15,0 0 0 0,0 0 0 0,0 0 0 16,0 0 0-16,0 0 0 0,0 0 0 16,0 0 0-16,0 0 0 0,0 0 0 0,0 0 0 15,0 0 0-15,0 0 0 0,-25 15 0 16,16-8 0-16,-2 1 0 0,-5 2 0 0,-2 1 0 15,-7 6 0-15,0-2 0 0,0 1 0 16,0-1 0-16,5-3 0 0,2 0 0 0,4-2 0 16,-2-1 0-16,5-2 0 0,1-1 0 15,0 0 0-15,3-1 0 0,1 0 0 0,-1-1 0 16,0-1 0-16,2 0 0 0,5-3 0 16,-9 6 0-16,9-6 0 0,-6 3 0 15,6-3 0-15,0 0 0 0,-8 6 0 16,8-6 0-16,0 0 0 0,0 0 0 0,0 0 0 15,0 0 0-15,0 0 0 16,0 0 0-16,10-21 0 0,-3 14 0 0,1-3 0 0,2 1 0 16,1 1 0-16,0-3 0 0,1 1 0 15,-1 1 0-15,-2-1 0 0,5-1 0 0,-3 1 0 16,1 2 0-16,0-1 0 0,-1 0 0 16,1 1 0-16,-3 1 0 0,2 0 0 15,-1 3 0-15,1-4 0 0,-2 1 0 0,2 2 0 16,-2 0 0-16,-4 2 0 0,5-3 0 15,-4 5 0-15,1-3 0 0,-1 1 0 16,-6 3 0-16,11-5 0 0,-11 5 0 0,8-3 0 16,-8 3 0-16,8-4 0 0,-8 4 0 15,5-1 0-15,-5 1 0 0,0 0 0 0,11-4 0 16,-11 4 0-16,0 0 0 0,14 0 0 16,-14 0 0-16,13 5 0 0,-3 0 0 0,0 1 0 15,1-1 0-15,3 6 0 16,0 1 0-16,9 5 0 0,2 3 0 0,-1 0 0 15,-1-1 0-15,2-2 0 0,0 2 0 0,-2-2 0 16,-2-1 0-16,0-1 0 0,-5-3 0 16,0-1 0-16,-2-3 0 0,-3 0 0 15,0-1 0-15,1 0 0 0,-4-4 0 0,-3 3 0 16,3-3 0-16,-5 1 0 0,4 0 0 16,-7-4 0-16,7 4 0 0,-7-4 0 15,10 4 0-15,-10-4 0 0,3 4 0 0,-3-4 0 16,0 0 0-16,4 4 0 0,-4-4 0 15,0 0 0-15,0 0 0 0,0 0 0 0,0 0 0 16,-15 5 0-16,8 2-389 0,-2-2-631 16,-4 2-1286-16,-1 1-1706 0</inkml:trace>
  <inkml:trace contextRef="#ctx0" brushRef="#br0" timeOffset="178261.25">2647 10405 6365 0,'0'0'-343'0,"9"-6"56"0,-9 6 55 0,0 0 45 0,9-7 39 0,-9 7 50 0,0 0 36 0,9-6 22 0,-9 6 24 16,5-4 16-16,-5 4 14 0,0 0 12 16,0 0 9-16,6-7 5 0,-6 7 2 0,0 0 2 15,0 0 6-15,0 0-5 0,0 0 4 16,0 0 2-16,0-7-3 0,0 7-7 0,0 0-3 15,0 0-3-15,-13-8-7 0,13 8 1 16,-17-4-2-16,7 4-10 0,10 0-3 16,-25 2-1-16,11 1-2 0,-4 3-1 0,-1 1-3 15,-2-1 0-15,4 3 1 16,-5 1-3-16,6 1-1 0,3-3-3 0,-1 0 0 16,5 3-2-16,-1-1 2 0,4-2-2 15,2 5 2-15,3-3-1 0,2 4 5 0,3 1 2 16,6 1-1-16,1 3 0 0,7 2 1 15,0 2 0-15,4-2-3 0,-4 0 2 16,3-1-2-16,-1-1 0 0,-4-4 0 0,-2-1-2 16,-3 0 9-16,-1-2-4 0,-2-3 8 15,-3 1 9-15,-1 0 11 0,0 0 21 16,-2 0 27-16,-2-1 25 0,0 0 24 16,-4-1 17-16,-2-1 5 0,1 0 4 0,-5 0-8 15,1 0-7-15,-3-4-7 0,0 0-16 16,-1-1-13-16,1 1-9 0,-2-1-13 15,-2-2-10-15,3 0-25 0,-2 2-47 0,15-2-66 16,-28-2-71-16,14 2-65 0,1-2-69 16,13 2-78-16,-18 0-96 0,9 0-138 0,9 0-227 15,-11-3 66-15,11 3 80 0,0 0-500 16,0 0-626-16</inkml:trace>
  <inkml:trace contextRef="#ctx0" brushRef="#br0" timeOffset="178633.35">2839 10612 3230 0,'0'0'62'0,"0"-9"28"0,0 9 14 0,0 0 12 0,0 0 3 0,0 0 12 0,0 0 16 0,0 0 18 0,0 0 8 0,0 0 2 0,-27 22 9 0,18-11-13 0,4 3-16 16,-1-3-9-16,3 2-11 0,0-1-10 15,3-4-7-15,0 4-11 0,4-1-4 0,2-3-9 16,1 0-2-16,2 0 0 16,4-2 5-16,-4-2 11 0,4-2 11 0,-13-2-13 15,23-2-3-15,-23 2-5 0,25-5 8 16,-14 0 1-16,1-3-5 0,-3 1-1 16,0-1-5-16,1 0-1 0,-4-3-8 0,1-1-8 15,-3-1-4-15,-2-3-11 0,0-1-9 16,-2 4-8-16,0-2-3 0,0 2-8 0,-2 1-7 15,0 2-30-15,0 1-45 0,0 3-52 16,-5 1-40-16,7 5-53 0,-14-1-60 16,14 1-82-16,-16 5-104 0,6 2-134 0,0-2-215 15,5 2 34-15,1 0 77 16,4-7-519-16,2 13-657 0</inkml:trace>
  <inkml:trace contextRef="#ctx0" brushRef="#br0" timeOffset="179107.04">3011 10730 3368 0,'0'0'37'0,"4"7"41"0,-4-7 41 15,0 0 36-15,0 0 20 0,0 0 17 0,0 0-1 16,0 0-6-16,0 0-9 0,0 0-14 16,0 0-11-16,0 0-14 0,0 0-15 15,0 0-10-15,0 0-16 0,0 0-10 16,0 0-3-16,18-13-12 0,-11 7-7 15,-7 6-4-15,7-12-4 0,-3 5 0 0,0-1 3 16,-3-3 3-16,3-2-7 0,-2 1 1 16,1-2 14-16,-3-2-14 0,0-1-7 0,-3-1-1 15,1 4-1-15,2 0 5 0,-2 2-14 16,0 0-7-16,1 3-5 0,-1 3-4 16,2 6-1-16,-8-9-2 0,8 9-7 0,-9-3-1 15,9 3-2-15,0 0-3 0,0 0-2 16,0 0-7-16,-14 0-1 0,14 0 4 0,0 0 3 15,0 0 3-15,23-9-5 0,-10 7 0 16,1-1-5-16,-1 2 1 0,1 1-1 0,-14 0 1 16,29 1 9-16,-17 2 1 0,1 4-1 15,-1 0 2-15,-1 3-2 0,-3 2 2 16,0 2-5-16,0-2 0 0,-3 4-1 16,1-3 6-16,-1 3-5 0,0-2 1 15,0-1-4-15,-3-1 1 0,0 0-11 0,2 0-26 16,-1-2-24-16,1-1-37 0,0-1-42 15,2 1-69-15,0-2-91 0,-1 0-109 0,1-2-166 16,-1-4-172-16,-5-1 70 0,18 2-510 16,-18-2-651-16</inkml:trace>
  <inkml:trace contextRef="#ctx0" brushRef="#br0" timeOffset="179677">3709 9765 3458 0,'-3'-10'-18'0,"-1"4"-6"0,4 6 5 0,0 0 17 0,0 0 39 0,0 0 37 0,-25 26 15 0,18-6 16 0,-1 15 15 0,-3 4 4 16,1 18 17-16,1 1 8 0,2 2-9 15,-2 6-8-15,2-1-6 0,1 3-11 16,1-3-11-16,-1 1-7 0,0-7-14 16,0-2 0-16,2-4-11 0,-3-10-5 15,3-5-5-15,-1-4 1 0,0-5-2 0,3-8-2 16,-1-3-3-16,-1-2-5 0,4-2-3 16,-4-2-2-16,2-4-2 0,2 1-2 0,0 0-1 15,0-9-7-15,-1 8-12 0,1-8-22 16,0 0-19-16,0 0-11 0,0 0-14 0,0 0-16 15,0 0-8-15,0 0 0 0,-14-26 2 16,8 18 2-16,-1 0 4 0,-2-1 3 16,-5-1 9-16,-1 0-1 0,-3 4 9 15,-5-2-6-15,1 2 11 0,-1 1 6 16,0 0 11-16,4 1 15 0,2 1 14 0,4 1 10 16,-1 1 12-16,14 1 10 0,-15-5 8 15,7 1 1-15,8 4-2 0,0 0-7 0,7-14-5 16,5 7-3-16,8-1-1 0,16-4-5 15,-2-1-4-15,0-2-2 0,0 2 1 0,2 1-2 16,-3 2-3-16,0-1-5 16,-9 4 2-16,-5-1 0 0,-4 3-1 0,1 0-2 15,-3-2-2-15,-3 3-3 0,-1 1 1 16,0-1-2-16,-9 4-8 0,14-5-25 16,-6 4-38-16,-8 1-63 0,9-4-75 0,-9 4-91 0,10-2-102 15,-10 2-156-15,0 0-114 16,0 0 71-16,0 0-366 0,0 0-438 0</inkml:trace>
  <inkml:trace contextRef="#ctx0" brushRef="#br0" timeOffset="180225.04">4112 10440 2595 0,'-21'2'63'0,"0"-2"34"0,2 0 23 0,4 0 13 0,2 0 30 0,13 0 24 0,-23 0 24 16,23 0 8-16,-16-2-15 0,16 2-28 15,0 0-17-15,0 0-16 0,0 0-21 0,57-19-41 16,-21 11-40-16,9 1-50 0,8-3-54 15,2 0-73-15,-2 2-81 0,-11-2-124 0,2 0-169 16,-4 2-90-16,-4-3 64 0,-9 4-247 16,-4 0-272-16</inkml:trace>
  <inkml:trace contextRef="#ctx0" brushRef="#br0" timeOffset="180495.57">4577 10233 2449 0,'0'0'142'0,"-7"-4"-16"0,7 4-17 16,0 0-1-16,0 0 12 0,0 0 19 15,-5 14-1-15,5-7-7 0,0 3-11 16,0 3 2-16,0 1-10 0,0 4-10 0,-2 1-5 16,0 0-3-16,-1 1-11 0,-3 3-5 15,2 1-4-15,-6 5-10 0,3-6-7 0,-1-2-8 16,-5 4-2-16,1-2-22 0,1-4-38 15,-1-4-47-15,1 3-56 0,0-5-62 0,1 1-70 16,-1-3-82-16,5-4-140 0,-2-1-90 16,3-1 53-16,-1-1-209 0,6-4-208 15</inkml:trace>
  <inkml:trace contextRef="#ctx0" brushRef="#br0" timeOffset="182730.56">5150 9912 1999 0,'3'-12'62'0,"-1"4"29"0,0-1 29 16,1 2 18-16,-3 7 7 0,0-8-8 0,0 8 11 0,0 0 32 0,0 0 19 15,-19 24 2-15,1 3 2 0,-6 9 1 0,-1 5-1 16,-2 0 0-16,0 3-3 0,2-4-2 16,1 1-4-16,5-10-10 0,1-1-5 0,4-3-11 15,2-4-15-15,2-9-10 0,5 0-19 16,-1 0-10-16,1-4-8 0,0-1-11 0,2-3 0 16,-1 2-4-16,2-3 7 0,-2 0 6 15,4-5 9-15,0 0-19 0,0 0-19 0,0 0-13 16,0 0 1-16,0 0-12 0,0-30-17 15,10 9 2-15,3-8-31 0,4-2-16 16,4-12-1-16,2-3 1 0,1 5-8 16,-1 2 4-16,2 1 3 0,-5 11 1 15,-4 1-5-15,2 2 14 0,-5 8-12 0,-1 4 5 16,-3 1-7-16,0 2 1 0,-1 5-2 16,4 0 2-16,-12 4 9 0,23 0-6 0,-10 5 2 15,6 4 0-15,5 5 8 0,3 1-2 16,0 2 22-16,0 3-6 0,-2 1 1 0,-2-4-4 15,-7-2 8-15,0 0-11 0,-1-3 4 16,-4-4-1-16,-3 0-5 0,1 3 1 16,-3-4 20-16,-1 0 4 0,-3-2 13 15,3 0 3-15,-5-5 19 0,0 10 0 0,0-10 0 16,-12 9 1-16,3-7-6 0,9-2 3 0,-22 3-6 16,8-1-10-16,-2 0-5 0,1-2 2 15,1 0-11-15,1-2-5 0,0 2-6 16,13 0-13-16,-21-2-38 0,13 2-43 15,8 0-51-15,-15 2-62 0,15-2-69 0,-13 2-89 16,13-2-80-16,-10 3-89 0,10-3-106 16,-5 3-133-16,5-3 64 0,0 0-557 0,0 0-707 15</inkml:trace>
  <inkml:trace contextRef="#ctx0" brushRef="#br0" timeOffset="183115.56">5745 9924 3269 0,'3'-9'-61'0,"-3"2"40"0,0 3 29 0,0 4 16 0,-3-7 11 0,3 7 24 0,0 0 17 0,-14-2 16 0,14 2 7 0,-21 7 2 0,6-2 5 16,1 3-8-16,1 1-5 0,0 2-9 0,3-1-5 15,1 2-7-15,1 0-9 0,5 0-1 16,1-3-6-16,5 6-1 0,1-3-5 0,5 0-6 15,2 2 2-15,5-2-4 0,2 0 2 16,-4 2 0-16,6-3-2 0,-3 2 5 0,-2-3-2 16,0 1-1-16,-3 0 2 15,-3-1 8-15,0 0 24 0,-5 1 13 0,0-3 12 16,1 1 15-16,-7 2-1 0,-3-3 4 16,1 2-13-16,-3 2-5 0,-2-2-7 15,-3 3-13-15,-1-5-8 0,-3 2-9 0,1-1-3 16,1-2-9-16,0-1-21 15,-4-1-21-15,7-1-34 0,-2-2-58 0,1-2-60 0,12 0-90 16,-22-4-110-16,10-2-128 0,6 1-200 16,-1-6-21-16,5 0 79 0,2 1-435 15,2 0-517-15</inkml:trace>
  <inkml:trace contextRef="#ctx0" brushRef="#br0" timeOffset="183369.68">6079 9924 2791 0,'0'0'11'16,"-9"-7"37"-16,9 7 29 0,-17 0 21 15,17 0 28-15,-21 6 24 0,5 0 16 0,5 3 1 16,-2 0-5-16,-1 6-4 0,5 1-8 16,2-4-9-16,0 5-11 0,2-2-15 15,1 0-11-15,4-1-14 0,0 2-4 0,2-2-7 16,0-1-5-16,3 3-14 0,2-3-29 15,-2 1-40-15,5 0-60 0,-5-3-84 16,2 2-94-16,0-5-117 0,0 1-182 16,3-2-63-16,-3 0 70 0,3-2-304 0,-1 0-328 15</inkml:trace>
  <inkml:trace contextRef="#ctx0" brushRef="#br0" timeOffset="184116.95">6283 10070 2537 0,'0'0'101'0,"0"0"29"16,0 0 34-16,22 9 37 0,-22-9 12 0,11-4 7 15,-11 4-8-15,15-7-5 0,-5 6-17 16,-1-3-11-16,-2 1-12 0,3-1-13 0,0-1-16 15,-3 2-14-15,3-2-10 0,-1-1-11 16,-1 1-12-16,-1 1-6 0,1-2-3 0,-2 1-7 16,0-2-8-16,-5 0-5 0,3-2-1 15,-4 4-6-15,0-3 0 0,0 0-6 0,-4-2-7 16,-1 2-2-16,-3 3-6 16,-2-2-8-16,-1 2 0 0,-5 2-6 0,-2-1 0 15,2 4-1-15,-2 2-5 0,-2 0 3 16,-1 5 0-16,1 1-4 0,0 0 0 0,8 3-2 15,-4 2 2-15,8-1 4 0,1 2-2 16,5-2 3-16,2 0 4 0,4 0 5 0,1 0 5 16,7-1 7-16,0-3 6 0,0 0 3 15,10-1-1-15,-1-1 5 0,-3-3 11 16,6-1 14-16,-8-2 9 0,5-4 9 0,4 3-11 16,-2-5 2-16,-4 3 7 0,-1-2 12 15,-4 2-15-15,2-4-4 0,-3 3-4 0,-1 3-5 16,-3-3-4-16,-9 4-8 15,15-3-6-15,-15 3-12 0,14-4-8 0,-14 4-7 16,11-1-1-16,-11 1-7 0,0 0-4 16,0 0-3-16,16 5 2 0,-16-5-4 0,5 7 0 15,-5-7-8-15,0 0 3 0,4 8 4 16,-4-8-5-16,2 7-1 0,-2-7 6 0,0 8-6 16,0-8 2-16,0 0 7 0,3 9 3 15,-3-9 2-15,0 0-9 0,0 0 1 0,20-16-2 16,-7 1-2-16,2 2-10 0,-2-2 0 15,5 3 0-15,-2-1 0 0,-3 3 0 0,-6 3 0 16,4-1 0-16,-1 4 0 16,-1 0 0-16,-1 3 0 0,-8 1 0 0,17 1-1 15,-11 4 1-15,1 2-4 0,1 0 2 16,0 2 2-16,-1 1-9 0,4 1 8 0,-2-2 2 16,0 0-7-16,-2 0 4 0,-1-2 5 15,2 0-2-15,-2 0 3 0,-1-3-10 0,3 2-2 16,-5-3-6-16,3 2-5 0,-6-5-13 15,14 6-8-15,-7-3-19 0,1-1-25 0,-8-2-37 16,13 2-52-16,-13-2-78 0,13 0-117 16,-13 0-127-16,14-5-161 0,-8 1-165 0,-1 0 71 15,1-3-705-15,-1 2-904 0</inkml:trace>
  <inkml:trace contextRef="#ctx0" brushRef="#br0" timeOffset="185107.01">7261 9278 3844 0,'3'-12'28'0,"1"0"55"0,0 5 19 0,-1 0-2 0,-3 2-6 0,0 5 1 0,0 0 68 0,0 0 43 0,8 21 11 0,-8-3 1 15,0 20 6-15,-2 7-1 16,-2 11 3-16,2 6 0 0,-3 0-10 0,1-2-17 0,1 0-15 15,-3 0-5-15,-1-2-15 16,4-1-9-16,-5-4-15 0,3-14-15 0,1-1-7 16,-1-2-8-16,-2-3-10 0,3-6-6 15,1-7-10-15,-1-6-10 0,2-1-1 16,0-1-9-16,1-4-1 0,1 0-63 0,0-1 0 16,0-7 0-16,-2 11 0 0,2-11 0 15,0 0 0-15,0 0 0 0,0 0 0 16,0 0 0-16,9-36 0 0,-9 18 0 15,2 2 0-15,0 0 0 0,-4-1 0 0,0 0 0 0,-2 3 0 16,-3 0 0-16,-2 4 0 16,-3 3 0-16,-6 2 0 0,3 5 0 0,-4 0 0 15,-1 5 0-15,-4 2 0 0,5 3 0 16,-8 5 0-16,5 3 0 0,1 4 0 0,6-5 0 16,3-3 0-16,5 0 0 0,1 0 0 15,2-3 0-15,3 0 0 0,1-1 0 0,1-1 0 16,3 2 0-16,4-4 0 0,3 2 0 15,2-4 0-15,4 1 0 0,4-6 0 0,2 0 0 16,2-4 0-16,1 0 0 0,7-4 0 16,0-1 0-16,-3-4-14 0,-2 2-80 0,-5-1 9 15,2-4 1-15,-2 2 13 0,-4-1 7 16,-4 4 4-16,-4 2 10 0,1 2 15 16,-4 0 6-16,-3 6 1 0,-5 1 3 0,11-6 3 15,-11 6 31-15,0 0 14 0,0 0 3 16,0 0-2-16,9 19 6 0,-9-13-2 15,0-6 0-15,-2 16 7 0,2-7-10 16,0 0-2-16,0-2 5 0,0-7 5 0,0 11 3 16,2-4 12-16,-2-7 15 0,5 9 9 15,-5-9 1-15,11 4-16 0,-11-4-57 0,22-6 0 16,-9 1 0-16,0-2 0 0,6-4 0 16,-2-3 0-16,7-2 0 0,-4-3 0 15,-3 6 0-15,-4 2 0 0,-1 3 0 0,-2 1 0 16,-1 0 0-16,-3 0 0 0,0 4 0 15,-6 3 0-15,7-4 0 0,-7 4 0 16,0 0 0-16,0 0 0 0,0 17 0 0,0-8 0 16,0-9 0-16,-3 21 0 0,1-11 0 15,2 0 0-15,-2 2 0 0,2-3 0 0,0 1 0 16,0-1 0-16,0 1 0 0,4 0 0 16,-1 1 0-16,-1-1 0 0,5 2 0 0,-3 0 0 15,3 0 0-15,-2 2 0 16,-1-1 0-16,1 4 0 0,3 2 0 0,0 0 0 0,0 0 0 15,-3 1 0-15,-1-3 0 0,-1 1 0 16,-1-1 0-16,0 0 0 0,-2 0 0 0,-2-1 0 16,0-1 0-16,-3 1 0 0,-1-4 0 15,-6 1 0-15,1-1 0 0,-3 1 0 16,-2-4 0-16,-3 2 0 0,-4-3 0 16,0-3 0-16,0-1 0 0,1-1 0 0,-1-3 0 15,-2-1 0-15,2-6 0 0,-8-5 0 16,4 0 0-16,7-2 0 0,4 0 0 0,2 0 0 15,2 1 0-15,1-1-69 0,-1-1-828 16,2 1-63-16,1 2 94 0,4-2-970 16,1 2-1263-16</inkml:trace>
  <inkml:trace contextRef="#ctx0" brushRef="#br0" timeOffset="185555.13">8439 9873 4873 0,'-9'-7'-163'0,"-3"2"39"0,1 4 63 0,-2-2 57 0,-1 6 52 0,1-1 42 0,-6 5 25 0,0 2 11 0,-4 6 1 16,2-1 7-16,4 5 4 0,4 0 2 0,3-2 14 16,2 2 1-16,4-2 3 0,4-3-7 15,2 2-1-15,3-1-11 0,0 0-17 0,8 1 1 16,-1-3-16-16,5-3-10 0,2 1-14 16,0-4-2-16,4-3-8 0,-4-2-8 0,0 0-5 15,-3-4-5-15,-2 2-6 0,0-3-10 16,-1 0 4-16,-1-1-9 0,-3-2 0 15,2-5-2-15,-5 0-5 0,2 0-3 0,-6-5 1 16,0 3-8-16,0-1-1 0,-4 2-8 16,0-2-3-16,0 4-8 0,1-1-2 15,-10 5-28-15,4-1-25 0,0 3-35 16,-5 4-41-16,-1 2-63 0,0 2-85 0,-5 3-106 16,5-3-124-16,-1 7-165 0,5-3-77 15,4 3 71-15,3-5-591 0,4 4-734 0</inkml:trace>
  <inkml:trace contextRef="#ctx0" brushRef="#br0" timeOffset="186020.09">8706 10204 3625 0,'0'0'86'0,"0"0"30"0,0 0 28 15,0 0 22-15,0 0 4 0,0 0 8 0,-13-16-19 16,13 16-9-16,0 0-18 0,10-17-15 15,-7 10-8-15,9-1-10 0,-5-1-10 0,3-3-2 16,-3-2 6-16,3 1 3 0,-3-6 4 16,0 4 8-16,-2-4 5 0,-1 0 3 15,-1 1 0-15,-4 0-9 0,-5-4-8 0,2-1-5 16,-4 3 0-16,3-2-18 0,-7 4-7 16,0 3-9-16,1-1-8 0,-2 2-4 15,1 4-12-15,1 2 0 0,2 2 0 16,-1 1-9-16,3 0-4 0,-1 1-5 0,4 2-4 15,4 2-2-15,0 0 0 0,-12-2 0 16,12 2 4-16,0 0-2 0,0 0 2 0,0 0-10 16,0 0 7-16,41 6 10 0,-24-4-19 15,6 3 7-15,-4 0-8 0,-2-1 0 0,0 1 3 16,-2 2-4-16,6 1 7 0,-6 2 6 16,1-1 2-16,-5 2 8 0,1 1 2 0,-3-2 5 15,0 3 7-15,-1 1 1 0,-3 0 9 16,2 5-2-16,-2-3-7 0,1 0-6 0,-2 0 1 15,-3-1-6-15,3 0 0 0,1 1-8 16,0-2-16-16,-1-1-35 0,-2-2-29 16,3 0-36-16,1-3-54 0,1 0-67 15,0-1-95-15,0-2-121 0,1-1-135 0,2-4-175 16,-10 0-7-16,22-4 78 0,-6-3-582 16,7-9-713-16</inkml:trace>
  <inkml:trace contextRef="#ctx0" brushRef="#br0" timeOffset="186473.46">9527 9132 3636 0,'6'-22'21'0,"2"4"69"0,-5 3 51 0,-1 3 19 0,0 2 4 0,0 5-7 0,-2 5 23 0,0 0 61 0,0 0 25 0,-4 31 22 0,-3 5-3 15,-7 15 5-15,1 7-4 0,-3 9 4 16,2 4-4-16,-10 12-15 0,3 2-23 15,5-18-17-15,-4 1-3 0,4-6-18 0,-4-1-36 16,-1-2-126-16,4-6-48 16,2-4 0-16,0-4 0 0,1-10 0 0,6-5 0 0,-1-6 0 15,6-6 0-15,-6-3 0 16,7-3 0-16,-1-2 0 0,-1-1 0 0,2-1 0 0,2-3 0 16,0-5 0-16,0 0 0 0,0 0 0 15,0 0 0-15,0 0 0 0,0 0 0 16,0 0 0-16,4-30 0 0,-6 17 0 15,-2 0 0-15,1-1 0 0,-7 4 0 0,-2 2 0 16,-4 1 0-16,-4 3 0 0,1 2 0 16,0 6 0-16,-4 1 0 0,-7 7 0 15,3 2 0-15,5-2 0 0,4-1 0 0,5 2 0 16,0 1 0-16,2 1 0 0,2-3 0 16,4 1 0-16,1-2 0 0,0-1 0 0,4-1 0 15,4 1 0-15,1-3-352 0,4 0-166 16,2-1-89-16,6-3-127 0,-2 0-100 15,6-2 84-15,0-1-745 0,2 0-942 0</inkml:trace>
  <inkml:trace contextRef="#ctx0" brushRef="#br0" timeOffset="186837.37">9335 10301 3957 0,'0'0'-38'16,"0"0"63"-16,0 0 57 0,0 0 51 0,0 0 55 15,0 0 45-15,0 0 28 0,0 0 19 16,-2 11-2-16,2-11-11 0,0 0-15 15,0 0-22-15,0 0-28 0,0 0-20 0,0 0-16 16,0 0-12-16,23-19-12 0,-18 12-18 16,1-1-11-16,1-5-5 0,0 1-3 0,-2-5-13 15,-1 4-4-15,3-10-8 0,-5 3-2 16,2 1-11-16,0 2 2 0,-3 3 3 16,-1 1-4-16,-1 2-10 0,1-1-7 0,-4 3-27 15,-2 2-24-15,-1 1 0 0,0 2 0 16,7 4 0-16,-18-3 0 0,18 3 0 15,-11-4 0-15,11 4 0 0,0 0 0 0,0 0 0 16,0 0 0-16,0 0 0 0,0 0 0 16,34 18 0-16,-19-12 0 0,3 1 0 15,-4 0 0-15,4 4 0 0,-2-2 0 0,2 2 0 16,-7-2 0-16,1 3 0 0,-1-2 0 0,1 0 0 16,-3 0 0-16,1-1 0 0,-3 0 0 15,1-2 0-15,-2 1 0 0,1-3 0 16,-5 0 0-16,4 2 0 0,-3-2 0 15,0 1-373-15,-1-1-294 0,-2-5-225 0,0 0 30 16,0 0 95-16,-14 8-808 0,7-6-1016 16</inkml:trace>
  <inkml:trace contextRef="#ctx0" brushRef="#br0" timeOffset="200085.57">8184 11582 1159 0,'0'0'302'0,"0"0"-81"0,0 0-35 0,0 0-4 0,17 12-7 0,-17-12 13 0,0 0 13 0,0 0-1 0,0 0 18 0,0 0 7 15,0 0 0-15,0 0 2 0,0 0 1 0,0 0-6 16,0 0-3-16,0 0-3 0,0 0-12 16,0 0-6-16,0 0-12 0,0 0-8 15,0 0-11-15,0 0-12 0,0 0-8 16,0 0-7-16,0 0-7 0,0 0-4 16,0 0-15-16,0 0 5 0,0 0-12 0,0 0 0 15,0 0-2-15,0 0-9 0,0 0-6 16,0 0-1-16,0 0-21 0,0 0-4 0,0 0-5 15,0 0-6-15,-25-10-7 0,25 10-3 16,-15-2-3-16,15 2-4 0,-19-2-5 0,19 2-2 16,-17-1 3-16,5-2-4 0,12 3-9 15,-22-1 3-15,12 1 2 0,10 0 0 0,-24-2-1 16,12 1-5-16,-1 0-1 0,13 1 2 16,-27-2-4-16,13 2 5 0,1-2 2 0,13 2-9 15,-26 0 2-15,13 0-1 16,13 0 0-16,-23 0 3 0,12 0-6 0,11 0 1 15,-24 0 0-15,24 0 11 0,-17 2 1 16,17-2 4-16,-19 0 3 0,19 0 5 16,-15 2-1-16,15-2 3 0,-17 0-2 0,17 0-14 15,0 0-22-15,-17 0 0 0,17 0 0 16,-15 0 0-16,15 0 0 0,-18 1 0 0,18-1 0 16,-15 1 0-16,5 1 0 0,-1 2 0 15,11-4 0-15,-19 3 0 0,11-1 0 0,8-2 0 16,-19 5 0-16,12-5 0 15,7 0 0-15,-17 5 0 0,17-5 0 0,-14 4 0 0,7-3 0 16,7-1 0-16,-16 4 0 0,10-2 0 16,-1 1 0-16,7-3 0 0,-13 3 0 0,7 1 0 15,-2-2 0-15,8-2 0 16,-11 5 0-16,4-2 0 0,0 1 0 0,7-4 0 16,-11 7 0-16,8-6 0 0,-5 3 0 15,8-4 0-15,-12 6 0 0,8 0 0 0,-3-3 0 16,3 2 0-16,-4-1 0 0,4 1 0 15,1 0 0-15,-3-2 0 0,2 2 0 0,-1 1 0 16,-1-1 0-16,0 0 0 0,0 0 0 16,3 0 0-16,-3 0 0 0,2 0 0 15,-1 2 0-15,0-1 0 0,2-1 0 16,-1 1 0-16,0-1 0 0,0 1 0 16,1 1 0-16,-3-2 0 0,4 0 0 0,-4 2 0 15,4-2 0-15,-2 2 0 0,3-3 0 16,-3 2 0-16,2 1 0 0,-2 0 0 0,2 0 0 15,-1 0 0-15,-1 0 0 0,-1-1 0 16,4 1 0-16,-1 0 0 0,-2 0 0 0,4-7 0 16,-5 14 0-16,1-8 0 0,2 1 0 15,-2 0 0-15,4-7 0 0,-6 11 0 0,2-4 0 16,0-3 0-16,4-4 0 0,-3 12 0 16,1-6 0-16,2-6 0 0,-6 11 0 0,5-4 0 15,1-7 0-15,-4 12 0 16,2-5 0-16,-3 0 0 0,3 2 0 0,1-2 0 15,-1 0 0-15,0 0 0 0,0 0 0 16,0 1 0-16,0-1 0 0,2 1 0 0,0-1 0 16,-1 0 0-16,-3 1 0 0,2-1 0 15,0 1 0-15,0-2 0 0,0 1 0 0,2 0 0 16,-1 0 0-16,-2 0 0 0,1-1 0 16,2 1 0-16,-2 1 0 0,0-2 0 0,2 0 0 15,0-6 0-15,-2 13 0 0,2-8 0 16,0-5 0-16,-1 12 0 0,1-7 0 15,0-5 0-15,0 10 0 0,0-5 0 0,0-5 0 16,0 13 0-16,0-8 0 0,0 1 0 16,0-6 0-16,0 12 0 0,0-6 0 15,1-1 0-15,-1-5 0 0,0 12 0 16,0-7 0-16,0-5 0 0,0 10 0 0,0-5 0 16,0-5 0-16,2 9 0 0,-2-9 0 15,2 8 0-15,0-2 0 0,-2-6 0 0,2 8 0 16,-2-8 0-16,4 8 0 15,-4-4 0-15,0-4 0 0,4 9 0 0,-2-4 0 0,0 0 0 16,2 2 0-16,-3-2 0 0,3 0 0 16,-2 0 0-16,3 0 0 0,-3 2 0 15,5-1 0-15,-3 1 0 0,-1-1 0 0,3-1 0 16,-3 2 0-16,1 0 0 0,3-2 0 16,-4 2 0-16,3-2 0 0,-1 0 0 0,-1 1 0 15,2-1 0-15,0 2 0 0,0-3 0 16,-1 2 0-16,1-1 0 0,-1-2 0 15,5 4 0-15,-6-1 0 0,3-2 0 0,-1-1 0 16,1 1 0-16,0 1 0 0,-2-1 0 16,1 1 0-16,1-1 0 0,-1-1 0 0,2 2 0 15,0-1 0-15,-3-1 0 0,3 2 0 16,0-2 0-16,-1 1 0 0,2-1 0 0,-3 1 0 16,2-2 0-16,2 1 0 0,-3 1 0 15,0-3 0-15,2 2 0 0,-9-3 0 16,13 6 0-16,-6-5 0 0,-7-1 0 15,12 4 0-15,-5-1 0 0,1-1 0 0,-8-2 0 16,16 3 0-16,-11-1 0 0,4 0 0 16,0 1 0-16,5-1 0 0,-4 1 0 15,-1-1 0-15,1 1 0 0,1-1 0 0,-2 0 0 16,2 0 0-16,-4-1 0 0,2 2 0 16,-9-3 0-16,16 3 0 0,-9-2 0 0,2 1 0 15,0 1 0-15,-9-3 0 0,16 3 0 16,-4 0 0-16,-4-2 0 0,1 1 0 15,2 0 0-15,1-2 0 0,-3 1 0 0,1 1 0 16,0 0 0-16,-10-2 0 0,18 2 0 16,-8-1 0-16,-2 1 0 0,-8-2 0 15,19 2 0-15,-10-1 0 0,-9-1 0 0,17 2 0 16,-7-2 0-16,-10 0 0 0,21 0 0 16,-11 0 0-16,1 0 0 0,-11 0 0 0,23 0 0 15,-12 0 0-15,1-2 0 0,1 2 0 16,-13 0 0-16,23-1 0 0,-12 1 0 0,-2 0 0 15,-9 0 0-15,22-2 0 0,-15 2 0 16,-7 0 0-16,18-2 0 0,-11 1 0 16,-7 1 0-16,16-2 0 0,-16 2 0 15,14 0 0-15,-3-2 0 0,-11 2 0 0,14-3 0 16,-6 1 0-16,-1 0 0 0,1 1 0 16,2-2 0-16,-10 3 0 0,17-4 0 0,-8 2 0 15,-1 0 0-15,-8 2 0 0,17-4 0 16,-11 1 0-16,1 0 0 0,3-1 0 0,-4 1 0 15,1 0 0-15,-7 3 0 0,13-5 0 16,-6 1 0-16,-2 1 0 0,-5 3 0 16,11-6 0-16,-7 2 0 0,4 2 0 0,-4-4 0 15,4 3 0-15,-8 3 0 0,7-8 0 16,0 2 0-16,-3 3 0 0,3-2 0 0,-4-1 0 16,5 0 0-16,-5 1 0 0,3-2 0 15,-1 2 0-15,-2-1 0 0,3-1 0 0,-3 3 0 16,1-1 0-16,-2-1 0 0,3 1 0 15,-3 0 0-15,2-2 0 0,1 2 0 16,-2-2 0-16,-3 7 0 0,4-11 0 16,2 5 0-16,-5-3 0 0,-1 9 0 0,6-12 0 15,-4 5 0-15,1 0 0 0,-1 1 0 16,-2 6 0-16,7-14 0 0,-3 7 0 0,-3-2 0 16,1 4 0-16,2-5 0 0,0 3 0 15,-3-1 0-15,1-1 0 0,0 3 0 0,2-4 0 16,0-1 0-16,-2 2 0 0,0 1 0 15,0-2 0-15,-2 2 0 0,2 2 0 0,-2-3 0 16,2 2 0-16,-2 7 0 16,2-16 0-16,-1 10 0 0,-1 6 0 0,0-16 0 15,0 9 0-15,0 7 0 0,2-13 0 16,-2 6 0-16,0-1 0 0,0-2 0 0,0 10 0 16,0-13 0-16,0 6 0 0,0 7 0 15,2-12 0-15,-2 12 0 0,0-13 0 0,-2 6 0 16,2 7 0-16,0-12 0 0,0 5 0 15,0 7 0-15,-2-14 0 0,2 7 0 0,0 7 0 16,-3-13 0-16,1 4 0 0,0 0 0 16,0 2 0-16,0-1 0 0,0 1 0 0,1 0 0 15,-4-1 0-15,3 1 0 16,0 0 0-16,0 0 0 0,-1 0 0 0,-1-1 0 16,2 1 0-16,0 2 0 0,-1-2 0 15,-1-1 0-15,2 2 0 0,-3 0 0 0,2-1 0 16,-1-2 0-16,0 0 0 0,3 2 0 15,-5 1 0-15,2-1 0 0,3 0 0 0,-4 2 0 16,1-1 0-16,4 6 0 0,-7-10 0 16,5 5 0-16,-2 2 0 0,4 3 0 0,-5-9 0 15,5 9 0-15,-6-9 0 0,3 6 0 16,3 3 0-16,-7-7 0 0,7 7 0 0,-6-7 0 16,3 6 0-16,3 1 0 0,-8-7 0 15,8 7 0-15,-8-7 0 0,8 7 0 16,-7-5 0-16,7 5 0 0,-10-5 0 15,5 3 0-15,5 2 0 0,-10-5 0 0,10 5 0 16,-10-5 0-16,5 1 0 0,5 4 0 16,-11-3 0-16,11 3 0 0,-8-6 0 0,8 6 0 15,-10-4 0-15,10 4 0 0,-5-2 0 16,5 2 0-16,-9-5 0 0,9 5 0 0,-11-5 0 16,4 3 0-16,7 2 0 0,-14-5 0 15,9 1 0-15,-5 0 0 0,-1 1 0 16,-1 0 0-16,1-1 0 0,2 0 0 0,-3 0 0 15,1 1 0-15,2-2 0 0,-2 1 0 16,0 0 0-16,1 1 0 0,1-1 0 0,2 1 0 16,-1 2 0-16,8 1 0 15,-16-5 0-15,11 2 0 0,5 3 0 0,-11-3 0 16,11 3 0-16,-9-3 0 0,9 3 0 16,0 0 0-16,-11-4 0 0,11 4 0 0,0 0 0 15,-7-1 0-15,7 1 0 0,0 0 0 16,0 0 0-16,-14 7 0 0,14-7-305 0,-5 7-450 15,-1-2-181-15,2-1 70 0,3 2 85 16,-5-1-766-16,-1 4-990 0</inkml:trace>
  <inkml:trace contextRef="#ctx0" brushRef="#br0" timeOffset="202952.91">7779 12654 3948 0,'0'0'-169'0,"2"-7"43"0,-2 7 37 0,0 0 38 0,0 0 37 0,3-7 42 0,-3 7 25 0,0 0 21 16,4-5 10-16,-4 5 7 0,0 0 9 15,2-5 8-15,-2 5 5 0,0 0 4 0,0 0 5 16,4-7 0-16,-4 7-2 0,0 0 2 15,0 0-1-15,0 0 1 0,0 0-7 16,0 0-4-16,0 0 4 0,0 0-11 0,0 0-3 16,0 0-11-16,0 0-5 0,0 0-6 15,0 0-5-15,0 0-10 0,0 0-5 0,0 0-6 16,0 0-8-16,0 0-5 0,0 0-6 16,0 0 0-16,0 0-3 0,0 0-4 15,0 0-3-15,0 0-7 0,0 0-1 16,0 0 0-16,0 0-2 0,0 0 3 0,0 0 7 15,0 0-1-15,0 0 12 0,-2 30-3 16,2-22 3-16,0-2 2 0,0 4-1 0,0 0 7 16,0-3 2-16,-2 4 4 0,2 0 6 15,-2-1-4-15,0 2-2 0,2-2 27 16,-2 0 3-16,-1 3-3 0,1-1 6 16,0-1-8-16,-1 0-5 0,3 1-5 0,-2-2-4 15,1 0-5-15,-3-1-4 0,2 3 0 16,2-4-5-16,-2 3 2 0,0-1-3 15,2 3 8-15,-1-4-3 0,-3 4 1 0,2-3-2 16,0 2 4-16,0 0 1 0,0-1 6 16,2 2-2-16,-6-1-46 0,4-2-12 0,0 2 0 15,-1 1 0-15,-1-2 0 0,0-1 0 16,2 1 0-16,-1 1 0 0,-1-3 0 0,-1 4 0 16,2-3 0-16,-3 1 0 0,2-1 0 15,-1 0 0-15,-1 1 0 0,3-1 0 0,-4-3 0 16,3 3 0-16,3-2 0 0,-5-1 0 15,2 1 0-15,1 0 0 0,-1-2 0 0,-1 3 0 16,0 0 0-16,1-3 0 16,-1 3 0-16,-3 2 0 0,5-3 0 0,-6 0 0 0,2 3 0 15,-2-1 0-15,-1 0 0 16,2 1 0-16,1-1 0 0,-3-1 0 0,2-3 0 16,-1 5 0-16,1-5 0 0,1 3 0 15,-1-2 0-15,-2 0 0 0,3 1 0 16,-5-1 0-16,5 2 0 0,-6-2 0 0,4 0 0 15,-5 0 0-15,3 1 0 0,-5-2 0 16,3 2 0-16,1-1 0 0,-1-2 0 16,4 0 0-16,-5 0 0 0,3-2 0 0,-1 2 0 15,3-1 0-15,-1-1 0 0,-2 1 0 0,3-1 0 16,-2-1 0-16,-1 0 0 16,1 0 0-16,11-2 0 0,-20 2 0 0,9-1 0 15,2-1 0-15,9 0 0 0,-21 0 0 16,10 0 0-16,-1-1 0 0,12 1 0 0,-20-2 0 15,7-2 0-15,2 0 0 0,0 3 0 16,1-3 0-16,1 1 0 0,2-1 0 0,-4 3 0 16,11 1 0-16,-14-8 0 0,4 2 0 15,2 1 0-15,2 0 0 0,-1 0 0 0,0-3 0 16,-2 3 0-16,2 1 0 0,1-3 0 16,-1 0 0-16,2-2 0 0,-4 3 0 15,6-3 0-15,-5 1 0 0,3 0 0 16,-4 0 0-16,6-1 0 0,-3 1 0 0,1-3 0 0,1 0 0 15,0-2 0-15,2 1 0 16,0-1 0-16,1-1 0 0,-2-3 0 0,3 1 0 16,0-1 0-16,3 0 0 0,-3 0 0 15,1 0 0-15,1-2 0 0,-2 3 0 0,2 0 0 16,0 2 0-16,0-2 0 0,0-1 0 16,1 2 0-16,-1-3 0 0,0 2 0 15,0 0 0-15,0 2 0 0,1 1 0 0,-1-2 0 16,1 4 0-16,-1-1 0 0,0 0 0 15,1 2 0-15,-1-3 0 0,0 5 0 0,-2-1 0 16,2 1 0-16,0 1 0 0,2-2 0 16,-4 9 0-16,1-11 0 0,-1 4 0 15,0 7 0-15,4-15 0 0,-4 10 0 16,0 5 0-16,4-11 0 0,-1 6 0 0,-3 5 0 16,1-13 0-16,1 6 0 0,-2 7 0 15,2-10 0-15,-2 10 0 0,2-10 0 0,-2 10 0 16,2-9 0-16,-2 9 0 0,2-7 0 15,-2 7 0-15,0 0 0 0,1-8 0 0,-1 8 0 16,0 0 0-16,2-9 0 0,-2 9 0 16,0 0 0-16,0-8 0 0,0 8 0 0,0 0 0 15,0 0 0-15,0 0 0 0,2-9 0 16,-2 9 0-16,0 0 0 0,0 0 0 0,0 0 0 16,0 0 0-16,0-8 0 15,0 8 0-15,0 0 0 0,0 0 0 0,0 0 0 16,0 0 0-16,0 0 0 0,0 0 0 15,0 0 0-15,0 0 0 0,0 0 0 0,0 0 0 16,0-9 0-16,0 9 0 0,0 0 0 16,0 0 0-16,0 0 0 0,0 0 0 0,0 0 0 15,0 0 0-15,0 0 0 0,0 0 0 16,0 0 0-16,0 0 0 0,0 0 0 0,0 0 0 16,0 0 0-16,0 0 0 0,0 0 0 15,0 0 0-15,0 0 0 0,0 0 0 16,0 0 0-16,0 0 0 0,0 0 0 0,0 0 0 15,0 0 0-15,0 0 0 0,0 0 0 16,0 0 0-16,0 0 0 0,0 0 0 16,-25 12 0-16,20-5 0 0,-5-1 0 0,0 0 0 15,1 0 0-15,-2 4 0 0,-1-2 0 16,1 1 0-16,-2-1 0 0,-3 4 0 16,1-2 0-16,2 3 0 0,2-5 0 0,-5 4 0 15,5-1 0-15,0-3 0 0,-1 0 0 16,2-1 0-16,3 0 0 0,-3 0 0 15,2 2 0-15,3-4 0 0,-1 0 0 0,6-5 0 16,-12 7 0-16,12-7 0 0,-7 4 0 0,7-4 0 16,-6 6 0-16,6-6 0 0,0 0 0 15,0 0 0-15,-7 7 0 0,7-7 0 16,0 0 0-16,0 0 0 0,0 0 0 16,0 0 0-16,0 0 0 0,0 0 0 0,0 0 0 15,9-24 0-15,-7 17 0 0,2 2 0 16,-1 0 0-16,1-2 0 0,3 0 0 15,-2-1 0-15,3 1 0 0,-3-2 0 0,2 2 0 16,-2-2 0-16,3 3 0 0,-3-1 0 0,2-2 0 16,-1 4 0-16,2-2 0 0,0 1 0 15,-1 0 0-15,-1 1 0 0,2-2 0 0,-1 2 0 16,-1 2 0-16,-1-1 0 16,4-1 0-16,-4 2 0 0,5-1 0 0,-5 3 0 15,-5 1 0-15,16-6 0 0,-9 6 0 16,-7 0 0-16,17 0 0 0,-17 0 0 0,17 2 0 15,-6-1 0-15,-2 2 0 0,2 0 0 16,0 1 0-16,1 0 0 0,3 3 0 0,0 0 0 16,0 0 0-16,3 2 0 0,-2 1 0 15,2-1 0-15,-1 1 0 0,-4-3 0 0,0 1 0 16,1-1 0-16,-3 2 0 16,3-2 0-16,-5-3 0 0,-1 3 0 0,-1-1 0 15,2-3 0-15,-4 1 0 0,2-1 0 0,-7-3 0 16,10 7 0-16,-7-5 0 0,-3-2 0 0,9 5 0 15,-9-5 0-15,5 4 0 16,-5-4 0-16,0 0 0 0,8 3 0 0,-8-3 0 16,0 0 0-16,0 0 0 0,7 3 0 15,-7-3 0-15,0 0 0 0,0 0 0 0,0 0 0 16,6 3 0-16,-6-3 0 0,0 0 0 16,0 0 0-16,0 0 0 0,0 0 0 0,0 0 0 15,0 0 0-15,0 7 0 0,0-7 0 16,-19 17-460-16,-4 3-559 0,-2 0 107 15,-1 4-1060-15,1-4-1392 0</inkml:trace>
  <inkml:trace contextRef="#ctx0" brushRef="#br0" timeOffset="210393.27">9464 11691 2093 0,'0'0'245'0,"0"0"-34"0,0 0-28 0,0 0-10 0,0 0 7 0,16 0 6 0,-16 0-4 0,0 0-8 0,0 0-3 0,0 0 1 16,0 0 0-16,0 0-6 0,0 0 3 16,0 0-1-16,0 0-6 0,5-4 5 0,-5 4-2 15,0 0 0-15,0 0-1 0,0 0-16 16,0 0-16-16,0 0-7 0,0 0-19 0,0 0-13 16,-16-15-4-16,16 15-7 0,-11-7-7 15,6 2-4-15,-1 1-11 0,6 4-8 16,-15-10 1-16,5 5-1 0,1 0 12 15,-1-1-15-15,1-1-6 0,0 2 0 0,-4-2-3 16,2 2-3-16,2 0-4 0,-5-2-5 16,5 4-2-16,-2-4 3 0,-1 3-10 0,3 0-3 15,0 1 2-15,-4 1-3 0,13 2-6 16,-21-6 4-16,12 3-8 0,9 3 7 16,-18-3-1-16,7 1 1 0,11 2 2 0,-20-2-5 15,10 0-3-15,10 2 3 0,-19-2-1 16,19 2 5-16,-19 0-11 0,19 0 2 0,-19 0-4 15,19 0 16-15,-19 0-11 16,7 2 0-16,12-2-3 0,-16 2-3 0,3 0-1 16,13-2 5-16,-18 3 1 0,9-1-5 15,9-2 3-15,-18 3 0 0,9 1 18 0,9-4-3 16,-18 6-2-16,11-2-5 0,-2 1 0 16,0-2 3-16,-2 3-2 0,2-1-4 0,-1 0 7 15,3 2-7-15,-3-2 1 0,0 0-2 16,1 1-3-16,-2 2-1 0,4-3 1 0,-6 3-1 15,6-1 1-15,0 0 4 0,-2-1-5 16,0 0 8-16,4 1-7 0,-3-2 5 16,3 2-11-16,-2-2 12 0,0 2-8 0,1 0 2 15,1 1 2-15,-4-2-4 0,2 1 4 16,1-2 2-16,1 1-1 0,-1 1 2 16,0 0-3-16,0 0 0 0,-1 2 1 15,1-3 2-15,1 3 1 0,-2 0 0 0,4-1 3 16,-3 1-7-16,3 1 6 0,-5-1-3 15,4 1 7-15,-4-2 2 0,4 6-2 0,-1-3 5 16,1-3-3-16,0 4-2 0,1-3 8 16,-1 0-8-16,0 0 2 0,2 2-4 0,-2-1 5 15,4-1 2-15,-4 2 1 0,2-2-5 16,1 0 0-16,-3-1 0 0,2 5 4 0,0-6 0 16,0 0 2-16,0 2-4 0,2-2 1 15,-1 2 8-15,-1-1-2 0,2 1 3 16,-2-1-6-16,2 2 1 0,-3-2-3 0,3 0 2 15,3 1-2-15,-3 0 2 0,-3 1-6 16,3-2 0-16,0 3 1 0,0-3-4 16,3 3 1-16,-1-1-10 0,-2-1-4 0,3 2 0 15,-3-1 0-15,2 1 0 0,-2-3 0 16,0 1 0-16,2 1 0 0,-2-1 0 0,0-1 0 16,2 3 0-16,0-3 0 15,-2 1 0-15,0-1 0 0,4 2 0 0,-3-2 0 16,1 0 0-16,0 1 0 0,0-2 0 0,-2 1 0 15,4 2 0-15,-2-5 0 0,-2 4 0 16,2 0 0-16,0 0 0 0,0-3 0 16,2 3 0-16,-3-1 0 0,1 1 0 0,0-1 0 15,0-1 0-15,0 2 0 0,2-3 0 16,-3 1 0-16,-1 1 0 0,2-2 0 16,-2 0 0-16,2 1 0 0,1 0 0 0,1-1 0 15,-3-1 0-15,1 0 0 0,0 3 0 16,0-3 0-16,2 1 0 0,-1-1 0 0,-1 2 0 15,0-2 0-15,2 2 0 0,-1 0 0 16,0 0 0-16,1 0 0 0,0 0 0 0,-1 0 0 16,-1-1 0-16,2 1 0 0,1 2 0 15,1-2 0-15,0 0 0 0,0-1 0 16,-2 0 0-16,1 0 0 0,-1 0 0 16,4 1 0-16,0-2 0 0,-5-1 0 0,3 3 0 0,-1-2 0 15,1 1 0-15,4-1 0 16,-4 2 0-16,1-2 0 0,0-2 0 0,2 2 0 15,-2 1 0-15,4-1 0 0,-1 0 0 16,1-2 0-16,2 1 0 0,-1-1 0 0,1 1 0 16,3-3 0-16,-3 2 0 0,6-1 0 15,-6 0 0-15,5-2 0 0,0 2 0 0,-2-2 0 16,1 2 0-16,-2-2 0 0,0-2 0 16,1 2 0-16,0 0 0 0,-2 0 0 0,-1-2 0 15,1 2 0-15,-1-2 0 0,1 1 0 16,-3 0 0-16,2-2 0 0,-1 2 0 0,1-1 0 15,3-2 0-15,-5 1 0 16,4 0 0-16,0-2 0 0,3 1 0 0,-4-1 0 16,0 0 0-16,-3 1 0 0,2 0 0 15,-1 0 0-15,-1-1 0 0,-1 0 0 0,0-1 0 16,1 1 0-16,-4-2 0 0,4 3 0 16,-4-3 0-16,0 0 0 0,1-2 0 15,0 2 0-15,-1-4 0 0,3 2 0 0,-3-4 0 16,1 2 0-16,0 0 0 0,-3-3 0 15,4 3 0-15,-2-2 0 0,-2 2 0 0,1 1 0 16,0-3 0-16,-3 4 0 16,4 0 0-16,-4-2 0 0,3 1 0 0,-2 0 0 0,-1 1 0 15,1-1 0-15,2 1 0 16,-5 1 0-16,4-3 0 0,1 2 0 0,-3 0 0 16,-1 0 0-16,2 0 0 0,0-1 0 15,-3 3 0-15,3-1 0 0,-2-1 0 0,3 2 0 16,-5 7 0-16,5-13 0 0,-3 7 0 15,-2 6 0-15,4-10 0 0,-4 10 0 0,1-7 0 16,-1 7 0-16,4-8 0 0,-4 8 0 16,2-9 0-16,-2 9 0 0,2-9 0 0,-2 9 0 15,2-8 0-15,-2 8 0 0,2-9 0 16,-2 9 0-16,1-8 0 0,-1 8 0 0,0-9 0 16,0 9 0-16,2-9 0 15,-2 9 0-15,0-6 0 0,0 6 0 0,0-9 0 16,0 9 0-16,0-10 0 0,0 10 0 15,0-14 0-15,0 6 0 0,0-1 0 16,-2-2 0-16,2 0 0 0,0-3 0 0,-1-1 0 16,-1-3 0-16,0 3 0 0,-2-2 0 0,2 0 0 15,0-1 0-15,-1 3 0 0,-1-2 0 16,-1-1 0-16,-4 2 0 0,2 0 0 0,-1-2 0 16,-5 3 0-16,-6-5 0 15,-4 0 0-15,-2-2 0 0,-5 6 0 0,-5-2 0 0,3 3 0 16,2 1 0-16,-3 1 0 0,5 2 0 15,1 4 0-15,5 2 0 0,2 2 0 16,1 0 0-16,4 6 0 0,-4 0 0 16,-3 4 0-16,-3 5-274 0,-4 5-435 0,2 2-248 15,0 0 70-15,4 1 108 0,-2 7-780 16,3-2-1003-16</inkml:trace>
  <inkml:trace contextRef="#ctx0" brushRef="#br0" timeOffset="212128.5">9017 12824 3981 0,'5'-7'-116'0,"-1"2"43"0,2 0 40 0,-5-1 42 0,-1 6 24 0,7-11 39 0,-5 5 26 0,1 1 19 0,1-2 5 0,0 2-9 0,-4 5 13 0,5-9 4 16,-3 5-5-16,-2 4-7 0,4-7-10 16,-4 7-11-16,2-6-11 0,-2 6-9 0,0 0-10 15,0 0-11-15,0 0-1 0,0 0-4 16,0 0-3-16,0 0-2 0,0 0-1 0,0 0-3 16,-4 23 3-16,2-15 13 0,-1 3 2 15,-1-1-1-15,0 2 1 0,0 2 0 0,-1-1 7 16,-2 3 3-16,2-2 7 0,-1 4-7 15,-1 3 3-15,-1-4 19 0,-2 4-1 0,1-2 12 16,0 0-9-16,-1-1-5 16,2-1 7-16,-9 9-6 0,2-2-3 0,4-3 1 15,-1-4-4-15,1 1-3 0,-7 3 3 16,5-3 3-16,1-3-1 0,-1 0 1 16,1-1 3-16,-2-3-4 0,3 4 1 0,-5-3 1 15,3 0-1-15,-1-1 1 0,1 0-61 16,-3-1-27-16,5 1 0 0,-3-2 0 0,-2 2 0 15,1 0 0-15,1-3 0 0,-1 2 0 16,2-1 0-16,-2-2 0 0,1-1 0 0,3 1 0 16,-5 0 0-16,3 0 0 0,2-3 0 15,-3-1 0-15,1 2 0 0,-4-2 0 0,4 1 0 16,-5-2 0-16,4-1 0 16,-4-1 0-16,3 0 0 0,-1 2 0 0,4-2 0 15,-6 0 0-15,3-2 0 0,1 1 0 0,0 1 0 16,0-4 0-16,1 2 0 0,0-1 0 15,-1 2 0-15,1-3 0 0,1 1 0 16,1-1 0-16,2 1 0 0,-3-3 0 0,3 3 0 16,-3 0 0-16,2-4 0 0,1 2 0 15,3-2 0-15,-4 2 0 0,1-2 0 16,2 0 0-16,-1-1 0 0,0-1 0 16,2 0 0-16,1-1 0 0,-1-2 0 0,-1 0 0 15,0 0 0-15,2 1 0 0,1 0 0 0,1-3 0 16,-1 1 0-16,0 2 0 15,2-1 0-15,1-2 0 0,-1 1 0 0,-1-1 0 16,3 0 0-16,-2-1 0 0,4-1 0 16,1 3 0-16,-3-3 0 0,2-1 0 0,-1 0 0 15,1 2 0-15,0-3 0 0,2 3 0 16,-2 0 0-16,1-1 0 0,1 2 0 0,1-1 0 16,-3 1 0-16,5 0 0 0,-3 4 0 15,-3-2 0-15,3 2 0 0,0-1 0 0,-1 3 0 16,-1 0 0-16,2-2 0 0,-2 4 0 15,2-1 0-15,-4 7 0 0,4-12 0 0,-2 5 0 16,-2 7 0-16,6-10 0 0,-6 10 0 16,1-9 0-16,-1 9 0 0,2-6 0 15,-2 6 0-15,2-7 0 0,-2 7 0 16,0 0 0-16,2-9 0 0,-2 9 0 0,0 0 0 16,5-10 0-16,-5 10 0 0,0-5 0 15,0 5 0-15,0 0 0 0,2-9 0 0,-2 9 0 16,0 0 0-16,0 0 0 0,0 0 0 15,2-9 0-15,-2 9 0 0,0 0 0 0,0 0 0 16,0 0 0-16,0 0 0 0,0 0 0 16,0 0 0-16,0 0 0 0,-4-10 0 15,4 10 0-15,0 0 0 0,0 0 0 0,0 0 0 16,0 0 0-16,0 0 0 0,0 0 0 16,-30 14 0-16,19-7 0 0,-4 1 0 15,-1 2 0-15,-1 1 0 0,0 2 0 16,1-4 0-16,2 3 0 0,-2 0 0 0,3-2 0 15,0 0 0-15,1 1 0 0,1-2 0 16,4-5 0-16,-2 3 0 0,2-1 0 0,1-1 0 16,6-5 0-16,-11 7 0 0,11-7 0 15,-8 7 0-15,8-7 0 0,-6 5 0 0,6-5 0 16,0 0 0-16,-7 5 0 0,7-5 0 16,0 0 0-16,-5 5 0 0,5-5 0 15,0 0 0-15,0 0 0 0,0 0 0 16,0 0 0-16,0 0 0 0,3-24 0 0,1 15 0 15,1 2 0-15,-1-1 0 0,4 0 0 16,-4-1 0-16,4 0 0 0,-3 1 0 0,3 1 0 16,0-2 0-16,-3 4 0 0,3-2 0 15,-3 2 0-15,3 0 0 0,-2 1 0 0,2 0 0 16,-1 0 0-16,0 1 0 0,5-1 0 16,-4 2 0-16,-1-1 0 0,2 1 0 0,-9 2 0 15,22 0 0-15,-13 2 0 0,3 1 0 16,1 3 0-16,3 2 0 0,-4 3 0 0,6 0 0 15,4 9 0-15,-1 0 0 0,3-2 0 16,-5 3 0-16,1-1 0 0,-4-5 0 0,-1-3 0 16,-1 0 0-16,-5-4 0 15,0 3 0-15,-2-5 0 0,2 3 0 0,-4-4 0 16,1 2 0-16,-1-3 0 0,-3 0 0 16,5 0 0-16,-7-4 0 0,5 5 0 0,-5-5 0 15,0 0 0-15,9 3 0 0,-9-3 0 16,0 0 0-16,8 4 0 0,-8-4 0 0,0 0 0 15,0 0 0-15,0 0 0 0,0 0 0 16,0 0 0-16,0 0 0 0,0 0 0 16,0 0 0-16,0 0-56 0,0 0-994 0,0 0 89 15,0 0 112-15,0 0-945 0,0 0-1223 16</inkml:trace>
  <inkml:trace contextRef="#ctx0" brushRef="#br0" timeOffset="-214263.73">15363 12304 2951 0,'-21'-3'167'0,"6"-1"60"0,2 1 31 0,3 1-21 0,3 0-8 0,7 2-5 0,-10-5-10 0,10 5-32 0,-4-5-37 16,4 5-11-16,16-12-15 0,4 6-12 16,15-3-7-16,9 0-14 0,9 1-9 15,8-3-5-15,0 4-6 0,-2-1-8 0,-2 3-15 16,-15 1-39-16,-4 1-65 0,-9-1-108 15,-10 4-127-15,-4 4-82 0,-8-1-102 0,-7-3-202 16,-9 9 70-16,-9-1 64 0,-14 6-294 16,-10 7-326-16</inkml:trace>
  <inkml:trace contextRef="#ctx0" brushRef="#br0" timeOffset="-214087.06">15326 12657 2676 0,'0'0'230'0,"-7"4"31"15,7-4 12-15,0 0-1 0,0 0-17 16,0 0-16-16,0 0-12 0,29-17-20 16,-12 8-19-16,6 1-20 0,10-3-25 15,-1 3-47-15,4 1-68 0,0 0-104 0,0 2-147 16,-5 1-169-16,5-2-244 0,-3-5-12 16,-4 3 72-16,-5-2-347 0,-5-1-402 0</inkml:trace>
  <inkml:trace contextRef="#ctx0" brushRef="#br0" timeOffset="-213838.67">15992 12111 2830 0,'5'-9'142'0,"2"4"0"16,0 2 0-16,4 2 20 0,-11 1 24 0,29 7 14 15,-8 0 14-15,9 8 5 0,-3 4-11 16,-2-1-14-16,-3 7-12 0,0 0-16 0,-8 0-12 15,-2 2-6-15,-4-1-1 0,-8-3-11 16,-4 2-4-16,-3 7-15 0,-11 3-9 16,-7 3-9-16,-5 0-12 0,-3-6-11 15,-3 4-38-15,0-5-54 0,4-2-82 0,5-7-113 16,2 0-128-16,2-5-137 0,8-2-236 16,0-6 24-16,5-2 71 0,3-3-428 15,3-1-518-15</inkml:trace>
  <inkml:trace contextRef="#ctx0" brushRef="#br0" timeOffset="-212840.71">17448 12075 2972 0,'3'-14'14'16,"-1"0"36"-16,2 4 52 0,-1-1 29 0,-1 1 28 0,0 4 31 0,0-3 29 0,0 0 11 0,0 2-8 0,0 2-17 15,-2 5-24-15,1-10-21 0,-1 10-18 16,0 0 9-16,0 0 13 0,-13 26 11 16,2 1-5-16,-2 4 12 0,-2 3 0 0,-5 10 6 15,-3 0-6-15,7 2-10 0,-6-2-9 16,6 1-11-16,-7-4-5 0,5-5-10 0,3-3-10 15,1-3-5-15,0 2-16 0,0-6-12 16,3-5-7-16,0-1-14 0,0-4-4 0,2-3-9 16,6-2-42-16,-5 0-46 15,6-1-55-15,-2-3-66 0,2-2-64 0,2-5-101 0,0 0-131 16,0 0-130-16,0 0-123 0,25-20-92 16,-8-8 73-16,10-6-605 0,-3-7-778 0</inkml:trace>
  <inkml:trace contextRef="#ctx0" brushRef="#br0" timeOffset="-212622.12">17556 11961 3665 0,'1'-12'16'16,"1"2"52"-16,0 3 19 0,2 1 10 0,-4 6 8 15,0 0-13-15,4-6 21 0,-4 6 58 16,0 0 29-16,13 27 3 0,-5-6 15 0,4 10-4 16,3 2-1-16,4 8-8 0,1-2-13 15,3 4-22-15,1 1-21 0,-1 0-13 0,1-4-10 16,1 2-13-16,-4-5-10 15,-5-8-18-15,0-1-30 0,-7-6-34 0,-1-3-44 16,-4-1-45-16,0-3-59 0,-4-3-63 16,-2 0-95-16,-1-2-90 0,-6-2-98 0,2 0-140 15,-1-7-93-15,-2 1 62 0,10-2-483 16,-26-11-595-16</inkml:trace>
  <inkml:trace contextRef="#ctx0" brushRef="#br0" timeOffset="-212419.86">17462 12319 3406 0,'-13'-4'155'0,"1"0"53"16,3 1 36-16,9 3 34 0,-11-4 49 0,11 4 7 16,-8-3-8-16,8 3-20 0,0 0-34 15,0 0-21-15,0 0-33 0,23-12-25 16,-6 12-23-16,4-2-65 0,-2 0-81 16,4 2-100-16,3 0-107 0,1 4-151 0,0-3-170 15,-2 1-224-15,-6 0-17 0,-1 1 77 16,-5 0-549-16,-2 0-681 0</inkml:trace>
  <inkml:trace contextRef="#ctx0" brushRef="#br0" timeOffset="-211426.23">18641 11815 3540 0,'8'-13'16'0,"-4"3"58"0,2 3 44 0,-4 0 17 0,-1 0 16 0,-1 7-3 0,0-7-7 0,0 7-19 15,0 0 1-15,0 0 39 0,0 0 23 0,-15 38 13 16,5-2 17-16,-1 13 8 0,-3 7 9 16,9 5 18-16,-2 6 0 0,-1 3-4 0,6 4-6 15,0 1-10-15,2-4-3 0,0 0-20 16,2-9-16-16,-2-3-7 0,0-12-13 0,2-5-12 15,-4-4-106-15,0-9-53 0,2-5 0 16,-1-5 0-16,1-2 0 0,-3-3 0 0,3-1 0 16,0-2 0-16,-2-3 0 0,2 1 0 15,0-9 0-15,0 10 0 0,0-10 0 16,0 0 0-16,0 0 0 0,0 0 0 16,10-22 0-16,-6 10-17 0,0-4-464 0,-1-4-100 15,1-1-128-15,0-3-178 0,-3-2 90 16,-1-1 88-16,0-9-655 0,2-2-818 0</inkml:trace>
  <inkml:trace contextRef="#ctx0" brushRef="#br0" timeOffset="-208956.64">18779 11573 3777 0,'-10'-6'-36'0,"2"-1"42"15,5 0 32-15,-1 2 22 0,0 0 15 0,4 5 3 16,0-11-10-16,2 3 0 0,4 1-6 16,1 0-3-16,9 1-8 0,2-4-3 15,14 1-8-15,5 0 0 0,7 2-7 16,-1 0-3-16,16 2-5 0,-7 2 1 0,11 1-7 15,0 0 2-15,0 0-5 0,1 2-5 16,3 0 2-16,4 0-1 0,5-1 3 16,0 1-4-16,6 0 7 0,0-3-7 0,7 2-3 15,1 0 2-15,23-3-3 0,-3-1 9 16,2-2 6-16,-2 2-2 0,1-4 2 0,2 1 0 16,-5 0-2-16,1-1 1 0,1-2-4 15,1 4-4-15,-3 2-1 0,-1-3 2 16,-19 5-5-16,-3-1 1 0,2 1 0 0,1-1-3 15,-2 1 4-15,-2-1-1 0,-2 3-5 16,-2-1 5-16,-3 0-4 0,4 1 2 0,-1-3-2 16,0 2 3-16,-2-1 0 0,2 1 1 0,-4-1-2 15,2 2-3-15,0-2 2 16,2 2 0-16,0 1-2 0,1-2-2 0,-6 0 2 16,6 2-3-16,-5 0 0 0,4 2 3 15,-3-2-5-15,2 3 0 0,-1-3 3 0,-4 3-1 16,0-2-3-16,-2-1 0 0,-8 0 17 15,-11 0 27-15,-1 2 26 0,-9-2 31 16,-6 0 27-16,-11-2 29 0,-3 2 23 0,-4-1 10 16,-2 1 24-16,-3-3 20 0,-1 2 6 15,-13 1 6-15,19 0 0 0,-19 0 1 0,20-2 11 16,-20 2-11-16,12-2 3 0,-4 2-201 16,-8 0-48-16,14-2 0 0,-14 2 0 0,0 0 0 15,0 0 0-15,14 0 0 0,-14 0 0 16,0 0 0-16,8-1 0 0,-8 1 0 15,0 0 0-15,0 0 0 0,0 0 0 16,14 0 0-16,-14 0 0 0,0 0 0 0,0 0 0 16,7-4 0-16,-7 4 0 0,0 0 0 15,0 0 0-15,0 0 0 0,16 0 0 0,-16 0 0 16,0 0 0-16,13 0 0 0,-13 0 0 16,15-1 0-16,-2-1 0 0,0 0 0 15,7 1 0-15,-4-1 0 0,4 0 0 0,-5 0 0 16,-2 2 0-16,0-1 0 0,-1-3 0 15,-2 4 0-15,-10 0 0 0,13-2 0 0,-13 2 0 16,12-1 0-16,-12 1 0 0,9-3 0 16,-9 3 0-16,0 0 0 0,12-1 0 0,-12 1 0 15,0 0 0-15,11-2 0 0,-11 2 0 16,16-1 0-16,-4 1 0 0,8-2 0 0,6 2 0 16,13-3 0-16,4 1 0 0,3 1 0 15,7-3 0-15,11-1 0 0,9 3 0 0,0 0 0 16,3 0 0-16,4 1 0 0,-4-1 0 15,-4 0 0-15,-3-1 0 0,-6 1 0 0,-15 0 0 16,-1-1 0-16,-3-2 0 16,-2 2 0-16,-5-1 0 0,2-3 0 0,-3 2 0 15,-1 0 0-15,-7-1 0 0,6-1 0 16,-1 0 0-16,-5 1 0 0,1 1 0 0,5-2 0 16,-3 4 0-16,-5 0 0 0,-1-1 0 15,-6 2 0-15,0-1 0 0,0 1 0 0,-4-1 0 16,-4 2 0-16,2 1 0 0,-4-3 0 15,-9 3 0-15,17-1 0 0,-7-1 0 0,-10 2 0 16,12 0 0-16,-12 0 0 0,18-2 0 16,-11 0 0-16,-7 2 0 0,22-1 0 0,-9-1 0 15,-1 0 0-15,-12 2 0 0,20-1 0 16,-8-1 0-16,-12 2 0 0,20-2 0 16,-10 1 0-16,-10 1 0 0,17 0 0 15,-17 0 0-15,16-4 0 0,-16 4 0 0,11-2 0 16,-11 2 0-16,0 0 0 0,16-1 0 15,-16 1 0-15,0 0 0 0,11-2 0 0,-11 2 0 16,0 0 0-16,0 0 0 0,9-4 0 16,-9 4 0-16,0 0 0 0,0 0 0 0,0 0 0 15,0 0 0-15,0 0 0 0,0 0 0 16,0 0 0-16,16 9 0 0,-16-2 0 0,0 1 0 16,0 4 0-16,-2 6 0 0,-2 6 0 15,-4 10 0-15,-2 6 0 0,-1 10 0 0,-2 3 0 16,-2 1 0-16,-1 1 0 15,-1 5 0-15,2-2 0 0,-2 2 0 0,1-2 0 16,3 5 0-16,1-2 0 0,1-3 0 16,6 1 0-16,-4-4 0 0,8-11 0 0,-3-2 0 15,0 2 0-15,2-3 0 0,2-5 0 16,-1 0 0-16,-1-10 0 0,0-3 0 0,2-7 0 16,-2 1 0-16,0-3 0 0,0 0 0 15,2-4 0-15,-2 1 0 0,2-3 0 16,0 0 0-16,-1-1 0 0,1 0 0 0,0 0 0 15,0-7 0-15,-2 10 0 0,2-10 0 0,0 7 0 16,0-7 0-16,-2 7 0 16,2-7 0-16,-3 7 0 0,3-7 0 0,0 0 0 15,-2 9 0-15,2-9 0 0,0 0 0 16,-3 6 0-16,3-6 0 0,-8 6 0 0,3-5 0 16,-5 3 0-16,-2-2 0 0,1 2 0 15,-3-3 0-15,0 1 0 0,-6 2 0 0,-3 0 0 16,-1 1 0-16,-3 0 0 0,-9 1 0 15,-4-1 0-15,2 1 0 0,-6 1 0 0,2-2 0 16,-1 0 0-16,-6 2 0 0,-5 0 0 16,-5 2 0-16,-2-3 0 0,0 1 0 0,0 0 0 15,0 0 0-15,-4 0 0 0,1 0 0 16,-2 0 0-16,0-3 0 0,-3 2 0 0,1 1 0 16,-1-2 0-16,-2 2 0 0,-1-2 0 15,4-1 0-15,-5-3 0 0,3 3 0 16,0-1 0-16,-2-2 0 0,4 1 0 0,0 0 0 15,-3 0 0-15,0-1 0 0,3-1 0 16,-2 2 0-16,1-2 0 0,1 2 0 0,2-2 0 16,4 3 0-16,1-1 0 0,0 2 0 15,14-1 0-15,-3-1 0 0,3 1 0 0,-2 1 0 16,2-1 0-16,1 0 0 16,3 1 0-16,-2-3 0 0,2 3 0 0,0-1 0 15,-2 1 0-15,0-1 0 0,-1 1 0 16,-1-1 0-16,-3 0 0 0,-9 3 0 0,0-2 0 15,9-2 0-15,1 2 0 0,-1-2 0 16,1 1 0-16,1-2 0 0,1 3 0 0,-3-2 0 16,2 2 0-16,1-1 0 0,-1-2 0 15,1 3 0-15,-2-1 0 0,2 3 0 0,-1 1 0 16,3-2 0-16,-1 0 0 0,1 1 0 16,-2 0 0-16,6 1 0 0,-4-2 0 0,0 0 0 15,6 0 0-15,-2 0 0 16,1-2 0-16,0-1 0 0,0 1 0 0,2-1 0 15,-4 2 0-15,3-2 0 0,-2 0 0 16,-1-1 0-16,-4 1 0 0,3 1 0 0,-3-1 0 0,-2 0 0 16,0 0 0-16,1-1 0 15,1 0 0-15,1 1 0 0,0-1 0 0,0-1 0 16,4 3 0-16,-2-2 0 0,2 1 0 16,-2 0 0-16,1 1 0 0,3 1 0 0,-4-1 0 15,2 1 0-15,-3 1 0 0,4-2 0 16,-4 2 0-16,5 1 0 0,-2-3 0 0,-1 3 0 15,4 0 0-15,2-1 0 0,-1 0 0 16,10 0 0-16,-2-1 0 0,2-1 0 0,-9 3 0 16,-1-1 0-16,3-2 0 0,4 2 0 15,3-2 0-15,-7 2 0 0,3-1 0 0,4 0 0 16,2-1 0-16,-2-1 0 16,-2 1 0-16,0-1 0 0,1 0 0 0,-12 0 0 15,1 1 0-15,7-2 0 0,-6 3 0 16,6-3 0-16,1 1 0 0,-7 2 0 0,6-4 0 15,3 1 0-15,3 1 0 0,-5-2 0 16,2 2 0-16,3-2 0 0,-1 2 0 0,-2-1 0 16,5 1 0-16,1-2 0 0,0 0 0 15,6 0 0-15,-6 2 0 0,8-2 0 0,-2 0 0 16,1 0 0-16,2 0 0 16,0 0 0-16,1 1 0 0,2 1 0 0,-1 0 0 0,1-2 0 15,11 0 0-15,-22 0 0 16,13 2 0-16,9-2 0 0,-19 0 0 0,9 2 0 15,1-2 0-15,9 0 0 0,-19 0 0 16,10 2 0-16,9-2 0 0,-24 2 0 0,12 2 0 16,0-3 0-16,-1-1 0 0,-1 4 0 15,1-4 0-15,1 2 0 0,1-2 0 0,-2 1 0 16,13-1 0-16,-21 2 0 0,11-2 0 16,10 0 0-16,-15 0 0 0,15 0 0 0,-13 0 0 15,13 0 0-15,0 0 0 0,-14 2 0 16,14-2 0-16,0 0 0 0,0 0 0 0,-15 0 0 15,15 0 0-15,0 0 0 16,0 0 0-16,-10 2 0 0,10-2 0 0,0 0 0 0,0 0 0 16,0 0 0-16,0 0 0 0,-8 1 0 15,8-1 0-15,0 0 0 0,0 0 0 16,0 0 0-16,0 0-483 0,0 0-381 16,-1-10-76-16,1 10 99 0,3-13-881 0,-3 5-1155 15</inkml:trace>
  <inkml:trace contextRef="#ctx0" brushRef="#br0" timeOffset="-208104.64">19177 12017 4421 0,'4'-6'-170'0,"-3"1"48"0,-1 5 46 0,2-10 39 0,0 4 40 0,-2 6 31 0,2-7 19 0,-2 7 4 0,0 0-15 15,2-5-4-15,-2 5 18 0,0 0 44 16,0 0 18-16,-4 34 9 0,2-14 11 16,0 3 16-16,-1 12 5 0,-3 1 1 0,3 2-4 15,2-3 10-15,-1 2 0 0,2-5-3 16,-2-6 1-16,2-1 1 0,0 2-2 0,0-6-9 16,-2-2-8-16,2 0-7 15,-2-3-9-15,2-2-7 0,0-2-5 0,0-2-10 16,0 0-9-16,0-1-9 0,-2-2-10 15,2-1-2-15,0-6-8 0,0 11-8 0,0-6-2 16,0-5-17-16,0 0-35 0,-1 9-69 16,1-9-72-16,0 0-74 0,0 0-74 0,0 0-96 15,0 0-101-15,0 0-117 0,-17-18-193 16,12 13 40-16,3-1 79 0,1-1-545 0,1-2-677 16</inkml:trace>
  <inkml:trace contextRef="#ctx0" brushRef="#br0" timeOffset="-207285.31">19678 12112 3280 0,'0'0'-34'0,"0"0"30"0,0 0 31 0,11 0 21 0,-11 0 34 0,0 0 26 0,0 0 17 0,10-3 8 16,-10 3 0-16,0 0-1 0,0 0-9 16,0 0-1-16,0 0-7 0,0 0-1 15,7-4-5-15,-7 4-3 0,0 0-6 16,8-3-11-16,-8 3-8 0,3-5-1 0,-3 5-5 15,8-9-7-15,-4 4-7 0,-2 0-2 16,2-2-6-16,0-5-4 0,-3 7-6 0,1-7-7 16,4 0 0-16,-4 1-5 0,0 0-7 15,-1-1-2-15,-1-1 3 0,0 3-4 0,0 2-3 16,0-3 1-16,0 3-3 0,-1 1-4 16,-3 0-3-16,-2 1-2 0,1 0 0 15,-3 4 0-15,8 2-3 0,-25 0-2 0,10 4 1 16,-6 3 0-16,0 3-1 0,-6 5 3 15,2 4 0-15,0 2 2 0,1-1 1 16,7 3-2-16,2-5 0 0,3-2 3 0,5 4-2 16,1-6 5-16,4-2 4 0,2 0 1 15,0 0 9-15,6-2 0 0,-1 1 5 0,5-2-1 16,0-2-5-16,1-3 0 0,3 0-4 16,-1-3-1-16,-2-1-1 0,3 2-1 15,-3-2 1-15,1-3-4 0,-12 3 0 0,22-4 6 16,-12 4 4-16,-1-4 8 0,-9 4 4 15,15-6 5-15,-15 6 5 0,10-1-19 16,-10 1 6-16,0 0-9 0,15-2-4 0,-15 2-4 16,0 0 1-16,7 9 11 0,-5-3-2 0,3 3-5 15,-3 3 2-15,1 1 7 16,-1 5-1-16,4 2 2 0,-3 3-4 0,3-1 0 16,1 0 1-16,-2 2-6 0,-1-2 5 15,1-3-3-15,3 2-3 0,-5-6 2 0,-1-1 12 16,5-2 11-16,-5-2 15 0,-1 1 11 15,-1-4 17-15,0 0 16 0,-3 1 13 0,1 0-2 16,-6 0 1-16,-2-2-9 0,1-1-7 16,-3 0-7-16,-1 0-8 0,-3 0-8 0,2-1-47 15,-6 1-32-15,5-1 0 16,0-2 0-16,0-1 0 0,-1 1 0 0,3-2 0 16,-1 1 0-16,3-1 0 0,11 0 0 0,-21 0 0 15,14-1 0-15,-2-1 0 0,9 2 0 16,-16-3-245-16,16 3-88 0,-11-2-116 15,11 2-136-15,-8-5-159 0,8 5-82 0,-3-6 80 16,3 6-704-16,-7-6-899 0</inkml:trace>
  <inkml:trace contextRef="#ctx0" brushRef="#br0" timeOffset="-206856.44">20140 11608 4168 0,'0'-15'-46'0,"-1"4"53"0,-1 1 39 0,2 3 29 0,0 1 15 0,0 6-4 0,-2-10-11 0,2 10-11 0,0 0 6 0,0 0 21 0,5 20 20 0,-3-2 19 15,4 9 10-15,-2 15 18 0,-1 14 13 16,4 7 6-16,-4 5 1 0,-3 4 5 16,4 0-9-16,-4 2-4 0,2 6-5 0,-4 1-6 15,2-3-2-15,-2-5 6 0,-1-5 1 16,1-4 3-16,-2-4-2 0,-1-16 1 16,4-2-7-16,-3-4-4 0,0-11-13 0,2-3-31 15,2-7-111-15,-2-2 0 0,2-1 0 16,0-2 0-16,0-3 0 0,0-1 0 0,0 1 0 15,0-9 0-15,0 10 0 0,0-10 0 16,4 1 0-16,-4-1 0 0,0 0 0 0,0 0 0 16,0 0-99-16,0 0-382 0,0 0-131 15,9-14-152-15,-9 14-100 0,-3-9 79 0,3 9-775 16,-6-12-1002-16</inkml:trace>
  <inkml:trace contextRef="#ctx0" brushRef="#br0" timeOffset="-206370.84">20377 12129 4487 0,'6'-17'-47'0,"1"3"48"16,0 1 11-16,3-3 26 0,5 1 39 16,3 1 21-16,4-5 3 0,5 4-3 0,-4 3-9 15,-4 3-8-15,0 2-11 0,-2 4-5 16,-2 1-7-16,1 2-7 0,0 3-4 0,-2 4-4 16,-1 7 1-16,-3 0 10 0,-4 1 13 15,-2 3 20-15,-4 2 16 0,-6 4 16 0,-2 10 16 16,-5-1 19-16,0-1 12 0,-5-1 16 15,5-1 10-15,-1-3 4 0,2-1-3 0,1-8-4 16,2-2-8-16,5-1-3 16,1-8-11-16,-1 3-6 0,0 0-8 0,3-4-52 15,1-6-101-15,1 14 0 0,3-9 0 16,3 2 0-16,5-2 0 0,0-2 0 0,-1 1 0 16,3-3 0-16,-2 1 0 0,3 0 0 15,-1-2 0-15,1 0 0 0,-1 0 0 0,-3-2 0 16,-11 2 0-16,19 0 0 0,-10-2 0 15,-9 2 0-15,14-1 0 0,-14 1 0 0,11-2 0 16,-11 2 0-16,0 0-365 0,10-2-204 16,-10 2-134-16,0 0-175 0,0 0 63 15,0 0 95-15,0 0-688 0,0 0-861 0</inkml:trace>
  <inkml:trace contextRef="#ctx0" brushRef="#br0" timeOffset="-205865.36">20942 11997 4068 0,'4'-12'-40'0,"0"2"35"0,-1 1 15 0,2 3 23 0,1-1 23 0,-1 1 13 0,3 2-13 0,-3-2 2 0,3 5-6 0,2-3 0 15,-1 2-8-15,-9 2-6 16,19 2-5-16,-6 0-1 0,-1 0-4 0,-1-1-4 16,-2 5-5-16,2-3 1 0,-6 2 3 15,3 2 12-15,-7 0 18 0,1 3 18 0,-2 2 13 16,-2 0 15-16,-3 1 3 0,-1 1 3 16,-2 2-3-16,2-3-5 0,-1 3-5 0,2-4-9 15,1-2-4-15,0 1-8 16,2-1 9-16,2 0 12 0,0 1 14 0,0-2 13 0,6 2 19 15,-1 1 1-15,5 0 0 0,-3 0-5 16,1 2-8-16,3-3-9 0,-1 2-2 16,2 2-12-16,-3 1-8 0,0-3-8 15,1 1-4-15,-2 0 3 0,-3 0 1 0,1 1 12 16,-3-1 8-16,-1-1 11 0,1-1 1 16,-3 2 3-16,-3-3-85 0,1 4-37 15,1-3 0-15,-5 2 0 0,1-1 0 0,-5-2 0 16,2 1 0-16,-1-1 0 0,0-4 0 0,-5 2 0 15,1-4 0-15,-3 1 0 0,3-3 0 16,-2-1 0-16,1-2 0 0,2-4 0 0,0-1 0 16,-3 0-258-16,3-2-284 0,-3-1-110 15,6-1-157-15,-1 0-27 0,0 1 90 0,7 0-733 16,-5 0-926 0</inkml:trace>
  <inkml:trace contextRef="#ctx0" brushRef="#br0" timeOffset="-205389.27">21554 11543 4279 0,'2'-14'-24'0,"0"2"51"0,-1 5 33 0,-1 1 28 0,2-1 18 0,-2 7 10 0,2-7-10 0,-2 7-15 16,0 0-2-16,0 0 16 0,0 0 26 0,0 38 13 15,0-1 19-15,-2 4 11 0,0 17 14 16,1 3 3-16,-1 4-3 0,0 7 3 0,2 2-13 15,-2 1-18-15,0 0-12 0,2 3-12 16,0-5-14-16,2 0-10 0,0-5 7 16,-2-6 15-16,0-4 5 0,0-13 8 15,0-6 9-15,0-10 6 0,0-5-97 0,-2-4-65 16,0-2 0-16,2-4 0 0,0-3 0 16,0 0 0-16,0-3 0 0,0 1 0 15,2-1 0-15,-2-8 0 0,4 13 0 0,-4-13 0 16,3 3 0-16,-3-3 0 0,8 0 0 15,-8 0 0-15,0 0 0 0,0 0 0 0,0 0-83 16,17-7-531-16,-17 7-161 0,2-7-133 16,-2 7 88-16,0 0-877 0,0 0-1133 0</inkml:trace>
  <inkml:trace contextRef="#ctx0" brushRef="#br0" timeOffset="-204567.59">22201 11954 4569 0,'10'-5'-50'0,"-7"0"56"0,4 2 37 0,-3-1 31 0,-4 4 30 0,5-7 31 0,-5 7 22 0,0 0 8 0,6-5 4 16,-6 5-9-16,0 0-6 0,0 0-5 0,0 0-7 15,5-7-18-15,-5 7-1 0,0 0-9 16,0 0-13-16,0 0-1 0,0 0-14 0,4-7-11 15,-4 7-7-15,0 0-3 0,2-12-9 16,-2 12-8-16,0-10 2 0,0 1-13 16,0 9 1-16,-4-16-8 0,2 5 2 0,-1-1-10 15,-3 0 1-15,0-2-7 0,-4 3-2 16,3 0 0-16,-4 3-3 0,-5-1-3 16,-2 0-3-16,0 6-2 0,-1 3 0 15,-2 0 2-15,-4 3 3 0,0 3 2 0,-9 4 0 16,7 4 0-16,1 3 0 0,5 2 9 15,4-3 1-15,6-1-3 0,1 3 5 0,0-1-7 16,8-1 13-16,2-1-6 0,2 1 19 16,6 2 10-16,2-2 7 0,3-2 2 0,3-2 0 15,0-4-9-15,5 1 1 16,-4-6-5-16,2 1-1 0,3-2-2 0,-6-4-5 16,6 0 3-16,-6-3 7 0,4 3-1 15,-5-2 5-15,-2 1-42 0,-2 1-11 0,-1 1 0 16,-10 1 0-16,15-1 0 0,-15 1 0 15,0 0 0-15,16 6 0 0,-16 3 0 0,2 1 0 16,-4 3 0-16,2 5 0 0,-2 1 0 16,4 1 0-16,-6 3 0 0,2 0 0 0,2-2 0 15,0 0 0-15,0-2 0 0,0 1 0 16,0-3 0-16,0-4 0 0,0 2 0 0,0-3 0 16,0-4 0-16,0 3 0 15,-2-3 0-15,0 1 0 0,-6 1 0 0,3 1 0 0,-6-2 0 16,-1 0 0-16,-1 0 0 15,-5 0 0-15,0-3 0 0,0 0 0 0,3 0 0 0,-2-1 0 16,6-1 0-16,-3-1 0 16,3-1 0-16,2 0 0 0,9-2 0 0,-22 3 0 15,15-3 0-15,7 0 0 0,-16 2 0 16,16-2 0-16,0 0 0 0,-14-2 0 16,14 2 0-16,-13-2 0 0,13 2 0 0,0 0-640 15,-9-5-347-15,9 5 84 0,0 0 96 0,0 0-844 16,0 0-1088-16</inkml:trace>
  <inkml:trace contextRef="#ctx0" brushRef="#br0" timeOffset="-204160.99">22641 11401 4847 0,'4'-10'22'0,"-2"2"2"0,-2 1 4 0,2 4 2 0,-2 3 0 0,0 0 47 0,0 0 41 0,0 0 15 0,1 32 8 16,-1-4 27-16,3 15 17 0,-3 14 9 16,-3 1 5-16,6 7 13 0,-6 0 0 0,2 6-10 15,-1-1-15-15,-4 0-7 0,3-1-8 16,-1-3-8-16,-2 0-13 0,-2-3-9 15,2-1 2-15,3-5-7 0,-3-13-45 0,4-3-92 16,-1-5 0-16,1-7 0 0,0-5 0 16,0-4 0-16,0-4 0 0,2-2 0 15,0 0 0-15,2-5 0 0,-2 2 0 0,0-2 0 16,0-2 0-16,2 0 0 0,-2-2 0 16,0-5 0-16,2 7 0 0,-2-7 0 0,0 0 0 15,5 3 0-15,-5-3 0 0,0 0 0 16,0 0-213-16,0 0-502 0,0 0-203 15,0 0 41-15,-1-19 92 0,1 19-808 16,-4-10-1033-16</inkml:trace>
  <inkml:trace contextRef="#ctx0" brushRef="#br0" timeOffset="-203368.11">23264 11792 4094 0,'8'-4'-86'0,"1"2"62"0,-9 2 52 0,11-4 45 0,-7 0 38 0,-4 4 35 0,10-3 29 0,-10 3 16 0,0 0 1 0,6-6-7 15,-6 6-10-15,0 0-11 0,0 0-11 16,0 0-17-16,0 0-9 0,-34 0-5 16,34 0-18-16,-33 4-14 0,16-1-3 0,0-1-10 15,0 2-3-15,-3-1-10 0,4 0-8 16,-2-1-6-16,3 1-3 0,1-2-4 0,2 3-3 15,0 0-5-15,0-2-2 16,12-2-4-16,-16 3 4 0,16-3-13 0,-14 2 2 16,8 1-5-16,-3 2-5 0,2 0-1 15,-5 6-2-15,4-3 0 0,1 4 3 0,-1 0 2 16,2 2-9-16,2 0 7 0,3 3-2 16,1-1 1-16,1 2 3 0,5 2 1 0,4-4-8 15,9 8 2-15,-4-7 3 16,0-1 0-16,1-3 1 0,-1 1 2 0,0 0-3 15,2-2 4-15,-1 2-6 0,-2-1 3 0,-2 2 0 16,-1 0 7-16,2-2 8 0,-2-1-2 0,-8 2 15 16,5-1 11-16,-5 0 12 0,1-2 18 15,-2 2 14-15,0-3 4 0,-4 2 11 16,0-2 5-16,-2 1 3 0,1 0-1 16,-7 0-49-16,5-1-69 0,-5-4 0 0,0 4 0 15,-1-4 0-15,-1 1 0 0,-1-3 0 16,1-1 0-16,1 0 0 0,-2-1 0 0,1-2 0 15,3 2 0-15,9-2 0 0,-19-2 0 16,19 2 0-16,-21-2 0 0,11 2 0 0,10 0-313 16,-14 0-178-16,14 0-122 15,-13-4-157-15,8 0-72 0,5 4 79 0,-2-9-733 0,2 9-943 16</inkml:trace>
  <inkml:trace contextRef="#ctx0" brushRef="#br0" timeOffset="-202848.75">23746 11846 3894 0,'13'-8'-62'0,"-3"2"67"0,-2 0 68 0,-1 1 42 0,-3 1 44 0,-4 4 19 0,4-7 8 0,-4 7-4 0,6-5-8 15,-6 5-20-15,0 0-18 0,0 0-14 16,0 0-6-16,0 0-9 0,-39 9-3 16,19 1-12-16,-9 4-3 0,0 5 0 0,-1-4-1 15,1 4-4-15,4-1 8 0,2-1-7 16,7 0-5-16,5-4-3 0,0 1 1 0,6-1 8 16,-1 1 13-16,6-1 1 0,2-2 6 15,4 3-6-15,-1-2 3 0,7 0-5 0,-1 0 4 16,2 2 0-16,5-1 5 15,-5 1 1-15,2 0-3 0,3-2-3 0,-3-1-10 0,-2 4-8 16,1-3-4-16,-5-1-1 16,-2 1-38-16,3-1-41 0,-2 1 0 0,-5 0 0 15,-1-2 0-15,-2 0 0 0,0 1 0 16,-2-1 0-16,-7 2 0 0,2-2 0 0,-7 3 0 16,-3-2 0-16,0 0 0 0,-3-3 0 15,0 2 0-15,-3-5 0 0,0 4 0 16,1-2 0-16,2-3 0 0,3 1 0 0,-2-2 0 15,5-1 0-15,2 1 0 0,-2-1 0 16,3-1 0-16,-1 1 0 0,2-2 0 0,10 0 0 16,-13 0 0-16,13 0 0 0,-14 0 0 15,14 0-330-15,-11-2-687 0,11 2 91 16,0 0 104-16,0 0-911 0,-23 6-1166 16</inkml:trace>
  <inkml:trace contextRef="#ctx0" brushRef="#br0" timeOffset="-201750.24">24274 11522 4516 0,'9'-18'-83'0,"-3"0"65"0,-2 3 63 0,-2 1 47 0,0 1 37 0,-2 4 26 0,2-1 30 16,-2 1 9-16,0 2-11 0,0 7-20 16,0-12-20-16,0 12-17 0,0 0-3 0,0 0 12 15,-4 33 14-15,0 3 8 0,0 8 12 16,3 15 12-16,-4 4 7 0,1 4 5 15,2 1-2-15,-1 5-22 0,-3-3-6 0,3 0-10 16,-3-2-5-16,-1-2-3 0,4-2-48 0,-3-6-97 16,3-5 0-16,-1-12 0 0,-2-5 0 15,3-8 0-15,-2-5 0 0,1-5 0 0,2-2 0 16,2-2 0-16,-1-1 0 16,-1-4 0-16,2 0 0 0,-2 0 0 0,2-2 0 15,0-7 0-15,0 11 0 0,0-11 0 16,0 9 0-16,0-9 0 0,0 5 0 0,0-5 0 15,0 0 0-15,0 0 0 0,2 6 0 16,-2-6 0-16,0 0-51 0,0 0-591 0,0 0-141 16,0 0-127-16,9-21 87 0,-4 11-871 15,-2-1-1130-15</inkml:trace>
  <inkml:trace contextRef="#ctx0" brushRef="#br0" timeOffset="-201278.82">24689 11918 5002 0,'-1'-4'33'0,"1"4"4"15,1-7 1-15,-1 7 35 0,0 0 39 0,0 0 20 16,0 0 9-16,0 0 0 0,-6 23-4 16,6-12-2-16,3 1 2 0,-1 0-15 15,1 3-8-15,1-3-10 0,1 2-10 16,1-3-6-16,-1-2-10 0,2 2-2 0,0-2-7 15,1-3-4-15,1-1-2 0,-1 0-5 0,3-3-13 16,-11-2 10-16,25-2-16 0,-8-3 5 16,2-5-13-16,4-5 0 0,0-3-4 0,2 0-5 15,-2-5 10-15,-2 1-4 16,-3 1 4-16,0 5 19 0,-7 1 14 0,-1 5 6 16,-1 1-5-16,-3 3-7 0,-1-1-11 15,1 4-10-15,-6 3 3 0,0 0 15 0,0 0 8 16,0 0-3-16,-2 32 3 0,-3-12 8 15,-5 11-72-15,-2 4 0 0,3-1 0 0,2 2 0 16,-1-3 0-16,0 1 0 0,1 0 0 16,-1-8 0-16,6-2 0 0,-1-4 0 15,-3 0 0-15,4-3 0 0,0-4 0 16,-2 1 0-16,4-1 0 0,-4-5 0 0,2 0 0 0,2-1 0 16,-2 2 0-16,2-4 0 15,0-5 0-15,0 9 0 0,0-9 0 0,0 0-96 16,0 0-288-16,0 0-95 0,0 0-103 15,0 0-132-15,0 0-122 0,0 0 85 0,0 0-728 16,0 0-927-16</inkml:trace>
  <inkml:trace contextRef="#ctx0" brushRef="#br0" timeOffset="-200880.15">25483 11306 4237 0,'-2'-17'56'0,"0"1"43"0,2 7 33 0,-2 0 11 0,2 2 4 0,0 2-4 0,0 5-16 0,0 0-13 15,0 0 15-15,0 0 22 0,-5 22 14 0,-1 12 7 16,1 9 26-16,-4 14 12 0,2 3 9 15,-2 5 6-15,-2 4 8 0,-1 3-4 0,-5 15-3 16,-1 2-21-16,4-19-2 16,-2-3-27-16,-2 1-12 0,6-5-76 0,-3-3-88 15,-5-4 0-15,9-1 0 0,-1-5 0 16,5-13 0-16,-1-2 0 0,-2-4 0 0,7-9 0 16,-1-5 0-16,0-4 0 0,2 0 0 15,2-4 0-15,-1-1 0 0,1 0 0 0,-2-1 0 16,2 0 0-16,0-7 0 0,2 7 0 15,-2-7 0-15,0 0 0 0,1 7 0 0,-1-7 0 16,0 0-214-16,0 0-366 0,0 0-127 16,0 0-185-16,0 0 76 0,0 0 84 15,0 0-713-15,0 0-896 0</inkml:trace>
  <inkml:trace contextRef="#ctx0" brushRef="#br0" timeOffset="-200529.4">25719 11824 4307 0,'6'-15'109'0,"-1"6"46"0,-2-1 24 0,1 2 22 15,0 2 7-15,-3 1 1 0,-1 5-20 16,2-7-26-16,-2 7-16 0,0 0 15 0,0 0 19 15,0 0 3-15,8 33 5 16,-12-13 4-16,0 6 2 0,-1 11 0 0,-5 1-2 16,0 4-7-16,1-6-12 0,0 1-7 15,1-1-11-15,-2-1-12 0,1-4-139 0,-1-2-5 16,4-6 0-16,1-3 0 0,-1-4 0 16,4-2 0-16,-3 0 0 0,0-4 0 0,3 1 0 15,-1-4 0-15,1-1 0 0,0 1 0 16,-2-2 0-16,4-5-141 0,-1 7-393 0,1-7-176 15,0 0-195-15,0 0 74 0,0 0 89 16,1-25-730-16,5 8-920 0</inkml:trace>
  <inkml:trace contextRef="#ctx0" brushRef="#br0" timeOffset="-199343.92">26259 11123 3839 0,'-7'-7'-125'0,"4"-1"49"0,-1 4 41 0,4 4 44 0,-6-10 39 0,5 7 46 0,1 3 21 0,-2-10 12 16,2 10 0-16,2-8-18 0,-2 8-10 0,14-9-11 15,6 1-1-15,12-2-8 0,8 1-5 16,15-2-4-16,10 3-9 0,4 1-8 0,9-1-4 15,2-1-4-15,1 2-4 0,2-4-6 16,-5 3-4-16,2 2-5 0,-5-1-1 16,-2 0 2-16,-2 0-4 0,-9 0-2 15,-2 2 11-15,-14-1 8 0,-5-3 13 0,1 2 12 16,-5 0 8-16,-3 0 5 0,-5 4 7 16,-7-1-5-16,1 1-4 0,-4-1-3 0,0 3-9 15,-2-3-6-15,-2 3-2 0,1-1-7 16,-3 2-7-16,1 0-1 0,-3 0-7 0,-11 0-4 15,17 2-6-15,-7-2 1 0,-10 0-3 16,14 5 2-16,-5 2-1 0,-4 1 2 0,1 2 10 16,-3 4 9-16,-3 5 12 0,2 3 17 15,-4 16 12-15,-3 5 17 0,-8 12 9 16,1 6-5-16,1 5 4 0,-7 2 4 0,-9 19-3 16,13-19 5-16,-11 21 12 0,2-4 13 15,1 1 4-15,4-15 5 0,-3 13 4 16,2-20-82-16,4-2-72 0,-2-3 0 0,-1-5 0 15,5-4 0-15,0-2 0 0,1-12 0 16,3-2 0-16,1-3 0 0,1-7 0 0,1-5 0 16,0-2 0-16,3-3 0 0,1 0 0 15,-3-5 0-15,3 4 0 0,-1-3 0 0,3-1 0 16,-2 0 0-16,0-1 0 16,-2-1 0-16,4-7 0 0,-3 14 0 0,1-7 0 15,2-7 0-15,-2 12 0 0,-2-8 0 0,4-4 0 16,-3 11 0-16,3-11 0 0,-5 7 0 15,5-7 0-15,-6 9 0 0,1-6 0 16,-4 2 0-16,-2-2 0 0,-3 1 0 0,-6-1 0 16,-4 0 0-16,-2 1 0 0,-17-2 0 15,-2 1 0-15,-5-1 0 0,-4-2 0 0,-12 2 0 16,-3-4 0-16,-1 0 0 0,-1 2 0 16,1-1 0-16,0-3 0 0,-2 0 0 0,0 1 0 15,2 0 0-15,4 1 0 0,3-3 0 16,13 3 0-16,5-1 0 0,0 0 0 0,6 1 0 15,6 0 0-15,8 1 0 0,2-1 0 16,3 0 0-16,1 0 0 0,6 0 0 16,-3 1 0-16,5-1 0 0,-1 2 0 15,12 0 0-15,-19-4 0 0,19 4 0 0,-14-1 0 16,14 1 0-16,-11 0 0 0,11 0 0 16,0 0 0-16,-11-2 0 0,11 2 0 0,0 0 0 15,-14-2 0-15,14 2 0 0,0 0 0 16,0 0 0-16,0 0 0 0,0 0 0 0,-12 0 0 15,12 0 0-15,0 0 0 0,0 0 0 16,0 0 0-16,0 0 0 0,0 0 0 0,0 0 0 16,-9-2 0-16,9 2 0 0,0 0 0 15,0 0 0-15,0 0 0 0,0 0-163 16,0 0-848-16,0 0 66 0,0 0 103 16,23-13-937-16,-12 4-1208 0</inkml:trace>
  <inkml:trace contextRef="#ctx0" brushRef="#br0" timeOffset="-198796.74">26700 11486 4624 0,'10'-18'-175'0,"-2"2"62"0,-1 2 61 0,-1 2 53 0,1 0 52 0,1 1 37 0,0-1 35 0,-2 2 33 0,-3 2 9 16,3 2-5-16,-4 0-12 0,-2 6-18 16,8-5 4-16,-8 5 40 0,0 0 33 15,4 20 13-15,-6 0 7 0,-5 14 13 0,2 4-4 16,-4 1 5-16,1 0 1 0,-4 9 5 15,3-10-8-15,0 2-5 0,-1-5-32 16,0 0-204-16,3-1 0 0,-3-3 0 0,2-6 0 16,1-6 0-16,1-3 0 0,1-1 0 0,0-1 0 15,2 0 0-15,-1-4 0 16,2-1 0-16,-2-2 0 0,2 1 0 0,1-3 0 16,-1 2 0-16,2 1 0 0,0-8 0 15,-2 4 0-15,2-4 0 0,0 0-244 0,0 0-391 16,15-14-130-16,-3 3-129 0,8-9 75 15,3-2-825-15,9-5-1082 0</inkml:trace>
  <inkml:trace contextRef="#ctx0" brushRef="#br0" timeOffset="-198431.9">27369 11426 4274 0,'8'-7'-51'0,"-5"2"58"0,-3 5 16 0,4-7 8 16,-4 7 50-16,0 0 44 0,0 0 31 0,-17 23 14 15,0-1 25-15,-4 7 7 16,-5 9 15-16,-5 2 26 0,1 0 2 0,-2 2 4 16,-4 0 1-16,0 1-1 0,4 0-7 15,2-2-13-15,1-3-9 0,4-2-17 0,6-6-14 16,6 0-15-16,0-2-13 0,5-6-54 16,3-5-107-16,-2-2 0 0,5-2 0 0,2-2 0 15,0 0 0-15,6-3 0 16,2 1 0-16,2-4 0 0,2 2 0 0,0-6 0 0,5 1 0 15,-17-2 0-15,27-5 0 0,-11 0 0 16,-5-3 0-16,3-3 0 0,-5-1 0 16,2-1 0-16,-6-3 0 0,4 3 0 0,-7-1 0 15,-1 1 0-15,-4 2 0 0,-1 0 0 16,-4 3 0-16,-3-1 0 0,-3 2 0 16,-3 0 0-16,0 3 0 0,-2 4 0 15,0-1-183-15,-3 5-448 0,6-3-168 0,-7 3-93 16,0 1 89-16,0 2-858 0,-5 5-1097 15</inkml:trace>
  <inkml:trace contextRef="#ctx0" brushRef="#br0" timeOffset="-195823.86">22297 11430 1352 0,'-2'5'423'0,"2"-5"-116"0,0 0-54 0,0 0-19 0,0 0 0 0,0 0-1 0,0 0-20 0,0 0-14 0,0 0 9 16,0 0 11-16,0 0-1 0,0 0 3 15,0 0-6-15,-20-10-2 0,20 10-11 0,-5-6-7 16,5 6-6-16,-8-10-11 0,3 5-3 15,-2 0-11-15,7 5-6 0,-11-12-7 0,6 5-12 16,-4 0-11-16,-5 1-5 16,3-3-14-16,-3 2-7 0,1-2-11 0,0 2-1 15,-5 1-19-15,5 0-5 0,-2 1-17 16,-3 1-4-16,3-2-4 0,-2 2-1 0,0 1-3 16,3 0-12-16,-2 1 0 0,2 0 0 15,1 1 2-15,-2 1-9 0,15 0-1 0,-27 0-1 16,12 0 2-16,2 1-11 0,-1 1 8 15,-3 1-7-15,3 2-4 0,1-1 0 0,-2 2 12 16,2 0-6-16,0-1-5 16,-3 2 6-16,5 0-4 0,-3 0-2 0,3 1-4 0,2-1 9 15,-3 1-8-15,1 1 2 16,2 2-1-16,-3-1-3 0,0 0 4 0,0 0 4 16,3 2-5-16,0 0-4 0,-3 0 9 15,1 2-5-15,0-2 5 0,1 0-2 0,0-1-4 16,-1 2 0-16,3-1 4 0,-1 0 5 15,1 0-2-15,-1 0 6 0,-1 3 3 0,3 1-1 16,-1-2 0-16,-2 1-2 0,4 1 2 16,-3 1 1-16,4 0 2 0,-4-1 4 15,2 0 2-15,0 3-1 0,-1-1-1 16,3 2 5-16,-2-5-6 0,2-1-1 0,-1 2 0 16,2-3 6-16,1 3-5 0,-3-3 2 0,2 3-3 15,0-3-3-15,0 3 0 0,0-2-3 16,3 1 0-16,-1 1 1 0,-2 1 2 15,2-2-1-15,2 2-18 0,-2 1 0 0,2-3 0 16,0 1 0-16,0 0 0 0,0-2 0 16,0 2 0-16,0-1 0 0,0-1 0 15,0 0 0-15,0 1 0 0,0-3 0 0,0 2 0 16,0-1 0-16,2-1 0 0,-4 3 0 16,2-2 0-16,0-1 0 0,0 2 0 0,0-1 0 15,0 1 0-15,0 0 0 0,0 1 0 16,0 0 0-16,2 1 0 0,0-1 0 0,-2 2 0 15,4 1 0-15,-1-1 0 0,-1-2 0 16,0 1 0-16,2 1 0 0,0-3 0 16,0 1 0-16,0-1 0 0,0 2 0 0,-1-3 0 15,3 0 0-15,-2 0 0 0,-3-3 0 16,6 2 0-16,-2-2 0 0,-1 2 0 16,2-1 0-16,-3-3 0 0,5 2 0 0,-5-1 0 15,8 1 0-15,-2 1 0 0,-2-3 0 16,5 0 0-16,-3 2 0 0,2-2 0 0,3-2 0 15,-3 3 0-15,3-2 0 16,-3 2 0-16,0-3 0 0,2 1 0 0,-2 0 0 16,1-2 0-16,-3 1 0 0,2-1 0 0,1 0 0 15,-1-2 0-15,2 1 0 0,1-1 0 16,-1 1 0-16,2-1 0 0,4-1 0 16,-2 0 0-16,0-2 0 0,1 0 0 0,-4 0 0 15,2 0 0-15,2 0 0 0,-5-2 0 16,1 2 0-16,-14 0 0 0,27-4 0 0,-11 3 0 15,-1-1 0-15,-1-2 0 0,-2 1 0 16,2 1 0-16,-3-1 0 0,0-2 0 0,3 1 0 16,-3 0 0-16,3 0 0 0,1-2 0 15,-4 1 0-15,3 0 0 0,-3 0 0 0,1 0 0 16,-1 0 0-16,0-2 0 0,1-1 0 16,-1 3 0-16,-1-2 0 0,0 0 0 0,-1-1 0 15,0 2 0-15,1-2 0 16,2-1 0-16,-3-2 0 0,3 3 0 0,-5-5 0 15,2 2 0-15,3-1 0 0,-1-2 0 16,1-1 0-16,0-1 0 0,1 1 0 0,-1 0 0 16,-1-1 0-16,0 1 0 0,1 1 0 15,-1-2 0-15,-2 4 0 0,-1 0 0 0,3-1 0 16,-3 1 0-16,-3-2 0 0,6 1 0 16,-4 0 0-16,0-1 0 0,1 1 0 0,-2-1 0 15,3-3 0-15,-1 3 0 0,-1-5 0 16,3 2 0-16,0-2 0 0,-1 0 0 0,-1 2 0 15,1 0 0-15,1-2 0 0,-2 1 0 16,-3-3 0-16,5 4 0 0,-5-1 0 16,3 2 0-16,-4 0 0 0,2-3 0 0,-1-2 0 15,-1 5 0-15,0-5 0 0,-1 0 0 16,1-1 0-16,1-2 0 0,-3-2 0 16,-2-1 0-16,0 0 0 0,-2-15 0 0,-5 3 0 15,2-1 0-15,-4 1 0 0,-7-6 0 16,1 11 0-16,-3 2 0 0,-2 3 0 0,-7-6 0 15,2 11 0-15,-3 3 0 0,-3 2 0 16,1 4 0-16,-4 3 0 0,-2 6 0 0,-2 0 0 16,-1 5 0-16,7 1 0 0,-6 3 0 15,0 2 0-15,2 3 0 0,-1 3 0 0,1 1 0 16,2 3 0-16,-6 7-385 16,8-2-612-16,-6 3 70 0,-1 5 105 0,3 2-899 15,2 3-1154-15</inkml:trace>
  <inkml:trace contextRef="#ctx0" brushRef="#br0" timeOffset="-194023.02">21995 12822 4317 0,'2'-10'-175'0,"0"3"65"0,0-2 42 0,0 3 42 0,1-1 31 0,-3 0 40 0,3 2 21 16,-3-2 17-16,0 7 12 0,6-10 4 15,-4 4-2-15,-2 6 0 0,3-8 0 0,-3 8-4 16,6-6-6-16,-4 1-4 0,-2 5-9 16,0 0-1-16,3-8-3 0,-3 8 0 0,0 0-6 15,2-5-4-15,-2 5-11 0,0 0-2 16,0 0 7-16,0 0 22 0,0 0 8 16,0 0 8-16,0 0-1 0,0 0-11 0,-2 25 1 15,2-16-2-15,0 3 0 0,-1 0-4 16,-3 0-4-16,2 5-3 0,-2-1-3 15,3 2-1-15,-3 0-4 0,-2 0 0 16,3 5 1-16,-4-1 3 0,2 0 2 0,-1-1 5 16,1 0 9-16,-6-1 3 0,2 8 5 15,2-4 9-15,-1-6 13 0,-2 3 4 0,3-2 6 16,-8 4-1-16,3-1 1 0,-3 1-1 16,3-2-5-16,1-4-8 0,2 0-18 0,-5 1-88 15,3-2 0-15,0 2 0 0,-5-3 0 16,3 1 0-16,1 0 0 0,1 0 0 0,-3-1 0 15,3-1 0-15,2-2 0 0,-1 0 0 16,-1 3 0-16,-2-4 0 0,-1 1 0 0,3-2 0 16,-7 3 0-16,4-4 0 15,-2 2 0-15,-1-2 0 0,0-1 0 0,-5 0 0 16,6-1 0-16,-6 2 0 0,2-2 0 16,3-2 0-16,-3-2 0 0,4 1 0 0,-6-2 0 15,4 2 0-15,-3-3 0 0,-1-1 0 16,6 0 0-16,-5 0 0 0,-1 0 0 15,0-4 0-15,3 3 0 0,-3-3 0 0,6 1 0 16,-7-4 0-16,1 2 0 0,6 0 0 16,-2-2 0-16,4 0 0 0,-2 0 0 15,1-1 0-15,-3-1 0 0,6 0 0 0,-2 0 0 16,3 0 0-16,-1 0 0 0,0-2 0 16,1 1 0-16,-1-2 0 0,3 0 0 0,2-1 0 15,-2-3 0-15,0-3 0 0,2 2 0 16,-1-2 0-16,5-2 0 0,-4 3 0 0,5-3 0 15,1 2 0-15,-1-1 0 0,2 1 0 16,-2-2 0-16,4 3 0 0,0-1 0 0,-1 0 0 16,-1 0 0-16,5 0 0 0,-1 2 0 15,-2-2 0-15,-1 3 0 0,3 1 0 0,2 1 0 16,-3 2 0-16,-1 1 0 0,2 0 0 16,1 1 0-16,-4 2 0 0,-1 1 0 15,2 0 0-15,-2 0 0 0,0 7 0 16,4-9 0-16,-4 9 0 0,2-8 0 0,-2 8 0 15,2-9 0-15,-2 9 0 0,0-5 0 16,0 5 0-16,1-7 0 0,-1 7 0 0,0 0 0 16,0-10 0-16,0 10 0 0,0 0 0 15,0-7 0-15,0 7 0 0,0 0 0 0,0 0 0 16,0-7 0-16,0 7 0 0,0 0 0 16,0 0 0-16,0 0 0 0,0-8 0 0,0 8 0 15,0 0 0-15,0 0 0 0,0 0 0 16,0 0 0-16,0 0 0 0,0 0 0 15,0 0 0-15,-1-5 0 0,1 5 0 0,0 0 0 16,0 0 0-16,0 0 0 0,0 0 0 16,0 0 0-16,0 0 0 0,0 0 0 15,-33 16 0-15,19-7 0 0,-4 1 0 0,-7 6 0 16,2 3 0-16,-2-2 0 0,3 1 0 16,1 2 0-16,1-7 0 0,7-1 0 0,4-2 0 15,-1 1 0-15,2-5 0 0,-1 1 0 16,4-1 0-16,-4-1 0 0,9-5 0 15,-9 9 0-15,9-9 0 0,-5 4 0 0,5-4 0 16,-6 6 0-16,6-6 0 0,0 0 0 16,0 0 0-16,0 0 0 0,0 0 0 0,0 0 0 15,2-17 0-15,2 8 0 0,-1 0 0 16,5 0 0-16,-3-2 0 0,5-1 0 16,0 1 0-16,-1 1 0 0,1-2 0 0,-1 2 0 15,0 0 0-15,3-1 0 0,-2 1 0 16,1 2 0-16,-1-3 0 0,-1 4 0 0,0-1 0 15,-1 1 0-15,0 0 0 0,0 2 0 16,-5 1 0-16,3-1 0 0,-6 5 0 0,12-2 0 16,-12 2 0-16,15 6 0 0,-6-1 0 15,1 3 0-15,3 1 0 0,1 5 0 0,6 8 0 16,3 2 0-16,0 0 0 0,6 0 0 16,0 1 0-16,5 2 0 0,-6-5 0 15,-1-2 0-15,-3-2 0 0,-3-4 0 16,-5-3 0-16,-1-2 0 0,-4 0 0 0,-1-1 0 15,-1-3 0-15,1 0 0 0,-4 0 0 16,0-1 0-16,-1-1 0 0,1 3 0 0,-6-6 0 16,5 4 0-16,-5-4 0 0,9 4 0 15,-9-4 0-15,3 5 0 0,-3-5 0 0,6 3 0 16,-6-3 0-16,0 0 0 0,0 0 0 16,5 6 0-16,-5-6 0 0,0 0 0 0,0 0 0 15,0 0 0-15,0 0 0 0,0 0 0 16,0 0 0-16,0 0 0 0,0 0 0 0,0 0 0 15,0 0 0-15,0 0-165 16,-19 5-874-16,12-3 100 0,-5 1-1118 0,-1-1-1470 16</inkml:trace>
  <inkml:trace contextRef="#ctx0" brushRef="#br0" timeOffset="-191965.28">17455 14269 1013 0,'5'-10'354'0,"1"-1"-97"0,-2 5-33 0,-1 0-18 0,-1-2-11 0,5 3-5 15,-7 5 10-15,2-14 8 0,-1 9 9 16,-1 5-7-16,0-9-16 0,0 9-13 0,0 0 14 16,0 0 23-16,-25 21 15 0,2 5-1 15,-5 8 15-15,-3 8 6 0,1 2 7 0,-3 2 2 16,3 0-12-16,-1 1-11 0,3-4-17 16,1-1-8-16,5-2-12 0,2-9-15 15,8-5-15-15,-2-1-15 0,3-4-15 0,1-6-14 16,4-1-12-16,0-6-9 0,1 1-9 15,1 0-10-15,0-3-8 0,1 1-7 16,-1-2-16-16,1 1-27 0,3-6-38 16,0 0-66-16,0 0-89 0,0 0-67 0,0 0-61 15,0 0-71-15,5-21-66 0,4 5-58 16,0-4-73-16,13-6-98 0,-8-3-88 0,11-7 63 16,-2 0-483-16,1-2-632 0</inkml:trace>
  <inkml:trace contextRef="#ctx0" brushRef="#br0" timeOffset="-191719.35">17380 14311 3050 0,'12'-23'-50'15,"-3"4"64"-15,2 3 59 0,-6 5 59 16,2-1 40-16,-3 3 20 0,2 2 7 0,-3 1-27 16,1 0-13-16,-4 6 23 0,0 0 24 15,25 12 1-15,-13 2 14 0,5 10 7 16,0 4-18-16,4 12 12 0,-4 5-28 16,6-2-14-16,-3 1-18 0,0 1-13 0,1 0-14 15,-1-4-12-15,-4-8-13 0,-1 2-13 16,-1-2-15-16,-3-3-7 0,-4-7-17 15,3-4-40-15,-6-4-28 0,0 1-52 16,0-5-46-16,-3 2-46 0,1-4-57 0,0-1-57 0,2 0-91 16,-6-4-98-16,2-4-136 0,0 0-136 15,0 0 69-15,0 0-483 0,0 0-611 16</inkml:trace>
  <inkml:trace contextRef="#ctx0" brushRef="#br0" timeOffset="-191539.54">17493 14674 3032 0,'-18'-4'83'0,"3"-1"55"16,3 2 30-16,1 1 30 0,11 2 31 16,-16-5 25-16,16 5 14 0,-10-4-11 15,10 4-19-15,-8-3-27 0,8 3-18 0,0 0-18 16,0 0-20-16,0 0-20 0,0 0-30 16,34-1-58-16,-16 1-72 0,2 1-87 0,3 1-121 15,4-2-128-15,-4 1-154 16,8-2-192-16,-3 1 45 0,-1-2 79 0,-1 2-331 0,-3 0-396 15</inkml:trace>
  <inkml:trace contextRef="#ctx0" brushRef="#br0" timeOffset="-191149.84">18440 14244 2874 0,'2'-14'217'0,"-1"2"19"16,-1 3-4-16,0 2-10 0,0 7-7 0,2-12-10 15,-2 12-17-15,0-7-19 0,0 7 2 16,0 0 32-16,0 0 46 0,-3 33 1 0,-5-1 11 16,-2 8 17-16,-3 13-1 15,-3 4 0-15,2-1-4 0,-2 1-8 0,-1 1-9 16,3-3-21-16,5-2-12 0,2-1-21 15,3-11-8-15,0 0-175 0,4-4-19 16,0-5 0-16,2-7 0 0,-2-1 0 0,2-5 0 16,2-2 0-16,-4-1 0 0,3-3 0 15,-3 0 0-15,2-4 0 0,0 2 0 0,4-1 0 16,-3-3 0-16,8 0 0 0,-8-1 0 16,6-2 0-16,1-2 0 0,-10-2 0 0,15 5 0 15,-5-3 0-15,-3-1 0 16,-7-1 0-16,0 0 0 0,16-1 0 0,-16 1-151 15,7-4-657-15,-7 4-168 0,4-9 96 16,-4 3-948-16,0 6-1256 0</inkml:trace>
  <inkml:trace contextRef="#ctx0" brushRef="#br0" timeOffset="-190896.65">18386 14236 5296 0,'-5'-13'-43'0,"-1"3"26"0,1 3 22 15,4-1 17-15,1 4 27 16,0 4 17-16,-4-7 1 0,4 7-6 0,0 0-7 16,0 0-10-16,2-12-3 0,-2 12-5 15,8-2-13-15,-8 2-27 0,17 0-44 0,-17 0-53 16,12 0-80-16,-12 0-98 0,11 2-97 15,-11-2-130-15,7 3-166 0,-7-3 64 0,8 5-388 16,-8-5-473-16</inkml:trace>
  <inkml:trace contextRef="#ctx0" brushRef="#br0" timeOffset="-188276.35">18514 14077 2806 0,'-10'-5'11'0,"5"1"27"0,-3 0 32 0,8 4 29 0,-8-7 36 0,8 7 7 0,-4-4 5 0,4 4-4 0,0 0-9 0,0 0-19 15,0 0-5-15,0 0-11 0,22-5-4 16,-4 7 0-16,11-1-6 0,13 3-3 0,7-1-7 16,18 1-8-16,6-1-3 0,6 0-7 15,7-3-8-15,2 1-4 0,2-1-4 16,-1-1-4-16,4-2-7 0,26 0-1 0,-4-1-5 16,0 1 0-16,-4-2-1 0,0 1-7 15,4-4 0-15,-4 0-4 0,-5 2 0 16,-16 1-3-16,19-2 0 0,1-2 1 0,-3 3 0 15,-22-1-6-15,1 0 4 0,23 0-7 16,-22 4 4-16,-2-2-4 0,5 1 1 0,-4-3-3 16,0 2-1-16,-7 3 4 0,2-3 0 15,-6 1-3-15,2 0 2 0,-3 0-1 0,-1 1-1 16,-3-1 3-16,0 1-6 0,2-1 1 16,0 1 3-16,0-2-4 0,1 1 0 15,-3 1 0-15,-2-3 1 0,0 4-1 16,-5-4 3-16,-4 3-4 0,-9-1 1 0,-6-1 1 15,-2 2 0-15,-2-2 1 0,-2 1 1 16,-2-3 0-16,1 2-1 0,-1-2-2 0,0 2 2 16,2 0-3-16,0-2 0 0,4 2-1 15,2-2 3-15,0 2-1 0,1-2 0 0,3 4-4 16,-1-2 5-16,11-2-1 0,1 0-3 16,-11 2 1-16,-3-1-3 0,0 2 5 15,1-1 0-15,0-1-1 0,-4 1 1 16,3 2 0-16,0-2-2 0,-4-1 3 0,4 4-2 15,2-1 1-15,1 2-2 0,1-2 2 16,14 2-6-16,-12 1-2 0,16 0 2 16,-4-2 2-16,1 2-3 0,3 0 0 0,0 0-4 0,0-1 0 15,-2 1 1-15,-3 0 2 16,1-2 1-16,-9 0-2 0,-3 2 4 0,0-1 1 16,-1-1 1-16,3 1 0 0,8-5-2 15,0 2 0-15,0-1 1 0,-2 0-2 0,2 0 3 16,2 2 1-16,1-3-1 0,3 2-1 15,0 3-1-15,5-1-5 0,-1 2-8 0,0 2-1 16,-3-1-4-16,0 2-5 0,-1-2-4 16,-1 3-1-16,-3-2 5 0,5-1 2 0,-4-1 6 15,-11 0 0-15,-1 0 0 0,12-1 4 16,-1-3 0-16,4 1 0 0,0-3 1 16,3 0 2-16,3 1 0 0,-3-4 4 15,-1 4 2-15,-2-4-2 0,-5 2 8 0,-3 1 6 16,-13 1 22-16,-6-2 8 0,0 2 10 15,-6-3 5-15,-3 4 4 0,-6 0 0 0,0-1-2 16,-1 0-10-16,-1 1-2 0,2-1-7 16,-2 2 1-16,2-1-4 0,-1-1-5 15,-1 2-4-15,2-1 2 0,-7 3-4 0,4-3-3 16,-3 1 2-16,-2-1-3 0,-2 1 0 16,2-1 1-16,-3 1 0 0,-3 1 7 0,-2-1 7 15,3 0 5-15,-5 1 4 0,1-2 1 16,-8 4-6-16,16-3-2 0,-13 1-7 15,-3 2-1-15,11-2-2 0,-11 2-6 16,0 0-5-16,14 0-2 0,-14 0-1 0,9 4 4 16,-9-4-4-16,10 10-2 0,-6-3-1 15,2 3 0-15,-2 4 4 0,-3 3 5 0,1 5 8 16,0 3 9-16,-6 16 7 0,-1 11 14 16,-5 5 26-16,-5 7 10 0,1 1 8 0,-3 5 14 15,-2 18 9-15,1 1 31 0,0 0 22 16,7-18 17-16,1-1 12 0,0-3 0 15,1-6 5-15,2-2-1 0,-3-8-5 16,0-10-9-16,5-5-144 0,-1-1-47 0,0-8 0 16,0-3 0-16,3-5 0 0,-1-2 0 15,-2 1 0-15,5-3 0 0,-1 0 0 0,-2-5 0 16,-1 2 0-16,4 0 0 0,-1 1 0 16,2-4 0-16,0 0 0 0,-2-1 0 0,0 1 0 15,-2-2 0-15,4 1 0 0,0-1 0 16,-1 0 0-16,-1-1 0 0,0-1 0 15,2-5 0-15,-6 10 0 0,4-4 0 0,-2 0 0 16,0-1 0-16,0-1 0 0,-3 0 0 16,-2 4 0-16,-3-2 0 0,-5 1 0 0,1-1 0 15,-6 1 0-15,-1-3 0 0,-9 5 0 16,-4-2 0-16,-3-2 0 0,-4-1 0 16,-5-1 0-16,0-3 0 0,-5 0 0 15,-1 2 0-15,-9-4 0 0,2-1 0 0,-3 1 0 16,-3-1 0-16,-5 1 0 0,-3-6 0 15,-4 2 0-15,-1-1 0 0,-6 0 0 0,-22-3 0 16,-5-2 0-16,0-1 0 0,3 4 0 16,8-5 0-16,16 5 0 0,-20 1 0 0,23 1 0 15,-1-2 0-15,4 3 0 0,2 0 0 16,2-1 0-16,4 2 0 0,0 0 0 0,0 0 0 16,6 1 0-16,-1 1 0 0,5 0 0 15,-1 0 0-15,0 1 0 0,0 0 0 0,0-2 0 16,-3 1 0-16,-4 1 0 15,4 0 0-15,-1-1 0 0,3 1 0 0,1 0 0 16,9 0 0-16,5 1 0 0,-2 1 0 16,1 0 0-16,-1 0 0 0,-1 0 0 0,2 1 0 15,1-1 0-15,-1 2 0 0,2 0 0 16,-1 0 0-16,1 0 0 0,1-2 0 0,-3 1 0 16,0-1 0-16,-2 2 0 0,-11-4 0 15,-2-1 0-15,4 1 0 0,0-2 0 16,-1 2 0-16,1-2 0 0,-2-1 0 15,-2 2 0-15,2-4 0 0,-1 2 0 0,-4-1 0 16,5 1 0-16,-1-2 0 0,1 2 0 0,-2 1 0 16,2-2 0-16,4-1 0 0,-3 0 0 15,2 2 0-15,1-2 0 0,10 4 0 16,3-1 0-16,3 1 0 0,-3-1 0 16,2 3 0-16,4-1 0 0,5 2 0 0,5 0 0 15,-12 0 0-15,3 0 0 0,4 2 0 16,9-1 0-16,-3 1 0 0,-2 0 0 0,5-1 0 15,-5 1 0-15,2 2 0 0,3-1 0 16,-3-1 0-16,0 1 0 0,4 1 0 0,-12-1 0 16,4-1 0-16,6 1 0 0,2 1 0 15,-2-1 0-15,-9 1 0 0,3 0 0 0,-4-1 0 16,3 0 0-16,-2 0 0 0,-2 0 0 16,2 3 0-16,4-6 0 0,5 3 0 0,1-1 0 15,-1 2 0-15,0-3 0 16,-4 1 0-16,6 0 0 0,-3 1 0 0,-1-1 0 15,3 1 0-15,0 1 0 0,-1-2 0 16,-2 2 0-16,2-2 0 0,-9 1 0 0,8 3 0 16,1-3 0-16,-9 2 0 0,5 1 0 15,-5-1 0-15,8-2 0 0,1 0 0 0,-7 4 0 16,1-3 0-16,8 1 0 0,-11-2 0 16,-1 3 0-16,1-1 0 0,0 0 0 15,0 0 0-15,6-4 0 0,-8 5 0 16,-2-3 0-16,1 2 0 0,2 1 0 0,-3-1 0 15,-1-2 0-15,3 0 0 0,0 3 0 16,6-5 0-16,5 3 0 0,-1-1 0 0,-10-1 0 16,6 0 0-16,3 1 0 0,-2-2 0 15,3 2 0-15,-3-3 0 0,3 1 0 16,-5-1 0-16,-5 0 0 0,4 0 0 16,6 0 0-16,-3 0 0 0,2 0 0 0,1 2 0 15,-3-2 0-15,3 0 0 0,3 1 0 0,-4-1 0 16,9 2 0-16,0-2 0 0,-1 0 0 15,3 0 0-15,2 2 0 0,1 0 0 0,1 0 0 16,1-2 0-16,1 1 0 0,1-1 0 16,-2 2 0-16,13-2 0 0,-17 2 0 15,6-2 0-15,11 0 0 0,-22 0 0 16,13 0 0-16,-1 1 0 0,-3-1 0 0,0 2 0 16,-1 0 0-16,1 0 0 0,-2-2 0 15,-2 1 0-15,-2 1 0 0,-1 0 0 0,4 1 0 16,-6-3 0-16,6 4 0 0,-4-4 0 15,6 2 0-15,-2-1 0 0,3-1 0 0,-1 1 0 16,3-1 0-16,11 0 0 0,-19 2 0 16,11 0 0-16,8-2 0 0,-14 0 0 0,14 0 0 15,0 0 0-15,-14 0 0 0,14 0 0 16,0 0 0-16,-11 0 0 0,11 0 0 16,0 0 0-16,0 0 0 0,-14 0 0 0,14 0 0 15,0 0 0-15,0 0 0 0,-15 0 0 16,15 0-231-16,-10 2-165 0,10-2-86 15,-10 1-74-15,10-1-136 0,0 0-139 0,-11-5 71 16,11 5-683-16,-3-6-893 0</inkml:trace>
  <inkml:trace contextRef="#ctx0" brushRef="#br0" timeOffset="-187478.22">18931 14405 3655 0,'2'-12'-85'0,"2"1"48"0,-4 3 55 0,0-1 53 0,0 9 41 0,2-12 26 0,-2 12 29 0,0-8-2 0,0 8-11 15,0-9-22-15,0 9-11 0,0 0 0 0,0 0 24 16,0 0 13-16,-8 36 7 0,6-14 7 16,-1 4 10-16,-4 8 24 0,3 2 4 0,1-1 4 15,-1-7 0-15,2-1-1 0,0-3-9 16,2-4-5-16,0 1-12 0,-1-2-17 16,-1-2-12-16,2-5-9 0,0 2-14 0,0-5-11 15,-2 0-15-15,2 2-9 0,0-4-55 16,0-7-45-16,0 13 0 0,0-13 0 0,0 10 0 15,0-10 0-15,0 9 0 16,0-9 0-16,0 0 0 0,0 7 0 0,0-7-253 16,0 0-148-16,0 0-114 0,0 0-139 0,0 0-233 15,0 0 76-15,15-19 86 0,-10 10-617 16,5 1-797-16</inkml:trace>
  <inkml:trace contextRef="#ctx0" brushRef="#br0" timeOffset="-186641.59">19461 14412 3643 0,'7'-7'-5'0,"-7"7"39"15,5-5 36-15,-5 5 28 0,0 0 28 16,7-7 23-16,-7 7 14 0,0 0 3 0,0 0 0 16,6-6-8-16,-6 6-9 0,0 0-6 15,0 0-3-15,0 0-8 0,0 0 0 0,0 0-7 16,5-5-7-16,-5 5-11 0,0 0-4 16,0 0 1-16,0 0-4 0,0 0-6 15,0 0-10-15,6-6-9 0,-6 6-8 16,0 0-8-16,5-7 2 0,-5 7-9 0,6-9-4 15,-6 9-4-15,4-10-4 0,-4 3-8 16,2-2 4-16,-2-1-27 0,0 1 17 16,-2-3-19-16,-1 0 0 0,2 1-1 0,-1 2-5 15,-4-3-2-15,3 3 0 0,-5 1 2 16,1 2-4-16,-3-2 0 0,0 5-3 0,-3 1 0 16,13 2 2-16,-28 2 4 0,8 5-4 15,-1 0 3-15,-4 6 1 0,3 4 7 0,3 2 1 16,4-2 6-16,1-2-1 15,7 3 13-15,-3-3 19 0,9 1-12 0,-1-4 9 16,2 1 16-16,2 1 16 0,-1-4 6 16,9 3 6-16,-3-3 0 0,3-3 1 0,3-1-8 15,2-1-9-15,1-3-9 0,-3-2-8 16,6-2-2-16,-1-1-4 0,-2-2-5 16,2 0-4-16,-2 0-2 0,-2-4-1 0,3 2-7 15,-5-2 1-15,1 5-4 0,-4-1-2 16,-1-1-3-16,-2 3-4 0,-6 3-5 0,11-5-7 15,-11 5-2-15,0 0 2 0,0 0 1 16,5 17 0-16,-8-4 2 0,-1 3-7 0,2 3 0 16,0 4 0-16,1 0 0 0,-1 3 0 15,2-1 0-15,0 2 0 0,0-2 0 0,2-1 0 16,-2-5 0-16,1 0 0 0,-1-5 0 16,0-1 0-16,2 1 0 0,-2-4 0 0,0-1 0 15,0-1 0-15,-2 1 0 16,2-3 0-16,-5 1 0 0,-4 0 0 0,-2 2 0 15,-1-2 0-15,-10 1 0 0,1-1 0 16,-10 4 0-16,-1-4 0 0,5 1 0 16,3-3 0-16,-1 0 0 0,2-1 0 0,7-1 0 15,-2-1 0-15,2 1 0 0,3-3 0 16,2 3 0-16,11-3 0 0,-17 3 0 0,17-3 0 16,-17 3 0-16,17-3 0 15,-12 1 0-15,12-1 0 0,-9 2 0 0,9-2 0 16,-9 0 0-16,9 0 0 0,0 0 0 15,-12 4 0-15,12-4 0 0,0 0 0 0,0 0-562 16,0 0-330-16,0 0-46 0,0 0 107 16,0 0-859-16,0 0-1124 0</inkml:trace>
  <inkml:trace contextRef="#ctx0" brushRef="#br0" timeOffset="-186180.5">19931 14183 4538 0,'3'-13'-108'0,"-1"2"54"0,0 3 53 0,5 1 36 0,-7 0 32 0,0 7 23 0,1-10 6 0,-1 10-5 0,0-7-12 0,0 7-9 0,0 0 7 0,0 0 30 0,0 0 23 16,2 38 11-16,-2-10 17 0,-2 16 18 16,-1 12 17-16,-2 5 4 0,3-1 4 15,-1 1 0-15,1 3-3 0,2-5-11 16,-4 1-12-16,4-1-5 0,-2-3-9 0,2-9-7 15,-2-5 5-15,2-2-3 0,0-11-2 16,0-3-17-16,0-6-81 0,0-2-56 0,0-2 0 16,0-4 0-16,0 1 0 0,0-3 0 15,0-1 0-15,0-2 0 0,0-7 0 0,0 13 0 16,2-8 0-16,-2-5 0 0,0 0 0 16,0 8 0-16,0-8 0 0,0 0 0 15,0 0-452-15,0 0-145 0,20-18-185 0,-19 10-104 16,5-1 83-16,0-1-786 0,-3 1-1029 15</inkml:trace>
  <inkml:trace contextRef="#ctx0" brushRef="#br0" timeOffset="-185387.19">20567 14580 4135 0,'8'-5'-172'0,"-3"3"41"0,-5 2 42 0,10-7 42 0,-10 7 50 0,6-7 35 0,-6 7 21 0,5-7 19 0,-5 7 7 16,2-7 9-16,-2 7 1 0,6-5 9 0,-6 5-2 16,4-7-3-16,-4 7-8 15,1-8-8-15,-1 8-10 0,7-12-5 0,-5 7-8 0,1-5-7 16,-1 4-1-16,0-4-4 16,4-1-9-16,-5-1-3 0,1-1-4 0,2-4 0 15,-2 2-6-15,0-3 0 0,-2 1 2 16,3 0 6-16,-6 0 9 0,1-1 3 0,-2 2 4 15,0 0 5-15,-1 1 0 0,-1 1 0 16,-4 1-4-16,-1 4 1 0,0 1 0 16,-5 0-4-16,2 6 2 0,-2 1 6 0,-3 4 0 15,-6 2 6-15,4 4-2 0,-6 4-7 16,2 1-1-16,9 1-3 0,5-1 0 0,-1 2 2 16,4-3 2-16,5 1-1 15,-1 0 13-15,4-1 7 0,2-2 8 0,2 1 6 16,-1-3 4-16,3-1 1 0,1-1-4 15,5 1 3-15,-3-2-7 0,2-3-6 0,3-1-3 16,-3-2-1-16,-11 0 2 0,22 2-10 16,-22-2-2-16,14 0-2 0,-14 0-10 0,12 3-4 15,-12-3-13-15,12 2-6 0,-12-2-1 16,9 15 4-16,-5-1 4 0,-2-1-5 16,2 6 4-16,1 2-4 0,-1 1 0 0,2 1-4 15,-3 0-3-15,4 0 2 16,-2-1-5-16,-3-1 5 0,4-4 6 0,-4-4 9 0,-1 1-32 15,-1-3-8-15,2 0 0 16,-2-2 0-16,0-2 0 0,-2 2 0 0,-1-1 0 0,-5-1 0 16,-2 0 0-16,1 0 0 0,-6-2 0 15,1 0 0-15,-2 0 0 0,-2-3 0 16,2 1 0-16,-4-2 0 0,3-1 0 16,-2 3 0-16,3-3 0 0,2 0 0 0,-2 0 0 15,3 0 0-15,1 0 0 0,12 0 0 16,-18 0 0-16,18 0 0 0,-18 0 0 15,18 0 0-15,-13 0 0 0,13 0 0 0,-7 1 0 16,7-1-222-16,0 0-417 0,-11 2-152 16,11-2-122-16,0 0 89 0,0 0-809 0,0 0-1072 15</inkml:trace>
  <inkml:trace contextRef="#ctx0" brushRef="#br0" timeOffset="-185014.45">20975 14076 4489 0,'11'-18'-41'0,"-3"5"36"0,-1 4 14 0,-3 0 2 0,2 3 6 0,-3 0 3 0,-3 6 20 0,0 0 45 16,0 0 28-16,11 23 22 0,-10-4 4 0,-2 8 13 15,2 16 7-15,-2 1 18 0,-1 13 4 16,0 1 9-16,-3 1-8 0,3-3-8 0,1-1-8 16,1-9-5-16,-2-1-9 0,2-6-6 15,-2 1-3-15,0-9-8 0,0-5-7 0,0-2-9 16,0-6-12-16,2 0-6 0,0-5-13 16,0-1-7-16,0 2-4 0,0-4-10 0,0-1 0 15,0-2-15-15,0 0-5 0,0-2-2 16,0-5-35-16,2 8-47 0,-2-8-77 0,2 5-75 15,-2-5-72-15,0 0-100 0,0 0-124 16,0 0-147-16,0 0-211 0,18-13 64 16,-18 13 87-16,2-5-575 0,-2 5-728 15</inkml:trace>
  <inkml:trace contextRef="#ctx0" brushRef="#br0" timeOffset="-184554.73">21228 14431 3410 0,'-8'-17'51'0,"7"1"35"0,-3 2 31 15,4 0 31-15,2 1 10 0,1-3 16 0,5 1 13 16,4-2 7-16,1 1-6 0,10-1-5 15,2 0-4-15,-3 6-1 0,-3 3-12 16,-4 1-9-16,3 2-32 0,-5 3-6 0,0 2-11 16,-13 0 2-16,25 7 10 0,-15 2 12 15,-5 2 19-15,-1 5 11 0,-8 1 6 0,-1 6 5 16,-8 6 13-16,-7 1 9 0,1-2 5 16,0-1 3-16,-2-2-6 0,6 0-2 15,2-6-124-15,1-5-71 0,2-1 0 0,3-2 0 16,1-2 0-16,3-1 0 0,1 0 0 0,2 0 0 15,2 0 0-15,3-1 0 16,4-2 0-16,5 0 0 0,5 0 0 0,-2-1 0 16,6-1 0-16,2-1 0 0,-1 1 0 15,-1-1 0-15,-3-2 0 0,-2 0 0 0,4 0 0 16,-8 2 0-16,0-2 0 0,-1 0 0 16,3 2-491-16,-3-4-340 0,-13 2-119 15,19-2 108-15,-10 2-885 0,-9 0-1159 0</inkml:trace>
  <inkml:trace contextRef="#ctx0" brushRef="#br0" timeOffset="-184108.57">21796 14284 4620 0,'5'-9'-92'0,"-1"-3"53"15,4 1 41-15,-5 3 31 0,7 1 27 16,-2-2 15-16,-1 2-10 0,5 0-1 0,1 1-4 15,3 0-7-15,-3 1-6 0,-2 3-1 16,3 1-9-16,-14 1 1 0,18 3-1 16,-8 2 2-16,0 1 8 0,-5 2 11 15,1 2 7-15,-3 3 12 0,-3-2 8 0,0 2 12 0,-5 2 6 16,-3-2 8-16,-1 5 6 16,-3-1 3-16,3 0 14 0,-2 0-29 0,3-5-5 15,0 2-13-15,4-2-2 0,1 0-7 16,1-2 7-16,2 2 25 0,2 0-4 0,1 0 2 15,1 2-1-15,4-2-1 0,0 0 5 16,-1 0 4-16,1-2-4 0,-3 0-4 0,2 1-3 16,-2-1-1-16,1-2 2 0,-3 3-4 15,1-1-3-15,0 0-98 0,-2 1 0 16,0-3 0-16,-4 1 0 0,0 1 0 0,-2 0 0 16,-1-1 0-16,-3-1 0 0,-4 3 0 15,3-3 0-15,0 1 0 0,-5-1 0 0,1-1 0 16,-5 0 0-16,5-1 0 15,-2-3 0-15,2 1 0 0,0-4 0 0,-3 1 0 16,3-1 0-16,-1-1 0 0,3-3 0 16,-1 1 0-16,3 0-52 0,2-5-603 0,-1-1-163 15,5 1-108-15,-2-1 92 0,1-1-835 16,6 1-1104-16</inkml:trace>
  <inkml:trace contextRef="#ctx0" brushRef="#br0" timeOffset="-183768.98">22160 13923 4865 0,'0'-12'20'0,"2"-1"46"0,-2 7 33 0,2 0 17 0,-2 6 9 0,1-10-13 0,-1 10 4 0,0 0 22 0,0 0 31 16,19 26 28-16,-13-3 10 0,0 13 1 0,-2 6 8 15,-4 5-3-15,-2 12 0 0,0 5-4 16,-4 2-4-16,0 0-7 0,-1-2-12 0,-1-2-8 16,3-4-43-16,-4-5-135 15,4-11 0-15,-1 0 0 0,1-4 0 0,-1-4 0 0,2-9 0 16,0-2 0-16,2-6 0 16,-2 1 0-16,2-5 0 0,2-1 0 0,0-2 0 15,0-1 0-15,-1-2 0 0,1 1 0 16,0-8 0-16,0 12 0 0,0-9 0 0,0-3 0 15,7 4-476-15,-7-4-233 0,0 0-212 16,10-12 61-16,-10 12 93 0,9-14-749 16,-5 7-962-16</inkml:trace>
  <inkml:trace contextRef="#ctx0" brushRef="#br0" timeOffset="-183259.12">22851 14194 3845 0,'5'-16'-91'0,"3"6"41"0,-3 1 35 0,-4 1 32 15,3 1 34-15,-4 7 24 0,6-10 12 16,-6 10 0-16,1-9-4 0,-1 9-4 0,0 0 2 15,-11-5 5-15,11 5 8 0,0 0 17 16,-30 7 12-16,9-2 9 0,-1 2 5 16,4 1-4-16,0 1-3 15,-1 0-5-15,0 3-15 0,6-2-6 0,1 1-9 0,5 2 1 16,3-1-3-16,4 2 3 0,6 1 7 16,1 2 0-16,13 9-18 0,-4-2-6 0,4-2-6 15,-2 2-4-15,3-3-1 0,-7 3-1 16,1-5 2-16,-4-4 7 0,-2-1-1 0,-2-1 10 15,-2 2 13-15,1-3 16 0,-4 1 9 16,-2 1 17-16,0-2 18 0,-4-1-1 16,0 2 3-16,-1-1-1 0,-2 1-3 0,-5-2-96 15,0 1-60-15,1-5 0 16,-4 3 0-16,2-2 0 0,-5-2 0 0,2-1 0 16,-2-2 0-16,0 0 0 0,5-3 0 15,1 0 0-15,-2-1 0 0,1-2 0 0,1-1 0 16,3-1 0-16,-3-2 0 0,6 2 0 15,0-2-411-15,3 1-153 0,1 0-135 0,0-1-198 16,2 7 81-16,4-14 88 0,-1 10-658 16,8-3-840-16</inkml:trace>
  <inkml:trace contextRef="#ctx0" brushRef="#br0" timeOffset="-182860.72">23224 14161 3663 0,'2'-7'-37'0,"-2"0"45"0,0 7 33 0,0 0 25 0,-7-10 24 0,7 10 19 0,-20 2 30 0,20-2 12 0,-28 9 14 16,11 2 11-16,-4 0 3 0,-2 6-13 16,0 2-7-16,10-2-12 0,0-1-11 0,2 0-6 15,10 2 6-15,1-3-8 16,4 2 1-16,4 0 8 0,5 8 7 0,0-7 0 15,-1-2-1-15,-1 1-8 0,2-1-12 16,0-1-7-16,-1 2 1 0,-1 0-15 0,1 1-14 16,-2-2-5-16,-1 2-7 0,-4-3-2 15,-3 0-2-15,0 3 16 0,-2-5 13 16,-2 2 10-16,-3 1 5 0,-3 3 2 0,-4-4-1 16,-1 2-12-16,-8 2-105 0,-1-3 0 15,3-2 0-15,-3-5 0 0,4 2 0 0,-1-4 0 16,1-2 0-16,1 0 0 0,0-3 0 15,2 2 0-15,1-3 0 0,1-1 0 0,13 0 0 16,-19-5 0-16,8 3 0 0,2-3-349 16,-2 0-268-16,6-2-223 0,-1 0-56 0,4 1 95 15,-1-3-793-15,1 2-1036 16</inkml:trace>
  <inkml:trace contextRef="#ctx0" brushRef="#br0" timeOffset="-182493.61">23658 13950 4719 0,'-2'-18'61'0,"2"2"36"0,0 6 20 0,0 0 3 0,2 4-4 0,-2 2-12 0,0 4 0 0,0 0 27 0,0 0 33 15,16 27 19-15,-12 8 28 0,-1 8 9 16,-3 4 4-16,0 13-2 0,0 3 4 0,-5 2 3 16,-1 2-2-16,-4-2-5 0,3 0-5 15,-4-2-9-15,-1-4-139 0,-1-2-69 0,1-2 0 16,3-4 0-16,-3-11 0 0,7-2 0 16,-5-3 0-16,4-2 0 0,2-9 0 0,1-4 0 15,1-5 0-15,-2-4 0 0,2 1 0 16,2-3 0-16,0 0 0 0,-1-1 0 0,-1-1 0 15,2 0 0-15,0-7 0 0,-5 8 0 16,5-8 0-16,-2 9 0 0,2-9 0 16,0 0-49-16,4 5-686 0,-4-5-210 0,0 0 46 15,0 0 98-15,0 0-819 0,0 0-1058 16</inkml:trace>
  <inkml:trace contextRef="#ctx0" brushRef="#br0" timeOffset="-181934.63">24076 14376 4172 0,'0'-18'-119'0,"2"3"46"15,-2 1 47-15,2 3 58 0,-2 2 36 0,1 0 41 16,-1 0 27-16,0 9 13 0,4-12-1 16,-4 12-12-16,2-10-18 0,-2 10-5 0,0 0 23 15,0 0 23-15,0 0 11 0,0 0 7 16,0 0 7-16,-6 40-4 0,5-25 11 16,1 4-13-16,-4 0-11 0,6 0-2 15,-2-2-25-15,2 1-9 0,-1 0-10 0,5-1-9 16,0-2-10-16,-1 0-7 0,3-2-7 15,2-1-7-15,1-3-1 0,1-1-13 16,2-3-5-16,0-1-5 0,1-3-8 0,1-1 0 16,0-3-6-16,4-2-8 0,1-4-1 15,5-5-5-15,-1-1-1 0,-4-2 1 0,2-1-5 16,-4 5-5-16,-5 1 3 0,-3 3 2 16,0 1-24-16,-5 3 0 0,2 0 0 0,-8 5 0 15,7-6 0-15,-7 6 0 16,0 0 0-16,0 0 0 0,0 24 0 0,-6-6 0 15,3 4 0-15,-3 2 0 0,-2 5 0 16,2 0 0-16,5-5 0 0,-3 0 0 0,4 2 0 0,-2 0 0 16,2-6 0-16,0 1 0 15,2-2 0-15,-2-3 0 0,2 0 0 0,-2-2 0 16,0-2 0-16,0-2 0 0,0-1 0 16,0-2 0-16,0 1-103 0,0-2-268 15,0-6-122-15,2 10-143 0,-2-10-207 0,0 0 18 16,0 0 85-16,0 0-682 0,0 0-872 15</inkml:trace>
  <inkml:trace contextRef="#ctx0" brushRef="#br0" timeOffset="-181586.04">24896 13839 4197 0,'7'-21'88'0,"-4"6"60"0,-1 3 31 0,4 3 7 0,-3 0-10 0,-3 7-5 0,0 2 57 0,0 0 49 0,0 0 9 16,10 35 2-16,-8 1-3 0,-2 11 5 15,-2 12 3-15,-2 5-3 0,0 4-9 0,1 3-8 16,-7-1-18-16,5 0-255 0,-7-1 0 16,3-4 0-16,-3-1 0 0,2-6 0 0,1-3 0 15,0-3 0-15,1-15 0 16,-2-3 0-16,5 0 0 0,-1-7 0 0,4-5 0 15,-2-7 0-15,2-2 0 0,2-1 0 16,-2-1 0-16,0-2 0 0,2-1 0 0,0-8 0 16,-2 13 0-16,2-5 0 0,0-1 0 15,2-2 0-15,-2-5 0 0,2 9 0 0,-2-9 0 16,4 6-76-16,-4-6-777 16,6 5-123-16,-6-5 93 0,0 0-955 0,2 7-1263 0</inkml:trace>
  <inkml:trace contextRef="#ctx0" brushRef="#br0" timeOffset="-181197.02">25409 14364 4746 0,'2'-30'-31'16,"-2"5"32"-16,0 2 37 0,2 1 34 15,-1 3 31-15,-1 0 27 0,4 2 34 0,0 2 30 16,-1 1 8-16,-1 5 3 0,-1-1-12 16,1 0-21-16,2 3-21 0,-2 0-17 0,-2 7 3 15,0 0 39-15,0 0 27 0,0 0 12 16,7 19 0-16,-5-2 3 0,-2 8 6 16,-6 13 5-16,5 1-129 0,-3 1-100 15,-2 2 0-15,3-1 0 0,-4 0 0 0,2-3 0 16,-1-2 0-16,2-2 0 0,1-8 0 15,1-4 0-15,-2-3 0 0,1-2 0 0,3-3 0 16,-1-2 0-16,1-3 0 0,-2 2 0 16,2-2 0-16,-2-1 0 0,2-1 0 0,-2-1 0 15,2-6 0-15,-2 12 0 0,0-8 0 16,2-4 0-16,-2 6 0 0,2-6-163 16,0 0-643-16,0 0-163 0,0 0 93 15,0 0-953-15,0 0-1255 0</inkml:trace>
  <inkml:trace contextRef="#ctx0" brushRef="#br0" timeOffset="-180838.88">25931 13758 5322 0,'7'-19'-1'0,"1"4"52"15,0 3 29-15,-2 3 22 0,-5 3 9 16,5 0 0-16,-6 6 4 0,0 0 53 16,0 0 35-16,19 27 19 0,-13 3 12 15,-1 11 7-15,-3 16 13 0,-2 6 1 0,-3 5 8 16,-3 3-9-16,-1 2-48 0,-5 1-206 16,1-3 0-16,-5-1 0 0,1-3 0 0,-3-4 0 15,4 1 0-15,-4-8 0 0,3-4 0 16,-2-4 0-16,8-13 0 0,-2 0 0 15,2-9 0-15,4-7 0 0,1-2 0 0,-2-2 0 16,5-3 0-16,-1-2 0 0,0 1 0 16,-2-4 0-16,4 2 0 0,0-3 0 0,0 3 0 15,0-2 0-15,2-2 0 0,-2-5 0 16,4 10 0-16,-2-7-285 0,-2-3-746 16,3 5 88-16,-3-5 97 0,8 7-884 15,-8-7-1162-15</inkml:trace>
  <inkml:trace contextRef="#ctx0" brushRef="#br0" timeOffset="-180290.63">26603 14005 4687 0,'8'-19'-105'16,"-3"2"33"-16,4 3 39 0,-4 2 37 16,4 1 32-16,-1-2 20 0,-3 1 26 0,6 3 20 15,-8 1 6-15,7 0 6 0,-5 1 0 16,-1 0 1-16,0 2 3 0,-4 5 7 0,8-11-5 16,-6 6 13-16,-2 5-4 0,3-7-1 15,-3 7-9-15,6-6-7 0,-6 6 2 16,0 0-7-16,4-7-12 0,-4 7-8 0,0 0 0 15,0 0-16-15,1-7-5 0,-1 7-7 16,0 0-10-16,0 0-9 0,0 0-7 16,0 0 2-16,0 0 4 0,0 0 20 15,0 0 10-15,0 0 11 0,0 0 16 0,-5 34 22 16,-1-18 18-16,-7 11 17 0,0 8 12 16,-4 6 7-16,-3 4-103 0,1 1-69 0,1 3 0 15,-2 3 0-15,2-3 0 0,2 3 0 16,-2 1 0-16,7-4 0 0,-3-3 0 0,3-9 0 15,0-1 0-15,2-4 0 0,1-1 0 16,0-6 0-16,3-7 0 0,-1-2 0 0,5-5 0 16,-3 2 0-16,2-3 0 15,-3 1 0-15,3-5 0 0,1 0 0 0,1-6 0 0,-2 13 0 16,2-8 0-16,0-5 0 16,-4 9 0-16,4-9 0 0,-2 7 0 0,2-7 0 15,0 0 0-15,0 0 0 0,0 0 0 16,0 0 0-16,0 0-709 0,0 0-298 15,0 0 108-15,0 0-997 0,0 0-1320 0</inkml:trace>
  <inkml:trace contextRef="#ctx0" brushRef="#br0" timeOffset="-179873.4">27268 14030 5081 0,'10'-12'-121'0,"-3"1"55"0,-1 2 41 0,-1 2 29 0,-1 2 28 0,-4 5 19 0,7-7 8 0,-7 7 7 16,0 0 42-16,0 0 39 0,-25 19 19 0,-4 4 24 15,-9 7 23-15,-4 6 25 0,-6 4 20 16,2-2 4-16,1 1 0 0,2 2-7 0,4 0-13 15,3 0-16-15,3 0-15 0,8-2-16 16,4-10-58-16,6 0-137 0,4-2 0 0,1-3 0 16,6-4 0-16,1-4 0 15,1-4 0-15,4 2 0 0,1-2 0 0,3-2 0 16,4-1 0-16,1-2 0 0,0-1 0 16,1-2 0-16,-1-3 0 0,0-1 0 0,-11 0 0 15,22-3 0-15,-13-5 0 0,1 1 0 16,-1-4 0-16,-3-1 0 0,-1-1 0 0,0-1 0 15,-3 2 0-15,-6 1 0 0,-4-2 0 16,-1 1 0-16,-11 2 0 0,2 1 0 0,-2 6-107 16,-5 0-838-16,-3 0-29 0,-10 7 110 15,0 6-939-15,-2 1-1231 0</inkml:trace>
  <inkml:trace contextRef="#ctx0" brushRef="#br0" timeOffset="-177140.68">20525 14911 2348 0,'4'-11'174'0,"2"0"-25"0,-1 4-17 0,-3-2-1 0,4 2 15 0,-4 2 19 0,0-1-10 15,-2 6-20-15,3-8-1 0,-3 8-13 0,3-7-19 16,-3 7-8-16,4-4-11 0,-4 4-5 16,0 0 2-16,0 0 12 0,0 0-2 0,0 0 4 15,0 0 2-15,-7 21 7 0,5-12 1 16,-1 1-2-16,-3 3 1 0,1 2 2 16,-1 2 0-16,-2 0-2 0,0 2-4 0,-1 0-6 15,2 1-3-15,-3-1 0 16,0 0-3-16,1 2 1 0,-5 5 1 0,3-6 0 0,2-1-2 15,-1-2 2-15,1 0-2 0,-3 0-2 16,0 0-10-16,0 0 7 0,-1-1-10 16,1 1-2-16,-8 4-13 0,5-4 3 0,-2 3-7 15,-3-1 1-15,-2 2-8 0,3-2 7 16,0-4-1-16,5-1 6 0,-2-1 1 16,-9 3 3-16,2 1 3 0,4-2 3 0,-7 1 2 15,1-2-2-15,-2 1 0 0,-2-1-1 16,1 0 1-16,-3-1 3 0,-1 1 0 15,-1-2-2-15,-3 1 3 0,2-2-3 0,2-1 1 16,0 0-25-16,-3 1-45 0,10-4 0 16,0-2 0-16,2 0 0 0,1 0 0 0,5 0 0 15,-6-1 0-15,-1-1 0 16,4 1 0-16,3-3 0 0,-4 2 0 0,2-2 0 16,-2-1 0-16,-2 0 0 0,2 0 0 15,2-1 0-15,-1-2 0 0,-2 2 0 0,3-3 0 16,0 2 0-16,2-1 0 0,0-1 0 15,1 1 0-15,-1-2 0 0,2 0 0 0,2 1 0 16,-1-3 0-16,1 2 0 0,1-2 0 16,3 1 0-16,0-1 0 0,-3-2 0 15,5 0 0-15,-3 1 0 0,5 0 0 0,-2-1 0 16,2-2 0-16,-1-1 0 0,3-1 0 16,1 1 0-16,0-3 0 0,0-3 0 0,2-2 0 15,2-2 0-15,2-3 0 16,3-9 0-16,0 0 0 0,3 1 0 0,0-1 0 15,-1 5 0-15,1 1 0 0,-3 6 0 16,1 1 0-16,-1 3 0 0,2-1 0 16,-6 3 0-16,3 1 0 0,-1 2 0 0,1 0 0 15,-2 3 0-15,-3 0 0 0,4-1 0 0,1 1 0 16,-5 2 0-16,1-1 0 0,-2 9 0 16,6-12 0-16,-4 5 0 0,0 2 0 0,-2 5 0 15,1-9 0-15,-1 9 0 0,2-7 0 16,-2 7 0-16,0 0 0 0,4-8 0 0,-4 8 0 15,0-5 0-15,0 5 0 0,0 0 0 16,3-5 0-16,-3 5 0 0,0 0 0 16,0 0 0-16,0 0 0 0,0 0 0 15,0 0 0-15,0 0 0 0,0 0 0 0,-37 10 0 16,18 0 0-16,2-1 0 0,-5 3 0 16,6-1 0-16,-13 4 0 0,10-3 0 15,0-2 0-15,4 0 0 0,-4 0 0 0,5-1 0 16,3-2 0-16,-1-2 0 0,5 0 0 15,-1 0 0-15,3-2 0 0,5-3 0 0,-12 7 0 16,12-7 0-16,-9 6 0 0,9-6 0 16,0 0 0-16,0 0 0 0,0 0 0 0,0 0 0 15,0-22 0-15,3 11 0 0,8-3 0 16,-4 3 0-16,0-2 0 0,2 3 0 16,2-1 0-16,0 3 0 0,-4 1 0 15,5 2 0-15,-1 0 0 0,2 2 0 0,1 3 0 16,1 0 0-16,4 5 0 0,2 2 0 15,10 3 0-15,-1 2 0 0,-3 0 0 0,4 0 0 16,-5 1 0-16,-3-2 0 0,-4 0 0 16,-2-3 0-16,-2-2 0 0,-2 1 0 0,-1 0 0 15,-1 0 0-15,-1-3 0 0,-5 1 0 16,5-4 0-16,-10-1 0 0,11 7 0 0,-11-7 0 16,10 5 0-16,-6-3 0 0,-4-2 0 15,6 4 0-15,-6-4 0 0,0 0 0 16,5 3 0-16,-5-3 0 0,2 5 0 0,-2-5-218 15,-2 9-649-15,-3-4-107 16,-3 2 101-16,-2 2-916 0,1 1-1217 0</inkml:trace>
  <inkml:trace contextRef="#ctx0" brushRef="#br0" timeOffset="-176284.55">17136 16190 4842 0,'5'-7'-64'0,"-3"1"16"0,-2 6 4 0,0 0 6 0,0 0 27 0,0 0 53 0,-22 23 38 0,3 1 19 15,-5 10 27-15,-5 8 25 0,-1-1 9 16,-1 1 20-16,1 3 9 0,-1-4 10 0,3-1-2 15,1-4-2-15,6-7-4 0,-1-1-11 16,8-3-14-16,1-6-11 0,1-4-16 16,4-3-12-16,1 0-8 0,3-3-3 0,-2-2-11 15,2-1-1-15,4-6 8 0,-5 6-3 16,5-6-14-16,0 0-12 0,0 0-8 16,1-23-15-16,7 5-60 0,0-13 0 0,7-4 0 15,4-9 0-15,2-5 0 0,2 4 0 16,-4 0 0-16,4 5 0 0,-4 9 0 0,-4 6 0 15,-3 6 0-15,-1 4 0 0,-5 2 0 16,1 5 0-16,1 1 0 0,-1 4 0 0,-7 3 0 16,23 3 0-16,-10 6 0 15,7 3 0-15,6 7 0 0,-1 3 0 0,8 8 0 16,-3 1 0-16,4 3 0 0,-3-2 0 16,-4-7 0-16,-2 0 0 0,-3-2 0 15,-1-2 0-15,-5-6 0 0,-3-1 0 16,-6-4 0-16,2 1 0 0,-2-3 0 0,-4-2 0 15,1 0 0-15,2-1 0 0,-6-5 0 0,3 9 0 16,-3-9 0-16,0 0 0 0,-11 11 0 16,4-10 0-16,7-1 0 0,-21 5 0 0,8-5 0 15,-5 0 0-15,1-2 0 0,-2-1 0 16,2 0 0-16,-2 2 0 0,2-3 0 16,4 0 0-16,-1 2 0 0,3-1 0 15,-1-1 0-15,1 3 0 0,1-3 0 0,0 3 0 16,10 1-347-16,-15-4-177 0,15 4-120 15,-11-1-232-15,11 1 21 0,0 0 88 16,0 0-654-16,0 0-872 0</inkml:trace>
  <inkml:trace contextRef="#ctx0" brushRef="#br0" timeOffset="-176045.78">17651 16565 4300 0,'-8'-10'186'0,"5"3"67"0,-3 2 41 0,4-2 21 0,2 7 3 0,0 0-14 0,0-12-28 0,0 12-26 0,11-11-25 0,0 9-25 0,5-4-20 16,3 3-20-16,0-2-28 0,2 1-47 16,0 1-61-16,2-3-107 0,-2 1-92 0,-3 2-88 15,2 0-106-15,-3-2-92 0,-4 1-125 16,2 1-184-16,1-3 13 0,-7 5 82 0,-1-1-469 15,-8 2-611-15</inkml:trace>
  <inkml:trace contextRef="#ctx0" brushRef="#br0" timeOffset="-175833.8">17771 16667 3453 0,'-7'5'168'16,"3"0"52"-16,4-5 48 0,-9 4 52 15,9-4 27-15,0 0 18 0,-5 4 8 0,5-4-12 16,0 0-21-16,0 0-26 0,0 0-26 15,0 0-31-15,0 0-29 0,21 5-24 16,-21-5-34-16,21 0-63 0,-21 0-90 16,21 0-117-16,-13 0-105 0,-8 0-97 0,17 2-98 15,-12 0-115-15,4 1-134 0,-9-3-181 16,7 5 77-16,-3-1-623 0,-4-4-830 16</inkml:trace>
  <inkml:trace contextRef="#ctx0" brushRef="#br0" timeOffset="-175255.78">19204 16290 4022 0,'-5'-11'6'0,"5"11"-2"0,0 0 19 0,0 0 36 0,-24 26 54 0,8 5 26 0,-7 11 19 0,5 6 7 0,-3 4 10 16,-1 1 9-16,6 2 2 0,-2 2-1 15,3-3 5-15,1-1-8 0,3-1-5 16,2-13-8-16,1 1-10 0,-1-4-14 16,-1-5-10-16,3-7-16 0,0-6-8 0,0 0-14 15,3-6-11-15,1 3-6 0,-1-5-12 16,0 0-25-16,1-1-38 0,-2-3-58 0,1-2-88 15,4-4-105-15,-5 4-118 0,5-4-127 16,0 0-159-16,0 0-150 0,-2-26 80 16,7 9-545-16,3-12-726 0</inkml:trace>
  <inkml:trace contextRef="#ctx0" brushRef="#br0" timeOffset="-173660.42">19331 16317 3404 0,'0'-9'-47'0,"0"9"31"16,-2-14 25-16,2 14 13 0,0-10 13 15,0 10 2-15,8-9 4 0,-1 3 0 0,9-1-4 16,4 0 2-16,14-4-3 0,11 3-10 16,5-2-1-16,14-3-1 0,5 4-7 15,-3 0 6-15,4-2-3 0,2 3-3 0,-6 0-7 16,1-1 2-16,-5-1 0 0,1 1 4 15,2 0-11-15,-4 3 6 16,0-1 4-16,-2 1-2 0,2-2 3 0,2 3 10 16,-1-2 1-16,9 2 9 0,2-2 14 0,1 3 13 15,1 3 0-15,6-2-16 0,-3-1 12 16,2 4-11-16,-4 2-7 0,-2-2-1 16,-2 0-4-16,-1 2 1 0,1 1-13 0,-7 0 0 15,3 0-4-15,-5 3-5 0,-2-3 5 16,-2 2-1-16,-9-1-2 0,0-1 1 15,-1 2-15-15,1 0 12 0,-3-3 0 0,14 3-7 16,0-1 5-16,4-1 0 0,2-1-9 0,7 1 5 16,0-1-12-16,5-2 7 0,1 4 2 15,3-4-7-15,5 1 7 0,-2 1-2 16,0 1-5-16,-1-1 2 0,2 2-6 16,-1-3-2-16,0 1-6 0,4-2 6 15,-4 0-14-15,-3 0 5 0,1-2 3 0,-2 1 7 16,-1-3 4-16,5 0-8 0,-2 1 6 15,-2-2-2-15,-6 2 2 0,-2-1-4 0,-1 1 2 16,-4-1 0-16,-5 1 2 0,-16 1-5 16,-4 0 7-16,-4-1-5 0,-8 3 5 15,-7 0 9-15,-6-2-13 0,-2 1 1 0,-3 1 8 16,0 0-6-16,2-2 3 0,-1 0-4 16,-1 1 8-16,-1-1 0 0,3 0 0 0,-2 0 0 15,8-1-5-15,-4 1 2 0,1-1-5 16,4-3 0-16,6 3 0 0,0 1-2 15,10 1 3-15,3-1 2 0,2 1 3 16,2 1-5-16,2 1-3 0,1 1-2 0,4-2 1 16,12 3-4-16,1 0-8 0,7 0-1 15,-1 0-11-15,11-2 0 0,0-1-3 16,1 2-6-16,4-2-10 0,-4 0 4 0,4-3-3 16,-5 0 3-16,-3 0 0 0,-4 2 3 15,0-4 7-15,-4 2-2 16,-1-2 9-16,-6-1 3 0,-2 1 2 0,-4 0 3 15,-10 1 3-15,-3 1 12 0,-2-4 9 0,-5 4 19 0,0-4 13 16,-4 0 7-16,-9 0-4 16,-4 1 12-16,0 0 6 0,-1-1 5 0,-4 2-2 15,-4 0-5-15,4 0-3 0,-5-1-7 16,-1 5-9-16,-2-2-4 0,3 1-4 16,-12 2-8-16,0 0-5 0,24 6 2 0,-17 3 1 15,-3 2-9-15,-3 2 6 0,-2 10 2 16,-10 13 16-16,-2 10 5 0,-4 4 11 0,-2 6 9 15,-5 2 14-15,-5 1 13 0,-5 13 9 16,5-14 17-16,0-2 19 0,3-1 8 0,1 0 3 16,-1-2 15-16,3 1-1 15,1-6-12-15,4-4-13 0,-1-3-7 0,5-9-7 16,3-2-7-16,0-8-16 0,0-3 0 16,6-5-14-16,-3 1-13 0,5-2 1 0,-5-4-14 15,5 2 5-15,-6-3-7 0,4 1-9 16,-3 0-1-16,-1-1-3 0,-3 1-6 15,-1 0 5-15,-4-1-11 0,-5 1-2 0,-12 1-7 16,-2-2 0-16,-3-1 4 0,-6 0-5 16,-2-2-6-16,-14 1-4 0,-5-1-8 0,-7-2-7 15,-5 2-2-15,-4-2-4 0,-4 1 8 16,-3 1-2-16,-20 4 4 0,-2 0-6 0,3 0 6 16,-1 2-1-16,-1 1 1 0,-2 0 0 15,-7 0-3-15,-3-2 1 0,-1-1 0 16,1-1 6-16,0-2-1 0,-2-3 2 15,-2 1-2-15,2-3 11 0,1 2-8 16,1-3-4-16,3 0 1 0,22 0-1 0,-14 0 2 16,17 0 2-16,-4 0 0 0,5 0-2 15,2 0 1-15,-27 0 1 0,27 0 1 0,-24 0 1 16,20 0-7-16,-21 0 3 0,24 0 2 16,-1 0-3-16,-23 0 2 0,0-3-3 0,25 3 5 15,-22-3-2-15,23-1 9 0,5 3-8 16,-3-3 0-16,5 1 8 0,-1 1-8 15,3-1-1-15,7-1 2 0,2 2-4 0,3 2 5 16,-1 0-3-16,3 0 3 16,3 4-7-16,-1-1 2 0,-2 1 4 0,6 1-5 15,-1 0-2-15,12 0 4 0,2 0 4 16,-9 2-5-16,9-2 3 0,7 0 0 0,-6 1-3 16,4-1-6-16,1-1-8 0,-2-2-2 15,4 2-3-15,-4-3-3 0,3 3-1 0,-8-2 5 16,6-1 6-16,-5 1-5 0,-1 0 3 15,-1-2 3-15,-3 0 0 0,-12 1 3 16,12-1 0-16,0 0 3 0,-10-1 3 0,-2 1-4 16,13-2 4-16,3 0-1 0,1 1-1 15,-1-1 3-15,2-2 2 0,-2 3-3 0,4-3 3 16,-1 2-1-16,1 1 2 16,-1 0 1-16,-2-1 8 0,6 0-11 0,-1 2 1 15,-2-2 0-15,2 2 0 0,10-1 7 16,5-1-7-16,-1-2 0 0,4 3 1 0,5-1 6 15,0-2 10-15,3 3-6 0,4-1 11 16,2 0 17-16,-1 0 4 0,12 2-4 0,-17-3 2 16,17 3-2-16,-12-2 2 0,12 2-12 15,-13-4 3-15,13 4-1 0,0 0-11 16,-11-4 4-16,11 4-9 0,0 0-16 16,-14-3-24-16,14 3-38 0,-5 0-47 15,5 0-50-15,0 0-64 0,-9-4-68 0,9 4-84 16,0 0-108-16,-2-5-177 0,2 5-101 15,0 0 86-15,-5-12-481 0,5 12-625 0</inkml:trace>
  <inkml:trace contextRef="#ctx0" brushRef="#br0" timeOffset="-172783.79">19653 16687 3087 0,'0'0'-35'0,"5"-7"32"0,-5 7 27 16,0 0 17-16,9-5 24 0,-9 5 30 0,0 0 29 0,0 0 19 0,3-7 9 0,-3 7 9 15,0 0 2-15,9-7 2 0,-9 7 0 16,8-7-3-16,-8 7-7 0,5-7-14 0,4 3-11 16,-6-2-7-16,-3 6-16 0,11-10-10 15,-3 3-10-15,-2 0-5 0,2-1-14 0,-3-1-2 16,1 0-9-16,-2-1-7 16,-1-4-5-16,4 0-2 0,-7-2-2 0,2 2-6 15,-2 2-4-15,-2-2-3 0,-2 2-2 16,-1 3-5-16,0-2-1 0,-3 0-4 15,-1 3-1-15,-1 3-3 0,-1 1-3 0,-2 4 3 16,-3 0 4-16,16 0 1 0,-28 7 6 16,9 2 3-16,5-1 6 0,1 3 0 0,3-1 1 15,-1 0 5-15,6 4 7 0,-1-4 5 16,4 2-3-16,-1-2 7 0,6 1 10 0,-1-1 6 16,2 0-4-16,-1-1 9 0,7-3-11 15,-3 0-1-15,3-1-3 0,1-2 0 16,0 1-3-16,3-4-7 0,-1 1 1 0,-13-1 1 15,21 2 1-15,-21-2-1 16,20 0-7-16,-20 0-9 0,13 1-2 0,-13-1-10 16,11 4-1-16,-5 2 2 0,-2 2 10 15,0 2 9-15,-1 4-5 0,-1 1 1 0,2 3-2 16,0-1-1-16,-1 0 9 0,4 3-1 16,-3-2-1-16,-3-1 6 0,1-2 5 0,0-1 3 15,0-2 4-15,-2-2 9 0,-2 0-7 16,0 1-64-16,-1-1 0 0,-6 2 0 0,-2-2 0 15,0 1 0-15,-7-1 0 0,-3-3 0 16,3 0 0-16,-5-2 0 0,-2 2 0 16,-4-4 0-16,7 0 0 0,-3-1 0 0,4-2 0 15,-1-2 0-15,8 1 0 16,-6-1 0-16,9 2 0 0,11 0 0 0,-23-3 0 16,23 3 0-16,-16 0 0 0,16 0 0 15,-14 0 0-15,14 0 0 0,-11-2 0 0,11 2-119 16,-10 5-473-16,10-5-102 0,-1 5-182 15,1-5 7-15,0 0 92 0,12 11-673 0,-1-7-900 16</inkml:trace>
  <inkml:trace contextRef="#ctx0" brushRef="#br0" timeOffset="-172431.78">20241 16241 4106 0,'9'-12'21'0,"-4"3"20"0,-1 1 8 0,-1 4-5 0,-3 4-5 0,4-4 13 0,-4 4 68 0,0 0 40 0,7 30 27 16,-7-4 9-16,0 14 28 0,0 5 19 15,-1 14 12-15,-3 1 2 0,-2 1 0 16,5 0-8-16,-3 2-12 0,-2 1 0 0,5-4-10 15,-6-4-13-15,5-10-13 0,-2-1-12 0,1-4-12 16,-1-1-14-16,0-3-117 0,3-7-46 16,-1-8 0-16,0-3 0 0,0-3 0 15,-1-1 0-15,1-3 0 0,2-4 0 16,-2 1 0-16,2-1 0 0,0 0 0 16,0-8 0-16,0 6 0 0,0-6 0 0,0 0-258 15,0 0-321-15,0 0-176 0,0 0-177 16,11-29 93-16,-8 15-803 0,1 1-1080 0</inkml:trace>
  <inkml:trace contextRef="#ctx0" brushRef="#br0" timeOffset="-171980.12">20750 16495 4660 0,'6'-12'-111'0,"-4"3"55"0,-1 1 59 0,1 1 49 16,2 0 50-16,-4 7 29 0,4-10 17 0,-4 10 1 15,1-8-2-15,-1 8-17 16,0 0-6-16,2-6-25 0,-2 6 10 0,0 0 39 16,0 0 25-16,-2 29 11 0,1-10 8 15,-5 14 19-15,2 1 9 0,-1 2 3 16,-1 3-3-16,1-1-4 0,-2 0-9 0,2 1-5 16,-1-3-9-16,3-1-78 0,-1-8-115 15,-2-3 0-15,3-7 0 0,2 2 0 16,1-5 0-16,-4-2 0 0,0-2 0 0,2-1 0 15,2-1 0-15,0 0 0 0,0-8 0 16,0 13 0-16,0-13 0 0,0 10 0 16,0-10 0-16,2 5 0 0,-2-5 0 0,0 0-471 15,0 0-230-15,0 0-234 0,0 0 51 16,33-13 98-16,-23 7-715 0,-3 1-948 0</inkml:trace>
  <inkml:trace contextRef="#ctx0" brushRef="#br0" timeOffset="-171290.6">21220 16549 4355 0,'4'-8'-13'0,"-4"8"33"0,2-7 22 0,-2 7 31 16,0 0 31-16,0 0 14 0,5-7 5 15,-5 7-4-15,0 0-8 0,0 0 0 0,0 0-7 16,0 0 2-16,9-3 2 0,-9 3-2 16,0 0-6-16,0 0-10 0,0 0-11 0,0 0-6 15,0 0-5-15,0 0-3 0,0 0-4 16,0 0-7-16,0 0 5 0,5-5 2 16,-5 5 0-16,0 0 0 0,6-8-6 15,-4 1-10-15,1 0-4 0,-1-4 3 16,2-2-9-16,-2-1-4 0,1-3 3 0,-2 3-7 15,-1 0-3-15,-1 1-2 0,-4-1-1 16,-1 0-13-16,1 2 3 0,-2 3-3 0,-6 2-4 16,4 2 11-16,-4 2-15 0,13 3 3 15,-28 4-7-15,8 4 3 0,6 2-1 0,-4 4 2 16,3 1 2-16,3 4-2 0,3-2 2 16,0 3 8-16,0-2 0 0,7-2-2 15,-1-1 8-15,3-1-7 0,0-2 17 16,3 0 3-16,-1-2 8 0,5 0 8 0,0-1 6 15,2-2-10-15,1-2 3 0,2-3 4 0,1 1-7 16,1-1 0-16,-14-2-2 16,22 1-3-16,-10-1-11 0,-12 0-2 0,18 0-4 15,-8 2-3-15,0 3-3 0,-3 1-2 16,-2 2 10-16,4 4 9 0,-4 4 0 0,-1-1 3 16,0 2 9-16,-2 2 6 0,-2 2 3 15,0-3 10-15,0 1 10 0,-2 0 6 16,0 0 23-16,-2-2 14 0,1 1-83 15,-3-4-31-15,-1 2 0 0,-2 1 0 0,2-5 0 16,-7 3 0-16,5-6 0 0,-8 2 0 0,0-1 0 16,4-2 0-16,-7-1 0 0,7 0 0 15,-2-1 0-15,0-1 0 0,-3-2 0 0,3 2 0 16,2-3 0-16,0 1 0 16,3-1 0-16,10-2 0 0,-21 2 0 0,7 0 0 15,3 1 0-15,-1 0 0 0,1 1-324 16,0-2-316-16,3-1-175 0,-1 3-98 15,9-4 89-15,0 0-766 0,0 0-1031 0</inkml:trace>
  <inkml:trace contextRef="#ctx0" brushRef="#br0" timeOffset="-170932.36">21714 16097 4674 0,'0'-10'27'0,"0"1"12"0,2 3-6 0,-2 6-8 0,0 0 6 0,0 0 41 0,0 0 46 0,1 25 33 16,-1 0 13-16,0 15 24 0,-1 6 27 16,-5 15 14-16,0-1 12 0,3 1 6 15,-4 1 5-15,2 3 8 0,-4-5-13 0,-3 0-5 16,2-2-17-16,-1-1-3 0,2-4-12 15,-3-6-131-15,5-6-79 0,-3-5 0 0,4-6 0 16,0-5 0-16,3-5 0 16,-1-5 0-16,0-1 0 0,2-4 0 0,1 1 0 15,-1-3 0-15,2-1 0 0,0-7 0 16,-2 12 0-16,2-12 0 0,0 10 0 0,0-10 0 16,0 0 0-16,0 0 0 0,0 0-45 15,0 0-554-15,0 0-142 0,0 0-208 0,0 0 92 16,16-23 85-16,-12 17-666 0,0-1-888 15</inkml:trace>
  <inkml:trace contextRef="#ctx0" brushRef="#br0" timeOffset="-170548.74">21914 16623 4242 0,'4'-21'49'0,"0"6"49"0,3-2 24 16,-2 3 21-16,8-2 15 0,-2 0 10 0,0 1 1 15,4 1-15-15,-2 2-13 0,5 2-13 16,-3 1-16-16,-1 4-13 0,-2 1-2 0,0 4-19 16,-12 0-4-16,23 11 2 15,-13 1 11-15,-5 1 23 0,-3 5 6 0,-4 2-6 16,1 3 16-16,-8 0 21 0,0 8 3 15,0-1 6-15,-1-3 4 0,0-3 0 0,5-7-9 16,-3-2-7-16,5-1-3 0,-1-3-11 16,-1-1-9-16,3-2-47 0,2 0-74 15,-1 0 0-15,2 0 0 0,8 1 0 0,-4-4 0 16,6 0 0-16,1 1 0 0,1-3 0 16,-2-1 0-16,3-1 0 0,-1 1-210 0,-1-1-223 15,1-1-100-15,3 0-120 0,-3-1-196 16,-2-1 23-16,1-1 85 0,1 0-601 0,-1-1-798 15</inkml:trace>
  <inkml:trace contextRef="#ctx0" brushRef="#br0" timeOffset="-170147.71">22354 16587 3598 0,'5'-10'-50'15,"3"-2"34"-15,0 2 28 0,1 0 31 0,4-1 38 16,1-1 11-16,5 2 10 0,-2 2 2 15,0 1-5-15,-1 0-8 0,-4 1-3 16,2 3-9-16,-1 1-3 0,-13 2 4 0,23 4 2 16,-13 1 10-16,-2 0 11 0,-3 4 14 15,1 0 10-15,-2 0 12 0,-4 4 16 0,-2 0 22 16,-4 1-2-16,1 1 2 0,-5 4-3 16,0-1-1-16,-1-1-8 0,5-3-3 15,-3-1-13-15,1 1-12 0,5-1-13 16,-3-1-14-16,3 0 2 0,1 0-5 0,0-1-1 15,2 3-1-15,2-4-7 0,0 2 6 16,3 0 2-16,-3-2 8 0,0 2 2 16,-1 0-2-16,-1 0-22 0,2 2-92 0,-2-2 0 15,0 0 0-15,0 0 0 0,-2 0 0 16,2-4 0-16,-1 4 0 0,-3-1 0 0,-1-1 0 16,1-1 0-16,-1 1 0 0,-2-2 0 15,-3 1 0-15,-2 1 0 0,1-3 0 0,-1 0 0 16,-1-4 0-16,2 1 0 15,-5 1 0-15,4-5-443 0,-2 2-228 0,1-4-256 16,4-3 38-16,-2-3 94 0,10-1-724 16,-1-5-964-16</inkml:trace>
  <inkml:trace contextRef="#ctx0" brushRef="#br0" timeOffset="-169816.88">22828 16111 4505 0,'0'-10'63'0,"2"3"23"0,-2 7 7 0,0-7-1 0,0 7 1 0,0 0 45 0,0 0 39 16,2 27 23-16,-2-3 2 0,0 15 10 0,-2 17 4 16,-4 4 3-16,1 1 5 0,-5 7 1 15,-2-2 3-15,-1 1-1 0,-2 3 0 0,-9 20 5 16,1-8-10-16,-4-2-2 0,7-17-130 15,2-2-90-15,0-4 0 0,4-1 0 0,-6-8 0 16,11-9 0-16,-1-3 0 0,2-5 0 16,3-9 0-16,-1-3 0 0,4-5 0 0,1-2 0 15,-1-2 0-15,2-1 0 0,-2-1 0 16,2-4 0-16,0-4 0 0,0 0 0 16,0 0-295-16,0 0-334 0,18-12-167 15,-12 1-119-15,-1-1 95 0,4-1-791 16,-2-3-1050-16</inkml:trace>
  <inkml:trace contextRef="#ctx0" brushRef="#br0" timeOffset="-169336.28">23255 16630 4163 0,'-4'-17'-134'16,"4"3"36"-16,0 5 36 0,0-2 34 16,0 2 23-16,2 1 28 0,-2 8 29 15,0-14 24-15,0 9 14 0,0 5 0 0,-2-10-2 16,2 10-3-16,0 0 12 0,-6-8 20 16,6 8 12-16,0 0 13 0,-28 8 8 0,16-3 2 15,-1 2-2-15,0-1 1 0,1 3-14 16,1 0 1-16,2 1-26 0,2-2-1 0,3 4 3 15,1 1 14-15,5-2 7 0,-1 3 11 16,8 1 4-16,0 3-8 0,6 4-9 16,0-1-8-16,-4-6-8 0,9 6-11 15,-2-1-10-15,-4-1-8 0,-1-3-8 0,-1-1-8 16,-3 2-8-16,1-3-4 0,-5-1 3 16,4-1 13-16,-8 0 14 0,3 0 15 15,-2-1 9-15,-4 1-53 0,-2-2-61 0,-1 4 0 16,-4-2 0-16,0 0 0 0,0-2 0 15,-7 2 0-15,3-3 0 0,1-2 0 0,-2 0 0 16,-6-2 0-16,5-1 0 0,3 0 0 16,-2-4 0-16,14 0 0 0,-23-4 0 0,11-1 0 15,-1-3-64-15,3-1-415 0,5 1-93 16,1 0-111-16,0-3-180 0,4 1 40 16,4-4 79-16,4 3-604 0,-1-4-803 15</inkml:trace>
  <inkml:trace contextRef="#ctx0" brushRef="#br0" timeOffset="-168967.47">23670 16509 3632 0,'2'-7'-41'0,"2"2"44"0,-4 5 29 0,0 0 19 0,-4-11 21 0,4 11 11 0,0 0 6 0,0 0 8 0,0 0 2 0,0 0-5 0,-28 19-6 16,19-11-1-16,6 3-8 15,-1 1 0-15,2 0 1 0,2 2 6 0,2-1 13 16,0 3 13-16,1 1 18 0,6-2 21 16,-4 5 10-16,3-2 14 0,-3-2 19 0,1 2 14 15,0 2 4-15,0-2-9 0,-3-1-11 16,3 2-3-16,-2-3-7 0,-3 3 1 16,1-3-4-16,0 2-4 0,-4-5-2 0,0 5-3 15,1-1-7-15,-5-1-4 0,1-1-88 16,-6 0-71-16,-2 2 0 0,1-3 0 0,-4-2 0 15,-1-1 0-15,0-2 0 0,2-2 0 16,-5 0 0-16,6-3 0 0,-4-2 0 0,2-2 0 16,16 0 0-16,-25-9 0 0,11 0 0 15,3 0-232-15,0-2-376 0,6-3-173 16,-1 0-150-16,5 1 101 0,-1 2-806 16,2-2-1073-16</inkml:trace>
  <inkml:trace contextRef="#ctx0" brushRef="#br0" timeOffset="-168610.33">24117 16140 4741 0,'0'-28'-14'15,"0"8"70"-15,0 3 54 0,0 3 43 16,2 4 39-16,0-1 1 0,0 3-15 0,0 1-28 15,-2 7-10-15,0 0 47 0,0 0 11 16,4 34 5-16,-8 6 5 0,-2 18-2 0,1 5 6 16,-4 7 1-16,-3-1 2 0,-5 19-3 15,-1-16-6-15,0 14-2 0,-2-1-176 0,3-16-28 16,-2-4 0-16,0-2 0 16,2-1 0-16,2-5 0 0,-2-4 0 0,3-3 0 0,3-14 0 15,4-4 0-15,-2-7 0 16,4-5 0-16,1-5 0 0,2-1 0 0,1-4 0 15,-1 1 0-15,0-3 0 0,0 2 0 16,0-5 0-16,0 1 0 0,2-6 0 0,0 0 0 16,0 0 0-16,6 7-246 0,-6-7-503 15,0 0-212-15,0 0 64 0,0 0 100 16,13-21-747-16,-10 13-989 0</inkml:trace>
  <inkml:trace contextRef="#ctx0" brushRef="#br0" timeOffset="-168132.88">24401 16634 4649 0,'-2'-16'149'0,"2"4"22"16,0 4 2-16,0 0-2 0,0 8-20 0,2-11-13 15,-2 11-12-15,0 0-3 0,0 0 16 16,0 0-7-16,0 0-4 0,18 19-10 0,-17-11-10 15,5 3-5-15,-2-1-11 0,-1 0-7 16,4 0-7-16,-3 0-12 0,-1 1-3 16,3-2-11-16,-2-1 1 0,-1 1-6 0,3-2 3 15,0-1-9-15,2 0-6 16,1-3-4-16,-2 0-1 0,-7-3-9 0,21 3-4 16,-21-3-9-16,25-7-1 0,-10-1-10 15,3-2 7-15,-1-2 1 0,-2 4-1 0,-4-1 7 16,1 0 4-16,-3 4-9 0,1 0-11 15,-4 2-1-15,-6 3 19 0,0 0 22 0,0 0 13 16,0 0 11-16,0 22 2 0,-8-5 2 16,-1 11-1-16,-1 1 3 0,-4-1-1 15,5 2-3-15,-2 3-2 0,5-3-7 0,-2-3-3 16,3-5-5-16,1 0-3 0,0 0-12 16,3-5-29-16,-1-2 0 0,2-1 0 15,-2 1 0-15,4-6 0 0,-4 0 0 0,2-1-54 16,0 1-149-16,2-2-79 0,-2 0-97 0,2-3-111 15,-2-4-152-15,5 6-244 16,-5-6 94-16,6 5 88 0,-6-5-575 0,0 0-737 16</inkml:trace>
  <inkml:trace contextRef="#ctx0" brushRef="#br0" timeOffset="-167772.93">25122 16354 3765 0,'7'-37'105'0,"0"-1"43"0,5 2 53 0,-2 1 42 0,1 4 61 0,-4 9 40 0,2 4 17 0,-4 4-14 0,-1 3-37 16,-1 0-36-16,1 4-32 0,3 5-13 0,-7 2 20 15,0 0 8-15,9 26 6 0,-7-1-4 16,-4 20-1-16,-4 13-226 0,0 4-32 0,-7 3 0 15,-3 2 0-15,1 0 0 0,1 1 0 16,-6-2 0-16,3-1 0 0,-4-2 0 0,4-5 0 16,0-2 0-16,1-5 0 15,5-13 0-15,1-4 0 0,3-2 0 0,-1-8 0 16,3-5 0-16,1-3 0 0,1-4 0 16,3-2 0-16,-3 0 0 0,1-1 0 0,0 0 0 15,-2-2 0-15,2-1 0 0,2 1 0 16,-1 0 0-16,1-7 0 0,-4 9 0 0,0-6 0 15,4-3 0-15,0 0-562 0,-5 5-472 16,5-5 107-16,0 0 102 0,-12 5-822 0,12-5-1085 16</inkml:trace>
  <inkml:trace contextRef="#ctx0" brushRef="#br0" timeOffset="-167434.84">25548 16534 4877 0,'10'-29'91'0,"-3"5"51"0,0 5 55 15,2 1 46-15,-4 4 30 0,1 0 21 0,-1 4-2 16,-3-1-21-16,4 4-28 0,-2 0-27 16,-4 7-16-16,0 0 10 0,0 0 14 0,13 21 0 15,-13-1-30-15,-1 13-194 0,-7 5 0 16,2 3 0-16,-5 12 0 0,-2-3 0 0,-1 1 0 15,-1 1 0-15,-3-2 0 0,6-4 0 16,-1-8 0-16,1-6 0 0,1 2 0 16,-2-7 0-16,6-7 0 15,2-5 0-15,1 0 0 0,-3-6 0 0,6 0 0 0,-3 1 0 16,2-3 0-16,-2 0 0 0,2-2 0 16,2-5 0-16,-3 6 0 0,3-6 0 0,0 0-207 15,0 0-607-15,0 0-177 0,0 0 97 16,16-27-903-16,-7 14-1227 0</inkml:trace>
  <inkml:trace contextRef="#ctx0" brushRef="#br0" timeOffset="-166992.36">26184 15994 5137 0,'7'-21'-82'0,"-2"6"56"0,1 3 45 0,-5 2 32 16,5 3 34-16,-4 0 31 0,2 2 11 16,-4 5 1-16,3-9-18 0,-3 9 21 0,0 0 68 15,0 0 38-15,2 31 19 0,-6 2 9 16,-1 8 13-16,-4 16 10 0,-7 6 4 15,3 3 2-15,-6 2-8 0,-5 16-286 16,6-19 0-16,-1 0 0 0,-2-3 0 0,4-3 0 16,-5 2 0-16,6-5 0 0,-2-6 0 15,4-2 0-15,0-13 0 0,3 3 0 16,1-8 0-16,4-6 0 0,-2-7 0 0,7-1 0 16,-5-6 0-16,2 0 0 0,3 1 0 15,-3-2 0-15,2-2 0 0,-1 0 0 16,1 0 0-16,0 0 0 0,1-1 0 15,-1-2 0-15,2-4 0 0,-6 11 0 0,4-8 0 16,2-3 0-16,-1 9 0 0,1-9-452 16,-2 7-590-16,2-7 105 0,0 0 103 0,0 0-841 15,0 0-1112-15</inkml:trace>
  <inkml:trace contextRef="#ctx0" brushRef="#br0" timeOffset="-166544.43">26622 16322 4342 0,'5'-13'-150'0,"-4"4"35"0,1-1 40 0,4 2 44 0,-3 1 40 0,-3 7 55 0,2-12 40 0,4 7 24 0,-6 5 8 16,4-8 2-16,-4 8-11 0,1-6-4 16,-1 6 33-16,0 0 33 0,-13 19 35 15,-8 5-5-15,1 6 11 0,-11 7 15 0,1 4 0 16,-1 4 0-16,-1-2-1 0,0-1-5 0,-2 0-13 15,9-1-15-15,-2-2-15 16,2-1-17-16,6-8-18 0,-2-1-12 0,4-4-116 16,6-4-33-16,-1-6 0 0,6-1 0 15,-1-4 0-15,3 1 0 0,-2-3 0 0,5-1 0 16,-6 0 0-16,5 0 0 0,2-7 0 16,-3 10 0-16,3-10 0 0,-2 8-114 0,2-8-285 15,0 0-89-15,0 0-91 0,0 0-135 16,26-12-136-16,-14 4 82 0,3-3-687 15,7 3-905-15</inkml:trace>
  <inkml:trace contextRef="#ctx0" brushRef="#br0" timeOffset="-166205.35">26824 16464 3840 0,'8'-12'0'0,"-7"4"70"0,1 1 26 16,0 1 23-16,-2 6 20 0,0 0 49 0,0 0 35 15,0 0 26-15,-38 23 26 0,13-3 0 16,-9 8 1-16,2 1 2 0,0 2 3 0,-1 0-7 16,3-1-12-16,7-4-17 15,0 0-18-15,2 0-18 0,4-3-12 0,2-3-11 0,6-5-19 16,-3 2-52-16,6-5-115 16,1 2 0-16,-1-5 0 0,4 0 0 0,2 0 0 15,2-2 0-15,2 0 0 0,-1-2 0 16,7-1 0-16,-5 2 0 0,-5-6 0 0,14 5 0 15,-14-5 0-15,0 0 0 0,18-3 0 16,-18 3 0-16,11-8 0 0,-10 3 0 16,-1 5 0-16,6-14 0 0,-4 6 0 0,-2 8 0 15,-2-11 0-15,-2 6 0 0,4 5 0 16,-14-9-464-16,7 7-197 0,-2 1-221 0,-5 1-5 16,14 0 93-16,-22 5-738 0,8 0-975 15</inkml:trace>
  <inkml:trace contextRef="#ctx0" brushRef="#br0" timeOffset="-160256.77">24424 13928 2975 0,'0'0'177'0,"-2"-7"-36"0,2 7-17 16,0 0 23-16,0 0-20 0,-5-12-2 0,3 9-10 0,2 3-2 0,-6-10-16 0,2 4 2 0,-2 2-4 15,3-2-3-15,-3 1 2 0,0-2-1 16,-4 2-4-16,3-2 7 0,0-1 0 16,-5 4 9-16,0-3 2 0,1 0-6 0,-3 0-1 15,2 0-5-15,-1 0-1 0,-1 3-3 16,-1-1-10-16,-3 0-8 0,4-1-8 0,-6 2-7 15,5-1-5-15,-2 4-8 0,-1-1 1 16,4 0-9-16,-4 2 0 0,0 2-7 16,-4 1 4-16,5 1-9 0,-5-1 2 0,-2 5-3 15,1-2 3-15,3 1-3 16,-3 1 9-16,2 1 6 0,-1 0-2 0,-3 4 5 16,3-2 4-16,1 1 5 0,-4 4 10 15,3 2-11-15,1-1-1 0,-1 5 6 0,6-1-9 16,-4 1 4-16,6-5 2 0,2 1 4 15,-3 6-7-15,-1 0 3 0,7-4-3 16,0-1 1-16,0 2 2 0,4-2 5 0,-1 4-4 16,4 1-2-16,-1 0 1 0,1 1-4 15,0 2-2-15,2 0 5 0,2 9 2 16,0 0-3-16,0-6-5 0,-1 4 1 0,1-5-1 0,4-5 2 16,-2 0-2-16,-1 1-2 15,4-4 5-15,-4 2 3 0,5-5 8 0,-1 3 3 0,3-2-16 16,1-2-46-16,9 7 0 15,-2-3 0-15,5-1 0 0,2-3 0 0,0-2 0 16,3 1 0-16,1 0 0 0,1-3 0 16,1-1 0-16,-1 0 0 0,2-1 0 0,-1-3 0 15,-4-1 0-15,-4-2 0 0,0 0 0 16,-1-1 0-16,1-1 0 0,-2-1 0 16,1 0 0-16,-2-2 0 0,1 0 0 0,2 0 0 15,-1-2 0-15,5 0 0 0,7-5 0 16,2 2 0-16,-11-2 0 0,8-1 0 0,-6 1 0 15,-2 0 0-15,-2 0 0 0,5-5 0 16,1 0 0-16,-7 2 0 0,-3 1 0 0,8-6 0 16,-2-2 0-16,-3-1 0 0,1 0 0 15,-1-1 0-15,-1-3 0 0,-3-2 0 16,0-2 0-16,0-2 0 0,-2 3 0 16,1-4 0-16,-3 1 0 0,0 1 0 0,-2-2 0 15,3 1 0-15,-3-1 0 0,3 0 0 16,-4 0 0-16,-1-1 0 0,-1 0 0 15,3-4 0-15,-4-3 0 0,-3 0 0 0,1-3 0 16,0 1 0-16,-5-1 0 0,1 1 0 0,-2 6 0 16,-3-2 0-16,-1-2 0 0,-4 7 0 15,-3-2 0-15,-6 7 0 0,-4-1 0 0,-14-1 0 16,-4 1 0-16,-8 5 0 16,0 4 0-16,-3 3 0 0,-2 2 0 0,-4 4 0 15,8 3 0-15,-1 3 0 0,-1 0 0 16,1 2 0-16,-12 4 0 0,14 1 0 0,-13 2 0 15,19 1 0-15,-4 1 0 0,6 3 0 16,1 0 0-16,1 3-115 0,3-1-840 0,1-2-11 16,8 4 103-16,7-6-937 0,2 2-1228 15</inkml:trace>
  <inkml:trace contextRef="#ctx0" brushRef="#br0" timeOffset="-117770.6">22053 9588 1702 0,'0'-7'657'0,"0"-2"-142"0,2 3-90 0,-2-3-43 0,0-1-33 0,0 2-23 0,1-3-18 0,1 1 5 0,-2 3 2 0,2-1-14 15,0-1-7-15,-2 2-17 0,2 2-23 16,-2 5-23-16,3-10-27 0,-3 10-21 0,0 0-4 15,0 0 1-15,0 0-9 0,16 17-7 16,-8 4-14-16,-5 1 1 0,4 10-22 0,-3 3-98 16,-3-1-31-16,3 2 0 15,-2-4 0-15,-4-5 0 0,4 0 0 0,-2-2 0 16,0 1 0-16,-2-6 0 0,0 3 0 16,0-3 0-16,1-3 0 0,-1 1 0 0,0-3 0 15,2-3 0-15,-5-1 0 0,5-3 0 16,-4-1 0-16,4-7 0 0,-1 5 0 0,1-5-318 15,0 0-198-15,0 0-77 0,-13-14-88 16,11 2-138-16,2 0 51 0,-2-4-761 0,2-2-974 16</inkml:trace>
  <inkml:trace contextRef="#ctx0" brushRef="#br0" timeOffset="-117508.87">21975 9467 3887 0,'-16'3'-87'16,"4"1"74"-16,-1-3 66 0,1 2 51 0,1-1 49 16,11-2 37-16,-13 2 21 0,13-2 6 15,-11 1-1-15,11-1 1 0,0 0-8 0,0 0-20 16,0 0-8-16,0 0-16 0,0 0-20 16,29-27-7-16,2 11-22 0,1 1-15 0,0-2-29 15,2 3-47-15,-1 1-53 0,-1-1-44 16,0 4-65-16,-7 1-66 0,-2 1-86 0,-6 6-79 15,1-1-96-15,-4 1-140 0,-3 2-66 16,5 4 76-16,-7 2-447 0,3 2-514 16</inkml:trace>
  <inkml:trace contextRef="#ctx0" brushRef="#br0" timeOffset="-117288.21">21859 10099 2912 0,'-12'12'195'0,"1"-5"40"0,1-2 26 0,5 0 26 16,0-3 23-16,5-2 22 0,-3 5 2 0,3-5-12 15,0 0-23-15,0 0-22 16,0 0-24-16,37-12-31 0,-13 4-26 0,6-2-54 16,2-3-84-16,3 0-85 0,0 2-91 15,-1 1-95-15,-2 0-118 0,1-1-121 0,-9 5-143 16,-5 0-124-16,-2 3 72 0,-2-2-555 15,3 0-665-15</inkml:trace>
  <inkml:trace contextRef="#ctx0" brushRef="#br0" timeOffset="-116833.83">22445 9725 3588 0,'0'0'175'0,"-5"-7"15"0,5 7-3 0,-5-5-12 15,5 5 15-15,0 0 28 0,0 0 10 16,0 0-15-16,0 27-12 0,5-14-12 16,0 2-12-16,-3 4-10 0,4 2-10 0,-3 1-11 15,-3 0-18-15,2-1-5 0,-2 1 2 16,0-2-2-16,0 0 3 0,-2-4-8 16,2 2 5-16,-1-1-5 0,-1-5 1 0,0-2 3 15,2 0-5-15,0-3 4 0,0-7 11 16,-4 12 2-16,4-12-10 0,0 0-15 0,0 0-81 15,0 0-28-15,0 0 0 0,4-34 0 16,1 4 0-16,5-7 0 0,2 1 0 0,1 0 0 16,1 2 0-16,-3 3 0 15,0 10 0-15,-1 3 0 0,-5 3 0 0,5 6 0 16,0 1 0-16,-3 4 0 0,2 2 0 16,1 4 0-16,-10-2 0 0,17 7 0 0,-6 1 0 15,1 0 0-15,-1 6 0 0,0 0 0 16,1 3 0-16,0-1 0 0,-2 1 0 0,-5 2 0 15,3-3 0-15,-5-1 0 0,-1 0 0 16,2 1 0-16,-2-3 0 0,0-1 0 0,-1 0 0 16,-1-2 0-16,3 0 0 15,1-2-8-15,-4-3-179 0,0-5-80 0,2 8-103 16,-2-8-120-16,0 0-120 0,0 0-194 16,0 0 20-16,0 0 82 0,13-19-648 0,-8 11-805 15</inkml:trace>
  <inkml:trace contextRef="#ctx0" brushRef="#br0" timeOffset="-116404.64">22989 9566 3479 0,'0'-6'-64'0,"0"6"53"0,-3-8 34 0,3 8 29 0,0 0 39 0,0 0 25 0,0 0 18 0,-22 14 5 16,11-8 7-16,4 5 4 0,-2 1-5 0,-1-1-6 16,0 2-8-16,1-1-14 0,4 3-13 15,-4 1-11-15,4-2-10 0,1-1-8 0,2 1-8 16,0-2-7-16,2 1-6 0,2-4 12 16,2 3 6-16,0 0 4 0,1 1 7 0,4-2-5 15,-2 3 0-15,0-2-6 16,3 0-2-16,2-2-6 0,-3 2-9 0,1 0-4 0,-3 0-7 15,3 0-7-15,-3-1 1 16,-2 1 5-16,2-1 5 0,-3-2 13 0,-4 2 19 16,0 1 29-16,-2-1 2 0,0 2 2 0,-6-2-4 15,0 1 1-15,1 2-3 0,-2-4-11 16,-3 1-6-16,1-4-12 0,-1 1-6 16,0-4-19-16,1-3-41 0,-3-1-53 0,2-3-76 15,-2-4-81-15,-1-4-121 0,-1-2-136 16,3-1-151-16,6 0-199 0,-5 1 71 0,3 1 82 15,1 0-563-15,3 4-678 0</inkml:trace>
  <inkml:trace contextRef="#ctx0" brushRef="#br0" timeOffset="-115954.29">23266 9812 3415 0,'0'0'69'0,"4"-6"29"0,-4 6 25 0,0 0 12 0,6-3 11 0,-6 3 3 0,7-8-9 0,1 3-15 0,2 0-12 16,-1 0-10-16,4-3-11 0,1 1-9 0,2-3-11 15,2-1-4-15,-1 1-8 16,-2 0-6-16,0-3-2 0,-1 2-4 0,-3-2 10 15,-1 4 20-15,0-2 18 0,-3-1 18 16,-2-1 16-16,-3 0 1 0,2 1 13 0,-4 1 5 16,0 0-15-16,-4 1 8 0,1 1-10 15,-1 2-10-15,4 7-12 0,-20-3 1 0,20 3-13 16,-32 10-1-16,6 2 9 0,1 6-2 16,0 0-1-16,0 2-6 0,4 5 1 15,3-1-3-15,0 0-9 0,11-2-4 16,-1-3-9-16,7-2-2 0,1 0-7 0,0 1-4 15,1-2-8-15,5-2-3 0,-1 0-1 0,8 0-36 16,-2-1-12-16,1-1 0 0,2-5 0 16,-1 0 0-16,1-1 0 0,1 0 0 15,3-2 0-15,-6-4-84 0,4 0-157 16,1-4-104-16,0 0-128 0,4 0-158 0,-2-5-236 16,2 2 77-16,1-2 86 0,-2 1-676 15,3 1-832-15</inkml:trace>
  <inkml:trace contextRef="#ctx0" brushRef="#br0" timeOffset="-115429.5">23676 9908 3555 0,'-4'3'-29'15,"4"-3"54"-15,0 0 46 0,-6 4 28 0,6-4 30 16,0 0 23-16,0 0 10 0,0 0-3 15,0 0-8-15,0 0-7 0,0 0-11 0,0 0-9 16,0 0-10-16,30-9-5 0,-21 3-9 16,-2 1-2-16,-2-4-5 0,1 1 4 0,1-2-6 15,-4-2 10-15,3-4 1 0,-3 1 8 16,-1-2 0-16,0-2 11 0,-4-2 1 0,2-4 0 16,-2-10 11-16,-5 3 0 0,-1 0 1 15,0 9 2-15,3 2-3 0,-3 4-6 16,-2 3-12-16,3 2-17 0,-2 7-10 15,-1 0-7-15,-2 5-12 0,12 0-5 0,-18 5-9 16,10-1-7-16,-2 1-7 0,7 0-4 16,1 0-3-16,2-5 0 0,-2 8-6 0,2-8-3 15,11 8 1-15,-4-7-2 0,5-1-4 16,-12 0 0-16,33-5 0 0,-19 0-4 16,4-2 5-16,2 0 2 0,0 0-1 0,-4 0-1 15,-4 2-21-15,4 0 0 0,-3 2 0 16,0-1 0-16,-1 3 0 0,-3 1 0 0,-9 0 0 15,23 5 0-15,-12 0 0 16,0 3 0-16,-2 4 0 0,-2 1 0 0,1 0 0 0,0 1 0 16,-3 3 0-16,-1-1 0 0,2 0 0 15,-3 0 0-15,1 1 0 0,0-1 0 16,0 1 0-16,-2-3 0 0,2-1-113 16,-2-1-93-16,2-1-72 0,-3 0-118 0,-1-4-128 15,4 0-172-15,-2-2-129 0,3 1 71 16,-5-6-742-16,9 3-943 0</inkml:trace>
  <inkml:trace contextRef="#ctx0" brushRef="#br0" timeOffset="-114773.81">24085 8940 3912 0,'-4'-8'71'0,"4"1"60"0,-1 0 18 0,-3 2 1 0,4 5-7 0,-2-7-5 0,2 7-11 0,0 0 26 0,0 0 11 0,0 0 3 16,11 26-1-16,-2 3-13 16,2 2-17-16,-2 6 5 0,-2 4 3 0,3 9-2 15,1 2 5-15,-1 4-14 0,2-1-15 16,-5-1-11-16,-1-1-10 0,-3-9-8 0,3 0-9 15,-4-3-8-15,0-3-9 0,0-2-8 16,0-7-2-16,2-5-9 0,-2-5 3 0,-2 0-16 16,2-3 1-16,-2-3-12 0,1-2-11 15,-1-1-28-15,0-4-14 0,0-1-23 0,0-5-18 16,0 0-4-16,0 0 1 0,0 0 2 16,0 0 11-16,0 0 2 0,-7-16 9 0,1 0 0 15,2-1 9-15,-7-12 3 0,0 0 8 16,-3-2 4-16,1 2 13 0,3 8 21 0,-1 4 12 15,1 7 3-15,-2-2-3 0,5 4 4 16,-2 3 5-16,1 1 5 0,2 0 4 0,6 4-6 16,-9-2 1-16,9 2-3 15,0 0 4-15,0 0-4 0,0 0-1 0,0 0-2 16,23-8 1-16,-8 1-2 0,6 1-5 16,7-8 4-16,3 1-2 0,-1 0-5 0,-1-1 6 15,-4 4 11-15,-7 1 17 0,2 1 8 16,-5 1 6-16,0 2 3 0,-4 2 0 15,1 0 2-15,1 3 8 0,-2 3-6 16,1 1 7-16,0 3-3 0,-5 4 1 0,1 0-6 0,1 3-6 16,-3 1-8-16,0 5-2 15,-5-2-4-15,6 1-7 0,-3-2-42 0,-1 4 0 0,1-4 0 16,0-1 0-16,-1-3 0 16,1 1 0-16,-2-2 0 0,0-4-84 0,1 3-111 15,-2-2-74-15,1-2-111 0,2-3-122 16,-2 1-151-16,-2-5-176 0,0 0 70 0,0 0 81 15,0 0-629-15,25-14-764 0</inkml:trace>
  <inkml:trace contextRef="#ctx0" brushRef="#br0" timeOffset="-114598.8">24559 9190 3727 0,'-6'-10'174'0,"1"1"63"0,-1 5 66 0,3-3 50 0,-1 2 16 0,4 5 11 0,-6-10-8 0,6 10-29 0,-4-8-34 0,4 8-36 0,-2-6-32 0,2 6-56 16,0 0-80-16,-4-9-102 0,4 9-120 0,0 0-134 16,0 0-181-16,0 0-222 0,0 0-173 15,34 14 86-15,-21-3 77 0,-8 5-590 16,1 4-716-16</inkml:trace>
  <inkml:trace contextRef="#ctx0" brushRef="#br0" timeOffset="-113769.92">24815 9364 3316 0,'-29'8'85'15,"22"-5"55"-15,-3 3 34 0,-1 1 30 16,0 3 25-16,0 0 13 0,0 4 9 15,2 0-7-15,3-1-12 0,-2 1-14 0,5 1-21 16,1 1-13-16,0-2-23 0,2-1-10 16,0-1-3-16,2 2-12 0,0-1-6 0,-1-2-9 15,3-1-10-15,2-1-4 0,0 0-8 16,2-2-7-16,-1-3-6 0,-2-1-7 16,-5-3-3-16,18 4-5 0,-18-4-3 15,17-2-4-15,-17 2-1 0,17-11-4 0,-8 0 4 16,2-3 4-16,-2-1 5 0,-4-4 3 15,1 0 4-15,-1-1-1 0,-3-3 4 0,0 3 0 16,-4-1-27-16,0-3-55 0,-7-5 0 16,0 0 0-16,-3 8 0 0,1 4 0 0,-2 2 0 15,-3 3 0-15,1 4 0 0,0 0 0 16,-2 5 0-16,1 3 0 0,-1 3 0 16,-3 5 0-16,2 2 0 0,-4 7 0 15,6 0 0-15,7 0 0 0,1 2 0 0,2-4 0 16,4 4 0-16,4-3 0 0,2 1 0 15,2 2 0-15,3-4 0 0,4 0 0 0,1-3 0 16,1 1 0-16,3-7 0 0,-4-1 0 16,6-2 0-16,-4 0 0 0,2-3 0 0,1-3 0 15,2 0 0-15,0 0 0 0,0-2 0 16,-1-1 0-16,-2 0 0 0,-3 2 0 0,-1 1 0 16,-1 1 0-16,-1 2 0 0,-12 0 0 15,22 2 0-15,-10 1 0 0,-1 3 0 16,1 1 0-16,-1-1 0 0,-2 2 0 15,0 3 0-15,0-2 0 0,-4 1 0 0,1 0 0 0,-3-1 0 16,3 1 0-16,-1-1 0 16,-3 0 0-16,-1-4 0 0,1 1 0 0,-2-6 0 0,6 9 0 15,-3-6 0-15,-3-3 0 16,0 0 0-16,0 0 0 0,25-23 0 0,-14 5 0 16,7-7 0-16,0-1 0 0,-2 1 0 15,4 0 0-15,-6 6 0 0,-3 5 0 0,2 3 0 16,-4 3 0-16,-2-2 0 0,1 5 0 15,4 0 0-15,-5 3 0 0,-7 2 0 0,16 2 0 16,-7 3 0-16,0 0 0 0,1 1 0 16,-1 1 0-16,1 1 0 0,0 0 0 15,1 1 0-15,-4 0 0 0,4 1 0 16,-2-3 0-16,0 1 0 0,-2-1 0 0,2 1 0 16,-2-3 0-16,0-1 0 0,1 1 0 15,-3-2 0-15,-5-3 0 0,18-1 0 0,-7-1 0 16,-1-3 0-16,5-1 0 0,-1-3 0 15,-1-3 0-15,1-3-230 0,-1 1-684 0,-2-2-25 16,-1 5 105-16,-5 2-960 0,-3 4-1222 16</inkml:trace>
  <inkml:trace contextRef="#ctx0" brushRef="#br0" timeOffset="-113336.97">26268 9163 4756 0,'-4'-14'-90'0,"-1"1"58"0,-2 4 46 0,6 2 38 0,-3 2 21 0,0 0 21 0,-3 1 7 0,7 4 8 0,-18-1 9 0,18 1 7 15,-27 10 11-15,15-3 5 0,-3 3-2 16,1 3-4-16,1 2-13 0,-1-3-3 15,3 5 1-15,4-2-10 0,0 0-2 0,5-1 9 0,4 0 8 16,3 2 3-16,0-1 7 16,5 2 8-16,-1-2 15 0,3 3 5 0,4 4 16 15,4-1 5-15,-5-3-3 0,-2-2-12 16,0-1-110-16,-1 1-59 0,-1-1 0 16,-1 1 0-16,-2-5 0 0,-2 3 0 0,-1-1 0 15,-1-4 0-15,-2 2 0 0,-2-1 0 0,-2-2 0 16,0 3 0-16,-4-3 0 15,1 1 0-15,-3-1 0 0,-2 0 0 0,-1-2 0 0,-3 1 0 16,1-1 0-16,1-5 0 0,-2-1 0 16,1-1 0-16,-3-5 0 0,-2-4 0 0,7-4 0 15,0-2 0-15,8-5 0 0,3 0-797 16,1-3-165-16,5 2 82 0,1 1 100 16,4 2-843-16,0 4-1062 0</inkml:trace>
  <inkml:trace contextRef="#ctx0" brushRef="#br0" timeOffset="-112989.67">26444 9210 4273 0,'0'0'-31'15,"0"0"86"-15,0 0 58 0,0 0 40 16,0 0 30-16,-9 23 18 0,7-14-4 0,2-1-1 16,0 2 1-16,0-1-11 0,0 1-3 15,2 1-10-15,3-2-1 0,-1-1-2 16,-1 0-8-16,5 1-8 0,-3-2-10 0,4-3-5 15,4 0-14-15,-4 0-14 0,5-4-12 16,-14 0-8-16,24 0-11 0,-11-3-5 0,0 2-8 16,-1-1-1-16,-2-2-8 0,-1-1-1 15,-1-1 4-15,0-1 1 0,-5-1 6 0,1-2 14 16,-2 0-13-16,-4-5-69 0,-2 0 0 16,1 0 0-16,-5-6 0 0,0 1 0 0,1-1 0 15,-1 4 0-15,1 5 0 0,-3 0 0 16,0 5 0-16,-1 4-61 0,-1 5-160 15,12-2-66-15,-25 5-91 0,14-2-103 16,-2 3-119-16,7 2-222 0,-2-3 56 0,8 0 88 16,0-5-647-16,6 12-783 0</inkml:trace>
  <inkml:trace contextRef="#ctx0" brushRef="#br0" timeOffset="-112584.37">26615 9371 3555 0,'0'0'-12'16,"0"0"62"-16,0 0 41 0,0 0 34 16,0 0 20-16,0 0 21 0,0 0 3 0,0 0 1 15,13-18 4-15,-7 13-3 0,-2-4-2 16,1 1 9-16,3-2 10 0,-2-4 15 16,0 0-2-16,-5-1 14 0,5-2-9 15,-2-4 4-15,-2-1-2 0,-1-2-5 0,-1-1-2 16,0 7-10-16,0-2-14 0,0 0-10 15,-1 2-12-15,-1 4-13 0,0 2-15 0,0 0-16 16,-4 1-14-16,3 5-59 0,-4 1-38 16,7 5 0-16,-13-7 0 0,13 7 0 0,-5-5 0 15,5 5 0-15,0 0 0 0,0 0 0 16,0 0 0-16,0 0 0 0,21-7 0 16,-8 7 0-16,-13 0 0 0,29 1 0 0,-13 3 0 15,2 1 0-15,-1 4 0 0,2 2 0 16,-3 3 0-16,-4-2 0 0,2 4 0 15,-3-1 0-15,0 1 0 0,0-1 0 0,-4-2 0 16,0 3 0-16,-1-5 0 0,-2 4 0 16,-3-3 0-16,6 0 0 0,-3-2 0 0,-1-1 0 15,-1-1-51-15,2 1-348 0,-2-4-82 16,-2-5-91-16,5 8-106 0,-5-8-145 0,10 0 72 16,-10 0-758-16,17-10-954 0</inkml:trace>
  <inkml:trace contextRef="#ctx0" brushRef="#br0" timeOffset="-112347.17">27253 8422 4330 0,'0'-24'124'0,"0"7"64"15,0 3 46-15,0 3 46 0,0 4 28 0,0 0 17 16,0 7-6-16,0 0 32 0,0 0 16 16,0 0 9-16,2 23-9 0,0 2-23 0,-4 12-66 15,0 6-278-15,0 2 0 0,0 3 0 16,0 7 0-16,1-11 0 0,-1 1 0 0,0 1 0 15,2-2 0-15,0 3 0 0,0-2 0 16,-5-4 0-16,1 1 0 0,3 0 0 0,-9-3-257 16,3 1-317-16,-11 4-67 0,9-10-114 15,-5-1-65-15,1-4 83 0,2-8-762 16,3-7-945-16</inkml:trace>
  <inkml:trace contextRef="#ctx0" brushRef="#br0" timeOffset="-112197.33">27125 9287 4032 0,'2'-23'-4'0,"-2"23"83"0,6-12 65 16,-3 7 58-16,-3 5 60 0,8-12 55 0,-3 7 15 15,2 0 17-15,-2-1 4 0,5 1-21 16,0 1-23-16,-1-3-28 0,4 1-28 0,1-1-24 16,-1 0-26-16,1-1-22 0,0 2-37 15,-3-2-57-15,3 0-74 0,-1 0-90 0,1 0-110 16,1-2-112-16,-1 0-156 0,-5-1-173 16,-2 3-232-16,2-1 72 0,-7 2 85 15,-2 0-692-15,0 7-847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20.796"/>
    </inkml:context>
    <inkml:brush xml:id="br0">
      <inkml:brushProperty name="width" value="0.035" units="cm"/>
      <inkml:brushProperty name="height" value="0.035" units="cm"/>
    </inkml:brush>
  </inkml:definitions>
  <inkml:trace contextRef="#ctx0" brushRef="#br0">132 86 17170 0 0,'0'-1'-10'0'0,"0"1"0"0"0,0-1 0 0 0,0 1 0 0 0,0 0 0 0 0,0-1 0 0 0,0 1 1 0 0,0-1-1 0 0,0 1 0 0 0,0-1 0 0 0,0 1 0 0 0,0 0 0 0 0,0-1 0 0 0,0 1 1 0 0,-1-1-1 0 0,1 1 0 0 0,0 0 0 0 0,0-1 0 0 0,0 1 0 0 0,-1 0 0 0 0,1-1 0 0 0,0 1 1 0 0,0 0-1 0 0,-1-1 0 0 0,1 1 0 0 0,0 0 0 0 0,-1-1 0 0 0,1 1 0 0 0,0 0 1 0 0,-1 0-1 0 0,1 0 0 0 0,-1-1 0 0 0,1 1 0 0 0,0 0 0 0 0,-1 0 0 0 0,1 0 1 0 0,-1 0-1 0 0,1 0 0 0 0,0 0 0 0 0,-1 0 0 0 0,1 0 0 0 0,-1 0 0 0 0,1 0 1 0 0,-1 0-1 0 0,-24 11 579 0 0,-20 25 1118 0 0,39-30-1482 0 0,1 0 1 0 0,0 1 0 0 0,1-1 0 0 0,0 1-1 0 0,0 0 1 0 0,0 0 0 0 0,1 1 0 0 0,0-1-1 0 0,0 1 1 0 0,1-1 0 0 0,-1 1 0 0 0,2 0-1 0 0,-1 0 1 0 0,1 0 0 0 0,1 0 0 0 0,0 0-1 0 0,0 0 1 0 0,0 0 0 0 0,1 0 0 0 0,0 0-1 0 0,0 0 1 0 0,1 0 0 0 0,0 0 0 0 0,1 0-1 0 0,0-1 1 0 0,0 1 0 0 0,0-1 0 0 0,1 0-1 0 0,0 0 1 0 0,0 0 0 0 0,1-1-1 0 0,0 1 1 0 0,0-1 0 0 0,1 0 0 0 0,0-1-1 0 0,0 1 1 0 0,0-1 0 0 0,0 0 0 0 0,1-1-1 0 0,8 5 1 0 0,3 0 2 0 0,-1 0 1 0 0,2-2-1 0 0,-1 0 0 0 0,1-1 0 0 0,0-1 0 0 0,0-1 1 0 0,0 0-1 0 0,1-2 0 0 0,-1 0 0 0 0,1-1 0 0 0,0-1 1 0 0,-1-1-1 0 0,1-1 0 0 0,0 0 0 0 0,-1-2 1 0 0,0 0-1 0 0,0-1 0 0 0,0-1 0 0 0,-1-1 0 0 0,22-10 1 0 0,-35 14-165 0 0,-1 1 0 0 0,1-1 0 0 0,-1 0 1 0 0,0 0-1 0 0,0-1 0 0 0,0 1 0 0 0,0-1 0 0 0,-1 0 1 0 0,1 0-1 0 0,-1 0 0 0 0,0-1 0 0 0,0 1 1 0 0,0-1-1 0 0,-1 1 0 0 0,0-1 0 0 0,3-8 1 0 0,-3 5-25 0 0,-1 1 1 0 0,0-1 0 0 0,0 0-1 0 0,0 0 1 0 0,-1 0 0 0 0,-1 0-1 0 0,1 0 1 0 0,-1 1 0 0 0,0-1-1 0 0,-3-9 1 0 0,-2-2-23 0 0,-1 0 1 0 0,0 1-1 0 0,-2 0 1 0 0,0 0 0 0 0,0 1-1 0 0,-2 0 1 0 0,-25-30-1 0 0,30 40 20 0 0,-2 0 0 0 0,1 0 0 0 0,-1 0 0 0 0,0 1 1 0 0,0 0-1 0 0,-1 1 0 0 0,0 0 0 0 0,0 0 0 0 0,0 1 0 0 0,0 0 0 0 0,-1 1 0 0 0,-19-5 0 0 0,21 7-215 0 0,1 0-1 0 0,-1 0 0 0 0,0 1 0 0 0,0 0 0 0 0,0 0 1 0 0,1 1-1 0 0,-12 2 0 0 0,13-2-411 0 0,0 1-1 0 0,0 0 1 0 0,0 0-1 0 0,0 1 1 0 0,0 0-1 0 0,1 0 1 0 0,-1 0 0 0 0,1 1-1 0 0,-8 7 1 0 0,12-10 225 0 0,0 0 1 0 0,0 0 0 0 0,0 0-1 0 0,0 0 1 0 0,0 0 0 0 0,1 0-1 0 0,-1 0 1 0 0,1 1-1 0 0,-1-1 1 0 0,1 0 0 0 0,-1 1-1 0 0,1-1 1 0 0,0 0 0 0 0,-1 1-1 0 0,1-1 1 0 0,0 0 0 0 0,0 1-1 0 0,0-1 1 0 0,0 0 0 0 0,0 1-1 0 0,0-1 1 0 0,1 1 0 0 0,-1-1-1 0 0,0 0 1 0 0,1 1 0 0 0,-1-1-1 0 0,1 0 1 0 0,-1 0-1 0 0,1 1 1 0 0,0-1 0 0 0,-1 0-1 0 0,1 0 1 0 0,0 0 0 0 0,0 0-1 0 0,0 0 1 0 0,0 0 0 0 0,0 0-1 0 0,0 0 1 0 0,2 1 0 0 0,16 14-7753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21.646"/>
    </inkml:context>
    <inkml:brush xml:id="br0">
      <inkml:brushProperty name="width" value="0.035" units="cm"/>
      <inkml:brushProperty name="height" value="0.035" units="cm"/>
    </inkml:brush>
  </inkml:definitions>
  <inkml:trace contextRef="#ctx0" brushRef="#br0">111 110 15833 0 0,'1'-4'229'0'0,"0"-1"0"0"0,0 1 0 0 0,1 0-1 0 0,-1 0 1 0 0,1 0 0 0 0,0 0-1 0 0,1 0 1 0 0,-1 0 0 0 0,1 0-1 0 0,-1 0 1 0 0,1 1 0 0 0,0 0-1 0 0,1-1 1 0 0,-1 1 0 0 0,0 0-1 0 0,5-2 1 0 0,-6 4 1009 0 0,4 3-599 0 0,-3 0-495 0 0,0 0 1 0 0,0 0-1 0 0,0 0 0 0 0,0 1 1 0 0,0-1-1 0 0,-1 1 0 0 0,1-1 1 0 0,-1 1-1 0 0,0 0 0 0 0,1 0 1 0 0,-1 0-1 0 0,-1 0 0 0 0,1 1 1 0 0,0-1-1 0 0,-1 0 0 0 0,0 1 0 0 0,1-1 1 0 0,-1 1-1 0 0,-1-1 0 0 0,1 1 1 0 0,0-1-1 0 0,-1 1 0 0 0,0 0 1 0 0,0-1-1 0 0,0 1 0 0 0,0 0 1 0 0,-2 4-1 0 0,0 5 353 0 0,0-1 1 0 0,-2 1-1 0 0,1-1 0 0 0,-2 0 1 0 0,0-1-1 0 0,-8 17 0 0 0,10-22-248 0 0,-1 0 0 0 0,1 0 0 0 0,-1-1 0 0 0,-1 1 0 0 0,1-1 0 0 0,0 0 0 0 0,-1-1 0 0 0,0 1 0 0 0,0-1 0 0 0,-1 1 0 0 0,1-2 0 0 0,-1 1 0 0 0,-11 5 0 0 0,2-6-103 0 0,-7-5-131 0 0,20 1-15 0 0,-1 0 0 0 0,0 0 0 0 0,0-1 0 0 0,1 1 0 0 0,-1 0 0 0 0,0-1 0 0 0,1 0 0 0 0,0 0 0 0 0,-1 1 0 0 0,1-1 0 0 0,0-1 0 0 0,0 1 0 0 0,0 0 0 0 0,0 0 0 0 0,0-1 0 0 0,1 1 0 0 0,-3-6 0 0 0,1 2 0 0 0,1-1 0 0 0,0 1 0 0 0,0-1 0 0 0,0 0 0 0 0,1 1 0 0 0,0-1 0 0 0,0-10 0 0 0,1-3 0 0 0,1 0 0 0 0,1 0 0 0 0,1 1 0 0 0,8-32 0 0 0,-10 47 0 0 0,-1 2 0 0 0,0 1 0 0 0,0-1 0 0 0,1 1 0 0 0,-1-1 0 0 0,1 1 0 0 0,-1-1 0 0 0,1 1 0 0 0,-1-1 0 0 0,1 1 0 0 0,0-1 0 0 0,0 1 0 0 0,0 0 0 0 0,0 0 0 0 0,0-1 0 0 0,0 1 0 0 0,0 0 0 0 0,0 0 0 0 0,0 0 0 0 0,0 0 0 0 0,1 0 0 0 0,-1 0 0 0 0,1 0 0 0 0,-1 1 0 0 0,0-1 0 0 0,1 0 0 0 0,-1 1 0 0 0,4-1 0 0 0,-4 0 0 0 0,1 0 0 0 0,-1 0 0 0 0,1 1 0 0 0,-1-1 0 0 0,1 0 0 0 0,-1 1 0 0 0,1 0 0 0 0,0-1 0 0 0,-1 1 0 0 0,1 0 0 0 0,-1 0 0 0 0,1 0 0 0 0,0 0 0 0 0,-1 0 0 0 0,1 0 0 0 0,0 0 0 0 0,-1 0 0 0 0,1 1 0 0 0,0-1 0 0 0,-1 1 0 0 0,1-1 0 0 0,-1 1 0 0 0,1 0 0 0 0,1 0 0 0 0,1 2 0 0 0,6 0 0 0 0,-1 0 0 0 0,0 1 0 0 0,0 0 0 0 0,-1 1 0 0 0,13 8 0 0 0,-4-2 0 0 0,1 0 0 0 0,36 14 0 0 0,-36-23 0 0 0,-13-3 0 0 0,1-1 0 0 0,-1-1 0 0 0,0 1 0 0 0,0-1 0 0 0,0 1 0 0 0,-1-1 0 0 0,1-1 0 0 0,0 1 0 0 0,-1-1 0 0 0,0 0 0 0 0,0 0 0 0 0,0 0 0 0 0,5-8 0 0 0,-5 7 0 0 0,1-1 0 0 0,0 1 0 0 0,-1 0 0 0 0,2 1 0 0 0,-1-1 0 0 0,0 1 0 0 0,1 0 0 0 0,0 0 0 0 0,0 1 0 0 0,9-5 0 0 0,-6 6 0 0 0,0 0 0 0 0,0 0 0 0 0,0 1 0 0 0,0 0 0 0 0,1 0 0 0 0,-1 1 0 0 0,0 1 0 0 0,0-1 0 0 0,0 1 0 0 0,17 5 0 0 0,39 4 0 0 0,-40-8 0 0 0,-2-1 0 0 0,-21 0 0 0 0,0-1 0 0 0,-1 0 0 0 0,1 0 0 0 0,0 1 0 0 0,0-1 0 0 0,-1 0 0 0 0,1 0 0 0 0,0-1 0 0 0,0 1 0 0 0,-1 0 0 0 0,1-1 0 0 0,0 1 0 0 0,0-1 0 0 0,1 0 0 0 0,22-10 0 0 0,26-5 0 0 0,-33 11 0 0 0,0 8 0 0 0,-9 3 0 0 0,-1 0 0 0 0,0 0 0 0 0,0 1 0 0 0,0 1 0 0 0,-1-1 0 0 0,0 1 0 0 0,-1 0 0 0 0,0 1 0 0 0,9 14 0 0 0,17 22 0 0 0,-25-36 58 0 0,0-1 1 0 0,1 0-1 0 0,0-1 1 0 0,0 0-1 0 0,1 0 1 0 0,0-1-1 0 0,0 0 1 0 0,0-1-1 0 0,17 8 1 0 0,-20-11-280 0 0,1 0 0 0 0,-1 0 0 0 0,0-1 0 0 0,1 0 0 0 0,-1 0 0 0 0,1-1 0 0 0,6 0 0 0 0,-5 0-1012 0 0,-1-1 0 0 0,1 0 0 0 0,-1 0-1 0 0,0-1 1 0 0,0 0 0 0 0,13-6-1 0 0,20-14-9505 0 0,-20 7 383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22.117"/>
    </inkml:context>
    <inkml:brush xml:id="br0">
      <inkml:brushProperty name="width" value="0.035" units="cm"/>
      <inkml:brushProperty name="height" value="0.035" units="cm"/>
    </inkml:brush>
  </inkml:definitions>
  <inkml:trace contextRef="#ctx0" brushRef="#br0">583 65 18278 0 0,'6'-50'378'0'0,"-5"36"3911"0"0,-20 197-5 0 0,-46 202-1 0 0,12-95-3028 0 0,43-238-1255 0 0,10-52 0 0 0,0 0 0 0 0,0 0 0 0 0,0 1 0 0 0,0-1 0 0 0,0 0 0 0 0,0 0 0 0 0,0 1 0 0 0,0-1 0 0 0,0 0 0 0 0,0 0 0 0 0,0 1 0 0 0,-1-1 0 0 0,1 0 0 0 0,0 0 0 0 0,0 0 0 0 0,0 1 0 0 0,0-1 0 0 0,0 0 0 0 0,0 0 0 0 0,-1 0 0 0 0,1 0 0 0 0,0 1 0 0 0,0-1 0 0 0,0 0 0 0 0,0 0 0 0 0,-1 0 0 0 0,1 0 0 0 0,0 0 0 0 0,0 0 0 0 0,0 1 0 0 0,-1-1 0 0 0,1 0 0 0 0,0 0 0 0 0,0 0 0 0 0,0 0 0 0 0,-1 0 0 0 0,1 0 0 0 0,0 0 0 0 0,0 0 0 0 0,-1 0 0 0 0,1 0 0 0 0,0 0 0 0 0,0 0 0 0 0,-1 0 0 0 0,1 0 0 0 0,-84-46 0 0 0,70 42 0 0 0,0 0 0 0 0,0 2 0 0 0,0-1 0 0 0,0 2 0 0 0,0 0 0 0 0,-1 1 0 0 0,1 0 0 0 0,0 1 0 0 0,-1 0 0 0 0,1 2 0 0 0,0-1 0 0 0,-23 9 0 0 0,28-8 0 0 0,1 0 0 0 0,-1 0 0 0 0,1 1 0 0 0,0 0 0 0 0,0 1 0 0 0,1 0 0 0 0,-1 0 0 0 0,1 0 0 0 0,0 1 0 0 0,1 0 0 0 0,-1 0 0 0 0,1 1 0 0 0,0 0 0 0 0,1 0 0 0 0,0 0 0 0 0,0 1 0 0 0,0 0 0 0 0,1 0 0 0 0,0 0 0 0 0,1 0 0 0 0,-3 10 0 0 0,5-14 0 0 0,0 0 0 0 0,0 1 0 0 0,1-1 0 0 0,0 0 0 0 0,-1 0 0 0 0,1 0 0 0 0,1 0 0 0 0,-1 0 0 0 0,1 0 0 0 0,0 1 0 0 0,-1-1 0 0 0,2 0 0 0 0,-1 0 0 0 0,0-1 0 0 0,1 1 0 0 0,0 0 0 0 0,0 0 0 0 0,2 3 0 0 0,1-1 0 0 0,0 0 0 0 0,0-1 0 0 0,0 0 0 0 0,1 0 0 0 0,-1 0 0 0 0,1-1 0 0 0,0 0 0 0 0,1 0 0 0 0,10 5 0 0 0,-2-2 0 0 0,-1-1 0 0 0,1-1 0 0 0,1-1 0 0 0,-1 0 0 0 0,1-1 0 0 0,-1 0 0 0 0,1-2 0 0 0,31 1 0 0 0,-19-6-1849 0 0,-2-3-8593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22.678"/>
    </inkml:context>
    <inkml:brush xml:id="br0">
      <inkml:brushProperty name="width" value="0.035" units="cm"/>
      <inkml:brushProperty name="height" value="0.035" units="cm"/>
    </inkml:brush>
  </inkml:definitions>
  <inkml:trace contextRef="#ctx0" brushRef="#br0">308 1 20642 0 0,'-35'53'1434'0'0,"2"1"1"0"0,-40 90-1 0 0,-45 154 2860 0 0,70-173-3781 0 0,52-139-9031 0 0,3-21 3643 0 0,4-20 766 0 0,-2 12-220 0 0,3-9-1736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22.899"/>
    </inkml:context>
    <inkml:brush xml:id="br0">
      <inkml:brushProperty name="width" value="0.035" units="cm"/>
      <inkml:brushProperty name="height" value="0.035" units="cm"/>
    </inkml:brush>
  </inkml:definitions>
  <inkml:trace contextRef="#ctx0" brushRef="#br0">1 248 11173 0 0,'2'-4'5'0'0,"74"-142"1295"0"0,-61 120 1703 0 0,32-37 0 0 0,-47 62-2882 0 0,1 0 0 0 0,0 0 0 0 0,0 1 0 0 0,-1-1 0 0 0,1 1 0 0 0,0-1 0 0 0,0 1 0 0 0,0-1 0 0 0,0 1-1 0 0,0-1 1 0 0,0 1 0 0 0,0 0 0 0 0,0-1 0 0 0,0 1 0 0 0,0 0 0 0 0,0 0 0 0 0,0 0 0 0 0,0 0 0 0 0,0 0 0 0 0,0 0 0 0 0,0 0 0 0 0,0 0 0 0 0,0 1 0 0 0,0-1 0 0 0,0 0 0 0 0,0 0 0 0 0,0 1 0 0 0,0-1 0 0 0,0 1 0 0 0,0-1 0 0 0,0 1 0 0 0,0-1 0 0 0,0 1 0 0 0,0 0 0 0 0,-1-1 0 0 0,1 1 0 0 0,0 0 0 0 0,0 0 0 0 0,-1-1 0 0 0,1 1 0 0 0,-1 0 0 0 0,2 2 0 0 0,28 41 1759 0 0,-30-42-1832 0 0,75 146 3559 0 0,10 18-1123 0 0,-50-105-1772 0 0,7 13-602 0 0,75 101 1 0 0,-116-173-1950 0 0,4 5 4420 0 0,-4-5-4561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23.071"/>
    </inkml:context>
    <inkml:brush xml:id="br0">
      <inkml:brushProperty name="width" value="0.035" units="cm"/>
      <inkml:brushProperty name="height" value="0.035" units="cm"/>
    </inkml:brush>
  </inkml:definitions>
  <inkml:trace contextRef="#ctx0" brushRef="#br0">70 72 15433 0 0,'-23'-5'268'0'0,"19"4"259"0"0,0 1 0 0 0,0-1 1 0 0,0 0-1 0 0,0 0 1 0 0,1 0-1 0 0,-1-1 1 0 0,1 1-1 0 0,-1-1 1 0 0,1 0-1 0 0,-5-3 1 0 0,6 4 1595 0 0,6-2-1205 0 0,9-3-410 0 0,0 1 0 0 0,0 0 0 0 0,1 1 0 0 0,-1 1 0 0 0,28-4 0 0 0,82-3-2959 0 0,-55 6-3391 0 0,-1 2-4834 0 0,-50 4 3909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23.995"/>
    </inkml:context>
    <inkml:brush xml:id="br0">
      <inkml:brushProperty name="width" value="0.035" units="cm"/>
      <inkml:brushProperty name="height" value="0.035" units="cm"/>
    </inkml:brush>
  </inkml:definitions>
  <inkml:trace contextRef="#ctx0" brushRef="#br0">39 168 11641 0 0,'4'-16'-146'0'0,"1"0"0"0"0,0 0 0 0 0,16-30 0 0 0,8-26 6879 0 0,-28 70-5122 0 0,-1 8-628 0 0,-1 24 149 0 0,-1 1 1 0 0,-1-1 0 0 0,-2 0-1 0 0,-12 42 1 0 0,1 0 327 0 0,-1 13 503 0 0,3-24-1304 0 0,3 1 1 0 0,3-1-1 0 0,2 2 1 0 0,3 63-1 0 0,3-121-659 0 0,0 0 0 0 0,1 0 0 0 0,0-1 0 0 0,0 1 0 0 0,0 0 0 0 0,1-1 0 0 0,0 1 0 0 0,0 0 0 0 0,0-1 0 0 0,0 0 0 0 0,1 0 0 0 0,-1 1 0 0 0,1-1 0 0 0,0-1 0 0 0,0 1 0 0 0,6 4 0 0 0,-3-3 0 0 0,0 0 0 0 0,0-1 0 0 0,1 0 0 0 0,-1-1 0 0 0,1 1 0 0 0,0-1 0 0 0,1 0 0 0 0,-1-1 0 0 0,13 3 0 0 0,0-2 0 0 0,1 0 0 0 0,0-2 0 0 0,0 0 0 0 0,0-2 0 0 0,0 0 0 0 0,39-8 0 0 0,-15-4-459 0 0,-17-1-2912 0 0,-9-3-2667 0 0,-3-4-3920 0 0,-10 10-1127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24.217"/>
    </inkml:context>
    <inkml:brush xml:id="br0">
      <inkml:brushProperty name="width" value="0.035" units="cm"/>
      <inkml:brushProperty name="height" value="0.035" units="cm"/>
    </inkml:brush>
  </inkml:definitions>
  <inkml:trace contextRef="#ctx0" brushRef="#br0">34 228 20562 0 0,'-5'-8'109'0'0,"0"-1"0"0"0,1 0-1 0 0,0 1 1 0 0,0-1 0 0 0,1-1 0 0 0,0 1 0 0 0,-2-14-1 0 0,5 20-26 0 0,0-1-1 0 0,0 1 0 0 0,1-1 0 0 0,-1 0 0 0 0,1 1 0 0 0,0-1 1 0 0,0 1-1 0 0,0-1 0 0 0,0 1 0 0 0,0 0 0 0 0,1-1 0 0 0,0 1 0 0 0,0 0 1 0 0,0 0-1 0 0,0 0 0 0 0,0 0 0 0 0,0 1 0 0 0,1-1 0 0 0,-1 1 1 0 0,1-1-1 0 0,0 1 0 0 0,0 0 0 0 0,6-4 0 0 0,7-3 80 0 0,1 0 1 0 0,0 1-1 0 0,1 1 0 0 0,-1 0 1 0 0,1 1-1 0 0,1 1 0 0 0,-1 1 1 0 0,32-3-1 0 0,-30 5-529 0 0,1 1 0 0 0,-1 1 0 0 0,0 0 1 0 0,33 6-1 0 0,-50-5 79 0 0,0-1 1 0 0,0 1-1 0 0,0-1 1 0 0,0 1-1 0 0,0 0 1 0 0,0 0-1 0 0,0 0 1 0 0,0 1-1 0 0,0-1 1 0 0,-1 1-1 0 0,1 0 1 0 0,-1-1-1 0 0,1 1 1 0 0,-1 0-1 0 0,0 1 1 0 0,1-1-1 0 0,1 3 0 0 0,-3-3-242 0 0,0 1 0 0 0,0-1 0 0 0,-1 1 0 0 0,1-1-1 0 0,0 1 1 0 0,-1 0 0 0 0,0 0 0 0 0,1-1 0 0 0,-1 1-1 0 0,0 0 1 0 0,-1 0 0 0 0,1-1 0 0 0,0 1 0 0 0,-1 0-1 0 0,1-1 1 0 0,-1 1 0 0 0,0 0 0 0 0,0-1 0 0 0,-2 4-1 0 0,-8 19-4787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24.499"/>
    </inkml:context>
    <inkml:brush xml:id="br0">
      <inkml:brushProperty name="width" value="0.035" units="cm"/>
      <inkml:brushProperty name="height" value="0.035" units="cm"/>
    </inkml:brush>
  </inkml:definitions>
  <inkml:trace contextRef="#ctx0" brushRef="#br0">0 56 12329 0 0,'8'-17'1194'0'0,"-7"13"-261"0"0,1 1 1 0 0,0-1-1 0 0,0 0 0 0 0,0 1 0 0 0,0-1 0 0 0,0 1 0 0 0,1-1 0 0 0,-1 1 1 0 0,4-3-1 0 0,-4 5 304 0 0,-1 5 8 0 0,8 21 56 0 0,-1 1 0 0 0,-2-1-1 0 0,0 1 1 0 0,2 38 0 0 0,-5-32-1069 0 0,-2 1-1 0 0,-2 0 1 0 0,-5 43-1 0 0,-8-21-246 0 0,4-36-2912 0 0,-1-14-2072 0 0,-10-25-17971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24.662"/>
    </inkml:context>
    <inkml:brush xml:id="br0">
      <inkml:brushProperty name="width" value="0.035" units="cm"/>
      <inkml:brushProperty name="height" value="0.035" units="cm"/>
    </inkml:brush>
  </inkml:definitions>
  <inkml:trace contextRef="#ctx0" brushRef="#br0">18 201 17354 0 0,'-8'-60'2411'0'0,"-1"-10"2312"0"0,9 66-4632 0 0,0 0 1 0 0,0-1 0 0 0,0 1 0 0 0,1 0-1 0 0,0 0 1 0 0,0 0 0 0 0,0 0 0 0 0,0 0-1 0 0,0 0 1 0 0,1 0 0 0 0,0 0 0 0 0,4-7-1 0 0,-5 10-497 0 0,-1 0 0 0 0,1 0 0 0 0,0 1-1 0 0,0-1 1 0 0,-1 0 0 0 0,1 0-1 0 0,0 1 1 0 0,0-1 0 0 0,0 1 0 0 0,0-1-1 0 0,0 1 1 0 0,0-1 0 0 0,0 1 0 0 0,0 0-1 0 0,0-1 1 0 0,1 1 0 0 0,0 0 0 0 0,9 1-9070 0 0,12 9 2440 0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31T02:53:16.912"/>
    </inkml:context>
    <inkml:brush xml:id="br0">
      <inkml:brushProperty name="width" value="0.05292" units="cm"/>
      <inkml:brushProperty name="height" value="0.05292" units="cm"/>
      <inkml:brushProperty name="color" value="#FF0000"/>
    </inkml:brush>
  </inkml:definitions>
  <inkml:trace contextRef="#ctx0" brushRef="#br0">1881 5909 1023 0,'14'-7'311'0,"-5"1"-62"0,-1 3-47 0,-8 3-17 0,11-7-7 0,-5 3-3 0,-6 4-8 0,6-4 5 0,-6 4 5 0,0 0 3 16,7-7-2-16,-7 7-12 0,4-7-14 0,-4 7-16 15,0 0-10-15,5-7-13 16,-5 7-9-16,0 0-12 0,2-8-12 0,-2 8-3 0,0 0-8 16,0 0-7-16,-9-11-10 0,9 11-10 15,-11-3 1-15,11 3-9 0,-18-3-1 16,18 3-3-16,-20 3 0 0,4 0-11 16,2 2 1-16,-2 1-2 0,-2-2-3 0,0 5-3 15,0 1-4-15,0 0-2 0,2 3 4 16,1 1-4-16,-2-1 1 0,2 1-1 15,1 3 0-15,1-2-1 0,-4 11-3 0,4-2-1 16,-3 2 1-16,3 0 1 0,4-5-5 16,1-3 3-16,2-1-4 0,2 4 0 15,1-4 4-15,1 2-1 0,2-2 3 0,0 4-2 16,2-3 3-16,1 4-4 0,3 0 0 16,-1-1 3-16,8 9 0 0,-1-1-5 15,-2 0 14-15,2 0-8 0,1 0-6 16,-1-1 4-16,1 0 3 0,0-3-4 0,0 1 0 15,-2-6 3-15,1-1-2 0,1-2-1 0,1 8 0 16,1-2 1-16,-2-2 4 16,-1-4-2-16,-3 0 2 0,7 8-7 0,-5-3 6 15,-2-4-2-15,1 3-1 0,-4 1 15 16,-1 2 9-16,-1 9 11 0,0 1 13 16,-4 4 9-16,0-7-3 0,-2 5 1 0,-4-2-5 15,1 0-1-15,-1-1 1 0,-6 2 9 16,1-3 6-16,0 0 0 0,-5-3 1 0,4 0-6 15,-6 1 7-15,0-5-7 0,0-1 6 16,-1-3-3-16,4-4 1 0,1-5 7 16,5-4 4-16,-2-1 0 0,2 0 6 0,0-5-17 15,9-2-5-15,-17 0 7 0,17 0-20 16,-15-7-5-16,7 0-4 0,3-1-6 16,-2-2-6-16,5-1-2 0,2-1-2 15,0 2-4-15,0 1-7 0,0-1-1 0,0 10-6 16,4-14 1-16,1 8 1 0,-5 6-6 15,7-6 0-15,-7 6 4 0,0 0-2 16,19 12 2-16,-9 0-4 0,-1 7 4 0,2 12 2 16,-1 3-1-16,-2 4-2 0,-1 3 3 15,-3 4-2-15,0-2 1 0,-2 1 0 16,0 1 8-16,-2-1-12 0,0 3 1 0,-2-1-1 16,0 9 6-16,-4 1-1 0,2-1 3 15,-1 0-1-15,-1-3 1 0,-1-1 8 0,2-8-2 16,-2 8-1-16,3-8 0 15,-1 1 0-15,-1 8 4 0,0-10 2 0,2-4-4 16,0 0-5-16,2 0 6 0,0-9-4 16,2-3 1-16,0-5-7 0,0-1 4 0,0-2-3 15,2-5-3-15,-2 1 3 0,0-3-2 16,0-2-4-16,0-1 11 0,2 2-19 16,-2-3 7-16,2 1 2 0,-2-8-1 0,2 14-1 15,0-7-3-15,-2 1 0 0,4 3 2 16,0-1-2-16,-2 0-1 0,3 7 5 15,1 1 12-15,1 2-30 0,0 1 2 0,0 9 11 16,-1-4-8-16,1 5 2 0,1 2 1 16,-2 1 5-16,-1 2 3 0,1-2 7 15,0 2 10-15,-3-1 8 0,2 0 4 16,-3 3 20-16,1 3 12 0,-3-1-2 0,-1 4 2 16,-1 1 19-16,-5 10 0 0,5-10-7 15,-5 8-4-15,0 1 3 0,-3-2-1 0,2-1-9 16,3-9-7-16,-3-2-5 0,3 5-5 15,-4 5-3-15,2-9-3 0,3-3-32 16,1-4-8-16,-3-1 0 0,2-8 0 0,2-5 0 16,-2-4 0-16,2-3 0 0,0-2 0 15,-2 0 0-15,3-3 0 0,-3-1 0 16,2 0 0-16,2-7 0 0,-9 10 0 16,2-6 0-16,7-4 0 0,-11 5 0 0,11-5 0 15,-11 3 0-15,11-3 0 0,-10 5 0 16,10-5 0-16,-7 4 0 0,7-4 0 15,-6 5 0-15,6-5 0 0,-4 10 0 0,1 1 0 16,3 1 0-16,2 5 0 0,-1 6 0 16,-1 4 0-16,0 11 0 0,6-1 0 0,-1 3 0 15,1 1 0-15,-1-4 0 0,0 1 0 16,1-4 0-16,-3 2 0 0,3-3 0 16,-1 0 0-16,2-8 0 0,-1 8 0 0,-1-2 0 15,2 1 0-15,-1-8 0 0,-2-1 0 16,0-2 0-16,0-2 0 0,-2-3 0 15,2-1 0-15,-3-6 0 0,1 0 0 16,0 1 0-16,0-4 0 0,0 1 0 0,-2-7 0 16,3 11 0-16,-3-11 0 0,0 9 0 15,0-9 0-15,4 8 0 0,-4-8 0 0,3 7 0 16,-3-7 0-16,7 7 0 0,-7-7 0 16,13 3 0-16,-3-3 0 0,-10 0 0 15,26 0 0-15,-8-3 0 0,-2-1 0 0,0 1 0 16,2-1 0-16,-2 0 0 0,-2-2 0 15,1 3 0-15,-2-3 0 0,-1 1 0 16,-3 2 0-16,0-2 0 0,0 1 0 0,-9 4 0 16,13-4 0-16,-6 0 0 0,-7 4 0 15,10-5 0-15,-10 5 0 0,9-4 0 16,-9 4 0-16,10-5 0 0,-10 5 0 0,10-5 0 16,-10 5 0-16,0 0 0 0,9-5 0 15,-9 5 0-15,0 0 0 0,7-4 0 16,-7 4 0-16,0 0 0 0,0 0 0 0,0 0-376 15,11 12-343-15,-8-3-222 0,-3 2 86 16,0 0 81-16,0 3-765 0,0 1-984 16</inkml:trace>
  <inkml:trace contextRef="#ctx0" brushRef="#br0" timeOffset="9338.18">5419 14279 2382 0,'-13'1'-52'0,"-1"2"31"0,5-3 4 0,9 0 12 0,-20 0 26 0,20 0 32 0,-15-3 36 0,5 3 23 16,10 0 19-16,-11-2 2 0,11 2-8 15,-11-2 20-15,11 2-20 0,0 0-7 16,0 0-11-16,-16-3-10 0,16 3-17 0,0 0-7 15,0 0-2-15,0 0-6 0,0 0 2 16,0 0 7-16,0 0 2 0,0 0-7 0,0 0-10 16,0 0 1-16,56 5-6 0,-40-3-2 15,7 2-4-15,4-2-6 0,2 0-3 0,11 0-4 16,-2 1-2-16,4-3-8 0,0 2 6 16,0-2-7-16,1 0 2 0,-3-2-2 15,3-1 5-15,-4-1-6 0,-1 1-2 0,-7-1 0 16,-4 1-3-16,-1 0 2 15,-2-1-2-15,-6 1-1 0,1 1-1 0,1-1-1 16,-5 1-7-16,-3 0 1 0,2 0 0 16,-1 0-2-16,-13 2 0 0,25 0 0 0,-11-1-3 15,-1 1 2-15,-13 0-2 0,27-2 0 16,-12 2 3-16,-2 0-1 0,0 0 0 0,3 2-2 16,-1-2 0-16,1 0 0 0,-16 0 0 15,26 0 0-15,-13 0-3 0,0-2 3 16,1 0 2-16,1 2-5 0,2-1 1 0,3-2 2 15,-2 1-2-15,5 0 0 0,0-1 3 16,4 2-4-16,-1-2-1 0,-1 0 4 16,2 1-2-16,-2-1 1 0,3 1 0 0,-3 0 0 15,1 0-3-15,-1-1 2 0,2 0 2 16,2-1-5-16,-3 1 4 0,1-1-3 16,2 3 0-16,0-2-3 0,-6-1 2 0,6 2 4 15,-2-1-3-15,2 1 1 0,-4 1-1 16,-1-3 4-16,0 4-1 0,-6-2-3 15,1 0 3-15,0 1-1 0,-2-1-2 0,3 2-3 16,-2-2 6-16,5 0-2 0,2-1 2 16,4 1-3-16,9-3 0 0,2 0 0 0,-1 1 1 15,2 0 0-15,-1 1 4 0,-1 2-2 16,-6 0-2-16,7-3 0 0,-9 4 0 16,-1 0-1-16,-3 0 1 0,-5 0-3 15,1 0 0-15,1 0 4 0,-4 2-2 0,-1-2 0 16,1 2 0-16,-6-2 2 0,2 1 0 15,-1-1-1-15,1 1-1 0,-3 1 1 16,0-2-3-16,2 1 7 0,1-1-4 0,-1 0 1 16,2 0-3-16,4 0 7 0,-2 0-6 15,0 3 1-15,2-3-3 0,0 0 3 0,2 0-4 16,-3 1 5-16,3-1 1 0,-1 0-2 16,-2 2-3-16,3-2 3 0,-2 2 3 15,2-2-2-15,0 0-1 0,-2 0 1 0,0 0 0 16,-1-2-6-16,2 2 6 0,-1 0 1 15,-1 0-5-15,2-2 4 0,-3 2-3 16,1 0 3-16,0 0-2 0,1 0 0 16,-3 0 1-16,-2 0 1 0,-1 0-1 0,1 2 0 15,-2-4 0-15,0 4 1 0,1-2-2 16,1 0-2-16,-2 0 2 0,-14 0 2 0,31 0-2 16,-12 2-2-16,2-2 3 15,-2 0 1-15,4 0 1 0,-2 0-3 0,3 2 0 16,1-2 0-16,2 1 1 0,0-1 1 0,0 2 1 15,0-2 1-15,-2 2 1 0,-2-2-7 16,1 0 3-16,-1 0-3 0,-3 2 1 0,-1-1-1 16,-1 1 5-16,-1-2-6 0,-4 2 4 15,2-1-5-15,-2-1 3 0,-1 2 2 16,-12-2-2-16,20 2 0 0,-9 0-3 16,-11-2 6-16,18 1-1 0,-8 3-4 0,-10-4-1 15,21 1 6-15,-13 2 0 0,5 0 1 16,3-2-1-16,0 1 0 0,4 0 1 0,0-1 0 15,1-1 0-15,4 2-3 0,2-1-1 16,2-1 3-16,-3 0 1 0,3 3-2 16,0-3-2-16,-2 0 7 0,2 0-7 0,1-3 3 15,-1 6-1-15,0-3-1 0,-2-3-1 16,-4 3 1-16,2 0 0 0,0 0-1 16,2 0 3-16,-2 0 1 0,-2 0-3 15,0 3 4-15,3-3-4 0,1 1 0 0,-6 1-1 16,8-2 3-16,-6 2 0 0,1 0-2 15,-3-2 0-15,1 1 1 0,-4 1-1 0,1 0 4 16,-3-2-5-16,-1 1 1 0,1-1 1 16,-5 2-9-16,-11-2 8 0,23 2-1 15,-12-1-1-15,-2 1 3 0,5 0-2 0,-3 0 2 16,-11-2-3-16,29 1 5 0,-14 1-2 16,0 0 2-16,6 0-5 0,6 2 3 0,4-3-3 15,8 1 6-15,1-1-4 0,1 1 0 16,-7-2 3-16,9-2 1 0,-1 2-2 15,0-1-3-15,0-1 2 0,2 1-2 16,-6-3 4-16,2 2-2 0,-8 0-4 0,-5-1 5 16,0 3-2-16,2-2 4 0,-3 0-4 15,-2 0 1-15,-1 2-2 0,0-1 2 16,-3-1 2-16,0 2-2 0,1-2-1 0,-6 2-1 16,5 0 2-16,-5 0-3 0,4 0 2 15,0 0 2-15,3-1-1 0,0 1-2 16,4-2 0-16,-2 2 0 0,4-2 4 0,3 2 3 15,7-1-5-15,-1-1 0 0,3-2 0 0,1 3 0 16,-2-2-4-16,-4 2 3 0,3-2 2 16,-8 3 0-16,-1-2 1 0,-3 0-1 15,-1 1-2-15,-3 1 1 0,0-2 2 16,1 1-3-16,4-2-1 0,-6 2 5 16,4-1-5-16,-3 0-1 0,-1 1 1 0,1 1 4 15,-4-2-4-15,3 0 3 0,1 0-2 16,-2-1 3-16,7 1-1 0,-2 1-2 0,-2 1 2 15,2-4 0-15,-5 4-3 0,5-3 5 16,-4 1-2-16,3 0-2 0,-3 0 1 0,-3 1 0 16,0-3-1-16,4 2 10 0,-5 1-1 15,2 0-1-15,0-1 2 0,0 0-2 0,0 0 3 16,6-1-4-16,-4 1 1 0,5 0 0 16,-1 1-3-16,-4 1 2 0,1-2-4 15,-4 2 1-15,3 0 3 0,-2 0-2 16,-4-2-1-16,0 2-1 0,1 0 3 15,-16 0 11-15,23-2 13 0,-14 0 2 0,-9 2 7 16,20 0 5-16,-20 0-1 0,14 0 3 16,-14 0-4-16,20 0 2 0,-20 0-2 0,15-1-2 15,-15 1 4-15,13 0-9 0,-13 0-3 16,0 0-2-16,15 0-3 0,-15 0-3 0,0 0 2 16,16 0 1-16,-16 0-2 0,0 0 5 15,0 0 3-15,15 0 2 0,-15 0 4 16,0 0 0-16,0 0 8 0,0 0 1 15,0 0 9-15,15 0-1 0,-15 0-8 16,0 0 19-16,0 0-2 0,0 0 3 0,0 0 11 16,0 0 7-16,0 0 4 0,12 1 9 15,-12-1 6-15,0 0 6 0,0 0 1 0,0 0 6 16,0 0-1-16,0 0 2 0,0 0-6 16,0 0-9-16,0 0-10 0,0 0-13 0,0 0-9 15,0 0-28-15,0 0-87 0,0 0-119 16,0 0-132-16,0 0-166 0,0 0-271 0,0 0-152 15,-25 11 94-15,6-7-850 0,2 1-1078 16</inkml:trace>
  <inkml:trace contextRef="#ctx0" brushRef="#br0" timeOffset="12708.62">9868 14916 4089 0,'-15'-3'-217'15,"15"3"35"-15,-14-6 25 0,8 4 27 0,6 2 39 0,-9-3 30 0,4-1 24 0,5 4 19 0,-8-3 8 0,8 3 8 16,0 0-2-16,-8-7-1 0,8 7 1 0,0 0 2 16,0 0 4-16,0 0 0 15,0 0 8-15,21-5 5 0,-8 5-2 0,3-1 1 16,0 2-1-16,6-2 3 0,5 1 3 15,1-2-3-15,17 0 10 0,3-1 14 0,21-3-7 16,4 3 3-16,3-2-3 0,2-2-3 16,2 1-2-16,0 2-3 0,1-1-6 0,1-2 5 15,3 1-5-15,-8 1 1 0,2 2 0 16,-7-2-5-16,-1 1 2 0,-6-1-7 16,-6-1 0-16,-14 5-2 0,-4-1 2 0,-5 1-6 15,-11-1 5-15,0 0-1 0,-3 2-4 16,-6 0 4-16,2 0-4 0,-1 2 0 0,-4-2 3 15,2 2-3-15,1-2-4 16,-1 1 3-16,2 1 1 0,4-1 1 0,1 2-2 16,3-2-1-16,4 1 3 0,14-2-5 15,-4 2 6-15,5-2-4 0,-2 0-1 0,2-4-1 16,-3 4-1-16,7-1 4 0,-2-2 0 16,-4 3 5-16,3-3-5 0,-2 3 2 15,-2-3-2-15,-6 3-1 0,-9-2-1 0,1 2 4 16,-7 2-8-16,4-2 6 0,-7-2-11 15,3 2 12-15,-4 0 0 0,2 2 0 0,-4-4 1 16,-1 4-4-16,3-4-3 0,-3 2 4 16,1 0 4-16,1 2-6 0,0-2-1 0,6 0-1 15,0 0 1-15,8 0 0 0,-1 0 0 16,14 0 3-16,0 2-2 0,2-2 1 16,-5 1 0-16,4-1-1 0,-2 0 1 15,-6 2-5-15,7-2 2 0,-6 1 2 16,-5-1 5-16,-3 3-6 0,1-2 4 0,0 1-2 15,-9-2 3-15,-1 2-6 0,3 0 3 16,-8-2 0-16,2 1-2 0,-3 1 0 0,-2-2-2 16,3 2 7-16,-5 0-11 0,5-1 3 15,-7 1 7-15,6 1 0 0,-1-1 3 0,-1 0-6 16,1-1-4-16,0 3 4 0,2 2 1 16,4-3 1-16,2 0 4 0,5 0-4 15,0 3 1-15,11-2-1 0,0 2-7 16,1-1 1-16,-1 0 1 0,2 0 7 15,-2-1-5-15,4 2 5 0,-1-3-3 0,-2 3 0 16,1-1-3-16,0-1 0 0,1-1 6 16,-7-1-6-16,-5 2 6 0,2-1-8 0,-2 0 11 15,0-1-6-15,4-2 3 0,9 5-6 16,2-4 2-16,3 1 2 0,0 0 3 0,0 1-5 16,3-1 2-16,-3 3 2 0,3-3 1 15,-3 2-6-15,2-1 3 0,0-1 1 16,-5 0-2-16,4-1-4 0,-9 4 5 0,4-2 6 15,-9-3-3-15,-7 0-9 0,-1 2 6 16,-1-1-7-16,1-1 5 0,-3 0 1 16,1 0 0-16,7 0 5 0,-1 0 3 15,5 0-7-15,-3 0 3 0,11 3-3 0,-3 0 1 16,-8-1-3-16,-3 0 9 0,-5 1 3 16,-1-3 0-16,1 2 11 0,-6 1 2 0,-2-1 7 15,1 0 9-15,-5-2 13 0,-10 0 9 16,18 1 8-16,-6 1 5 0,-12-2-1 0,13 0 5 15,-13 0 1-15,0 0 3 0,18 0 5 16,-18 0 3-16,0 0 3 0,0 0 1 16,17 0 2-16,-17 0 4 0,0 0 5 0,0 0 13 15,0 0 1-15,13-2-2 0,-13 2 6 16,0 0-2-16,0 0 8 0,0 0 13 16,0 0 5-16,0 0 1 0,0 0-1 15,13-1 2-15,-13 1 3 0,0 0-12 0,0 0-11 16,0 0-8-16,0 0-13 0,0 0-10 15,0 0-2-15,0 0-16 0,0 0-7 0,8-5-1 16,-8 5-15-16,0 0-7 0,0 0-3 16,0 0-8-16,0 0 2 0,0 0-9 0,0 0-31 15,0 0-3-15,0 0 0 0,0 0 0 16,0 0 0-16,0 0 0 0,0 0 0 16,0 0 0-16,0 0 0 0,0 0-30 0,0 0-175 15,0 0-92-15,0 0-127 0,0 0-153 16,0 0-234-16,-40 6-17 0,24-1 88 15,0-1-715-15,-7 2-905 0</inkml:trace>
  <inkml:trace contextRef="#ctx0" brushRef="#br0" timeOffset="15902.42">10211 15784 3544 0,'-12'-1'-290'0,"12"1"31"0,-14-3 30 0,5 1 20 0,9 2 27 0,-13-3 40 0,13 3 26 0,-13-2 20 0,13 2 20 0,-15-5 1 15,7 3 15-15,8 2 14 0,-14-3 4 16,14 3 2-16,-11-6 4 0,11 6 5 0,-9-3 9 15,9 3 0-15,0 0 9 16,-12-5 5-16,12 5 10 0,0 0-2 0,-9-4 9 16,9 4 3-16,0 0 4 0,0 0 7 0,-9-5 2 15,9 5 0-15,0 0 4 0,-9-3 3 16,9 3 3-16,0 0 3 0,0 0 1 16,0 0 1-16,0 0 3 0,-9-3 0 15,9 3 2-15,0 0 0 0,0 0 0 0,0 0-1 16,0 0-3-16,0 0 0 0,0 0 0 15,0 0-4-15,0 0 0 0,0 0-4 0,0 0 1 16,0 0 3-16,-6-7-8 0,6 7 8 16,0 0 5-16,0 0 7 0,0 0 5 15,0 0 4-15,0 0-3 0,33-2-2 0,-20 0 6 16,4 1-3-16,3-1 5 16,0 0-3-16,7 2 1 0,1-2-2 0,10 1 0 15,-1 1-5-15,3 0-12 0,2 1 0 16,-6-1 2-16,4 0-6 0,-4 0-8 0,-5 2 2 15,-3-2-7-15,1 2 2 0,-5-2 0 16,1 3-5-16,-6-3-7 0,1 2 7 16,-2 0-9-16,0 2 3 0,-2-4-3 0,0 3-8 15,1-3 8-15,-1 3-5 0,-4 0 0 16,6-1 2-16,-5 1 4 0,6-1-5 0,-6 0-2 16,5 0 1-16,-2-1 0 15,2 1-2-15,1 0 1 0,2-1 5 0,0-1-4 16,0 2 1-16,1 0-8 0,3 0 3 15,0 0 5-15,2-2 0 0,0 0-3 16,0 1-1-16,-2-1-2 0,4-1-1 0,-2 1-2 16,3-2 12-16,-3 2-9 0,0-2-2 15,2 0 9-15,-8 2-10 0,-1-2 6 0,5 1-2 16,-4-1 0-16,2 0-2 0,-4 1-2 16,2-1-1-16,0 0 8 0,0 0 1 15,0 1-5-15,-1-1-2 0,3 0 1 16,-3 0-3-16,7 1-2 0,-5-2 14 0,-1 1-9 15,2-1 5-15,2-1-7 0,-1 2 2 0,1 1 8 16,2-3-11-16,0 2 2 16,-1-1 1-16,1 1 6 0,0 0-7 0,2 0-9 15,-5 1 3-15,2-1 15 0,-1 0-7 16,0 2 1-16,0-1-1 0,-3 1 5 16,2-1-1-16,-3 1-3 0,2-2 5 0,-3 2-9 15,3 0 1-15,4-2 1 0,-2 0 0 16,-1 1 4-16,5-1-4 0,-2 0 2 0,-1 0-1 15,3 1-1-15,0 1 1 0,-3-2 1 16,1 2-5-16,0 0 5 0,-1 0-6 16,-3 0 7-16,-2 2-5 0,-1-2 0 15,4 0 3-15,-7 0 1 0,0 1-2 0,-2-1-3 16,0 0 9-16,-1 0-1 0,3 0-6 0,-3 2-8 16,-14-2 13-16,30-2 1 15,-10 2-4-15,0 0-2 0,1-1 5 0,8 1 0 16,-2-2 0-16,0 2 0 0,4-2-9 15,-3 2 3-15,5 0 5 0,-5 0-3 16,5 0-3-16,-5 0 4 0,-1 0-3 0,0 0 2 16,-6 2-2-16,-1-2 3 0,-4 0 0 15,1 0 3-15,-3 0-3 0,-14 0 2 0,26-2-4 16,-15 2-2-16,-11 0 11 0,25 0-4 16,-15 0-4-16,-10 0 0 0,26-1-1 15,-12-1 4-15,8 0-2 0,3 0 4 0,4 2-4 16,13-2-5-16,-2 2 3 15,2 0 4-15,-8 0-2 0,-2-1 2 0,-3 1 0 16,1 0-7-16,-1 0 2 0,-2 0-2 16,2 0 0-16,-6 0 2 0,-5 0-1 0,3-2-8 15,-1 2 20-15,-4 0-6 0,0 0 2 16,3-2 1-16,0 0-7 0,1 1 3 16,7-1-2-16,2 1 1 0,-1-1 5 0,1 0-8 15,15 2 3-15,-11 0-4 16,-5 0 2-16,0 0 2 0,1 0 4 0,-3 0 1 0,3 0-6 15,2 0-4-15,-5 0 7 16,-1 0 2-16,-2 2-3 0,-2-2 5 0,0 0-9 16,-2 0 1-16,4 0 5 0,-2-2 0 15,-2 2-6-15,3 0-2 0,5-2 8 16,4 2-2-16,7-2-2 0,-3 2-1 0,4-3 3 16,-4 6-4-16,-5-3 5 0,1 0-10 15,-3 0 8-15,3 0 2 0,-3 0 0 0,1 0-7 16,-2 0 6-16,-5 0-1 0,1 0 1 15,-2 1 1-15,0-1 0 0,-2 0 3 16,-1-1-3-16,0 2-5 0,1-2 0 0,3 1 0 16,-6 0 4-16,6 0 0 0,-4 0-6 15,5-3 5-15,0 3 3 0,2 0-5 16,-3 0-1-16,9 0 5 0,-4 3 0 16,-1-3 1-16,1-3 4 0,2 3-8 0,-2 0-8 15,-1 0 15-15,3 0-2 0,-3 0 2 16,1 0-10-16,-4-1 3 0,-2 1-2 0,-1-2 9 15,3 0-7-15,-1 2 9 0,-1-2-11 16,-1 1 2-16,5-1 0 0,0-2 0 16,-2 4-2-16,1-1 0 0,-1 1-3 0,-1-2 1 15,1 2 1-15,-7 0-9 0,7 0 6 16,-6 0 4-16,2 0 8 0,1 2 1 0,-4-2-24 16,0 0 10-16,1 0 14 0,-1 1-3 15,-4-1 2-15,2 0-4 0,-14 0 6 16,22 0-1-16,-9 2-7 0,-13-2-3 15,20 0 6-15,-8 0-3 0,-12 0 3 16,20 0-2-16,-4 2-5 0,-1-4 8 0,0 4-4 16,2-2 8-16,2 0-8 0,3 0 0 15,-6 0 1-15,5 0 4 0,1 0-9 0,-6 0-2 16,6 0 3-16,-8 0 1 0,2 0 6 16,1-2-3-16,-5 2 2 0,4-2 0 15,0 2 21-15,-1-1-8 0,1-1-4 16,-4 2 3-16,2-2 2 0,1 1-8 0,-1-1-1 15,1 2 1-15,-1-2-5 0,-1 2 7 0,-13 0 2 16,30 0-10-16,-12-1-3 16,-4 1 6-16,2 0-4 0,4 0 3 0,2-2 9 15,-3 0-10-15,3 2 1 0,7-2-7 16,-2 2 1-16,-1-1 0 0,-2 1 2 0,-4 0-6 16,3-3 5-16,-2 2 4 0,-1 1 1 15,-2-2 1-15,0 2 10 0,-5 0-14 16,-1-1-2-16,4 1 5 0,-5-2 3 0,-11 2-9 15,23-2 10-15,-13 2-1 0,-10 0-9 16,17-1-6-16,-17 1 14 0,17-2-3 0,-17 2-5 16,16-1 3-16,-16 1 9 0,0 0-4 15,17 0-9-15,-17 0 5 0,0 0 17 16,19 0 0-16,-19 0-3 0,0 0 7 0,13 0 5 16,-13 0 0-16,0 0 2 15,0 0-1-15,13-3 2 0,-13 3 4 0,0 0-2 16,0 0-4-16,0 0 12 0,0 0 2 15,0 0 10-15,16 0-6 0,-16 0 5 0,0 0 9 16,0 0 6-16,0 0 6 0,0 0 9 16,0 0 6-16,0 0 0 0,0 0-1 0,0 0 3 15,15-1 0-15,-15 1 8 0,0 0 3 16,0 0-1-16,0 0 5 0,0 0 2 16,0 0-7-16,0 0-4 0,0 0 1 15,0 0-8-15,0 0-6 0,0 0 2 16,0 0-10-16,0 0-1 0,0 0-3 0,9-1-7 15,-9 1-9-15,0 0 2 0,0 0 2 16,0 0-1-16,0 0 2 0,0 0-1 0,0 0 1 16,0 0 1-16,0 0-6 0,0 0-1 15,0 0-6-15,0 0 1 0,0 0-2 0,0 0 3 16,0 0-8-16,0 0 1 0,0 0 0 16,0 0 3-16,0 0 1 0,0 0-4 15,0 0 0-15,0 0 2 0,0 0-6 0,0 0 0 16,0 0 0-16,0 0-8 15,0 0-25-15,0 0-7 0,0 0 0 0,0 0 0 16,0 0 0-16,0 0 0 0,0 0 0 0,0 0-111 16,0 0-160-16,0 0-135 0,0 0-195 15,-42-4-327-15,27 0 107 16,-6 2 83-16,4 1-730 0,17 1-915 16</inkml:trace>
  <inkml:trace contextRef="#ctx0" brushRef="#br0" timeOffset="17847.5">14108 16399 625 0,'-7'-5'295'0,"7"5"-67"0,-10-7-34 0,10 7-28 16,-8-7-12-16,8 7 4 0,-7-7-6 0,7 7 1 0,-10-6 13 0,10 6 8 0,-8-6 20 16,8 6 1-16,-5-7-4 0,5 7 2 15,0 0-7-15,-8-5-4 0,8 5-1 0,0 0-3 16,-4-5-14-16,4 5-6 15,0 0-11-15,0 0-13 0,0 0-14 0,0 0-4 16,13-14-7-16,5 11-2 0,5-1-6 16,17-4-3-16,1 2-10 0,7 2-7 15,13-3-10-15,4 2-6 0,3 2-6 0,5-1-5 16,-1 2-4-16,4 0-5 0,3 2-6 16,-2 0-2-16,4 0-2 0,-3 2-6 0,2-2-1 15,-4 2-2-15,-4-1 1 0,-3 2-6 16,-6-3 0-16,-14 1-6 0,-1-1 3 15,-4 0-1-15,-3 2-5 0,-6-2 1 0,-9-2-1 16,-2 4 1-16,0-2-1 0,-3-2-1 16,-2 2-4-16,2 0 0 0,-2-1 2 0,0 1 1 15,3 0-4-15,-6 0-1 16,5 0 0-16,1 0 0 0,-2 0 2 0,9 0-4 16,-3 0-2-16,3 1 4 0,11 1-2 15,0-1 2-15,4-1-3 0,1 2 1 0,5 0 1 16,2-2-2-16,12 0 2 0,3 0 2 15,-2 0 0-15,-14 0 1 0,-2-2 0 16,-2 0-7-16,-6 1-1 0,-9 1 1 0,-5-2 3 16,-6 2-1-16,-4-1 2 0,1-2 1 15,-5 3 10-15,0 0 5 0,-13 0 10 0,21 0 13 16,-21 0-7-16,15 0 8 0,-15 0 5 16,13-1 0-16,-13 1 2 0,0 0 9 15,16 0-15-15,-16 0 5 0,0 0 5 16,13-2-2-16,-13 2 0 0,0 0-1 15,0 0 0-15,0 0-1 0,16-2-1 0,-16 2 2 16,0 0 0-16,0 0 2 0,0 0 6 16,0 0 1-16,13-2 0 0,-13 2 4 0,0 0 0 15,0 0 4-15,0 0-5 0,0 0-2 16,0 0-1-16,0 0-5 0,0 0-9 0,0 0-1 16,0 0-5-16,0 0-8 15,7-3-7-15,-7 3-55 0,0 0-88 0,0 0-110 16,0 0-128-16,0 0-158 0,0 0-222 0,-26-8-131 15,16 4 87-15,10 4-739 16,-22-7-962-16</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25.017"/>
    </inkml:context>
    <inkml:brush xml:id="br0">
      <inkml:brushProperty name="width" value="0.035" units="cm"/>
      <inkml:brushProperty name="height" value="0.035" units="cm"/>
    </inkml:brush>
  </inkml:definitions>
  <inkml:trace contextRef="#ctx0" brushRef="#br0">50 52 14165 0 0,'-8'-13'1317'0'0,"7"12"-1025"0"0,0 0 1 0 0,0 0-1 0 0,1 0 0 0 0,-1 0 0 0 0,0 0 1 0 0,1-1-1 0 0,-1 1 0 0 0,0 0 0 0 0,1-1 1 0 0,0 1-1 0 0,-1 0 0 0 0,1-1 0 0 0,0 1 0 0 0,-1 0 1 0 0,1-1-1 0 0,0 1 0 0 0,0 0 0 0 0,0-1 1 0 0,0 1-1 0 0,1-1 0 0 0,-1-1 0 0 0,2 3-181 0 0,-1-1-1 0 0,0 0 0 0 0,1 0 0 0 0,-1 0 1 0 0,0 1-1 0 0,1-1 0 0 0,-1 0 0 0 0,1 1 1 0 0,0 0-1 0 0,-1-1 0 0 0,1 1 1 0 0,-1 0-1 0 0,1 0 0 0 0,2 0 0 0 0,-3 0 28 0 0,8-1 69 0 0,1 1 0 0 0,-1 0 0 0 0,1 0 0 0 0,0 1 0 0 0,-1 0 0 0 0,0 1-1 0 0,1 0 1 0 0,-1 1 0 0 0,0 0 0 0 0,0 0 0 0 0,0 1 0 0 0,0 0 0 0 0,-1 0 0 0 0,0 1 0 0 0,0 0 0 0 0,0 1 0 0 0,0 0 0 0 0,-1 0 0 0 0,10 11 0 0 0,-6-6-2 0 0,-1 0 1 0 0,-1 1-1 0 0,0 0 1 0 0,-1 0-1 0 0,0 1 1 0 0,0 0-1 0 0,-2 0 1 0 0,1 1-1 0 0,-2 0 1 0 0,0 0-1 0 0,5 24 0 0 0,-5 4 352 0 0,-1-1 0 0 0,-2 1 0 0 0,-7 71 0 0 0,-30 124-325 0 0,34-233-232 0 0,-1-1 0 0 0,1 0 0 0 0,0 1 0 0 0,-1-1 0 0 0,0 0 0 0 0,0 0 0 0 0,1 0 0 0 0,-2-1 0 0 0,1 1 0 0 0,0 0 0 0 0,-1-1 0 0 0,1 1 0 0 0,-1-1 0 0 0,0 0 0 0 0,1 0 0 0 0,-1 0 0 0 0,0 0 0 0 0,0 0 0 0 0,-1-1 0 0 0,1 0 0 0 0,0 1 0 0 0,0-1 0 0 0,-1 0 0 0 0,-5 1 0 0 0,-11 2 0 0 0,-1-1 0 0 0,0-1 0 0 0,-24 0 0 0 0,5 0 0 0 0,-22-2-3775 0 0,43-5-1921 0 0,2-3-4420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25.390"/>
    </inkml:context>
    <inkml:brush xml:id="br0">
      <inkml:brushProperty name="width" value="0.035" units="cm"/>
      <inkml:brushProperty name="height" value="0.035" units="cm"/>
    </inkml:brush>
  </inkml:definitions>
  <inkml:trace contextRef="#ctx0" brushRef="#br0">36 68 21394 0 0,'-5'-7'149'0'0,"-11"-22"2048"0"0,15 28-1797 0 0,1 0 0 0 0,-1-1-1 0 0,0 1 1 0 0,1-1 0 0 0,-1 1 0 0 0,1-1-1 0 0,-1 1 1 0 0,1-1 0 0 0,0 1-1 0 0,0-1 1 0 0,-1 1 0 0 0,1-1 0 0 0,0 0-1 0 0,1-1 1 0 0,-1 2-298 0 0,1 0 0 0 0,0 1 0 0 0,0-1 0 0 0,0 1 0 0 0,0-1 0 0 0,0 1 0 0 0,0-1 0 0 0,-1 1 0 0 0,1-1 0 0 0,0 1 0 0 0,0 0 0 0 0,1-1 0 0 0,-1 1 0 0 0,0 0 0 0 0,0 0 0 0 0,0 0 0 0 0,0 0 0 0 0,0 0 0 0 0,0 0-1 0 0,0 0 1 0 0,2 1 0 0 0,23 3 440 0 0,-25-4-530 0 0,14 4-6 0 0,-1 1 1 0 0,0 0-1 0 0,0 0 1 0 0,0 2-1 0 0,-1-1 1 0 0,0 2-1 0 0,0 0 1 0 0,-1 0-1 0 0,0 1 1 0 0,0 1-1 0 0,-1 0 1 0 0,0 1-1 0 0,-1 0 1 0 0,0 0-1 0 0,-1 1 1 0 0,-1 0-1 0 0,1 1 1 0 0,-2 0-1 0 0,0 0 1 0 0,0 1-1 0 0,-2 0 1 0 0,1 0-1 0 0,-2 0 1 0 0,0 1-1 0 0,-1-1 1 0 0,0 1-1 0 0,-1 0 1 0 0,0 0-1 0 0,-2 0 1 0 0,0 0-1 0 0,0 0 1 0 0,-1 0-1 0 0,-1 0 1 0 0,-1 0-1 0 0,-7 26 1 0 0,4-22-7 0 0,-1 1 0 0 0,-1-1 0 0 0,0 0 0 0 0,-1-1 0 0 0,-19 28 0 0 0,22-38 0 0 0,-1 1 0 0 0,0-1 0 0 0,-1-1 0 0 0,0 1 0 0 0,0-2 0 0 0,0 1 0 0 0,-1-1 0 0 0,0 0 0 0 0,-1 0 0 0 0,1-1 0 0 0,-1-1 0 0 0,-15 6 0 0 0,7-4-94 0 0,12-3-2 0 0,0-1 0 0 0,-1 0 0 0 0,1 0 1 0 0,-1 0-1 0 0,1-1 0 0 0,-1 0 0 0 0,0-1 0 0 0,1 1 0 0 0,-1-1 0 0 0,-9-1 0 0 0,15 1-528 0 0,0-1 0 0 0,0 1 0 0 0,0 0 0 0 0,0 0 0 0 0,0-1 0 0 0,1 1 0 0 0,-1 0 0 0 0,0-1 0 0 0,0 1 0 0 0,0-1 0 0 0,1 1 0 0 0,-1-1 0 0 0,0 1 1 0 0,1-1-1 0 0,-1 1 0 0 0,0-1 0 0 0,1 0 0 0 0,-1 0 0 0 0,1 1 0 0 0,-1-1 0 0 0,1 0 0 0 0,-1 0 0 0 0,1 1 0 0 0,-1-1 0 0 0,1 0 0 0 0,-1-2 0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25.733"/>
    </inkml:context>
    <inkml:brush xml:id="br0">
      <inkml:brushProperty name="width" value="0.035" units="cm"/>
      <inkml:brushProperty name="height" value="0.035" units="cm"/>
    </inkml:brush>
  </inkml:definitions>
  <inkml:trace contextRef="#ctx0" brushRef="#br0">119 124 19874 0 0,'2'-8'233'0'0,"14"-62"1727"0"0,-11 25 2912 0 0,2 143-1652 0 0,-19 81-798 0 0,-5-42-2329 0 0,-39 147 0 0 0,38-207-217 0 0,-7 31 195 0 0,4-40-4466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25.915"/>
    </inkml:context>
    <inkml:brush xml:id="br0">
      <inkml:brushProperty name="width" value="0.035" units="cm"/>
      <inkml:brushProperty name="height" value="0.035" units="cm"/>
    </inkml:brush>
  </inkml:definitions>
  <inkml:trace contextRef="#ctx0" brushRef="#br0">1 389 17434 0 0,'0'-6'486'0'0,"1"-1"1"0"0,0 1-1 0 0,1 0 1 0 0,-1-1-1 0 0,1 1 1 0 0,0 0-1 0 0,1 0 1 0 0,-1 0-1 0 0,1 1 1 0 0,0-1-1 0 0,1 0 1 0 0,0 1-1 0 0,6-8 1 0 0,9-8 1494 0 0,40-35 0 0 0,-25 27-1018 0 0,6-8-693 0 0,45-44-2258 0 0,-77 72 312 0 0,0 0-1 0 0,-1-1 0 0 0,0 0 0 0 0,5-12 0 0 0,-8 9-1817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26.087"/>
    </inkml:context>
    <inkml:brush xml:id="br0">
      <inkml:brushProperty name="width" value="0.035" units="cm"/>
      <inkml:brushProperty name="height" value="0.035" units="cm"/>
    </inkml:brush>
  </inkml:definitions>
  <inkml:trace contextRef="#ctx0" brushRef="#br0">11 1 12165 0 0,'-3'11'690'0'0,"1"0"0"0"0,0 0 0 0 0,0 1-1 0 0,1-1 1 0 0,0 1 0 0 0,1-1 0 0 0,3 22 0 0 0,0-4 1301 0 0,2-1 0 0 0,9 29 1 0 0,-4-24-600 0 0,2 0 0 0 0,1-1 0 0 0,25 46 0 0 0,-25-48-1853 0 0,-4-9-2733 0 0,5-3-6724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26.521"/>
    </inkml:context>
    <inkml:brush xml:id="br0">
      <inkml:brushProperty name="width" value="0.035" units="cm"/>
      <inkml:brushProperty name="height" value="0.035" units="cm"/>
    </inkml:brush>
  </inkml:definitions>
  <inkml:trace contextRef="#ctx0" brushRef="#br0">54 149 15725 0 0,'19'-13'1355'0'0,"4"8"-86"0"0,1 0 0 0 0,33-1-1 0 0,-32 4-400 0 0,1-1-1 0 0,37-10 0 0 0,-61 13-819 0 0,0-1 0 0 0,0 1-1 0 0,0-1 1 0 0,0 1 0 0 0,0-1-1 0 0,-1 0 1 0 0,1 0 0 0 0,0 0-1 0 0,-1 0 1 0 0,1 0 0 0 0,0 0-1 0 0,-1 0 1 0 0,0 0 0 0 0,1-1 0 0 0,-1 1-1 0 0,0 0 1 0 0,1-1 0 0 0,-1 0-1 0 0,0 1 1 0 0,0-1 0 0 0,0 1-1 0 0,0-1 1 0 0,-1 0 0 0 0,1 0-1 0 0,0 0 1 0 0,-1 1 0 0 0,1-1 0 0 0,-1 0-1 0 0,0 0 1 0 0,1-3 0 0 0,-2 3-13 0 0,1 0 0 0 0,-1-1 0 0 0,0 1 0 0 0,1 0 0 0 0,-1 0 0 0 0,0 0 0 0 0,0 0 0 0 0,-1 0 0 0 0,1 0 0 0 0,0 0 0 0 0,-1 0 0 0 0,1 0-1 0 0,-1 1 1 0 0,1-1 0 0 0,-1 0 0 0 0,0 1 0 0 0,0-1 0 0 0,0 1 0 0 0,0 0 0 0 0,0 0 0 0 0,0 0 0 0 0,0 0 0 0 0,-5-2 0 0 0,-4 0 266 0 0,-1-1 0 0 0,0 2-1 0 0,0-1 1 0 0,0 2 0 0 0,0 0-1 0 0,0 0 1 0 0,-1 1 0 0 0,1 0 0 0 0,0 1-1 0 0,0 1 1 0 0,0 0 0 0 0,0 0-1 0 0,0 2 1 0 0,-21 7 0 0 0,28-9-225 0 0,-1 1 1 0 0,1 0-1 0 0,-1 0 1 0 0,1 0-1 0 0,0 0 1 0 0,1 1 0 0 0,-1 0-1 0 0,0 0 1 0 0,1 0-1 0 0,0 0 1 0 0,0 1-1 0 0,0 0 1 0 0,1 0 0 0 0,0 0-1 0 0,-1 0 1 0 0,2 0-1 0 0,-1 1 1 0 0,1-1 0 0 0,0 1-1 0 0,0 0 1 0 0,0-1-1 0 0,1 1 1 0 0,0 0-1 0 0,0 0 1 0 0,0 0 0 0 0,1 0-1 0 0,0 0 1 0 0,0 0-1 0 0,0 0 1 0 0,1 0-1 0 0,3 11 1 0 0,-1-6-46 0 0,0 0 0 0 0,2 0 0 0 0,-1-1 0 0 0,1 1-1 0 0,1-1 1 0 0,0 0 0 0 0,0 0 0 0 0,1-1 0 0 0,0 0 0 0 0,1 0 0 0 0,0-1 0 0 0,0 0 0 0 0,1 0-1 0 0,0-1 1 0 0,0 0 0 0 0,1 0 0 0 0,-1-1 0 0 0,2-1 0 0 0,-1 1 0 0 0,1-2 0 0 0,12 5 0 0 0,1-1-428 0 0,0 0 0 0 0,1-2 1 0 0,-1 0-1 0 0,43 3 1 0 0,-40-7-2827 0 0,49-4 1 0 0,-44-2-1928 0 0,-10 1-1378 0 0,4-2-4957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26.788"/>
    </inkml:context>
    <inkml:brush xml:id="br0">
      <inkml:brushProperty name="width" value="0.035" units="cm"/>
      <inkml:brushProperty name="height" value="0.035" units="cm"/>
    </inkml:brush>
  </inkml:definitions>
  <inkml:trace contextRef="#ctx0" brushRef="#br0">733 58 20390 0 0,'11'-34'331'0'0,"-4"11"6033"0"0,-48 77-4858 0 0,2 1 0 0 0,-40 79-1 0 0,5-10-413 0 0,-262 432-1019 0 0,265-442-73 0 0,-24 43 0 0 0,88-143 50 0 0,-1 4-3484 0 0,13-52-24093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26.982"/>
    </inkml:context>
    <inkml:brush xml:id="br0">
      <inkml:brushProperty name="width" value="0.035" units="cm"/>
      <inkml:brushProperty name="height" value="0.035" units="cm"/>
    </inkml:brush>
  </inkml:definitions>
  <inkml:trace contextRef="#ctx0" brushRef="#br0">26 99 19442 0 0,'-8'-59'1985'0'0,"6"20"8319"0"0,8 44-9427 0 0,-1 0-869 0 0,1 0 0 0 0,-1 0 0 0 0,1 1 0 0 0,-2 0-1 0 0,1 0 1 0 0,-1 1 0 0 0,0-1 0 0 0,0 1 0 0 0,-1 0 0 0 0,1 0 0 0 0,-2 0 0 0 0,1 1 0 0 0,-1-1 0 0 0,0 1 0 0 0,-1-1 0 0 0,1 1 0 0 0,-1-1 0 0 0,-1 1 0 0 0,0 9 0 0 0,-2-3-358 0 0,0 0-1 0 0,-1 0 1 0 0,-1 0-1 0 0,0-1 1 0 0,-1 1-1 0 0,-1-1 1 0 0,-9 17 0 0 0,-10 27-5796 0 0,12-28-4967 0 0,7-17 264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29.127"/>
    </inkml:context>
    <inkml:brush xml:id="br0">
      <inkml:brushProperty name="width" value="0.035" units="cm"/>
      <inkml:brushProperty name="height" value="0.035" units="cm"/>
    </inkml:brush>
  </inkml:definitions>
  <inkml:trace contextRef="#ctx0" brushRef="#br0">289 109 6701 0 0,'-113'-88'14330'0'0,"112"87"-13590"0"0,-20-19 6652 0 0,405 296-3781 0 0,-377-271-3618 0 0,5 3 7 0 0,0 0 0 0 0,-1 1 0 0 0,0 1 0 0 0,10 10 0 0 0,75 72 0 0 0,-89-85 0 0 0,-2 3 0 0 0,-5-9 0 0 0,1 0 0 0 0,-1 0 0 0 0,0 0 0 0 0,0 0 0 0 0,0 1 0 0 0,0-1 0 0 0,0 0 0 0 0,0 0 0 0 0,-1 0 0 0 0,1 0 0 0 0,0 1 0 0 0,-1-1 0 0 0,1 0 0 0 0,0 0 0 0 0,-1 0 0 0 0,0 0 0 0 0,1 0 0 0 0,-1 0 0 0 0,1 0 0 0 0,-1 0 0 0 0,0 0 0 0 0,0 0 0 0 0,0-1 0 0 0,0 1 0 0 0,1 0 0 0 0,-1 0 0 0 0,0-1 0 0 0,0 1 0 0 0,-2 1 0 0 0,1-1 0 0 0,-129 91 0 0 0,-156 82 0 0 0,188-117 0 0 0,-28 25 0 0 0,116-75 0 0 0,-1 0 0 0 0,2 0 0 0 0,1 0 0 0 0,2 0 0 0 0,2 1 0 0 0,0 16-6143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09.162"/>
    </inkml:context>
    <inkml:brush xml:id="br0">
      <inkml:brushProperty name="width" value="0.035" units="cm"/>
      <inkml:brushProperty name="height" value="0.035" units="cm"/>
    </inkml:brush>
  </inkml:definitions>
  <inkml:trace contextRef="#ctx0" brushRef="#br0">1 699 16366 0 0,'0'0'432'0'0,"1"2"-162"0"0,0-1 0 0 0,-1 0 1 0 0,1 0-1 0 0,0 0 1 0 0,0 0-1 0 0,0 0 0 0 0,0 0 1 0 0,1 0-1 0 0,-1 0 1 0 0,0 0-1 0 0,0-1 0 0 0,1 1 1 0 0,1 1-1 0 0,10-2 16 0 0,-1-1-1 0 0,1 0 1 0 0,-1-1 0 0 0,0-1-1 0 0,0 0 1 0 0,1 0-1 0 0,-2-1 1 0 0,1 0-1 0 0,19-11 1 0 0,-4 1 112 0 0,1-2 1 0 0,46-36-1 0 0,-56 37-255 0 0,-1-2 0 0 0,-1 0-1 0 0,0 0 1 0 0,-1-2-1 0 0,-1 0 1 0 0,0 0 0 0 0,-2-1-1 0 0,0-1 1 0 0,10-27 0 0 0,-8 14-11 0 0,-2-1 1 0 0,-2-1 0 0 0,-1 0-1 0 0,-1 0 1 0 0,2-44-1 0 0,-9-46 404 0 0,-7 148-286 0 0,5-19-232 0 0,0-1 0 0 0,0 0 1 0 0,0 1-1 0 0,1-1 0 0 0,-1 1 1 0 0,0 0-1 0 0,1-1 0 0 0,0 1 1 0 0,0 4-1 0 0,3 39 229 0 0,2 1-1 0 0,2-1 1 0 0,15 52-1 0 0,-16-76-176 0 0,1-1 0 0 0,1-1-1 0 0,1 1 1 0 0,0-1-1 0 0,2-1 1 0 0,0 0-1 0 0,1 0 1 0 0,27 31-1 0 0,-36-48-227 0 0,0 1-1 0 0,-1 0 1 0 0,1-1-1 0 0,0 1 1 0 0,1-1-1 0 0,-1 0 1 0 0,0 0-1 0 0,1 0 1 0 0,-1 0-1 0 0,1-1 1 0 0,-1 1-1 0 0,1-1 1 0 0,0 0-1 0 0,-1 0 1 0 0,1-1-1 0 0,0 1 1 0 0,0-1-1 0 0,0 1 0 0 0,0-1 1 0 0,0 0-1 0 0,-1-1 1 0 0,1 1-1 0 0,5-2 1 0 0,-4 0-791 0 0,0 1-1 0 0,0-1 1 0 0,0-1 0 0 0,-1 1 0 0 0,1-1-1 0 0,-1 0 1 0 0,1 0 0 0 0,-1 0 0 0 0,0 0-1 0 0,0-1 1 0 0,0 0 0 0 0,-1 0 0 0 0,1 0-1 0 0,-1 0 1 0 0,0 0 0 0 0,3-7 0 0 0,3-8-6691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9:19.234"/>
    </inkml:context>
    <inkml:brush xml:id="br0">
      <inkml:brushProperty name="width" value="0.035" units="cm"/>
      <inkml:brushProperty name="height" value="0.035" units="cm"/>
    </inkml:brush>
  </inkml:definitions>
  <inkml:trace contextRef="#ctx0" brushRef="#br0">27 3 8013 0 0,'-27'-2'15695'0'0,"52"1"-11218"0"0,2 1-5945 0 0,111 7 1913 0 0,-53-2-5298 0 0,-66 0 1470 0 0,-19-5 3175 0 0,1 0 1 0 0,-1 0-1 0 0,1 0 1 0 0,-1 0-1 0 0,0 1 1 0 0,1-1-1 0 0,-1 0 1 0 0,0 0-1 0 0,1 0 0 0 0,-1 0 1 0 0,0 0-1 0 0,1 0 1 0 0,-1 1-1 0 0,0-1 1 0 0,1 0-1 0 0,-1 0 1 0 0,0 1-1 0 0,1-1 0 0 0,-1 0 1 0 0,0 0-1 0 0,0 1 1 0 0,1-1-1 0 0,-1 0 1 0 0,0 1-1 0 0,0-1 0 0 0,0 0 1 0 0,0 1-1 0 0,1-1 1 0 0,-1 0-1 0 0,0 1 1 0 0,0-1-1 0 0,0 0 1 0 0,0 1-1 0 0,0-1 0 0 0,0 1 1 0 0,0-1-1 0 0,0 0 1 0 0,0 1-1 0 0,0-1 1 0 0,0 0-1 0 0,0 1 1 0 0,0-1-1 0 0,0 0 0 0 0,0 1 1 0 0,0-1-1 0 0,-1 1 1 0 0,1-1-1 0 0,0 0 1 0 0,0 1-1 0 0,0-1 1 0 0,-1 0-1 0 0,1 1 0 0 0,-17 16-5861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09.367"/>
    </inkml:context>
    <inkml:brush xml:id="br0">
      <inkml:brushProperty name="width" value="0.035" units="cm"/>
      <inkml:brushProperty name="height" value="0.035" units="cm"/>
    </inkml:brush>
  </inkml:definitions>
  <inkml:trace contextRef="#ctx0" brushRef="#br0">9 129 15617 0 0,'-3'-20'611'0'0,"2"12"389"0"0,-1 1 0 0 0,1-1 0 0 0,0 0 0 0 0,1 0 0 0 0,0 0 0 0 0,0 0 0 0 0,1 0 0 0 0,-1 0 0 0 0,4-12 0 0 0,-3 19-920 0 0,-1 0-1 0 0,1 0 1 0 0,0 0 0 0 0,0-1 0 0 0,-1 1 0 0 0,1 0-1 0 0,0 0 1 0 0,0 1 0 0 0,0-1 0 0 0,0 0 0 0 0,0 0-1 0 0,0 0 1 0 0,0 1 0 0 0,0-1 0 0 0,0 0 0 0 0,0 1-1 0 0,1-1 1 0 0,-1 1 0 0 0,0-1 0 0 0,0 1 0 0 0,1 0-1 0 0,-1 0 1 0 0,0-1 0 0 0,0 1 0 0 0,1 0 0 0 0,-1 0-1 0 0,0 0 1 0 0,1 0 0 0 0,-1 1 0 0 0,0-1 0 0 0,3 1-1 0 0,35 12-1295 0 0,-39-13 1216 0 0,6 3-701 0 0,0 0-1 0 0,-1 1 1 0 0,1 0-1 0 0,-1 0 1 0 0,0 0 0 0 0,0 1-1 0 0,0 0 1 0 0,0 0-1 0 0,-1 0 1 0 0,0 0 0 0 0,0 1-1 0 0,4 7 1 0 0,0 2-1647 0 0,-1 1 1 0 0,0-1 0 0 0,6 26 0 0 0,-2-1-4855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09.561"/>
    </inkml:context>
    <inkml:brush xml:id="br0">
      <inkml:brushProperty name="width" value="0.035" units="cm"/>
      <inkml:brushProperty name="height" value="0.035" units="cm"/>
    </inkml:brush>
  </inkml:definitions>
  <inkml:trace contextRef="#ctx0" brushRef="#br0">10 74 13661 0 0,'0'0'4355'0'0,"-3"-4"-2892"0"0,3 4-1352 0 0,-1-1-1 0 0,1 0 1 0 0,-1 1 0 0 0,0-1-1 0 0,1 0 1 0 0,0 1 0 0 0,-1-1-1 0 0,1 0 1 0 0,-1 1 0 0 0,1-1-1 0 0,0 0 1 0 0,-1 0 0 0 0,1 1-1 0 0,0-1 1 0 0,0 0-1 0 0,0 0 1 0 0,0 0 0 0 0,-1 1-1 0 0,1-1 1 0 0,0 0 0 0 0,0 0-1 0 0,1 0 1 0 0,-1 0 0 0 0,0 1-1 0 0,0-1 1 0 0,0 0 0 0 0,0 0-1 0 0,1 0 1 0 0,-1 1 0 0 0,0-1-1 0 0,1 0 1 0 0,-1 0-1 0 0,1 1 1 0 0,-1-1 0 0 0,1 0-1 0 0,0 0 1 0 0,3-2 241 0 0,-1 1 0 0 0,1 0 0 0 0,-1 0 0 0 0,1 1 0 0 0,0-1 0 0 0,0 1 0 0 0,-1 0 0 0 0,1 0 0 0 0,4-1-1 0 0,36-7 793 0 0,52-4-1 0 0,-49 11-3838 0 0,0 3-3539 0 0,-22 5 592 0 0,-15 0 65 0 0,-3 0-1798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09.737"/>
    </inkml:context>
    <inkml:brush xml:id="br0">
      <inkml:brushProperty name="width" value="0.035" units="cm"/>
      <inkml:brushProperty name="height" value="0.035" units="cm"/>
    </inkml:brush>
  </inkml:definitions>
  <inkml:trace contextRef="#ctx0" brushRef="#br0">34 0 14061 0 0,'-33'9'4758'0'0,"50"-6"1561"0"0,32-4-1892 0 0,-19 0-6354 0 0,6-1 455 0 0,35-1-4706 0 0,0 3-4877 0 0,-48 2 3978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31.586"/>
    </inkml:context>
    <inkml:brush xml:id="br0">
      <inkml:brushProperty name="width" value="0.035" units="cm"/>
      <inkml:brushProperty name="height" value="0.035" units="cm"/>
    </inkml:brush>
  </inkml:definitions>
  <inkml:trace contextRef="#ctx0" brushRef="#br0">35 110 4964 0 0,'1'0'207'0'0,"1"0"0"0"0,-1 0-1 0 0,1 0 1 0 0,-1 0 0 0 0,1 0 0 0 0,-1 0-1 0 0,1-1 1 0 0,-1 1 0 0 0,1-1-1 0 0,-1 1 1 0 0,1-1 0 0 0,-1 0-1 0 0,0 1 1 0 0,1-1 0 0 0,-1 0-1 0 0,0 0 1 0 0,0 0 0 0 0,1 0-1 0 0,-1 0 1 0 0,0 0 0 0 0,0 0-1 0 0,0-1 1 0 0,0 1 0 0 0,-1 0-1 0 0,1 0 1 0 0,0-1 0 0 0,0 1-1 0 0,-1-1 1 0 0,1 1 0 0 0,-1 0-1 0 0,1-1 1 0 0,-1 1 0 0 0,1-4 0 0 0,5-11 579 0 0,3 0-67 0 0,-6 13-496 0 0,-1-1-1 0 0,0 1 0 0 0,0-1 0 0 0,0 0 1 0 0,0 0-1 0 0,-1 0 0 0 0,1 0 1 0 0,-1 0-1 0 0,1-7 0 0 0,-9 13-117 0 0,1 1-46 0 0,0 0 0 0 0,0 0 1 0 0,0 0-1 0 0,0 1 0 0 0,0 0 1 0 0,1 0-1 0 0,-1 0 0 0 0,1 1 1 0 0,0-1-1 0 0,1 1 0 0 0,-1 1 0 0 0,1-1 1 0 0,0 0-1 0 0,0 1 0 0 0,1 0 1 0 0,0 0-1 0 0,0 0 0 0 0,0 1 1 0 0,-3 12-1 0 0,5-14 57 0 0,0 1 0 0 0,0-1 0 0 0,1 1 0 0 0,0 0 0 0 0,0-1 0 0 0,0 1 0 0 0,1-1 0 0 0,-1 1 0 0 0,1 0 0 0 0,1-1 0 0 0,-1 0 0 0 0,1 1 0 0 0,0-1 1 0 0,0 0-1 0 0,1 0 0 0 0,-1 0 0 0 0,1 0 0 0 0,0 0 0 0 0,1-1 0 0 0,-1 1 0 0 0,1-1 0 0 0,0 0 0 0 0,6 6 0 0 0,-4-6 28 0 0,0 0 1 0 0,0 0-1 0 0,1 0 1 0 0,-1-1-1 0 0,1 0 1 0 0,-1-1-1 0 0,1 1 0 0 0,0-1 1 0 0,0 0-1 0 0,0-1 1 0 0,0 0-1 0 0,0 0 1 0 0,1 0-1 0 0,-1-1 0 0 0,0 0 1 0 0,0-1-1 0 0,1 0 1 0 0,8-1-1 0 0,-12 1-55 0 0,0 0 1 0 0,1 0-1 0 0,-1-1 0 0 0,0 1 0 0 0,0-1 1 0 0,0 0-1 0 0,0 0 0 0 0,0 0 0 0 0,-1-1 1 0 0,1 1-1 0 0,0-1 0 0 0,-1 0 0 0 0,0 0 1 0 0,0 0-1 0 0,0 0 0 0 0,0-1 0 0 0,0 1 1 0 0,-1-1-1 0 0,0 1 0 0 0,4-9 1 0 0,-5 9-57 0 0,0 0 0 0 0,-1 0 1 0 0,1 1-1 0 0,-1-1 0 0 0,0 0 1 0 0,0 0-1 0 0,0 0 1 0 0,0 0-1 0 0,0 0 0 0 0,-1 0 1 0 0,1 0-1 0 0,-1 1 1 0 0,0-1-1 0 0,0 0 0 0 0,0 0 1 0 0,0 1-1 0 0,-1-1 1 0 0,1 1-1 0 0,0-1 0 0 0,-1 1 1 0 0,0-1-1 0 0,0 1 0 0 0,0 0 1 0 0,0 0-1 0 0,0 0 1 0 0,0 0-1 0 0,0 0 0 0 0,-1 1 1 0 0,1-1-1 0 0,-1 1 1 0 0,1-1-1 0 0,-4-1 0 0 0,3 2-16 0 0,0-1-1 0 0,1 1 0 0 0,-1-1 0 0 0,0 1 0 0 0,0 0 0 0 0,0 0 1 0 0,0 0-1 0 0,0 1 0 0 0,0-1 0 0 0,0 1 0 0 0,0-1 1 0 0,0 1-1 0 0,-4 0 0 0 0,5 0 27 0 0,-4 1-15 0 0,1-1-83 0 0,0 0 1 0 0,0 1-1 0 0,0 0 1 0 0,0 0 0 0 0,0 0-1 0 0,0 0 1 0 0,0 1-1 0 0,0 0 1 0 0,0 0 0 0 0,0 1-1 0 0,-4 2 1 0 0,-15 18-5177 0 0,1 11-6774 0 0,16-22 5936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16.061"/>
    </inkml:context>
    <inkml:brush xml:id="br0">
      <inkml:brushProperty name="width" value="0.035" units="cm"/>
      <inkml:brushProperty name="height" value="0.035" units="cm"/>
    </inkml:brush>
  </inkml:definitions>
  <inkml:trace contextRef="#ctx0" brushRef="#br0">10 480 16426 0 0,'-2'6'71'0'0,"0"-1"0"0"0,0 1 0 0 0,1-1 0 0 0,0 1 0 0 0,0 0 0 0 0,1-1 0 0 0,-1 1 0 0 0,2 8 0 0 0,-1-12 82 0 0,1 0 0 0 0,-1 0 0 0 0,1 0 0 0 0,0-1-1 0 0,0 1 1 0 0,-1 0 0 0 0,1-1 0 0 0,0 1 0 0 0,1-1 0 0 0,-1 1 0 0 0,0-1-1 0 0,0 1 1 0 0,1-1 0 0 0,-1 0 0 0 0,1 0 0 0 0,-1 0 0 0 0,1 0 0 0 0,-1 0-1 0 0,1 0 1 0 0,0 0 0 0 0,0 0 0 0 0,-1 0 0 0 0,1-1 0 0 0,0 1 0 0 0,0-1-1 0 0,0 0 1 0 0,-1 1 0 0 0,4-1 0 0 0,4 1 138 0 0,1-1 0 0 0,-1 0 0 0 0,1 0-1 0 0,-1-1 1 0 0,0-1 0 0 0,1 1 0 0 0,-1-1 0 0 0,0-1 0 0 0,0 0 0 0 0,0 0 0 0 0,-1-1-1 0 0,13-6 1 0 0,-5 1-8 0 0,0-1 1 0 0,0 0-1 0 0,-1-1 0 0 0,-1 0 0 0 0,18-18 0 0 0,-20 15-118 0 0,0 0 0 0 0,-1-1-1 0 0,0 0 1 0 0,-1 0-1 0 0,-1-1 1 0 0,0-1-1 0 0,-2 1 1 0 0,0-1-1 0 0,9-31 1 0 0,-11 24 127 0 0,0-1 1 0 0,-2 1-1 0 0,0-1 1 0 0,-2 0-1 0 0,-1 0 0 0 0,-5-43 1 0 0,0 8 727 0 0,5 58-340 0 0,-2 9-436 0 0,-2 10-231 0 0,2 1-1 0 0,0 0 1 0 0,0 0 0 0 0,2 0 0 0 0,0 0-1 0 0,1 0 1 0 0,1 0 0 0 0,1 0-1 0 0,1 0 1 0 0,0 0 0 0 0,1-1 0 0 0,14 32-1 0 0,4 3-16 0 0,3-2-1 0 0,62 91 1 0 0,-86-137-113 0 0,1-1 0 0 0,1 1 0 0 0,-1-1 0 0 0,0 0 0 0 0,1 0 0 0 0,0 0 0 0 0,-1-1 0 0 0,8 5 0 0 0,-11-7 98 0 0,5-2-4789 0 0,-2 0 4021 0 0,0-1 0 0 0,0 1 0 0 0,-1-1 0 0 0,1 1 0 0 0,-1-1 0 0 0,0 0 0 0 0,1 0 0 0 0,2-5 0 0 0,4-22-8305 0 0,-6 8 236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16.252"/>
    </inkml:context>
    <inkml:brush xml:id="br0">
      <inkml:brushProperty name="width" value="0.035" units="cm"/>
      <inkml:brushProperty name="height" value="0.035" units="cm"/>
    </inkml:brush>
  </inkml:definitions>
  <inkml:trace contextRef="#ctx0" brushRef="#br0">16 152 17558 0 0,'-10'-46'1998'0'0,"7"17"3371"0"0,0-46-1 0 0,3 73-5997 0 0,8 28-14166 0 0,-3-7 9502 0 0,-2-1-2427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8:02.613"/>
    </inkml:context>
    <inkml:brush xml:id="br0">
      <inkml:brushProperty name="width" value="0.035" units="cm"/>
      <inkml:brushProperty name="height" value="0.035" units="cm"/>
    </inkml:brush>
  </inkml:definitions>
  <inkml:trace contextRef="#ctx0" brushRef="#br0">220 117 18078 0 0,'0'0'-677'0'0,"3"5"-828"0"0,1-7 3448 0 0,-3 0-1926 0 0,0 0 0 0 0,0 0 0 0 0,0 0 1 0 0,-1-1-1 0 0,1 1 0 0 0,-1 0 0 0 0,1 0 0 0 0,-1-1 0 0 0,0 1 1 0 0,0 0-1 0 0,0-1 0 0 0,0 1 0 0 0,0 0 0 0 0,-1 0 1 0 0,1-1-1 0 0,0 1 0 0 0,-1 0 0 0 0,0 0 0 0 0,0 0 0 0 0,0 0 1 0 0,0-1-1 0 0,0 1 0 0 0,-1-2 0 0 0,0 2-10 0 0,-1-1 0 0 0,1 1 0 0 0,0 0 0 0 0,-1 0 0 0 0,0 0 0 0 0,1 0 0 0 0,-1 0 0 0 0,0 1 0 0 0,0-1 0 0 0,0 1 0 0 0,0 0 0 0 0,0 0 0 0 0,-1 0 0 0 0,1 0 0 0 0,0 0 0 0 0,-6 0 0 0 0,2 1 31 0 0,0-1-1 0 0,0 1 1 0 0,0 1 0 0 0,0-1 0 0 0,-1 1 0 0 0,1 0 0 0 0,0 1 0 0 0,0 0 0 0 0,0 0 0 0 0,1 0 0 0 0,-1 1-1 0 0,1 0 1 0 0,-1 0 0 0 0,1 1 0 0 0,0-1 0 0 0,0 1 0 0 0,0 1 0 0 0,-6 5 0 0 0,11-9 525 0 0,2 0-531 0 0,-1-1 0 0 0,0 1 0 0 0,1 0 0 0 0,-1-1 0 0 0,0 1 0 0 0,1-1 0 0 0,-1 0 1 0 0,1 1-1 0 0,-1-1 0 0 0,1 1 0 0 0,-1-1 0 0 0,1 0 0 0 0,-1 1 0 0 0,1-1 0 0 0,-1 0 0 0 0,1 1 0 0 0,-1-1 0 0 0,1 0 0 0 0,0 0 0 0 0,-1 1 0 0 0,1-1 0 0 0,-1 0 0 0 0,1 0 0 0 0,0 0 0 0 0,-1 0 0 0 0,1 0 0 0 0,0 0 0 0 0,-1 0 1 0 0,1 0-1 0 0,-1 0 0 0 0,1-1 0 0 0,1 1 0 0 0,25-4 510 0 0,19-16 112 0 0,-45 19-626 0 0,1 0 0 0 0,-1 0 0 0 0,0 0 0 0 0,1 0 0 0 0,-1 0 0 0 0,0-1 0 0 0,1 1 0 0 0,-1 0 0 0 0,0-1 0 0 0,0 1 0 0 0,0 0 0 0 0,0-1 0 0 0,0 1 0 0 0,-1-1 0 0 0,1 1 0 0 0,0-1 0 0 0,-1 0 1 0 0,1 1-1 0 0,-1-1 0 0 0,0 0 0 0 0,1 0 0 0 0,-1 1 0 0 0,0-1 0 0 0,0 0 0 0 0,0 1 0 0 0,0-1 0 0 0,0 0 0 0 0,-1-2 0 0 0,0 3-18 0 0,1-1 1 0 0,-1 1-1 0 0,0 0 0 0 0,1 0 1 0 0,-1-1-1 0 0,0 1 0 0 0,0 0 0 0 0,0 0 1 0 0,0 0-1 0 0,0 0 0 0 0,-1 0 1 0 0,1 0-1 0 0,0 0 0 0 0,0 1 1 0 0,0-1-1 0 0,-1 0 0 0 0,1 1 0 0 0,0-1 1 0 0,-1 1-1 0 0,1-1 0 0 0,-1 1 1 0 0,1 0-1 0 0,-3-1 0 0 0,-33-1 65 0 0,32 2-65 0 0,2 1-6 0 0,-1-1-1 0 0,0 0 0 0 0,1 1 1 0 0,-1 0-1 0 0,1 0 1 0 0,-1 0-1 0 0,1 0 1 0 0,0 1-1 0 0,-1-1 1 0 0,1 1-1 0 0,0 0 1 0 0,0 0-1 0 0,0 0 1 0 0,0 0-1 0 0,0 0 0 0 0,1 1 1 0 0,-1 0-1 0 0,1-1 1 0 0,-1 1-1 0 0,1 0 1 0 0,-4 6-1 0 0,6-8 7 0 0,-1 1-1 0 0,0 0 1 0 0,0-1 0 0 0,1 1-1 0 0,-1 0 1 0 0,1-1 0 0 0,-1 1-1 0 0,1 0 1 0 0,0 0 0 0 0,0-1-1 0 0,0 1 1 0 0,0 0-1 0 0,0 0 1 0 0,0 0 0 0 0,0-1-1 0 0,1 1 1 0 0,-1 0 0 0 0,1 0-1 0 0,-1-1 1 0 0,1 1 0 0 0,-1 0-1 0 0,1-1 1 0 0,0 1-1 0 0,0-1 1 0 0,0 1 0 0 0,0-1-1 0 0,0 1 1 0 0,0-1 0 0 0,1 0-1 0 0,-1 1 1 0 0,0-1 0 0 0,1 0-1 0 0,-1 0 1 0 0,0 0-1 0 0,1 0 1 0 0,0 0 0 0 0,-1 0-1 0 0,1-1 1 0 0,-1 1 0 0 0,1 0-1 0 0,0-1 1 0 0,0 1 0 0 0,2-1-1 0 0,4 2 44 0 0,1 0-1 0 0,-1-1 1 0 0,1 0-1 0 0,0 0 1 0 0,-1-1-1 0 0,1-1 0 0 0,0 1 1 0 0,-1-1-1 0 0,18-4 1 0 0,-20 3-11 0 0,1 0 1 0 0,-1 0-1 0 0,1 0 0 0 0,-1 0 1 0 0,0-1-1 0 0,0 0 0 0 0,0-1 1 0 0,0 1-1 0 0,0-1 1 0 0,-1 0-1 0 0,0-1 0 0 0,10-9 1 0 0,-15 14-41 0 0,-1 0 0 0 0,1 0 0 0 0,0 0 0 0 0,0 0 0 0 0,0 0 0 0 0,-1 0 0 0 0,1 0 0 0 0,0 0 0 0 0,0 0 0 0 0,0 0 0 0 0,-1 0 0 0 0,1 0 0 0 0,0 0 0 0 0,0 0 1 0 0,0 0-1 0 0,-1 0 0 0 0,1 0 0 0 0,0 0 0 0 0,0 0 0 0 0,0 0 0 0 0,-1 0 0 0 0,1-1 0 0 0,0 1 0 0 0,0 0 0 0 0,0 0 0 0 0,0 0 0 0 0,-1 0 0 0 0,1-1 0 0 0,0 1 1 0 0,0 0-1 0 0,0 0 0 0 0,0 0 0 0 0,0 0 0 0 0,0-1 0 0 0,0 1 0 0 0,0 0 0 0 0,-1 0 0 0 0,1 0 0 0 0,0-1 0 0 0,0 1 0 0 0,0 0 0 0 0,0 0 0 0 0,0-1 0 0 0,0 1 0 0 0,0 0 1 0 0,0 0-1 0 0,0 0 0 0 0,0-1 0 0 0,0 1 0 0 0,1 0 0 0 0,-1 0 0 0 0,0 0 0 0 0,0-1 0 0 0,0 1 0 0 0,0 0 0 0 0,0 0 0 0 0,0 0 0 0 0,0-1 0 0 0,0 1 0 0 0,1 0 1 0 0,-1 0-1 0 0,0 0 0 0 0,-8 1 2 0 0,5-1-6 0 0,-1 1 0 0 0,1-1 0 0 0,0 1 0 0 0,0 0 0 0 0,-1 0 0 0 0,1 0 0 0 0,0 0 0 0 0,0 1 0 0 0,0-1 0 0 0,0 1 0 0 0,0 0 0 0 0,0 0 0 0 0,0 0 0 0 0,1 0 0 0 0,-1 0 0 0 0,1 1 0 0 0,0-1 0 0 0,-1 1 0 0 0,1-1 0 0 0,0 1 0 0 0,0 0 0 0 0,1 0 0 0 0,-1 0 0 0 0,1 0 0 0 0,-1 0 0 0 0,1 0 0 0 0,-1 5 0 0 0,1-6 41 0 0,1 3-14 0 0,1-5-160 0 0,-1 1 1 0 0,0-1-1 0 0,0 1 1 0 0,0-1 0 0 0,0 0-1 0 0,0 1 1 0 0,0-1-1 0 0,0 1 1 0 0,0-1-1 0 0,0 0 1 0 0,0 1-1 0 0,0-1 1 0 0,-1 1-1 0 0,1-1 1 0 0,0 0-1 0 0,0 1 1 0 0,0-1-1 0 0,0 0 1 0 0,-1 1 0 0 0,1-1-1 0 0,0 0 1 0 0,0 1-1 0 0,-1-1 1 0 0,1 0-1 0 0,0 1 1 0 0,0-1-1 0 0,-1 0 1 0 0,1 0-1 0 0,0 1 1 0 0,-1-1-1 0 0,1 0 1 0 0,0 0-1 0 0,-1 0 1 0 0,1 0-1 0 0,-1 1 1 0 0,1-1 0 0 0,0 0-1 0 0,-1 0 1 0 0,1 0-1 0 0,-1 0 1 0 0,-3 2 313 0 0,1 0-1284 0 0,-1 0 1 0 0,0 1-1 0 0,1-1 0 0 0,0 1 0 0 0,-1 0 0 0 0,1 0 0 0 0,0 1 0 0 0,1-1 0 0 0,-1 1 0 0 0,-4 7 0 0 0,-1 4-4321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9:01.930"/>
    </inkml:context>
    <inkml:brush xml:id="br0">
      <inkml:brushProperty name="width" value="0.035" units="cm"/>
      <inkml:brushProperty name="height" value="0.035" units="cm"/>
    </inkml:brush>
  </inkml:definitions>
  <inkml:trace contextRef="#ctx0" brushRef="#br0">192 59 7537 0 0,'0'0'17305'0'0,"10"-24"-12038"0"0,-11 22-5173 0 0,0 0-1 0 0,0 0 0 0 0,0 0 1 0 0,0 0-1 0 0,0 0 0 0 0,0 1 0 0 0,-1-1 1 0 0,1 0-1 0 0,-1 1 0 0 0,1-1 0 0 0,-1 1 1 0 0,0-1-1 0 0,1 1 0 0 0,-1-1 1 0 0,0 1-1 0 0,0 0 0 0 0,0 0 0 0 0,0 0 1 0 0,0 0-1 0 0,0 1 0 0 0,0-1 0 0 0,-3 0 1 0 0,1 0-36 0 0,-1 1 0 0 0,0-1 0 0 0,0 1 0 0 0,-1 0 1 0 0,1 1-1 0 0,1-1 0 0 0,-1 1 0 0 0,0 0 0 0 0,-9 3 1 0 0,6-1-64 0 0,0 0 0 0 0,1 0 0 0 0,0 0 0 0 0,-1 1 0 0 0,1 0 0 0 0,1 1 0 0 0,-1-1 0 0 0,1 1 0 0 0,-1 1 0 0 0,1-1 0 0 0,1 1 0 0 0,-1 0 0 0 0,-4 7 0 0 0,9-12 5 0 0,0 1 0 0 0,1-1 0 0 0,-1 0 0 0 0,0 1 0 0 0,1-1 0 0 0,-1 0 0 0 0,1 1 0 0 0,0-1 0 0 0,-1 1 0 0 0,1-1 0 0 0,0 0 0 0 0,0 1 0 0 0,0-1 0 0 0,0 1 0 0 0,0-1 0 0 0,0 1 0 0 0,0-1 0 0 0,1 1 0 0 0,-1-1 0 0 0,0 0 0 0 0,1 1 0 0 0,-1-1 0 0 0,1 0 0 0 0,0 1 0 0 0,-1-1 0 0 0,1 0 0 0 0,0 0 0 0 0,0 1 0 0 0,0-1 0 0 0,0 0 0 0 0,0 0 0 0 0,1 1 0 0 0,32 16 0 0 0,-20-13 0 0 0,5-2 0 0 0,15-7 0 0 0,-33 4 0 0 0,4 1 0 0 0,1-1 0 0 0,-1 0 0 0 0,0-1 0 0 0,1 1 0 0 0,-1-1 0 0 0,0 0 0 0 0,1-1 0 0 0,-1 1 0 0 0,0-1 0 0 0,0 0 0 0 0,0 0 0 0 0,5-4 0 0 0,-7 5 0 0 0,-2 0 0 0 0,0 0 0 0 0,1 1 0 0 0,-1-1 0 0 0,0 0 0 0 0,0 0 0 0 0,0 0 0 0 0,-1 1 0 0 0,1-1 0 0 0,0 0 0 0 0,0 0 0 0 0,0 0 0 0 0,-1 0 0 0 0,1-1 0 0 0,0 1 0 0 0,-1 0 0 0 0,1 0 0 0 0,-1 0 0 0 0,1 0 0 0 0,-1-1 0 0 0,0 1 0 0 0,0 0 0 0 0,1-1 0 0 0,-1 0 0 0 0,1-11 0 0 0,-7 1 0 0 0,0 3 0 0 0,-5 2 0 0 0,-4 5 0 0 0,-2 3-79 0 0,14 0-695 0 0,34 15-29284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35.589"/>
    </inkml:context>
    <inkml:brush xml:id="br0">
      <inkml:brushProperty name="width" value="0.035" units="cm"/>
      <inkml:brushProperty name="height" value="0.035" units="cm"/>
    </inkml:brush>
  </inkml:definitions>
  <inkml:trace contextRef="#ctx0" brushRef="#br0">445 24 12117 0 0,'1'-1'24'0'0,"-1"0"-1"0"0,1 0 1 0 0,0 0-1 0 0,-1 0 1 0 0,1 1-1 0 0,-1-1 1 0 0,0 0-1 0 0,1 0 1 0 0,-1 0-1 0 0,0 0 1 0 0,0 0-1 0 0,1-1 1 0 0,-1 1-1 0 0,0 0 1 0 0,0 0-1 0 0,0 0 1 0 0,0 0-1 0 0,0 0 1 0 0,-1 0-1 0 0,1 0 1 0 0,0-1-1 0 0,-17 8 989 0 0,-24 34 61 0 0,-15 37-113 0 0,4 1-1 0 0,2 3 1 0 0,5 1-1 0 0,3 3 1 0 0,4 1-1 0 0,-29 97 1 0 0,51-140-444 0 0,11-31-235 0 0,0 0-1 0 0,1 0 1 0 0,1 1-1 0 0,0-1 1 0 0,-3 23-1 0 0,13-56-2743 0 0,1-1 0 0 0,0 1 0 0 0,13-19 0 0 0,2-10-1087 0 0,-7 10-41 0 0,2 1-1195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35.812"/>
    </inkml:context>
    <inkml:brush xml:id="br0">
      <inkml:brushProperty name="width" value="0.035" units="cm"/>
      <inkml:brushProperty name="height" value="0.035" units="cm"/>
    </inkml:brush>
  </inkml:definitions>
  <inkml:trace contextRef="#ctx0" brushRef="#br0">1 75 9981 0 0,'18'-44'452'0'0,"-8"14"2650"0"0,7 49-1470 0 0,-3 4-810 0 0,0 1 0 0 0,-2 1 0 0 0,13 33 0 0 0,4 12 283 0 0,56 95 1176 0 0,45 97 837 0 0,-127-255-3212 0 0,3 6 167 0 0,-1 0-1 0 0,0 0 1 0 0,-1 0-1 0 0,4 19 0 0 0,-8-30-370 0 0,0 1-1 0 0,1 0 0 0 0,-1 0 1 0 0,0-1-1 0 0,-1 1 0 0 0,1 0 0 0 0,0 0 1 0 0,-1-1-1 0 0,0 1 0 0 0,1 0 1 0 0,-3 4-1 0 0,2-5-222 0 0,0-1 1 0 0,0 1-1 0 0,-1-1 0 0 0,1 1 0 0 0,0-1 1 0 0,-1 1-1 0 0,1-1 0 0 0,-1 0 0 0 0,1 0 1 0 0,-1 0-1 0 0,1 0 0 0 0,-1 0 0 0 0,0 0 1 0 0,0 0-1 0 0,1 0 0 0 0,-1-1 1 0 0,0 1-1 0 0,-3 0 0 0 0,-1-1-3630 0 0,-16-2-1591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9:19.409"/>
    </inkml:context>
    <inkml:brush xml:id="br0">
      <inkml:brushProperty name="width" value="0.035" units="cm"/>
      <inkml:brushProperty name="height" value="0.035" units="cm"/>
    </inkml:brush>
  </inkml:definitions>
  <inkml:trace contextRef="#ctx0" brushRef="#br0">66 15 11149 0 0,'-35'17'479'0'0,"5"1"14168"0"0,68-18-13943 0 0,24-3 1151 0 0,82-7-3730 0 0,-74-1-4224 0 0,0-6-4644 0 0,-47 9 2482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36.011"/>
    </inkml:context>
    <inkml:brush xml:id="br0">
      <inkml:brushProperty name="width" value="0.035" units="cm"/>
      <inkml:brushProperty name="height" value="0.035" units="cm"/>
    </inkml:brush>
  </inkml:definitions>
  <inkml:trace contextRef="#ctx0" brushRef="#br0">33 49 11749 0 0,'-28'-8'2626'0'0,"28"8"-2563"0"0,0 0 0 0 0,0 0 0 0 0,0 0 0 0 0,-1 0-1 0 0,1 0 1 0 0,0 0 0 0 0,0 0 0 0 0,0 0 0 0 0,0 0 0 0 0,0 0 0 0 0,-1 0-1 0 0,1-1 1 0 0,0 1 0 0 0,0 0 0 0 0,0 0 0 0 0,0 0 0 0 0,0 0 0 0 0,-1 0-1 0 0,1 0 1 0 0,0 0 0 0 0,0 0 0 0 0,0 0 0 0 0,0 0 0 0 0,0-1 0 0 0,0 1-1 0 0,-1 0 1 0 0,1 0 0 0 0,0 0 0 0 0,0 0 0 0 0,0 0 0 0 0,0 0 0 0 0,0-1-1 0 0,0 1 1 0 0,0 0 0 0 0,0 0 0 0 0,0 0 0 0 0,0 0 0 0 0,0 0 0 0 0,0-1-1 0 0,0 1 1 0 0,0 0 0 0 0,0 0 0 0 0,0 0 0 0 0,0 0 0 0 0,0-1 0 0 0,0 1-1 0 0,0 0 1 0 0,0 0 0 0 0,0 0 0 0 0,0 0 0 0 0,0 0 0 0 0,0-1 0 0 0,0 1-1 0 0,0 0 1 0 0,0 0 0 0 0,1 0 0 0 0,45-9 2311 0 0,-45 9-2445 0 0,181-21-1936 0 0,-60 16-9042 0 0,-101 5 5700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36.524"/>
    </inkml:context>
    <inkml:brush xml:id="br0">
      <inkml:brushProperty name="width" value="0.035" units="cm"/>
      <inkml:brushProperty name="height" value="0.035" units="cm"/>
    </inkml:brush>
  </inkml:definitions>
  <inkml:trace contextRef="#ctx0" brushRef="#br0">64 102 11085 0 0,'12'-33'-924'0'0,"3"-19"6807"0"0,-12 35 238 0 0,-14 55-4171 0 0,-17 78 1745 0 0,-21 183 0 0 0,43-224-3064 0 0,6 128 0 0 0,0-199-670 0 0,1 0 0 0 0,-1 0 0 0 0,1 0 0 0 0,-1 0 0 0 0,1-1 0 0 0,0 1-1 0 0,1 0 1 0 0,-1 0 0 0 0,1 0 0 0 0,0-1 0 0 0,-1 1 0 0 0,2-1 0 0 0,-1 0 0 0 0,0 1 0 0 0,1-1 0 0 0,-1 0 0 0 0,1 0 0 0 0,6 4 0 0 0,-5-4 181 0 0,1 0 0 0 0,0-1 0 0 0,-1 0 0 0 0,1 0 0 0 0,0 0 0 0 0,0 0 0 0 0,1-1 0 0 0,-1 0 0 0 0,0 0 0 0 0,0 0 0 0 0,1-1 0 0 0,8 0 0 0 0,-2 0-531 0 0,-1-1 0 0 0,0-1 1 0 0,0 0-1 0 0,0 0 0 0 0,19-8 1 0 0,9-8-4460 0 0,-8-4-3582 0 0,-23 13 1874 0 0,-3 0-3293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36.741"/>
    </inkml:context>
    <inkml:brush xml:id="br0">
      <inkml:brushProperty name="width" value="0.035" units="cm"/>
      <inkml:brushProperty name="height" value="0.035" units="cm"/>
    </inkml:brush>
  </inkml:definitions>
  <inkml:trace contextRef="#ctx0" brushRef="#br0">7 176 17722 0 0,'-2'-7'70'0'0,"1"1"0"0"0,0 0 0 0 0,0-1 0 0 0,0 1 0 0 0,1-1 0 0 0,-1 1 0 0 0,2-1 0 0 0,-1 1 0 0 0,1-1 0 0 0,3-12 0 0 0,-3 15-8 0 0,1 0 0 0 0,0 0 0 0 0,1 0 0 0 0,-1 0 0 0 0,1 0 0 0 0,0 0 0 0 0,-1 1 0 0 0,2-1 0 0 0,-1 1 0 0 0,0 0 0 0 0,1 0 0 0 0,-1 0 0 0 0,1 1 0 0 0,0-1 0 0 0,0 1 0 0 0,0 0 0 0 0,4-2 0 0 0,6-2-101 0 0,0 1 0 0 0,1 0 0 0 0,-1 1 0 0 0,1 0-1 0 0,0 1 1 0 0,19-1 0 0 0,-21 4-1094 0 0,0-1-1 0 0,0 2 1 0 0,0 0 0 0 0,16 3-1 0 0,-26-4 612 0 0,-1 1 0 0 0,0 0-1 0 0,0-1 1 0 0,0 1 0 0 0,1 0 0 0 0,-1 0-1 0 0,0 0 1 0 0,0 0 0 0 0,0 1 0 0 0,-1-1-1 0 0,1 1 1 0 0,0-1 0 0 0,0 1-1 0 0,1 2 1 0 0,3 5-3455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37.026"/>
    </inkml:context>
    <inkml:brush xml:id="br0">
      <inkml:brushProperty name="width" value="0.035" units="cm"/>
      <inkml:brushProperty name="height" value="0.035" units="cm"/>
    </inkml:brush>
  </inkml:definitions>
  <inkml:trace contextRef="#ctx0" brushRef="#br0">67 11 8465 0 0,'12'-7'1672'0'0,"-12"7"-1530"0"0,0-1-1 0 0,1 1 1 0 0,-1 0 0 0 0,0 0 0 0 0,0-1 0 0 0,1 1 0 0 0,-1 0-1 0 0,0 0 1 0 0,0 0 0 0 0,1 0 0 0 0,-1 0 0 0 0,0-1-1 0 0,1 1 1 0 0,-1 0 0 0 0,0 0 0 0 0,1 0 0 0 0,-1 0 0 0 0,0 0-1 0 0,1 0 1 0 0,-1 0 0 0 0,0 0 0 0 0,1 0 0 0 0,-1 0-1 0 0,0 0 1 0 0,1 0 0 0 0,-1 0 0 0 0,0 0 0 0 0,1 0 0 0 0,-1 1-1 0 0,0-1 1 0 0,1 0 0 0 0,-1 0 0 0 0,0 0 0 0 0,0 0-1 0 0,1 1 1 0 0,-1-1 0 0 0,0 0 0 0 0,0 0 0 0 0,1 0 0 0 0,-1 1-1 0 0,0-1 1 0 0,0 0 0 0 0,1 1 0 0 0,0 21 755 0 0,-1 1 0 0 0,-1-1 1 0 0,-1 1-1 0 0,-1-1 0 0 0,-8 30 1 0 0,-4 37 900 0 0,-23 214 4459 0 0,36-289-3102 0 0,-3 3-9787 0 0,-9-26-9476 0 0,12-4 7733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37.414"/>
    </inkml:context>
    <inkml:brush xml:id="br0">
      <inkml:brushProperty name="width" value="0.035" units="cm"/>
      <inkml:brushProperty name="height" value="0.035" units="cm"/>
    </inkml:brush>
  </inkml:definitions>
  <inkml:trace contextRef="#ctx0" brushRef="#br0">43 66 16017 0 0,'-3'-12'-268'0'0,"-3"-24"1589"0"0,6 35-1274 0 0,0 0 0 0 0,1 0 0 0 0,-1 0 0 0 0,0 1 0 0 0,1-1 0 0 0,-1 0 0 0 0,1 0 0 0 0,-1 0 0 0 0,1 0 0 0 0,-1 1 1 0 0,1-1-1 0 0,-1 0 0 0 0,1 1 0 0 0,0-1 0 0 0,-1 0 0 0 0,1 1 0 0 0,0-1 0 0 0,0 1 0 0 0,0-1 0 0 0,-1 1 0 0 0,1-1 0 0 0,0 1 0 0 0,0-1 0 0 0,0 1 0 0 0,0 0 1 0 0,0 0-1 0 0,0-1 0 0 0,0 1 0 0 0,0 0 0 0 0,-1 0 0 0 0,1 0 0 0 0,0 0 0 0 0,0 0 0 0 0,0 0 0 0 0,0 0 0 0 0,0 1 0 0 0,1-1 0 0 0,8 1 21 0 0,0 1 1 0 0,0 0-1 0 0,0 0 0 0 0,-1 1 0 0 0,1 0 0 0 0,-1 0 0 0 0,0 1 0 0 0,0 1 0 0 0,0-1 0 0 0,0 2 0 0 0,-1-1 0 0 0,0 1 0 0 0,0 0 0 0 0,-1 1 0 0 0,1-1 0 0 0,-1 2 0 0 0,-1-1 0 0 0,7 9 0 0 0,-5-4 44 0 0,0 0 0 0 0,-1 0-1 0 0,-1 0 1 0 0,0 1 0 0 0,0 0 0 0 0,-1 1-1 0 0,-1-1 1 0 0,0 1 0 0 0,-1 0-1 0 0,-1 0 1 0 0,0 0 0 0 0,0 22-1 0 0,-3 7 404 0 0,-3 0 0 0 0,-1 0-1 0 0,-16 61 1 0 0,-47 125 1770 0 0,2-10 594 0 0,62-201-2540 0 0,2-8-111 0 0,0-1 1 0 0,0 0-1 0 0,-1 0 0 0 0,0 0 1 0 0,-1 0-1 0 0,-7 13 0 0 0,10-21-347 0 0,0 0-1 0 0,0 0 1 0 0,-1-1-1 0 0,1 1 0 0 0,0 0 1 0 0,0 0-1 0 0,-1-1 0 0 0,1 1 1 0 0,-1-1-1 0 0,1 1 0 0 0,0-1 1 0 0,-1 1-1 0 0,1-1 0 0 0,-1 0 1 0 0,1 0-1 0 0,-1 0 1 0 0,1 0-1 0 0,-1 0 0 0 0,1 0 1 0 0,-1 0-1 0 0,1 0 0 0 0,-1-1 1 0 0,1 1-1 0 0,-1-1 0 0 0,1 1 1 0 0,-3-2-1 0 0,0 1-517 0 0,0-1 0 0 0,1 0 0 0 0,-1 0 0 0 0,0 0 0 0 0,1 0 0 0 0,-1 0 0 0 0,1-1 0 0 0,-5-5 0 0 0,5 5-387 0 0,1 0 1 0 0,0 0-1 0 0,0 0 0 0 0,0 0 0 0 0,1 0 1 0 0,-1 0-1 0 0,1-1 0 0 0,-1 1 0 0 0,1 0 1 0 0,0-1-1 0 0,1 1 0 0 0,-2-8 0 0 0,4-3-5611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37.647"/>
    </inkml:context>
    <inkml:brush xml:id="br0">
      <inkml:brushProperty name="width" value="0.035" units="cm"/>
      <inkml:brushProperty name="height" value="0.035" units="cm"/>
    </inkml:brush>
  </inkml:definitions>
  <inkml:trace contextRef="#ctx0" brushRef="#br0">1 57 12549 0 0,'17'-33'8265'0'0,"-12"29"-7942"0"0,1 1 1 0 0,0 0-1 0 0,-1 1 1 0 0,1 0-1 0 0,0-1 0 0 0,0 2 1 0 0,0-1-1 0 0,1 1 1 0 0,-1 0-1 0 0,0 0 0 0 0,0 1 1 0 0,1 0-1 0 0,8 0 1 0 0,36 7-1666 0 0,-7 6-4870 0 0,-24-3 2035 0 0,-7 0-1568 0 0,-5-1-265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37.822"/>
    </inkml:context>
    <inkml:brush xml:id="br0">
      <inkml:brushProperty name="width" value="0.035" units="cm"/>
      <inkml:brushProperty name="height" value="0.035" units="cm"/>
    </inkml:brush>
  </inkml:definitions>
  <inkml:trace contextRef="#ctx0" brushRef="#br0">56 1 12097 0 0,'-49'20'2873'0'0,"47"-19"-1054"0"0,1 0-661 0 0,0-1-1123 0 0,1 0 1 0 0,0 0-1 0 0,0 1 1 0 0,0-1-1 0 0,0 0 0 0 0,-1 0 1 0 0,1 0-1 0 0,0 0 0 0 0,0 0 1 0 0,0 0-1 0 0,0 1 1 0 0,0-1-1 0 0,-1 0 0 0 0,1 0 1 0 0,0 0-1 0 0,0 0 1 0 0,0 1-1 0 0,0-1 0 0 0,0 0 1 0 0,0 0-1 0 0,0 0 0 0 0,0 0 1 0 0,0 1-1 0 0,0-1 1 0 0,0 0-1 0 0,0 0 0 0 0,0 0 1 0 0,0 1-1 0 0,0-1 0 0 0,0 0 1 0 0,0 0-1 0 0,0 0 1 0 0,0 1-1 0 0,0-1 0 0 0,0 0 1 0 0,0 0-1 0 0,0 0 1 0 0,0 0-1 0 0,0 1 0 0 0,1-1 1 0 0,-1 0-1 0 0,0 0 0 0 0,0 0 1 0 0,0 0-1 0 0,0 0 1 0 0,0 1-1 0 0,0-1 0 0 0,1 0 1 0 0,-1 0-1 0 0,0 0 0 0 0,0 0 1 0 0,0 0-1 0 0,0 0 1 0 0,1 0-1 0 0,-1 0 0 0 0,0 1 1 0 0,0-1-1 0 0,1 0 1 0 0,87 6 1781 0 0,8-6-5029 0 0,46 2-8739 0 0,-114 1 7118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38.256"/>
    </inkml:context>
    <inkml:brush xml:id="br0">
      <inkml:brushProperty name="width" value="0.035" units="cm"/>
      <inkml:brushProperty name="height" value="0.035" units="cm"/>
    </inkml:brush>
  </inkml:definitions>
  <inkml:trace contextRef="#ctx0" brushRef="#br0">240 113 10397 0 0,'1'-2'82'0'0,"1"1"0"0"0,-1-1 1 0 0,0 1-1 0 0,1-1 0 0 0,0 1 0 0 0,-1 0 1 0 0,1 0-1 0 0,0 0 0 0 0,-1 0 0 0 0,1 0 0 0 0,0 0 1 0 0,0 0-1 0 0,0 0 0 0 0,0 1 0 0 0,0-1 1 0 0,0 1-1 0 0,0 0 0 0 0,0-1 0 0 0,0 1 0 0 0,0 0 1 0 0,0 0-1 0 0,0 0 0 0 0,0 1 0 0 0,0-1 1 0 0,0 0-1 0 0,2 1 0 0 0,-2 1 23 0 0,-1-1 0 0 0,0 1 0 0 0,0 0 0 0 0,1-1 1 0 0,-1 1-1 0 0,-1 0 0 0 0,1 0 0 0 0,0-1 0 0 0,0 1 0 0 0,-1 0 0 0 0,1 0 0 0 0,-1 0 0 0 0,1 0 1 0 0,-1 0-1 0 0,0 0 0 0 0,0 0 0 0 0,0 0 0 0 0,0 0 0 0 0,0 0 0 0 0,0 0 0 0 0,0 0 0 0 0,-1 0 1 0 0,1 0-1 0 0,-1 0 0 0 0,1-1 0 0 0,-1 1 0 0 0,-1 3 0 0 0,-16 45 1415 0 0,-3-1-1 0 0,-39 69 1 0 0,33-67 501 0 0,-37 96 0 0 0,62-144-1899 0 0,1 1 0 0 0,-1 0 0 0 0,1 0 0 0 0,0 0 0 0 0,1 0 0 0 0,-1 0 0 0 0,1 0-1 0 0,0 0 1 0 0,0 0 0 0 0,0 0 0 0 0,0 0 0 0 0,1 0 0 0 0,-1 0 0 0 0,1 0 0 0 0,0 0 0 0 0,1 0 0 0 0,-1 0 0 0 0,1 0 0 0 0,-1-1 0 0 0,3 5 0 0 0,-1-5-31 0 0,0 0 0 0 0,0 0 0 0 0,1 0 0 0 0,-1 0 0 0 0,1-1 0 0 0,-1 1 0 0 0,1-1 1 0 0,0 0-1 0 0,0 0 0 0 0,0 0 0 0 0,0 0 0 0 0,0-1 0 0 0,0 0 0 0 0,0 0 0 0 0,0 0 0 0 0,1 0 0 0 0,-1-1 1 0 0,8 1-1 0 0,-4-1 7 0 0,-1 0 1 0 0,1 0 0 0 0,0-1 0 0 0,0 0 0 0 0,-1 0-1 0 0,1 0 1 0 0,0-1 0 0 0,-1 0 0 0 0,0-1 0 0 0,1 0-1 0 0,9-6 1 0 0,-14 8-46 0 0,0-1-1 0 0,-1 0 1 0 0,1 0-1 0 0,-1-1 1 0 0,1 1-1 0 0,-1 0 1 0 0,0-1-1 0 0,0 1 1 0 0,0-1 0 0 0,0 0-1 0 0,-1 0 1 0 0,1 0-1 0 0,-1 0 1 0 0,1 0-1 0 0,-1 0 1 0 0,0 0-1 0 0,0 0 1 0 0,-1 0-1 0 0,1 0 1 0 0,-1-1-1 0 0,1 1 1 0 0,-1 0-1 0 0,0-1 1 0 0,0 1 0 0 0,-1 0-1 0 0,1 0 1 0 0,-1-1-1 0 0,1 1 1 0 0,-3-6-1 0 0,-3-8 101 0 0,0 1 0 0 0,-1 0 0 0 0,-1 0 1 0 0,0 1-1 0 0,-1 0 0 0 0,-1 0 0 0 0,-14-16 0 0 0,-92-93 199 0 0,25 29-376 0 0,84 87 24 0 0,2 3 0 0 0,1 1 0 0 0,0-1 0 0 0,0 0 0 0 0,1 0 0 0 0,0 0 0 0 0,0 0 0 0 0,0-1 0 0 0,-3-6 0 0 0,6 11 0 0 0,0-1 0 0 0,0 0 0 0 0,0 0 0 0 0,0 0 0 0 0,1 0 0 0 0,-1 0 0 0 0,0 1 0 0 0,1-1 0 0 0,-1 0 0 0 0,1 0 0 0 0,0 0 0 0 0,-1 1 0 0 0,1-1 0 0 0,0 0 0 0 0,0 1 0 0 0,0-1 0 0 0,0 1 0 0 0,1-1 0 0 0,-1 1 0 0 0,0 0 0 0 0,1-1 0 0 0,-1 1 0 0 0,1 0 0 0 0,-1 0 0 0 0,1 0 0 0 0,-1 0 0 0 0,1 0 0 0 0,0 0 0 0 0,-1 0 0 0 0,1 1 0 0 0,2-1 0 0 0,29-14-168 0 0,-1 2-1 0 0,2 1 1 0 0,48-10 0 0 0,109-13-9304 0 0,-191 35 9426 0 0,96-10-10530 0 0,-54 10 432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39.122"/>
    </inkml:context>
    <inkml:brush xml:id="br0">
      <inkml:brushProperty name="width" value="0.035" units="cm"/>
      <inkml:brushProperty name="height" value="0.035" units="cm"/>
    </inkml:brush>
  </inkml:definitions>
  <inkml:trace contextRef="#ctx0" brushRef="#br0">104 45 17726 0 0,'-18'-10'515'0'0,"0"1"1"0"0,-1 1-1 0 0,-27-8 1 0 0,43 15 2403 0 0,10 6-2111 0 0,26 14-246 0 0,0-2 0 0 0,1-1-1 0 0,1-2 1 0 0,54 15 0 0 0,71 29 425 0 0,-142-50-840 0 0,-1 1-1 0 0,1 1 1 0 0,-1 1-1 0 0,-1 0 1 0 0,0 1-1 0 0,20 19 1 0 0,-31-25-90 0 0,0-1 1 0 0,0 1-1 0 0,0 0 0 0 0,-1 0 1 0 0,0 0-1 0 0,0 1 1 0 0,0-1-1 0 0,-1 1 1 0 0,0 0-1 0 0,-1 0 1 0 0,1 0-1 0 0,-1 0 1 0 0,-1 1-1 0 0,1-1 1 0 0,-1 0-1 0 0,0 13 1 0 0,-2-9 101 0 0,0 0 1 0 0,-1 0 0 0 0,0 0-1 0 0,0 0 1 0 0,-2 0 0 0 0,1-1 0 0 0,-1 1-1 0 0,-1-1 1 0 0,0 0 0 0 0,-7 11-1 0 0,-7 6 84 0 0,-1 0-1 0 0,-1-1 0 0 0,-2-1 1 0 0,0-1-1 0 0,-2-2 1 0 0,-38 29-1 0 0,41-37-242 0 0,12-8 0 0 0,0 1 0 0 0,1 0 0 0 0,0 1 0 0 0,1 0 0 0 0,0 0 0 0 0,-9 12 0 0 0,16-20-12 0 0,1 0-1 0 0,0 1 1 0 0,0-1-1 0 0,0 0 1 0 0,-1 0-1 0 0,1 0 1 0 0,0 0-1 0 0,0 1 1 0 0,0-1-1 0 0,0 0 1 0 0,0 0-1 0 0,0 1 1 0 0,-1-1-1 0 0,1 0 1 0 0,0 0-1 0 0,0 1 1 0 0,0-1-1 0 0,0 0 1 0 0,0 0-1 0 0,0 1 1 0 0,0-1 0 0 0,0 0-1 0 0,0 0 1 0 0,0 1-1 0 0,0-1 1 0 0,0 0-1 0 0,0 0 1 0 0,0 1-1 0 0,0-1 1 0 0,1 0-1 0 0,-1 0 1 0 0,0 1-1 0 0,0-1 1 0 0,0 0-1 0 0,0 0 1 0 0,0 0-1 0 0,1 1 1 0 0,-1-1-1 0 0,0 0 1 0 0,0 0-1 0 0,0 0 1 0 0,0 0 0 0 0,1 1-1 0 0,-1-1 1 0 0,0 0-1 0 0,0 0 1 0 0,1 0-1 0 0,-1 0 1 0 0,0 0-1 0 0,0 0 1 0 0,0 0-1 0 0,1 1 1 0 0,14 2-4564 0 0,21 1-10286 0 0,-23-1 4050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31T03:07:42.145"/>
    </inkml:context>
    <inkml:brush xml:id="br0">
      <inkml:brushProperty name="width" value="0.035" units="cm"/>
      <inkml:brushProperty name="height" value="0.035" units="cm"/>
    </inkml:brush>
  </inkml:definitions>
  <inkml:trace contextRef="#ctx0" brushRef="#br0">42 206 18006 0 0,'-22'-36'-1497'0'0,"3"-19"4351"0"0,19 53-2776 0 0,0 0 0 0 0,0-1 0 0 0,0 1 0 0 0,0 0 0 0 0,0 0 0 0 0,1-1 0 0 0,-1 1 0 0 0,1 0 0 0 0,0 0 0 0 0,0 0 0 0 0,0 0 0 0 0,0 0 0 0 0,0 0 0 0 0,0 0-1 0 0,0 0 1 0 0,1 0 0 0 0,-1 1 0 0 0,0-1 0 0 0,1 0 0 0 0,2-1 0 0 0,38-28 729 0 0,-29 25-623 0 0,-1 0 1 0 0,1 0-1 0 0,0 2 1 0 0,1-1 0 0 0,-1 2-1 0 0,1 0 1 0 0,-1 0-1 0 0,1 1 1 0 0,26 0 0 0 0,-34 3-133 0 0,-1-1 1 0 0,1 1 0 0 0,0 0-1 0 0,-1 0 1 0 0,1 0 0 0 0,-1 1 0 0 0,1 0-1 0 0,-1 0 1 0 0,0 0 0 0 0,0 1-1 0 0,0 0 1 0 0,0 0 0 0 0,0 0 0 0 0,-1 1-1 0 0,1-1 1 0 0,-1 1 0 0 0,0 0-1 0 0,0 0 1 0 0,0 1 0 0 0,-1-1-1 0 0,1 1 1 0 0,-1 0 0 0 0,0-1 0 0 0,-1 2-1 0 0,1-1 1 0 0,-1 0 0 0 0,2 7-1 0 0,-2-3 59 0 0,0-1 0 0 0,-1 1 0 0 0,0-1 0 0 0,0 1 0 0 0,-1 0 0 0 0,0-1-1 0 0,0 1 1 0 0,-1 0 0 0 0,-1-1 0 0 0,1 1 0 0 0,-1-1 0 0 0,-1 1 0 0 0,1-1-1 0 0,-8 15 1 0 0,-5 6 395 0 0,-1 0 0 0 0,-28 39 0 0 0,-91 107 3853 0 0,124-152-4260 0 0,11-22-99 0 0,0 0 0 0 0,0 0 0 0 0,0 0 0 0 0,0 0 0 0 0,0 0 0 0 0,0 0 0 0 0,0-1 0 0 0,1 1 0 0 0,-1 0 0 0 0,0 0 0 0 0,1 0 0 0 0,-1 0 0 0 0,0-1 0 0 0,1 1 0 0 0,-1 0 0 0 0,1 0 0 0 0,-1-1 0 0 0,1 1 0 0 0,0 0 0 0 0,-1-1 0 0 0,1 1 0 0 0,0-1 0 0 0,-1 1 0 0 0,1-1 0 0 0,0 1 0 0 0,0-1 0 0 0,-1 1 0 0 0,1-1 0 0 0,0 0 0 0 0,0 1 0 0 0,0-1 0 0 0,0 0 0 0 0,1 1 0 0 0,-1-1 0 0 0,21 7 0 0 0,1 0 0 0 0,0-2 0 0 0,0-1 0 0 0,1 0 0 0 0,-1-2 0 0 0,31-1 0 0 0,13 3 0 0 0,89 13 0 0 0,-38-3 0 0 0,132-1 0 0 0,-235-13 0 0 0,-2 2-491 0 0,-11-2-2148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85973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656bcb87c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656bcb87c1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2656bcb87c1_0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17</a:t>
            </a:fld>
            <a:endParaRPr/>
          </a:p>
        </p:txBody>
      </p:sp>
    </p:spTree>
    <p:extLst>
      <p:ext uri="{BB962C8B-B14F-4D97-AF65-F5344CB8AC3E}">
        <p14:creationId xmlns:p14="http://schemas.microsoft.com/office/powerpoint/2010/main" val="1010922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656bcb87c1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656bcb87c1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2656bcb87c1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30</a:t>
            </a:fld>
            <a:endParaRPr/>
          </a:p>
        </p:txBody>
      </p:sp>
    </p:spTree>
    <p:extLst>
      <p:ext uri="{BB962C8B-B14F-4D97-AF65-F5344CB8AC3E}">
        <p14:creationId xmlns:p14="http://schemas.microsoft.com/office/powerpoint/2010/main" val="3966239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56bcb87c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656bcb87c1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2656bcb87c1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31</a:t>
            </a:fld>
            <a:endParaRPr/>
          </a:p>
        </p:txBody>
      </p:sp>
    </p:spTree>
    <p:extLst>
      <p:ext uri="{BB962C8B-B14F-4D97-AF65-F5344CB8AC3E}">
        <p14:creationId xmlns:p14="http://schemas.microsoft.com/office/powerpoint/2010/main" val="63214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0772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D4160-A831-13A3-F98D-CA56A01475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1B6E67-4ED4-325D-0B77-1D0CCD67EE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B77FD1-E7D9-F2AA-A018-AB7225BF8AD6}"/>
              </a:ext>
            </a:extLst>
          </p:cNvPr>
          <p:cNvSpPr>
            <a:spLocks noGrp="1"/>
          </p:cNvSpPr>
          <p:nvPr>
            <p:ph type="dt" sz="half" idx="10"/>
          </p:nvPr>
        </p:nvSpPr>
        <p:spPr/>
        <p:txBody>
          <a:bodyPr/>
          <a:lstStyle/>
          <a:p>
            <a:fld id="{6444479B-705B-4489-957E-7E8A228BDFA0}" type="datetime1">
              <a:rPr lang="en-US" smtClean="0"/>
              <a:t>8/31/2025</a:t>
            </a:fld>
            <a:endParaRPr lang="en-US"/>
          </a:p>
        </p:txBody>
      </p:sp>
      <p:sp>
        <p:nvSpPr>
          <p:cNvPr id="5" name="Footer Placeholder 4">
            <a:extLst>
              <a:ext uri="{FF2B5EF4-FFF2-40B4-BE49-F238E27FC236}">
                <a16:creationId xmlns:a16="http://schemas.microsoft.com/office/drawing/2014/main" id="{1769E2BB-F51F-9F11-5F3A-BF031C242B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7DFD587-2983-773A-9076-62C9A1F3AFE9}"/>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24496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6AF0-DB33-5693-1549-ED111B6F0D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B113C9-EFE9-4F0E-165C-416A22C07B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1243A4-4DA4-D6B1-C02A-DEA93C98C154}"/>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48C290A-2546-AE04-A07F-78DAE2275F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E04EAD-C91E-E8BD-8404-85B96E6A67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648419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43B330-843E-312A-3BAC-E7CE5DE3FE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257D3A-DBBE-26CC-1A4A-FA307D53B5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B55140-151A-83A0-414A-32100D821429}"/>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61A1940A-B8DD-D050-44A9-8A940BFF70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B8467E-AC6D-EFAB-630C-FD153527F66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702782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AC482-33E5-7551-CF34-F2369A2E84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EABEC8-EA17-FB07-09A2-10A46F0ADE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43603B-D0EC-CFDB-075F-BDD89B9EF28E}"/>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E38B8C70-B100-8826-DE08-AC0A48E35C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1227BE-4D1D-C5FD-0287-BD09A7426D8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379424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F3874-A132-C147-FE04-0DB820352B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FD521F-AB16-E7AC-0DCB-E20BA90DEFF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49675C-F0E8-7F97-5569-8C77F5B85BCE}"/>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EB42B0F8-D415-BFDD-8143-C7DA5AAB81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3FC38F-E0AE-C59C-E3E9-D9F2C88D885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343153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B71E-5B23-46C1-4DD2-368D4791FA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6A4077-C9D9-CB3F-5CFD-097AFE0F4D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CBC54A-BA25-D553-7F35-6C76327D36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44E35B-8FB4-FE6E-8E3B-6DB01DFE0C12}"/>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E462D637-B64D-0B71-E121-F43CED78C6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D6FA3A-6BBC-A1B2-3A39-22A7E3CA177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975415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36A4-76CA-5958-0469-F71D257A0BB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0B9E4A-A0B1-BF20-5784-B36C68A122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219D47-D566-E65D-A4FD-823C3FB69D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1EA1CA-FC11-D865-83AF-1B3B781D4F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4D2046-96FF-DB0C-7361-F518E49D70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598822-7764-92E0-8627-39A978AD995C}"/>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6B25CDC5-1E08-B25B-286F-920F24F5CA4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C3A1DE-638F-2354-ADEF-9E16D1F3DE8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91961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0F58B-7733-91CB-5F2E-6A293B87AF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77EE8B-533C-04CD-833A-C76C79B6BA15}"/>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CF2AD946-AC69-FD3F-54A1-526479CB64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12FB49-9319-798D-955F-9FE6C825895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891055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0B8AC8-1E71-6B42-051E-B72C3A400239}"/>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4E380300-83BF-32AC-2A89-A0C0089CF0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63DB06-D25D-D5CE-2284-EE2B6ECC41A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45560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43B1-FC57-3267-74C0-4326D8C8D0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213A9A9-E1FB-BA8F-5375-8273741749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0D2490-EE11-F1E8-9B44-06429A196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D3B7F2-4FF2-3217-4C5B-D759EB806E5A}"/>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63AF9F02-97D4-33BD-ED1B-B315A482F7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17AA60-932F-8E34-FE0F-FA513CC60DC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188596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12E7-2DF5-6D91-ACFB-CCB38D2E63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43B560-074A-5557-702B-42D2D1D1C3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00DB99-CFE1-E46E-78CE-F98E7D4E6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647956-3DB8-0C6A-7351-9C136CB4B67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8237CEED-781F-747D-F0AC-C01EBFEB80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D4B60E-C28A-E092-05AC-55074FE2FDB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18341313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4FBA5D-C013-A12C-8A24-ED9748BA03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7459A4-52AB-D3AF-3EB2-BCFD4A9471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72DA92-C26C-4C88-803A-F4E4A782CA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en-IN"/>
          </a:p>
        </p:txBody>
      </p:sp>
      <p:sp>
        <p:nvSpPr>
          <p:cNvPr id="5" name="Footer Placeholder 4">
            <a:extLst>
              <a:ext uri="{FF2B5EF4-FFF2-40B4-BE49-F238E27FC236}">
                <a16:creationId xmlns:a16="http://schemas.microsoft.com/office/drawing/2014/main" id="{A7798E78-8985-A9C5-3529-44DFFE3C7A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15CCB7B-953B-EA87-B8E2-2A9EE466CB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96666855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10.png"/><Relationship Id="rId5" Type="http://schemas.openxmlformats.org/officeDocument/2006/relationships/customXml" Target="../ink/ink3.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customXml" Target="../ink/ink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4.xml"/><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image" Target="../media/image22.png"/><Relationship Id="rId18" Type="http://schemas.openxmlformats.org/officeDocument/2006/relationships/customXml" Target="../ink/ink16.xml"/><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customXml" Target="../ink/ink13.xml"/><Relationship Id="rId17" Type="http://schemas.openxmlformats.org/officeDocument/2006/relationships/image" Target="../media/image24.png"/><Relationship Id="rId2" Type="http://schemas.openxmlformats.org/officeDocument/2006/relationships/customXml" Target="../ink/ink8.xml"/><Relationship Id="rId16" Type="http://schemas.openxmlformats.org/officeDocument/2006/relationships/customXml" Target="../ink/ink15.xml"/><Relationship Id="rId1" Type="http://schemas.openxmlformats.org/officeDocument/2006/relationships/slideLayout" Target="../slideLayouts/slideLayout6.xml"/><Relationship Id="rId6" Type="http://schemas.openxmlformats.org/officeDocument/2006/relationships/customXml" Target="../ink/ink10.xml"/><Relationship Id="rId11" Type="http://schemas.openxmlformats.org/officeDocument/2006/relationships/image" Target="../media/image21.png"/><Relationship Id="rId5" Type="http://schemas.openxmlformats.org/officeDocument/2006/relationships/image" Target="../media/image18.png"/><Relationship Id="rId15" Type="http://schemas.openxmlformats.org/officeDocument/2006/relationships/image" Target="../media/image23.png"/><Relationship Id="rId10" Type="http://schemas.openxmlformats.org/officeDocument/2006/relationships/customXml" Target="../ink/ink12.xml"/><Relationship Id="rId19" Type="http://schemas.openxmlformats.org/officeDocument/2006/relationships/image" Target="../media/image25.png"/><Relationship Id="rId4" Type="http://schemas.openxmlformats.org/officeDocument/2006/relationships/customXml" Target="../ink/ink9.xml"/><Relationship Id="rId9" Type="http://schemas.openxmlformats.org/officeDocument/2006/relationships/image" Target="../media/image20.png"/><Relationship Id="rId14" Type="http://schemas.openxmlformats.org/officeDocument/2006/relationships/customXml" Target="../ink/ink14.xml"/></Relationships>
</file>

<file path=ppt/slides/_rels/slide19.xml.rels><?xml version="1.0" encoding="UTF-8" standalone="yes"?>
<Relationships xmlns="http://schemas.openxmlformats.org/package/2006/relationships"><Relationship Id="rId117" Type="http://schemas.openxmlformats.org/officeDocument/2006/relationships/image" Target="../media/image83.png"/><Relationship Id="rId299" Type="http://schemas.openxmlformats.org/officeDocument/2006/relationships/image" Target="../media/image174.png"/><Relationship Id="rId21" Type="http://schemas.openxmlformats.org/officeDocument/2006/relationships/image" Target="../media/image35.png"/><Relationship Id="rId63" Type="http://schemas.openxmlformats.org/officeDocument/2006/relationships/image" Target="../media/image56.png"/><Relationship Id="rId159" Type="http://schemas.openxmlformats.org/officeDocument/2006/relationships/image" Target="../media/image104.png"/><Relationship Id="rId324" Type="http://schemas.openxmlformats.org/officeDocument/2006/relationships/customXml" Target="../ink/ink178.xml"/><Relationship Id="rId170" Type="http://schemas.openxmlformats.org/officeDocument/2006/relationships/customXml" Target="../ink/ink101.xml"/><Relationship Id="rId226" Type="http://schemas.openxmlformats.org/officeDocument/2006/relationships/customXml" Target="../ink/ink129.xml"/><Relationship Id="rId268" Type="http://schemas.openxmlformats.org/officeDocument/2006/relationships/customXml" Target="../ink/ink150.xml"/><Relationship Id="rId32" Type="http://schemas.openxmlformats.org/officeDocument/2006/relationships/customXml" Target="../ink/ink32.xml"/><Relationship Id="rId74" Type="http://schemas.openxmlformats.org/officeDocument/2006/relationships/customXml" Target="../ink/ink53.xml"/><Relationship Id="rId128" Type="http://schemas.openxmlformats.org/officeDocument/2006/relationships/customXml" Target="../ink/ink80.xml"/><Relationship Id="rId5" Type="http://schemas.openxmlformats.org/officeDocument/2006/relationships/image" Target="../media/image27.png"/><Relationship Id="rId181" Type="http://schemas.openxmlformats.org/officeDocument/2006/relationships/image" Target="../media/image115.png"/><Relationship Id="rId237" Type="http://schemas.openxmlformats.org/officeDocument/2006/relationships/image" Target="../media/image143.png"/><Relationship Id="rId279" Type="http://schemas.openxmlformats.org/officeDocument/2006/relationships/image" Target="../media/image164.png"/><Relationship Id="rId43" Type="http://schemas.openxmlformats.org/officeDocument/2006/relationships/image" Target="../media/image46.png"/><Relationship Id="rId139" Type="http://schemas.openxmlformats.org/officeDocument/2006/relationships/image" Target="../media/image94.png"/><Relationship Id="rId290" Type="http://schemas.openxmlformats.org/officeDocument/2006/relationships/customXml" Target="../ink/ink161.xml"/><Relationship Id="rId304" Type="http://schemas.openxmlformats.org/officeDocument/2006/relationships/customXml" Target="../ink/ink168.xml"/><Relationship Id="rId85" Type="http://schemas.openxmlformats.org/officeDocument/2006/relationships/image" Target="../media/image67.png"/><Relationship Id="rId150" Type="http://schemas.openxmlformats.org/officeDocument/2006/relationships/customXml" Target="../ink/ink91.xml"/><Relationship Id="rId192" Type="http://schemas.openxmlformats.org/officeDocument/2006/relationships/customXml" Target="../ink/ink112.xml"/><Relationship Id="rId206" Type="http://schemas.openxmlformats.org/officeDocument/2006/relationships/customXml" Target="../ink/ink119.xml"/><Relationship Id="rId248" Type="http://schemas.openxmlformats.org/officeDocument/2006/relationships/customXml" Target="../ink/ink140.xml"/><Relationship Id="rId12" Type="http://schemas.openxmlformats.org/officeDocument/2006/relationships/customXml" Target="../ink/ink22.xml"/><Relationship Id="rId108" Type="http://schemas.openxmlformats.org/officeDocument/2006/relationships/customXml" Target="../ink/ink70.xml"/><Relationship Id="rId315" Type="http://schemas.openxmlformats.org/officeDocument/2006/relationships/image" Target="../media/image182.png"/><Relationship Id="rId54" Type="http://schemas.openxmlformats.org/officeDocument/2006/relationships/customXml" Target="../ink/ink43.xml"/><Relationship Id="rId96" Type="http://schemas.openxmlformats.org/officeDocument/2006/relationships/customXml" Target="../ink/ink64.xml"/><Relationship Id="rId161" Type="http://schemas.openxmlformats.org/officeDocument/2006/relationships/image" Target="../media/image105.png"/><Relationship Id="rId217" Type="http://schemas.openxmlformats.org/officeDocument/2006/relationships/image" Target="../media/image133.png"/><Relationship Id="rId259" Type="http://schemas.openxmlformats.org/officeDocument/2006/relationships/image" Target="../media/image154.png"/><Relationship Id="rId23" Type="http://schemas.openxmlformats.org/officeDocument/2006/relationships/image" Target="../media/image36.png"/><Relationship Id="rId119" Type="http://schemas.openxmlformats.org/officeDocument/2006/relationships/image" Target="../media/image84.png"/><Relationship Id="rId270" Type="http://schemas.openxmlformats.org/officeDocument/2006/relationships/customXml" Target="../ink/ink151.xml"/><Relationship Id="rId326" Type="http://schemas.openxmlformats.org/officeDocument/2006/relationships/customXml" Target="../ink/ink179.xml"/><Relationship Id="rId65" Type="http://schemas.openxmlformats.org/officeDocument/2006/relationships/image" Target="../media/image57.png"/><Relationship Id="rId130" Type="http://schemas.openxmlformats.org/officeDocument/2006/relationships/customXml" Target="../ink/ink81.xml"/><Relationship Id="rId172" Type="http://schemas.openxmlformats.org/officeDocument/2006/relationships/customXml" Target="../ink/ink102.xml"/><Relationship Id="rId228" Type="http://schemas.openxmlformats.org/officeDocument/2006/relationships/customXml" Target="../ink/ink130.xml"/><Relationship Id="rId281" Type="http://schemas.openxmlformats.org/officeDocument/2006/relationships/image" Target="../media/image165.png"/><Relationship Id="rId34" Type="http://schemas.openxmlformats.org/officeDocument/2006/relationships/customXml" Target="../ink/ink33.xml"/><Relationship Id="rId76" Type="http://schemas.openxmlformats.org/officeDocument/2006/relationships/customXml" Target="../ink/ink54.xml"/><Relationship Id="rId141" Type="http://schemas.openxmlformats.org/officeDocument/2006/relationships/image" Target="../media/image95.png"/><Relationship Id="rId7" Type="http://schemas.openxmlformats.org/officeDocument/2006/relationships/image" Target="../media/image28.png"/><Relationship Id="rId183" Type="http://schemas.openxmlformats.org/officeDocument/2006/relationships/image" Target="../media/image116.png"/><Relationship Id="rId239" Type="http://schemas.openxmlformats.org/officeDocument/2006/relationships/image" Target="../media/image144.png"/><Relationship Id="rId250" Type="http://schemas.openxmlformats.org/officeDocument/2006/relationships/customXml" Target="../ink/ink141.xml"/><Relationship Id="rId271" Type="http://schemas.openxmlformats.org/officeDocument/2006/relationships/image" Target="../media/image160.png"/><Relationship Id="rId292" Type="http://schemas.openxmlformats.org/officeDocument/2006/relationships/customXml" Target="../ink/ink162.xml"/><Relationship Id="rId306" Type="http://schemas.openxmlformats.org/officeDocument/2006/relationships/customXml" Target="../ink/ink169.xml"/><Relationship Id="rId24" Type="http://schemas.openxmlformats.org/officeDocument/2006/relationships/customXml" Target="../ink/ink28.xml"/><Relationship Id="rId45" Type="http://schemas.openxmlformats.org/officeDocument/2006/relationships/image" Target="../media/image47.png"/><Relationship Id="rId66" Type="http://schemas.openxmlformats.org/officeDocument/2006/relationships/customXml" Target="../ink/ink49.xml"/><Relationship Id="rId87" Type="http://schemas.openxmlformats.org/officeDocument/2006/relationships/image" Target="../media/image68.png"/><Relationship Id="rId110" Type="http://schemas.openxmlformats.org/officeDocument/2006/relationships/customXml" Target="../ink/ink71.xml"/><Relationship Id="rId131" Type="http://schemas.openxmlformats.org/officeDocument/2006/relationships/image" Target="../media/image90.png"/><Relationship Id="rId327" Type="http://schemas.openxmlformats.org/officeDocument/2006/relationships/image" Target="../media/image188.png"/><Relationship Id="rId152" Type="http://schemas.openxmlformats.org/officeDocument/2006/relationships/customXml" Target="../ink/ink92.xml"/><Relationship Id="rId173" Type="http://schemas.openxmlformats.org/officeDocument/2006/relationships/image" Target="../media/image111.png"/><Relationship Id="rId194" Type="http://schemas.openxmlformats.org/officeDocument/2006/relationships/customXml" Target="../ink/ink113.xml"/><Relationship Id="rId208" Type="http://schemas.openxmlformats.org/officeDocument/2006/relationships/customXml" Target="../ink/ink120.xml"/><Relationship Id="rId229" Type="http://schemas.openxmlformats.org/officeDocument/2006/relationships/image" Target="../media/image139.png"/><Relationship Id="rId240" Type="http://schemas.openxmlformats.org/officeDocument/2006/relationships/customXml" Target="../ink/ink136.xml"/><Relationship Id="rId261" Type="http://schemas.openxmlformats.org/officeDocument/2006/relationships/image" Target="../media/image155.png"/><Relationship Id="rId14" Type="http://schemas.openxmlformats.org/officeDocument/2006/relationships/customXml" Target="../ink/ink23.xml"/><Relationship Id="rId35" Type="http://schemas.openxmlformats.org/officeDocument/2006/relationships/image" Target="../media/image42.png"/><Relationship Id="rId56" Type="http://schemas.openxmlformats.org/officeDocument/2006/relationships/customXml" Target="../ink/ink44.xml"/><Relationship Id="rId77" Type="http://schemas.openxmlformats.org/officeDocument/2006/relationships/image" Target="../media/image63.png"/><Relationship Id="rId100" Type="http://schemas.openxmlformats.org/officeDocument/2006/relationships/customXml" Target="../ink/ink66.xml"/><Relationship Id="rId282" Type="http://schemas.openxmlformats.org/officeDocument/2006/relationships/customXml" Target="../ink/ink157.xml"/><Relationship Id="rId317" Type="http://schemas.openxmlformats.org/officeDocument/2006/relationships/image" Target="../media/image183.png"/><Relationship Id="rId8" Type="http://schemas.openxmlformats.org/officeDocument/2006/relationships/customXml" Target="../ink/ink20.xml"/><Relationship Id="rId98" Type="http://schemas.openxmlformats.org/officeDocument/2006/relationships/customXml" Target="../ink/ink65.xml"/><Relationship Id="rId121" Type="http://schemas.openxmlformats.org/officeDocument/2006/relationships/image" Target="../media/image85.png"/><Relationship Id="rId142" Type="http://schemas.openxmlformats.org/officeDocument/2006/relationships/customXml" Target="../ink/ink87.xml"/><Relationship Id="rId163" Type="http://schemas.openxmlformats.org/officeDocument/2006/relationships/image" Target="../media/image106.png"/><Relationship Id="rId184" Type="http://schemas.openxmlformats.org/officeDocument/2006/relationships/customXml" Target="../ink/ink108.xml"/><Relationship Id="rId219" Type="http://schemas.openxmlformats.org/officeDocument/2006/relationships/image" Target="../media/image134.png"/><Relationship Id="rId230" Type="http://schemas.openxmlformats.org/officeDocument/2006/relationships/customXml" Target="../ink/ink131.xml"/><Relationship Id="rId251" Type="http://schemas.openxmlformats.org/officeDocument/2006/relationships/image" Target="../media/image150.png"/><Relationship Id="rId25" Type="http://schemas.openxmlformats.org/officeDocument/2006/relationships/image" Target="../media/image37.png"/><Relationship Id="rId46" Type="http://schemas.openxmlformats.org/officeDocument/2006/relationships/customXml" Target="../ink/ink39.xml"/><Relationship Id="rId67" Type="http://schemas.openxmlformats.org/officeDocument/2006/relationships/image" Target="../media/image58.png"/><Relationship Id="rId272" Type="http://schemas.openxmlformats.org/officeDocument/2006/relationships/customXml" Target="../ink/ink152.xml"/><Relationship Id="rId293" Type="http://schemas.openxmlformats.org/officeDocument/2006/relationships/image" Target="../media/image171.png"/><Relationship Id="rId307" Type="http://schemas.openxmlformats.org/officeDocument/2006/relationships/image" Target="../media/image178.png"/><Relationship Id="rId328" Type="http://schemas.openxmlformats.org/officeDocument/2006/relationships/customXml" Target="../ink/ink180.xml"/><Relationship Id="rId88" Type="http://schemas.openxmlformats.org/officeDocument/2006/relationships/customXml" Target="../ink/ink60.xml"/><Relationship Id="rId111" Type="http://schemas.openxmlformats.org/officeDocument/2006/relationships/image" Target="../media/image80.png"/><Relationship Id="rId132" Type="http://schemas.openxmlformats.org/officeDocument/2006/relationships/customXml" Target="../ink/ink82.xml"/><Relationship Id="rId153" Type="http://schemas.openxmlformats.org/officeDocument/2006/relationships/image" Target="../media/image101.png"/><Relationship Id="rId174" Type="http://schemas.openxmlformats.org/officeDocument/2006/relationships/customXml" Target="../ink/ink103.xml"/><Relationship Id="rId195" Type="http://schemas.openxmlformats.org/officeDocument/2006/relationships/image" Target="../media/image122.png"/><Relationship Id="rId209" Type="http://schemas.openxmlformats.org/officeDocument/2006/relationships/image" Target="../media/image129.png"/><Relationship Id="rId220" Type="http://schemas.openxmlformats.org/officeDocument/2006/relationships/customXml" Target="../ink/ink126.xml"/><Relationship Id="rId241" Type="http://schemas.openxmlformats.org/officeDocument/2006/relationships/image" Target="../media/image145.png"/><Relationship Id="rId15" Type="http://schemas.openxmlformats.org/officeDocument/2006/relationships/image" Target="../media/image32.png"/><Relationship Id="rId36" Type="http://schemas.openxmlformats.org/officeDocument/2006/relationships/customXml" Target="../ink/ink34.xml"/><Relationship Id="rId57" Type="http://schemas.openxmlformats.org/officeDocument/2006/relationships/image" Target="../media/image53.png"/><Relationship Id="rId262" Type="http://schemas.openxmlformats.org/officeDocument/2006/relationships/customXml" Target="../ink/ink147.xml"/><Relationship Id="rId283" Type="http://schemas.openxmlformats.org/officeDocument/2006/relationships/image" Target="../media/image166.png"/><Relationship Id="rId318" Type="http://schemas.openxmlformats.org/officeDocument/2006/relationships/customXml" Target="../ink/ink175.xml"/><Relationship Id="rId78" Type="http://schemas.openxmlformats.org/officeDocument/2006/relationships/customXml" Target="../ink/ink55.xml"/><Relationship Id="rId99" Type="http://schemas.openxmlformats.org/officeDocument/2006/relationships/image" Target="../media/image74.png"/><Relationship Id="rId101" Type="http://schemas.openxmlformats.org/officeDocument/2006/relationships/image" Target="../media/image75.png"/><Relationship Id="rId122" Type="http://schemas.openxmlformats.org/officeDocument/2006/relationships/customXml" Target="../ink/ink77.xml"/><Relationship Id="rId143" Type="http://schemas.openxmlformats.org/officeDocument/2006/relationships/image" Target="../media/image96.png"/><Relationship Id="rId164" Type="http://schemas.openxmlformats.org/officeDocument/2006/relationships/customXml" Target="../ink/ink98.xml"/><Relationship Id="rId185" Type="http://schemas.openxmlformats.org/officeDocument/2006/relationships/image" Target="../media/image117.png"/><Relationship Id="rId9" Type="http://schemas.openxmlformats.org/officeDocument/2006/relationships/image" Target="../media/image29.png"/><Relationship Id="rId210" Type="http://schemas.openxmlformats.org/officeDocument/2006/relationships/customXml" Target="../ink/ink121.xml"/><Relationship Id="rId26" Type="http://schemas.openxmlformats.org/officeDocument/2006/relationships/customXml" Target="../ink/ink29.xml"/><Relationship Id="rId231" Type="http://schemas.openxmlformats.org/officeDocument/2006/relationships/image" Target="../media/image140.png"/><Relationship Id="rId252" Type="http://schemas.openxmlformats.org/officeDocument/2006/relationships/customXml" Target="../ink/ink142.xml"/><Relationship Id="rId273" Type="http://schemas.openxmlformats.org/officeDocument/2006/relationships/image" Target="../media/image161.png"/><Relationship Id="rId294" Type="http://schemas.openxmlformats.org/officeDocument/2006/relationships/customXml" Target="../ink/ink163.xml"/><Relationship Id="rId308" Type="http://schemas.openxmlformats.org/officeDocument/2006/relationships/customXml" Target="../ink/ink170.xml"/><Relationship Id="rId329" Type="http://schemas.openxmlformats.org/officeDocument/2006/relationships/image" Target="../media/image189.png"/><Relationship Id="rId47" Type="http://schemas.openxmlformats.org/officeDocument/2006/relationships/image" Target="../media/image48.png"/><Relationship Id="rId68" Type="http://schemas.openxmlformats.org/officeDocument/2006/relationships/customXml" Target="../ink/ink50.xml"/><Relationship Id="rId89" Type="http://schemas.openxmlformats.org/officeDocument/2006/relationships/image" Target="../media/image69.png"/><Relationship Id="rId112" Type="http://schemas.openxmlformats.org/officeDocument/2006/relationships/customXml" Target="../ink/ink72.xml"/><Relationship Id="rId133" Type="http://schemas.openxmlformats.org/officeDocument/2006/relationships/image" Target="../media/image91.png"/><Relationship Id="rId154" Type="http://schemas.openxmlformats.org/officeDocument/2006/relationships/customXml" Target="../ink/ink93.xml"/><Relationship Id="rId175" Type="http://schemas.openxmlformats.org/officeDocument/2006/relationships/image" Target="../media/image112.png"/><Relationship Id="rId196" Type="http://schemas.openxmlformats.org/officeDocument/2006/relationships/customXml" Target="../ink/ink114.xml"/><Relationship Id="rId200" Type="http://schemas.openxmlformats.org/officeDocument/2006/relationships/customXml" Target="../ink/ink116.xml"/><Relationship Id="rId16" Type="http://schemas.openxmlformats.org/officeDocument/2006/relationships/customXml" Target="../ink/ink24.xml"/><Relationship Id="rId221" Type="http://schemas.openxmlformats.org/officeDocument/2006/relationships/image" Target="../media/image135.png"/><Relationship Id="rId242" Type="http://schemas.openxmlformats.org/officeDocument/2006/relationships/customXml" Target="../ink/ink137.xml"/><Relationship Id="rId263" Type="http://schemas.openxmlformats.org/officeDocument/2006/relationships/image" Target="../media/image156.png"/><Relationship Id="rId284" Type="http://schemas.openxmlformats.org/officeDocument/2006/relationships/customXml" Target="../ink/ink158.xml"/><Relationship Id="rId319" Type="http://schemas.openxmlformats.org/officeDocument/2006/relationships/image" Target="../media/image184.png"/><Relationship Id="rId37" Type="http://schemas.openxmlformats.org/officeDocument/2006/relationships/image" Target="../media/image43.png"/><Relationship Id="rId58" Type="http://schemas.openxmlformats.org/officeDocument/2006/relationships/customXml" Target="../ink/ink45.xml"/><Relationship Id="rId79" Type="http://schemas.openxmlformats.org/officeDocument/2006/relationships/image" Target="../media/image64.png"/><Relationship Id="rId102" Type="http://schemas.openxmlformats.org/officeDocument/2006/relationships/customXml" Target="../ink/ink67.xml"/><Relationship Id="rId123" Type="http://schemas.openxmlformats.org/officeDocument/2006/relationships/image" Target="../media/image86.png"/><Relationship Id="rId144" Type="http://schemas.openxmlformats.org/officeDocument/2006/relationships/customXml" Target="../ink/ink88.xml"/><Relationship Id="rId330" Type="http://schemas.openxmlformats.org/officeDocument/2006/relationships/customXml" Target="../ink/ink181.xml"/><Relationship Id="rId90" Type="http://schemas.openxmlformats.org/officeDocument/2006/relationships/customXml" Target="../ink/ink61.xml"/><Relationship Id="rId165" Type="http://schemas.openxmlformats.org/officeDocument/2006/relationships/image" Target="../media/image107.png"/><Relationship Id="rId186" Type="http://schemas.openxmlformats.org/officeDocument/2006/relationships/customXml" Target="../ink/ink109.xml"/><Relationship Id="rId211" Type="http://schemas.openxmlformats.org/officeDocument/2006/relationships/image" Target="../media/image130.png"/><Relationship Id="rId232" Type="http://schemas.openxmlformats.org/officeDocument/2006/relationships/customXml" Target="../ink/ink132.xml"/><Relationship Id="rId253" Type="http://schemas.openxmlformats.org/officeDocument/2006/relationships/image" Target="../media/image151.png"/><Relationship Id="rId274" Type="http://schemas.openxmlformats.org/officeDocument/2006/relationships/customXml" Target="../ink/ink153.xml"/><Relationship Id="rId295" Type="http://schemas.openxmlformats.org/officeDocument/2006/relationships/image" Target="../media/image172.png"/><Relationship Id="rId309" Type="http://schemas.openxmlformats.org/officeDocument/2006/relationships/image" Target="../media/image179.png"/><Relationship Id="rId27" Type="http://schemas.openxmlformats.org/officeDocument/2006/relationships/image" Target="../media/image38.png"/><Relationship Id="rId48" Type="http://schemas.openxmlformats.org/officeDocument/2006/relationships/customXml" Target="../ink/ink40.xml"/><Relationship Id="rId69" Type="http://schemas.openxmlformats.org/officeDocument/2006/relationships/image" Target="../media/image59.png"/><Relationship Id="rId113" Type="http://schemas.openxmlformats.org/officeDocument/2006/relationships/image" Target="../media/image81.png"/><Relationship Id="rId134" Type="http://schemas.openxmlformats.org/officeDocument/2006/relationships/customXml" Target="../ink/ink83.xml"/><Relationship Id="rId320" Type="http://schemas.openxmlformats.org/officeDocument/2006/relationships/customXml" Target="../ink/ink176.xml"/><Relationship Id="rId80" Type="http://schemas.openxmlformats.org/officeDocument/2006/relationships/customXml" Target="../ink/ink56.xml"/><Relationship Id="rId155" Type="http://schemas.openxmlformats.org/officeDocument/2006/relationships/image" Target="../media/image102.png"/><Relationship Id="rId176" Type="http://schemas.openxmlformats.org/officeDocument/2006/relationships/customXml" Target="../ink/ink104.xml"/><Relationship Id="rId197" Type="http://schemas.openxmlformats.org/officeDocument/2006/relationships/image" Target="../media/image123.png"/><Relationship Id="rId201" Type="http://schemas.openxmlformats.org/officeDocument/2006/relationships/image" Target="../media/image125.png"/><Relationship Id="rId222" Type="http://schemas.openxmlformats.org/officeDocument/2006/relationships/customXml" Target="../ink/ink127.xml"/><Relationship Id="rId243" Type="http://schemas.openxmlformats.org/officeDocument/2006/relationships/image" Target="../media/image146.png"/><Relationship Id="rId264" Type="http://schemas.openxmlformats.org/officeDocument/2006/relationships/customXml" Target="../ink/ink148.xml"/><Relationship Id="rId285" Type="http://schemas.openxmlformats.org/officeDocument/2006/relationships/image" Target="../media/image167.png"/><Relationship Id="rId17" Type="http://schemas.openxmlformats.org/officeDocument/2006/relationships/image" Target="../media/image33.png"/><Relationship Id="rId38" Type="http://schemas.openxmlformats.org/officeDocument/2006/relationships/customXml" Target="../ink/ink35.xml"/><Relationship Id="rId59" Type="http://schemas.openxmlformats.org/officeDocument/2006/relationships/image" Target="../media/image54.png"/><Relationship Id="rId103" Type="http://schemas.openxmlformats.org/officeDocument/2006/relationships/image" Target="../media/image76.png"/><Relationship Id="rId124" Type="http://schemas.openxmlformats.org/officeDocument/2006/relationships/customXml" Target="../ink/ink78.xml"/><Relationship Id="rId310" Type="http://schemas.openxmlformats.org/officeDocument/2006/relationships/customXml" Target="../ink/ink171.xml"/><Relationship Id="rId70" Type="http://schemas.openxmlformats.org/officeDocument/2006/relationships/customXml" Target="../ink/ink51.xml"/><Relationship Id="rId91" Type="http://schemas.openxmlformats.org/officeDocument/2006/relationships/image" Target="../media/image70.png"/><Relationship Id="rId145" Type="http://schemas.openxmlformats.org/officeDocument/2006/relationships/image" Target="../media/image97.png"/><Relationship Id="rId166" Type="http://schemas.openxmlformats.org/officeDocument/2006/relationships/customXml" Target="../ink/ink99.xml"/><Relationship Id="rId187" Type="http://schemas.openxmlformats.org/officeDocument/2006/relationships/image" Target="../media/image118.png"/><Relationship Id="rId331" Type="http://schemas.openxmlformats.org/officeDocument/2006/relationships/image" Target="../media/image190.png"/><Relationship Id="rId1" Type="http://schemas.openxmlformats.org/officeDocument/2006/relationships/slideLayout" Target="../slideLayouts/slideLayout6.xml"/><Relationship Id="rId212" Type="http://schemas.openxmlformats.org/officeDocument/2006/relationships/customXml" Target="../ink/ink122.xml"/><Relationship Id="rId233" Type="http://schemas.openxmlformats.org/officeDocument/2006/relationships/image" Target="../media/image141.png"/><Relationship Id="rId254" Type="http://schemas.openxmlformats.org/officeDocument/2006/relationships/customXml" Target="../ink/ink143.xml"/><Relationship Id="rId28" Type="http://schemas.openxmlformats.org/officeDocument/2006/relationships/customXml" Target="../ink/ink30.xml"/><Relationship Id="rId49" Type="http://schemas.openxmlformats.org/officeDocument/2006/relationships/image" Target="../media/image49.png"/><Relationship Id="rId114" Type="http://schemas.openxmlformats.org/officeDocument/2006/relationships/customXml" Target="../ink/ink73.xml"/><Relationship Id="rId275" Type="http://schemas.openxmlformats.org/officeDocument/2006/relationships/image" Target="../media/image162.png"/><Relationship Id="rId296" Type="http://schemas.openxmlformats.org/officeDocument/2006/relationships/customXml" Target="../ink/ink164.xml"/><Relationship Id="rId300" Type="http://schemas.openxmlformats.org/officeDocument/2006/relationships/customXml" Target="../ink/ink166.xml"/><Relationship Id="rId60" Type="http://schemas.openxmlformats.org/officeDocument/2006/relationships/customXml" Target="../ink/ink46.xml"/><Relationship Id="rId81" Type="http://schemas.openxmlformats.org/officeDocument/2006/relationships/image" Target="../media/image65.png"/><Relationship Id="rId135" Type="http://schemas.openxmlformats.org/officeDocument/2006/relationships/image" Target="../media/image92.png"/><Relationship Id="rId156" Type="http://schemas.openxmlformats.org/officeDocument/2006/relationships/customXml" Target="../ink/ink94.xml"/><Relationship Id="rId177" Type="http://schemas.openxmlformats.org/officeDocument/2006/relationships/image" Target="../media/image113.png"/><Relationship Id="rId198" Type="http://schemas.openxmlformats.org/officeDocument/2006/relationships/customXml" Target="../ink/ink115.xml"/><Relationship Id="rId321" Type="http://schemas.openxmlformats.org/officeDocument/2006/relationships/image" Target="../media/image185.png"/><Relationship Id="rId202" Type="http://schemas.openxmlformats.org/officeDocument/2006/relationships/customXml" Target="../ink/ink117.xml"/><Relationship Id="rId223" Type="http://schemas.openxmlformats.org/officeDocument/2006/relationships/image" Target="../media/image136.png"/><Relationship Id="rId244" Type="http://schemas.openxmlformats.org/officeDocument/2006/relationships/customXml" Target="../ink/ink138.xml"/><Relationship Id="rId18" Type="http://schemas.openxmlformats.org/officeDocument/2006/relationships/customXml" Target="../ink/ink25.xml"/><Relationship Id="rId39" Type="http://schemas.openxmlformats.org/officeDocument/2006/relationships/image" Target="../media/image44.png"/><Relationship Id="rId265" Type="http://schemas.openxmlformats.org/officeDocument/2006/relationships/image" Target="../media/image157.png"/><Relationship Id="rId286" Type="http://schemas.openxmlformats.org/officeDocument/2006/relationships/customXml" Target="../ink/ink159.xml"/><Relationship Id="rId50" Type="http://schemas.openxmlformats.org/officeDocument/2006/relationships/customXml" Target="../ink/ink41.xml"/><Relationship Id="rId104" Type="http://schemas.openxmlformats.org/officeDocument/2006/relationships/customXml" Target="../ink/ink68.xml"/><Relationship Id="rId125" Type="http://schemas.openxmlformats.org/officeDocument/2006/relationships/image" Target="../media/image87.png"/><Relationship Id="rId146" Type="http://schemas.openxmlformats.org/officeDocument/2006/relationships/customXml" Target="../ink/ink89.xml"/><Relationship Id="rId167" Type="http://schemas.openxmlformats.org/officeDocument/2006/relationships/image" Target="../media/image108.png"/><Relationship Id="rId188" Type="http://schemas.openxmlformats.org/officeDocument/2006/relationships/customXml" Target="../ink/ink110.xml"/><Relationship Id="rId311" Type="http://schemas.openxmlformats.org/officeDocument/2006/relationships/image" Target="../media/image180.png"/><Relationship Id="rId71" Type="http://schemas.openxmlformats.org/officeDocument/2006/relationships/image" Target="../media/image60.png"/><Relationship Id="rId92" Type="http://schemas.openxmlformats.org/officeDocument/2006/relationships/customXml" Target="../ink/ink62.xml"/><Relationship Id="rId213" Type="http://schemas.openxmlformats.org/officeDocument/2006/relationships/image" Target="../media/image131.png"/><Relationship Id="rId234" Type="http://schemas.openxmlformats.org/officeDocument/2006/relationships/customXml" Target="../ink/ink133.xml"/><Relationship Id="rId2" Type="http://schemas.openxmlformats.org/officeDocument/2006/relationships/customXml" Target="../ink/ink17.xml"/><Relationship Id="rId29" Type="http://schemas.openxmlformats.org/officeDocument/2006/relationships/image" Target="../media/image39.png"/><Relationship Id="rId255" Type="http://schemas.openxmlformats.org/officeDocument/2006/relationships/image" Target="../media/image152.png"/><Relationship Id="rId276" Type="http://schemas.openxmlformats.org/officeDocument/2006/relationships/customXml" Target="../ink/ink154.xml"/><Relationship Id="rId297" Type="http://schemas.openxmlformats.org/officeDocument/2006/relationships/image" Target="../media/image173.png"/><Relationship Id="rId40" Type="http://schemas.openxmlformats.org/officeDocument/2006/relationships/customXml" Target="../ink/ink36.xml"/><Relationship Id="rId115" Type="http://schemas.openxmlformats.org/officeDocument/2006/relationships/image" Target="../media/image82.png"/><Relationship Id="rId136" Type="http://schemas.openxmlformats.org/officeDocument/2006/relationships/customXml" Target="../ink/ink84.xml"/><Relationship Id="rId157" Type="http://schemas.openxmlformats.org/officeDocument/2006/relationships/image" Target="../media/image103.png"/><Relationship Id="rId178" Type="http://schemas.openxmlformats.org/officeDocument/2006/relationships/customXml" Target="../ink/ink105.xml"/><Relationship Id="rId301" Type="http://schemas.openxmlformats.org/officeDocument/2006/relationships/image" Target="../media/image175.png"/><Relationship Id="rId322" Type="http://schemas.openxmlformats.org/officeDocument/2006/relationships/customXml" Target="../ink/ink177.xml"/><Relationship Id="rId61" Type="http://schemas.openxmlformats.org/officeDocument/2006/relationships/image" Target="../media/image55.png"/><Relationship Id="rId82" Type="http://schemas.openxmlformats.org/officeDocument/2006/relationships/customXml" Target="../ink/ink57.xml"/><Relationship Id="rId199" Type="http://schemas.openxmlformats.org/officeDocument/2006/relationships/image" Target="../media/image124.png"/><Relationship Id="rId203" Type="http://schemas.openxmlformats.org/officeDocument/2006/relationships/image" Target="../media/image126.png"/><Relationship Id="rId19" Type="http://schemas.openxmlformats.org/officeDocument/2006/relationships/image" Target="../media/image34.png"/><Relationship Id="rId224" Type="http://schemas.openxmlformats.org/officeDocument/2006/relationships/customXml" Target="../ink/ink128.xml"/><Relationship Id="rId245" Type="http://schemas.openxmlformats.org/officeDocument/2006/relationships/image" Target="../media/image147.png"/><Relationship Id="rId266" Type="http://schemas.openxmlformats.org/officeDocument/2006/relationships/customXml" Target="../ink/ink149.xml"/><Relationship Id="rId287" Type="http://schemas.openxmlformats.org/officeDocument/2006/relationships/image" Target="../media/image168.png"/><Relationship Id="rId30" Type="http://schemas.openxmlformats.org/officeDocument/2006/relationships/customXml" Target="../ink/ink31.xml"/><Relationship Id="rId105" Type="http://schemas.openxmlformats.org/officeDocument/2006/relationships/image" Target="../media/image77.png"/><Relationship Id="rId126" Type="http://schemas.openxmlformats.org/officeDocument/2006/relationships/customXml" Target="../ink/ink79.xml"/><Relationship Id="rId147" Type="http://schemas.openxmlformats.org/officeDocument/2006/relationships/image" Target="../media/image98.png"/><Relationship Id="rId168" Type="http://schemas.openxmlformats.org/officeDocument/2006/relationships/customXml" Target="../ink/ink100.xml"/><Relationship Id="rId312" Type="http://schemas.openxmlformats.org/officeDocument/2006/relationships/customXml" Target="../ink/ink172.xml"/><Relationship Id="rId51" Type="http://schemas.openxmlformats.org/officeDocument/2006/relationships/image" Target="../media/image50.png"/><Relationship Id="rId72" Type="http://schemas.openxmlformats.org/officeDocument/2006/relationships/customXml" Target="../ink/ink52.xml"/><Relationship Id="rId93" Type="http://schemas.openxmlformats.org/officeDocument/2006/relationships/image" Target="../media/image71.png"/><Relationship Id="rId189" Type="http://schemas.openxmlformats.org/officeDocument/2006/relationships/image" Target="../media/image119.png"/><Relationship Id="rId3" Type="http://schemas.openxmlformats.org/officeDocument/2006/relationships/image" Target="../media/image26.png"/><Relationship Id="rId214" Type="http://schemas.openxmlformats.org/officeDocument/2006/relationships/customXml" Target="../ink/ink123.xml"/><Relationship Id="rId235" Type="http://schemas.openxmlformats.org/officeDocument/2006/relationships/image" Target="../media/image142.png"/><Relationship Id="rId256" Type="http://schemas.openxmlformats.org/officeDocument/2006/relationships/customXml" Target="../ink/ink144.xml"/><Relationship Id="rId277" Type="http://schemas.openxmlformats.org/officeDocument/2006/relationships/image" Target="../media/image163.png"/><Relationship Id="rId298" Type="http://schemas.openxmlformats.org/officeDocument/2006/relationships/customXml" Target="../ink/ink165.xml"/><Relationship Id="rId116" Type="http://schemas.openxmlformats.org/officeDocument/2006/relationships/customXml" Target="../ink/ink74.xml"/><Relationship Id="rId137" Type="http://schemas.openxmlformats.org/officeDocument/2006/relationships/image" Target="../media/image93.png"/><Relationship Id="rId158" Type="http://schemas.openxmlformats.org/officeDocument/2006/relationships/customXml" Target="../ink/ink95.xml"/><Relationship Id="rId302" Type="http://schemas.openxmlformats.org/officeDocument/2006/relationships/customXml" Target="../ink/ink167.xml"/><Relationship Id="rId323" Type="http://schemas.openxmlformats.org/officeDocument/2006/relationships/image" Target="../media/image186.png"/><Relationship Id="rId20" Type="http://schemas.openxmlformats.org/officeDocument/2006/relationships/customXml" Target="../ink/ink26.xml"/><Relationship Id="rId41" Type="http://schemas.openxmlformats.org/officeDocument/2006/relationships/image" Target="../media/image45.png"/><Relationship Id="rId62" Type="http://schemas.openxmlformats.org/officeDocument/2006/relationships/customXml" Target="../ink/ink47.xml"/><Relationship Id="rId83" Type="http://schemas.openxmlformats.org/officeDocument/2006/relationships/image" Target="../media/image66.png"/><Relationship Id="rId179" Type="http://schemas.openxmlformats.org/officeDocument/2006/relationships/image" Target="../media/image114.png"/><Relationship Id="rId190" Type="http://schemas.openxmlformats.org/officeDocument/2006/relationships/customXml" Target="../ink/ink111.xml"/><Relationship Id="rId204" Type="http://schemas.openxmlformats.org/officeDocument/2006/relationships/customXml" Target="../ink/ink118.xml"/><Relationship Id="rId225" Type="http://schemas.openxmlformats.org/officeDocument/2006/relationships/image" Target="../media/image137.png"/><Relationship Id="rId246" Type="http://schemas.openxmlformats.org/officeDocument/2006/relationships/customXml" Target="../ink/ink139.xml"/><Relationship Id="rId267" Type="http://schemas.openxmlformats.org/officeDocument/2006/relationships/image" Target="../media/image158.png"/><Relationship Id="rId288" Type="http://schemas.openxmlformats.org/officeDocument/2006/relationships/customXml" Target="../ink/ink160.xml"/><Relationship Id="rId106" Type="http://schemas.openxmlformats.org/officeDocument/2006/relationships/customXml" Target="../ink/ink69.xml"/><Relationship Id="rId127" Type="http://schemas.openxmlformats.org/officeDocument/2006/relationships/image" Target="../media/image88.png"/><Relationship Id="rId313" Type="http://schemas.openxmlformats.org/officeDocument/2006/relationships/image" Target="../media/image181.png"/><Relationship Id="rId10" Type="http://schemas.openxmlformats.org/officeDocument/2006/relationships/customXml" Target="../ink/ink21.xml"/><Relationship Id="rId31" Type="http://schemas.openxmlformats.org/officeDocument/2006/relationships/image" Target="../media/image40.png"/><Relationship Id="rId52" Type="http://schemas.openxmlformats.org/officeDocument/2006/relationships/customXml" Target="../ink/ink42.xml"/><Relationship Id="rId73" Type="http://schemas.openxmlformats.org/officeDocument/2006/relationships/image" Target="../media/image61.png"/><Relationship Id="rId94" Type="http://schemas.openxmlformats.org/officeDocument/2006/relationships/customXml" Target="../ink/ink63.xml"/><Relationship Id="rId148" Type="http://schemas.openxmlformats.org/officeDocument/2006/relationships/customXml" Target="../ink/ink90.xml"/><Relationship Id="rId169" Type="http://schemas.openxmlformats.org/officeDocument/2006/relationships/image" Target="../media/image109.png"/><Relationship Id="rId4" Type="http://schemas.openxmlformats.org/officeDocument/2006/relationships/customXml" Target="../ink/ink18.xml"/><Relationship Id="rId180" Type="http://schemas.openxmlformats.org/officeDocument/2006/relationships/customXml" Target="../ink/ink106.xml"/><Relationship Id="rId215" Type="http://schemas.openxmlformats.org/officeDocument/2006/relationships/image" Target="../media/image132.png"/><Relationship Id="rId236" Type="http://schemas.openxmlformats.org/officeDocument/2006/relationships/customXml" Target="../ink/ink134.xml"/><Relationship Id="rId257" Type="http://schemas.openxmlformats.org/officeDocument/2006/relationships/image" Target="../media/image153.png"/><Relationship Id="rId278" Type="http://schemas.openxmlformats.org/officeDocument/2006/relationships/customXml" Target="../ink/ink155.xml"/><Relationship Id="rId303" Type="http://schemas.openxmlformats.org/officeDocument/2006/relationships/image" Target="../media/image176.png"/><Relationship Id="rId42" Type="http://schemas.openxmlformats.org/officeDocument/2006/relationships/customXml" Target="../ink/ink37.xml"/><Relationship Id="rId84" Type="http://schemas.openxmlformats.org/officeDocument/2006/relationships/customXml" Target="../ink/ink58.xml"/><Relationship Id="rId138" Type="http://schemas.openxmlformats.org/officeDocument/2006/relationships/customXml" Target="../ink/ink85.xml"/><Relationship Id="rId191" Type="http://schemas.openxmlformats.org/officeDocument/2006/relationships/image" Target="../media/image120.png"/><Relationship Id="rId205" Type="http://schemas.openxmlformats.org/officeDocument/2006/relationships/image" Target="../media/image127.png"/><Relationship Id="rId247" Type="http://schemas.openxmlformats.org/officeDocument/2006/relationships/image" Target="../media/image148.png"/><Relationship Id="rId107" Type="http://schemas.openxmlformats.org/officeDocument/2006/relationships/image" Target="../media/image78.png"/><Relationship Id="rId289" Type="http://schemas.openxmlformats.org/officeDocument/2006/relationships/image" Target="../media/image169.png"/><Relationship Id="rId11" Type="http://schemas.openxmlformats.org/officeDocument/2006/relationships/image" Target="../media/image30.png"/><Relationship Id="rId53" Type="http://schemas.openxmlformats.org/officeDocument/2006/relationships/image" Target="../media/image51.png"/><Relationship Id="rId149" Type="http://schemas.openxmlformats.org/officeDocument/2006/relationships/image" Target="../media/image99.png"/><Relationship Id="rId314" Type="http://schemas.openxmlformats.org/officeDocument/2006/relationships/customXml" Target="../ink/ink173.xml"/><Relationship Id="rId95" Type="http://schemas.openxmlformats.org/officeDocument/2006/relationships/image" Target="../media/image72.png"/><Relationship Id="rId160" Type="http://schemas.openxmlformats.org/officeDocument/2006/relationships/customXml" Target="../ink/ink96.xml"/><Relationship Id="rId216" Type="http://schemas.openxmlformats.org/officeDocument/2006/relationships/customXml" Target="../ink/ink124.xml"/><Relationship Id="rId258" Type="http://schemas.openxmlformats.org/officeDocument/2006/relationships/customXml" Target="../ink/ink145.xml"/><Relationship Id="rId22" Type="http://schemas.openxmlformats.org/officeDocument/2006/relationships/customXml" Target="../ink/ink27.xml"/><Relationship Id="rId64" Type="http://schemas.openxmlformats.org/officeDocument/2006/relationships/customXml" Target="../ink/ink48.xml"/><Relationship Id="rId118" Type="http://schemas.openxmlformats.org/officeDocument/2006/relationships/customXml" Target="../ink/ink75.xml"/><Relationship Id="rId325" Type="http://schemas.openxmlformats.org/officeDocument/2006/relationships/image" Target="../media/image187.png"/><Relationship Id="rId171" Type="http://schemas.openxmlformats.org/officeDocument/2006/relationships/image" Target="../media/image110.png"/><Relationship Id="rId227" Type="http://schemas.openxmlformats.org/officeDocument/2006/relationships/image" Target="../media/image138.png"/><Relationship Id="rId269" Type="http://schemas.openxmlformats.org/officeDocument/2006/relationships/image" Target="../media/image159.png"/><Relationship Id="rId33" Type="http://schemas.openxmlformats.org/officeDocument/2006/relationships/image" Target="../media/image41.png"/><Relationship Id="rId129" Type="http://schemas.openxmlformats.org/officeDocument/2006/relationships/image" Target="../media/image89.png"/><Relationship Id="rId280" Type="http://schemas.openxmlformats.org/officeDocument/2006/relationships/customXml" Target="../ink/ink156.xml"/><Relationship Id="rId75" Type="http://schemas.openxmlformats.org/officeDocument/2006/relationships/image" Target="../media/image62.png"/><Relationship Id="rId140" Type="http://schemas.openxmlformats.org/officeDocument/2006/relationships/customXml" Target="../ink/ink86.xml"/><Relationship Id="rId182" Type="http://schemas.openxmlformats.org/officeDocument/2006/relationships/customXml" Target="../ink/ink107.xml"/><Relationship Id="rId6" Type="http://schemas.openxmlformats.org/officeDocument/2006/relationships/customXml" Target="../ink/ink19.xml"/><Relationship Id="rId238" Type="http://schemas.openxmlformats.org/officeDocument/2006/relationships/customXml" Target="../ink/ink135.xml"/><Relationship Id="rId291" Type="http://schemas.openxmlformats.org/officeDocument/2006/relationships/image" Target="../media/image170.png"/><Relationship Id="rId305" Type="http://schemas.openxmlformats.org/officeDocument/2006/relationships/image" Target="../media/image177.png"/><Relationship Id="rId44" Type="http://schemas.openxmlformats.org/officeDocument/2006/relationships/customXml" Target="../ink/ink38.xml"/><Relationship Id="rId86" Type="http://schemas.openxmlformats.org/officeDocument/2006/relationships/customXml" Target="../ink/ink59.xml"/><Relationship Id="rId151" Type="http://schemas.openxmlformats.org/officeDocument/2006/relationships/image" Target="../media/image100.png"/><Relationship Id="rId193" Type="http://schemas.openxmlformats.org/officeDocument/2006/relationships/image" Target="../media/image121.png"/><Relationship Id="rId207" Type="http://schemas.openxmlformats.org/officeDocument/2006/relationships/image" Target="../media/image128.png"/><Relationship Id="rId249" Type="http://schemas.openxmlformats.org/officeDocument/2006/relationships/image" Target="../media/image149.png"/><Relationship Id="rId13" Type="http://schemas.openxmlformats.org/officeDocument/2006/relationships/image" Target="../media/image31.png"/><Relationship Id="rId109" Type="http://schemas.openxmlformats.org/officeDocument/2006/relationships/image" Target="../media/image79.png"/><Relationship Id="rId260" Type="http://schemas.openxmlformats.org/officeDocument/2006/relationships/customXml" Target="../ink/ink146.xml"/><Relationship Id="rId316" Type="http://schemas.openxmlformats.org/officeDocument/2006/relationships/customXml" Target="../ink/ink174.xml"/><Relationship Id="rId55" Type="http://schemas.openxmlformats.org/officeDocument/2006/relationships/image" Target="../media/image52.png"/><Relationship Id="rId97" Type="http://schemas.openxmlformats.org/officeDocument/2006/relationships/image" Target="../media/image73.png"/><Relationship Id="rId120" Type="http://schemas.openxmlformats.org/officeDocument/2006/relationships/customXml" Target="../ink/ink76.xml"/><Relationship Id="rId162" Type="http://schemas.openxmlformats.org/officeDocument/2006/relationships/customXml" Target="../ink/ink97.xml"/><Relationship Id="rId218" Type="http://schemas.openxmlformats.org/officeDocument/2006/relationships/customXml" Target="../ink/ink1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customXml" Target="../ink/ink18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customXml" Target="../ink/ink18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93.png"/><Relationship Id="rId2" Type="http://schemas.openxmlformats.org/officeDocument/2006/relationships/customXml" Target="../ink/ink18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94.png"/><Relationship Id="rId2" Type="http://schemas.openxmlformats.org/officeDocument/2006/relationships/customXml" Target="../ink/ink18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customXml" Target="../ink/ink189.xml"/><Relationship Id="rId13" Type="http://schemas.openxmlformats.org/officeDocument/2006/relationships/image" Target="../media/image200.png"/><Relationship Id="rId3" Type="http://schemas.openxmlformats.org/officeDocument/2006/relationships/image" Target="../media/image195.png"/><Relationship Id="rId7" Type="http://schemas.openxmlformats.org/officeDocument/2006/relationships/image" Target="../media/image197.png"/><Relationship Id="rId12" Type="http://schemas.openxmlformats.org/officeDocument/2006/relationships/customXml" Target="../ink/ink191.xml"/><Relationship Id="rId2" Type="http://schemas.openxmlformats.org/officeDocument/2006/relationships/customXml" Target="../ink/ink186.xml"/><Relationship Id="rId1" Type="http://schemas.openxmlformats.org/officeDocument/2006/relationships/slideLayout" Target="../slideLayouts/slideLayout6.xml"/><Relationship Id="rId6" Type="http://schemas.openxmlformats.org/officeDocument/2006/relationships/customXml" Target="../ink/ink188.xml"/><Relationship Id="rId11" Type="http://schemas.openxmlformats.org/officeDocument/2006/relationships/image" Target="../media/image199.png"/><Relationship Id="rId5" Type="http://schemas.openxmlformats.org/officeDocument/2006/relationships/image" Target="../media/image196.png"/><Relationship Id="rId15" Type="http://schemas.openxmlformats.org/officeDocument/2006/relationships/image" Target="../media/image201.png"/><Relationship Id="rId10" Type="http://schemas.openxmlformats.org/officeDocument/2006/relationships/customXml" Target="../ink/ink190.xml"/><Relationship Id="rId4" Type="http://schemas.openxmlformats.org/officeDocument/2006/relationships/customXml" Target="../ink/ink187.xml"/><Relationship Id="rId9" Type="http://schemas.openxmlformats.org/officeDocument/2006/relationships/image" Target="../media/image198.png"/><Relationship Id="rId14" Type="http://schemas.openxmlformats.org/officeDocument/2006/relationships/customXml" Target="../ink/ink19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customXml" Target="../ink/ink196.xml"/><Relationship Id="rId13" Type="http://schemas.openxmlformats.org/officeDocument/2006/relationships/image" Target="../media/image207.png"/><Relationship Id="rId3" Type="http://schemas.openxmlformats.org/officeDocument/2006/relationships/image" Target="../media/image202.png"/><Relationship Id="rId7" Type="http://schemas.openxmlformats.org/officeDocument/2006/relationships/image" Target="../media/image204.png"/><Relationship Id="rId12" Type="http://schemas.openxmlformats.org/officeDocument/2006/relationships/customXml" Target="../ink/ink198.xml"/><Relationship Id="rId2" Type="http://schemas.openxmlformats.org/officeDocument/2006/relationships/customXml" Target="../ink/ink193.xml"/><Relationship Id="rId1" Type="http://schemas.openxmlformats.org/officeDocument/2006/relationships/slideLayout" Target="../slideLayouts/slideLayout7.xml"/><Relationship Id="rId6" Type="http://schemas.openxmlformats.org/officeDocument/2006/relationships/customXml" Target="../ink/ink195.xml"/><Relationship Id="rId11" Type="http://schemas.openxmlformats.org/officeDocument/2006/relationships/image" Target="../media/image206.png"/><Relationship Id="rId5" Type="http://schemas.openxmlformats.org/officeDocument/2006/relationships/image" Target="../media/image203.png"/><Relationship Id="rId10" Type="http://schemas.openxmlformats.org/officeDocument/2006/relationships/customXml" Target="../ink/ink197.xml"/><Relationship Id="rId4" Type="http://schemas.openxmlformats.org/officeDocument/2006/relationships/customXml" Target="../ink/ink194.xml"/><Relationship Id="rId9" Type="http://schemas.openxmlformats.org/officeDocument/2006/relationships/image" Target="../media/image205.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17" Type="http://schemas.openxmlformats.org/officeDocument/2006/relationships/customXml" Target="../ink/ink256.xml"/><Relationship Id="rId21" Type="http://schemas.openxmlformats.org/officeDocument/2006/relationships/customXml" Target="../ink/ink208.xml"/><Relationship Id="rId42" Type="http://schemas.openxmlformats.org/officeDocument/2006/relationships/image" Target="../media/image228.png"/><Relationship Id="rId63" Type="http://schemas.openxmlformats.org/officeDocument/2006/relationships/customXml" Target="../ink/ink229.xml"/><Relationship Id="rId84" Type="http://schemas.openxmlformats.org/officeDocument/2006/relationships/image" Target="../media/image249.png"/><Relationship Id="rId138" Type="http://schemas.openxmlformats.org/officeDocument/2006/relationships/image" Target="../media/image276.png"/><Relationship Id="rId107" Type="http://schemas.openxmlformats.org/officeDocument/2006/relationships/customXml" Target="../ink/ink251.xml"/><Relationship Id="rId11" Type="http://schemas.openxmlformats.org/officeDocument/2006/relationships/customXml" Target="../ink/ink203.xml"/><Relationship Id="rId32" Type="http://schemas.openxmlformats.org/officeDocument/2006/relationships/image" Target="../media/image223.png"/><Relationship Id="rId37" Type="http://schemas.openxmlformats.org/officeDocument/2006/relationships/customXml" Target="../ink/ink216.xml"/><Relationship Id="rId53" Type="http://schemas.openxmlformats.org/officeDocument/2006/relationships/customXml" Target="../ink/ink224.xml"/><Relationship Id="rId58" Type="http://schemas.openxmlformats.org/officeDocument/2006/relationships/image" Target="../media/image236.png"/><Relationship Id="rId74" Type="http://schemas.openxmlformats.org/officeDocument/2006/relationships/image" Target="../media/image244.png"/><Relationship Id="rId79" Type="http://schemas.openxmlformats.org/officeDocument/2006/relationships/customXml" Target="../ink/ink237.xml"/><Relationship Id="rId102" Type="http://schemas.openxmlformats.org/officeDocument/2006/relationships/image" Target="../media/image258.png"/><Relationship Id="rId123" Type="http://schemas.openxmlformats.org/officeDocument/2006/relationships/customXml" Target="../ink/ink259.xml"/><Relationship Id="rId128" Type="http://schemas.openxmlformats.org/officeDocument/2006/relationships/image" Target="../media/image271.png"/><Relationship Id="rId144" Type="http://schemas.openxmlformats.org/officeDocument/2006/relationships/image" Target="../media/image279.png"/><Relationship Id="rId5" Type="http://schemas.openxmlformats.org/officeDocument/2006/relationships/customXml" Target="../ink/ink200.xml"/><Relationship Id="rId90" Type="http://schemas.openxmlformats.org/officeDocument/2006/relationships/image" Target="../media/image252.png"/><Relationship Id="rId95" Type="http://schemas.openxmlformats.org/officeDocument/2006/relationships/customXml" Target="../ink/ink245.xml"/><Relationship Id="rId22" Type="http://schemas.openxmlformats.org/officeDocument/2006/relationships/image" Target="../media/image218.png"/><Relationship Id="rId27" Type="http://schemas.openxmlformats.org/officeDocument/2006/relationships/customXml" Target="../ink/ink211.xml"/><Relationship Id="rId43" Type="http://schemas.openxmlformats.org/officeDocument/2006/relationships/customXml" Target="../ink/ink219.xml"/><Relationship Id="rId48" Type="http://schemas.openxmlformats.org/officeDocument/2006/relationships/image" Target="../media/image231.png"/><Relationship Id="rId64" Type="http://schemas.openxmlformats.org/officeDocument/2006/relationships/image" Target="../media/image239.png"/><Relationship Id="rId69" Type="http://schemas.openxmlformats.org/officeDocument/2006/relationships/customXml" Target="../ink/ink232.xml"/><Relationship Id="rId113" Type="http://schemas.openxmlformats.org/officeDocument/2006/relationships/customXml" Target="../ink/ink254.xml"/><Relationship Id="rId118" Type="http://schemas.openxmlformats.org/officeDocument/2006/relationships/image" Target="../media/image266.png"/><Relationship Id="rId134" Type="http://schemas.openxmlformats.org/officeDocument/2006/relationships/image" Target="../media/image274.png"/><Relationship Id="rId139" Type="http://schemas.openxmlformats.org/officeDocument/2006/relationships/customXml" Target="../ink/ink267.xml"/><Relationship Id="rId80" Type="http://schemas.openxmlformats.org/officeDocument/2006/relationships/image" Target="../media/image247.png"/><Relationship Id="rId85" Type="http://schemas.openxmlformats.org/officeDocument/2006/relationships/customXml" Target="../ink/ink240.xml"/><Relationship Id="rId12" Type="http://schemas.openxmlformats.org/officeDocument/2006/relationships/image" Target="../media/image213.png"/><Relationship Id="rId17" Type="http://schemas.openxmlformats.org/officeDocument/2006/relationships/customXml" Target="../ink/ink206.xml"/><Relationship Id="rId33" Type="http://schemas.openxmlformats.org/officeDocument/2006/relationships/customXml" Target="../ink/ink214.xml"/><Relationship Id="rId38" Type="http://schemas.openxmlformats.org/officeDocument/2006/relationships/image" Target="../media/image226.png"/><Relationship Id="rId59" Type="http://schemas.openxmlformats.org/officeDocument/2006/relationships/customXml" Target="../ink/ink227.xml"/><Relationship Id="rId103" Type="http://schemas.openxmlformats.org/officeDocument/2006/relationships/customXml" Target="../ink/ink249.xml"/><Relationship Id="rId108" Type="http://schemas.openxmlformats.org/officeDocument/2006/relationships/image" Target="../media/image261.png"/><Relationship Id="rId124" Type="http://schemas.openxmlformats.org/officeDocument/2006/relationships/image" Target="../media/image269.png"/><Relationship Id="rId129" Type="http://schemas.openxmlformats.org/officeDocument/2006/relationships/customXml" Target="../ink/ink262.xml"/><Relationship Id="rId54" Type="http://schemas.openxmlformats.org/officeDocument/2006/relationships/image" Target="../media/image234.png"/><Relationship Id="rId70" Type="http://schemas.openxmlformats.org/officeDocument/2006/relationships/image" Target="../media/image242.png"/><Relationship Id="rId75" Type="http://schemas.openxmlformats.org/officeDocument/2006/relationships/customXml" Target="../ink/ink235.xml"/><Relationship Id="rId91" Type="http://schemas.openxmlformats.org/officeDocument/2006/relationships/customXml" Target="../ink/ink243.xml"/><Relationship Id="rId96" Type="http://schemas.openxmlformats.org/officeDocument/2006/relationships/image" Target="../media/image255.png"/><Relationship Id="rId140" Type="http://schemas.openxmlformats.org/officeDocument/2006/relationships/image" Target="../media/image277.png"/><Relationship Id="rId1" Type="http://schemas.openxmlformats.org/officeDocument/2006/relationships/slideLayout" Target="../slideLayouts/slideLayout2.xml"/><Relationship Id="rId6" Type="http://schemas.openxmlformats.org/officeDocument/2006/relationships/image" Target="../media/image210.png"/><Relationship Id="rId23" Type="http://schemas.openxmlformats.org/officeDocument/2006/relationships/customXml" Target="../ink/ink209.xml"/><Relationship Id="rId28" Type="http://schemas.openxmlformats.org/officeDocument/2006/relationships/image" Target="../media/image221.png"/><Relationship Id="rId49" Type="http://schemas.openxmlformats.org/officeDocument/2006/relationships/customXml" Target="../ink/ink222.xml"/><Relationship Id="rId114" Type="http://schemas.openxmlformats.org/officeDocument/2006/relationships/image" Target="../media/image264.png"/><Relationship Id="rId119" Type="http://schemas.openxmlformats.org/officeDocument/2006/relationships/customXml" Target="../ink/ink257.xml"/><Relationship Id="rId44" Type="http://schemas.openxmlformats.org/officeDocument/2006/relationships/image" Target="../media/image229.png"/><Relationship Id="rId60" Type="http://schemas.openxmlformats.org/officeDocument/2006/relationships/image" Target="../media/image237.png"/><Relationship Id="rId65" Type="http://schemas.openxmlformats.org/officeDocument/2006/relationships/customXml" Target="../ink/ink230.xml"/><Relationship Id="rId81" Type="http://schemas.openxmlformats.org/officeDocument/2006/relationships/customXml" Target="../ink/ink238.xml"/><Relationship Id="rId86" Type="http://schemas.openxmlformats.org/officeDocument/2006/relationships/image" Target="../media/image250.png"/><Relationship Id="rId130" Type="http://schemas.openxmlformats.org/officeDocument/2006/relationships/image" Target="../media/image272.png"/><Relationship Id="rId135" Type="http://schemas.openxmlformats.org/officeDocument/2006/relationships/customXml" Target="../ink/ink265.xml"/><Relationship Id="rId13" Type="http://schemas.openxmlformats.org/officeDocument/2006/relationships/customXml" Target="../ink/ink204.xml"/><Relationship Id="rId18" Type="http://schemas.openxmlformats.org/officeDocument/2006/relationships/image" Target="../media/image216.png"/><Relationship Id="rId39" Type="http://schemas.openxmlformats.org/officeDocument/2006/relationships/customXml" Target="../ink/ink217.xml"/><Relationship Id="rId109" Type="http://schemas.openxmlformats.org/officeDocument/2006/relationships/customXml" Target="../ink/ink252.xml"/><Relationship Id="rId34" Type="http://schemas.openxmlformats.org/officeDocument/2006/relationships/image" Target="../media/image224.png"/><Relationship Id="rId50" Type="http://schemas.openxmlformats.org/officeDocument/2006/relationships/image" Target="../media/image232.png"/><Relationship Id="rId55" Type="http://schemas.openxmlformats.org/officeDocument/2006/relationships/customXml" Target="../ink/ink225.xml"/><Relationship Id="rId76" Type="http://schemas.openxmlformats.org/officeDocument/2006/relationships/image" Target="../media/image245.png"/><Relationship Id="rId97" Type="http://schemas.openxmlformats.org/officeDocument/2006/relationships/customXml" Target="../ink/ink246.xml"/><Relationship Id="rId104" Type="http://schemas.openxmlformats.org/officeDocument/2006/relationships/image" Target="../media/image259.png"/><Relationship Id="rId120" Type="http://schemas.openxmlformats.org/officeDocument/2006/relationships/image" Target="../media/image267.png"/><Relationship Id="rId125" Type="http://schemas.openxmlformats.org/officeDocument/2006/relationships/customXml" Target="../ink/ink260.xml"/><Relationship Id="rId141" Type="http://schemas.openxmlformats.org/officeDocument/2006/relationships/customXml" Target="../ink/ink268.xml"/><Relationship Id="rId7" Type="http://schemas.openxmlformats.org/officeDocument/2006/relationships/customXml" Target="../ink/ink201.xml"/><Relationship Id="rId71" Type="http://schemas.openxmlformats.org/officeDocument/2006/relationships/customXml" Target="../ink/ink233.xml"/><Relationship Id="rId92" Type="http://schemas.openxmlformats.org/officeDocument/2006/relationships/image" Target="../media/image253.png"/><Relationship Id="rId2" Type="http://schemas.openxmlformats.org/officeDocument/2006/relationships/notesSlide" Target="../notesSlides/notesSlide13.xml"/><Relationship Id="rId29" Type="http://schemas.openxmlformats.org/officeDocument/2006/relationships/customXml" Target="../ink/ink212.xml"/><Relationship Id="rId24" Type="http://schemas.openxmlformats.org/officeDocument/2006/relationships/image" Target="../media/image219.png"/><Relationship Id="rId40" Type="http://schemas.openxmlformats.org/officeDocument/2006/relationships/image" Target="../media/image227.png"/><Relationship Id="rId45" Type="http://schemas.openxmlformats.org/officeDocument/2006/relationships/customXml" Target="../ink/ink220.xml"/><Relationship Id="rId66" Type="http://schemas.openxmlformats.org/officeDocument/2006/relationships/image" Target="../media/image240.png"/><Relationship Id="rId87" Type="http://schemas.openxmlformats.org/officeDocument/2006/relationships/customXml" Target="../ink/ink241.xml"/><Relationship Id="rId110" Type="http://schemas.openxmlformats.org/officeDocument/2006/relationships/image" Target="../media/image262.png"/><Relationship Id="rId115" Type="http://schemas.openxmlformats.org/officeDocument/2006/relationships/customXml" Target="../ink/ink255.xml"/><Relationship Id="rId131" Type="http://schemas.openxmlformats.org/officeDocument/2006/relationships/customXml" Target="../ink/ink263.xml"/><Relationship Id="rId136" Type="http://schemas.openxmlformats.org/officeDocument/2006/relationships/image" Target="../media/image275.png"/><Relationship Id="rId61" Type="http://schemas.openxmlformats.org/officeDocument/2006/relationships/customXml" Target="../ink/ink228.xml"/><Relationship Id="rId82" Type="http://schemas.openxmlformats.org/officeDocument/2006/relationships/image" Target="../media/image248.png"/><Relationship Id="rId19" Type="http://schemas.openxmlformats.org/officeDocument/2006/relationships/customXml" Target="../ink/ink207.xml"/><Relationship Id="rId14" Type="http://schemas.openxmlformats.org/officeDocument/2006/relationships/image" Target="../media/image214.png"/><Relationship Id="rId30" Type="http://schemas.openxmlformats.org/officeDocument/2006/relationships/image" Target="../media/image222.png"/><Relationship Id="rId35" Type="http://schemas.openxmlformats.org/officeDocument/2006/relationships/customXml" Target="../ink/ink215.xml"/><Relationship Id="rId56" Type="http://schemas.openxmlformats.org/officeDocument/2006/relationships/image" Target="../media/image235.png"/><Relationship Id="rId77" Type="http://schemas.openxmlformats.org/officeDocument/2006/relationships/customXml" Target="../ink/ink236.xml"/><Relationship Id="rId100" Type="http://schemas.openxmlformats.org/officeDocument/2006/relationships/image" Target="../media/image257.png"/><Relationship Id="rId105" Type="http://schemas.openxmlformats.org/officeDocument/2006/relationships/customXml" Target="../ink/ink250.xml"/><Relationship Id="rId126" Type="http://schemas.openxmlformats.org/officeDocument/2006/relationships/image" Target="../media/image270.png"/><Relationship Id="rId8" Type="http://schemas.openxmlformats.org/officeDocument/2006/relationships/image" Target="../media/image211.png"/><Relationship Id="rId51" Type="http://schemas.openxmlformats.org/officeDocument/2006/relationships/customXml" Target="../ink/ink223.xml"/><Relationship Id="rId72" Type="http://schemas.openxmlformats.org/officeDocument/2006/relationships/image" Target="../media/image243.png"/><Relationship Id="rId93" Type="http://schemas.openxmlformats.org/officeDocument/2006/relationships/customXml" Target="../ink/ink244.xml"/><Relationship Id="rId98" Type="http://schemas.openxmlformats.org/officeDocument/2006/relationships/image" Target="../media/image256.png"/><Relationship Id="rId121" Type="http://schemas.openxmlformats.org/officeDocument/2006/relationships/customXml" Target="../ink/ink258.xml"/><Relationship Id="rId142" Type="http://schemas.openxmlformats.org/officeDocument/2006/relationships/image" Target="../media/image278.png"/><Relationship Id="rId3" Type="http://schemas.openxmlformats.org/officeDocument/2006/relationships/customXml" Target="../ink/ink199.xml"/><Relationship Id="rId25" Type="http://schemas.openxmlformats.org/officeDocument/2006/relationships/customXml" Target="../ink/ink210.xml"/><Relationship Id="rId46" Type="http://schemas.openxmlformats.org/officeDocument/2006/relationships/image" Target="../media/image230.png"/><Relationship Id="rId67" Type="http://schemas.openxmlformats.org/officeDocument/2006/relationships/customXml" Target="../ink/ink231.xml"/><Relationship Id="rId116" Type="http://schemas.openxmlformats.org/officeDocument/2006/relationships/image" Target="../media/image265.png"/><Relationship Id="rId137" Type="http://schemas.openxmlformats.org/officeDocument/2006/relationships/customXml" Target="../ink/ink266.xml"/><Relationship Id="rId20" Type="http://schemas.openxmlformats.org/officeDocument/2006/relationships/image" Target="../media/image217.png"/><Relationship Id="rId41" Type="http://schemas.openxmlformats.org/officeDocument/2006/relationships/customXml" Target="../ink/ink218.xml"/><Relationship Id="rId62" Type="http://schemas.openxmlformats.org/officeDocument/2006/relationships/image" Target="../media/image238.png"/><Relationship Id="rId83" Type="http://schemas.openxmlformats.org/officeDocument/2006/relationships/customXml" Target="../ink/ink239.xml"/><Relationship Id="rId88" Type="http://schemas.openxmlformats.org/officeDocument/2006/relationships/image" Target="../media/image251.png"/><Relationship Id="rId111" Type="http://schemas.openxmlformats.org/officeDocument/2006/relationships/customXml" Target="../ink/ink253.xml"/><Relationship Id="rId132" Type="http://schemas.openxmlformats.org/officeDocument/2006/relationships/image" Target="../media/image273.png"/><Relationship Id="rId15" Type="http://schemas.openxmlformats.org/officeDocument/2006/relationships/customXml" Target="../ink/ink205.xml"/><Relationship Id="rId36" Type="http://schemas.openxmlformats.org/officeDocument/2006/relationships/image" Target="../media/image225.png"/><Relationship Id="rId57" Type="http://schemas.openxmlformats.org/officeDocument/2006/relationships/customXml" Target="../ink/ink226.xml"/><Relationship Id="rId106" Type="http://schemas.openxmlformats.org/officeDocument/2006/relationships/image" Target="../media/image260.png"/><Relationship Id="rId127" Type="http://schemas.openxmlformats.org/officeDocument/2006/relationships/customXml" Target="../ink/ink261.xml"/><Relationship Id="rId10" Type="http://schemas.openxmlformats.org/officeDocument/2006/relationships/image" Target="../media/image212.png"/><Relationship Id="rId31" Type="http://schemas.openxmlformats.org/officeDocument/2006/relationships/customXml" Target="../ink/ink213.xml"/><Relationship Id="rId52" Type="http://schemas.openxmlformats.org/officeDocument/2006/relationships/image" Target="../media/image233.png"/><Relationship Id="rId73" Type="http://schemas.openxmlformats.org/officeDocument/2006/relationships/customXml" Target="../ink/ink234.xml"/><Relationship Id="rId78" Type="http://schemas.openxmlformats.org/officeDocument/2006/relationships/image" Target="../media/image246.png"/><Relationship Id="rId94" Type="http://schemas.openxmlformats.org/officeDocument/2006/relationships/image" Target="../media/image254.png"/><Relationship Id="rId99" Type="http://schemas.openxmlformats.org/officeDocument/2006/relationships/customXml" Target="../ink/ink247.xml"/><Relationship Id="rId101" Type="http://schemas.openxmlformats.org/officeDocument/2006/relationships/customXml" Target="../ink/ink248.xml"/><Relationship Id="rId122" Type="http://schemas.openxmlformats.org/officeDocument/2006/relationships/image" Target="../media/image268.png"/><Relationship Id="rId143" Type="http://schemas.openxmlformats.org/officeDocument/2006/relationships/customXml" Target="../ink/ink269.xml"/><Relationship Id="rId4" Type="http://schemas.openxmlformats.org/officeDocument/2006/relationships/image" Target="../media/image209.png"/><Relationship Id="rId9" Type="http://schemas.openxmlformats.org/officeDocument/2006/relationships/customXml" Target="../ink/ink202.xml"/><Relationship Id="rId26" Type="http://schemas.openxmlformats.org/officeDocument/2006/relationships/image" Target="../media/image220.png"/><Relationship Id="rId47" Type="http://schemas.openxmlformats.org/officeDocument/2006/relationships/customXml" Target="../ink/ink221.xml"/><Relationship Id="rId68" Type="http://schemas.openxmlformats.org/officeDocument/2006/relationships/image" Target="../media/image241.png"/><Relationship Id="rId89" Type="http://schemas.openxmlformats.org/officeDocument/2006/relationships/customXml" Target="../ink/ink242.xml"/><Relationship Id="rId112" Type="http://schemas.openxmlformats.org/officeDocument/2006/relationships/image" Target="../media/image263.png"/><Relationship Id="rId133" Type="http://schemas.openxmlformats.org/officeDocument/2006/relationships/customXml" Target="../ink/ink264.xml"/><Relationship Id="rId16" Type="http://schemas.openxmlformats.org/officeDocument/2006/relationships/image" Target="../media/image2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9933" y="995318"/>
            <a:ext cx="9872134" cy="1193968"/>
          </a:xfrm>
          <a:solidFill>
            <a:srgbClr val="FFFFFF"/>
          </a:solidFill>
          <a:ln w="38100">
            <a:solidFill>
              <a:srgbClr val="7F7F7F"/>
            </a:solidFill>
            <a:miter lim="800000"/>
          </a:ln>
        </p:spPr>
        <p:txBody>
          <a:bodyPr vert="horz" lIns="91440" tIns="45720" rIns="91440" bIns="45720" rtlCol="0" anchor="ctr">
            <a:normAutofit fontScale="90000"/>
          </a:bodyPr>
          <a:lstStyle/>
          <a:p>
            <a:pPr>
              <a:lnSpc>
                <a:spcPct val="150000"/>
              </a:lnSpc>
            </a:pPr>
            <a:r>
              <a:rPr lang="en-US" sz="3600" kern="1200" dirty="0">
                <a:solidFill>
                  <a:srgbClr val="3F3F3F"/>
                </a:solidFill>
                <a:latin typeface="+mj-lt"/>
                <a:ea typeface="+mj-ea"/>
                <a:cs typeface="+mj-cs"/>
              </a:rPr>
              <a:t>Designing and Analysis of Algorithms</a:t>
            </a:r>
            <a:br>
              <a:rPr lang="en-US" sz="3600" kern="1200" dirty="0">
                <a:solidFill>
                  <a:srgbClr val="3F3F3F"/>
                </a:solidFill>
                <a:latin typeface="+mj-lt"/>
                <a:ea typeface="+mj-ea"/>
                <a:cs typeface="+mj-cs"/>
              </a:rPr>
            </a:br>
            <a:r>
              <a:rPr lang="en-US" sz="3600" kern="1200" dirty="0">
                <a:solidFill>
                  <a:srgbClr val="3F3F3F"/>
                </a:solidFill>
                <a:latin typeface="+mj-lt"/>
                <a:ea typeface="+mj-ea"/>
                <a:cs typeface="+mj-cs"/>
              </a:rPr>
              <a:t>Course Code: ECS 5101/CS514</a:t>
            </a:r>
          </a:p>
        </p:txBody>
      </p:sp>
      <p:sp>
        <p:nvSpPr>
          <p:cNvPr id="3" name="Subtitle 2"/>
          <p:cNvSpPr>
            <a:spLocks noGrp="1"/>
          </p:cNvSpPr>
          <p:nvPr>
            <p:ph type="subTitle" idx="1"/>
          </p:nvPr>
        </p:nvSpPr>
        <p:spPr>
          <a:xfrm>
            <a:off x="1476915" y="2888250"/>
            <a:ext cx="4297351" cy="2959777"/>
          </a:xfrm>
        </p:spPr>
        <p:txBody>
          <a:bodyPr vert="horz" lIns="91440" tIns="45720" rIns="91440" bIns="45720" rtlCol="0" anchor="t">
            <a:normAutofit/>
          </a:bodyPr>
          <a:lstStyle/>
          <a:p>
            <a:pPr indent="-228600" algn="l">
              <a:buFont typeface="Arial" panose="020B0604020202020204" pitchFamily="34" charset="0"/>
              <a:buChar char="•"/>
            </a:pPr>
            <a:r>
              <a:rPr lang="en-US" sz="2000" dirty="0"/>
              <a:t>Dr Rahul Mishra</a:t>
            </a:r>
          </a:p>
          <a:p>
            <a:pPr indent="-228600" algn="l">
              <a:buFont typeface="Arial" panose="020B0604020202020204" pitchFamily="34" charset="0"/>
              <a:buChar char="•"/>
            </a:pPr>
            <a:r>
              <a:rPr lang="en-US" sz="2000" dirty="0"/>
              <a:t>IIT Patna</a:t>
            </a:r>
          </a:p>
        </p:txBody>
      </p:sp>
      <p:sp>
        <p:nvSpPr>
          <p:cNvPr id="5" name="TextBox 4">
            <a:extLst>
              <a:ext uri="{FF2B5EF4-FFF2-40B4-BE49-F238E27FC236}">
                <a16:creationId xmlns:a16="http://schemas.microsoft.com/office/drawing/2014/main" id="{DCA95BC3-E4B0-FB16-BB70-D128FA5BDC2D}"/>
              </a:ext>
            </a:extLst>
          </p:cNvPr>
          <p:cNvSpPr txBox="1"/>
          <p:nvPr/>
        </p:nvSpPr>
        <p:spPr>
          <a:xfrm>
            <a:off x="6417731" y="2888250"/>
            <a:ext cx="4292594" cy="295977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defTabSz="914400">
              <a:lnSpc>
                <a:spcPct val="90000"/>
              </a:lnSpc>
              <a:spcAft>
                <a:spcPts val="600"/>
              </a:spcAft>
              <a:buFont typeface="Arial" panose="020B0604020202020204" pitchFamily="34" charset="0"/>
              <a:buChar char="•"/>
            </a:pPr>
            <a:r>
              <a:rPr lang="en-US" sz="2000" b="1" dirty="0"/>
              <a:t>Lecture 4</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B00ACC5-605B-4356-F168-54DB0C43B150}"/>
                  </a:ext>
                </a:extLst>
              </p14:cNvPr>
              <p14:cNvContentPartPr/>
              <p14:nvPr/>
            </p14:nvContentPartPr>
            <p14:xfrm>
              <a:off x="8311320" y="2156760"/>
              <a:ext cx="2449800" cy="2181600"/>
            </p14:xfrm>
          </p:contentPart>
        </mc:Choice>
        <mc:Fallback>
          <p:pic>
            <p:nvPicPr>
              <p:cNvPr id="4" name="Ink 3">
                <a:extLst>
                  <a:ext uri="{FF2B5EF4-FFF2-40B4-BE49-F238E27FC236}">
                    <a16:creationId xmlns:a16="http://schemas.microsoft.com/office/drawing/2014/main" id="{DB00ACC5-605B-4356-F168-54DB0C43B150}"/>
                  </a:ext>
                </a:extLst>
              </p:cNvPr>
              <p:cNvPicPr/>
              <p:nvPr/>
            </p:nvPicPr>
            <p:blipFill>
              <a:blip r:embed="rId3"/>
              <a:stretch>
                <a:fillRect/>
              </a:stretch>
            </p:blipFill>
            <p:spPr>
              <a:xfrm>
                <a:off x="8301960" y="2147400"/>
                <a:ext cx="2468520" cy="2200320"/>
              </a:xfrm>
              <a:prstGeom prst="rect">
                <a:avLst/>
              </a:prstGeom>
            </p:spPr>
          </p:pic>
        </mc:Fallback>
      </mc:AlternateContent>
    </p:spTree>
    <p:extLst>
      <p:ext uri="{BB962C8B-B14F-4D97-AF65-F5344CB8AC3E}">
        <p14:creationId xmlns:p14="http://schemas.microsoft.com/office/powerpoint/2010/main" val="3891730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10</a:t>
            </a:fld>
            <a:endParaRPr/>
          </a:p>
        </p:txBody>
      </p:sp>
      <p:sp>
        <p:nvSpPr>
          <p:cNvPr id="198" name="Google Shape;198;p42"/>
          <p:cNvSpPr txBox="1"/>
          <p:nvPr/>
        </p:nvSpPr>
        <p:spPr>
          <a:xfrm>
            <a:off x="721896" y="385012"/>
            <a:ext cx="5702330" cy="523220"/>
          </a:xfrm>
          <a:prstGeom prst="rect">
            <a:avLst/>
          </a:prstGeom>
          <a:blipFill rotWithShape="1">
            <a:blip r:embed="rId3">
              <a:alphaModFix/>
            </a:blip>
            <a:stretch>
              <a:fillRect l="-2135" t="-11624" b="-3139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199" name="Google Shape;199;p42"/>
          <p:cNvPicPr preferRelativeResize="0"/>
          <p:nvPr/>
        </p:nvPicPr>
        <p:blipFill rotWithShape="1">
          <a:blip r:embed="rId4">
            <a:alphaModFix/>
          </a:blip>
          <a:srcRect t="2281" b="1693"/>
          <a:stretch/>
        </p:blipFill>
        <p:spPr>
          <a:xfrm rot="-5400000">
            <a:off x="2926895" y="-1105940"/>
            <a:ext cx="5704546" cy="9585158"/>
          </a:xfrm>
          <a:prstGeom prst="rect">
            <a:avLst/>
          </a:prstGeom>
          <a:noFill/>
          <a:ln>
            <a:noFill/>
          </a:ln>
        </p:spPr>
      </p:pic>
      <p:sp>
        <p:nvSpPr>
          <p:cNvPr id="200" name="Google Shape;200;p42"/>
          <p:cNvSpPr txBox="1"/>
          <p:nvPr/>
        </p:nvSpPr>
        <p:spPr>
          <a:xfrm>
            <a:off x="986588" y="908232"/>
            <a:ext cx="9665370" cy="1674817"/>
          </a:xfrm>
          <a:prstGeom prst="rect">
            <a:avLst/>
          </a:prstGeom>
          <a:blipFill rotWithShape="1">
            <a:blip r:embed="rId5">
              <a:alphaModFix/>
            </a:blip>
            <a:stretch>
              <a:fillRect l="-692" t="-108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11</a:t>
            </a:fld>
            <a:endParaRPr/>
          </a:p>
        </p:txBody>
      </p:sp>
      <p:sp>
        <p:nvSpPr>
          <p:cNvPr id="206" name="Google Shape;206;p43"/>
          <p:cNvSpPr txBox="1"/>
          <p:nvPr/>
        </p:nvSpPr>
        <p:spPr>
          <a:xfrm>
            <a:off x="721896" y="385012"/>
            <a:ext cx="5702330" cy="523220"/>
          </a:xfrm>
          <a:prstGeom prst="rect">
            <a:avLst/>
          </a:prstGeom>
          <a:blipFill rotWithShape="1">
            <a:blip r:embed="rId3">
              <a:alphaModFix/>
            </a:blip>
            <a:stretch>
              <a:fillRect l="-2135" t="-11624" b="-3139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207" name="Google Shape;207;p43"/>
          <p:cNvPicPr preferRelativeResize="0"/>
          <p:nvPr/>
        </p:nvPicPr>
        <p:blipFill rotWithShape="1">
          <a:blip r:embed="rId4">
            <a:alphaModFix/>
          </a:blip>
          <a:srcRect l="4175" t="1262" r="1618" b="1820"/>
          <a:stretch/>
        </p:blipFill>
        <p:spPr>
          <a:xfrm rot="-5400000">
            <a:off x="3308683" y="-1167068"/>
            <a:ext cx="5406191" cy="9906000"/>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E95D55E7-D6F1-CA29-0A20-C5AA5DBC6B2A}"/>
                  </a:ext>
                </a:extLst>
              </p14:cNvPr>
              <p14:cNvContentPartPr/>
              <p14:nvPr/>
            </p14:nvContentPartPr>
            <p14:xfrm>
              <a:off x="654480" y="1506600"/>
              <a:ext cx="11308680" cy="4789440"/>
            </p14:xfrm>
          </p:contentPart>
        </mc:Choice>
        <mc:Fallback xmlns="">
          <p:pic>
            <p:nvPicPr>
              <p:cNvPr id="2" name="Ink 1">
                <a:extLst>
                  <a:ext uri="{FF2B5EF4-FFF2-40B4-BE49-F238E27FC236}">
                    <a16:creationId xmlns:a16="http://schemas.microsoft.com/office/drawing/2014/main" id="{E95D55E7-D6F1-CA29-0A20-C5AA5DBC6B2A}"/>
                  </a:ext>
                </a:extLst>
              </p:cNvPr>
              <p:cNvPicPr/>
              <p:nvPr/>
            </p:nvPicPr>
            <p:blipFill>
              <a:blip r:embed="rId6"/>
              <a:stretch>
                <a:fillRect/>
              </a:stretch>
            </p:blipFill>
            <p:spPr>
              <a:xfrm>
                <a:off x="645120" y="1497240"/>
                <a:ext cx="11327400" cy="480816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12</a:t>
            </a:fld>
            <a:endParaRPr/>
          </a:p>
        </p:txBody>
      </p:sp>
      <p:sp>
        <p:nvSpPr>
          <p:cNvPr id="213" name="Google Shape;213;p44"/>
          <p:cNvSpPr txBox="1"/>
          <p:nvPr/>
        </p:nvSpPr>
        <p:spPr>
          <a:xfrm>
            <a:off x="721896" y="385012"/>
            <a:ext cx="5702330" cy="523220"/>
          </a:xfrm>
          <a:prstGeom prst="rect">
            <a:avLst/>
          </a:prstGeom>
          <a:blipFill rotWithShape="1">
            <a:blip r:embed="rId3">
              <a:alphaModFix/>
            </a:blip>
            <a:stretch>
              <a:fillRect l="-2135" t="-11624" b="-3139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214" name="Google Shape;214;p44"/>
          <p:cNvPicPr preferRelativeResize="0"/>
          <p:nvPr/>
        </p:nvPicPr>
        <p:blipFill rotWithShape="1">
          <a:blip r:embed="rId4">
            <a:alphaModFix/>
          </a:blip>
          <a:srcRect l="8798" r="7470"/>
          <a:stretch/>
        </p:blipFill>
        <p:spPr>
          <a:xfrm rot="-5400000">
            <a:off x="2720409" y="-1180368"/>
            <a:ext cx="5767138" cy="97641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13</a:t>
            </a:fld>
            <a:endParaRPr/>
          </a:p>
        </p:txBody>
      </p:sp>
      <p:sp>
        <p:nvSpPr>
          <p:cNvPr id="220" name="Google Shape;220;p45"/>
          <p:cNvSpPr txBox="1"/>
          <p:nvPr/>
        </p:nvSpPr>
        <p:spPr>
          <a:xfrm>
            <a:off x="721896" y="385012"/>
            <a:ext cx="5702330" cy="523220"/>
          </a:xfrm>
          <a:prstGeom prst="rect">
            <a:avLst/>
          </a:prstGeom>
          <a:blipFill rotWithShape="1">
            <a:blip r:embed="rId3">
              <a:alphaModFix/>
            </a:blip>
            <a:stretch>
              <a:fillRect l="-2135" t="-11624" b="-3139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221" name="Google Shape;221;p45"/>
          <p:cNvPicPr preferRelativeResize="0"/>
          <p:nvPr/>
        </p:nvPicPr>
        <p:blipFill rotWithShape="1">
          <a:blip r:embed="rId4">
            <a:alphaModFix/>
          </a:blip>
          <a:srcRect b="1051"/>
          <a:stretch/>
        </p:blipFill>
        <p:spPr>
          <a:xfrm rot="-5400000">
            <a:off x="3192463" y="-1293287"/>
            <a:ext cx="5430088" cy="10002250"/>
          </a:xfrm>
          <a:prstGeom prst="rect">
            <a:avLst/>
          </a:prstGeom>
          <a:noFill/>
          <a:ln>
            <a:noFill/>
          </a:ln>
        </p:spPr>
      </p:pic>
      <p:sp>
        <p:nvSpPr>
          <p:cNvPr id="222" name="Google Shape;222;p45"/>
          <p:cNvSpPr/>
          <p:nvPr/>
        </p:nvSpPr>
        <p:spPr>
          <a:xfrm>
            <a:off x="10740189" y="802105"/>
            <a:ext cx="288758" cy="87429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5A91A04A-BCAA-3D46-2CBD-AC6685035540}"/>
                  </a:ext>
                </a:extLst>
              </p14:cNvPr>
              <p14:cNvContentPartPr/>
              <p14:nvPr/>
            </p14:nvContentPartPr>
            <p14:xfrm>
              <a:off x="5247360" y="3969360"/>
              <a:ext cx="6945120" cy="2183760"/>
            </p14:xfrm>
          </p:contentPart>
        </mc:Choice>
        <mc:Fallback xmlns="">
          <p:pic>
            <p:nvPicPr>
              <p:cNvPr id="2" name="Ink 1">
                <a:extLst>
                  <a:ext uri="{FF2B5EF4-FFF2-40B4-BE49-F238E27FC236}">
                    <a16:creationId xmlns:a16="http://schemas.microsoft.com/office/drawing/2014/main" id="{5A91A04A-BCAA-3D46-2CBD-AC6685035540}"/>
                  </a:ext>
                </a:extLst>
              </p:cNvPr>
              <p:cNvPicPr/>
              <p:nvPr/>
            </p:nvPicPr>
            <p:blipFill>
              <a:blip r:embed="rId6"/>
              <a:stretch>
                <a:fillRect/>
              </a:stretch>
            </p:blipFill>
            <p:spPr>
              <a:xfrm>
                <a:off x="5238000" y="3960000"/>
                <a:ext cx="6963840" cy="22024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668AF116-4FC8-242C-D72F-6D614C2D152E}"/>
                  </a:ext>
                </a:extLst>
              </p14:cNvPr>
              <p14:cNvContentPartPr/>
              <p14:nvPr/>
            </p14:nvContentPartPr>
            <p14:xfrm>
              <a:off x="3643920" y="4312800"/>
              <a:ext cx="5155560" cy="1791720"/>
            </p14:xfrm>
          </p:contentPart>
        </mc:Choice>
        <mc:Fallback>
          <p:pic>
            <p:nvPicPr>
              <p:cNvPr id="3" name="Ink 2">
                <a:extLst>
                  <a:ext uri="{FF2B5EF4-FFF2-40B4-BE49-F238E27FC236}">
                    <a16:creationId xmlns:a16="http://schemas.microsoft.com/office/drawing/2014/main" id="{668AF116-4FC8-242C-D72F-6D614C2D152E}"/>
                  </a:ext>
                </a:extLst>
              </p:cNvPr>
              <p:cNvPicPr/>
              <p:nvPr/>
            </p:nvPicPr>
            <p:blipFill>
              <a:blip r:embed="rId8"/>
              <a:stretch>
                <a:fillRect/>
              </a:stretch>
            </p:blipFill>
            <p:spPr>
              <a:xfrm>
                <a:off x="3634560" y="4303440"/>
                <a:ext cx="5174280" cy="1810440"/>
              </a:xfrm>
              <a:prstGeom prst="rect">
                <a:avLst/>
              </a:prstGeom>
            </p:spPr>
          </p:pic>
        </mc:Fallback>
      </mc:AlternateContent>
    </p:spTree>
    <p:extLst>
      <p:ext uri="{BB962C8B-B14F-4D97-AF65-F5344CB8AC3E}">
        <p14:creationId xmlns:p14="http://schemas.microsoft.com/office/powerpoint/2010/main" val="1472881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14</a:t>
            </a:fld>
            <a:endParaRPr/>
          </a:p>
        </p:txBody>
      </p:sp>
      <p:sp>
        <p:nvSpPr>
          <p:cNvPr id="228" name="Google Shape;228;p46"/>
          <p:cNvSpPr txBox="1"/>
          <p:nvPr/>
        </p:nvSpPr>
        <p:spPr>
          <a:xfrm>
            <a:off x="721896" y="385012"/>
            <a:ext cx="5702330" cy="523220"/>
          </a:xfrm>
          <a:prstGeom prst="rect">
            <a:avLst/>
          </a:prstGeom>
          <a:blipFill rotWithShape="1">
            <a:blip r:embed="rId3">
              <a:alphaModFix/>
            </a:blip>
            <a:stretch>
              <a:fillRect l="-2135" t="-11624" b="-3139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29" name="Google Shape;229;p46"/>
          <p:cNvSpPr txBox="1"/>
          <p:nvPr/>
        </p:nvSpPr>
        <p:spPr>
          <a:xfrm>
            <a:off x="874295" y="1371600"/>
            <a:ext cx="6549422" cy="489558"/>
          </a:xfrm>
          <a:prstGeom prst="rect">
            <a:avLst/>
          </a:prstGeom>
          <a:blipFill rotWithShape="1">
            <a:blip r:embed="rId4">
              <a:alphaModFix/>
            </a:blip>
            <a:stretch>
              <a:fillRect l="-927" b="-1999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30" name="Google Shape;230;p46"/>
          <p:cNvSpPr txBox="1"/>
          <p:nvPr/>
        </p:nvSpPr>
        <p:spPr>
          <a:xfrm>
            <a:off x="7210927" y="1462490"/>
            <a:ext cx="206141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Times New Roman"/>
                <a:ea typeface="Times New Roman"/>
                <a:cs typeface="Times New Roman"/>
                <a:sym typeface="Times New Roman"/>
              </a:rPr>
              <a:t>for all n&gt;= n0. </a:t>
            </a:r>
            <a:endParaRPr sz="2000" b="0" i="0" u="none" strike="noStrike" cap="none">
              <a:solidFill>
                <a:srgbClr val="000000"/>
              </a:solidFill>
              <a:latin typeface="Times New Roman"/>
              <a:ea typeface="Times New Roman"/>
              <a:cs typeface="Times New Roman"/>
              <a:sym typeface="Times New Roman"/>
            </a:endParaRPr>
          </a:p>
        </p:txBody>
      </p:sp>
      <p:pic>
        <p:nvPicPr>
          <p:cNvPr id="231" name="Google Shape;231;p46"/>
          <p:cNvPicPr preferRelativeResize="0"/>
          <p:nvPr/>
        </p:nvPicPr>
        <p:blipFill rotWithShape="1">
          <a:blip r:embed="rId5">
            <a:alphaModFix/>
          </a:blip>
          <a:srcRect l="9057" r="8046" b="2574"/>
          <a:stretch/>
        </p:blipFill>
        <p:spPr>
          <a:xfrm rot="-5400000">
            <a:off x="3883509" y="-728600"/>
            <a:ext cx="3735174" cy="9753600"/>
          </a:xfrm>
          <a:prstGeom prst="rect">
            <a:avLst/>
          </a:prstGeom>
          <a:noFill/>
          <a:ln>
            <a:noFill/>
          </a:ln>
        </p:spPr>
      </p:pic>
    </p:spTree>
    <p:extLst>
      <p:ext uri="{BB962C8B-B14F-4D97-AF65-F5344CB8AC3E}">
        <p14:creationId xmlns:p14="http://schemas.microsoft.com/office/powerpoint/2010/main" val="3195980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8D2BCD-5682-0DE9-814F-5FD0C7B4457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15</a:t>
            </a:fld>
            <a:endParaRPr lang="en-IN"/>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E47AF8F7-EDBF-8CC7-A797-DEB86D04390C}"/>
                  </a:ext>
                </a:extLst>
              </p14:cNvPr>
              <p14:cNvContentPartPr/>
              <p14:nvPr/>
            </p14:nvContentPartPr>
            <p14:xfrm>
              <a:off x="870840" y="522720"/>
              <a:ext cx="9618120" cy="5729400"/>
            </p14:xfrm>
          </p:contentPart>
        </mc:Choice>
        <mc:Fallback>
          <p:pic>
            <p:nvPicPr>
              <p:cNvPr id="3" name="Ink 2">
                <a:extLst>
                  <a:ext uri="{FF2B5EF4-FFF2-40B4-BE49-F238E27FC236}">
                    <a16:creationId xmlns:a16="http://schemas.microsoft.com/office/drawing/2014/main" id="{E47AF8F7-EDBF-8CC7-A797-DEB86D04390C}"/>
                  </a:ext>
                </a:extLst>
              </p:cNvPr>
              <p:cNvPicPr/>
              <p:nvPr/>
            </p:nvPicPr>
            <p:blipFill>
              <a:blip r:embed="rId3"/>
              <a:stretch>
                <a:fillRect/>
              </a:stretch>
            </p:blipFill>
            <p:spPr>
              <a:xfrm>
                <a:off x="861480" y="513360"/>
                <a:ext cx="9636840" cy="5748120"/>
              </a:xfrm>
              <a:prstGeom prst="rect">
                <a:avLst/>
              </a:prstGeom>
            </p:spPr>
          </p:pic>
        </mc:Fallback>
      </mc:AlternateContent>
    </p:spTree>
    <p:extLst>
      <p:ext uri="{BB962C8B-B14F-4D97-AF65-F5344CB8AC3E}">
        <p14:creationId xmlns:p14="http://schemas.microsoft.com/office/powerpoint/2010/main" val="1232103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F7507C-A4B1-492A-0015-559D667B3FC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16</a:t>
            </a:fld>
            <a:endParaRPr lang="en-IN"/>
          </a:p>
        </p:txBody>
      </p:sp>
    </p:spTree>
    <p:extLst>
      <p:ext uri="{BB962C8B-B14F-4D97-AF65-F5344CB8AC3E}">
        <p14:creationId xmlns:p14="http://schemas.microsoft.com/office/powerpoint/2010/main" val="1248311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2656bcb87c1_0_1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17</a:t>
            </a:fld>
            <a:endParaRPr/>
          </a:p>
        </p:txBody>
      </p:sp>
      <p:sp>
        <p:nvSpPr>
          <p:cNvPr id="137" name="Google Shape;137;g2656bcb87c1_0_18"/>
          <p:cNvSpPr txBox="1"/>
          <p:nvPr/>
        </p:nvSpPr>
        <p:spPr>
          <a:xfrm>
            <a:off x="693963" y="486875"/>
            <a:ext cx="10825844" cy="5739900"/>
          </a:xfrm>
          <a:prstGeom prst="rect">
            <a:avLst/>
          </a:prstGeom>
          <a:noFill/>
          <a:ln>
            <a:noFill/>
          </a:ln>
        </p:spPr>
        <p:txBody>
          <a:bodyPr spcFirstLastPara="1" wrap="square" lIns="91425" tIns="91425" rIns="91425" bIns="91425" anchor="ctr" anchorCtr="0">
            <a:noAutofit/>
          </a:bodyPr>
          <a:lstStyle/>
          <a:p>
            <a:pPr marL="0" lvl="0" indent="0" algn="just" rtl="0">
              <a:spcBef>
                <a:spcPts val="900"/>
              </a:spcBef>
              <a:spcAft>
                <a:spcPts val="0"/>
              </a:spcAft>
              <a:buNone/>
            </a:pPr>
            <a:r>
              <a:rPr lang="en-IN" sz="2450" b="1" dirty="0">
                <a:latin typeface="Helvetica Neue"/>
                <a:ea typeface="Helvetica Neue"/>
                <a:cs typeface="Helvetica Neue"/>
                <a:sym typeface="Helvetica Neue"/>
              </a:rPr>
              <a:t>Insertion sort</a:t>
            </a:r>
            <a:endParaRPr sz="2450" b="1" dirty="0">
              <a:latin typeface="Helvetica Neue"/>
              <a:ea typeface="Helvetica Neue"/>
              <a:cs typeface="Helvetica Neue"/>
              <a:sym typeface="Helvetica Neue"/>
            </a:endParaRPr>
          </a:p>
          <a:p>
            <a:pPr marL="0" lvl="0" indent="0" algn="just" rtl="0">
              <a:spcBef>
                <a:spcPts val="900"/>
              </a:spcBef>
              <a:spcAft>
                <a:spcPts val="0"/>
              </a:spcAft>
              <a:buNone/>
            </a:pPr>
            <a:r>
              <a:rPr lang="en-IN" sz="1650" dirty="0">
                <a:latin typeface="Serif"/>
                <a:ea typeface="Serif"/>
                <a:cs typeface="Serif"/>
                <a:sym typeface="Serif"/>
              </a:rPr>
              <a:t>Let us consider a simple example of the Insertion sort algorithm. It is a simple comparison-based sorting algorithm. Insertion sort is an effective algorithm used for sorting a limited number of elements. </a:t>
            </a:r>
            <a:endParaRPr sz="1650" dirty="0">
              <a:latin typeface="Serif"/>
              <a:ea typeface="Serif"/>
              <a:cs typeface="Serif"/>
              <a:sym typeface="Serif"/>
            </a:endParaRPr>
          </a:p>
          <a:p>
            <a:pPr marL="0" lvl="0" indent="0" algn="just" rtl="0">
              <a:spcBef>
                <a:spcPts val="900"/>
              </a:spcBef>
              <a:spcAft>
                <a:spcPts val="0"/>
              </a:spcAft>
              <a:buNone/>
            </a:pPr>
            <a:r>
              <a:rPr lang="en-IN" sz="1650" dirty="0">
                <a:latin typeface="Serif"/>
                <a:ea typeface="Serif"/>
                <a:cs typeface="Serif"/>
                <a:sym typeface="Serif"/>
              </a:rPr>
              <a:t>This method resembles how teachers typically sort our exam copies. It involves organizing a collection of exam copies based on their grades or other relevant criteria. The process resembles how people sort a hand of playing cards. Initially, You have a stack of exam copies face down on a table. You start with an empty pile. You pick up one copy at a time and insert it into its correct position among the copies you've already sorted. Next, to find the correct position, you compare the selected copy with the ones already in your sorted pile. This comparison is usually done from right to left, making sure that you place the copy in the right position based on the sorting criteria (</a:t>
            </a:r>
            <a:r>
              <a:rPr lang="en-IN" sz="1650" i="1" dirty="0">
                <a:latin typeface="Serif"/>
                <a:ea typeface="Serif"/>
                <a:cs typeface="Serif"/>
                <a:sym typeface="Serif"/>
              </a:rPr>
              <a:t>e.g.,</a:t>
            </a:r>
            <a:r>
              <a:rPr lang="en-IN" sz="1650" dirty="0">
                <a:latin typeface="Serif"/>
                <a:ea typeface="Serif"/>
                <a:cs typeface="Serif"/>
                <a:sym typeface="Serif"/>
              </a:rPr>
              <a:t> highest grade to lowest grade). You repeat this process until you've gone through all the exam copies. By the end of this process, you will have a sorted stack of exam copies. The ones you are holding are sorted, and they were originally the top copies from the initial unsorted stack on the table.</a:t>
            </a:r>
            <a:endParaRPr sz="1650" dirty="0">
              <a:latin typeface="Serif"/>
              <a:ea typeface="Serif"/>
              <a:cs typeface="Serif"/>
              <a:sym typeface="Serif"/>
            </a:endParaRPr>
          </a:p>
          <a:p>
            <a:pPr marL="0" lvl="0" indent="0" algn="ctr" rtl="0">
              <a:spcBef>
                <a:spcPts val="900"/>
              </a:spcBef>
              <a:spcAft>
                <a:spcPts val="0"/>
              </a:spcAft>
              <a:buNone/>
            </a:pPr>
            <a:endParaRPr sz="1650" dirty="0">
              <a:latin typeface="Serif"/>
              <a:ea typeface="Serif"/>
              <a:cs typeface="Serif"/>
              <a:sym typeface="Serif"/>
            </a:endParaRPr>
          </a:p>
          <a:p>
            <a:pPr marL="0" lvl="0" indent="0" algn="just" rtl="0">
              <a:spcBef>
                <a:spcPts val="900"/>
              </a:spcBef>
              <a:spcAft>
                <a:spcPts val="0"/>
              </a:spcAft>
              <a:buNone/>
            </a:pPr>
            <a:r>
              <a:rPr lang="en-IN" sz="1650" dirty="0">
                <a:latin typeface="Serif"/>
                <a:ea typeface="Serif"/>
                <a:cs typeface="Serif"/>
                <a:sym typeface="Serif"/>
              </a:rPr>
              <a:t>Different steps of Insertion sort are as follows:</a:t>
            </a:r>
            <a:endParaRPr sz="1650" dirty="0">
              <a:latin typeface="Serif"/>
              <a:ea typeface="Serif"/>
              <a:cs typeface="Serif"/>
              <a:sym typeface="Serif"/>
            </a:endParaRPr>
          </a:p>
          <a:p>
            <a:pPr marL="457200" lvl="0" indent="-333375" algn="just" rtl="0">
              <a:spcBef>
                <a:spcPts val="900"/>
              </a:spcBef>
              <a:spcAft>
                <a:spcPts val="0"/>
              </a:spcAft>
              <a:buSzPts val="1650"/>
              <a:buFont typeface="Serif"/>
              <a:buAutoNum type="arabicParenR"/>
            </a:pPr>
            <a:r>
              <a:rPr lang="en-IN" sz="1650" dirty="0">
                <a:latin typeface="Serif"/>
                <a:ea typeface="Serif"/>
                <a:cs typeface="Serif"/>
                <a:sym typeface="Serif"/>
              </a:rPr>
              <a:t>Start with the </a:t>
            </a:r>
            <a:r>
              <a:rPr lang="en-IN" sz="1650" b="1" dirty="0">
                <a:latin typeface="Serif"/>
                <a:ea typeface="Serif"/>
                <a:cs typeface="Serif"/>
                <a:sym typeface="Serif"/>
              </a:rPr>
              <a:t>second element (Index 1)</a:t>
            </a:r>
            <a:r>
              <a:rPr lang="en-IN" sz="1650" dirty="0">
                <a:latin typeface="Serif"/>
                <a:ea typeface="Serif"/>
                <a:cs typeface="Serif"/>
                <a:sym typeface="Serif"/>
              </a:rPr>
              <a:t> in the unsorted array and assume it is the start of the sorted portion.</a:t>
            </a:r>
            <a:endParaRPr sz="1650" dirty="0">
              <a:latin typeface="Serif"/>
              <a:ea typeface="Serif"/>
              <a:cs typeface="Serif"/>
              <a:sym typeface="Serif"/>
            </a:endParaRPr>
          </a:p>
          <a:p>
            <a:pPr marL="457200" lvl="0" indent="-333375" algn="just" rtl="0">
              <a:spcBef>
                <a:spcPts val="0"/>
              </a:spcBef>
              <a:spcAft>
                <a:spcPts val="0"/>
              </a:spcAft>
              <a:buSzPts val="1650"/>
              <a:buFont typeface="Serif"/>
              <a:buAutoNum type="arabicParenR"/>
            </a:pPr>
            <a:r>
              <a:rPr lang="en-IN" sz="1650" dirty="0">
                <a:latin typeface="Serif"/>
                <a:ea typeface="Serif"/>
                <a:cs typeface="Serif"/>
                <a:sym typeface="Serif"/>
              </a:rPr>
              <a:t>Compare the current element with the one before it. If they are in the wrong sorted order, </a:t>
            </a:r>
            <a:r>
              <a:rPr lang="en-IN" sz="1650" b="1" dirty="0">
                <a:latin typeface="Serif"/>
                <a:ea typeface="Serif"/>
                <a:cs typeface="Serif"/>
                <a:sym typeface="Serif"/>
              </a:rPr>
              <a:t>swap</a:t>
            </a:r>
            <a:r>
              <a:rPr lang="en-IN" sz="1650" dirty="0">
                <a:latin typeface="Serif"/>
                <a:ea typeface="Serif"/>
                <a:cs typeface="Serif"/>
                <a:sym typeface="Serif"/>
              </a:rPr>
              <a:t> them.</a:t>
            </a:r>
            <a:endParaRPr sz="1650" dirty="0">
              <a:latin typeface="Serif"/>
              <a:ea typeface="Serif"/>
              <a:cs typeface="Serif"/>
              <a:sym typeface="Serif"/>
            </a:endParaRPr>
          </a:p>
          <a:p>
            <a:pPr marL="457200" lvl="0" indent="-333375" algn="just" rtl="0">
              <a:spcBef>
                <a:spcPts val="0"/>
              </a:spcBef>
              <a:spcAft>
                <a:spcPts val="0"/>
              </a:spcAft>
              <a:buSzPts val="1650"/>
              <a:buFont typeface="Serif"/>
              <a:buAutoNum type="arabicParenR"/>
            </a:pPr>
            <a:r>
              <a:rPr lang="en-IN" sz="1650" dirty="0">
                <a:latin typeface="Serif"/>
                <a:ea typeface="Serif"/>
                <a:cs typeface="Serif"/>
                <a:sym typeface="Serif"/>
              </a:rPr>
              <a:t>Move the current element back through the sorted portion of the array until it is in the </a:t>
            </a:r>
            <a:r>
              <a:rPr lang="en-IN" sz="1650" b="1" dirty="0">
                <a:latin typeface="Serif"/>
                <a:ea typeface="Serif"/>
                <a:cs typeface="Serif"/>
                <a:sym typeface="Serif"/>
              </a:rPr>
              <a:t>correct position</a:t>
            </a:r>
            <a:r>
              <a:rPr lang="en-IN" sz="1650" dirty="0">
                <a:latin typeface="Serif"/>
                <a:ea typeface="Serif"/>
                <a:cs typeface="Serif"/>
                <a:sym typeface="Serif"/>
              </a:rPr>
              <a:t>.</a:t>
            </a:r>
            <a:endParaRPr sz="1650" dirty="0">
              <a:latin typeface="Serif"/>
              <a:ea typeface="Serif"/>
              <a:cs typeface="Serif"/>
              <a:sym typeface="Serif"/>
            </a:endParaRPr>
          </a:p>
          <a:p>
            <a:pPr marL="457200" lvl="0" indent="-333375" algn="just" rtl="0">
              <a:spcBef>
                <a:spcPts val="0"/>
              </a:spcBef>
              <a:spcAft>
                <a:spcPts val="0"/>
              </a:spcAft>
              <a:buSzPts val="1650"/>
              <a:buFont typeface="Serif"/>
              <a:buAutoNum type="arabicParenR"/>
            </a:pPr>
            <a:r>
              <a:rPr lang="en-IN" sz="1650" dirty="0">
                <a:latin typeface="Serif"/>
                <a:ea typeface="Serif"/>
                <a:cs typeface="Serif"/>
                <a:sym typeface="Serif"/>
              </a:rPr>
              <a:t>Move to the next element (Index 2) and repeat </a:t>
            </a:r>
            <a:r>
              <a:rPr lang="en-IN" sz="1650" b="1" dirty="0">
                <a:latin typeface="Serif"/>
                <a:ea typeface="Serif"/>
                <a:cs typeface="Serif"/>
                <a:sym typeface="Serif"/>
              </a:rPr>
              <a:t>steps 2 and 3</a:t>
            </a:r>
            <a:r>
              <a:rPr lang="en-IN" sz="1650" dirty="0">
                <a:latin typeface="Serif"/>
                <a:ea typeface="Serif"/>
                <a:cs typeface="Serif"/>
                <a:sym typeface="Serif"/>
              </a:rPr>
              <a:t> until the entire array is sorted.</a:t>
            </a:r>
            <a:endParaRPr sz="1650" dirty="0">
              <a:latin typeface="Serif"/>
              <a:ea typeface="Serif"/>
              <a:cs typeface="Serif"/>
              <a:sym typeface="Serif"/>
            </a:endParaRPr>
          </a:p>
        </p:txBody>
      </p:sp>
      <p:sp>
        <p:nvSpPr>
          <p:cNvPr id="2" name="Rectangle 1"/>
          <p:cNvSpPr/>
          <p:nvPr/>
        </p:nvSpPr>
        <p:spPr>
          <a:xfrm>
            <a:off x="5978820" y="3275112"/>
            <a:ext cx="234360" cy="307777"/>
          </a:xfrm>
          <a:prstGeom prst="rect">
            <a:avLst/>
          </a:prstGeom>
        </p:spPr>
        <p:txBody>
          <a:bodyPr wrap="none">
            <a:spAutoFit/>
          </a:bodyPr>
          <a:lstStyle/>
          <a:p>
            <a:r>
              <a:rPr lang="en-IN" dirty="0"/>
              <a:t> </a:t>
            </a:r>
          </a:p>
        </p:txBody>
      </p:sp>
      <p:sp>
        <p:nvSpPr>
          <p:cNvPr id="3" name="Rectangle 2"/>
          <p:cNvSpPr/>
          <p:nvPr/>
        </p:nvSpPr>
        <p:spPr>
          <a:xfrm>
            <a:off x="5978820" y="3275112"/>
            <a:ext cx="234360" cy="307777"/>
          </a:xfrm>
          <a:prstGeom prst="rect">
            <a:avLst/>
          </a:prstGeom>
        </p:spPr>
        <p:txBody>
          <a:bodyPr wrap="none">
            <a:spAutoFit/>
          </a:bodyPr>
          <a:lstStyle/>
          <a:p>
            <a:r>
              <a:rPr lang="en-IN" dirty="0"/>
              <a:t> </a:t>
            </a:r>
          </a:p>
        </p:txBody>
      </p:sp>
      <p:sp>
        <p:nvSpPr>
          <p:cNvPr id="4" name="Rectangle 3"/>
          <p:cNvSpPr/>
          <p:nvPr/>
        </p:nvSpPr>
        <p:spPr>
          <a:xfrm>
            <a:off x="5978820" y="3275112"/>
            <a:ext cx="234360" cy="307777"/>
          </a:xfrm>
          <a:prstGeom prst="rect">
            <a:avLst/>
          </a:prstGeom>
        </p:spPr>
        <p:txBody>
          <a:bodyPr wrap="none">
            <a:spAutoFit/>
          </a:bodyPr>
          <a:lstStyle/>
          <a:p>
            <a:r>
              <a:rPr lang="en-IN" dirty="0"/>
              <a:t> </a:t>
            </a:r>
          </a:p>
        </p:txBody>
      </p:sp>
      <p:sp>
        <p:nvSpPr>
          <p:cNvPr id="5" name="Rectangle 4"/>
          <p:cNvSpPr/>
          <p:nvPr/>
        </p:nvSpPr>
        <p:spPr>
          <a:xfrm>
            <a:off x="5978820" y="3275112"/>
            <a:ext cx="234360" cy="307777"/>
          </a:xfrm>
          <a:prstGeom prst="rect">
            <a:avLst/>
          </a:prstGeom>
        </p:spPr>
        <p:txBody>
          <a:bodyPr wrap="none">
            <a:spAutoFit/>
          </a:bodyPr>
          <a:lstStyle/>
          <a:p>
            <a:r>
              <a:rPr lang="en-IN" dirty="0"/>
              <a:t> </a:t>
            </a:r>
          </a:p>
        </p:txBody>
      </p:sp>
      <p:sp>
        <p:nvSpPr>
          <p:cNvPr id="6" name="Rectangle 5"/>
          <p:cNvSpPr/>
          <p:nvPr/>
        </p:nvSpPr>
        <p:spPr>
          <a:xfrm>
            <a:off x="5978820" y="3275112"/>
            <a:ext cx="234360" cy="307777"/>
          </a:xfrm>
          <a:prstGeom prst="rect">
            <a:avLst/>
          </a:prstGeom>
        </p:spPr>
        <p:txBody>
          <a:bodyPr wrap="none">
            <a:spAutoFit/>
          </a:bodyPr>
          <a:lstStyle/>
          <a:p>
            <a:r>
              <a:rPr lang="en-IN" dirty="0"/>
              <a:t> </a:t>
            </a:r>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ECCEFAD0-7382-D21D-32BC-75E3F826651F}"/>
                  </a:ext>
                </a:extLst>
              </p14:cNvPr>
              <p14:cNvContentPartPr/>
              <p14:nvPr/>
            </p14:nvContentPartPr>
            <p14:xfrm>
              <a:off x="562320" y="2099520"/>
              <a:ext cx="5594760" cy="3804480"/>
            </p14:xfrm>
          </p:contentPart>
        </mc:Choice>
        <mc:Fallback>
          <p:pic>
            <p:nvPicPr>
              <p:cNvPr id="7" name="Ink 6">
                <a:extLst>
                  <a:ext uri="{FF2B5EF4-FFF2-40B4-BE49-F238E27FC236}">
                    <a16:creationId xmlns:a16="http://schemas.microsoft.com/office/drawing/2014/main" id="{ECCEFAD0-7382-D21D-32BC-75E3F826651F}"/>
                  </a:ext>
                </a:extLst>
              </p:cNvPr>
              <p:cNvPicPr/>
              <p:nvPr/>
            </p:nvPicPr>
            <p:blipFill>
              <a:blip r:embed="rId4"/>
              <a:stretch>
                <a:fillRect/>
              </a:stretch>
            </p:blipFill>
            <p:spPr>
              <a:xfrm>
                <a:off x="552960" y="2090160"/>
                <a:ext cx="5613480" cy="3823200"/>
              </a:xfrm>
              <a:prstGeom prst="rect">
                <a:avLst/>
              </a:prstGeom>
            </p:spPr>
          </p:pic>
        </mc:Fallback>
      </mc:AlternateContent>
    </p:spTree>
    <p:extLst>
      <p:ext uri="{BB962C8B-B14F-4D97-AF65-F5344CB8AC3E}">
        <p14:creationId xmlns:p14="http://schemas.microsoft.com/office/powerpoint/2010/main" val="1000269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A947B80A-D1B7-3541-F14C-864FB4B360BF}"/>
              </a:ext>
            </a:extLst>
          </p:cNvPr>
          <p:cNvSpPr>
            <a:spLocks noGrp="1"/>
          </p:cNvSpPr>
          <p:nvPr>
            <p:ph type="sldNum" sz="quarter" idx="10"/>
          </p:nvPr>
        </p:nvSpPr>
        <p:spPr>
          <a:xfrm>
            <a:off x="8521700" y="6477000"/>
            <a:ext cx="1905000" cy="228600"/>
          </a:xfrm>
        </p:spPr>
        <p:txBody>
          <a:bodyPr/>
          <a:lstStyle/>
          <a:p>
            <a:r>
              <a:rPr lang="en-US" altLang="en-US"/>
              <a:t>L1.</a:t>
            </a:r>
            <a:fld id="{1463E474-8B06-46D9-92FD-AFE078C62575}" type="slidenum">
              <a:rPr lang="en-US" altLang="en-US"/>
              <a:pPr/>
              <a:t>18</a:t>
            </a:fld>
            <a:endParaRPr lang="en-US" altLang="en-US"/>
          </a:p>
        </p:txBody>
      </p:sp>
      <p:sp>
        <p:nvSpPr>
          <p:cNvPr id="14338" name="Rectangle 2">
            <a:extLst>
              <a:ext uri="{FF2B5EF4-FFF2-40B4-BE49-F238E27FC236}">
                <a16:creationId xmlns:a16="http://schemas.microsoft.com/office/drawing/2014/main" id="{20748829-319D-3BC5-53EF-E323972C1970}"/>
              </a:ext>
            </a:extLst>
          </p:cNvPr>
          <p:cNvSpPr>
            <a:spLocks noGrp="1" noChangeArrowheads="1"/>
          </p:cNvSpPr>
          <p:nvPr>
            <p:ph type="title"/>
          </p:nvPr>
        </p:nvSpPr>
        <p:spPr>
          <a:xfrm>
            <a:off x="2003749" y="304801"/>
            <a:ext cx="4021494" cy="1131337"/>
          </a:xfrm>
        </p:spPr>
        <p:txBody>
          <a:bodyPr>
            <a:normAutofit/>
          </a:bodyPr>
          <a:lstStyle/>
          <a:p>
            <a:r>
              <a:rPr lang="en-US" altLang="en-US"/>
              <a:t>Insertion sort</a:t>
            </a:r>
          </a:p>
        </p:txBody>
      </p:sp>
      <p:grpSp>
        <p:nvGrpSpPr>
          <p:cNvPr id="14368" name="Group 32">
            <a:extLst>
              <a:ext uri="{FF2B5EF4-FFF2-40B4-BE49-F238E27FC236}">
                <a16:creationId xmlns:a16="http://schemas.microsoft.com/office/drawing/2014/main" id="{081B9824-1052-C72F-7DCB-06E44CEFE30A}"/>
              </a:ext>
            </a:extLst>
          </p:cNvPr>
          <p:cNvGrpSpPr>
            <a:grpSpLocks/>
          </p:cNvGrpSpPr>
          <p:nvPr/>
        </p:nvGrpSpPr>
        <p:grpSpPr bwMode="auto">
          <a:xfrm>
            <a:off x="2181225" y="1428750"/>
            <a:ext cx="8572500" cy="3170238"/>
            <a:chOff x="414" y="900"/>
            <a:chExt cx="5400" cy="1997"/>
          </a:xfrm>
        </p:grpSpPr>
        <p:sp>
          <p:nvSpPr>
            <p:cNvPr id="14342" name="Text Box 6">
              <a:extLst>
                <a:ext uri="{FF2B5EF4-FFF2-40B4-BE49-F238E27FC236}">
                  <a16:creationId xmlns:a16="http://schemas.microsoft.com/office/drawing/2014/main" id="{1993468A-B0F4-C120-F656-9874DB145021}"/>
                </a:ext>
              </a:extLst>
            </p:cNvPr>
            <p:cNvSpPr txBox="1">
              <a:spLocks noChangeArrowheads="1"/>
            </p:cNvSpPr>
            <p:nvPr/>
          </p:nvSpPr>
          <p:spPr bwMode="auto">
            <a:xfrm>
              <a:off x="2208" y="900"/>
              <a:ext cx="3606" cy="1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tabLst>
                  <a:tab pos="346075" algn="l"/>
                  <a:tab pos="1370013" algn="r"/>
                  <a:tab pos="1489075" algn="l"/>
                  <a:tab pos="2513013" algn="r"/>
                  <a:tab pos="2632075" algn="l"/>
                  <a:tab pos="3203575" algn="l"/>
                </a:tabLst>
                <a:defRPr sz="2400">
                  <a:solidFill>
                    <a:schemeClr val="tx1"/>
                  </a:solidFill>
                  <a:latin typeface="Times New Roman" panose="02020603050405020304" pitchFamily="18" charset="0"/>
                </a:defRPr>
              </a:lvl1pPr>
              <a:lvl2pPr algn="l">
                <a:tabLst>
                  <a:tab pos="346075" algn="l"/>
                  <a:tab pos="1370013" algn="r"/>
                  <a:tab pos="1489075" algn="l"/>
                  <a:tab pos="2513013" algn="r"/>
                  <a:tab pos="2632075" algn="l"/>
                  <a:tab pos="3203575" algn="l"/>
                </a:tabLst>
                <a:defRPr sz="2400">
                  <a:solidFill>
                    <a:schemeClr val="tx1"/>
                  </a:solidFill>
                  <a:latin typeface="Times New Roman" panose="02020603050405020304" pitchFamily="18" charset="0"/>
                </a:defRPr>
              </a:lvl2pPr>
              <a:lvl3pPr algn="l">
                <a:tabLst>
                  <a:tab pos="346075" algn="l"/>
                  <a:tab pos="1370013" algn="r"/>
                  <a:tab pos="1489075" algn="l"/>
                  <a:tab pos="2513013" algn="r"/>
                  <a:tab pos="2632075" algn="l"/>
                  <a:tab pos="3203575" algn="l"/>
                </a:tabLst>
                <a:defRPr sz="2400">
                  <a:solidFill>
                    <a:schemeClr val="tx1"/>
                  </a:solidFill>
                  <a:latin typeface="Times New Roman" panose="02020603050405020304" pitchFamily="18" charset="0"/>
                </a:defRPr>
              </a:lvl3pPr>
              <a:lvl4pPr algn="l">
                <a:tabLst>
                  <a:tab pos="346075" algn="l"/>
                  <a:tab pos="1370013" algn="r"/>
                  <a:tab pos="1489075" algn="l"/>
                  <a:tab pos="2513013" algn="r"/>
                  <a:tab pos="2632075" algn="l"/>
                  <a:tab pos="3203575" algn="l"/>
                </a:tabLst>
                <a:defRPr sz="2400">
                  <a:solidFill>
                    <a:schemeClr val="tx1"/>
                  </a:solidFill>
                  <a:latin typeface="Times New Roman" panose="02020603050405020304" pitchFamily="18" charset="0"/>
                </a:defRPr>
              </a:lvl4pPr>
              <a:lvl5pPr algn="l">
                <a:tabLst>
                  <a:tab pos="346075" algn="l"/>
                  <a:tab pos="1370013" algn="r"/>
                  <a:tab pos="1489075" algn="l"/>
                  <a:tab pos="2513013" algn="r"/>
                  <a:tab pos="2632075" algn="l"/>
                  <a:tab pos="3203575" algn="l"/>
                </a:tabLst>
                <a:defRPr sz="2400">
                  <a:solidFill>
                    <a:schemeClr val="tx1"/>
                  </a:solidFill>
                  <a:latin typeface="Times New Roman" panose="02020603050405020304" pitchFamily="18" charset="0"/>
                </a:defRPr>
              </a:lvl5pPr>
              <a:lvl6pPr fontAlgn="base">
                <a:spcBef>
                  <a:spcPct val="0"/>
                </a:spcBef>
                <a:spcAft>
                  <a:spcPct val="0"/>
                </a:spcAft>
                <a:tabLst>
                  <a:tab pos="346075" algn="l"/>
                  <a:tab pos="1370013" algn="r"/>
                  <a:tab pos="1489075" algn="l"/>
                  <a:tab pos="2513013" algn="r"/>
                  <a:tab pos="2632075" algn="l"/>
                  <a:tab pos="3203575" algn="l"/>
                </a:tabLst>
                <a:defRPr sz="2400">
                  <a:solidFill>
                    <a:schemeClr val="tx1"/>
                  </a:solidFill>
                  <a:latin typeface="Times New Roman" panose="02020603050405020304" pitchFamily="18" charset="0"/>
                </a:defRPr>
              </a:lvl6pPr>
              <a:lvl7pPr fontAlgn="base">
                <a:spcBef>
                  <a:spcPct val="0"/>
                </a:spcBef>
                <a:spcAft>
                  <a:spcPct val="0"/>
                </a:spcAft>
                <a:tabLst>
                  <a:tab pos="346075" algn="l"/>
                  <a:tab pos="1370013" algn="r"/>
                  <a:tab pos="1489075" algn="l"/>
                  <a:tab pos="2513013" algn="r"/>
                  <a:tab pos="2632075" algn="l"/>
                  <a:tab pos="3203575" algn="l"/>
                </a:tabLst>
                <a:defRPr sz="2400">
                  <a:solidFill>
                    <a:schemeClr val="tx1"/>
                  </a:solidFill>
                  <a:latin typeface="Times New Roman" panose="02020603050405020304" pitchFamily="18" charset="0"/>
                </a:defRPr>
              </a:lvl7pPr>
              <a:lvl8pPr fontAlgn="base">
                <a:spcBef>
                  <a:spcPct val="0"/>
                </a:spcBef>
                <a:spcAft>
                  <a:spcPct val="0"/>
                </a:spcAft>
                <a:tabLst>
                  <a:tab pos="346075" algn="l"/>
                  <a:tab pos="1370013" algn="r"/>
                  <a:tab pos="1489075" algn="l"/>
                  <a:tab pos="2513013" algn="r"/>
                  <a:tab pos="2632075" algn="l"/>
                  <a:tab pos="3203575" algn="l"/>
                </a:tabLst>
                <a:defRPr sz="2400">
                  <a:solidFill>
                    <a:schemeClr val="tx1"/>
                  </a:solidFill>
                  <a:latin typeface="Times New Roman" panose="02020603050405020304" pitchFamily="18" charset="0"/>
                </a:defRPr>
              </a:lvl8pPr>
              <a:lvl9pPr fontAlgn="base">
                <a:spcBef>
                  <a:spcPct val="0"/>
                </a:spcBef>
                <a:spcAft>
                  <a:spcPct val="0"/>
                </a:spcAft>
                <a:tabLst>
                  <a:tab pos="346075" algn="l"/>
                  <a:tab pos="1370013" algn="r"/>
                  <a:tab pos="1489075" algn="l"/>
                  <a:tab pos="2513013" algn="r"/>
                  <a:tab pos="2632075" algn="l"/>
                  <a:tab pos="3203575" algn="l"/>
                </a:tabLst>
                <a:defRPr sz="2400">
                  <a:solidFill>
                    <a:schemeClr val="tx1"/>
                  </a:solidFill>
                  <a:latin typeface="Times New Roman" panose="02020603050405020304" pitchFamily="18" charset="0"/>
                </a:defRPr>
              </a:lvl9pPr>
            </a:lstStyle>
            <a:p>
              <a:r>
                <a:rPr lang="en-US" altLang="en-US" dirty="0"/>
                <a:t>I</a:t>
              </a:r>
              <a:r>
                <a:rPr lang="en-US" altLang="en-US" sz="1800" dirty="0"/>
                <a:t>NSERTION</a:t>
              </a:r>
              <a:r>
                <a:rPr lang="en-US" altLang="en-US" dirty="0"/>
                <a:t>-S</a:t>
              </a:r>
              <a:r>
                <a:rPr lang="en-US" altLang="en-US" sz="1800" dirty="0"/>
                <a:t>ORT </a:t>
              </a:r>
              <a:r>
                <a:rPr lang="en-US" altLang="en-US" dirty="0">
                  <a:solidFill>
                    <a:srgbClr val="009999"/>
                  </a:solidFill>
                </a:rPr>
                <a:t>(</a:t>
              </a:r>
              <a:r>
                <a:rPr lang="en-US" altLang="en-US" i="1" dirty="0">
                  <a:solidFill>
                    <a:srgbClr val="009999"/>
                  </a:solidFill>
                </a:rPr>
                <a:t>A</a:t>
              </a:r>
              <a:r>
                <a:rPr lang="en-US" altLang="en-US" dirty="0">
                  <a:solidFill>
                    <a:srgbClr val="009999"/>
                  </a:solidFill>
                </a:rPr>
                <a:t>, </a:t>
              </a:r>
              <a:r>
                <a:rPr lang="en-US" altLang="en-US" i="1" dirty="0">
                  <a:solidFill>
                    <a:srgbClr val="009999"/>
                  </a:solidFill>
                </a:rPr>
                <a:t>n</a:t>
              </a:r>
              <a:r>
                <a:rPr lang="en-US" altLang="en-US" dirty="0">
                  <a:solidFill>
                    <a:srgbClr val="009999"/>
                  </a:solidFill>
                </a:rPr>
                <a:t>)	</a:t>
              </a:r>
              <a:r>
                <a:rPr lang="en-US" altLang="en-US" sz="3200" dirty="0">
                  <a:solidFill>
                    <a:schemeClr val="accent2"/>
                  </a:solidFill>
                  <a:ea typeface="Arial Unicode MS" panose="020B0604020202020204" pitchFamily="34" charset="-128"/>
                  <a:cs typeface="Arial Unicode MS" panose="020B0604020202020204" pitchFamily="34" charset="-128"/>
                </a:rPr>
                <a:t>⊳ </a:t>
              </a:r>
              <a:r>
                <a:rPr lang="en-US" altLang="en-US" i="1" dirty="0">
                  <a:solidFill>
                    <a:srgbClr val="009999"/>
                  </a:solidFill>
                  <a:ea typeface="Arial Unicode MS" panose="020B0604020202020204" pitchFamily="34" charset="-128"/>
                  <a:cs typeface="Arial Unicode MS" panose="020B0604020202020204" pitchFamily="34" charset="-128"/>
                </a:rPr>
                <a:t>A</a:t>
              </a:r>
              <a:r>
                <a:rPr lang="en-US" altLang="en-US" dirty="0">
                  <a:solidFill>
                    <a:srgbClr val="009999"/>
                  </a:solidFill>
                  <a:ea typeface="Arial Unicode MS" panose="020B0604020202020204" pitchFamily="34" charset="-128"/>
                  <a:cs typeface="Arial Unicode MS" panose="020B0604020202020204" pitchFamily="34" charset="-128"/>
                </a:rPr>
                <a:t>[1 . . </a:t>
              </a:r>
              <a:r>
                <a:rPr lang="en-US" altLang="en-US" i="1" dirty="0">
                  <a:solidFill>
                    <a:srgbClr val="009999"/>
                  </a:solidFill>
                  <a:ea typeface="Arial Unicode MS" panose="020B0604020202020204" pitchFamily="34" charset="-128"/>
                  <a:cs typeface="Arial Unicode MS" panose="020B0604020202020204" pitchFamily="34" charset="-128"/>
                </a:rPr>
                <a:t>n</a:t>
              </a:r>
              <a:r>
                <a:rPr lang="en-US" altLang="en-US" dirty="0">
                  <a:solidFill>
                    <a:srgbClr val="009999"/>
                  </a:solidFill>
                  <a:ea typeface="Arial Unicode MS" panose="020B0604020202020204" pitchFamily="34" charset="-128"/>
                  <a:cs typeface="Arial Unicode MS" panose="020B0604020202020204" pitchFamily="34" charset="-128"/>
                </a:rPr>
                <a:t>]</a:t>
              </a:r>
              <a:r>
                <a:rPr lang="en-US" altLang="en-US" dirty="0">
                  <a:solidFill>
                    <a:srgbClr val="009999"/>
                  </a:solidFill>
                </a:rPr>
                <a:t>	</a:t>
              </a:r>
            </a:p>
            <a:p>
              <a:r>
                <a:rPr lang="en-US" altLang="en-US" dirty="0"/>
                <a:t>	</a:t>
              </a:r>
              <a:r>
                <a:rPr lang="en-US" altLang="en-US" b="1" dirty="0"/>
                <a:t>for</a:t>
              </a:r>
              <a:r>
                <a:rPr lang="en-US" altLang="en-US" dirty="0"/>
                <a:t>	 </a:t>
              </a:r>
              <a:r>
                <a:rPr lang="en-US" altLang="en-US" i="1" dirty="0">
                  <a:solidFill>
                    <a:srgbClr val="009999"/>
                  </a:solidFill>
                </a:rPr>
                <a:t>j </a:t>
              </a:r>
              <a:r>
                <a:rPr lang="en-US" altLang="en-US" dirty="0">
                  <a:solidFill>
                    <a:srgbClr val="009999"/>
                  </a:solidFill>
                  <a:cs typeface="Times New Roman" panose="02020603050405020304" pitchFamily="18" charset="0"/>
                  <a:sym typeface="Symbol" panose="05050102010706020507" pitchFamily="18" charset="2"/>
                </a:rPr>
                <a:t>← 2</a:t>
              </a:r>
              <a:r>
                <a:rPr lang="en-US" altLang="en-US" dirty="0">
                  <a:cs typeface="Times New Roman" panose="02020603050405020304" pitchFamily="18" charset="0"/>
                  <a:sym typeface="Symbol" panose="05050102010706020507" pitchFamily="18" charset="2"/>
                </a:rPr>
                <a:t> </a:t>
              </a:r>
              <a:r>
                <a:rPr lang="en-US" altLang="en-US" b="1" dirty="0">
                  <a:cs typeface="Times New Roman" panose="02020603050405020304" pitchFamily="18" charset="0"/>
                  <a:sym typeface="Symbol" panose="05050102010706020507" pitchFamily="18" charset="2"/>
                </a:rPr>
                <a:t>to</a:t>
              </a:r>
              <a:r>
                <a:rPr lang="en-US" altLang="en-US" dirty="0">
                  <a:cs typeface="Times New Roman" panose="02020603050405020304" pitchFamily="18" charset="0"/>
                  <a:sym typeface="Symbol" panose="05050102010706020507" pitchFamily="18" charset="2"/>
                </a:rPr>
                <a:t> </a:t>
              </a:r>
              <a:r>
                <a:rPr lang="en-US" altLang="en-US" i="1" dirty="0">
                  <a:solidFill>
                    <a:srgbClr val="009999"/>
                  </a:solidFill>
                  <a:cs typeface="Times New Roman" panose="02020603050405020304" pitchFamily="18" charset="0"/>
                  <a:sym typeface="Symbol" panose="05050102010706020507" pitchFamily="18" charset="2"/>
                </a:rPr>
                <a:t>n</a:t>
              </a:r>
              <a:endParaRPr lang="en-US" altLang="en-US" dirty="0">
                <a:solidFill>
                  <a:srgbClr val="009999"/>
                </a:solidFill>
                <a:cs typeface="Times New Roman" panose="02020603050405020304" pitchFamily="18" charset="0"/>
                <a:sym typeface="Symbol" panose="05050102010706020507" pitchFamily="18" charset="2"/>
              </a:endParaRPr>
            </a:p>
            <a:p>
              <a:r>
                <a:rPr lang="en-US" altLang="en-US" dirty="0">
                  <a:cs typeface="Times New Roman" panose="02020603050405020304" pitchFamily="18" charset="0"/>
                  <a:sym typeface="Symbol" panose="05050102010706020507" pitchFamily="18" charset="2"/>
                </a:rPr>
                <a:t>		</a:t>
              </a:r>
              <a:r>
                <a:rPr lang="en-US" altLang="en-US" b="1" dirty="0">
                  <a:cs typeface="Times New Roman" panose="02020603050405020304" pitchFamily="18" charset="0"/>
                  <a:sym typeface="Symbol" panose="05050102010706020507" pitchFamily="18" charset="2"/>
                </a:rPr>
                <a:t>do</a:t>
              </a:r>
              <a:r>
                <a:rPr lang="en-US" altLang="en-US" dirty="0">
                  <a:cs typeface="Times New Roman" panose="02020603050405020304" pitchFamily="18" charset="0"/>
                  <a:sym typeface="Symbol" panose="05050102010706020507" pitchFamily="18" charset="2"/>
                </a:rPr>
                <a:t>	</a:t>
              </a:r>
              <a:r>
                <a:rPr lang="en-US" altLang="en-US" i="1" dirty="0">
                  <a:solidFill>
                    <a:srgbClr val="009999"/>
                  </a:solidFill>
                  <a:cs typeface="Times New Roman" panose="02020603050405020304" pitchFamily="18" charset="0"/>
                  <a:sym typeface="Symbol" panose="05050102010706020507" pitchFamily="18" charset="2"/>
                </a:rPr>
                <a:t>key ← A</a:t>
              </a:r>
              <a:r>
                <a:rPr lang="en-US" altLang="en-US" dirty="0">
                  <a:solidFill>
                    <a:srgbClr val="009999"/>
                  </a:solidFill>
                  <a:cs typeface="Times New Roman" panose="02020603050405020304" pitchFamily="18" charset="0"/>
                  <a:sym typeface="Symbol" panose="05050102010706020507" pitchFamily="18" charset="2"/>
                </a:rPr>
                <a:t>[ </a:t>
              </a:r>
              <a:r>
                <a:rPr lang="en-US" altLang="en-US" i="1" dirty="0">
                  <a:solidFill>
                    <a:srgbClr val="009999"/>
                  </a:solidFill>
                  <a:cs typeface="Times New Roman" panose="02020603050405020304" pitchFamily="18" charset="0"/>
                  <a:sym typeface="Symbol" panose="05050102010706020507" pitchFamily="18" charset="2"/>
                </a:rPr>
                <a:t>j</a:t>
              </a:r>
              <a:r>
                <a:rPr lang="en-US" altLang="en-US" dirty="0">
                  <a:solidFill>
                    <a:srgbClr val="009999"/>
                  </a:solidFill>
                  <a:cs typeface="Times New Roman" panose="02020603050405020304" pitchFamily="18" charset="0"/>
                  <a:sym typeface="Symbol" panose="05050102010706020507" pitchFamily="18" charset="2"/>
                </a:rPr>
                <a:t>]</a:t>
              </a:r>
            </a:p>
            <a:p>
              <a:r>
                <a:rPr lang="en-US" altLang="en-US" dirty="0">
                  <a:cs typeface="Times New Roman" panose="02020603050405020304" pitchFamily="18" charset="0"/>
                  <a:sym typeface="Symbol" panose="05050102010706020507" pitchFamily="18" charset="2"/>
                </a:rPr>
                <a:t>			</a:t>
              </a:r>
              <a:r>
                <a:rPr lang="en-US" altLang="en-US" i="1" dirty="0" err="1">
                  <a:solidFill>
                    <a:srgbClr val="009999"/>
                  </a:solidFill>
                  <a:cs typeface="Times New Roman" panose="02020603050405020304" pitchFamily="18" charset="0"/>
                  <a:sym typeface="Symbol" panose="05050102010706020507" pitchFamily="18" charset="2"/>
                </a:rPr>
                <a:t>i</a:t>
              </a:r>
              <a:r>
                <a:rPr lang="en-US" altLang="en-US" i="1" dirty="0">
                  <a:solidFill>
                    <a:srgbClr val="009999"/>
                  </a:solidFill>
                  <a:cs typeface="Times New Roman" panose="02020603050405020304" pitchFamily="18" charset="0"/>
                  <a:sym typeface="Symbol" panose="05050102010706020507" pitchFamily="18" charset="2"/>
                </a:rPr>
                <a:t> ← j – </a:t>
              </a:r>
              <a:r>
                <a:rPr lang="en-US" altLang="en-US" dirty="0">
                  <a:solidFill>
                    <a:srgbClr val="009999"/>
                  </a:solidFill>
                  <a:cs typeface="Times New Roman" panose="02020603050405020304" pitchFamily="18" charset="0"/>
                  <a:sym typeface="Symbol" panose="05050102010706020507" pitchFamily="18" charset="2"/>
                </a:rPr>
                <a:t>1</a:t>
              </a:r>
            </a:p>
            <a:p>
              <a:r>
                <a:rPr lang="en-US" altLang="en-US" dirty="0">
                  <a:cs typeface="Times New Roman" panose="02020603050405020304" pitchFamily="18" charset="0"/>
                  <a:sym typeface="Symbol" panose="05050102010706020507" pitchFamily="18" charset="2"/>
                </a:rPr>
                <a:t>			</a:t>
              </a:r>
              <a:r>
                <a:rPr lang="en-US" altLang="en-US" b="1" dirty="0">
                  <a:cs typeface="Times New Roman" panose="02020603050405020304" pitchFamily="18" charset="0"/>
                  <a:sym typeface="Symbol" panose="05050102010706020507" pitchFamily="18" charset="2"/>
                </a:rPr>
                <a:t>while	 </a:t>
              </a:r>
              <a:r>
                <a:rPr lang="en-US" altLang="en-US" i="1" dirty="0" err="1">
                  <a:solidFill>
                    <a:srgbClr val="009999"/>
                  </a:solidFill>
                  <a:cs typeface="Times New Roman" panose="02020603050405020304" pitchFamily="18" charset="0"/>
                  <a:sym typeface="Symbol" panose="05050102010706020507" pitchFamily="18" charset="2"/>
                </a:rPr>
                <a:t>i</a:t>
              </a:r>
              <a:r>
                <a:rPr lang="en-US" altLang="en-US" i="1" dirty="0">
                  <a:solidFill>
                    <a:srgbClr val="009999"/>
                  </a:solidFill>
                  <a:cs typeface="Times New Roman" panose="02020603050405020304" pitchFamily="18" charset="0"/>
                  <a:sym typeface="Symbol" panose="05050102010706020507" pitchFamily="18" charset="2"/>
                </a:rPr>
                <a:t> &gt; </a:t>
              </a:r>
              <a:r>
                <a:rPr lang="en-US" altLang="en-US" dirty="0">
                  <a:solidFill>
                    <a:srgbClr val="009999"/>
                  </a:solidFill>
                  <a:cs typeface="Times New Roman" panose="02020603050405020304" pitchFamily="18" charset="0"/>
                  <a:sym typeface="Symbol" panose="05050102010706020507" pitchFamily="18" charset="2"/>
                </a:rPr>
                <a:t>0</a:t>
              </a:r>
              <a:r>
                <a:rPr lang="en-US" altLang="en-US" dirty="0">
                  <a:cs typeface="Times New Roman" panose="02020603050405020304" pitchFamily="18" charset="0"/>
                  <a:sym typeface="Symbol" panose="05050102010706020507" pitchFamily="18" charset="2"/>
                </a:rPr>
                <a:t> and </a:t>
              </a:r>
              <a:r>
                <a:rPr lang="en-US" altLang="en-US" i="1" dirty="0">
                  <a:solidFill>
                    <a:srgbClr val="009999"/>
                  </a:solidFill>
                  <a:cs typeface="Times New Roman" panose="02020603050405020304" pitchFamily="18" charset="0"/>
                  <a:sym typeface="Symbol" panose="05050102010706020507" pitchFamily="18" charset="2"/>
                </a:rPr>
                <a:t>A</a:t>
              </a:r>
              <a:r>
                <a:rPr lang="en-US" altLang="en-US" dirty="0">
                  <a:solidFill>
                    <a:srgbClr val="009999"/>
                  </a:solidFill>
                  <a:cs typeface="Times New Roman" panose="02020603050405020304" pitchFamily="18" charset="0"/>
                  <a:sym typeface="Symbol" panose="05050102010706020507" pitchFamily="18" charset="2"/>
                </a:rPr>
                <a:t>[</a:t>
              </a:r>
              <a:r>
                <a:rPr lang="en-US" altLang="en-US" i="1" dirty="0" err="1">
                  <a:solidFill>
                    <a:srgbClr val="009999"/>
                  </a:solidFill>
                  <a:cs typeface="Times New Roman" panose="02020603050405020304" pitchFamily="18" charset="0"/>
                  <a:sym typeface="Symbol" panose="05050102010706020507" pitchFamily="18" charset="2"/>
                </a:rPr>
                <a:t>i</a:t>
              </a:r>
              <a:r>
                <a:rPr lang="en-US" altLang="en-US" dirty="0">
                  <a:solidFill>
                    <a:srgbClr val="009999"/>
                  </a:solidFill>
                  <a:cs typeface="Times New Roman" panose="02020603050405020304" pitchFamily="18" charset="0"/>
                  <a:sym typeface="Symbol" panose="05050102010706020507" pitchFamily="18" charset="2"/>
                </a:rPr>
                <a:t>] &gt; </a:t>
              </a:r>
              <a:r>
                <a:rPr lang="en-US" altLang="en-US" i="1" dirty="0">
                  <a:solidFill>
                    <a:srgbClr val="009999"/>
                  </a:solidFill>
                  <a:cs typeface="Times New Roman" panose="02020603050405020304" pitchFamily="18" charset="0"/>
                  <a:sym typeface="Symbol" panose="05050102010706020507" pitchFamily="18" charset="2"/>
                </a:rPr>
                <a:t>key</a:t>
              </a:r>
              <a:endParaRPr lang="en-US" altLang="en-US" dirty="0">
                <a:solidFill>
                  <a:srgbClr val="009999"/>
                </a:solidFill>
                <a:cs typeface="Times New Roman" panose="02020603050405020304" pitchFamily="18" charset="0"/>
                <a:sym typeface="Symbol" panose="05050102010706020507" pitchFamily="18" charset="2"/>
              </a:endParaRPr>
            </a:p>
            <a:p>
              <a:r>
                <a:rPr lang="en-US" altLang="en-US" dirty="0">
                  <a:cs typeface="Times New Roman" panose="02020603050405020304" pitchFamily="18" charset="0"/>
                  <a:sym typeface="Symbol" panose="05050102010706020507" pitchFamily="18" charset="2"/>
                </a:rPr>
                <a:t>				</a:t>
              </a:r>
              <a:r>
                <a:rPr lang="en-US" altLang="en-US" b="1" dirty="0">
                  <a:cs typeface="Times New Roman" panose="02020603050405020304" pitchFamily="18" charset="0"/>
                  <a:sym typeface="Symbol" panose="05050102010706020507" pitchFamily="18" charset="2"/>
                </a:rPr>
                <a:t>do</a:t>
              </a:r>
              <a:r>
                <a:rPr lang="en-US" altLang="en-US" dirty="0">
                  <a:cs typeface="Times New Roman" panose="02020603050405020304" pitchFamily="18" charset="0"/>
                  <a:sym typeface="Symbol" panose="05050102010706020507" pitchFamily="18" charset="2"/>
                </a:rPr>
                <a:t>	</a:t>
              </a:r>
              <a:r>
                <a:rPr lang="en-US" altLang="en-US" i="1" dirty="0">
                  <a:solidFill>
                    <a:srgbClr val="009999"/>
                  </a:solidFill>
                  <a:cs typeface="Times New Roman" panose="02020603050405020304" pitchFamily="18" charset="0"/>
                  <a:sym typeface="Symbol" panose="05050102010706020507" pitchFamily="18" charset="2"/>
                </a:rPr>
                <a:t>A</a:t>
              </a:r>
              <a:r>
                <a:rPr lang="en-US" altLang="en-US" dirty="0">
                  <a:solidFill>
                    <a:srgbClr val="009999"/>
                  </a:solidFill>
                  <a:cs typeface="Times New Roman" panose="02020603050405020304" pitchFamily="18" charset="0"/>
                  <a:sym typeface="Symbol" panose="05050102010706020507" pitchFamily="18" charset="2"/>
                </a:rPr>
                <a:t>[</a:t>
              </a:r>
              <a:r>
                <a:rPr lang="en-US" altLang="en-US" i="1" dirty="0">
                  <a:solidFill>
                    <a:srgbClr val="009999"/>
                  </a:solidFill>
                  <a:cs typeface="Times New Roman" panose="02020603050405020304" pitchFamily="18" charset="0"/>
                  <a:sym typeface="Symbol" panose="05050102010706020507" pitchFamily="18" charset="2"/>
                </a:rPr>
                <a:t>i+</a:t>
              </a:r>
              <a:r>
                <a:rPr lang="en-US" altLang="en-US" dirty="0">
                  <a:solidFill>
                    <a:srgbClr val="009999"/>
                  </a:solidFill>
                  <a:cs typeface="Times New Roman" panose="02020603050405020304" pitchFamily="18" charset="0"/>
                  <a:sym typeface="Symbol" panose="05050102010706020507" pitchFamily="18" charset="2"/>
                </a:rPr>
                <a:t>1] ← </a:t>
              </a:r>
              <a:r>
                <a:rPr lang="en-US" altLang="en-US" i="1" dirty="0">
                  <a:solidFill>
                    <a:srgbClr val="009999"/>
                  </a:solidFill>
                  <a:cs typeface="Times New Roman" panose="02020603050405020304" pitchFamily="18" charset="0"/>
                  <a:sym typeface="Symbol" panose="05050102010706020507" pitchFamily="18" charset="2"/>
                </a:rPr>
                <a:t>A</a:t>
              </a:r>
              <a:r>
                <a:rPr lang="en-US" altLang="en-US" dirty="0">
                  <a:solidFill>
                    <a:srgbClr val="009999"/>
                  </a:solidFill>
                  <a:cs typeface="Times New Roman" panose="02020603050405020304" pitchFamily="18" charset="0"/>
                  <a:sym typeface="Symbol" panose="05050102010706020507" pitchFamily="18" charset="2"/>
                </a:rPr>
                <a:t>[</a:t>
              </a:r>
              <a:r>
                <a:rPr lang="en-US" altLang="en-US" i="1" dirty="0" err="1">
                  <a:solidFill>
                    <a:srgbClr val="009999"/>
                  </a:solidFill>
                  <a:cs typeface="Times New Roman" panose="02020603050405020304" pitchFamily="18" charset="0"/>
                  <a:sym typeface="Symbol" panose="05050102010706020507" pitchFamily="18" charset="2"/>
                </a:rPr>
                <a:t>i</a:t>
              </a:r>
              <a:r>
                <a:rPr lang="en-US" altLang="en-US" dirty="0">
                  <a:solidFill>
                    <a:srgbClr val="009999"/>
                  </a:solidFill>
                  <a:cs typeface="Times New Roman" panose="02020603050405020304" pitchFamily="18" charset="0"/>
                  <a:sym typeface="Symbol" panose="05050102010706020507" pitchFamily="18" charset="2"/>
                </a:rPr>
                <a:t>]</a:t>
              </a:r>
            </a:p>
            <a:p>
              <a:r>
                <a:rPr lang="en-US" altLang="en-US" dirty="0">
                  <a:cs typeface="Times New Roman" panose="02020603050405020304" pitchFamily="18" charset="0"/>
                  <a:sym typeface="Symbol" panose="05050102010706020507" pitchFamily="18" charset="2"/>
                </a:rPr>
                <a:t>					</a:t>
              </a:r>
              <a:r>
                <a:rPr lang="en-US" altLang="en-US" i="1" dirty="0" err="1">
                  <a:solidFill>
                    <a:srgbClr val="009999"/>
                  </a:solidFill>
                  <a:cs typeface="Times New Roman" panose="02020603050405020304" pitchFamily="18" charset="0"/>
                  <a:sym typeface="Symbol" panose="05050102010706020507" pitchFamily="18" charset="2"/>
                </a:rPr>
                <a:t>i</a:t>
              </a:r>
              <a:r>
                <a:rPr lang="en-US" altLang="en-US" i="1" dirty="0">
                  <a:solidFill>
                    <a:srgbClr val="009999"/>
                  </a:solidFill>
                  <a:cs typeface="Times New Roman" panose="02020603050405020304" pitchFamily="18" charset="0"/>
                  <a:sym typeface="Symbol" panose="05050102010706020507" pitchFamily="18" charset="2"/>
                </a:rPr>
                <a:t> ← </a:t>
              </a:r>
              <a:r>
                <a:rPr lang="en-US" altLang="en-US" i="1" dirty="0" err="1">
                  <a:solidFill>
                    <a:srgbClr val="009999"/>
                  </a:solidFill>
                  <a:cs typeface="Times New Roman" panose="02020603050405020304" pitchFamily="18" charset="0"/>
                  <a:sym typeface="Symbol" panose="05050102010706020507" pitchFamily="18" charset="2"/>
                </a:rPr>
                <a:t>i</a:t>
              </a:r>
              <a:r>
                <a:rPr lang="en-US" altLang="en-US" i="1" dirty="0">
                  <a:solidFill>
                    <a:srgbClr val="009999"/>
                  </a:solidFill>
                  <a:cs typeface="Times New Roman" panose="02020603050405020304" pitchFamily="18" charset="0"/>
                  <a:sym typeface="Symbol" panose="05050102010706020507" pitchFamily="18" charset="2"/>
                </a:rPr>
                <a:t> – </a:t>
              </a:r>
              <a:r>
                <a:rPr lang="en-US" altLang="en-US" dirty="0">
                  <a:solidFill>
                    <a:srgbClr val="009999"/>
                  </a:solidFill>
                  <a:cs typeface="Times New Roman" panose="02020603050405020304" pitchFamily="18" charset="0"/>
                  <a:sym typeface="Symbol" panose="05050102010706020507" pitchFamily="18" charset="2"/>
                </a:rPr>
                <a:t>1</a:t>
              </a:r>
            </a:p>
            <a:p>
              <a:r>
                <a:rPr lang="en-US" altLang="en-US" dirty="0">
                  <a:cs typeface="Times New Roman" panose="02020603050405020304" pitchFamily="18" charset="0"/>
                  <a:sym typeface="Symbol" panose="05050102010706020507" pitchFamily="18" charset="2"/>
                </a:rPr>
                <a:t>			</a:t>
              </a:r>
              <a:r>
                <a:rPr lang="en-US" altLang="en-US" i="1" dirty="0">
                  <a:solidFill>
                    <a:srgbClr val="009999"/>
                  </a:solidFill>
                  <a:cs typeface="Times New Roman" panose="02020603050405020304" pitchFamily="18" charset="0"/>
                  <a:sym typeface="Symbol" panose="05050102010706020507" pitchFamily="18" charset="2"/>
                </a:rPr>
                <a:t>A</a:t>
              </a:r>
              <a:r>
                <a:rPr lang="en-US" altLang="en-US" dirty="0">
                  <a:solidFill>
                    <a:srgbClr val="009999"/>
                  </a:solidFill>
                  <a:cs typeface="Times New Roman" panose="02020603050405020304" pitchFamily="18" charset="0"/>
                  <a:sym typeface="Symbol" panose="05050102010706020507" pitchFamily="18" charset="2"/>
                </a:rPr>
                <a:t>[</a:t>
              </a:r>
              <a:r>
                <a:rPr lang="en-US" altLang="en-US" i="1" dirty="0">
                  <a:solidFill>
                    <a:srgbClr val="009999"/>
                  </a:solidFill>
                  <a:cs typeface="Times New Roman" panose="02020603050405020304" pitchFamily="18" charset="0"/>
                  <a:sym typeface="Symbol" panose="05050102010706020507" pitchFamily="18" charset="2"/>
                </a:rPr>
                <a:t>i+</a:t>
              </a:r>
              <a:r>
                <a:rPr lang="en-US" altLang="en-US" dirty="0">
                  <a:solidFill>
                    <a:srgbClr val="009999"/>
                  </a:solidFill>
                  <a:cs typeface="Times New Roman" panose="02020603050405020304" pitchFamily="18" charset="0"/>
                  <a:sym typeface="Symbol" panose="05050102010706020507" pitchFamily="18" charset="2"/>
                </a:rPr>
                <a:t>1] = </a:t>
              </a:r>
              <a:r>
                <a:rPr lang="en-US" altLang="en-US" i="1" dirty="0">
                  <a:solidFill>
                    <a:srgbClr val="009999"/>
                  </a:solidFill>
                  <a:cs typeface="Times New Roman" panose="02020603050405020304" pitchFamily="18" charset="0"/>
                  <a:sym typeface="Symbol" panose="05050102010706020507" pitchFamily="18" charset="2"/>
                </a:rPr>
                <a:t>key</a:t>
              </a:r>
            </a:p>
          </p:txBody>
        </p:sp>
        <p:sp>
          <p:nvSpPr>
            <p:cNvPr id="14345" name="AutoShape 9">
              <a:extLst>
                <a:ext uri="{FF2B5EF4-FFF2-40B4-BE49-F238E27FC236}">
                  <a16:creationId xmlns:a16="http://schemas.microsoft.com/office/drawing/2014/main" id="{D66B959C-26F7-45AB-887B-D23FBBD19738}"/>
                </a:ext>
              </a:extLst>
            </p:cNvPr>
            <p:cNvSpPr>
              <a:spLocks/>
            </p:cNvSpPr>
            <p:nvPr/>
          </p:nvSpPr>
          <p:spPr bwMode="auto">
            <a:xfrm flipH="1">
              <a:off x="2025" y="1021"/>
              <a:ext cx="144" cy="1776"/>
            </a:xfrm>
            <a:prstGeom prst="rightBrace">
              <a:avLst>
                <a:gd name="adj1" fmla="val 102778"/>
                <a:gd name="adj2" fmla="val 50000"/>
              </a:avLst>
            </a:pr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46" name="Text Box 10">
              <a:extLst>
                <a:ext uri="{FF2B5EF4-FFF2-40B4-BE49-F238E27FC236}">
                  <a16:creationId xmlns:a16="http://schemas.microsoft.com/office/drawing/2014/main" id="{7EE50280-5A1C-0C09-4D6E-D293ECE2CA60}"/>
                </a:ext>
              </a:extLst>
            </p:cNvPr>
            <p:cNvSpPr txBox="1">
              <a:spLocks noChangeArrowheads="1"/>
            </p:cNvSpPr>
            <p:nvPr/>
          </p:nvSpPr>
          <p:spPr bwMode="auto">
            <a:xfrm>
              <a:off x="414" y="1726"/>
              <a:ext cx="80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solidFill>
                    <a:schemeClr val="hlink"/>
                  </a:solidFill>
                </a:rPr>
                <a:t>“pseudocode”</a:t>
              </a:r>
            </a:p>
          </p:txBody>
        </p:sp>
      </p:grpSp>
      <p:sp>
        <p:nvSpPr>
          <p:cNvPr id="14347" name="Rectangle 11">
            <a:extLst>
              <a:ext uri="{FF2B5EF4-FFF2-40B4-BE49-F238E27FC236}">
                <a16:creationId xmlns:a16="http://schemas.microsoft.com/office/drawing/2014/main" id="{8B797660-86A3-114B-10A0-E98A1D43B38D}"/>
              </a:ext>
            </a:extLst>
          </p:cNvPr>
          <p:cNvSpPr>
            <a:spLocks noChangeArrowheads="1"/>
          </p:cNvSpPr>
          <p:nvPr/>
        </p:nvSpPr>
        <p:spPr bwMode="auto">
          <a:xfrm>
            <a:off x="2859088" y="5105400"/>
            <a:ext cx="6324600" cy="381000"/>
          </a:xfrm>
          <a:prstGeom prst="rect">
            <a:avLst/>
          </a:prstGeom>
          <a:solidFill>
            <a:srgbClr val="DDDDDD"/>
          </a:solidFill>
          <a:ln w="9525">
            <a:solidFill>
              <a:schemeClr val="tx1"/>
            </a:solidFill>
            <a:miter lim="800000"/>
            <a:headEnd/>
            <a:tailEnd/>
          </a:ln>
          <a:effectLst>
            <a:outerShdw dist="107763" dir="2700000" algn="ctr" rotWithShape="0">
              <a:schemeClr val="bg2"/>
            </a:outerShdw>
          </a:effectLst>
        </p:spPr>
        <p:txBody>
          <a:bodyPr wrap="none" anchor="ctr"/>
          <a:lstStyle/>
          <a:p>
            <a:endParaRPr lang="en-GB"/>
          </a:p>
        </p:txBody>
      </p:sp>
      <p:sp>
        <p:nvSpPr>
          <p:cNvPr id="14348" name="Rectangle 12">
            <a:extLst>
              <a:ext uri="{FF2B5EF4-FFF2-40B4-BE49-F238E27FC236}">
                <a16:creationId xmlns:a16="http://schemas.microsoft.com/office/drawing/2014/main" id="{A39C6507-2F39-0B73-B02D-346E0CA2D79B}"/>
              </a:ext>
            </a:extLst>
          </p:cNvPr>
          <p:cNvSpPr>
            <a:spLocks noChangeArrowheads="1"/>
          </p:cNvSpPr>
          <p:nvPr/>
        </p:nvSpPr>
        <p:spPr bwMode="auto">
          <a:xfrm>
            <a:off x="5602288" y="5105400"/>
            <a:ext cx="228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49" name="Text Box 13">
            <a:extLst>
              <a:ext uri="{FF2B5EF4-FFF2-40B4-BE49-F238E27FC236}">
                <a16:creationId xmlns:a16="http://schemas.microsoft.com/office/drawing/2014/main" id="{95E5C59C-4B67-6900-903E-733E127400AD}"/>
              </a:ext>
            </a:extLst>
          </p:cNvPr>
          <p:cNvSpPr txBox="1">
            <a:spLocks noChangeArrowheads="1"/>
          </p:cNvSpPr>
          <p:nvPr/>
        </p:nvSpPr>
        <p:spPr bwMode="auto">
          <a:xfrm>
            <a:off x="4078288" y="4648201"/>
            <a:ext cx="2535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i="1"/>
              <a:t>i</a:t>
            </a:r>
          </a:p>
        </p:txBody>
      </p:sp>
      <p:sp>
        <p:nvSpPr>
          <p:cNvPr id="14350" name="Text Box 14">
            <a:extLst>
              <a:ext uri="{FF2B5EF4-FFF2-40B4-BE49-F238E27FC236}">
                <a16:creationId xmlns:a16="http://schemas.microsoft.com/office/drawing/2014/main" id="{DF6A6384-70D0-99C4-8BEF-D0213BB2A00C}"/>
              </a:ext>
            </a:extLst>
          </p:cNvPr>
          <p:cNvSpPr txBox="1">
            <a:spLocks noChangeArrowheads="1"/>
          </p:cNvSpPr>
          <p:nvPr/>
        </p:nvSpPr>
        <p:spPr bwMode="auto">
          <a:xfrm>
            <a:off x="5617571" y="4648201"/>
            <a:ext cx="2535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en-US" sz="2400" i="1"/>
              <a:t>j</a:t>
            </a:r>
          </a:p>
        </p:txBody>
      </p:sp>
      <p:sp>
        <p:nvSpPr>
          <p:cNvPr id="14351" name="Line 15">
            <a:extLst>
              <a:ext uri="{FF2B5EF4-FFF2-40B4-BE49-F238E27FC236}">
                <a16:creationId xmlns:a16="http://schemas.microsoft.com/office/drawing/2014/main" id="{1C2518C8-7B9F-E8DD-8B57-ED9CE00001C3}"/>
              </a:ext>
            </a:extLst>
          </p:cNvPr>
          <p:cNvSpPr>
            <a:spLocks noChangeShapeType="1"/>
          </p:cNvSpPr>
          <p:nvPr/>
        </p:nvSpPr>
        <p:spPr bwMode="auto">
          <a:xfrm>
            <a:off x="4230688" y="5295900"/>
            <a:ext cx="304800" cy="0"/>
          </a:xfrm>
          <a:prstGeom prst="line">
            <a:avLst/>
          </a:prstGeom>
          <a:noFill/>
          <a:ln w="254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52" name="Line 16">
            <a:extLst>
              <a:ext uri="{FF2B5EF4-FFF2-40B4-BE49-F238E27FC236}">
                <a16:creationId xmlns:a16="http://schemas.microsoft.com/office/drawing/2014/main" id="{A4D1A015-A60B-66AA-6FB1-1722D51A8105}"/>
              </a:ext>
            </a:extLst>
          </p:cNvPr>
          <p:cNvSpPr>
            <a:spLocks noChangeShapeType="1"/>
          </p:cNvSpPr>
          <p:nvPr/>
        </p:nvSpPr>
        <p:spPr bwMode="auto">
          <a:xfrm>
            <a:off x="4611688" y="5295900"/>
            <a:ext cx="304800" cy="0"/>
          </a:xfrm>
          <a:prstGeom prst="line">
            <a:avLst/>
          </a:prstGeom>
          <a:noFill/>
          <a:ln w="254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53" name="Line 17">
            <a:extLst>
              <a:ext uri="{FF2B5EF4-FFF2-40B4-BE49-F238E27FC236}">
                <a16:creationId xmlns:a16="http://schemas.microsoft.com/office/drawing/2014/main" id="{9D3B5647-AD44-CD48-D2E6-B3E4856A1A9D}"/>
              </a:ext>
            </a:extLst>
          </p:cNvPr>
          <p:cNvSpPr>
            <a:spLocks noChangeShapeType="1"/>
          </p:cNvSpPr>
          <p:nvPr/>
        </p:nvSpPr>
        <p:spPr bwMode="auto">
          <a:xfrm>
            <a:off x="4992688" y="5295900"/>
            <a:ext cx="304800" cy="0"/>
          </a:xfrm>
          <a:prstGeom prst="line">
            <a:avLst/>
          </a:prstGeom>
          <a:noFill/>
          <a:ln w="254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54" name="Line 18">
            <a:extLst>
              <a:ext uri="{FF2B5EF4-FFF2-40B4-BE49-F238E27FC236}">
                <a16:creationId xmlns:a16="http://schemas.microsoft.com/office/drawing/2014/main" id="{5EA2F3BA-BADF-F407-5E63-F3E497A4E7D6}"/>
              </a:ext>
            </a:extLst>
          </p:cNvPr>
          <p:cNvSpPr>
            <a:spLocks noChangeShapeType="1"/>
          </p:cNvSpPr>
          <p:nvPr/>
        </p:nvSpPr>
        <p:spPr bwMode="auto">
          <a:xfrm>
            <a:off x="5373688" y="5295900"/>
            <a:ext cx="304800" cy="0"/>
          </a:xfrm>
          <a:prstGeom prst="line">
            <a:avLst/>
          </a:prstGeom>
          <a:noFill/>
          <a:ln w="254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56" name="Rectangle 20">
            <a:extLst>
              <a:ext uri="{FF2B5EF4-FFF2-40B4-BE49-F238E27FC236}">
                <a16:creationId xmlns:a16="http://schemas.microsoft.com/office/drawing/2014/main" id="{BFA8F5F2-22C6-D33E-319D-6B997F45FFE1}"/>
              </a:ext>
            </a:extLst>
          </p:cNvPr>
          <p:cNvSpPr>
            <a:spLocks noChangeArrowheads="1"/>
          </p:cNvSpPr>
          <p:nvPr/>
        </p:nvSpPr>
        <p:spPr bwMode="auto">
          <a:xfrm>
            <a:off x="5381625" y="5562601"/>
            <a:ext cx="463588" cy="307777"/>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cs typeface="Times New Roman" panose="02020603050405020304" pitchFamily="18" charset="0"/>
                <a:sym typeface="Symbol" panose="05050102010706020507" pitchFamily="18" charset="2"/>
              </a:rPr>
              <a:t>key</a:t>
            </a:r>
          </a:p>
        </p:txBody>
      </p:sp>
      <p:sp>
        <p:nvSpPr>
          <p:cNvPr id="14355" name="Line 19">
            <a:extLst>
              <a:ext uri="{FF2B5EF4-FFF2-40B4-BE49-F238E27FC236}">
                <a16:creationId xmlns:a16="http://schemas.microsoft.com/office/drawing/2014/main" id="{AF282E86-21A8-694D-BE00-B86E6ABFACE0}"/>
              </a:ext>
            </a:extLst>
          </p:cNvPr>
          <p:cNvSpPr>
            <a:spLocks noChangeShapeType="1"/>
          </p:cNvSpPr>
          <p:nvPr/>
        </p:nvSpPr>
        <p:spPr bwMode="auto">
          <a:xfrm>
            <a:off x="5715000" y="5334000"/>
            <a:ext cx="1588" cy="381000"/>
          </a:xfrm>
          <a:prstGeom prst="line">
            <a:avLst/>
          </a:prstGeom>
          <a:noFill/>
          <a:ln w="254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60" name="Text Box 24">
            <a:extLst>
              <a:ext uri="{FF2B5EF4-FFF2-40B4-BE49-F238E27FC236}">
                <a16:creationId xmlns:a16="http://schemas.microsoft.com/office/drawing/2014/main" id="{2E27BC0F-2FC5-3202-1CBC-6EB538DD56FD}"/>
              </a:ext>
            </a:extLst>
          </p:cNvPr>
          <p:cNvSpPr txBox="1">
            <a:spLocks noChangeArrowheads="1"/>
          </p:cNvSpPr>
          <p:nvPr/>
        </p:nvSpPr>
        <p:spPr bwMode="auto">
          <a:xfrm>
            <a:off x="3641726" y="5791201"/>
            <a:ext cx="681597"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accent2"/>
                </a:solidFill>
              </a:rPr>
              <a:t>sorted</a:t>
            </a:r>
          </a:p>
        </p:txBody>
      </p:sp>
      <p:sp>
        <p:nvSpPr>
          <p:cNvPr id="14364" name="AutoShape 28">
            <a:extLst>
              <a:ext uri="{FF2B5EF4-FFF2-40B4-BE49-F238E27FC236}">
                <a16:creationId xmlns:a16="http://schemas.microsoft.com/office/drawing/2014/main" id="{6885E4F1-0657-B2EE-A9CC-9298BB1A2FB4}"/>
              </a:ext>
            </a:extLst>
          </p:cNvPr>
          <p:cNvSpPr>
            <a:spLocks/>
          </p:cNvSpPr>
          <p:nvPr/>
        </p:nvSpPr>
        <p:spPr bwMode="auto">
          <a:xfrm rot="-5400000">
            <a:off x="4079876" y="4341813"/>
            <a:ext cx="301625" cy="2743200"/>
          </a:xfrm>
          <a:prstGeom prst="leftBrace">
            <a:avLst>
              <a:gd name="adj1" fmla="val 75789"/>
              <a:gd name="adj2" fmla="val 50000"/>
            </a:avLst>
          </a:prstGeom>
          <a:noFill/>
          <a:ln w="19050">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65" name="Arc 29">
            <a:extLst>
              <a:ext uri="{FF2B5EF4-FFF2-40B4-BE49-F238E27FC236}">
                <a16:creationId xmlns:a16="http://schemas.microsoft.com/office/drawing/2014/main" id="{942FC5CB-0DFA-57AC-4D8C-DAC0F6B17D73}"/>
              </a:ext>
            </a:extLst>
          </p:cNvPr>
          <p:cNvSpPr>
            <a:spLocks/>
          </p:cNvSpPr>
          <p:nvPr/>
        </p:nvSpPr>
        <p:spPr bwMode="auto">
          <a:xfrm flipH="1" flipV="1">
            <a:off x="4306888" y="5105401"/>
            <a:ext cx="1143000" cy="760413"/>
          </a:xfrm>
          <a:custGeom>
            <a:avLst/>
            <a:gdLst>
              <a:gd name="G0" fmla="+- 0 0 0"/>
              <a:gd name="G1" fmla="+- 21597 0 0"/>
              <a:gd name="G2" fmla="+- 21600 0 0"/>
              <a:gd name="T0" fmla="*/ 361 w 20244"/>
              <a:gd name="T1" fmla="*/ 0 h 21597"/>
              <a:gd name="T2" fmla="*/ 20244 w 20244"/>
              <a:gd name="T3" fmla="*/ 14064 h 21597"/>
              <a:gd name="T4" fmla="*/ 0 w 20244"/>
              <a:gd name="T5" fmla="*/ 21597 h 21597"/>
            </a:gdLst>
            <a:ahLst/>
            <a:cxnLst>
              <a:cxn ang="0">
                <a:pos x="T0" y="T1"/>
              </a:cxn>
              <a:cxn ang="0">
                <a:pos x="T2" y="T3"/>
              </a:cxn>
              <a:cxn ang="0">
                <a:pos x="T4" y="T5"/>
              </a:cxn>
            </a:cxnLst>
            <a:rect l="0" t="0" r="r" b="b"/>
            <a:pathLst>
              <a:path w="20244" h="21597" fill="none" extrusionOk="0">
                <a:moveTo>
                  <a:pt x="360" y="0"/>
                </a:moveTo>
                <a:cubicBezTo>
                  <a:pt x="9251" y="148"/>
                  <a:pt x="17142" y="5730"/>
                  <a:pt x="20243" y="14064"/>
                </a:cubicBezTo>
              </a:path>
              <a:path w="20244" h="21597" stroke="0" extrusionOk="0">
                <a:moveTo>
                  <a:pt x="360" y="0"/>
                </a:moveTo>
                <a:cubicBezTo>
                  <a:pt x="9251" y="148"/>
                  <a:pt x="17142" y="5730"/>
                  <a:pt x="20243" y="14064"/>
                </a:cubicBezTo>
                <a:lnTo>
                  <a:pt x="0" y="21597"/>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70" name="Text Box 34">
            <a:extLst>
              <a:ext uri="{FF2B5EF4-FFF2-40B4-BE49-F238E27FC236}">
                <a16:creationId xmlns:a16="http://schemas.microsoft.com/office/drawing/2014/main" id="{8860FB75-37B7-67BA-CFF0-95E05653910A}"/>
              </a:ext>
            </a:extLst>
          </p:cNvPr>
          <p:cNvSpPr txBox="1">
            <a:spLocks noChangeArrowheads="1"/>
          </p:cNvSpPr>
          <p:nvPr/>
        </p:nvSpPr>
        <p:spPr bwMode="auto">
          <a:xfrm>
            <a:off x="1970088" y="4983164"/>
            <a:ext cx="3545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A</a:t>
            </a:r>
            <a:r>
              <a:rPr lang="en-US" altLang="en-US"/>
              <a:t>:</a:t>
            </a:r>
          </a:p>
        </p:txBody>
      </p:sp>
      <p:sp>
        <p:nvSpPr>
          <p:cNvPr id="14371" name="Text Box 35">
            <a:extLst>
              <a:ext uri="{FF2B5EF4-FFF2-40B4-BE49-F238E27FC236}">
                <a16:creationId xmlns:a16="http://schemas.microsoft.com/office/drawing/2014/main" id="{D596C512-520E-44AC-BF9E-16985CB6BA95}"/>
              </a:ext>
            </a:extLst>
          </p:cNvPr>
          <p:cNvSpPr txBox="1">
            <a:spLocks noChangeArrowheads="1"/>
          </p:cNvSpPr>
          <p:nvPr/>
        </p:nvSpPr>
        <p:spPr bwMode="auto">
          <a:xfrm>
            <a:off x="2895600" y="46482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a:t>1</a:t>
            </a:r>
          </a:p>
        </p:txBody>
      </p:sp>
      <p:sp>
        <p:nvSpPr>
          <p:cNvPr id="14372" name="Text Box 36">
            <a:extLst>
              <a:ext uri="{FF2B5EF4-FFF2-40B4-BE49-F238E27FC236}">
                <a16:creationId xmlns:a16="http://schemas.microsoft.com/office/drawing/2014/main" id="{D866B911-7EEF-1E8F-0F50-D797CC4453AE}"/>
              </a:ext>
            </a:extLst>
          </p:cNvPr>
          <p:cNvSpPr txBox="1">
            <a:spLocks noChangeArrowheads="1"/>
          </p:cNvSpPr>
          <p:nvPr/>
        </p:nvSpPr>
        <p:spPr bwMode="auto">
          <a:xfrm>
            <a:off x="8807450" y="46482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i="1"/>
              <a:t>n</a:t>
            </a:r>
          </a:p>
        </p:txBody>
      </p:sp>
      <p:grpSp>
        <p:nvGrpSpPr>
          <p:cNvPr id="9" name="Group 8">
            <a:extLst>
              <a:ext uri="{FF2B5EF4-FFF2-40B4-BE49-F238E27FC236}">
                <a16:creationId xmlns:a16="http://schemas.microsoft.com/office/drawing/2014/main" id="{FE52368D-2B0D-899D-864B-3466C583EBC0}"/>
              </a:ext>
            </a:extLst>
          </p:cNvPr>
          <p:cNvGrpSpPr/>
          <p:nvPr/>
        </p:nvGrpSpPr>
        <p:grpSpPr>
          <a:xfrm>
            <a:off x="6280791" y="4311217"/>
            <a:ext cx="1744920" cy="359280"/>
            <a:chOff x="6280791" y="4311217"/>
            <a:chExt cx="1744920" cy="35928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772F88BE-014A-051D-4A23-53F4325F5D87}"/>
                    </a:ext>
                  </a:extLst>
                </p14:cNvPr>
                <p14:cNvContentPartPr/>
                <p14:nvPr/>
              </p14:nvContentPartPr>
              <p14:xfrm>
                <a:off x="6328311" y="4374937"/>
                <a:ext cx="109440" cy="18000"/>
              </p14:xfrm>
            </p:contentPart>
          </mc:Choice>
          <mc:Fallback>
            <p:pic>
              <p:nvPicPr>
                <p:cNvPr id="5" name="Ink 4">
                  <a:extLst>
                    <a:ext uri="{FF2B5EF4-FFF2-40B4-BE49-F238E27FC236}">
                      <a16:creationId xmlns:a16="http://schemas.microsoft.com/office/drawing/2014/main" id="{772F88BE-014A-051D-4A23-53F4325F5D87}"/>
                    </a:ext>
                  </a:extLst>
                </p:cNvPr>
                <p:cNvPicPr/>
                <p:nvPr/>
              </p:nvPicPr>
              <p:blipFill>
                <a:blip r:embed="rId3"/>
                <a:stretch>
                  <a:fillRect/>
                </a:stretch>
              </p:blipFill>
              <p:spPr>
                <a:xfrm>
                  <a:off x="6322191" y="4368817"/>
                  <a:ext cx="12168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4972BE18-8C5C-948A-A9D2-34D8F7865FBA}"/>
                    </a:ext>
                  </a:extLst>
                </p14:cNvPr>
                <p14:cNvContentPartPr/>
                <p14:nvPr/>
              </p14:nvContentPartPr>
              <p14:xfrm>
                <a:off x="6280791" y="4462057"/>
                <a:ext cx="146880" cy="18360"/>
              </p14:xfrm>
            </p:contentPart>
          </mc:Choice>
          <mc:Fallback>
            <p:pic>
              <p:nvPicPr>
                <p:cNvPr id="6" name="Ink 5">
                  <a:extLst>
                    <a:ext uri="{FF2B5EF4-FFF2-40B4-BE49-F238E27FC236}">
                      <a16:creationId xmlns:a16="http://schemas.microsoft.com/office/drawing/2014/main" id="{4972BE18-8C5C-948A-A9D2-34D8F7865FBA}"/>
                    </a:ext>
                  </a:extLst>
                </p:cNvPr>
                <p:cNvPicPr/>
                <p:nvPr/>
              </p:nvPicPr>
              <p:blipFill>
                <a:blip r:embed="rId5"/>
                <a:stretch>
                  <a:fillRect/>
                </a:stretch>
              </p:blipFill>
              <p:spPr>
                <a:xfrm>
                  <a:off x="6274671" y="4455937"/>
                  <a:ext cx="15912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263AC48F-6A47-C044-298E-C0356DE5B74D}"/>
                    </a:ext>
                  </a:extLst>
                </p14:cNvPr>
                <p14:cNvContentPartPr/>
                <p14:nvPr/>
              </p14:nvContentPartPr>
              <p14:xfrm>
                <a:off x="6363231" y="4311217"/>
                <a:ext cx="151200" cy="295200"/>
              </p14:xfrm>
            </p:contentPart>
          </mc:Choice>
          <mc:Fallback>
            <p:pic>
              <p:nvPicPr>
                <p:cNvPr id="7" name="Ink 6">
                  <a:extLst>
                    <a:ext uri="{FF2B5EF4-FFF2-40B4-BE49-F238E27FC236}">
                      <a16:creationId xmlns:a16="http://schemas.microsoft.com/office/drawing/2014/main" id="{263AC48F-6A47-C044-298E-C0356DE5B74D}"/>
                    </a:ext>
                  </a:extLst>
                </p:cNvPr>
                <p:cNvPicPr/>
                <p:nvPr/>
              </p:nvPicPr>
              <p:blipFill>
                <a:blip r:embed="rId7"/>
                <a:stretch>
                  <a:fillRect/>
                </a:stretch>
              </p:blipFill>
              <p:spPr>
                <a:xfrm>
                  <a:off x="6357111" y="4305097"/>
                  <a:ext cx="16344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368D96CF-E9EA-9D8D-B2F9-CF939BAF72CD}"/>
                    </a:ext>
                  </a:extLst>
                </p14:cNvPr>
                <p14:cNvContentPartPr/>
                <p14:nvPr/>
              </p14:nvContentPartPr>
              <p14:xfrm>
                <a:off x="6701271" y="4626217"/>
                <a:ext cx="1324440" cy="44280"/>
              </p14:xfrm>
            </p:contentPart>
          </mc:Choice>
          <mc:Fallback>
            <p:pic>
              <p:nvPicPr>
                <p:cNvPr id="8" name="Ink 7">
                  <a:extLst>
                    <a:ext uri="{FF2B5EF4-FFF2-40B4-BE49-F238E27FC236}">
                      <a16:creationId xmlns:a16="http://schemas.microsoft.com/office/drawing/2014/main" id="{368D96CF-E9EA-9D8D-B2F9-CF939BAF72CD}"/>
                    </a:ext>
                  </a:extLst>
                </p:cNvPr>
                <p:cNvPicPr/>
                <p:nvPr/>
              </p:nvPicPr>
              <p:blipFill>
                <a:blip r:embed="rId9"/>
                <a:stretch>
                  <a:fillRect/>
                </a:stretch>
              </p:blipFill>
              <p:spPr>
                <a:xfrm>
                  <a:off x="6695151" y="4620097"/>
                  <a:ext cx="1336680" cy="56520"/>
                </a:xfrm>
                <a:prstGeom prst="rect">
                  <a:avLst/>
                </a:prstGeom>
              </p:spPr>
            </p:pic>
          </mc:Fallback>
        </mc:AlternateContent>
      </p:grpSp>
      <p:grpSp>
        <p:nvGrpSpPr>
          <p:cNvPr id="14" name="Group 13">
            <a:extLst>
              <a:ext uri="{FF2B5EF4-FFF2-40B4-BE49-F238E27FC236}">
                <a16:creationId xmlns:a16="http://schemas.microsoft.com/office/drawing/2014/main" id="{E8A319FF-1A16-05E0-F0DE-56AAE57B76F6}"/>
              </a:ext>
            </a:extLst>
          </p:cNvPr>
          <p:cNvGrpSpPr/>
          <p:nvPr/>
        </p:nvGrpSpPr>
        <p:grpSpPr>
          <a:xfrm>
            <a:off x="9294351" y="3959137"/>
            <a:ext cx="802080" cy="269280"/>
            <a:chOff x="9294351" y="3959137"/>
            <a:chExt cx="802080" cy="269280"/>
          </a:xfrm>
        </p:grpSpPr>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624FBF68-A9FA-1DE2-B29B-B8ACAAD2CE69}"/>
                    </a:ext>
                  </a:extLst>
                </p14:cNvPr>
                <p14:cNvContentPartPr/>
                <p14:nvPr/>
              </p14:nvContentPartPr>
              <p14:xfrm>
                <a:off x="9294351" y="4026817"/>
                <a:ext cx="168120" cy="35640"/>
              </p14:xfrm>
            </p:contentPart>
          </mc:Choice>
          <mc:Fallback>
            <p:pic>
              <p:nvPicPr>
                <p:cNvPr id="10" name="Ink 9">
                  <a:extLst>
                    <a:ext uri="{FF2B5EF4-FFF2-40B4-BE49-F238E27FC236}">
                      <a16:creationId xmlns:a16="http://schemas.microsoft.com/office/drawing/2014/main" id="{624FBF68-A9FA-1DE2-B29B-B8ACAAD2CE69}"/>
                    </a:ext>
                  </a:extLst>
                </p:cNvPr>
                <p:cNvPicPr/>
                <p:nvPr/>
              </p:nvPicPr>
              <p:blipFill>
                <a:blip r:embed="rId11"/>
                <a:stretch>
                  <a:fillRect/>
                </a:stretch>
              </p:blipFill>
              <p:spPr>
                <a:xfrm>
                  <a:off x="9288231" y="4020697"/>
                  <a:ext cx="18036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E78D3847-6A02-63E5-7A9D-A3FD8F2EB180}"/>
                    </a:ext>
                  </a:extLst>
                </p14:cNvPr>
                <p14:cNvContentPartPr/>
                <p14:nvPr/>
              </p14:nvContentPartPr>
              <p14:xfrm>
                <a:off x="9320631" y="4099177"/>
                <a:ext cx="182880" cy="24840"/>
              </p14:xfrm>
            </p:contentPart>
          </mc:Choice>
          <mc:Fallback>
            <p:pic>
              <p:nvPicPr>
                <p:cNvPr id="11" name="Ink 10">
                  <a:extLst>
                    <a:ext uri="{FF2B5EF4-FFF2-40B4-BE49-F238E27FC236}">
                      <a16:creationId xmlns:a16="http://schemas.microsoft.com/office/drawing/2014/main" id="{E78D3847-6A02-63E5-7A9D-A3FD8F2EB180}"/>
                    </a:ext>
                  </a:extLst>
                </p:cNvPr>
                <p:cNvPicPr/>
                <p:nvPr/>
              </p:nvPicPr>
              <p:blipFill>
                <a:blip r:embed="rId13"/>
                <a:stretch>
                  <a:fillRect/>
                </a:stretch>
              </p:blipFill>
              <p:spPr>
                <a:xfrm>
                  <a:off x="9314511" y="4093057"/>
                  <a:ext cx="19512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7CA8697E-069D-6780-F22C-DE34F00C17D5}"/>
                    </a:ext>
                  </a:extLst>
                </p14:cNvPr>
                <p14:cNvContentPartPr/>
                <p14:nvPr/>
              </p14:nvContentPartPr>
              <p14:xfrm>
                <a:off x="9374631" y="3959137"/>
                <a:ext cx="164880" cy="269280"/>
              </p14:xfrm>
            </p:contentPart>
          </mc:Choice>
          <mc:Fallback>
            <p:pic>
              <p:nvPicPr>
                <p:cNvPr id="12" name="Ink 11">
                  <a:extLst>
                    <a:ext uri="{FF2B5EF4-FFF2-40B4-BE49-F238E27FC236}">
                      <a16:creationId xmlns:a16="http://schemas.microsoft.com/office/drawing/2014/main" id="{7CA8697E-069D-6780-F22C-DE34F00C17D5}"/>
                    </a:ext>
                  </a:extLst>
                </p:cNvPr>
                <p:cNvPicPr/>
                <p:nvPr/>
              </p:nvPicPr>
              <p:blipFill>
                <a:blip r:embed="rId15"/>
                <a:stretch>
                  <a:fillRect/>
                </a:stretch>
              </p:blipFill>
              <p:spPr>
                <a:xfrm>
                  <a:off x="9368511" y="3953017"/>
                  <a:ext cx="17712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5F4C5480-8239-C25B-BA7B-BC8700720ACA}"/>
                    </a:ext>
                  </a:extLst>
                </p14:cNvPr>
                <p14:cNvContentPartPr/>
                <p14:nvPr/>
              </p14:nvContentPartPr>
              <p14:xfrm>
                <a:off x="9777111" y="3967057"/>
                <a:ext cx="319320" cy="224640"/>
              </p14:xfrm>
            </p:contentPart>
          </mc:Choice>
          <mc:Fallback>
            <p:pic>
              <p:nvPicPr>
                <p:cNvPr id="13" name="Ink 12">
                  <a:extLst>
                    <a:ext uri="{FF2B5EF4-FFF2-40B4-BE49-F238E27FC236}">
                      <a16:creationId xmlns:a16="http://schemas.microsoft.com/office/drawing/2014/main" id="{5F4C5480-8239-C25B-BA7B-BC8700720ACA}"/>
                    </a:ext>
                  </a:extLst>
                </p:cNvPr>
                <p:cNvPicPr/>
                <p:nvPr/>
              </p:nvPicPr>
              <p:blipFill>
                <a:blip r:embed="rId17"/>
                <a:stretch>
                  <a:fillRect/>
                </a:stretch>
              </p:blipFill>
              <p:spPr>
                <a:xfrm>
                  <a:off x="9770991" y="3960937"/>
                  <a:ext cx="331560" cy="236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2B2E823D-43E6-E749-B852-620569C0C647}"/>
                  </a:ext>
                </a:extLst>
              </p14:cNvPr>
              <p14:cNvContentPartPr/>
              <p14:nvPr/>
            </p14:nvContentPartPr>
            <p14:xfrm>
              <a:off x="8027871" y="4568617"/>
              <a:ext cx="106200" cy="26640"/>
            </p14:xfrm>
          </p:contentPart>
        </mc:Choice>
        <mc:Fallback>
          <p:pic>
            <p:nvPicPr>
              <p:cNvPr id="15" name="Ink 14">
                <a:extLst>
                  <a:ext uri="{FF2B5EF4-FFF2-40B4-BE49-F238E27FC236}">
                    <a16:creationId xmlns:a16="http://schemas.microsoft.com/office/drawing/2014/main" id="{2B2E823D-43E6-E749-B852-620569C0C647}"/>
                  </a:ext>
                </a:extLst>
              </p:cNvPr>
              <p:cNvPicPr/>
              <p:nvPr/>
            </p:nvPicPr>
            <p:blipFill>
              <a:blip r:embed="rId19"/>
              <a:stretch>
                <a:fillRect/>
              </a:stretch>
            </p:blipFill>
            <p:spPr>
              <a:xfrm>
                <a:off x="8021751" y="4562497"/>
                <a:ext cx="118440" cy="38880"/>
              </a:xfrm>
              <a:prstGeom prst="rect">
                <a:avLst/>
              </a:prstGeom>
            </p:spPr>
          </p:pic>
        </mc:Fallback>
      </mc:AlternateContent>
    </p:spTree>
    <p:extLst>
      <p:ext uri="{BB962C8B-B14F-4D97-AF65-F5344CB8AC3E}">
        <p14:creationId xmlns:p14="http://schemas.microsoft.com/office/powerpoint/2010/main" val="2338008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D2C50419-5BA9-9CD8-1A79-87BA2E8C5ECF}"/>
              </a:ext>
            </a:extLst>
          </p:cNvPr>
          <p:cNvSpPr>
            <a:spLocks noGrp="1"/>
          </p:cNvSpPr>
          <p:nvPr>
            <p:ph type="sldNum" sz="quarter" idx="10"/>
          </p:nvPr>
        </p:nvSpPr>
        <p:spPr/>
        <p:txBody>
          <a:bodyPr/>
          <a:lstStyle/>
          <a:p>
            <a:r>
              <a:rPr lang="en-US" altLang="en-US"/>
              <a:t>L1.</a:t>
            </a:r>
            <a:fld id="{8A63BBE5-B834-41EF-9F6E-CB3986575421}" type="slidenum">
              <a:rPr lang="en-US" altLang="en-US"/>
              <a:pPr/>
              <a:t>19</a:t>
            </a:fld>
            <a:endParaRPr lang="en-US" altLang="en-US"/>
          </a:p>
        </p:txBody>
      </p:sp>
      <p:sp>
        <p:nvSpPr>
          <p:cNvPr id="15362" name="Rectangle 2">
            <a:extLst>
              <a:ext uri="{FF2B5EF4-FFF2-40B4-BE49-F238E27FC236}">
                <a16:creationId xmlns:a16="http://schemas.microsoft.com/office/drawing/2014/main" id="{CB89661C-4B1E-EB90-2B46-FDDFA1166E07}"/>
              </a:ext>
            </a:extLst>
          </p:cNvPr>
          <p:cNvSpPr>
            <a:spLocks noGrp="1" noChangeArrowheads="1"/>
          </p:cNvSpPr>
          <p:nvPr>
            <p:ph type="title"/>
          </p:nvPr>
        </p:nvSpPr>
        <p:spPr>
          <a:xfrm>
            <a:off x="1876973" y="672662"/>
            <a:ext cx="7543800" cy="1143000"/>
          </a:xfrm>
        </p:spPr>
        <p:txBody>
          <a:bodyPr>
            <a:normAutofit/>
          </a:bodyPr>
          <a:lstStyle/>
          <a:p>
            <a:r>
              <a:rPr lang="en-US" altLang="en-US"/>
              <a:t>Example of insertion sort</a:t>
            </a:r>
          </a:p>
        </p:txBody>
      </p:sp>
      <p:sp>
        <p:nvSpPr>
          <p:cNvPr id="15382" name="Oval 22">
            <a:extLst>
              <a:ext uri="{FF2B5EF4-FFF2-40B4-BE49-F238E27FC236}">
                <a16:creationId xmlns:a16="http://schemas.microsoft.com/office/drawing/2014/main" id="{8EECA00B-18C1-1D2C-2F2D-BFD4C4D5E7B7}"/>
              </a:ext>
            </a:extLst>
          </p:cNvPr>
          <p:cNvSpPr>
            <a:spLocks noChangeArrowheads="1"/>
          </p:cNvSpPr>
          <p:nvPr/>
        </p:nvSpPr>
        <p:spPr bwMode="auto">
          <a:xfrm>
            <a:off x="4495800" y="1600200"/>
            <a:ext cx="533400" cy="5334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8" name="Text Box 8">
            <a:extLst>
              <a:ext uri="{FF2B5EF4-FFF2-40B4-BE49-F238E27FC236}">
                <a16:creationId xmlns:a16="http://schemas.microsoft.com/office/drawing/2014/main" id="{57DEBBC9-1E5D-A560-5A15-7230D4656A30}"/>
              </a:ext>
            </a:extLst>
          </p:cNvPr>
          <p:cNvSpPr txBox="1">
            <a:spLocks noChangeArrowheads="1"/>
          </p:cNvSpPr>
          <p:nvPr/>
        </p:nvSpPr>
        <p:spPr bwMode="auto">
          <a:xfrm>
            <a:off x="3657600" y="1524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15377" name="Text Box 17">
            <a:extLst>
              <a:ext uri="{FF2B5EF4-FFF2-40B4-BE49-F238E27FC236}">
                <a16:creationId xmlns:a16="http://schemas.microsoft.com/office/drawing/2014/main" id="{1DB9DB5B-7CF9-EDEF-F3C6-E7CE5184F56D}"/>
              </a:ext>
            </a:extLst>
          </p:cNvPr>
          <p:cNvSpPr txBox="1">
            <a:spLocks noChangeArrowheads="1"/>
          </p:cNvSpPr>
          <p:nvPr/>
        </p:nvSpPr>
        <p:spPr bwMode="auto">
          <a:xfrm>
            <a:off x="4572000" y="1524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15378" name="Text Box 18">
            <a:extLst>
              <a:ext uri="{FF2B5EF4-FFF2-40B4-BE49-F238E27FC236}">
                <a16:creationId xmlns:a16="http://schemas.microsoft.com/office/drawing/2014/main" id="{AE187088-9B1F-99D3-029B-85DA9EBEFBD3}"/>
              </a:ext>
            </a:extLst>
          </p:cNvPr>
          <p:cNvSpPr txBox="1">
            <a:spLocks noChangeArrowheads="1"/>
          </p:cNvSpPr>
          <p:nvPr/>
        </p:nvSpPr>
        <p:spPr bwMode="auto">
          <a:xfrm>
            <a:off x="5486400" y="1524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15379" name="Text Box 19">
            <a:extLst>
              <a:ext uri="{FF2B5EF4-FFF2-40B4-BE49-F238E27FC236}">
                <a16:creationId xmlns:a16="http://schemas.microsoft.com/office/drawing/2014/main" id="{D69AD7F4-3838-4D37-9F7F-F69C6351AD0C}"/>
              </a:ext>
            </a:extLst>
          </p:cNvPr>
          <p:cNvSpPr txBox="1">
            <a:spLocks noChangeArrowheads="1"/>
          </p:cNvSpPr>
          <p:nvPr/>
        </p:nvSpPr>
        <p:spPr bwMode="auto">
          <a:xfrm>
            <a:off x="6400800" y="1524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15380" name="Text Box 20">
            <a:extLst>
              <a:ext uri="{FF2B5EF4-FFF2-40B4-BE49-F238E27FC236}">
                <a16:creationId xmlns:a16="http://schemas.microsoft.com/office/drawing/2014/main" id="{9606E295-84DE-DB8E-6323-441D5D358DC2}"/>
              </a:ext>
            </a:extLst>
          </p:cNvPr>
          <p:cNvSpPr txBox="1">
            <a:spLocks noChangeArrowheads="1"/>
          </p:cNvSpPr>
          <p:nvPr/>
        </p:nvSpPr>
        <p:spPr bwMode="auto">
          <a:xfrm>
            <a:off x="7315200" y="1524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15381" name="Text Box 21">
            <a:extLst>
              <a:ext uri="{FF2B5EF4-FFF2-40B4-BE49-F238E27FC236}">
                <a16:creationId xmlns:a16="http://schemas.microsoft.com/office/drawing/2014/main" id="{33A26F23-49B7-5E7B-7977-37AC857FD6C9}"/>
              </a:ext>
            </a:extLst>
          </p:cNvPr>
          <p:cNvSpPr txBox="1">
            <a:spLocks noChangeArrowheads="1"/>
          </p:cNvSpPr>
          <p:nvPr/>
        </p:nvSpPr>
        <p:spPr bwMode="auto">
          <a:xfrm>
            <a:off x="8229600" y="1524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grpSp>
        <p:nvGrpSpPr>
          <p:cNvPr id="12" name="Group 11">
            <a:extLst>
              <a:ext uri="{FF2B5EF4-FFF2-40B4-BE49-F238E27FC236}">
                <a16:creationId xmlns:a16="http://schemas.microsoft.com/office/drawing/2014/main" id="{14D39F94-57DF-8440-FD66-E446F1E99BE8}"/>
              </a:ext>
            </a:extLst>
          </p:cNvPr>
          <p:cNvGrpSpPr/>
          <p:nvPr/>
        </p:nvGrpSpPr>
        <p:grpSpPr>
          <a:xfrm>
            <a:off x="1949271" y="2431657"/>
            <a:ext cx="540000" cy="398160"/>
            <a:chOff x="1949271" y="2431657"/>
            <a:chExt cx="540000" cy="39816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DD395DB1-6C38-1A2E-67C1-E83978768743}"/>
                    </a:ext>
                  </a:extLst>
                </p14:cNvPr>
                <p14:cNvContentPartPr/>
                <p14:nvPr/>
              </p14:nvContentPartPr>
              <p14:xfrm>
                <a:off x="2013351" y="2431657"/>
                <a:ext cx="157320" cy="381600"/>
              </p14:xfrm>
            </p:contentPart>
          </mc:Choice>
          <mc:Fallback>
            <p:pic>
              <p:nvPicPr>
                <p:cNvPr id="3" name="Ink 2">
                  <a:extLst>
                    <a:ext uri="{FF2B5EF4-FFF2-40B4-BE49-F238E27FC236}">
                      <a16:creationId xmlns:a16="http://schemas.microsoft.com/office/drawing/2014/main" id="{DD395DB1-6C38-1A2E-67C1-E83978768743}"/>
                    </a:ext>
                  </a:extLst>
                </p:cNvPr>
                <p:cNvPicPr/>
                <p:nvPr/>
              </p:nvPicPr>
              <p:blipFill>
                <a:blip r:embed="rId3"/>
                <a:stretch>
                  <a:fillRect/>
                </a:stretch>
              </p:blipFill>
              <p:spPr>
                <a:xfrm>
                  <a:off x="2007231" y="2425537"/>
                  <a:ext cx="169560" cy="393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B44B3A79-68A9-492B-AB3D-51585E155742}"/>
                    </a:ext>
                  </a:extLst>
                </p14:cNvPr>
                <p14:cNvContentPartPr/>
                <p14:nvPr/>
              </p14:nvContentPartPr>
              <p14:xfrm>
                <a:off x="1949271" y="2694457"/>
                <a:ext cx="155520" cy="39960"/>
              </p14:xfrm>
            </p:contentPart>
          </mc:Choice>
          <mc:Fallback>
            <p:pic>
              <p:nvPicPr>
                <p:cNvPr id="4" name="Ink 3">
                  <a:extLst>
                    <a:ext uri="{FF2B5EF4-FFF2-40B4-BE49-F238E27FC236}">
                      <a16:creationId xmlns:a16="http://schemas.microsoft.com/office/drawing/2014/main" id="{B44B3A79-68A9-492B-AB3D-51585E155742}"/>
                    </a:ext>
                  </a:extLst>
                </p:cNvPr>
                <p:cNvPicPr/>
                <p:nvPr/>
              </p:nvPicPr>
              <p:blipFill>
                <a:blip r:embed="rId5"/>
                <a:stretch>
                  <a:fillRect/>
                </a:stretch>
              </p:blipFill>
              <p:spPr>
                <a:xfrm>
                  <a:off x="1943151" y="2688337"/>
                  <a:ext cx="16776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66D44E29-1D2E-F4C3-9040-9D012F4A7FD1}"/>
                    </a:ext>
                  </a:extLst>
                </p14:cNvPr>
                <p14:cNvContentPartPr/>
                <p14:nvPr/>
              </p14:nvContentPartPr>
              <p14:xfrm>
                <a:off x="2153391" y="2629657"/>
                <a:ext cx="118800" cy="160560"/>
              </p14:xfrm>
            </p:contentPart>
          </mc:Choice>
          <mc:Fallback>
            <p:pic>
              <p:nvPicPr>
                <p:cNvPr id="5" name="Ink 4">
                  <a:extLst>
                    <a:ext uri="{FF2B5EF4-FFF2-40B4-BE49-F238E27FC236}">
                      <a16:creationId xmlns:a16="http://schemas.microsoft.com/office/drawing/2014/main" id="{66D44E29-1D2E-F4C3-9040-9D012F4A7FD1}"/>
                    </a:ext>
                  </a:extLst>
                </p:cNvPr>
                <p:cNvPicPr/>
                <p:nvPr/>
              </p:nvPicPr>
              <p:blipFill>
                <a:blip r:embed="rId7"/>
                <a:stretch>
                  <a:fillRect/>
                </a:stretch>
              </p:blipFill>
              <p:spPr>
                <a:xfrm>
                  <a:off x="2147271" y="2623537"/>
                  <a:ext cx="13104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107CBF79-E83E-8DD7-8B7E-DDCDB8B75B70}"/>
                    </a:ext>
                  </a:extLst>
                </p14:cNvPr>
                <p14:cNvContentPartPr/>
                <p14:nvPr/>
              </p14:nvContentPartPr>
              <p14:xfrm>
                <a:off x="2280831" y="2640097"/>
                <a:ext cx="208440" cy="189720"/>
              </p14:xfrm>
            </p:contentPart>
          </mc:Choice>
          <mc:Fallback>
            <p:pic>
              <p:nvPicPr>
                <p:cNvPr id="6" name="Ink 5">
                  <a:extLst>
                    <a:ext uri="{FF2B5EF4-FFF2-40B4-BE49-F238E27FC236}">
                      <a16:creationId xmlns:a16="http://schemas.microsoft.com/office/drawing/2014/main" id="{107CBF79-E83E-8DD7-8B7E-DDCDB8B75B70}"/>
                    </a:ext>
                  </a:extLst>
                </p:cNvPr>
                <p:cNvPicPr/>
                <p:nvPr/>
              </p:nvPicPr>
              <p:blipFill>
                <a:blip r:embed="rId9"/>
                <a:stretch>
                  <a:fillRect/>
                </a:stretch>
              </p:blipFill>
              <p:spPr>
                <a:xfrm>
                  <a:off x="2274711" y="2633977"/>
                  <a:ext cx="220680" cy="201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D6E11B59-4F19-CA52-20AE-5E49A1CCFA47}"/>
                  </a:ext>
                </a:extLst>
              </p14:cNvPr>
              <p14:cNvContentPartPr/>
              <p14:nvPr/>
            </p14:nvContentPartPr>
            <p14:xfrm>
              <a:off x="2777991" y="2657737"/>
              <a:ext cx="169560" cy="348840"/>
            </p14:xfrm>
          </p:contentPart>
        </mc:Choice>
        <mc:Fallback>
          <p:pic>
            <p:nvPicPr>
              <p:cNvPr id="7" name="Ink 6">
                <a:extLst>
                  <a:ext uri="{FF2B5EF4-FFF2-40B4-BE49-F238E27FC236}">
                    <a16:creationId xmlns:a16="http://schemas.microsoft.com/office/drawing/2014/main" id="{D6E11B59-4F19-CA52-20AE-5E49A1CCFA47}"/>
                  </a:ext>
                </a:extLst>
              </p:cNvPr>
              <p:cNvPicPr/>
              <p:nvPr/>
            </p:nvPicPr>
            <p:blipFill>
              <a:blip r:embed="rId11"/>
              <a:stretch>
                <a:fillRect/>
              </a:stretch>
            </p:blipFill>
            <p:spPr>
              <a:xfrm>
                <a:off x="2771871" y="2651617"/>
                <a:ext cx="18180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EC74307E-6364-F6DE-28E2-40E43FB3A3A4}"/>
                  </a:ext>
                </a:extLst>
              </p14:cNvPr>
              <p14:cNvContentPartPr/>
              <p14:nvPr/>
            </p14:nvContentPartPr>
            <p14:xfrm>
              <a:off x="2907231" y="2509777"/>
              <a:ext cx="24480" cy="35640"/>
            </p14:xfrm>
          </p:contentPart>
        </mc:Choice>
        <mc:Fallback>
          <p:pic>
            <p:nvPicPr>
              <p:cNvPr id="8" name="Ink 7">
                <a:extLst>
                  <a:ext uri="{FF2B5EF4-FFF2-40B4-BE49-F238E27FC236}">
                    <a16:creationId xmlns:a16="http://schemas.microsoft.com/office/drawing/2014/main" id="{EC74307E-6364-F6DE-28E2-40E43FB3A3A4}"/>
                  </a:ext>
                </a:extLst>
              </p:cNvPr>
              <p:cNvPicPr/>
              <p:nvPr/>
            </p:nvPicPr>
            <p:blipFill>
              <a:blip r:embed="rId13"/>
              <a:stretch>
                <a:fillRect/>
              </a:stretch>
            </p:blipFill>
            <p:spPr>
              <a:xfrm>
                <a:off x="2901111" y="2503657"/>
                <a:ext cx="3672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A173C0BF-B8EB-C053-B36A-4E5B36779683}"/>
                  </a:ext>
                </a:extLst>
              </p14:cNvPr>
              <p14:cNvContentPartPr/>
              <p14:nvPr/>
            </p14:nvContentPartPr>
            <p14:xfrm>
              <a:off x="3139431" y="2675017"/>
              <a:ext cx="72000" cy="7200"/>
            </p14:xfrm>
          </p:contentPart>
        </mc:Choice>
        <mc:Fallback>
          <p:pic>
            <p:nvPicPr>
              <p:cNvPr id="9" name="Ink 8">
                <a:extLst>
                  <a:ext uri="{FF2B5EF4-FFF2-40B4-BE49-F238E27FC236}">
                    <a16:creationId xmlns:a16="http://schemas.microsoft.com/office/drawing/2014/main" id="{A173C0BF-B8EB-C053-B36A-4E5B36779683}"/>
                  </a:ext>
                </a:extLst>
              </p:cNvPr>
              <p:cNvPicPr/>
              <p:nvPr/>
            </p:nvPicPr>
            <p:blipFill>
              <a:blip r:embed="rId15"/>
              <a:stretch>
                <a:fillRect/>
              </a:stretch>
            </p:blipFill>
            <p:spPr>
              <a:xfrm>
                <a:off x="3133311" y="2668897"/>
                <a:ext cx="8424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A7C8E806-50E6-992B-F8F9-7417567BCB9A}"/>
                  </a:ext>
                </a:extLst>
              </p14:cNvPr>
              <p14:cNvContentPartPr/>
              <p14:nvPr/>
            </p14:nvContentPartPr>
            <p14:xfrm>
              <a:off x="3154191" y="2784097"/>
              <a:ext cx="81360" cy="15120"/>
            </p14:xfrm>
          </p:contentPart>
        </mc:Choice>
        <mc:Fallback>
          <p:pic>
            <p:nvPicPr>
              <p:cNvPr id="10" name="Ink 9">
                <a:extLst>
                  <a:ext uri="{FF2B5EF4-FFF2-40B4-BE49-F238E27FC236}">
                    <a16:creationId xmlns:a16="http://schemas.microsoft.com/office/drawing/2014/main" id="{A7C8E806-50E6-992B-F8F9-7417567BCB9A}"/>
                  </a:ext>
                </a:extLst>
              </p:cNvPr>
              <p:cNvPicPr/>
              <p:nvPr/>
            </p:nvPicPr>
            <p:blipFill>
              <a:blip r:embed="rId17"/>
              <a:stretch>
                <a:fillRect/>
              </a:stretch>
            </p:blipFill>
            <p:spPr>
              <a:xfrm>
                <a:off x="3148071" y="2777977"/>
                <a:ext cx="9360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E62663B8-B385-6398-FF00-1C7DB07642D3}"/>
                  </a:ext>
                </a:extLst>
              </p14:cNvPr>
              <p14:cNvContentPartPr/>
              <p14:nvPr/>
            </p14:nvContentPartPr>
            <p14:xfrm>
              <a:off x="3443991" y="2565937"/>
              <a:ext cx="250560" cy="182520"/>
            </p14:xfrm>
          </p:contentPart>
        </mc:Choice>
        <mc:Fallback>
          <p:pic>
            <p:nvPicPr>
              <p:cNvPr id="11" name="Ink 10">
                <a:extLst>
                  <a:ext uri="{FF2B5EF4-FFF2-40B4-BE49-F238E27FC236}">
                    <a16:creationId xmlns:a16="http://schemas.microsoft.com/office/drawing/2014/main" id="{E62663B8-B385-6398-FF00-1C7DB07642D3}"/>
                  </a:ext>
                </a:extLst>
              </p:cNvPr>
              <p:cNvPicPr/>
              <p:nvPr/>
            </p:nvPicPr>
            <p:blipFill>
              <a:blip r:embed="rId19"/>
              <a:stretch>
                <a:fillRect/>
              </a:stretch>
            </p:blipFill>
            <p:spPr>
              <a:xfrm>
                <a:off x="3437871" y="2559817"/>
                <a:ext cx="262800" cy="194760"/>
              </a:xfrm>
              <a:prstGeom prst="rect">
                <a:avLst/>
              </a:prstGeom>
            </p:spPr>
          </p:pic>
        </mc:Fallback>
      </mc:AlternateContent>
      <p:grpSp>
        <p:nvGrpSpPr>
          <p:cNvPr id="15" name="Group 14">
            <a:extLst>
              <a:ext uri="{FF2B5EF4-FFF2-40B4-BE49-F238E27FC236}">
                <a16:creationId xmlns:a16="http://schemas.microsoft.com/office/drawing/2014/main" id="{BFF5720E-1D4D-5CAA-F7F5-1A98A938D29A}"/>
              </a:ext>
            </a:extLst>
          </p:cNvPr>
          <p:cNvGrpSpPr/>
          <p:nvPr/>
        </p:nvGrpSpPr>
        <p:grpSpPr>
          <a:xfrm>
            <a:off x="4351911" y="2401057"/>
            <a:ext cx="1178280" cy="441360"/>
            <a:chOff x="4351911" y="2401057"/>
            <a:chExt cx="1178280" cy="441360"/>
          </a:xfrm>
        </p:grpSpPr>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4C7E9AC5-EA7C-06B9-3D31-28DD1B7BF127}"/>
                    </a:ext>
                  </a:extLst>
                </p14:cNvPr>
                <p14:cNvContentPartPr/>
                <p14:nvPr/>
              </p14:nvContentPartPr>
              <p14:xfrm>
                <a:off x="4351911" y="2401057"/>
                <a:ext cx="447480" cy="437040"/>
              </p14:xfrm>
            </p:contentPart>
          </mc:Choice>
          <mc:Fallback>
            <p:pic>
              <p:nvPicPr>
                <p:cNvPr id="13" name="Ink 12">
                  <a:extLst>
                    <a:ext uri="{FF2B5EF4-FFF2-40B4-BE49-F238E27FC236}">
                      <a16:creationId xmlns:a16="http://schemas.microsoft.com/office/drawing/2014/main" id="{4C7E9AC5-EA7C-06B9-3D31-28DD1B7BF127}"/>
                    </a:ext>
                  </a:extLst>
                </p:cNvPr>
                <p:cNvPicPr/>
                <p:nvPr/>
              </p:nvPicPr>
              <p:blipFill>
                <a:blip r:embed="rId21"/>
                <a:stretch>
                  <a:fillRect/>
                </a:stretch>
              </p:blipFill>
              <p:spPr>
                <a:xfrm>
                  <a:off x="4345791" y="2394937"/>
                  <a:ext cx="459720" cy="4492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3B91CB53-367E-ADB9-5D90-D2360CFB8669}"/>
                    </a:ext>
                  </a:extLst>
                </p14:cNvPr>
                <p14:cNvContentPartPr/>
                <p14:nvPr/>
              </p14:nvContentPartPr>
              <p14:xfrm>
                <a:off x="5000991" y="2645137"/>
                <a:ext cx="529200" cy="197280"/>
              </p14:xfrm>
            </p:contentPart>
          </mc:Choice>
          <mc:Fallback>
            <p:pic>
              <p:nvPicPr>
                <p:cNvPr id="14" name="Ink 13">
                  <a:extLst>
                    <a:ext uri="{FF2B5EF4-FFF2-40B4-BE49-F238E27FC236}">
                      <a16:creationId xmlns:a16="http://schemas.microsoft.com/office/drawing/2014/main" id="{3B91CB53-367E-ADB9-5D90-D2360CFB8669}"/>
                    </a:ext>
                  </a:extLst>
                </p:cNvPr>
                <p:cNvPicPr/>
                <p:nvPr/>
              </p:nvPicPr>
              <p:blipFill>
                <a:blip r:embed="rId23"/>
                <a:stretch>
                  <a:fillRect/>
                </a:stretch>
              </p:blipFill>
              <p:spPr>
                <a:xfrm>
                  <a:off x="4994871" y="2639017"/>
                  <a:ext cx="541440" cy="209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BC0D7604-BD84-C945-4F7D-AD95E1C43EE2}"/>
                  </a:ext>
                </a:extLst>
              </p14:cNvPr>
              <p14:cNvContentPartPr/>
              <p14:nvPr/>
            </p14:nvContentPartPr>
            <p14:xfrm>
              <a:off x="3823071" y="1496017"/>
              <a:ext cx="14040" cy="132120"/>
            </p14:xfrm>
          </p:contentPart>
        </mc:Choice>
        <mc:Fallback>
          <p:pic>
            <p:nvPicPr>
              <p:cNvPr id="16" name="Ink 15">
                <a:extLst>
                  <a:ext uri="{FF2B5EF4-FFF2-40B4-BE49-F238E27FC236}">
                    <a16:creationId xmlns:a16="http://schemas.microsoft.com/office/drawing/2014/main" id="{BC0D7604-BD84-C945-4F7D-AD95E1C43EE2}"/>
                  </a:ext>
                </a:extLst>
              </p:cNvPr>
              <p:cNvPicPr/>
              <p:nvPr/>
            </p:nvPicPr>
            <p:blipFill>
              <a:blip r:embed="rId25"/>
              <a:stretch>
                <a:fillRect/>
              </a:stretch>
            </p:blipFill>
            <p:spPr>
              <a:xfrm>
                <a:off x="3816951" y="1489897"/>
                <a:ext cx="2628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255BA995-32A0-422E-1531-94247340E6FB}"/>
                  </a:ext>
                </a:extLst>
              </p14:cNvPr>
              <p14:cNvContentPartPr/>
              <p14:nvPr/>
            </p14:nvContentPartPr>
            <p14:xfrm>
              <a:off x="4752591" y="1462897"/>
              <a:ext cx="156240" cy="145800"/>
            </p14:xfrm>
          </p:contentPart>
        </mc:Choice>
        <mc:Fallback>
          <p:pic>
            <p:nvPicPr>
              <p:cNvPr id="17" name="Ink 16">
                <a:extLst>
                  <a:ext uri="{FF2B5EF4-FFF2-40B4-BE49-F238E27FC236}">
                    <a16:creationId xmlns:a16="http://schemas.microsoft.com/office/drawing/2014/main" id="{255BA995-32A0-422E-1531-94247340E6FB}"/>
                  </a:ext>
                </a:extLst>
              </p:cNvPr>
              <p:cNvPicPr/>
              <p:nvPr/>
            </p:nvPicPr>
            <p:blipFill>
              <a:blip r:embed="rId27"/>
              <a:stretch>
                <a:fillRect/>
              </a:stretch>
            </p:blipFill>
            <p:spPr>
              <a:xfrm>
                <a:off x="4746471" y="1456777"/>
                <a:ext cx="16848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40B47F89-69DB-6C24-E97D-362319250166}"/>
                  </a:ext>
                </a:extLst>
              </p14:cNvPr>
              <p14:cNvContentPartPr/>
              <p14:nvPr/>
            </p14:nvContentPartPr>
            <p14:xfrm>
              <a:off x="5556831" y="1466857"/>
              <a:ext cx="105840" cy="164880"/>
            </p14:xfrm>
          </p:contentPart>
        </mc:Choice>
        <mc:Fallback>
          <p:pic>
            <p:nvPicPr>
              <p:cNvPr id="18" name="Ink 17">
                <a:extLst>
                  <a:ext uri="{FF2B5EF4-FFF2-40B4-BE49-F238E27FC236}">
                    <a16:creationId xmlns:a16="http://schemas.microsoft.com/office/drawing/2014/main" id="{40B47F89-69DB-6C24-E97D-362319250166}"/>
                  </a:ext>
                </a:extLst>
              </p:cNvPr>
              <p:cNvPicPr/>
              <p:nvPr/>
            </p:nvPicPr>
            <p:blipFill>
              <a:blip r:embed="rId29"/>
              <a:stretch>
                <a:fillRect/>
              </a:stretch>
            </p:blipFill>
            <p:spPr>
              <a:xfrm>
                <a:off x="5550711" y="1460737"/>
                <a:ext cx="11808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5F6326CE-E545-3620-3B14-3D5294C6E36B}"/>
                  </a:ext>
                </a:extLst>
              </p14:cNvPr>
              <p14:cNvContentPartPr/>
              <p14:nvPr/>
            </p14:nvContentPartPr>
            <p14:xfrm>
              <a:off x="6498231" y="1460737"/>
              <a:ext cx="155880" cy="150480"/>
            </p14:xfrm>
          </p:contentPart>
        </mc:Choice>
        <mc:Fallback>
          <p:pic>
            <p:nvPicPr>
              <p:cNvPr id="19" name="Ink 18">
                <a:extLst>
                  <a:ext uri="{FF2B5EF4-FFF2-40B4-BE49-F238E27FC236}">
                    <a16:creationId xmlns:a16="http://schemas.microsoft.com/office/drawing/2014/main" id="{5F6326CE-E545-3620-3B14-3D5294C6E36B}"/>
                  </a:ext>
                </a:extLst>
              </p:cNvPr>
              <p:cNvPicPr/>
              <p:nvPr/>
            </p:nvPicPr>
            <p:blipFill>
              <a:blip r:embed="rId31"/>
              <a:stretch>
                <a:fillRect/>
              </a:stretch>
            </p:blipFill>
            <p:spPr>
              <a:xfrm>
                <a:off x="6492111" y="1454617"/>
                <a:ext cx="16812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297DD7C8-AB36-F8DA-2A8E-173839F3EA18}"/>
                  </a:ext>
                </a:extLst>
              </p14:cNvPr>
              <p14:cNvContentPartPr/>
              <p14:nvPr/>
            </p14:nvContentPartPr>
            <p14:xfrm>
              <a:off x="7422351" y="1475497"/>
              <a:ext cx="161640" cy="183240"/>
            </p14:xfrm>
          </p:contentPart>
        </mc:Choice>
        <mc:Fallback>
          <p:pic>
            <p:nvPicPr>
              <p:cNvPr id="20" name="Ink 19">
                <a:extLst>
                  <a:ext uri="{FF2B5EF4-FFF2-40B4-BE49-F238E27FC236}">
                    <a16:creationId xmlns:a16="http://schemas.microsoft.com/office/drawing/2014/main" id="{297DD7C8-AB36-F8DA-2A8E-173839F3EA18}"/>
                  </a:ext>
                </a:extLst>
              </p:cNvPr>
              <p:cNvPicPr/>
              <p:nvPr/>
            </p:nvPicPr>
            <p:blipFill>
              <a:blip r:embed="rId33"/>
              <a:stretch>
                <a:fillRect/>
              </a:stretch>
            </p:blipFill>
            <p:spPr>
              <a:xfrm>
                <a:off x="7416231" y="1469377"/>
                <a:ext cx="17388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87068235-9450-39AA-5E04-E1A130156043}"/>
                  </a:ext>
                </a:extLst>
              </p14:cNvPr>
              <p14:cNvContentPartPr/>
              <p14:nvPr/>
            </p14:nvContentPartPr>
            <p14:xfrm>
              <a:off x="8203911" y="1382977"/>
              <a:ext cx="161640" cy="212400"/>
            </p14:xfrm>
          </p:contentPart>
        </mc:Choice>
        <mc:Fallback>
          <p:pic>
            <p:nvPicPr>
              <p:cNvPr id="21" name="Ink 20">
                <a:extLst>
                  <a:ext uri="{FF2B5EF4-FFF2-40B4-BE49-F238E27FC236}">
                    <a16:creationId xmlns:a16="http://schemas.microsoft.com/office/drawing/2014/main" id="{87068235-9450-39AA-5E04-E1A130156043}"/>
                  </a:ext>
                </a:extLst>
              </p:cNvPr>
              <p:cNvPicPr/>
              <p:nvPr/>
            </p:nvPicPr>
            <p:blipFill>
              <a:blip r:embed="rId35"/>
              <a:stretch>
                <a:fillRect/>
              </a:stretch>
            </p:blipFill>
            <p:spPr>
              <a:xfrm>
                <a:off x="8197791" y="1376857"/>
                <a:ext cx="173880" cy="224640"/>
              </a:xfrm>
              <a:prstGeom prst="rect">
                <a:avLst/>
              </a:prstGeom>
            </p:spPr>
          </p:pic>
        </mc:Fallback>
      </mc:AlternateContent>
      <p:grpSp>
        <p:nvGrpSpPr>
          <p:cNvPr id="41" name="Group 40">
            <a:extLst>
              <a:ext uri="{FF2B5EF4-FFF2-40B4-BE49-F238E27FC236}">
                <a16:creationId xmlns:a16="http://schemas.microsoft.com/office/drawing/2014/main" id="{C0D1FD9F-5BAD-70AB-27A6-67CE18D6D9CE}"/>
              </a:ext>
            </a:extLst>
          </p:cNvPr>
          <p:cNvGrpSpPr/>
          <p:nvPr/>
        </p:nvGrpSpPr>
        <p:grpSpPr>
          <a:xfrm>
            <a:off x="3080751" y="3245257"/>
            <a:ext cx="838440" cy="437760"/>
            <a:chOff x="3080751" y="3245257"/>
            <a:chExt cx="838440" cy="437760"/>
          </a:xfrm>
        </p:grpSpPr>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6D239FB5-803E-DA54-FC30-AA6C43711562}"/>
                    </a:ext>
                  </a:extLst>
                </p14:cNvPr>
                <p14:cNvContentPartPr/>
                <p14:nvPr/>
              </p14:nvContentPartPr>
              <p14:xfrm>
                <a:off x="3084351" y="3245257"/>
                <a:ext cx="30240" cy="261720"/>
              </p14:xfrm>
            </p:contentPart>
          </mc:Choice>
          <mc:Fallback>
            <p:pic>
              <p:nvPicPr>
                <p:cNvPr id="22" name="Ink 21">
                  <a:extLst>
                    <a:ext uri="{FF2B5EF4-FFF2-40B4-BE49-F238E27FC236}">
                      <a16:creationId xmlns:a16="http://schemas.microsoft.com/office/drawing/2014/main" id="{6D239FB5-803E-DA54-FC30-AA6C43711562}"/>
                    </a:ext>
                  </a:extLst>
                </p:cNvPr>
                <p:cNvPicPr/>
                <p:nvPr/>
              </p:nvPicPr>
              <p:blipFill>
                <a:blip r:embed="rId37"/>
                <a:stretch>
                  <a:fillRect/>
                </a:stretch>
              </p:blipFill>
              <p:spPr>
                <a:xfrm>
                  <a:off x="3078231" y="3239137"/>
                  <a:ext cx="4248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E17D90EA-8104-4622-0950-CD73B30ADD76}"/>
                    </a:ext>
                  </a:extLst>
                </p14:cNvPr>
                <p14:cNvContentPartPr/>
                <p14:nvPr/>
              </p14:nvContentPartPr>
              <p14:xfrm>
                <a:off x="3080751" y="3321937"/>
                <a:ext cx="147960" cy="139320"/>
              </p14:xfrm>
            </p:contentPart>
          </mc:Choice>
          <mc:Fallback>
            <p:pic>
              <p:nvPicPr>
                <p:cNvPr id="23" name="Ink 22">
                  <a:extLst>
                    <a:ext uri="{FF2B5EF4-FFF2-40B4-BE49-F238E27FC236}">
                      <a16:creationId xmlns:a16="http://schemas.microsoft.com/office/drawing/2014/main" id="{E17D90EA-8104-4622-0950-CD73B30ADD76}"/>
                    </a:ext>
                  </a:extLst>
                </p:cNvPr>
                <p:cNvPicPr/>
                <p:nvPr/>
              </p:nvPicPr>
              <p:blipFill>
                <a:blip r:embed="rId39"/>
                <a:stretch>
                  <a:fillRect/>
                </a:stretch>
              </p:blipFill>
              <p:spPr>
                <a:xfrm>
                  <a:off x="3074631" y="3315817"/>
                  <a:ext cx="16020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DEEA82CE-F648-EE1E-A826-8D1A7C753294}"/>
                    </a:ext>
                  </a:extLst>
                </p14:cNvPr>
                <p14:cNvContentPartPr/>
                <p14:nvPr/>
              </p14:nvContentPartPr>
              <p14:xfrm>
                <a:off x="3146631" y="3415537"/>
                <a:ext cx="98280" cy="103680"/>
              </p14:xfrm>
            </p:contentPart>
          </mc:Choice>
          <mc:Fallback>
            <p:pic>
              <p:nvPicPr>
                <p:cNvPr id="24" name="Ink 23">
                  <a:extLst>
                    <a:ext uri="{FF2B5EF4-FFF2-40B4-BE49-F238E27FC236}">
                      <a16:creationId xmlns:a16="http://schemas.microsoft.com/office/drawing/2014/main" id="{DEEA82CE-F648-EE1E-A826-8D1A7C753294}"/>
                    </a:ext>
                  </a:extLst>
                </p:cNvPr>
                <p:cNvPicPr/>
                <p:nvPr/>
              </p:nvPicPr>
              <p:blipFill>
                <a:blip r:embed="rId41"/>
                <a:stretch>
                  <a:fillRect/>
                </a:stretch>
              </p:blipFill>
              <p:spPr>
                <a:xfrm>
                  <a:off x="3140511" y="3409417"/>
                  <a:ext cx="11052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3303492F-4283-C16F-0D58-775FF3D1BC94}"/>
                    </a:ext>
                  </a:extLst>
                </p14:cNvPr>
                <p14:cNvContentPartPr/>
                <p14:nvPr/>
              </p14:nvContentPartPr>
              <p14:xfrm>
                <a:off x="3325551" y="3438217"/>
                <a:ext cx="163440" cy="130680"/>
              </p14:xfrm>
            </p:contentPart>
          </mc:Choice>
          <mc:Fallback>
            <p:pic>
              <p:nvPicPr>
                <p:cNvPr id="25" name="Ink 24">
                  <a:extLst>
                    <a:ext uri="{FF2B5EF4-FFF2-40B4-BE49-F238E27FC236}">
                      <a16:creationId xmlns:a16="http://schemas.microsoft.com/office/drawing/2014/main" id="{3303492F-4283-C16F-0D58-775FF3D1BC94}"/>
                    </a:ext>
                  </a:extLst>
                </p:cNvPr>
                <p:cNvPicPr/>
                <p:nvPr/>
              </p:nvPicPr>
              <p:blipFill>
                <a:blip r:embed="rId43"/>
                <a:stretch>
                  <a:fillRect/>
                </a:stretch>
              </p:blipFill>
              <p:spPr>
                <a:xfrm>
                  <a:off x="3319431" y="3432097"/>
                  <a:ext cx="17568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9D0BFA31-8E4C-551D-3891-A7EA219105A0}"/>
                    </a:ext>
                  </a:extLst>
                </p14:cNvPr>
                <p14:cNvContentPartPr/>
                <p14:nvPr/>
              </p14:nvContentPartPr>
              <p14:xfrm>
                <a:off x="3535791" y="3418777"/>
                <a:ext cx="117720" cy="264240"/>
              </p14:xfrm>
            </p:contentPart>
          </mc:Choice>
          <mc:Fallback>
            <p:pic>
              <p:nvPicPr>
                <p:cNvPr id="26" name="Ink 25">
                  <a:extLst>
                    <a:ext uri="{FF2B5EF4-FFF2-40B4-BE49-F238E27FC236}">
                      <a16:creationId xmlns:a16="http://schemas.microsoft.com/office/drawing/2014/main" id="{9D0BFA31-8E4C-551D-3891-A7EA219105A0}"/>
                    </a:ext>
                  </a:extLst>
                </p:cNvPr>
                <p:cNvPicPr/>
                <p:nvPr/>
              </p:nvPicPr>
              <p:blipFill>
                <a:blip r:embed="rId45"/>
                <a:stretch>
                  <a:fillRect/>
                </a:stretch>
              </p:blipFill>
              <p:spPr>
                <a:xfrm>
                  <a:off x="3529671" y="3412657"/>
                  <a:ext cx="12996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6BA8189F-2600-0036-24F3-C5ED8F26EA3F}"/>
                    </a:ext>
                  </a:extLst>
                </p14:cNvPr>
                <p14:cNvContentPartPr/>
                <p14:nvPr/>
              </p14:nvContentPartPr>
              <p14:xfrm>
                <a:off x="3520311" y="3445057"/>
                <a:ext cx="89640" cy="108360"/>
              </p14:xfrm>
            </p:contentPart>
          </mc:Choice>
          <mc:Fallback>
            <p:pic>
              <p:nvPicPr>
                <p:cNvPr id="27" name="Ink 26">
                  <a:extLst>
                    <a:ext uri="{FF2B5EF4-FFF2-40B4-BE49-F238E27FC236}">
                      <a16:creationId xmlns:a16="http://schemas.microsoft.com/office/drawing/2014/main" id="{6BA8189F-2600-0036-24F3-C5ED8F26EA3F}"/>
                    </a:ext>
                  </a:extLst>
                </p:cNvPr>
                <p:cNvPicPr/>
                <p:nvPr/>
              </p:nvPicPr>
              <p:blipFill>
                <a:blip r:embed="rId47"/>
                <a:stretch>
                  <a:fillRect/>
                </a:stretch>
              </p:blipFill>
              <p:spPr>
                <a:xfrm>
                  <a:off x="3514191" y="3438937"/>
                  <a:ext cx="10188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8" name="Ink 27">
                  <a:extLst>
                    <a:ext uri="{FF2B5EF4-FFF2-40B4-BE49-F238E27FC236}">
                      <a16:creationId xmlns:a16="http://schemas.microsoft.com/office/drawing/2014/main" id="{C3FAE504-8EB7-2EA0-7436-DEBB5C03B520}"/>
                    </a:ext>
                  </a:extLst>
                </p14:cNvPr>
                <p14:cNvContentPartPr/>
                <p14:nvPr/>
              </p14:nvContentPartPr>
              <p14:xfrm>
                <a:off x="3816231" y="3464137"/>
                <a:ext cx="102960" cy="18720"/>
              </p14:xfrm>
            </p:contentPart>
          </mc:Choice>
          <mc:Fallback>
            <p:pic>
              <p:nvPicPr>
                <p:cNvPr id="28" name="Ink 27">
                  <a:extLst>
                    <a:ext uri="{FF2B5EF4-FFF2-40B4-BE49-F238E27FC236}">
                      <a16:creationId xmlns:a16="http://schemas.microsoft.com/office/drawing/2014/main" id="{C3FAE504-8EB7-2EA0-7436-DEBB5C03B520}"/>
                    </a:ext>
                  </a:extLst>
                </p:cNvPr>
                <p:cNvPicPr/>
                <p:nvPr/>
              </p:nvPicPr>
              <p:blipFill>
                <a:blip r:embed="rId49"/>
                <a:stretch>
                  <a:fillRect/>
                </a:stretch>
              </p:blipFill>
              <p:spPr>
                <a:xfrm>
                  <a:off x="3810111" y="3458017"/>
                  <a:ext cx="11520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9" name="Ink 28">
                  <a:extLst>
                    <a:ext uri="{FF2B5EF4-FFF2-40B4-BE49-F238E27FC236}">
                      <a16:creationId xmlns:a16="http://schemas.microsoft.com/office/drawing/2014/main" id="{D9BAE8FC-8598-A0F2-F66C-7132A3D78103}"/>
                    </a:ext>
                  </a:extLst>
                </p14:cNvPr>
                <p14:cNvContentPartPr/>
                <p14:nvPr/>
              </p14:nvContentPartPr>
              <p14:xfrm>
                <a:off x="3811911" y="3566377"/>
                <a:ext cx="96480" cy="7920"/>
              </p14:xfrm>
            </p:contentPart>
          </mc:Choice>
          <mc:Fallback>
            <p:pic>
              <p:nvPicPr>
                <p:cNvPr id="29" name="Ink 28">
                  <a:extLst>
                    <a:ext uri="{FF2B5EF4-FFF2-40B4-BE49-F238E27FC236}">
                      <a16:creationId xmlns:a16="http://schemas.microsoft.com/office/drawing/2014/main" id="{D9BAE8FC-8598-A0F2-F66C-7132A3D78103}"/>
                    </a:ext>
                  </a:extLst>
                </p:cNvPr>
                <p:cNvPicPr/>
                <p:nvPr/>
              </p:nvPicPr>
              <p:blipFill>
                <a:blip r:embed="rId51"/>
                <a:stretch>
                  <a:fillRect/>
                </a:stretch>
              </p:blipFill>
              <p:spPr>
                <a:xfrm>
                  <a:off x="3805791" y="3560257"/>
                  <a:ext cx="108720" cy="20160"/>
                </a:xfrm>
                <a:prstGeom prst="rect">
                  <a:avLst/>
                </a:prstGeom>
              </p:spPr>
            </p:pic>
          </mc:Fallback>
        </mc:AlternateContent>
      </p:grpSp>
      <p:grpSp>
        <p:nvGrpSpPr>
          <p:cNvPr id="40" name="Group 39">
            <a:extLst>
              <a:ext uri="{FF2B5EF4-FFF2-40B4-BE49-F238E27FC236}">
                <a16:creationId xmlns:a16="http://schemas.microsoft.com/office/drawing/2014/main" id="{32150F69-640B-099B-587C-CD77D7AAC82F}"/>
              </a:ext>
            </a:extLst>
          </p:cNvPr>
          <p:cNvGrpSpPr/>
          <p:nvPr/>
        </p:nvGrpSpPr>
        <p:grpSpPr>
          <a:xfrm>
            <a:off x="4241391" y="3280897"/>
            <a:ext cx="1725480" cy="440640"/>
            <a:chOff x="4241391" y="3280897"/>
            <a:chExt cx="1725480" cy="440640"/>
          </a:xfrm>
        </p:grpSpPr>
        <mc:AlternateContent xmlns:mc="http://schemas.openxmlformats.org/markup-compatibility/2006">
          <mc:Choice xmlns:p14="http://schemas.microsoft.com/office/powerpoint/2010/main" Requires="p14">
            <p:contentPart p14:bwMode="auto" r:id="rId52">
              <p14:nvContentPartPr>
                <p14:cNvPr id="30" name="Ink 29">
                  <a:extLst>
                    <a:ext uri="{FF2B5EF4-FFF2-40B4-BE49-F238E27FC236}">
                      <a16:creationId xmlns:a16="http://schemas.microsoft.com/office/drawing/2014/main" id="{39CA0C57-FABC-EAC0-C20E-3083215DCA14}"/>
                    </a:ext>
                  </a:extLst>
                </p14:cNvPr>
                <p14:cNvContentPartPr/>
                <p14:nvPr/>
              </p14:nvContentPartPr>
              <p14:xfrm>
                <a:off x="4241391" y="3310057"/>
                <a:ext cx="149760" cy="284040"/>
              </p14:xfrm>
            </p:contentPart>
          </mc:Choice>
          <mc:Fallback>
            <p:pic>
              <p:nvPicPr>
                <p:cNvPr id="30" name="Ink 29">
                  <a:extLst>
                    <a:ext uri="{FF2B5EF4-FFF2-40B4-BE49-F238E27FC236}">
                      <a16:creationId xmlns:a16="http://schemas.microsoft.com/office/drawing/2014/main" id="{39CA0C57-FABC-EAC0-C20E-3083215DCA14}"/>
                    </a:ext>
                  </a:extLst>
                </p:cNvPr>
                <p:cNvPicPr/>
                <p:nvPr/>
              </p:nvPicPr>
              <p:blipFill>
                <a:blip r:embed="rId53"/>
                <a:stretch>
                  <a:fillRect/>
                </a:stretch>
              </p:blipFill>
              <p:spPr>
                <a:xfrm>
                  <a:off x="4235271" y="3303937"/>
                  <a:ext cx="16200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1" name="Ink 30">
                  <a:extLst>
                    <a:ext uri="{FF2B5EF4-FFF2-40B4-BE49-F238E27FC236}">
                      <a16:creationId xmlns:a16="http://schemas.microsoft.com/office/drawing/2014/main" id="{68E5D504-9F3A-7359-7AB0-9CC9CC1E3A7C}"/>
                    </a:ext>
                  </a:extLst>
                </p14:cNvPr>
                <p14:cNvContentPartPr/>
                <p14:nvPr/>
              </p14:nvContentPartPr>
              <p14:xfrm>
                <a:off x="4334271" y="3306457"/>
                <a:ext cx="178560" cy="257760"/>
              </p14:xfrm>
            </p:contentPart>
          </mc:Choice>
          <mc:Fallback>
            <p:pic>
              <p:nvPicPr>
                <p:cNvPr id="31" name="Ink 30">
                  <a:extLst>
                    <a:ext uri="{FF2B5EF4-FFF2-40B4-BE49-F238E27FC236}">
                      <a16:creationId xmlns:a16="http://schemas.microsoft.com/office/drawing/2014/main" id="{68E5D504-9F3A-7359-7AB0-9CC9CC1E3A7C}"/>
                    </a:ext>
                  </a:extLst>
                </p:cNvPr>
                <p:cNvPicPr/>
                <p:nvPr/>
              </p:nvPicPr>
              <p:blipFill>
                <a:blip r:embed="rId55"/>
                <a:stretch>
                  <a:fillRect/>
                </a:stretch>
              </p:blipFill>
              <p:spPr>
                <a:xfrm>
                  <a:off x="4328151" y="3300337"/>
                  <a:ext cx="19080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2" name="Ink 31">
                  <a:extLst>
                    <a:ext uri="{FF2B5EF4-FFF2-40B4-BE49-F238E27FC236}">
                      <a16:creationId xmlns:a16="http://schemas.microsoft.com/office/drawing/2014/main" id="{84300AB1-884A-5A43-140C-19E05029264C}"/>
                    </a:ext>
                  </a:extLst>
                </p14:cNvPr>
                <p14:cNvContentPartPr/>
                <p14:nvPr/>
              </p14:nvContentPartPr>
              <p14:xfrm>
                <a:off x="4342191" y="3505177"/>
                <a:ext cx="114480" cy="21240"/>
              </p14:xfrm>
            </p:contentPart>
          </mc:Choice>
          <mc:Fallback>
            <p:pic>
              <p:nvPicPr>
                <p:cNvPr id="32" name="Ink 31">
                  <a:extLst>
                    <a:ext uri="{FF2B5EF4-FFF2-40B4-BE49-F238E27FC236}">
                      <a16:creationId xmlns:a16="http://schemas.microsoft.com/office/drawing/2014/main" id="{84300AB1-884A-5A43-140C-19E05029264C}"/>
                    </a:ext>
                  </a:extLst>
                </p:cNvPr>
                <p:cNvPicPr/>
                <p:nvPr/>
              </p:nvPicPr>
              <p:blipFill>
                <a:blip r:embed="rId57"/>
                <a:stretch>
                  <a:fillRect/>
                </a:stretch>
              </p:blipFill>
              <p:spPr>
                <a:xfrm>
                  <a:off x="4336071" y="3499057"/>
                  <a:ext cx="12672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3" name="Ink 32">
                  <a:extLst>
                    <a:ext uri="{FF2B5EF4-FFF2-40B4-BE49-F238E27FC236}">
                      <a16:creationId xmlns:a16="http://schemas.microsoft.com/office/drawing/2014/main" id="{A711F905-AE68-B792-6300-FB09267CE26B}"/>
                    </a:ext>
                  </a:extLst>
                </p14:cNvPr>
                <p14:cNvContentPartPr/>
                <p14:nvPr/>
              </p14:nvContentPartPr>
              <p14:xfrm>
                <a:off x="4573671" y="3360817"/>
                <a:ext cx="142920" cy="256680"/>
              </p14:xfrm>
            </p:contentPart>
          </mc:Choice>
          <mc:Fallback>
            <p:pic>
              <p:nvPicPr>
                <p:cNvPr id="33" name="Ink 32">
                  <a:extLst>
                    <a:ext uri="{FF2B5EF4-FFF2-40B4-BE49-F238E27FC236}">
                      <a16:creationId xmlns:a16="http://schemas.microsoft.com/office/drawing/2014/main" id="{A711F905-AE68-B792-6300-FB09267CE26B}"/>
                    </a:ext>
                  </a:extLst>
                </p:cNvPr>
                <p:cNvPicPr/>
                <p:nvPr/>
              </p:nvPicPr>
              <p:blipFill>
                <a:blip r:embed="rId59"/>
                <a:stretch>
                  <a:fillRect/>
                </a:stretch>
              </p:blipFill>
              <p:spPr>
                <a:xfrm>
                  <a:off x="4567551" y="3354697"/>
                  <a:ext cx="15516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4" name="Ink 33">
                  <a:extLst>
                    <a:ext uri="{FF2B5EF4-FFF2-40B4-BE49-F238E27FC236}">
                      <a16:creationId xmlns:a16="http://schemas.microsoft.com/office/drawing/2014/main" id="{0E191725-642F-676A-3885-AC2B27752BD7}"/>
                    </a:ext>
                  </a:extLst>
                </p14:cNvPr>
                <p14:cNvContentPartPr/>
                <p14:nvPr/>
              </p14:nvContentPartPr>
              <p14:xfrm>
                <a:off x="4611111" y="3320137"/>
                <a:ext cx="118800" cy="59760"/>
              </p14:xfrm>
            </p:contentPart>
          </mc:Choice>
          <mc:Fallback>
            <p:pic>
              <p:nvPicPr>
                <p:cNvPr id="34" name="Ink 33">
                  <a:extLst>
                    <a:ext uri="{FF2B5EF4-FFF2-40B4-BE49-F238E27FC236}">
                      <a16:creationId xmlns:a16="http://schemas.microsoft.com/office/drawing/2014/main" id="{0E191725-642F-676A-3885-AC2B27752BD7}"/>
                    </a:ext>
                  </a:extLst>
                </p:cNvPr>
                <p:cNvPicPr/>
                <p:nvPr/>
              </p:nvPicPr>
              <p:blipFill>
                <a:blip r:embed="rId61"/>
                <a:stretch>
                  <a:fillRect/>
                </a:stretch>
              </p:blipFill>
              <p:spPr>
                <a:xfrm>
                  <a:off x="4604991" y="3314017"/>
                  <a:ext cx="13104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5" name="Ink 34">
                  <a:extLst>
                    <a:ext uri="{FF2B5EF4-FFF2-40B4-BE49-F238E27FC236}">
                      <a16:creationId xmlns:a16="http://schemas.microsoft.com/office/drawing/2014/main" id="{F2CABBCA-67BF-21F0-B7D7-69E98B6DD597}"/>
                    </a:ext>
                  </a:extLst>
                </p14:cNvPr>
                <p14:cNvContentPartPr/>
                <p14:nvPr/>
              </p14:nvContentPartPr>
              <p14:xfrm>
                <a:off x="4754751" y="3416617"/>
                <a:ext cx="214560" cy="145440"/>
              </p14:xfrm>
            </p:contentPart>
          </mc:Choice>
          <mc:Fallback>
            <p:pic>
              <p:nvPicPr>
                <p:cNvPr id="35" name="Ink 34">
                  <a:extLst>
                    <a:ext uri="{FF2B5EF4-FFF2-40B4-BE49-F238E27FC236}">
                      <a16:creationId xmlns:a16="http://schemas.microsoft.com/office/drawing/2014/main" id="{F2CABBCA-67BF-21F0-B7D7-69E98B6DD597}"/>
                    </a:ext>
                  </a:extLst>
                </p:cNvPr>
                <p:cNvPicPr/>
                <p:nvPr/>
              </p:nvPicPr>
              <p:blipFill>
                <a:blip r:embed="rId63"/>
                <a:stretch>
                  <a:fillRect/>
                </a:stretch>
              </p:blipFill>
              <p:spPr>
                <a:xfrm>
                  <a:off x="4748631" y="3410497"/>
                  <a:ext cx="22680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6" name="Ink 35">
                  <a:extLst>
                    <a:ext uri="{FF2B5EF4-FFF2-40B4-BE49-F238E27FC236}">
                      <a16:creationId xmlns:a16="http://schemas.microsoft.com/office/drawing/2014/main" id="{F9482DE3-2B1B-C1D9-6FB9-099D0EEEDC64}"/>
                    </a:ext>
                  </a:extLst>
                </p14:cNvPr>
                <p14:cNvContentPartPr/>
                <p14:nvPr/>
              </p14:nvContentPartPr>
              <p14:xfrm>
                <a:off x="5017191" y="3280897"/>
                <a:ext cx="149760" cy="440640"/>
              </p14:xfrm>
            </p:contentPart>
          </mc:Choice>
          <mc:Fallback>
            <p:pic>
              <p:nvPicPr>
                <p:cNvPr id="36" name="Ink 35">
                  <a:extLst>
                    <a:ext uri="{FF2B5EF4-FFF2-40B4-BE49-F238E27FC236}">
                      <a16:creationId xmlns:a16="http://schemas.microsoft.com/office/drawing/2014/main" id="{F9482DE3-2B1B-C1D9-6FB9-099D0EEEDC64}"/>
                    </a:ext>
                  </a:extLst>
                </p:cNvPr>
                <p:cNvPicPr/>
                <p:nvPr/>
              </p:nvPicPr>
              <p:blipFill>
                <a:blip r:embed="rId65"/>
                <a:stretch>
                  <a:fillRect/>
                </a:stretch>
              </p:blipFill>
              <p:spPr>
                <a:xfrm>
                  <a:off x="5011071" y="3274777"/>
                  <a:ext cx="162000" cy="4528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7" name="Ink 36">
                  <a:extLst>
                    <a:ext uri="{FF2B5EF4-FFF2-40B4-BE49-F238E27FC236}">
                      <a16:creationId xmlns:a16="http://schemas.microsoft.com/office/drawing/2014/main" id="{A1BF42E2-5AEF-3000-3470-2B045AC9893B}"/>
                    </a:ext>
                  </a:extLst>
                </p14:cNvPr>
                <p14:cNvContentPartPr/>
                <p14:nvPr/>
              </p14:nvContentPartPr>
              <p14:xfrm>
                <a:off x="5348751" y="3455137"/>
                <a:ext cx="165240" cy="46080"/>
              </p14:xfrm>
            </p:contentPart>
          </mc:Choice>
          <mc:Fallback>
            <p:pic>
              <p:nvPicPr>
                <p:cNvPr id="37" name="Ink 36">
                  <a:extLst>
                    <a:ext uri="{FF2B5EF4-FFF2-40B4-BE49-F238E27FC236}">
                      <a16:creationId xmlns:a16="http://schemas.microsoft.com/office/drawing/2014/main" id="{A1BF42E2-5AEF-3000-3470-2B045AC9893B}"/>
                    </a:ext>
                  </a:extLst>
                </p:cNvPr>
                <p:cNvPicPr/>
                <p:nvPr/>
              </p:nvPicPr>
              <p:blipFill>
                <a:blip r:embed="rId67"/>
                <a:stretch>
                  <a:fillRect/>
                </a:stretch>
              </p:blipFill>
              <p:spPr>
                <a:xfrm>
                  <a:off x="5342631" y="3449017"/>
                  <a:ext cx="17748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8" name="Ink 37">
                  <a:extLst>
                    <a:ext uri="{FF2B5EF4-FFF2-40B4-BE49-F238E27FC236}">
                      <a16:creationId xmlns:a16="http://schemas.microsoft.com/office/drawing/2014/main" id="{FBE7AC1B-BC98-8106-BF81-CF8EF336F8FC}"/>
                    </a:ext>
                  </a:extLst>
                </p14:cNvPr>
                <p14:cNvContentPartPr/>
                <p14:nvPr/>
              </p14:nvContentPartPr>
              <p14:xfrm>
                <a:off x="5334711" y="3581497"/>
                <a:ext cx="120600" cy="18720"/>
              </p14:xfrm>
            </p:contentPart>
          </mc:Choice>
          <mc:Fallback>
            <p:pic>
              <p:nvPicPr>
                <p:cNvPr id="38" name="Ink 37">
                  <a:extLst>
                    <a:ext uri="{FF2B5EF4-FFF2-40B4-BE49-F238E27FC236}">
                      <a16:creationId xmlns:a16="http://schemas.microsoft.com/office/drawing/2014/main" id="{FBE7AC1B-BC98-8106-BF81-CF8EF336F8FC}"/>
                    </a:ext>
                  </a:extLst>
                </p:cNvPr>
                <p:cNvPicPr/>
                <p:nvPr/>
              </p:nvPicPr>
              <p:blipFill>
                <a:blip r:embed="rId69"/>
                <a:stretch>
                  <a:fillRect/>
                </a:stretch>
              </p:blipFill>
              <p:spPr>
                <a:xfrm>
                  <a:off x="5328591" y="3575377"/>
                  <a:ext cx="13284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9" name="Ink 38">
                  <a:extLst>
                    <a:ext uri="{FF2B5EF4-FFF2-40B4-BE49-F238E27FC236}">
                      <a16:creationId xmlns:a16="http://schemas.microsoft.com/office/drawing/2014/main" id="{025E076F-6771-7F5A-0705-3E88AC5407BF}"/>
                    </a:ext>
                  </a:extLst>
                </p14:cNvPr>
                <p14:cNvContentPartPr/>
                <p14:nvPr/>
              </p14:nvContentPartPr>
              <p14:xfrm>
                <a:off x="5671671" y="3343177"/>
                <a:ext cx="295200" cy="300600"/>
              </p14:xfrm>
            </p:contentPart>
          </mc:Choice>
          <mc:Fallback>
            <p:pic>
              <p:nvPicPr>
                <p:cNvPr id="39" name="Ink 38">
                  <a:extLst>
                    <a:ext uri="{FF2B5EF4-FFF2-40B4-BE49-F238E27FC236}">
                      <a16:creationId xmlns:a16="http://schemas.microsoft.com/office/drawing/2014/main" id="{025E076F-6771-7F5A-0705-3E88AC5407BF}"/>
                    </a:ext>
                  </a:extLst>
                </p:cNvPr>
                <p:cNvPicPr/>
                <p:nvPr/>
              </p:nvPicPr>
              <p:blipFill>
                <a:blip r:embed="rId71"/>
                <a:stretch>
                  <a:fillRect/>
                </a:stretch>
              </p:blipFill>
              <p:spPr>
                <a:xfrm>
                  <a:off x="5665551" y="3337057"/>
                  <a:ext cx="307440" cy="312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2">
            <p14:nvContentPartPr>
              <p14:cNvPr id="47" name="Ink 46">
                <a:extLst>
                  <a:ext uri="{FF2B5EF4-FFF2-40B4-BE49-F238E27FC236}">
                    <a16:creationId xmlns:a16="http://schemas.microsoft.com/office/drawing/2014/main" id="{03F9D753-23C6-F253-345E-C0F76F52DF10}"/>
                  </a:ext>
                </a:extLst>
              </p14:cNvPr>
              <p14:cNvContentPartPr/>
              <p14:nvPr/>
            </p14:nvContentPartPr>
            <p14:xfrm>
              <a:off x="4001271" y="3990817"/>
              <a:ext cx="220680" cy="277920"/>
            </p14:xfrm>
          </p:contentPart>
        </mc:Choice>
        <mc:Fallback>
          <p:pic>
            <p:nvPicPr>
              <p:cNvPr id="47" name="Ink 46">
                <a:extLst>
                  <a:ext uri="{FF2B5EF4-FFF2-40B4-BE49-F238E27FC236}">
                    <a16:creationId xmlns:a16="http://schemas.microsoft.com/office/drawing/2014/main" id="{03F9D753-23C6-F253-345E-C0F76F52DF10}"/>
                  </a:ext>
                </a:extLst>
              </p:cNvPr>
              <p:cNvPicPr/>
              <p:nvPr/>
            </p:nvPicPr>
            <p:blipFill>
              <a:blip r:embed="rId73"/>
              <a:stretch>
                <a:fillRect/>
              </a:stretch>
            </p:blipFill>
            <p:spPr>
              <a:xfrm>
                <a:off x="3995151" y="3984697"/>
                <a:ext cx="232920" cy="290160"/>
              </a:xfrm>
              <a:prstGeom prst="rect">
                <a:avLst/>
              </a:prstGeom>
            </p:spPr>
          </p:pic>
        </mc:Fallback>
      </mc:AlternateContent>
      <p:grpSp>
        <p:nvGrpSpPr>
          <p:cNvPr id="58" name="Group 57">
            <a:extLst>
              <a:ext uri="{FF2B5EF4-FFF2-40B4-BE49-F238E27FC236}">
                <a16:creationId xmlns:a16="http://schemas.microsoft.com/office/drawing/2014/main" id="{5C84E624-9168-D95E-5232-5A811D72287A}"/>
              </a:ext>
            </a:extLst>
          </p:cNvPr>
          <p:cNvGrpSpPr/>
          <p:nvPr/>
        </p:nvGrpSpPr>
        <p:grpSpPr>
          <a:xfrm>
            <a:off x="2854311" y="4598857"/>
            <a:ext cx="984600" cy="359280"/>
            <a:chOff x="2854311" y="4598857"/>
            <a:chExt cx="984600" cy="359280"/>
          </a:xfrm>
        </p:grpSpPr>
        <mc:AlternateContent xmlns:mc="http://schemas.openxmlformats.org/markup-compatibility/2006">
          <mc:Choice xmlns:p14="http://schemas.microsoft.com/office/powerpoint/2010/main" Requires="p14">
            <p:contentPart p14:bwMode="auto" r:id="rId74">
              <p14:nvContentPartPr>
                <p14:cNvPr id="48" name="Ink 47">
                  <a:extLst>
                    <a:ext uri="{FF2B5EF4-FFF2-40B4-BE49-F238E27FC236}">
                      <a16:creationId xmlns:a16="http://schemas.microsoft.com/office/drawing/2014/main" id="{D1271809-5630-4960-6E8C-01601259FE19}"/>
                    </a:ext>
                  </a:extLst>
                </p14:cNvPr>
                <p14:cNvContentPartPr/>
                <p14:nvPr/>
              </p14:nvContentPartPr>
              <p14:xfrm>
                <a:off x="2854311" y="4765897"/>
                <a:ext cx="279720" cy="160200"/>
              </p14:xfrm>
            </p:contentPart>
          </mc:Choice>
          <mc:Fallback>
            <p:pic>
              <p:nvPicPr>
                <p:cNvPr id="48" name="Ink 47">
                  <a:extLst>
                    <a:ext uri="{FF2B5EF4-FFF2-40B4-BE49-F238E27FC236}">
                      <a16:creationId xmlns:a16="http://schemas.microsoft.com/office/drawing/2014/main" id="{D1271809-5630-4960-6E8C-01601259FE19}"/>
                    </a:ext>
                  </a:extLst>
                </p:cNvPr>
                <p:cNvPicPr/>
                <p:nvPr/>
              </p:nvPicPr>
              <p:blipFill>
                <a:blip r:embed="rId75"/>
                <a:stretch>
                  <a:fillRect/>
                </a:stretch>
              </p:blipFill>
              <p:spPr>
                <a:xfrm>
                  <a:off x="2848191" y="4759777"/>
                  <a:ext cx="29196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9" name="Ink 48">
                  <a:extLst>
                    <a:ext uri="{FF2B5EF4-FFF2-40B4-BE49-F238E27FC236}">
                      <a16:creationId xmlns:a16="http://schemas.microsoft.com/office/drawing/2014/main" id="{F773A7D7-73E0-049A-6CD0-DB9117822870}"/>
                    </a:ext>
                  </a:extLst>
                </p14:cNvPr>
                <p14:cNvContentPartPr/>
                <p14:nvPr/>
              </p14:nvContentPartPr>
              <p14:xfrm>
                <a:off x="3220071" y="4627297"/>
                <a:ext cx="95400" cy="330840"/>
              </p14:xfrm>
            </p:contentPart>
          </mc:Choice>
          <mc:Fallback>
            <p:pic>
              <p:nvPicPr>
                <p:cNvPr id="49" name="Ink 48">
                  <a:extLst>
                    <a:ext uri="{FF2B5EF4-FFF2-40B4-BE49-F238E27FC236}">
                      <a16:creationId xmlns:a16="http://schemas.microsoft.com/office/drawing/2014/main" id="{F773A7D7-73E0-049A-6CD0-DB9117822870}"/>
                    </a:ext>
                  </a:extLst>
                </p:cNvPr>
                <p:cNvPicPr/>
                <p:nvPr/>
              </p:nvPicPr>
              <p:blipFill>
                <a:blip r:embed="rId77"/>
                <a:stretch>
                  <a:fillRect/>
                </a:stretch>
              </p:blipFill>
              <p:spPr>
                <a:xfrm>
                  <a:off x="3213951" y="4621177"/>
                  <a:ext cx="10764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0" name="Ink 49">
                  <a:extLst>
                    <a:ext uri="{FF2B5EF4-FFF2-40B4-BE49-F238E27FC236}">
                      <a16:creationId xmlns:a16="http://schemas.microsoft.com/office/drawing/2014/main" id="{A9514923-EB5D-A9BA-F9CB-434C20D71C5B}"/>
                    </a:ext>
                  </a:extLst>
                </p14:cNvPr>
                <p14:cNvContentPartPr/>
                <p14:nvPr/>
              </p14:nvContentPartPr>
              <p14:xfrm>
                <a:off x="3403671" y="4796857"/>
                <a:ext cx="21960" cy="75960"/>
              </p14:xfrm>
            </p:contentPart>
          </mc:Choice>
          <mc:Fallback>
            <p:pic>
              <p:nvPicPr>
                <p:cNvPr id="50" name="Ink 49">
                  <a:extLst>
                    <a:ext uri="{FF2B5EF4-FFF2-40B4-BE49-F238E27FC236}">
                      <a16:creationId xmlns:a16="http://schemas.microsoft.com/office/drawing/2014/main" id="{A9514923-EB5D-A9BA-F9CB-434C20D71C5B}"/>
                    </a:ext>
                  </a:extLst>
                </p:cNvPr>
                <p:cNvPicPr/>
                <p:nvPr/>
              </p:nvPicPr>
              <p:blipFill>
                <a:blip r:embed="rId79"/>
                <a:stretch>
                  <a:fillRect/>
                </a:stretch>
              </p:blipFill>
              <p:spPr>
                <a:xfrm>
                  <a:off x="3397551" y="4790737"/>
                  <a:ext cx="3420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1" name="Ink 50">
                  <a:extLst>
                    <a:ext uri="{FF2B5EF4-FFF2-40B4-BE49-F238E27FC236}">
                      <a16:creationId xmlns:a16="http://schemas.microsoft.com/office/drawing/2014/main" id="{8153732D-554E-A924-E733-5BD912946B8E}"/>
                    </a:ext>
                  </a:extLst>
                </p14:cNvPr>
                <p14:cNvContentPartPr/>
                <p14:nvPr/>
              </p14:nvContentPartPr>
              <p14:xfrm>
                <a:off x="3447591" y="4668337"/>
                <a:ext cx="15120" cy="51480"/>
              </p14:xfrm>
            </p:contentPart>
          </mc:Choice>
          <mc:Fallback>
            <p:pic>
              <p:nvPicPr>
                <p:cNvPr id="51" name="Ink 50">
                  <a:extLst>
                    <a:ext uri="{FF2B5EF4-FFF2-40B4-BE49-F238E27FC236}">
                      <a16:creationId xmlns:a16="http://schemas.microsoft.com/office/drawing/2014/main" id="{8153732D-554E-A924-E733-5BD912946B8E}"/>
                    </a:ext>
                  </a:extLst>
                </p:cNvPr>
                <p:cNvPicPr/>
                <p:nvPr/>
              </p:nvPicPr>
              <p:blipFill>
                <a:blip r:embed="rId81"/>
                <a:stretch>
                  <a:fillRect/>
                </a:stretch>
              </p:blipFill>
              <p:spPr>
                <a:xfrm>
                  <a:off x="3441471" y="4662217"/>
                  <a:ext cx="2736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2" name="Ink 51">
                  <a:extLst>
                    <a:ext uri="{FF2B5EF4-FFF2-40B4-BE49-F238E27FC236}">
                      <a16:creationId xmlns:a16="http://schemas.microsoft.com/office/drawing/2014/main" id="{66015780-5C4A-3605-070C-BDB041EA1492}"/>
                    </a:ext>
                  </a:extLst>
                </p14:cNvPr>
                <p14:cNvContentPartPr/>
                <p14:nvPr/>
              </p14:nvContentPartPr>
              <p14:xfrm>
                <a:off x="3551991" y="4598857"/>
                <a:ext cx="55080" cy="339480"/>
              </p14:xfrm>
            </p:contentPart>
          </mc:Choice>
          <mc:Fallback>
            <p:pic>
              <p:nvPicPr>
                <p:cNvPr id="52" name="Ink 51">
                  <a:extLst>
                    <a:ext uri="{FF2B5EF4-FFF2-40B4-BE49-F238E27FC236}">
                      <a16:creationId xmlns:a16="http://schemas.microsoft.com/office/drawing/2014/main" id="{66015780-5C4A-3605-070C-BDB041EA1492}"/>
                    </a:ext>
                  </a:extLst>
                </p:cNvPr>
                <p:cNvPicPr/>
                <p:nvPr/>
              </p:nvPicPr>
              <p:blipFill>
                <a:blip r:embed="rId83"/>
                <a:stretch>
                  <a:fillRect/>
                </a:stretch>
              </p:blipFill>
              <p:spPr>
                <a:xfrm>
                  <a:off x="3545871" y="4592737"/>
                  <a:ext cx="67320" cy="3517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3" name="Ink 52">
                  <a:extLst>
                    <a:ext uri="{FF2B5EF4-FFF2-40B4-BE49-F238E27FC236}">
                      <a16:creationId xmlns:a16="http://schemas.microsoft.com/office/drawing/2014/main" id="{6ABE4DC2-501F-692E-03B2-E12C1F3BF658}"/>
                    </a:ext>
                  </a:extLst>
                </p14:cNvPr>
                <p14:cNvContentPartPr/>
                <p14:nvPr/>
              </p14:nvContentPartPr>
              <p14:xfrm>
                <a:off x="3728031" y="4816657"/>
                <a:ext cx="110880" cy="135000"/>
              </p14:xfrm>
            </p:contentPart>
          </mc:Choice>
          <mc:Fallback>
            <p:pic>
              <p:nvPicPr>
                <p:cNvPr id="53" name="Ink 52">
                  <a:extLst>
                    <a:ext uri="{FF2B5EF4-FFF2-40B4-BE49-F238E27FC236}">
                      <a16:creationId xmlns:a16="http://schemas.microsoft.com/office/drawing/2014/main" id="{6ABE4DC2-501F-692E-03B2-E12C1F3BF658}"/>
                    </a:ext>
                  </a:extLst>
                </p:cNvPr>
                <p:cNvPicPr/>
                <p:nvPr/>
              </p:nvPicPr>
              <p:blipFill>
                <a:blip r:embed="rId85"/>
                <a:stretch>
                  <a:fillRect/>
                </a:stretch>
              </p:blipFill>
              <p:spPr>
                <a:xfrm>
                  <a:off x="3721911" y="4810537"/>
                  <a:ext cx="123120" cy="147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6">
            <p14:nvContentPartPr>
              <p14:cNvPr id="56" name="Ink 55">
                <a:extLst>
                  <a:ext uri="{FF2B5EF4-FFF2-40B4-BE49-F238E27FC236}">
                    <a16:creationId xmlns:a16="http://schemas.microsoft.com/office/drawing/2014/main" id="{90F4938A-2F1D-F607-E18D-1770EF8E32E2}"/>
                  </a:ext>
                </a:extLst>
              </p14:cNvPr>
              <p14:cNvContentPartPr/>
              <p14:nvPr/>
            </p14:nvContentPartPr>
            <p14:xfrm>
              <a:off x="4742511" y="4759777"/>
              <a:ext cx="128880" cy="214920"/>
            </p14:xfrm>
          </p:contentPart>
        </mc:Choice>
        <mc:Fallback>
          <p:pic>
            <p:nvPicPr>
              <p:cNvPr id="56" name="Ink 55">
                <a:extLst>
                  <a:ext uri="{FF2B5EF4-FFF2-40B4-BE49-F238E27FC236}">
                    <a16:creationId xmlns:a16="http://schemas.microsoft.com/office/drawing/2014/main" id="{90F4938A-2F1D-F607-E18D-1770EF8E32E2}"/>
                  </a:ext>
                </a:extLst>
              </p:cNvPr>
              <p:cNvPicPr/>
              <p:nvPr/>
            </p:nvPicPr>
            <p:blipFill>
              <a:blip r:embed="rId87"/>
              <a:stretch>
                <a:fillRect/>
              </a:stretch>
            </p:blipFill>
            <p:spPr>
              <a:xfrm>
                <a:off x="4736391" y="4753657"/>
                <a:ext cx="14112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9" name="Ink 58">
                <a:extLst>
                  <a:ext uri="{FF2B5EF4-FFF2-40B4-BE49-F238E27FC236}">
                    <a16:creationId xmlns:a16="http://schemas.microsoft.com/office/drawing/2014/main" id="{112FAC21-D653-0A63-BE6B-B5A1AA8C4DAE}"/>
                  </a:ext>
                </a:extLst>
              </p14:cNvPr>
              <p14:cNvContentPartPr/>
              <p14:nvPr/>
            </p14:nvContentPartPr>
            <p14:xfrm>
              <a:off x="5022951" y="4731697"/>
              <a:ext cx="211320" cy="168120"/>
            </p14:xfrm>
          </p:contentPart>
        </mc:Choice>
        <mc:Fallback>
          <p:pic>
            <p:nvPicPr>
              <p:cNvPr id="59" name="Ink 58">
                <a:extLst>
                  <a:ext uri="{FF2B5EF4-FFF2-40B4-BE49-F238E27FC236}">
                    <a16:creationId xmlns:a16="http://schemas.microsoft.com/office/drawing/2014/main" id="{112FAC21-D653-0A63-BE6B-B5A1AA8C4DAE}"/>
                  </a:ext>
                </a:extLst>
              </p:cNvPr>
              <p:cNvPicPr/>
              <p:nvPr/>
            </p:nvPicPr>
            <p:blipFill>
              <a:blip r:embed="rId89"/>
              <a:stretch>
                <a:fillRect/>
              </a:stretch>
            </p:blipFill>
            <p:spPr>
              <a:xfrm>
                <a:off x="5016831" y="4725577"/>
                <a:ext cx="223560" cy="180360"/>
              </a:xfrm>
              <a:prstGeom prst="rect">
                <a:avLst/>
              </a:prstGeom>
            </p:spPr>
          </p:pic>
        </mc:Fallback>
      </mc:AlternateContent>
      <p:grpSp>
        <p:nvGrpSpPr>
          <p:cNvPr id="15385" name="Group 15384">
            <a:extLst>
              <a:ext uri="{FF2B5EF4-FFF2-40B4-BE49-F238E27FC236}">
                <a16:creationId xmlns:a16="http://schemas.microsoft.com/office/drawing/2014/main" id="{7D17FE78-DCA0-6BFF-5DAE-51F5FED9BB52}"/>
              </a:ext>
            </a:extLst>
          </p:cNvPr>
          <p:cNvGrpSpPr/>
          <p:nvPr/>
        </p:nvGrpSpPr>
        <p:grpSpPr>
          <a:xfrm>
            <a:off x="5634231" y="4433977"/>
            <a:ext cx="2965680" cy="595800"/>
            <a:chOff x="5634231" y="4433977"/>
            <a:chExt cx="2965680" cy="595800"/>
          </a:xfrm>
        </p:grpSpPr>
        <mc:AlternateContent xmlns:mc="http://schemas.openxmlformats.org/markup-compatibility/2006">
          <mc:Choice xmlns:p14="http://schemas.microsoft.com/office/powerpoint/2010/main" Requires="p14">
            <p:contentPart p14:bwMode="auto" r:id="rId90">
              <p14:nvContentPartPr>
                <p14:cNvPr id="60" name="Ink 59">
                  <a:extLst>
                    <a:ext uri="{FF2B5EF4-FFF2-40B4-BE49-F238E27FC236}">
                      <a16:creationId xmlns:a16="http://schemas.microsoft.com/office/drawing/2014/main" id="{A8B30B6A-3C17-5780-23E7-3E26EF238543}"/>
                    </a:ext>
                  </a:extLst>
                </p14:cNvPr>
                <p14:cNvContentPartPr/>
                <p14:nvPr/>
              </p14:nvContentPartPr>
              <p14:xfrm>
                <a:off x="5634231" y="4785697"/>
                <a:ext cx="420840" cy="113040"/>
              </p14:xfrm>
            </p:contentPart>
          </mc:Choice>
          <mc:Fallback>
            <p:pic>
              <p:nvPicPr>
                <p:cNvPr id="60" name="Ink 59">
                  <a:extLst>
                    <a:ext uri="{FF2B5EF4-FFF2-40B4-BE49-F238E27FC236}">
                      <a16:creationId xmlns:a16="http://schemas.microsoft.com/office/drawing/2014/main" id="{A8B30B6A-3C17-5780-23E7-3E26EF238543}"/>
                    </a:ext>
                  </a:extLst>
                </p:cNvPr>
                <p:cNvPicPr/>
                <p:nvPr/>
              </p:nvPicPr>
              <p:blipFill>
                <a:blip r:embed="rId91"/>
                <a:stretch>
                  <a:fillRect/>
                </a:stretch>
              </p:blipFill>
              <p:spPr>
                <a:xfrm>
                  <a:off x="5628111" y="4779577"/>
                  <a:ext cx="43308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1" name="Ink 60">
                  <a:extLst>
                    <a:ext uri="{FF2B5EF4-FFF2-40B4-BE49-F238E27FC236}">
                      <a16:creationId xmlns:a16="http://schemas.microsoft.com/office/drawing/2014/main" id="{BF13B53B-FB3C-6E72-94ED-7B8F4D23F868}"/>
                    </a:ext>
                  </a:extLst>
                </p14:cNvPr>
                <p14:cNvContentPartPr/>
                <p14:nvPr/>
              </p14:nvContentPartPr>
              <p14:xfrm>
                <a:off x="6044631" y="4531177"/>
                <a:ext cx="212760" cy="425880"/>
              </p14:xfrm>
            </p:contentPart>
          </mc:Choice>
          <mc:Fallback>
            <p:pic>
              <p:nvPicPr>
                <p:cNvPr id="61" name="Ink 60">
                  <a:extLst>
                    <a:ext uri="{FF2B5EF4-FFF2-40B4-BE49-F238E27FC236}">
                      <a16:creationId xmlns:a16="http://schemas.microsoft.com/office/drawing/2014/main" id="{BF13B53B-FB3C-6E72-94ED-7B8F4D23F868}"/>
                    </a:ext>
                  </a:extLst>
                </p:cNvPr>
                <p:cNvPicPr/>
                <p:nvPr/>
              </p:nvPicPr>
              <p:blipFill>
                <a:blip r:embed="rId93"/>
                <a:stretch>
                  <a:fillRect/>
                </a:stretch>
              </p:blipFill>
              <p:spPr>
                <a:xfrm>
                  <a:off x="6038511" y="4525057"/>
                  <a:ext cx="225000" cy="4381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2" name="Ink 61">
                  <a:extLst>
                    <a:ext uri="{FF2B5EF4-FFF2-40B4-BE49-F238E27FC236}">
                      <a16:creationId xmlns:a16="http://schemas.microsoft.com/office/drawing/2014/main" id="{AA75B77A-710A-9087-3ABC-CA74763379A0}"/>
                    </a:ext>
                  </a:extLst>
                </p14:cNvPr>
                <p14:cNvContentPartPr/>
                <p14:nvPr/>
              </p14:nvContentPartPr>
              <p14:xfrm>
                <a:off x="6440631" y="4599577"/>
                <a:ext cx="110880" cy="243360"/>
              </p14:xfrm>
            </p:contentPart>
          </mc:Choice>
          <mc:Fallback>
            <p:pic>
              <p:nvPicPr>
                <p:cNvPr id="62" name="Ink 61">
                  <a:extLst>
                    <a:ext uri="{FF2B5EF4-FFF2-40B4-BE49-F238E27FC236}">
                      <a16:creationId xmlns:a16="http://schemas.microsoft.com/office/drawing/2014/main" id="{AA75B77A-710A-9087-3ABC-CA74763379A0}"/>
                    </a:ext>
                  </a:extLst>
                </p:cNvPr>
                <p:cNvPicPr/>
                <p:nvPr/>
              </p:nvPicPr>
              <p:blipFill>
                <a:blip r:embed="rId95"/>
                <a:stretch>
                  <a:fillRect/>
                </a:stretch>
              </p:blipFill>
              <p:spPr>
                <a:xfrm>
                  <a:off x="6434511" y="4593457"/>
                  <a:ext cx="12312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3" name="Ink 62">
                  <a:extLst>
                    <a:ext uri="{FF2B5EF4-FFF2-40B4-BE49-F238E27FC236}">
                      <a16:creationId xmlns:a16="http://schemas.microsoft.com/office/drawing/2014/main" id="{C0BD7472-241F-21FB-C05D-381DE4E886D9}"/>
                    </a:ext>
                  </a:extLst>
                </p14:cNvPr>
                <p14:cNvContentPartPr/>
                <p14:nvPr/>
              </p14:nvContentPartPr>
              <p14:xfrm>
                <a:off x="6490671" y="4569337"/>
                <a:ext cx="205560" cy="250560"/>
              </p14:xfrm>
            </p:contentPart>
          </mc:Choice>
          <mc:Fallback>
            <p:pic>
              <p:nvPicPr>
                <p:cNvPr id="63" name="Ink 62">
                  <a:extLst>
                    <a:ext uri="{FF2B5EF4-FFF2-40B4-BE49-F238E27FC236}">
                      <a16:creationId xmlns:a16="http://schemas.microsoft.com/office/drawing/2014/main" id="{C0BD7472-241F-21FB-C05D-381DE4E886D9}"/>
                    </a:ext>
                  </a:extLst>
                </p:cNvPr>
                <p:cNvPicPr/>
                <p:nvPr/>
              </p:nvPicPr>
              <p:blipFill>
                <a:blip r:embed="rId97"/>
                <a:stretch>
                  <a:fillRect/>
                </a:stretch>
              </p:blipFill>
              <p:spPr>
                <a:xfrm>
                  <a:off x="6484551" y="4563217"/>
                  <a:ext cx="21780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5360" name="Ink 15359">
                  <a:extLst>
                    <a:ext uri="{FF2B5EF4-FFF2-40B4-BE49-F238E27FC236}">
                      <a16:creationId xmlns:a16="http://schemas.microsoft.com/office/drawing/2014/main" id="{D7781C4A-3490-6744-4AB9-A38E45915466}"/>
                    </a:ext>
                  </a:extLst>
                </p14:cNvPr>
                <p14:cNvContentPartPr/>
                <p14:nvPr/>
              </p14:nvContentPartPr>
              <p14:xfrm>
                <a:off x="6542151" y="4737457"/>
                <a:ext cx="139320" cy="26280"/>
              </p14:xfrm>
            </p:contentPart>
          </mc:Choice>
          <mc:Fallback>
            <p:pic>
              <p:nvPicPr>
                <p:cNvPr id="15360" name="Ink 15359">
                  <a:extLst>
                    <a:ext uri="{FF2B5EF4-FFF2-40B4-BE49-F238E27FC236}">
                      <a16:creationId xmlns:a16="http://schemas.microsoft.com/office/drawing/2014/main" id="{D7781C4A-3490-6744-4AB9-A38E45915466}"/>
                    </a:ext>
                  </a:extLst>
                </p:cNvPr>
                <p:cNvPicPr/>
                <p:nvPr/>
              </p:nvPicPr>
              <p:blipFill>
                <a:blip r:embed="rId99"/>
                <a:stretch>
                  <a:fillRect/>
                </a:stretch>
              </p:blipFill>
              <p:spPr>
                <a:xfrm>
                  <a:off x="6536031" y="4731337"/>
                  <a:ext cx="15156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5361" name="Ink 15360">
                  <a:extLst>
                    <a:ext uri="{FF2B5EF4-FFF2-40B4-BE49-F238E27FC236}">
                      <a16:creationId xmlns:a16="http://schemas.microsoft.com/office/drawing/2014/main" id="{4BF8383D-9B84-8B23-6B13-139711711582}"/>
                    </a:ext>
                  </a:extLst>
                </p14:cNvPr>
                <p14:cNvContentPartPr/>
                <p14:nvPr/>
              </p14:nvContentPartPr>
              <p14:xfrm>
                <a:off x="6883071" y="4550257"/>
                <a:ext cx="150120" cy="307440"/>
              </p14:xfrm>
            </p:contentPart>
          </mc:Choice>
          <mc:Fallback>
            <p:pic>
              <p:nvPicPr>
                <p:cNvPr id="15361" name="Ink 15360">
                  <a:extLst>
                    <a:ext uri="{FF2B5EF4-FFF2-40B4-BE49-F238E27FC236}">
                      <a16:creationId xmlns:a16="http://schemas.microsoft.com/office/drawing/2014/main" id="{4BF8383D-9B84-8B23-6B13-139711711582}"/>
                    </a:ext>
                  </a:extLst>
                </p:cNvPr>
                <p:cNvPicPr/>
                <p:nvPr/>
              </p:nvPicPr>
              <p:blipFill>
                <a:blip r:embed="rId101"/>
                <a:stretch>
                  <a:fillRect/>
                </a:stretch>
              </p:blipFill>
              <p:spPr>
                <a:xfrm>
                  <a:off x="6876951" y="4544137"/>
                  <a:ext cx="16236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5363" name="Ink 15362">
                  <a:extLst>
                    <a:ext uri="{FF2B5EF4-FFF2-40B4-BE49-F238E27FC236}">
                      <a16:creationId xmlns:a16="http://schemas.microsoft.com/office/drawing/2014/main" id="{5E694E95-4C0D-3500-6213-819AC2A60123}"/>
                    </a:ext>
                  </a:extLst>
                </p14:cNvPr>
                <p14:cNvContentPartPr/>
                <p14:nvPr/>
              </p14:nvContentPartPr>
              <p14:xfrm>
                <a:off x="6923031" y="4433977"/>
                <a:ext cx="153360" cy="82080"/>
              </p14:xfrm>
            </p:contentPart>
          </mc:Choice>
          <mc:Fallback>
            <p:pic>
              <p:nvPicPr>
                <p:cNvPr id="15363" name="Ink 15362">
                  <a:extLst>
                    <a:ext uri="{FF2B5EF4-FFF2-40B4-BE49-F238E27FC236}">
                      <a16:creationId xmlns:a16="http://schemas.microsoft.com/office/drawing/2014/main" id="{5E694E95-4C0D-3500-6213-819AC2A60123}"/>
                    </a:ext>
                  </a:extLst>
                </p:cNvPr>
                <p:cNvPicPr/>
                <p:nvPr/>
              </p:nvPicPr>
              <p:blipFill>
                <a:blip r:embed="rId103"/>
                <a:stretch>
                  <a:fillRect/>
                </a:stretch>
              </p:blipFill>
              <p:spPr>
                <a:xfrm>
                  <a:off x="6916911" y="4427857"/>
                  <a:ext cx="16560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5364" name="Ink 15363">
                  <a:extLst>
                    <a:ext uri="{FF2B5EF4-FFF2-40B4-BE49-F238E27FC236}">
                      <a16:creationId xmlns:a16="http://schemas.microsoft.com/office/drawing/2014/main" id="{B490DA80-E08D-4141-667F-4AF7D4265D65}"/>
                    </a:ext>
                  </a:extLst>
                </p14:cNvPr>
                <p14:cNvContentPartPr/>
                <p14:nvPr/>
              </p14:nvContentPartPr>
              <p14:xfrm>
                <a:off x="7185831" y="4598137"/>
                <a:ext cx="27720" cy="152640"/>
              </p14:xfrm>
            </p:contentPart>
          </mc:Choice>
          <mc:Fallback>
            <p:pic>
              <p:nvPicPr>
                <p:cNvPr id="15364" name="Ink 15363">
                  <a:extLst>
                    <a:ext uri="{FF2B5EF4-FFF2-40B4-BE49-F238E27FC236}">
                      <a16:creationId xmlns:a16="http://schemas.microsoft.com/office/drawing/2014/main" id="{B490DA80-E08D-4141-667F-4AF7D4265D65}"/>
                    </a:ext>
                  </a:extLst>
                </p:cNvPr>
                <p:cNvPicPr/>
                <p:nvPr/>
              </p:nvPicPr>
              <p:blipFill>
                <a:blip r:embed="rId105"/>
                <a:stretch>
                  <a:fillRect/>
                </a:stretch>
              </p:blipFill>
              <p:spPr>
                <a:xfrm>
                  <a:off x="7179711" y="4592017"/>
                  <a:ext cx="3996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5365" name="Ink 15364">
                  <a:extLst>
                    <a:ext uri="{FF2B5EF4-FFF2-40B4-BE49-F238E27FC236}">
                      <a16:creationId xmlns:a16="http://schemas.microsoft.com/office/drawing/2014/main" id="{4E2BAB71-EEF1-74D5-4114-E014FCFB8211}"/>
                    </a:ext>
                  </a:extLst>
                </p14:cNvPr>
                <p14:cNvContentPartPr/>
                <p14:nvPr/>
              </p14:nvContentPartPr>
              <p14:xfrm>
                <a:off x="7234431" y="4512457"/>
                <a:ext cx="24840" cy="72360"/>
              </p14:xfrm>
            </p:contentPart>
          </mc:Choice>
          <mc:Fallback>
            <p:pic>
              <p:nvPicPr>
                <p:cNvPr id="15365" name="Ink 15364">
                  <a:extLst>
                    <a:ext uri="{FF2B5EF4-FFF2-40B4-BE49-F238E27FC236}">
                      <a16:creationId xmlns:a16="http://schemas.microsoft.com/office/drawing/2014/main" id="{4E2BAB71-EEF1-74D5-4114-E014FCFB8211}"/>
                    </a:ext>
                  </a:extLst>
                </p:cNvPr>
                <p:cNvPicPr/>
                <p:nvPr/>
              </p:nvPicPr>
              <p:blipFill>
                <a:blip r:embed="rId107"/>
                <a:stretch>
                  <a:fillRect/>
                </a:stretch>
              </p:blipFill>
              <p:spPr>
                <a:xfrm>
                  <a:off x="7228311" y="4506337"/>
                  <a:ext cx="3708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5366" name="Ink 15365">
                  <a:extLst>
                    <a:ext uri="{FF2B5EF4-FFF2-40B4-BE49-F238E27FC236}">
                      <a16:creationId xmlns:a16="http://schemas.microsoft.com/office/drawing/2014/main" id="{5918DA98-DD5A-A5C1-7823-2B4B84A4EB7B}"/>
                    </a:ext>
                  </a:extLst>
                </p14:cNvPr>
                <p14:cNvContentPartPr/>
                <p14:nvPr/>
              </p14:nvContentPartPr>
              <p14:xfrm>
                <a:off x="7377351" y="4489777"/>
                <a:ext cx="126720" cy="287280"/>
              </p14:xfrm>
            </p:contentPart>
          </mc:Choice>
          <mc:Fallback>
            <p:pic>
              <p:nvPicPr>
                <p:cNvPr id="15366" name="Ink 15365">
                  <a:extLst>
                    <a:ext uri="{FF2B5EF4-FFF2-40B4-BE49-F238E27FC236}">
                      <a16:creationId xmlns:a16="http://schemas.microsoft.com/office/drawing/2014/main" id="{5918DA98-DD5A-A5C1-7823-2B4B84A4EB7B}"/>
                    </a:ext>
                  </a:extLst>
                </p:cNvPr>
                <p:cNvPicPr/>
                <p:nvPr/>
              </p:nvPicPr>
              <p:blipFill>
                <a:blip r:embed="rId109"/>
                <a:stretch>
                  <a:fillRect/>
                </a:stretch>
              </p:blipFill>
              <p:spPr>
                <a:xfrm>
                  <a:off x="7371231" y="4483657"/>
                  <a:ext cx="13896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5367" name="Ink 15366">
                  <a:extLst>
                    <a:ext uri="{FF2B5EF4-FFF2-40B4-BE49-F238E27FC236}">
                      <a16:creationId xmlns:a16="http://schemas.microsoft.com/office/drawing/2014/main" id="{00874ED5-E2E0-9C61-30E0-19B186A5D1BC}"/>
                    </a:ext>
                  </a:extLst>
                </p14:cNvPr>
                <p14:cNvContentPartPr/>
                <p14:nvPr/>
              </p14:nvContentPartPr>
              <p14:xfrm>
                <a:off x="7657431" y="4571857"/>
                <a:ext cx="117000" cy="251640"/>
              </p14:xfrm>
            </p:contentPart>
          </mc:Choice>
          <mc:Fallback>
            <p:pic>
              <p:nvPicPr>
                <p:cNvPr id="15367" name="Ink 15366">
                  <a:extLst>
                    <a:ext uri="{FF2B5EF4-FFF2-40B4-BE49-F238E27FC236}">
                      <a16:creationId xmlns:a16="http://schemas.microsoft.com/office/drawing/2014/main" id="{00874ED5-E2E0-9C61-30E0-19B186A5D1BC}"/>
                    </a:ext>
                  </a:extLst>
                </p:cNvPr>
                <p:cNvPicPr/>
                <p:nvPr/>
              </p:nvPicPr>
              <p:blipFill>
                <a:blip r:embed="rId111"/>
                <a:stretch>
                  <a:fillRect/>
                </a:stretch>
              </p:blipFill>
              <p:spPr>
                <a:xfrm>
                  <a:off x="7651311" y="4565737"/>
                  <a:ext cx="12924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5369" name="Ink 15368">
                  <a:extLst>
                    <a:ext uri="{FF2B5EF4-FFF2-40B4-BE49-F238E27FC236}">
                      <a16:creationId xmlns:a16="http://schemas.microsoft.com/office/drawing/2014/main" id="{827E7216-ED29-A0E3-41A3-2F85CB9DC0BD}"/>
                    </a:ext>
                  </a:extLst>
                </p14:cNvPr>
                <p14:cNvContentPartPr/>
                <p14:nvPr/>
              </p14:nvContentPartPr>
              <p14:xfrm>
                <a:off x="7916271" y="4464577"/>
                <a:ext cx="54000" cy="343080"/>
              </p14:xfrm>
            </p:contentPart>
          </mc:Choice>
          <mc:Fallback>
            <p:pic>
              <p:nvPicPr>
                <p:cNvPr id="15369" name="Ink 15368">
                  <a:extLst>
                    <a:ext uri="{FF2B5EF4-FFF2-40B4-BE49-F238E27FC236}">
                      <a16:creationId xmlns:a16="http://schemas.microsoft.com/office/drawing/2014/main" id="{827E7216-ED29-A0E3-41A3-2F85CB9DC0BD}"/>
                    </a:ext>
                  </a:extLst>
                </p:cNvPr>
                <p:cNvPicPr/>
                <p:nvPr/>
              </p:nvPicPr>
              <p:blipFill>
                <a:blip r:embed="rId113"/>
                <a:stretch>
                  <a:fillRect/>
                </a:stretch>
              </p:blipFill>
              <p:spPr>
                <a:xfrm>
                  <a:off x="7910151" y="4458457"/>
                  <a:ext cx="66240" cy="3553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5370" name="Ink 15369">
                  <a:extLst>
                    <a:ext uri="{FF2B5EF4-FFF2-40B4-BE49-F238E27FC236}">
                      <a16:creationId xmlns:a16="http://schemas.microsoft.com/office/drawing/2014/main" id="{013CF1D8-AE00-FC3F-07B9-6ED4A55B5957}"/>
                    </a:ext>
                  </a:extLst>
                </p14:cNvPr>
                <p14:cNvContentPartPr/>
                <p14:nvPr/>
              </p14:nvContentPartPr>
              <p14:xfrm>
                <a:off x="7940031" y="4615777"/>
                <a:ext cx="115920" cy="140040"/>
              </p14:xfrm>
            </p:contentPart>
          </mc:Choice>
          <mc:Fallback>
            <p:pic>
              <p:nvPicPr>
                <p:cNvPr id="15370" name="Ink 15369">
                  <a:extLst>
                    <a:ext uri="{FF2B5EF4-FFF2-40B4-BE49-F238E27FC236}">
                      <a16:creationId xmlns:a16="http://schemas.microsoft.com/office/drawing/2014/main" id="{013CF1D8-AE00-FC3F-07B9-6ED4A55B5957}"/>
                    </a:ext>
                  </a:extLst>
                </p:cNvPr>
                <p:cNvPicPr/>
                <p:nvPr/>
              </p:nvPicPr>
              <p:blipFill>
                <a:blip r:embed="rId115"/>
                <a:stretch>
                  <a:fillRect/>
                </a:stretch>
              </p:blipFill>
              <p:spPr>
                <a:xfrm>
                  <a:off x="7933911" y="4609657"/>
                  <a:ext cx="12816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5371" name="Ink 15370">
                  <a:extLst>
                    <a:ext uri="{FF2B5EF4-FFF2-40B4-BE49-F238E27FC236}">
                      <a16:creationId xmlns:a16="http://schemas.microsoft.com/office/drawing/2014/main" id="{3C5B8AD9-5199-B704-E919-B7657A0A06A8}"/>
                    </a:ext>
                  </a:extLst>
                </p14:cNvPr>
                <p14:cNvContentPartPr/>
                <p14:nvPr/>
              </p14:nvContentPartPr>
              <p14:xfrm>
                <a:off x="8009871" y="4639897"/>
                <a:ext cx="48600" cy="169920"/>
              </p14:xfrm>
            </p:contentPart>
          </mc:Choice>
          <mc:Fallback>
            <p:pic>
              <p:nvPicPr>
                <p:cNvPr id="15371" name="Ink 15370">
                  <a:extLst>
                    <a:ext uri="{FF2B5EF4-FFF2-40B4-BE49-F238E27FC236}">
                      <a16:creationId xmlns:a16="http://schemas.microsoft.com/office/drawing/2014/main" id="{3C5B8AD9-5199-B704-E919-B7657A0A06A8}"/>
                    </a:ext>
                  </a:extLst>
                </p:cNvPr>
                <p:cNvPicPr/>
                <p:nvPr/>
              </p:nvPicPr>
              <p:blipFill>
                <a:blip r:embed="rId117"/>
                <a:stretch>
                  <a:fillRect/>
                </a:stretch>
              </p:blipFill>
              <p:spPr>
                <a:xfrm>
                  <a:off x="8003751" y="4633777"/>
                  <a:ext cx="6084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5372" name="Ink 15371">
                  <a:extLst>
                    <a:ext uri="{FF2B5EF4-FFF2-40B4-BE49-F238E27FC236}">
                      <a16:creationId xmlns:a16="http://schemas.microsoft.com/office/drawing/2014/main" id="{6AEB6D65-7FB6-1CB3-B84B-695CC72C9EF0}"/>
                    </a:ext>
                  </a:extLst>
                </p14:cNvPr>
                <p14:cNvContentPartPr/>
                <p14:nvPr/>
              </p14:nvContentPartPr>
              <p14:xfrm>
                <a:off x="8117511" y="4663657"/>
                <a:ext cx="190800" cy="149040"/>
              </p14:xfrm>
            </p:contentPart>
          </mc:Choice>
          <mc:Fallback>
            <p:pic>
              <p:nvPicPr>
                <p:cNvPr id="15372" name="Ink 15371">
                  <a:extLst>
                    <a:ext uri="{FF2B5EF4-FFF2-40B4-BE49-F238E27FC236}">
                      <a16:creationId xmlns:a16="http://schemas.microsoft.com/office/drawing/2014/main" id="{6AEB6D65-7FB6-1CB3-B84B-695CC72C9EF0}"/>
                    </a:ext>
                  </a:extLst>
                </p:cNvPr>
                <p:cNvPicPr/>
                <p:nvPr/>
              </p:nvPicPr>
              <p:blipFill>
                <a:blip r:embed="rId119"/>
                <a:stretch>
                  <a:fillRect/>
                </a:stretch>
              </p:blipFill>
              <p:spPr>
                <a:xfrm>
                  <a:off x="8111391" y="4657537"/>
                  <a:ext cx="20304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5373" name="Ink 15372">
                  <a:extLst>
                    <a:ext uri="{FF2B5EF4-FFF2-40B4-BE49-F238E27FC236}">
                      <a16:creationId xmlns:a16="http://schemas.microsoft.com/office/drawing/2014/main" id="{A4835105-AA4E-A55D-50E2-A4691ABA9828}"/>
                    </a:ext>
                  </a:extLst>
                </p14:cNvPr>
                <p14:cNvContentPartPr/>
                <p14:nvPr/>
              </p14:nvContentPartPr>
              <p14:xfrm>
                <a:off x="8329551" y="4588057"/>
                <a:ext cx="270360" cy="441720"/>
              </p14:xfrm>
            </p:contentPart>
          </mc:Choice>
          <mc:Fallback>
            <p:pic>
              <p:nvPicPr>
                <p:cNvPr id="15373" name="Ink 15372">
                  <a:extLst>
                    <a:ext uri="{FF2B5EF4-FFF2-40B4-BE49-F238E27FC236}">
                      <a16:creationId xmlns:a16="http://schemas.microsoft.com/office/drawing/2014/main" id="{A4835105-AA4E-A55D-50E2-A4691ABA9828}"/>
                    </a:ext>
                  </a:extLst>
                </p:cNvPr>
                <p:cNvPicPr/>
                <p:nvPr/>
              </p:nvPicPr>
              <p:blipFill>
                <a:blip r:embed="rId121"/>
                <a:stretch>
                  <a:fillRect/>
                </a:stretch>
              </p:blipFill>
              <p:spPr>
                <a:xfrm>
                  <a:off x="8323431" y="4581937"/>
                  <a:ext cx="282600" cy="4539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5374" name="Ink 15373">
                  <a:extLst>
                    <a:ext uri="{FF2B5EF4-FFF2-40B4-BE49-F238E27FC236}">
                      <a16:creationId xmlns:a16="http://schemas.microsoft.com/office/drawing/2014/main" id="{13C13DC1-A8F4-0F62-C75A-BABA53CBCC4B}"/>
                    </a:ext>
                  </a:extLst>
                </p14:cNvPr>
                <p14:cNvContentPartPr/>
                <p14:nvPr/>
              </p14:nvContentPartPr>
              <p14:xfrm>
                <a:off x="8384631" y="4701817"/>
                <a:ext cx="30960" cy="134640"/>
              </p14:xfrm>
            </p:contentPart>
          </mc:Choice>
          <mc:Fallback>
            <p:pic>
              <p:nvPicPr>
                <p:cNvPr id="15374" name="Ink 15373">
                  <a:extLst>
                    <a:ext uri="{FF2B5EF4-FFF2-40B4-BE49-F238E27FC236}">
                      <a16:creationId xmlns:a16="http://schemas.microsoft.com/office/drawing/2014/main" id="{13C13DC1-A8F4-0F62-C75A-BABA53CBCC4B}"/>
                    </a:ext>
                  </a:extLst>
                </p:cNvPr>
                <p:cNvPicPr/>
                <p:nvPr/>
              </p:nvPicPr>
              <p:blipFill>
                <a:blip r:embed="rId123"/>
                <a:stretch>
                  <a:fillRect/>
                </a:stretch>
              </p:blipFill>
              <p:spPr>
                <a:xfrm>
                  <a:off x="8378511" y="4695697"/>
                  <a:ext cx="4320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5384" name="Ink 15383">
                  <a:extLst>
                    <a:ext uri="{FF2B5EF4-FFF2-40B4-BE49-F238E27FC236}">
                      <a16:creationId xmlns:a16="http://schemas.microsoft.com/office/drawing/2014/main" id="{2BC75163-0A30-41F9-D02C-206081269B75}"/>
                    </a:ext>
                  </a:extLst>
                </p14:cNvPr>
                <p14:cNvContentPartPr/>
                <p14:nvPr/>
              </p14:nvContentPartPr>
              <p14:xfrm>
                <a:off x="7560591" y="4550617"/>
                <a:ext cx="259920" cy="341640"/>
              </p14:xfrm>
            </p:contentPart>
          </mc:Choice>
          <mc:Fallback>
            <p:pic>
              <p:nvPicPr>
                <p:cNvPr id="15384" name="Ink 15383">
                  <a:extLst>
                    <a:ext uri="{FF2B5EF4-FFF2-40B4-BE49-F238E27FC236}">
                      <a16:creationId xmlns:a16="http://schemas.microsoft.com/office/drawing/2014/main" id="{2BC75163-0A30-41F9-D02C-206081269B75}"/>
                    </a:ext>
                  </a:extLst>
                </p:cNvPr>
                <p:cNvPicPr/>
                <p:nvPr/>
              </p:nvPicPr>
              <p:blipFill>
                <a:blip r:embed="rId125"/>
                <a:stretch>
                  <a:fillRect/>
                </a:stretch>
              </p:blipFill>
              <p:spPr>
                <a:xfrm>
                  <a:off x="7554471" y="4544497"/>
                  <a:ext cx="272160" cy="353880"/>
                </a:xfrm>
                <a:prstGeom prst="rect">
                  <a:avLst/>
                </a:prstGeom>
              </p:spPr>
            </p:pic>
          </mc:Fallback>
        </mc:AlternateContent>
      </p:grpSp>
      <p:grpSp>
        <p:nvGrpSpPr>
          <p:cNvPr id="15387" name="Group 15386">
            <a:extLst>
              <a:ext uri="{FF2B5EF4-FFF2-40B4-BE49-F238E27FC236}">
                <a16:creationId xmlns:a16="http://schemas.microsoft.com/office/drawing/2014/main" id="{2C4A04F3-BE35-012C-B13F-DDF6026A3609}"/>
              </a:ext>
            </a:extLst>
          </p:cNvPr>
          <p:cNvGrpSpPr/>
          <p:nvPr/>
        </p:nvGrpSpPr>
        <p:grpSpPr>
          <a:xfrm>
            <a:off x="3195951" y="3871657"/>
            <a:ext cx="544320" cy="450000"/>
            <a:chOff x="3195951" y="3871657"/>
            <a:chExt cx="544320" cy="450000"/>
          </a:xfrm>
        </p:grpSpPr>
        <mc:AlternateContent xmlns:mc="http://schemas.openxmlformats.org/markup-compatibility/2006">
          <mc:Choice xmlns:p14="http://schemas.microsoft.com/office/powerpoint/2010/main" Requires="p14">
            <p:contentPart p14:bwMode="auto" r:id="rId126">
              <p14:nvContentPartPr>
                <p14:cNvPr id="42" name="Ink 41">
                  <a:extLst>
                    <a:ext uri="{FF2B5EF4-FFF2-40B4-BE49-F238E27FC236}">
                      <a16:creationId xmlns:a16="http://schemas.microsoft.com/office/drawing/2014/main" id="{1041F9CD-24EE-9989-30FF-5368F049367E}"/>
                    </a:ext>
                  </a:extLst>
                </p14:cNvPr>
                <p14:cNvContentPartPr/>
                <p14:nvPr/>
              </p14:nvContentPartPr>
              <p14:xfrm>
                <a:off x="3195951" y="4064617"/>
                <a:ext cx="293760" cy="257040"/>
              </p14:xfrm>
            </p:contentPart>
          </mc:Choice>
          <mc:Fallback>
            <p:pic>
              <p:nvPicPr>
                <p:cNvPr id="42" name="Ink 41">
                  <a:extLst>
                    <a:ext uri="{FF2B5EF4-FFF2-40B4-BE49-F238E27FC236}">
                      <a16:creationId xmlns:a16="http://schemas.microsoft.com/office/drawing/2014/main" id="{1041F9CD-24EE-9989-30FF-5368F049367E}"/>
                    </a:ext>
                  </a:extLst>
                </p:cNvPr>
                <p:cNvPicPr/>
                <p:nvPr/>
              </p:nvPicPr>
              <p:blipFill>
                <a:blip r:embed="rId127"/>
                <a:stretch>
                  <a:fillRect/>
                </a:stretch>
              </p:blipFill>
              <p:spPr>
                <a:xfrm>
                  <a:off x="3189831" y="4058497"/>
                  <a:ext cx="30600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43" name="Ink 42">
                  <a:extLst>
                    <a:ext uri="{FF2B5EF4-FFF2-40B4-BE49-F238E27FC236}">
                      <a16:creationId xmlns:a16="http://schemas.microsoft.com/office/drawing/2014/main" id="{E368B0CF-D349-F0EB-CA97-FE836FBFC39F}"/>
                    </a:ext>
                  </a:extLst>
                </p14:cNvPr>
                <p14:cNvContentPartPr/>
                <p14:nvPr/>
              </p14:nvContentPartPr>
              <p14:xfrm>
                <a:off x="3474231" y="3919537"/>
                <a:ext cx="70560" cy="75240"/>
              </p14:xfrm>
            </p:contentPart>
          </mc:Choice>
          <mc:Fallback>
            <p:pic>
              <p:nvPicPr>
                <p:cNvPr id="43" name="Ink 42">
                  <a:extLst>
                    <a:ext uri="{FF2B5EF4-FFF2-40B4-BE49-F238E27FC236}">
                      <a16:creationId xmlns:a16="http://schemas.microsoft.com/office/drawing/2014/main" id="{E368B0CF-D349-F0EB-CA97-FE836FBFC39F}"/>
                    </a:ext>
                  </a:extLst>
                </p:cNvPr>
                <p:cNvPicPr/>
                <p:nvPr/>
              </p:nvPicPr>
              <p:blipFill>
                <a:blip r:embed="rId129"/>
                <a:stretch>
                  <a:fillRect/>
                </a:stretch>
              </p:blipFill>
              <p:spPr>
                <a:xfrm>
                  <a:off x="3468111" y="3913417"/>
                  <a:ext cx="8280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44" name="Ink 43">
                  <a:extLst>
                    <a:ext uri="{FF2B5EF4-FFF2-40B4-BE49-F238E27FC236}">
                      <a16:creationId xmlns:a16="http://schemas.microsoft.com/office/drawing/2014/main" id="{2B4A0451-20F3-30AE-0D64-EB270D119C9E}"/>
                    </a:ext>
                  </a:extLst>
                </p14:cNvPr>
                <p14:cNvContentPartPr/>
                <p14:nvPr/>
              </p14:nvContentPartPr>
              <p14:xfrm>
                <a:off x="3607071" y="4095217"/>
                <a:ext cx="116640" cy="26640"/>
              </p14:xfrm>
            </p:contentPart>
          </mc:Choice>
          <mc:Fallback>
            <p:pic>
              <p:nvPicPr>
                <p:cNvPr id="44" name="Ink 43">
                  <a:extLst>
                    <a:ext uri="{FF2B5EF4-FFF2-40B4-BE49-F238E27FC236}">
                      <a16:creationId xmlns:a16="http://schemas.microsoft.com/office/drawing/2014/main" id="{2B4A0451-20F3-30AE-0D64-EB270D119C9E}"/>
                    </a:ext>
                  </a:extLst>
                </p:cNvPr>
                <p:cNvPicPr/>
                <p:nvPr/>
              </p:nvPicPr>
              <p:blipFill>
                <a:blip r:embed="rId131"/>
                <a:stretch>
                  <a:fillRect/>
                </a:stretch>
              </p:blipFill>
              <p:spPr>
                <a:xfrm>
                  <a:off x="3600951" y="4089097"/>
                  <a:ext cx="12888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45" name="Ink 44">
                  <a:extLst>
                    <a:ext uri="{FF2B5EF4-FFF2-40B4-BE49-F238E27FC236}">
                      <a16:creationId xmlns:a16="http://schemas.microsoft.com/office/drawing/2014/main" id="{BCE8088A-B91F-1AB0-27BB-AEA3164D8B5E}"/>
                    </a:ext>
                  </a:extLst>
                </p14:cNvPr>
                <p14:cNvContentPartPr/>
                <p14:nvPr/>
              </p14:nvContentPartPr>
              <p14:xfrm>
                <a:off x="3632991" y="4168657"/>
                <a:ext cx="107280" cy="4680"/>
              </p14:xfrm>
            </p:contentPart>
          </mc:Choice>
          <mc:Fallback>
            <p:pic>
              <p:nvPicPr>
                <p:cNvPr id="45" name="Ink 44">
                  <a:extLst>
                    <a:ext uri="{FF2B5EF4-FFF2-40B4-BE49-F238E27FC236}">
                      <a16:creationId xmlns:a16="http://schemas.microsoft.com/office/drawing/2014/main" id="{BCE8088A-B91F-1AB0-27BB-AEA3164D8B5E}"/>
                    </a:ext>
                  </a:extLst>
                </p:cNvPr>
                <p:cNvPicPr/>
                <p:nvPr/>
              </p:nvPicPr>
              <p:blipFill>
                <a:blip r:embed="rId133"/>
                <a:stretch>
                  <a:fillRect/>
                </a:stretch>
              </p:blipFill>
              <p:spPr>
                <a:xfrm>
                  <a:off x="3626871" y="4162537"/>
                  <a:ext cx="119520" cy="169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5386" name="Ink 15385">
                  <a:extLst>
                    <a:ext uri="{FF2B5EF4-FFF2-40B4-BE49-F238E27FC236}">
                      <a16:creationId xmlns:a16="http://schemas.microsoft.com/office/drawing/2014/main" id="{F2130D77-582A-C525-34A8-086C5B418834}"/>
                    </a:ext>
                  </a:extLst>
                </p14:cNvPr>
                <p14:cNvContentPartPr/>
                <p14:nvPr/>
              </p14:nvContentPartPr>
              <p14:xfrm>
                <a:off x="3462351" y="3871657"/>
                <a:ext cx="96120" cy="99000"/>
              </p14:xfrm>
            </p:contentPart>
          </mc:Choice>
          <mc:Fallback>
            <p:pic>
              <p:nvPicPr>
                <p:cNvPr id="15386" name="Ink 15385">
                  <a:extLst>
                    <a:ext uri="{FF2B5EF4-FFF2-40B4-BE49-F238E27FC236}">
                      <a16:creationId xmlns:a16="http://schemas.microsoft.com/office/drawing/2014/main" id="{F2130D77-582A-C525-34A8-086C5B418834}"/>
                    </a:ext>
                  </a:extLst>
                </p:cNvPr>
                <p:cNvPicPr/>
                <p:nvPr/>
              </p:nvPicPr>
              <p:blipFill>
                <a:blip r:embed="rId135"/>
                <a:stretch>
                  <a:fillRect/>
                </a:stretch>
              </p:blipFill>
              <p:spPr>
                <a:xfrm>
                  <a:off x="3456231" y="3865537"/>
                  <a:ext cx="108360" cy="111240"/>
                </a:xfrm>
                <a:prstGeom prst="rect">
                  <a:avLst/>
                </a:prstGeom>
              </p:spPr>
            </p:pic>
          </mc:Fallback>
        </mc:AlternateContent>
      </p:grpSp>
      <p:grpSp>
        <p:nvGrpSpPr>
          <p:cNvPr id="15440" name="Group 15439">
            <a:extLst>
              <a:ext uri="{FF2B5EF4-FFF2-40B4-BE49-F238E27FC236}">
                <a16:creationId xmlns:a16="http://schemas.microsoft.com/office/drawing/2014/main" id="{EDE62CA3-22BA-F6A5-01C9-B00F98435E5E}"/>
              </a:ext>
            </a:extLst>
          </p:cNvPr>
          <p:cNvGrpSpPr/>
          <p:nvPr/>
        </p:nvGrpSpPr>
        <p:grpSpPr>
          <a:xfrm>
            <a:off x="4254711" y="4586257"/>
            <a:ext cx="235440" cy="357120"/>
            <a:chOff x="4254711" y="4586257"/>
            <a:chExt cx="235440" cy="357120"/>
          </a:xfrm>
        </p:grpSpPr>
        <mc:AlternateContent xmlns:mc="http://schemas.openxmlformats.org/markup-compatibility/2006">
          <mc:Choice xmlns:p14="http://schemas.microsoft.com/office/powerpoint/2010/main" Requires="p14">
            <p:contentPart p14:bwMode="auto" r:id="rId136">
              <p14:nvContentPartPr>
                <p14:cNvPr id="54" name="Ink 53">
                  <a:extLst>
                    <a:ext uri="{FF2B5EF4-FFF2-40B4-BE49-F238E27FC236}">
                      <a16:creationId xmlns:a16="http://schemas.microsoft.com/office/drawing/2014/main" id="{372067FB-02D1-E0CF-CEBD-13E4247A3DF5}"/>
                    </a:ext>
                  </a:extLst>
                </p14:cNvPr>
                <p14:cNvContentPartPr/>
                <p14:nvPr/>
              </p14:nvContentPartPr>
              <p14:xfrm>
                <a:off x="4254711" y="4736377"/>
                <a:ext cx="229320" cy="207000"/>
              </p14:xfrm>
            </p:contentPart>
          </mc:Choice>
          <mc:Fallback>
            <p:pic>
              <p:nvPicPr>
                <p:cNvPr id="54" name="Ink 53">
                  <a:extLst>
                    <a:ext uri="{FF2B5EF4-FFF2-40B4-BE49-F238E27FC236}">
                      <a16:creationId xmlns:a16="http://schemas.microsoft.com/office/drawing/2014/main" id="{372067FB-02D1-E0CF-CEBD-13E4247A3DF5}"/>
                    </a:ext>
                  </a:extLst>
                </p:cNvPr>
                <p:cNvPicPr/>
                <p:nvPr/>
              </p:nvPicPr>
              <p:blipFill>
                <a:blip r:embed="rId137"/>
                <a:stretch>
                  <a:fillRect/>
                </a:stretch>
              </p:blipFill>
              <p:spPr>
                <a:xfrm>
                  <a:off x="4248591" y="4730257"/>
                  <a:ext cx="24156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55" name="Ink 54">
                  <a:extLst>
                    <a:ext uri="{FF2B5EF4-FFF2-40B4-BE49-F238E27FC236}">
                      <a16:creationId xmlns:a16="http://schemas.microsoft.com/office/drawing/2014/main" id="{39D96B9F-E71C-9FC7-C635-2FFE66251E7F}"/>
                    </a:ext>
                  </a:extLst>
                </p14:cNvPr>
                <p14:cNvContentPartPr/>
                <p14:nvPr/>
              </p14:nvContentPartPr>
              <p14:xfrm>
                <a:off x="4457391" y="4644217"/>
                <a:ext cx="6120" cy="54720"/>
              </p14:xfrm>
            </p:contentPart>
          </mc:Choice>
          <mc:Fallback>
            <p:pic>
              <p:nvPicPr>
                <p:cNvPr id="55" name="Ink 54">
                  <a:extLst>
                    <a:ext uri="{FF2B5EF4-FFF2-40B4-BE49-F238E27FC236}">
                      <a16:creationId xmlns:a16="http://schemas.microsoft.com/office/drawing/2014/main" id="{39D96B9F-E71C-9FC7-C635-2FFE66251E7F}"/>
                    </a:ext>
                  </a:extLst>
                </p:cNvPr>
                <p:cNvPicPr/>
                <p:nvPr/>
              </p:nvPicPr>
              <p:blipFill>
                <a:blip r:embed="rId139"/>
                <a:stretch>
                  <a:fillRect/>
                </a:stretch>
              </p:blipFill>
              <p:spPr>
                <a:xfrm>
                  <a:off x="4451271" y="4638097"/>
                  <a:ext cx="1836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5439" name="Ink 15438">
                  <a:extLst>
                    <a:ext uri="{FF2B5EF4-FFF2-40B4-BE49-F238E27FC236}">
                      <a16:creationId xmlns:a16="http://schemas.microsoft.com/office/drawing/2014/main" id="{46D9F321-F465-B5CD-1939-925184CF5279}"/>
                    </a:ext>
                  </a:extLst>
                </p14:cNvPr>
                <p14:cNvContentPartPr/>
                <p14:nvPr/>
              </p14:nvContentPartPr>
              <p14:xfrm>
                <a:off x="4406271" y="4586257"/>
                <a:ext cx="83880" cy="66600"/>
              </p14:xfrm>
            </p:contentPart>
          </mc:Choice>
          <mc:Fallback>
            <p:pic>
              <p:nvPicPr>
                <p:cNvPr id="15439" name="Ink 15438">
                  <a:extLst>
                    <a:ext uri="{FF2B5EF4-FFF2-40B4-BE49-F238E27FC236}">
                      <a16:creationId xmlns:a16="http://schemas.microsoft.com/office/drawing/2014/main" id="{46D9F321-F465-B5CD-1939-925184CF5279}"/>
                    </a:ext>
                  </a:extLst>
                </p:cNvPr>
                <p:cNvPicPr/>
                <p:nvPr/>
              </p:nvPicPr>
              <p:blipFill>
                <a:blip r:embed="rId141"/>
                <a:stretch>
                  <a:fillRect/>
                </a:stretch>
              </p:blipFill>
              <p:spPr>
                <a:xfrm>
                  <a:off x="4400151" y="4580137"/>
                  <a:ext cx="96120" cy="78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2">
            <p14:nvContentPartPr>
              <p14:cNvPr id="15492" name="Ink 15491">
                <a:extLst>
                  <a:ext uri="{FF2B5EF4-FFF2-40B4-BE49-F238E27FC236}">
                    <a16:creationId xmlns:a16="http://schemas.microsoft.com/office/drawing/2014/main" id="{3C1F4833-9562-3519-0FE9-9E528080AF29}"/>
                  </a:ext>
                </a:extLst>
              </p14:cNvPr>
              <p14:cNvContentPartPr/>
              <p14:nvPr/>
            </p14:nvContentPartPr>
            <p14:xfrm>
              <a:off x="4370631" y="4555977"/>
              <a:ext cx="75240" cy="53640"/>
            </p14:xfrm>
          </p:contentPart>
        </mc:Choice>
        <mc:Fallback>
          <p:pic>
            <p:nvPicPr>
              <p:cNvPr id="15492" name="Ink 15491">
                <a:extLst>
                  <a:ext uri="{FF2B5EF4-FFF2-40B4-BE49-F238E27FC236}">
                    <a16:creationId xmlns:a16="http://schemas.microsoft.com/office/drawing/2014/main" id="{3C1F4833-9562-3519-0FE9-9E528080AF29}"/>
                  </a:ext>
                </a:extLst>
              </p:cNvPr>
              <p:cNvPicPr/>
              <p:nvPr/>
            </p:nvPicPr>
            <p:blipFill>
              <a:blip r:embed="rId143"/>
              <a:stretch>
                <a:fillRect/>
              </a:stretch>
            </p:blipFill>
            <p:spPr>
              <a:xfrm>
                <a:off x="4364511" y="4549857"/>
                <a:ext cx="87480" cy="65880"/>
              </a:xfrm>
              <a:prstGeom prst="rect">
                <a:avLst/>
              </a:prstGeom>
            </p:spPr>
          </p:pic>
        </mc:Fallback>
      </mc:AlternateContent>
      <p:grpSp>
        <p:nvGrpSpPr>
          <p:cNvPr id="15494" name="Group 15493">
            <a:extLst>
              <a:ext uri="{FF2B5EF4-FFF2-40B4-BE49-F238E27FC236}">
                <a16:creationId xmlns:a16="http://schemas.microsoft.com/office/drawing/2014/main" id="{2311F085-C7FF-213E-1890-5B570044066E}"/>
              </a:ext>
            </a:extLst>
          </p:cNvPr>
          <p:cNvGrpSpPr/>
          <p:nvPr/>
        </p:nvGrpSpPr>
        <p:grpSpPr>
          <a:xfrm>
            <a:off x="4217271" y="5063257"/>
            <a:ext cx="5898240" cy="1815800"/>
            <a:chOff x="4217271" y="5063257"/>
            <a:chExt cx="5898240" cy="1815800"/>
          </a:xfrm>
        </p:grpSpPr>
        <mc:AlternateContent xmlns:mc="http://schemas.openxmlformats.org/markup-compatibility/2006">
          <mc:Choice xmlns:p14="http://schemas.microsoft.com/office/powerpoint/2010/main" Requires="p14">
            <p:contentPart p14:bwMode="auto" r:id="rId144">
              <p14:nvContentPartPr>
                <p14:cNvPr id="15388" name="Ink 15387">
                  <a:extLst>
                    <a:ext uri="{FF2B5EF4-FFF2-40B4-BE49-F238E27FC236}">
                      <a16:creationId xmlns:a16="http://schemas.microsoft.com/office/drawing/2014/main" id="{9CA9E9B7-59B0-E3C0-5E86-39D61DA21CEF}"/>
                    </a:ext>
                  </a:extLst>
                </p14:cNvPr>
                <p14:cNvContentPartPr/>
                <p14:nvPr/>
              </p14:nvContentPartPr>
              <p14:xfrm>
                <a:off x="6611991" y="5131297"/>
                <a:ext cx="162720" cy="309240"/>
              </p14:xfrm>
            </p:contentPart>
          </mc:Choice>
          <mc:Fallback>
            <p:pic>
              <p:nvPicPr>
                <p:cNvPr id="15388" name="Ink 15387">
                  <a:extLst>
                    <a:ext uri="{FF2B5EF4-FFF2-40B4-BE49-F238E27FC236}">
                      <a16:creationId xmlns:a16="http://schemas.microsoft.com/office/drawing/2014/main" id="{9CA9E9B7-59B0-E3C0-5E86-39D61DA21CEF}"/>
                    </a:ext>
                  </a:extLst>
                </p:cNvPr>
                <p:cNvPicPr/>
                <p:nvPr/>
              </p:nvPicPr>
              <p:blipFill>
                <a:blip r:embed="rId145"/>
                <a:stretch>
                  <a:fillRect/>
                </a:stretch>
              </p:blipFill>
              <p:spPr>
                <a:xfrm>
                  <a:off x="6605871" y="5125177"/>
                  <a:ext cx="17496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5389" name="Ink 15388">
                  <a:extLst>
                    <a:ext uri="{FF2B5EF4-FFF2-40B4-BE49-F238E27FC236}">
                      <a16:creationId xmlns:a16="http://schemas.microsoft.com/office/drawing/2014/main" id="{155E8E1F-9B6B-FAF1-399A-0628D884285C}"/>
                    </a:ext>
                  </a:extLst>
                </p14:cNvPr>
                <p14:cNvContentPartPr/>
                <p14:nvPr/>
              </p14:nvContentPartPr>
              <p14:xfrm>
                <a:off x="6732951" y="5121217"/>
                <a:ext cx="139320" cy="286920"/>
              </p14:xfrm>
            </p:contentPart>
          </mc:Choice>
          <mc:Fallback>
            <p:pic>
              <p:nvPicPr>
                <p:cNvPr id="15389" name="Ink 15388">
                  <a:extLst>
                    <a:ext uri="{FF2B5EF4-FFF2-40B4-BE49-F238E27FC236}">
                      <a16:creationId xmlns:a16="http://schemas.microsoft.com/office/drawing/2014/main" id="{155E8E1F-9B6B-FAF1-399A-0628D884285C}"/>
                    </a:ext>
                  </a:extLst>
                </p:cNvPr>
                <p:cNvPicPr/>
                <p:nvPr/>
              </p:nvPicPr>
              <p:blipFill>
                <a:blip r:embed="rId147"/>
                <a:stretch>
                  <a:fillRect/>
                </a:stretch>
              </p:blipFill>
              <p:spPr>
                <a:xfrm>
                  <a:off x="6726831" y="5115097"/>
                  <a:ext cx="15156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5390" name="Ink 15389">
                  <a:extLst>
                    <a:ext uri="{FF2B5EF4-FFF2-40B4-BE49-F238E27FC236}">
                      <a16:creationId xmlns:a16="http://schemas.microsoft.com/office/drawing/2014/main" id="{0E8C243C-4FA5-B4A2-7D68-0F811BD42010}"/>
                    </a:ext>
                  </a:extLst>
                </p14:cNvPr>
                <p14:cNvContentPartPr/>
                <p14:nvPr/>
              </p14:nvContentPartPr>
              <p14:xfrm>
                <a:off x="6718551" y="5314177"/>
                <a:ext cx="135000" cy="18000"/>
              </p14:xfrm>
            </p:contentPart>
          </mc:Choice>
          <mc:Fallback>
            <p:pic>
              <p:nvPicPr>
                <p:cNvPr id="15390" name="Ink 15389">
                  <a:extLst>
                    <a:ext uri="{FF2B5EF4-FFF2-40B4-BE49-F238E27FC236}">
                      <a16:creationId xmlns:a16="http://schemas.microsoft.com/office/drawing/2014/main" id="{0E8C243C-4FA5-B4A2-7D68-0F811BD42010}"/>
                    </a:ext>
                  </a:extLst>
                </p:cNvPr>
                <p:cNvPicPr/>
                <p:nvPr/>
              </p:nvPicPr>
              <p:blipFill>
                <a:blip r:embed="rId149"/>
                <a:stretch>
                  <a:fillRect/>
                </a:stretch>
              </p:blipFill>
              <p:spPr>
                <a:xfrm>
                  <a:off x="6712431" y="5308057"/>
                  <a:ext cx="14724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5391" name="Ink 15390">
                  <a:extLst>
                    <a:ext uri="{FF2B5EF4-FFF2-40B4-BE49-F238E27FC236}">
                      <a16:creationId xmlns:a16="http://schemas.microsoft.com/office/drawing/2014/main" id="{E0B742DD-5529-E268-F5B3-1E63D13CB178}"/>
                    </a:ext>
                  </a:extLst>
                </p14:cNvPr>
                <p14:cNvContentPartPr/>
                <p14:nvPr/>
              </p14:nvContentPartPr>
              <p14:xfrm>
                <a:off x="6926991" y="5168377"/>
                <a:ext cx="100800" cy="296640"/>
              </p14:xfrm>
            </p:contentPart>
          </mc:Choice>
          <mc:Fallback>
            <p:pic>
              <p:nvPicPr>
                <p:cNvPr id="15391" name="Ink 15390">
                  <a:extLst>
                    <a:ext uri="{FF2B5EF4-FFF2-40B4-BE49-F238E27FC236}">
                      <a16:creationId xmlns:a16="http://schemas.microsoft.com/office/drawing/2014/main" id="{E0B742DD-5529-E268-F5B3-1E63D13CB178}"/>
                    </a:ext>
                  </a:extLst>
                </p:cNvPr>
                <p:cNvPicPr/>
                <p:nvPr/>
              </p:nvPicPr>
              <p:blipFill>
                <a:blip r:embed="rId151"/>
                <a:stretch>
                  <a:fillRect/>
                </a:stretch>
              </p:blipFill>
              <p:spPr>
                <a:xfrm>
                  <a:off x="6920871" y="5162257"/>
                  <a:ext cx="11304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5392" name="Ink 15391">
                  <a:extLst>
                    <a:ext uri="{FF2B5EF4-FFF2-40B4-BE49-F238E27FC236}">
                      <a16:creationId xmlns:a16="http://schemas.microsoft.com/office/drawing/2014/main" id="{D346DECD-FA4D-C5B7-7B3F-25AA8B9C2C40}"/>
                    </a:ext>
                  </a:extLst>
                </p14:cNvPr>
                <p14:cNvContentPartPr/>
                <p14:nvPr/>
              </p14:nvContentPartPr>
              <p14:xfrm>
                <a:off x="6945711" y="5109337"/>
                <a:ext cx="109800" cy="63360"/>
              </p14:xfrm>
            </p:contentPart>
          </mc:Choice>
          <mc:Fallback>
            <p:pic>
              <p:nvPicPr>
                <p:cNvPr id="15392" name="Ink 15391">
                  <a:extLst>
                    <a:ext uri="{FF2B5EF4-FFF2-40B4-BE49-F238E27FC236}">
                      <a16:creationId xmlns:a16="http://schemas.microsoft.com/office/drawing/2014/main" id="{D346DECD-FA4D-C5B7-7B3F-25AA8B9C2C40}"/>
                    </a:ext>
                  </a:extLst>
                </p:cNvPr>
                <p:cNvPicPr/>
                <p:nvPr/>
              </p:nvPicPr>
              <p:blipFill>
                <a:blip r:embed="rId153"/>
                <a:stretch>
                  <a:fillRect/>
                </a:stretch>
              </p:blipFill>
              <p:spPr>
                <a:xfrm>
                  <a:off x="6939591" y="5103217"/>
                  <a:ext cx="12204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5393" name="Ink 15392">
                  <a:extLst>
                    <a:ext uri="{FF2B5EF4-FFF2-40B4-BE49-F238E27FC236}">
                      <a16:creationId xmlns:a16="http://schemas.microsoft.com/office/drawing/2014/main" id="{4E7031B5-9ABC-0F50-7711-7C6A8915E60C}"/>
                    </a:ext>
                  </a:extLst>
                </p14:cNvPr>
                <p14:cNvContentPartPr/>
                <p14:nvPr/>
              </p14:nvContentPartPr>
              <p14:xfrm>
                <a:off x="7070271" y="5220577"/>
                <a:ext cx="33480" cy="213120"/>
              </p14:xfrm>
            </p:contentPart>
          </mc:Choice>
          <mc:Fallback>
            <p:pic>
              <p:nvPicPr>
                <p:cNvPr id="15393" name="Ink 15392">
                  <a:extLst>
                    <a:ext uri="{FF2B5EF4-FFF2-40B4-BE49-F238E27FC236}">
                      <a16:creationId xmlns:a16="http://schemas.microsoft.com/office/drawing/2014/main" id="{4E7031B5-9ABC-0F50-7711-7C6A8915E60C}"/>
                    </a:ext>
                  </a:extLst>
                </p:cNvPr>
                <p:cNvPicPr/>
                <p:nvPr/>
              </p:nvPicPr>
              <p:blipFill>
                <a:blip r:embed="rId155"/>
                <a:stretch>
                  <a:fillRect/>
                </a:stretch>
              </p:blipFill>
              <p:spPr>
                <a:xfrm>
                  <a:off x="7064151" y="5214457"/>
                  <a:ext cx="4572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5394" name="Ink 15393">
                  <a:extLst>
                    <a:ext uri="{FF2B5EF4-FFF2-40B4-BE49-F238E27FC236}">
                      <a16:creationId xmlns:a16="http://schemas.microsoft.com/office/drawing/2014/main" id="{A9D4A66E-F402-D2E5-5661-28B3F9C32A20}"/>
                    </a:ext>
                  </a:extLst>
                </p14:cNvPr>
                <p14:cNvContentPartPr/>
                <p14:nvPr/>
              </p14:nvContentPartPr>
              <p14:xfrm>
                <a:off x="7205631" y="5134537"/>
                <a:ext cx="106200" cy="387360"/>
              </p14:xfrm>
            </p:contentPart>
          </mc:Choice>
          <mc:Fallback>
            <p:pic>
              <p:nvPicPr>
                <p:cNvPr id="15394" name="Ink 15393">
                  <a:extLst>
                    <a:ext uri="{FF2B5EF4-FFF2-40B4-BE49-F238E27FC236}">
                      <a16:creationId xmlns:a16="http://schemas.microsoft.com/office/drawing/2014/main" id="{A9D4A66E-F402-D2E5-5661-28B3F9C32A20}"/>
                    </a:ext>
                  </a:extLst>
                </p:cNvPr>
                <p:cNvPicPr/>
                <p:nvPr/>
              </p:nvPicPr>
              <p:blipFill>
                <a:blip r:embed="rId157"/>
                <a:stretch>
                  <a:fillRect/>
                </a:stretch>
              </p:blipFill>
              <p:spPr>
                <a:xfrm>
                  <a:off x="7199511" y="5128417"/>
                  <a:ext cx="118440" cy="3996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5395" name="Ink 15394">
                  <a:extLst>
                    <a:ext uri="{FF2B5EF4-FFF2-40B4-BE49-F238E27FC236}">
                      <a16:creationId xmlns:a16="http://schemas.microsoft.com/office/drawing/2014/main" id="{122CEC33-3208-A551-0E45-5B34FC9FC33D}"/>
                    </a:ext>
                  </a:extLst>
                </p14:cNvPr>
                <p14:cNvContentPartPr/>
                <p14:nvPr/>
              </p14:nvContentPartPr>
              <p14:xfrm>
                <a:off x="7475271" y="5349817"/>
                <a:ext cx="88920" cy="20880"/>
              </p14:xfrm>
            </p:contentPart>
          </mc:Choice>
          <mc:Fallback>
            <p:pic>
              <p:nvPicPr>
                <p:cNvPr id="15395" name="Ink 15394">
                  <a:extLst>
                    <a:ext uri="{FF2B5EF4-FFF2-40B4-BE49-F238E27FC236}">
                      <a16:creationId xmlns:a16="http://schemas.microsoft.com/office/drawing/2014/main" id="{122CEC33-3208-A551-0E45-5B34FC9FC33D}"/>
                    </a:ext>
                  </a:extLst>
                </p:cNvPr>
                <p:cNvPicPr/>
                <p:nvPr/>
              </p:nvPicPr>
              <p:blipFill>
                <a:blip r:embed="rId159"/>
                <a:stretch>
                  <a:fillRect/>
                </a:stretch>
              </p:blipFill>
              <p:spPr>
                <a:xfrm>
                  <a:off x="7469151" y="5343697"/>
                  <a:ext cx="10116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5396" name="Ink 15395">
                  <a:extLst>
                    <a:ext uri="{FF2B5EF4-FFF2-40B4-BE49-F238E27FC236}">
                      <a16:creationId xmlns:a16="http://schemas.microsoft.com/office/drawing/2014/main" id="{D874896E-ABD6-0AA0-2051-C7174736D0D6}"/>
                    </a:ext>
                  </a:extLst>
                </p14:cNvPr>
                <p14:cNvContentPartPr/>
                <p14:nvPr/>
              </p14:nvContentPartPr>
              <p14:xfrm>
                <a:off x="7476711" y="5467537"/>
                <a:ext cx="129240" cy="15480"/>
              </p14:xfrm>
            </p:contentPart>
          </mc:Choice>
          <mc:Fallback>
            <p:pic>
              <p:nvPicPr>
                <p:cNvPr id="15396" name="Ink 15395">
                  <a:extLst>
                    <a:ext uri="{FF2B5EF4-FFF2-40B4-BE49-F238E27FC236}">
                      <a16:creationId xmlns:a16="http://schemas.microsoft.com/office/drawing/2014/main" id="{D874896E-ABD6-0AA0-2051-C7174736D0D6}"/>
                    </a:ext>
                  </a:extLst>
                </p:cNvPr>
                <p:cNvPicPr/>
                <p:nvPr/>
              </p:nvPicPr>
              <p:blipFill>
                <a:blip r:embed="rId161"/>
                <a:stretch>
                  <a:fillRect/>
                </a:stretch>
              </p:blipFill>
              <p:spPr>
                <a:xfrm>
                  <a:off x="7470591" y="5461417"/>
                  <a:ext cx="14148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5397" name="Ink 15396">
                  <a:extLst>
                    <a:ext uri="{FF2B5EF4-FFF2-40B4-BE49-F238E27FC236}">
                      <a16:creationId xmlns:a16="http://schemas.microsoft.com/office/drawing/2014/main" id="{F6236D21-A091-1F51-3978-3DDE1F3E8724}"/>
                    </a:ext>
                  </a:extLst>
                </p14:cNvPr>
                <p14:cNvContentPartPr/>
                <p14:nvPr/>
              </p14:nvContentPartPr>
              <p14:xfrm>
                <a:off x="7871631" y="5277097"/>
                <a:ext cx="195840" cy="247680"/>
              </p14:xfrm>
            </p:contentPart>
          </mc:Choice>
          <mc:Fallback>
            <p:pic>
              <p:nvPicPr>
                <p:cNvPr id="15397" name="Ink 15396">
                  <a:extLst>
                    <a:ext uri="{FF2B5EF4-FFF2-40B4-BE49-F238E27FC236}">
                      <a16:creationId xmlns:a16="http://schemas.microsoft.com/office/drawing/2014/main" id="{F6236D21-A091-1F51-3978-3DDE1F3E8724}"/>
                    </a:ext>
                  </a:extLst>
                </p:cNvPr>
                <p:cNvPicPr/>
                <p:nvPr/>
              </p:nvPicPr>
              <p:blipFill>
                <a:blip r:embed="rId163"/>
                <a:stretch>
                  <a:fillRect/>
                </a:stretch>
              </p:blipFill>
              <p:spPr>
                <a:xfrm>
                  <a:off x="7865511" y="5270977"/>
                  <a:ext cx="20808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5398" name="Ink 15397">
                  <a:extLst>
                    <a:ext uri="{FF2B5EF4-FFF2-40B4-BE49-F238E27FC236}">
                      <a16:creationId xmlns:a16="http://schemas.microsoft.com/office/drawing/2014/main" id="{F408581C-92D6-3A26-7F95-B19077308BC2}"/>
                    </a:ext>
                  </a:extLst>
                </p14:cNvPr>
                <p14:cNvContentPartPr/>
                <p14:nvPr/>
              </p14:nvContentPartPr>
              <p14:xfrm>
                <a:off x="8235591" y="5246857"/>
                <a:ext cx="210240" cy="289800"/>
              </p14:xfrm>
            </p:contentPart>
          </mc:Choice>
          <mc:Fallback>
            <p:pic>
              <p:nvPicPr>
                <p:cNvPr id="15398" name="Ink 15397">
                  <a:extLst>
                    <a:ext uri="{FF2B5EF4-FFF2-40B4-BE49-F238E27FC236}">
                      <a16:creationId xmlns:a16="http://schemas.microsoft.com/office/drawing/2014/main" id="{F408581C-92D6-3A26-7F95-B19077308BC2}"/>
                    </a:ext>
                  </a:extLst>
                </p:cNvPr>
                <p:cNvPicPr/>
                <p:nvPr/>
              </p:nvPicPr>
              <p:blipFill>
                <a:blip r:embed="rId165"/>
                <a:stretch>
                  <a:fillRect/>
                </a:stretch>
              </p:blipFill>
              <p:spPr>
                <a:xfrm>
                  <a:off x="8229471" y="5240737"/>
                  <a:ext cx="22248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5401" name="Ink 15400">
                  <a:extLst>
                    <a:ext uri="{FF2B5EF4-FFF2-40B4-BE49-F238E27FC236}">
                      <a16:creationId xmlns:a16="http://schemas.microsoft.com/office/drawing/2014/main" id="{7AC30807-13BE-103B-022B-FC6AF671CCD2}"/>
                    </a:ext>
                  </a:extLst>
                </p14:cNvPr>
                <p14:cNvContentPartPr/>
                <p14:nvPr/>
              </p14:nvContentPartPr>
              <p14:xfrm>
                <a:off x="8609991" y="5240017"/>
                <a:ext cx="339480" cy="239760"/>
              </p14:xfrm>
            </p:contentPart>
          </mc:Choice>
          <mc:Fallback>
            <p:pic>
              <p:nvPicPr>
                <p:cNvPr id="15401" name="Ink 15400">
                  <a:extLst>
                    <a:ext uri="{FF2B5EF4-FFF2-40B4-BE49-F238E27FC236}">
                      <a16:creationId xmlns:a16="http://schemas.microsoft.com/office/drawing/2014/main" id="{7AC30807-13BE-103B-022B-FC6AF671CCD2}"/>
                    </a:ext>
                  </a:extLst>
                </p:cNvPr>
                <p:cNvPicPr/>
                <p:nvPr/>
              </p:nvPicPr>
              <p:blipFill>
                <a:blip r:embed="rId167"/>
                <a:stretch>
                  <a:fillRect/>
                </a:stretch>
              </p:blipFill>
              <p:spPr>
                <a:xfrm>
                  <a:off x="8603871" y="5233897"/>
                  <a:ext cx="35172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5402" name="Ink 15401">
                  <a:extLst>
                    <a:ext uri="{FF2B5EF4-FFF2-40B4-BE49-F238E27FC236}">
                      <a16:creationId xmlns:a16="http://schemas.microsoft.com/office/drawing/2014/main" id="{66BE7F21-E674-722B-E0B5-87D68514F349}"/>
                    </a:ext>
                  </a:extLst>
                </p14:cNvPr>
                <p14:cNvContentPartPr/>
                <p14:nvPr/>
              </p14:nvContentPartPr>
              <p14:xfrm>
                <a:off x="9290031" y="5120857"/>
                <a:ext cx="61920" cy="338040"/>
              </p14:xfrm>
            </p:contentPart>
          </mc:Choice>
          <mc:Fallback>
            <p:pic>
              <p:nvPicPr>
                <p:cNvPr id="15402" name="Ink 15401">
                  <a:extLst>
                    <a:ext uri="{FF2B5EF4-FFF2-40B4-BE49-F238E27FC236}">
                      <a16:creationId xmlns:a16="http://schemas.microsoft.com/office/drawing/2014/main" id="{66BE7F21-E674-722B-E0B5-87D68514F349}"/>
                    </a:ext>
                  </a:extLst>
                </p:cNvPr>
                <p:cNvPicPr/>
                <p:nvPr/>
              </p:nvPicPr>
              <p:blipFill>
                <a:blip r:embed="rId169"/>
                <a:stretch>
                  <a:fillRect/>
                </a:stretch>
              </p:blipFill>
              <p:spPr>
                <a:xfrm>
                  <a:off x="9283911" y="5114737"/>
                  <a:ext cx="74160" cy="3502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5403" name="Ink 15402">
                  <a:extLst>
                    <a:ext uri="{FF2B5EF4-FFF2-40B4-BE49-F238E27FC236}">
                      <a16:creationId xmlns:a16="http://schemas.microsoft.com/office/drawing/2014/main" id="{1B7730FC-E689-3C22-A1D0-9F431E1AFF04}"/>
                    </a:ext>
                  </a:extLst>
                </p14:cNvPr>
                <p14:cNvContentPartPr/>
                <p14:nvPr/>
              </p14:nvContentPartPr>
              <p14:xfrm>
                <a:off x="9225231" y="5353057"/>
                <a:ext cx="130320" cy="22680"/>
              </p14:xfrm>
            </p:contentPart>
          </mc:Choice>
          <mc:Fallback>
            <p:pic>
              <p:nvPicPr>
                <p:cNvPr id="15403" name="Ink 15402">
                  <a:extLst>
                    <a:ext uri="{FF2B5EF4-FFF2-40B4-BE49-F238E27FC236}">
                      <a16:creationId xmlns:a16="http://schemas.microsoft.com/office/drawing/2014/main" id="{1B7730FC-E689-3C22-A1D0-9F431E1AFF04}"/>
                    </a:ext>
                  </a:extLst>
                </p:cNvPr>
                <p:cNvPicPr/>
                <p:nvPr/>
              </p:nvPicPr>
              <p:blipFill>
                <a:blip r:embed="rId171"/>
                <a:stretch>
                  <a:fillRect/>
                </a:stretch>
              </p:blipFill>
              <p:spPr>
                <a:xfrm>
                  <a:off x="9219111" y="5346937"/>
                  <a:ext cx="14256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5404" name="Ink 15403">
                  <a:extLst>
                    <a:ext uri="{FF2B5EF4-FFF2-40B4-BE49-F238E27FC236}">
                      <a16:creationId xmlns:a16="http://schemas.microsoft.com/office/drawing/2014/main" id="{D1309659-45E7-CEA7-08E3-5BD2CDE5E9AB}"/>
                    </a:ext>
                  </a:extLst>
                </p14:cNvPr>
                <p14:cNvContentPartPr/>
                <p14:nvPr/>
              </p14:nvContentPartPr>
              <p14:xfrm>
                <a:off x="9439791" y="5340457"/>
                <a:ext cx="184320" cy="146880"/>
              </p14:xfrm>
            </p:contentPart>
          </mc:Choice>
          <mc:Fallback>
            <p:pic>
              <p:nvPicPr>
                <p:cNvPr id="15404" name="Ink 15403">
                  <a:extLst>
                    <a:ext uri="{FF2B5EF4-FFF2-40B4-BE49-F238E27FC236}">
                      <a16:creationId xmlns:a16="http://schemas.microsoft.com/office/drawing/2014/main" id="{D1309659-45E7-CEA7-08E3-5BD2CDE5E9AB}"/>
                    </a:ext>
                  </a:extLst>
                </p:cNvPr>
                <p:cNvPicPr/>
                <p:nvPr/>
              </p:nvPicPr>
              <p:blipFill>
                <a:blip r:embed="rId173"/>
                <a:stretch>
                  <a:fillRect/>
                </a:stretch>
              </p:blipFill>
              <p:spPr>
                <a:xfrm>
                  <a:off x="9433671" y="5334337"/>
                  <a:ext cx="19656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5405" name="Ink 15404">
                  <a:extLst>
                    <a:ext uri="{FF2B5EF4-FFF2-40B4-BE49-F238E27FC236}">
                      <a16:creationId xmlns:a16="http://schemas.microsoft.com/office/drawing/2014/main" id="{4E80DADF-A2CE-0AA9-A029-F6C8E100BF5D}"/>
                    </a:ext>
                  </a:extLst>
                </p14:cNvPr>
                <p14:cNvContentPartPr/>
                <p14:nvPr/>
              </p14:nvContentPartPr>
              <p14:xfrm>
                <a:off x="9718071" y="5316337"/>
                <a:ext cx="171000" cy="151560"/>
              </p14:xfrm>
            </p:contentPart>
          </mc:Choice>
          <mc:Fallback>
            <p:pic>
              <p:nvPicPr>
                <p:cNvPr id="15405" name="Ink 15404">
                  <a:extLst>
                    <a:ext uri="{FF2B5EF4-FFF2-40B4-BE49-F238E27FC236}">
                      <a16:creationId xmlns:a16="http://schemas.microsoft.com/office/drawing/2014/main" id="{4E80DADF-A2CE-0AA9-A029-F6C8E100BF5D}"/>
                    </a:ext>
                  </a:extLst>
                </p:cNvPr>
                <p:cNvPicPr/>
                <p:nvPr/>
              </p:nvPicPr>
              <p:blipFill>
                <a:blip r:embed="rId175"/>
                <a:stretch>
                  <a:fillRect/>
                </a:stretch>
              </p:blipFill>
              <p:spPr>
                <a:xfrm>
                  <a:off x="9711951" y="5310217"/>
                  <a:ext cx="18324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5406" name="Ink 15405">
                  <a:extLst>
                    <a:ext uri="{FF2B5EF4-FFF2-40B4-BE49-F238E27FC236}">
                      <a16:creationId xmlns:a16="http://schemas.microsoft.com/office/drawing/2014/main" id="{D6DC87B3-82DA-DAFC-F3D1-D7227ABFCA18}"/>
                    </a:ext>
                  </a:extLst>
                </p14:cNvPr>
                <p14:cNvContentPartPr/>
                <p14:nvPr/>
              </p14:nvContentPartPr>
              <p14:xfrm>
                <a:off x="9914991" y="5337217"/>
                <a:ext cx="200520" cy="171360"/>
              </p14:xfrm>
            </p:contentPart>
          </mc:Choice>
          <mc:Fallback>
            <p:pic>
              <p:nvPicPr>
                <p:cNvPr id="15406" name="Ink 15405">
                  <a:extLst>
                    <a:ext uri="{FF2B5EF4-FFF2-40B4-BE49-F238E27FC236}">
                      <a16:creationId xmlns:a16="http://schemas.microsoft.com/office/drawing/2014/main" id="{D6DC87B3-82DA-DAFC-F3D1-D7227ABFCA18}"/>
                    </a:ext>
                  </a:extLst>
                </p:cNvPr>
                <p:cNvPicPr/>
                <p:nvPr/>
              </p:nvPicPr>
              <p:blipFill>
                <a:blip r:embed="rId177"/>
                <a:stretch>
                  <a:fillRect/>
                </a:stretch>
              </p:blipFill>
              <p:spPr>
                <a:xfrm>
                  <a:off x="9908871" y="5331097"/>
                  <a:ext cx="21276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5408" name="Ink 15407">
                  <a:extLst>
                    <a:ext uri="{FF2B5EF4-FFF2-40B4-BE49-F238E27FC236}">
                      <a16:creationId xmlns:a16="http://schemas.microsoft.com/office/drawing/2014/main" id="{7CA67E97-50D0-C324-1B2F-E02162FE336E}"/>
                    </a:ext>
                  </a:extLst>
                </p14:cNvPr>
                <p14:cNvContentPartPr/>
                <p14:nvPr/>
              </p14:nvContentPartPr>
              <p14:xfrm>
                <a:off x="4217271" y="5063257"/>
                <a:ext cx="50400" cy="295560"/>
              </p14:xfrm>
            </p:contentPart>
          </mc:Choice>
          <mc:Fallback>
            <p:pic>
              <p:nvPicPr>
                <p:cNvPr id="15408" name="Ink 15407">
                  <a:extLst>
                    <a:ext uri="{FF2B5EF4-FFF2-40B4-BE49-F238E27FC236}">
                      <a16:creationId xmlns:a16="http://schemas.microsoft.com/office/drawing/2014/main" id="{7CA67E97-50D0-C324-1B2F-E02162FE336E}"/>
                    </a:ext>
                  </a:extLst>
                </p:cNvPr>
                <p:cNvPicPr/>
                <p:nvPr/>
              </p:nvPicPr>
              <p:blipFill>
                <a:blip r:embed="rId179"/>
                <a:stretch>
                  <a:fillRect/>
                </a:stretch>
              </p:blipFill>
              <p:spPr>
                <a:xfrm>
                  <a:off x="4211151" y="5057137"/>
                  <a:ext cx="6264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5409" name="Ink 15408">
                  <a:extLst>
                    <a:ext uri="{FF2B5EF4-FFF2-40B4-BE49-F238E27FC236}">
                      <a16:creationId xmlns:a16="http://schemas.microsoft.com/office/drawing/2014/main" id="{1D0C9188-D216-63F8-E0CE-A71654D8B283}"/>
                    </a:ext>
                  </a:extLst>
                </p14:cNvPr>
                <p14:cNvContentPartPr/>
                <p14:nvPr/>
              </p14:nvContentPartPr>
              <p14:xfrm>
                <a:off x="4222671" y="6078097"/>
                <a:ext cx="54720" cy="321120"/>
              </p14:xfrm>
            </p:contentPart>
          </mc:Choice>
          <mc:Fallback>
            <p:pic>
              <p:nvPicPr>
                <p:cNvPr id="15409" name="Ink 15408">
                  <a:extLst>
                    <a:ext uri="{FF2B5EF4-FFF2-40B4-BE49-F238E27FC236}">
                      <a16:creationId xmlns:a16="http://schemas.microsoft.com/office/drawing/2014/main" id="{1D0C9188-D216-63F8-E0CE-A71654D8B283}"/>
                    </a:ext>
                  </a:extLst>
                </p:cNvPr>
                <p:cNvPicPr/>
                <p:nvPr/>
              </p:nvPicPr>
              <p:blipFill>
                <a:blip r:embed="rId181"/>
                <a:stretch>
                  <a:fillRect/>
                </a:stretch>
              </p:blipFill>
              <p:spPr>
                <a:xfrm>
                  <a:off x="4216551" y="6071977"/>
                  <a:ext cx="6696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5410" name="Ink 15409">
                  <a:extLst>
                    <a:ext uri="{FF2B5EF4-FFF2-40B4-BE49-F238E27FC236}">
                      <a16:creationId xmlns:a16="http://schemas.microsoft.com/office/drawing/2014/main" id="{8A17FB9D-BF90-E667-4DAD-9749F6ADAC5E}"/>
                    </a:ext>
                  </a:extLst>
                </p14:cNvPr>
                <p14:cNvContentPartPr/>
                <p14:nvPr/>
              </p14:nvContentPartPr>
              <p14:xfrm>
                <a:off x="4868151" y="5607577"/>
                <a:ext cx="165240" cy="288000"/>
              </p14:xfrm>
            </p:contentPart>
          </mc:Choice>
          <mc:Fallback>
            <p:pic>
              <p:nvPicPr>
                <p:cNvPr id="15410" name="Ink 15409">
                  <a:extLst>
                    <a:ext uri="{FF2B5EF4-FFF2-40B4-BE49-F238E27FC236}">
                      <a16:creationId xmlns:a16="http://schemas.microsoft.com/office/drawing/2014/main" id="{8A17FB9D-BF90-E667-4DAD-9749F6ADAC5E}"/>
                    </a:ext>
                  </a:extLst>
                </p:cNvPr>
                <p:cNvPicPr/>
                <p:nvPr/>
              </p:nvPicPr>
              <p:blipFill>
                <a:blip r:embed="rId183"/>
                <a:stretch>
                  <a:fillRect/>
                </a:stretch>
              </p:blipFill>
              <p:spPr>
                <a:xfrm>
                  <a:off x="4862031" y="5601457"/>
                  <a:ext cx="17748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5411" name="Ink 15410">
                  <a:extLst>
                    <a:ext uri="{FF2B5EF4-FFF2-40B4-BE49-F238E27FC236}">
                      <a16:creationId xmlns:a16="http://schemas.microsoft.com/office/drawing/2014/main" id="{AE87758C-053B-DCDE-E2C4-00ADC961AFD6}"/>
                    </a:ext>
                  </a:extLst>
                </p14:cNvPr>
                <p14:cNvContentPartPr/>
                <p14:nvPr/>
              </p14:nvContentPartPr>
              <p14:xfrm>
                <a:off x="5045271" y="5564737"/>
                <a:ext cx="151560" cy="289800"/>
              </p14:xfrm>
            </p:contentPart>
          </mc:Choice>
          <mc:Fallback>
            <p:pic>
              <p:nvPicPr>
                <p:cNvPr id="15411" name="Ink 15410">
                  <a:extLst>
                    <a:ext uri="{FF2B5EF4-FFF2-40B4-BE49-F238E27FC236}">
                      <a16:creationId xmlns:a16="http://schemas.microsoft.com/office/drawing/2014/main" id="{AE87758C-053B-DCDE-E2C4-00ADC961AFD6}"/>
                    </a:ext>
                  </a:extLst>
                </p:cNvPr>
                <p:cNvPicPr/>
                <p:nvPr/>
              </p:nvPicPr>
              <p:blipFill>
                <a:blip r:embed="rId185"/>
                <a:stretch>
                  <a:fillRect/>
                </a:stretch>
              </p:blipFill>
              <p:spPr>
                <a:xfrm>
                  <a:off x="5039151" y="5558617"/>
                  <a:ext cx="16380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5412" name="Ink 15411">
                  <a:extLst>
                    <a:ext uri="{FF2B5EF4-FFF2-40B4-BE49-F238E27FC236}">
                      <a16:creationId xmlns:a16="http://schemas.microsoft.com/office/drawing/2014/main" id="{1A93B9DD-9EDC-5406-1CAD-C80584ED704B}"/>
                    </a:ext>
                  </a:extLst>
                </p14:cNvPr>
                <p14:cNvContentPartPr/>
                <p14:nvPr/>
              </p14:nvContentPartPr>
              <p14:xfrm>
                <a:off x="4987311" y="5777137"/>
                <a:ext cx="118800" cy="18000"/>
              </p14:xfrm>
            </p:contentPart>
          </mc:Choice>
          <mc:Fallback>
            <p:pic>
              <p:nvPicPr>
                <p:cNvPr id="15412" name="Ink 15411">
                  <a:extLst>
                    <a:ext uri="{FF2B5EF4-FFF2-40B4-BE49-F238E27FC236}">
                      <a16:creationId xmlns:a16="http://schemas.microsoft.com/office/drawing/2014/main" id="{1A93B9DD-9EDC-5406-1CAD-C80584ED704B}"/>
                    </a:ext>
                  </a:extLst>
                </p:cNvPr>
                <p:cNvPicPr/>
                <p:nvPr/>
              </p:nvPicPr>
              <p:blipFill>
                <a:blip r:embed="rId187"/>
                <a:stretch>
                  <a:fillRect/>
                </a:stretch>
              </p:blipFill>
              <p:spPr>
                <a:xfrm>
                  <a:off x="4981191" y="5771017"/>
                  <a:ext cx="13104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5413" name="Ink 15412">
                  <a:extLst>
                    <a:ext uri="{FF2B5EF4-FFF2-40B4-BE49-F238E27FC236}">
                      <a16:creationId xmlns:a16="http://schemas.microsoft.com/office/drawing/2014/main" id="{7E73520C-E793-498E-F1CE-36EC3EA20AC4}"/>
                    </a:ext>
                  </a:extLst>
                </p14:cNvPr>
                <p14:cNvContentPartPr/>
                <p14:nvPr/>
              </p14:nvContentPartPr>
              <p14:xfrm>
                <a:off x="5214471" y="5616937"/>
                <a:ext cx="78480" cy="286560"/>
              </p14:xfrm>
            </p:contentPart>
          </mc:Choice>
          <mc:Fallback>
            <p:pic>
              <p:nvPicPr>
                <p:cNvPr id="15413" name="Ink 15412">
                  <a:extLst>
                    <a:ext uri="{FF2B5EF4-FFF2-40B4-BE49-F238E27FC236}">
                      <a16:creationId xmlns:a16="http://schemas.microsoft.com/office/drawing/2014/main" id="{7E73520C-E793-498E-F1CE-36EC3EA20AC4}"/>
                    </a:ext>
                  </a:extLst>
                </p:cNvPr>
                <p:cNvPicPr/>
                <p:nvPr/>
              </p:nvPicPr>
              <p:blipFill>
                <a:blip r:embed="rId189"/>
                <a:stretch>
                  <a:fillRect/>
                </a:stretch>
              </p:blipFill>
              <p:spPr>
                <a:xfrm>
                  <a:off x="5208351" y="5610817"/>
                  <a:ext cx="9072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5414" name="Ink 15413">
                  <a:extLst>
                    <a:ext uri="{FF2B5EF4-FFF2-40B4-BE49-F238E27FC236}">
                      <a16:creationId xmlns:a16="http://schemas.microsoft.com/office/drawing/2014/main" id="{5D91476B-FA8E-8D19-A37F-1E90239EF5DD}"/>
                    </a:ext>
                  </a:extLst>
                </p14:cNvPr>
                <p14:cNvContentPartPr/>
                <p14:nvPr/>
              </p14:nvContentPartPr>
              <p14:xfrm>
                <a:off x="5170191" y="5570857"/>
                <a:ext cx="196200" cy="74160"/>
              </p14:xfrm>
            </p:contentPart>
          </mc:Choice>
          <mc:Fallback>
            <p:pic>
              <p:nvPicPr>
                <p:cNvPr id="15414" name="Ink 15413">
                  <a:extLst>
                    <a:ext uri="{FF2B5EF4-FFF2-40B4-BE49-F238E27FC236}">
                      <a16:creationId xmlns:a16="http://schemas.microsoft.com/office/drawing/2014/main" id="{5D91476B-FA8E-8D19-A37F-1E90239EF5DD}"/>
                    </a:ext>
                  </a:extLst>
                </p:cNvPr>
                <p:cNvPicPr/>
                <p:nvPr/>
              </p:nvPicPr>
              <p:blipFill>
                <a:blip r:embed="rId191"/>
                <a:stretch>
                  <a:fillRect/>
                </a:stretch>
              </p:blipFill>
              <p:spPr>
                <a:xfrm>
                  <a:off x="5164071" y="5564737"/>
                  <a:ext cx="20844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5416" name="Ink 15415">
                  <a:extLst>
                    <a:ext uri="{FF2B5EF4-FFF2-40B4-BE49-F238E27FC236}">
                      <a16:creationId xmlns:a16="http://schemas.microsoft.com/office/drawing/2014/main" id="{8C08D2BE-4B68-1A7A-8FB4-D38B61EFAA82}"/>
                    </a:ext>
                  </a:extLst>
                </p14:cNvPr>
                <p14:cNvContentPartPr/>
                <p14:nvPr/>
              </p14:nvContentPartPr>
              <p14:xfrm>
                <a:off x="5366751" y="5660857"/>
                <a:ext cx="161640" cy="186840"/>
              </p14:xfrm>
            </p:contentPart>
          </mc:Choice>
          <mc:Fallback>
            <p:pic>
              <p:nvPicPr>
                <p:cNvPr id="15416" name="Ink 15415">
                  <a:extLst>
                    <a:ext uri="{FF2B5EF4-FFF2-40B4-BE49-F238E27FC236}">
                      <a16:creationId xmlns:a16="http://schemas.microsoft.com/office/drawing/2014/main" id="{8C08D2BE-4B68-1A7A-8FB4-D38B61EFAA82}"/>
                    </a:ext>
                  </a:extLst>
                </p:cNvPr>
                <p:cNvPicPr/>
                <p:nvPr/>
              </p:nvPicPr>
              <p:blipFill>
                <a:blip r:embed="rId193"/>
                <a:stretch>
                  <a:fillRect/>
                </a:stretch>
              </p:blipFill>
              <p:spPr>
                <a:xfrm>
                  <a:off x="5360631" y="5654737"/>
                  <a:ext cx="17388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5417" name="Ink 15416">
                  <a:extLst>
                    <a:ext uri="{FF2B5EF4-FFF2-40B4-BE49-F238E27FC236}">
                      <a16:creationId xmlns:a16="http://schemas.microsoft.com/office/drawing/2014/main" id="{7ADA24DB-819E-815D-76C5-1BA1C27BB4CE}"/>
                    </a:ext>
                  </a:extLst>
                </p14:cNvPr>
                <p14:cNvContentPartPr/>
                <p14:nvPr/>
              </p14:nvContentPartPr>
              <p14:xfrm>
                <a:off x="5557911" y="5618377"/>
                <a:ext cx="117360" cy="375840"/>
              </p14:xfrm>
            </p:contentPart>
          </mc:Choice>
          <mc:Fallback>
            <p:pic>
              <p:nvPicPr>
                <p:cNvPr id="15417" name="Ink 15416">
                  <a:extLst>
                    <a:ext uri="{FF2B5EF4-FFF2-40B4-BE49-F238E27FC236}">
                      <a16:creationId xmlns:a16="http://schemas.microsoft.com/office/drawing/2014/main" id="{7ADA24DB-819E-815D-76C5-1BA1C27BB4CE}"/>
                    </a:ext>
                  </a:extLst>
                </p:cNvPr>
                <p:cNvPicPr/>
                <p:nvPr/>
              </p:nvPicPr>
              <p:blipFill>
                <a:blip r:embed="rId195"/>
                <a:stretch>
                  <a:fillRect/>
                </a:stretch>
              </p:blipFill>
              <p:spPr>
                <a:xfrm>
                  <a:off x="5551791" y="5612257"/>
                  <a:ext cx="129600" cy="3880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5418" name="Ink 15417">
                  <a:extLst>
                    <a:ext uri="{FF2B5EF4-FFF2-40B4-BE49-F238E27FC236}">
                      <a16:creationId xmlns:a16="http://schemas.microsoft.com/office/drawing/2014/main" id="{14DE76BD-0BD8-709B-1BFB-747A75914327}"/>
                    </a:ext>
                  </a:extLst>
                </p14:cNvPr>
                <p14:cNvContentPartPr/>
                <p14:nvPr/>
              </p14:nvContentPartPr>
              <p14:xfrm>
                <a:off x="5926191" y="5838697"/>
                <a:ext cx="299160" cy="67680"/>
              </p14:xfrm>
            </p:contentPart>
          </mc:Choice>
          <mc:Fallback>
            <p:pic>
              <p:nvPicPr>
                <p:cNvPr id="15418" name="Ink 15417">
                  <a:extLst>
                    <a:ext uri="{FF2B5EF4-FFF2-40B4-BE49-F238E27FC236}">
                      <a16:creationId xmlns:a16="http://schemas.microsoft.com/office/drawing/2014/main" id="{14DE76BD-0BD8-709B-1BFB-747A75914327}"/>
                    </a:ext>
                  </a:extLst>
                </p:cNvPr>
                <p:cNvPicPr/>
                <p:nvPr/>
              </p:nvPicPr>
              <p:blipFill>
                <a:blip r:embed="rId197"/>
                <a:stretch>
                  <a:fillRect/>
                </a:stretch>
              </p:blipFill>
              <p:spPr>
                <a:xfrm>
                  <a:off x="5920071" y="5832577"/>
                  <a:ext cx="31140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5419" name="Ink 15418">
                  <a:extLst>
                    <a:ext uri="{FF2B5EF4-FFF2-40B4-BE49-F238E27FC236}">
                      <a16:creationId xmlns:a16="http://schemas.microsoft.com/office/drawing/2014/main" id="{3D96F0DA-8DFF-168A-CA09-2B3F7AE21354}"/>
                    </a:ext>
                  </a:extLst>
                </p14:cNvPr>
                <p14:cNvContentPartPr/>
                <p14:nvPr/>
              </p14:nvContentPartPr>
              <p14:xfrm>
                <a:off x="5837631" y="5709097"/>
                <a:ext cx="268920" cy="285480"/>
              </p14:xfrm>
            </p:contentPart>
          </mc:Choice>
          <mc:Fallback>
            <p:pic>
              <p:nvPicPr>
                <p:cNvPr id="15419" name="Ink 15418">
                  <a:extLst>
                    <a:ext uri="{FF2B5EF4-FFF2-40B4-BE49-F238E27FC236}">
                      <a16:creationId xmlns:a16="http://schemas.microsoft.com/office/drawing/2014/main" id="{3D96F0DA-8DFF-168A-CA09-2B3F7AE21354}"/>
                    </a:ext>
                  </a:extLst>
                </p:cNvPr>
                <p:cNvPicPr/>
                <p:nvPr/>
              </p:nvPicPr>
              <p:blipFill>
                <a:blip r:embed="rId199"/>
                <a:stretch>
                  <a:fillRect/>
                </a:stretch>
              </p:blipFill>
              <p:spPr>
                <a:xfrm>
                  <a:off x="5831511" y="5702977"/>
                  <a:ext cx="28116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5420" name="Ink 15419">
                  <a:extLst>
                    <a:ext uri="{FF2B5EF4-FFF2-40B4-BE49-F238E27FC236}">
                      <a16:creationId xmlns:a16="http://schemas.microsoft.com/office/drawing/2014/main" id="{D942DBA1-38C4-B081-5150-8FF94C6A8503}"/>
                    </a:ext>
                  </a:extLst>
                </p14:cNvPr>
                <p14:cNvContentPartPr/>
                <p14:nvPr/>
              </p14:nvContentPartPr>
              <p14:xfrm>
                <a:off x="6368631" y="5729977"/>
                <a:ext cx="214920" cy="261720"/>
              </p14:xfrm>
            </p:contentPart>
          </mc:Choice>
          <mc:Fallback>
            <p:pic>
              <p:nvPicPr>
                <p:cNvPr id="15420" name="Ink 15419">
                  <a:extLst>
                    <a:ext uri="{FF2B5EF4-FFF2-40B4-BE49-F238E27FC236}">
                      <a16:creationId xmlns:a16="http://schemas.microsoft.com/office/drawing/2014/main" id="{D942DBA1-38C4-B081-5150-8FF94C6A8503}"/>
                    </a:ext>
                  </a:extLst>
                </p:cNvPr>
                <p:cNvPicPr/>
                <p:nvPr/>
              </p:nvPicPr>
              <p:blipFill>
                <a:blip r:embed="rId201"/>
                <a:stretch>
                  <a:fillRect/>
                </a:stretch>
              </p:blipFill>
              <p:spPr>
                <a:xfrm>
                  <a:off x="6362511" y="5723857"/>
                  <a:ext cx="22716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5421" name="Ink 15420">
                  <a:extLst>
                    <a:ext uri="{FF2B5EF4-FFF2-40B4-BE49-F238E27FC236}">
                      <a16:creationId xmlns:a16="http://schemas.microsoft.com/office/drawing/2014/main" id="{8A263092-1ED6-8681-E867-F6FD8F198212}"/>
                    </a:ext>
                  </a:extLst>
                </p14:cNvPr>
                <p14:cNvContentPartPr/>
                <p14:nvPr/>
              </p14:nvContentPartPr>
              <p14:xfrm>
                <a:off x="5119431" y="6162697"/>
                <a:ext cx="190800" cy="168120"/>
              </p14:xfrm>
            </p:contentPart>
          </mc:Choice>
          <mc:Fallback>
            <p:pic>
              <p:nvPicPr>
                <p:cNvPr id="15421" name="Ink 15420">
                  <a:extLst>
                    <a:ext uri="{FF2B5EF4-FFF2-40B4-BE49-F238E27FC236}">
                      <a16:creationId xmlns:a16="http://schemas.microsoft.com/office/drawing/2014/main" id="{8A263092-1ED6-8681-E867-F6FD8F198212}"/>
                    </a:ext>
                  </a:extLst>
                </p:cNvPr>
                <p:cNvPicPr/>
                <p:nvPr/>
              </p:nvPicPr>
              <p:blipFill>
                <a:blip r:embed="rId203"/>
                <a:stretch>
                  <a:fillRect/>
                </a:stretch>
              </p:blipFill>
              <p:spPr>
                <a:xfrm>
                  <a:off x="5113311" y="6156577"/>
                  <a:ext cx="20304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5422" name="Ink 15421">
                  <a:extLst>
                    <a:ext uri="{FF2B5EF4-FFF2-40B4-BE49-F238E27FC236}">
                      <a16:creationId xmlns:a16="http://schemas.microsoft.com/office/drawing/2014/main" id="{54F2F103-140F-7B3E-F95A-4D5541BFFDA9}"/>
                    </a:ext>
                  </a:extLst>
                </p14:cNvPr>
                <p14:cNvContentPartPr/>
                <p14:nvPr/>
              </p14:nvContentPartPr>
              <p14:xfrm>
                <a:off x="5249031" y="6103657"/>
                <a:ext cx="45000" cy="53640"/>
              </p14:xfrm>
            </p:contentPart>
          </mc:Choice>
          <mc:Fallback>
            <p:pic>
              <p:nvPicPr>
                <p:cNvPr id="15422" name="Ink 15421">
                  <a:extLst>
                    <a:ext uri="{FF2B5EF4-FFF2-40B4-BE49-F238E27FC236}">
                      <a16:creationId xmlns:a16="http://schemas.microsoft.com/office/drawing/2014/main" id="{54F2F103-140F-7B3E-F95A-4D5541BFFDA9}"/>
                    </a:ext>
                  </a:extLst>
                </p:cNvPr>
                <p:cNvPicPr/>
                <p:nvPr/>
              </p:nvPicPr>
              <p:blipFill>
                <a:blip r:embed="rId205"/>
                <a:stretch>
                  <a:fillRect/>
                </a:stretch>
              </p:blipFill>
              <p:spPr>
                <a:xfrm>
                  <a:off x="5242911" y="6097537"/>
                  <a:ext cx="5724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5423" name="Ink 15422">
                  <a:extLst>
                    <a:ext uri="{FF2B5EF4-FFF2-40B4-BE49-F238E27FC236}">
                      <a16:creationId xmlns:a16="http://schemas.microsoft.com/office/drawing/2014/main" id="{4A725DD2-F6BE-19A5-1FA4-C1A174AF768E}"/>
                    </a:ext>
                  </a:extLst>
                </p14:cNvPr>
                <p14:cNvContentPartPr/>
                <p14:nvPr/>
              </p14:nvContentPartPr>
              <p14:xfrm>
                <a:off x="5435871" y="6192937"/>
                <a:ext cx="124200" cy="53280"/>
              </p14:xfrm>
            </p:contentPart>
          </mc:Choice>
          <mc:Fallback>
            <p:pic>
              <p:nvPicPr>
                <p:cNvPr id="15423" name="Ink 15422">
                  <a:extLst>
                    <a:ext uri="{FF2B5EF4-FFF2-40B4-BE49-F238E27FC236}">
                      <a16:creationId xmlns:a16="http://schemas.microsoft.com/office/drawing/2014/main" id="{4A725DD2-F6BE-19A5-1FA4-C1A174AF768E}"/>
                    </a:ext>
                  </a:extLst>
                </p:cNvPr>
                <p:cNvPicPr/>
                <p:nvPr/>
              </p:nvPicPr>
              <p:blipFill>
                <a:blip r:embed="rId207"/>
                <a:stretch>
                  <a:fillRect/>
                </a:stretch>
              </p:blipFill>
              <p:spPr>
                <a:xfrm>
                  <a:off x="5429751" y="6186817"/>
                  <a:ext cx="13644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5424" name="Ink 15423">
                  <a:extLst>
                    <a:ext uri="{FF2B5EF4-FFF2-40B4-BE49-F238E27FC236}">
                      <a16:creationId xmlns:a16="http://schemas.microsoft.com/office/drawing/2014/main" id="{80F33A9B-F4B2-3EF1-C9FF-4EDFAF181DAB}"/>
                    </a:ext>
                  </a:extLst>
                </p14:cNvPr>
                <p14:cNvContentPartPr/>
                <p14:nvPr/>
              </p14:nvContentPartPr>
              <p14:xfrm>
                <a:off x="5433351" y="6249457"/>
                <a:ext cx="131040" cy="20160"/>
              </p14:xfrm>
            </p:contentPart>
          </mc:Choice>
          <mc:Fallback>
            <p:pic>
              <p:nvPicPr>
                <p:cNvPr id="15424" name="Ink 15423">
                  <a:extLst>
                    <a:ext uri="{FF2B5EF4-FFF2-40B4-BE49-F238E27FC236}">
                      <a16:creationId xmlns:a16="http://schemas.microsoft.com/office/drawing/2014/main" id="{80F33A9B-F4B2-3EF1-C9FF-4EDFAF181DAB}"/>
                    </a:ext>
                  </a:extLst>
                </p:cNvPr>
                <p:cNvPicPr/>
                <p:nvPr/>
              </p:nvPicPr>
              <p:blipFill>
                <a:blip r:embed="rId209"/>
                <a:stretch>
                  <a:fillRect/>
                </a:stretch>
              </p:blipFill>
              <p:spPr>
                <a:xfrm>
                  <a:off x="5427231" y="6243337"/>
                  <a:ext cx="14328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5425" name="Ink 15424">
                  <a:extLst>
                    <a:ext uri="{FF2B5EF4-FFF2-40B4-BE49-F238E27FC236}">
                      <a16:creationId xmlns:a16="http://schemas.microsoft.com/office/drawing/2014/main" id="{45E64675-2EC7-C5D1-B925-C654019177CD}"/>
                    </a:ext>
                  </a:extLst>
                </p14:cNvPr>
                <p14:cNvContentPartPr/>
                <p14:nvPr/>
              </p14:nvContentPartPr>
              <p14:xfrm>
                <a:off x="5696151" y="6141097"/>
                <a:ext cx="136800" cy="191520"/>
              </p14:xfrm>
            </p:contentPart>
          </mc:Choice>
          <mc:Fallback>
            <p:pic>
              <p:nvPicPr>
                <p:cNvPr id="15425" name="Ink 15424">
                  <a:extLst>
                    <a:ext uri="{FF2B5EF4-FFF2-40B4-BE49-F238E27FC236}">
                      <a16:creationId xmlns:a16="http://schemas.microsoft.com/office/drawing/2014/main" id="{45E64675-2EC7-C5D1-B925-C654019177CD}"/>
                    </a:ext>
                  </a:extLst>
                </p:cNvPr>
                <p:cNvPicPr/>
                <p:nvPr/>
              </p:nvPicPr>
              <p:blipFill>
                <a:blip r:embed="rId211"/>
                <a:stretch>
                  <a:fillRect/>
                </a:stretch>
              </p:blipFill>
              <p:spPr>
                <a:xfrm>
                  <a:off x="5690031" y="6134977"/>
                  <a:ext cx="14904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5426" name="Ink 15425">
                  <a:extLst>
                    <a:ext uri="{FF2B5EF4-FFF2-40B4-BE49-F238E27FC236}">
                      <a16:creationId xmlns:a16="http://schemas.microsoft.com/office/drawing/2014/main" id="{D9108C5A-9778-0E5E-9993-31E5FBF42D82}"/>
                    </a:ext>
                  </a:extLst>
                </p14:cNvPr>
                <p14:cNvContentPartPr/>
                <p14:nvPr/>
              </p14:nvContentPartPr>
              <p14:xfrm>
                <a:off x="5831151" y="6087097"/>
                <a:ext cx="39600" cy="52560"/>
              </p14:xfrm>
            </p:contentPart>
          </mc:Choice>
          <mc:Fallback>
            <p:pic>
              <p:nvPicPr>
                <p:cNvPr id="15426" name="Ink 15425">
                  <a:extLst>
                    <a:ext uri="{FF2B5EF4-FFF2-40B4-BE49-F238E27FC236}">
                      <a16:creationId xmlns:a16="http://schemas.microsoft.com/office/drawing/2014/main" id="{D9108C5A-9778-0E5E-9993-31E5FBF42D82}"/>
                    </a:ext>
                  </a:extLst>
                </p:cNvPr>
                <p:cNvPicPr/>
                <p:nvPr/>
              </p:nvPicPr>
              <p:blipFill>
                <a:blip r:embed="rId213"/>
                <a:stretch>
                  <a:fillRect/>
                </a:stretch>
              </p:blipFill>
              <p:spPr>
                <a:xfrm>
                  <a:off x="5825031" y="6080977"/>
                  <a:ext cx="5184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5427" name="Ink 15426">
                  <a:extLst>
                    <a:ext uri="{FF2B5EF4-FFF2-40B4-BE49-F238E27FC236}">
                      <a16:creationId xmlns:a16="http://schemas.microsoft.com/office/drawing/2014/main" id="{B89EE4B0-603F-A93D-0E21-B35DCFE97F77}"/>
                    </a:ext>
                  </a:extLst>
                </p14:cNvPr>
                <p14:cNvContentPartPr/>
                <p14:nvPr/>
              </p14:nvContentPartPr>
              <p14:xfrm>
                <a:off x="5942031" y="6284377"/>
                <a:ext cx="137160" cy="16560"/>
              </p14:xfrm>
            </p:contentPart>
          </mc:Choice>
          <mc:Fallback>
            <p:pic>
              <p:nvPicPr>
                <p:cNvPr id="15427" name="Ink 15426">
                  <a:extLst>
                    <a:ext uri="{FF2B5EF4-FFF2-40B4-BE49-F238E27FC236}">
                      <a16:creationId xmlns:a16="http://schemas.microsoft.com/office/drawing/2014/main" id="{B89EE4B0-603F-A93D-0E21-B35DCFE97F77}"/>
                    </a:ext>
                  </a:extLst>
                </p:cNvPr>
                <p:cNvPicPr/>
                <p:nvPr/>
              </p:nvPicPr>
              <p:blipFill>
                <a:blip r:embed="rId215"/>
                <a:stretch>
                  <a:fillRect/>
                </a:stretch>
              </p:blipFill>
              <p:spPr>
                <a:xfrm>
                  <a:off x="5935911" y="6278257"/>
                  <a:ext cx="14940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5428" name="Ink 15427">
                  <a:extLst>
                    <a:ext uri="{FF2B5EF4-FFF2-40B4-BE49-F238E27FC236}">
                      <a16:creationId xmlns:a16="http://schemas.microsoft.com/office/drawing/2014/main" id="{2563E0A3-119F-9F4F-05F1-D4C81C3F8B25}"/>
                    </a:ext>
                  </a:extLst>
                </p14:cNvPr>
                <p14:cNvContentPartPr/>
                <p14:nvPr/>
              </p14:nvContentPartPr>
              <p14:xfrm>
                <a:off x="6194751" y="6157657"/>
                <a:ext cx="16920" cy="270360"/>
              </p14:xfrm>
            </p:contentPart>
          </mc:Choice>
          <mc:Fallback>
            <p:pic>
              <p:nvPicPr>
                <p:cNvPr id="15428" name="Ink 15427">
                  <a:extLst>
                    <a:ext uri="{FF2B5EF4-FFF2-40B4-BE49-F238E27FC236}">
                      <a16:creationId xmlns:a16="http://schemas.microsoft.com/office/drawing/2014/main" id="{2563E0A3-119F-9F4F-05F1-D4C81C3F8B25}"/>
                    </a:ext>
                  </a:extLst>
                </p:cNvPr>
                <p:cNvPicPr/>
                <p:nvPr/>
              </p:nvPicPr>
              <p:blipFill>
                <a:blip r:embed="rId217"/>
                <a:stretch>
                  <a:fillRect/>
                </a:stretch>
              </p:blipFill>
              <p:spPr>
                <a:xfrm>
                  <a:off x="6188631" y="6151537"/>
                  <a:ext cx="2916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5429" name="Ink 15428">
                  <a:extLst>
                    <a:ext uri="{FF2B5EF4-FFF2-40B4-BE49-F238E27FC236}">
                      <a16:creationId xmlns:a16="http://schemas.microsoft.com/office/drawing/2014/main" id="{C9A32FBD-22A5-88EB-E7A2-A787F7D90F19}"/>
                    </a:ext>
                  </a:extLst>
                </p14:cNvPr>
                <p14:cNvContentPartPr/>
                <p14:nvPr/>
              </p14:nvContentPartPr>
              <p14:xfrm>
                <a:off x="6473391" y="6205537"/>
                <a:ext cx="151200" cy="39600"/>
              </p14:xfrm>
            </p:contentPart>
          </mc:Choice>
          <mc:Fallback>
            <p:pic>
              <p:nvPicPr>
                <p:cNvPr id="15429" name="Ink 15428">
                  <a:extLst>
                    <a:ext uri="{FF2B5EF4-FFF2-40B4-BE49-F238E27FC236}">
                      <a16:creationId xmlns:a16="http://schemas.microsoft.com/office/drawing/2014/main" id="{C9A32FBD-22A5-88EB-E7A2-A787F7D90F19}"/>
                    </a:ext>
                  </a:extLst>
                </p:cNvPr>
                <p:cNvPicPr/>
                <p:nvPr/>
              </p:nvPicPr>
              <p:blipFill>
                <a:blip r:embed="rId219"/>
                <a:stretch>
                  <a:fillRect/>
                </a:stretch>
              </p:blipFill>
              <p:spPr>
                <a:xfrm>
                  <a:off x="6467271" y="6199417"/>
                  <a:ext cx="16344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5430" name="Ink 15429">
                  <a:extLst>
                    <a:ext uri="{FF2B5EF4-FFF2-40B4-BE49-F238E27FC236}">
                      <a16:creationId xmlns:a16="http://schemas.microsoft.com/office/drawing/2014/main" id="{2070E6EB-D947-0A94-538C-CFDAC53C04CE}"/>
                    </a:ext>
                  </a:extLst>
                </p14:cNvPr>
                <p14:cNvContentPartPr/>
                <p14:nvPr/>
              </p14:nvContentPartPr>
              <p14:xfrm>
                <a:off x="6495711" y="6313537"/>
                <a:ext cx="117360" cy="20520"/>
              </p14:xfrm>
            </p:contentPart>
          </mc:Choice>
          <mc:Fallback>
            <p:pic>
              <p:nvPicPr>
                <p:cNvPr id="15430" name="Ink 15429">
                  <a:extLst>
                    <a:ext uri="{FF2B5EF4-FFF2-40B4-BE49-F238E27FC236}">
                      <a16:creationId xmlns:a16="http://schemas.microsoft.com/office/drawing/2014/main" id="{2070E6EB-D947-0A94-538C-CFDAC53C04CE}"/>
                    </a:ext>
                  </a:extLst>
                </p:cNvPr>
                <p:cNvPicPr/>
                <p:nvPr/>
              </p:nvPicPr>
              <p:blipFill>
                <a:blip r:embed="rId221"/>
                <a:stretch>
                  <a:fillRect/>
                </a:stretch>
              </p:blipFill>
              <p:spPr>
                <a:xfrm>
                  <a:off x="6489591" y="6307417"/>
                  <a:ext cx="12960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5431" name="Ink 15430">
                  <a:extLst>
                    <a:ext uri="{FF2B5EF4-FFF2-40B4-BE49-F238E27FC236}">
                      <a16:creationId xmlns:a16="http://schemas.microsoft.com/office/drawing/2014/main" id="{D29446A4-4415-62AA-041A-696EE9279725}"/>
                    </a:ext>
                  </a:extLst>
                </p14:cNvPr>
                <p14:cNvContentPartPr/>
                <p14:nvPr/>
              </p14:nvContentPartPr>
              <p14:xfrm>
                <a:off x="6905391" y="6130657"/>
                <a:ext cx="222840" cy="231120"/>
              </p14:xfrm>
            </p:contentPart>
          </mc:Choice>
          <mc:Fallback>
            <p:pic>
              <p:nvPicPr>
                <p:cNvPr id="15431" name="Ink 15430">
                  <a:extLst>
                    <a:ext uri="{FF2B5EF4-FFF2-40B4-BE49-F238E27FC236}">
                      <a16:creationId xmlns:a16="http://schemas.microsoft.com/office/drawing/2014/main" id="{D29446A4-4415-62AA-041A-696EE9279725}"/>
                    </a:ext>
                  </a:extLst>
                </p:cNvPr>
                <p:cNvPicPr/>
                <p:nvPr/>
              </p:nvPicPr>
              <p:blipFill>
                <a:blip r:embed="rId223"/>
                <a:stretch>
                  <a:fillRect/>
                </a:stretch>
              </p:blipFill>
              <p:spPr>
                <a:xfrm>
                  <a:off x="6899271" y="6124537"/>
                  <a:ext cx="23508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5432" name="Ink 15431">
                  <a:extLst>
                    <a:ext uri="{FF2B5EF4-FFF2-40B4-BE49-F238E27FC236}">
                      <a16:creationId xmlns:a16="http://schemas.microsoft.com/office/drawing/2014/main" id="{E79F80BA-E7FD-CAAF-E3F5-8945C382B53A}"/>
                    </a:ext>
                  </a:extLst>
                </p14:cNvPr>
                <p14:cNvContentPartPr/>
                <p14:nvPr/>
              </p14:nvContentPartPr>
              <p14:xfrm>
                <a:off x="7085031" y="6006097"/>
                <a:ext cx="50760" cy="69840"/>
              </p14:xfrm>
            </p:contentPart>
          </mc:Choice>
          <mc:Fallback>
            <p:pic>
              <p:nvPicPr>
                <p:cNvPr id="15432" name="Ink 15431">
                  <a:extLst>
                    <a:ext uri="{FF2B5EF4-FFF2-40B4-BE49-F238E27FC236}">
                      <a16:creationId xmlns:a16="http://schemas.microsoft.com/office/drawing/2014/main" id="{E79F80BA-E7FD-CAAF-E3F5-8945C382B53A}"/>
                    </a:ext>
                  </a:extLst>
                </p:cNvPr>
                <p:cNvPicPr/>
                <p:nvPr/>
              </p:nvPicPr>
              <p:blipFill>
                <a:blip r:embed="rId225"/>
                <a:stretch>
                  <a:fillRect/>
                </a:stretch>
              </p:blipFill>
              <p:spPr>
                <a:xfrm>
                  <a:off x="7078911" y="5999977"/>
                  <a:ext cx="6300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5433" name="Ink 15432">
                  <a:extLst>
                    <a:ext uri="{FF2B5EF4-FFF2-40B4-BE49-F238E27FC236}">
                      <a16:creationId xmlns:a16="http://schemas.microsoft.com/office/drawing/2014/main" id="{06B3B798-1C97-27D5-C630-45A40B0BB57D}"/>
                    </a:ext>
                  </a:extLst>
                </p14:cNvPr>
                <p14:cNvContentPartPr/>
                <p14:nvPr/>
              </p14:nvContentPartPr>
              <p14:xfrm>
                <a:off x="7239831" y="6203017"/>
                <a:ext cx="113760" cy="27000"/>
              </p14:xfrm>
            </p:contentPart>
          </mc:Choice>
          <mc:Fallback>
            <p:pic>
              <p:nvPicPr>
                <p:cNvPr id="15433" name="Ink 15432">
                  <a:extLst>
                    <a:ext uri="{FF2B5EF4-FFF2-40B4-BE49-F238E27FC236}">
                      <a16:creationId xmlns:a16="http://schemas.microsoft.com/office/drawing/2014/main" id="{06B3B798-1C97-27D5-C630-45A40B0BB57D}"/>
                    </a:ext>
                  </a:extLst>
                </p:cNvPr>
                <p:cNvPicPr/>
                <p:nvPr/>
              </p:nvPicPr>
              <p:blipFill>
                <a:blip r:embed="rId227"/>
                <a:stretch>
                  <a:fillRect/>
                </a:stretch>
              </p:blipFill>
              <p:spPr>
                <a:xfrm>
                  <a:off x="7233711" y="6196897"/>
                  <a:ext cx="12600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5434" name="Ink 15433">
                  <a:extLst>
                    <a:ext uri="{FF2B5EF4-FFF2-40B4-BE49-F238E27FC236}">
                      <a16:creationId xmlns:a16="http://schemas.microsoft.com/office/drawing/2014/main" id="{9C558C4E-113C-518A-E088-7459BA69C28C}"/>
                    </a:ext>
                  </a:extLst>
                </p14:cNvPr>
                <p14:cNvContentPartPr/>
                <p14:nvPr/>
              </p14:nvContentPartPr>
              <p14:xfrm>
                <a:off x="7275111" y="6274297"/>
                <a:ext cx="130680" cy="24840"/>
              </p14:xfrm>
            </p:contentPart>
          </mc:Choice>
          <mc:Fallback>
            <p:pic>
              <p:nvPicPr>
                <p:cNvPr id="15434" name="Ink 15433">
                  <a:extLst>
                    <a:ext uri="{FF2B5EF4-FFF2-40B4-BE49-F238E27FC236}">
                      <a16:creationId xmlns:a16="http://schemas.microsoft.com/office/drawing/2014/main" id="{9C558C4E-113C-518A-E088-7459BA69C28C}"/>
                    </a:ext>
                  </a:extLst>
                </p:cNvPr>
                <p:cNvPicPr/>
                <p:nvPr/>
              </p:nvPicPr>
              <p:blipFill>
                <a:blip r:embed="rId229"/>
                <a:stretch>
                  <a:fillRect/>
                </a:stretch>
              </p:blipFill>
              <p:spPr>
                <a:xfrm>
                  <a:off x="7268991" y="6268177"/>
                  <a:ext cx="14292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5435" name="Ink 15434">
                  <a:extLst>
                    <a:ext uri="{FF2B5EF4-FFF2-40B4-BE49-F238E27FC236}">
                      <a16:creationId xmlns:a16="http://schemas.microsoft.com/office/drawing/2014/main" id="{BE7E23F2-31BF-F6EB-EF85-5B641D6E89F7}"/>
                    </a:ext>
                  </a:extLst>
                </p14:cNvPr>
                <p14:cNvContentPartPr/>
                <p14:nvPr/>
              </p14:nvContentPartPr>
              <p14:xfrm>
                <a:off x="7454031" y="6160897"/>
                <a:ext cx="194760" cy="176760"/>
              </p14:xfrm>
            </p:contentPart>
          </mc:Choice>
          <mc:Fallback>
            <p:pic>
              <p:nvPicPr>
                <p:cNvPr id="15435" name="Ink 15434">
                  <a:extLst>
                    <a:ext uri="{FF2B5EF4-FFF2-40B4-BE49-F238E27FC236}">
                      <a16:creationId xmlns:a16="http://schemas.microsoft.com/office/drawing/2014/main" id="{BE7E23F2-31BF-F6EB-EF85-5B641D6E89F7}"/>
                    </a:ext>
                  </a:extLst>
                </p:cNvPr>
                <p:cNvPicPr/>
                <p:nvPr/>
              </p:nvPicPr>
              <p:blipFill>
                <a:blip r:embed="rId231"/>
                <a:stretch>
                  <a:fillRect/>
                </a:stretch>
              </p:blipFill>
              <p:spPr>
                <a:xfrm>
                  <a:off x="7447911" y="6154777"/>
                  <a:ext cx="20700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5441" name="Ink 15440">
                  <a:extLst>
                    <a:ext uri="{FF2B5EF4-FFF2-40B4-BE49-F238E27FC236}">
                      <a16:creationId xmlns:a16="http://schemas.microsoft.com/office/drawing/2014/main" id="{8C4203D4-95E2-B47A-AEDD-3657EFE3239E}"/>
                    </a:ext>
                  </a:extLst>
                </p14:cNvPr>
                <p14:cNvContentPartPr/>
                <p14:nvPr/>
              </p14:nvContentPartPr>
              <p14:xfrm>
                <a:off x="4372431" y="6468697"/>
                <a:ext cx="127440" cy="246240"/>
              </p14:xfrm>
            </p:contentPart>
          </mc:Choice>
          <mc:Fallback>
            <p:pic>
              <p:nvPicPr>
                <p:cNvPr id="15441" name="Ink 15440">
                  <a:extLst>
                    <a:ext uri="{FF2B5EF4-FFF2-40B4-BE49-F238E27FC236}">
                      <a16:creationId xmlns:a16="http://schemas.microsoft.com/office/drawing/2014/main" id="{8C4203D4-95E2-B47A-AEDD-3657EFE3239E}"/>
                    </a:ext>
                  </a:extLst>
                </p:cNvPr>
                <p:cNvPicPr/>
                <p:nvPr/>
              </p:nvPicPr>
              <p:blipFill>
                <a:blip r:embed="rId233"/>
                <a:stretch>
                  <a:fillRect/>
                </a:stretch>
              </p:blipFill>
              <p:spPr>
                <a:xfrm>
                  <a:off x="4366311" y="6462577"/>
                  <a:ext cx="13968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5442" name="Ink 15441">
                  <a:extLst>
                    <a:ext uri="{FF2B5EF4-FFF2-40B4-BE49-F238E27FC236}">
                      <a16:creationId xmlns:a16="http://schemas.microsoft.com/office/drawing/2014/main" id="{10B06FDC-21BF-836A-7484-B1C39608FDB0}"/>
                    </a:ext>
                  </a:extLst>
                </p14:cNvPr>
                <p14:cNvContentPartPr/>
                <p14:nvPr/>
              </p14:nvContentPartPr>
              <p14:xfrm>
                <a:off x="4478631" y="6491377"/>
                <a:ext cx="127800" cy="244080"/>
              </p14:xfrm>
            </p:contentPart>
          </mc:Choice>
          <mc:Fallback>
            <p:pic>
              <p:nvPicPr>
                <p:cNvPr id="15442" name="Ink 15441">
                  <a:extLst>
                    <a:ext uri="{FF2B5EF4-FFF2-40B4-BE49-F238E27FC236}">
                      <a16:creationId xmlns:a16="http://schemas.microsoft.com/office/drawing/2014/main" id="{10B06FDC-21BF-836A-7484-B1C39608FDB0}"/>
                    </a:ext>
                  </a:extLst>
                </p:cNvPr>
                <p:cNvPicPr/>
                <p:nvPr/>
              </p:nvPicPr>
              <p:blipFill>
                <a:blip r:embed="rId235"/>
                <a:stretch>
                  <a:fillRect/>
                </a:stretch>
              </p:blipFill>
              <p:spPr>
                <a:xfrm>
                  <a:off x="4472511" y="6485257"/>
                  <a:ext cx="14004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5443" name="Ink 15442">
                  <a:extLst>
                    <a:ext uri="{FF2B5EF4-FFF2-40B4-BE49-F238E27FC236}">
                      <a16:creationId xmlns:a16="http://schemas.microsoft.com/office/drawing/2014/main" id="{AB5D19D6-FC3B-DBEE-02BC-B7FF4601E630}"/>
                    </a:ext>
                  </a:extLst>
                </p14:cNvPr>
                <p14:cNvContentPartPr/>
                <p14:nvPr/>
              </p14:nvContentPartPr>
              <p14:xfrm>
                <a:off x="4451631" y="6649417"/>
                <a:ext cx="98280" cy="18360"/>
              </p14:xfrm>
            </p:contentPart>
          </mc:Choice>
          <mc:Fallback>
            <p:pic>
              <p:nvPicPr>
                <p:cNvPr id="15443" name="Ink 15442">
                  <a:extLst>
                    <a:ext uri="{FF2B5EF4-FFF2-40B4-BE49-F238E27FC236}">
                      <a16:creationId xmlns:a16="http://schemas.microsoft.com/office/drawing/2014/main" id="{AB5D19D6-FC3B-DBEE-02BC-B7FF4601E630}"/>
                    </a:ext>
                  </a:extLst>
                </p:cNvPr>
                <p:cNvPicPr/>
                <p:nvPr/>
              </p:nvPicPr>
              <p:blipFill>
                <a:blip r:embed="rId237"/>
                <a:stretch>
                  <a:fillRect/>
                </a:stretch>
              </p:blipFill>
              <p:spPr>
                <a:xfrm>
                  <a:off x="4445511" y="6643297"/>
                  <a:ext cx="11052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5444" name="Ink 15443">
                  <a:extLst>
                    <a:ext uri="{FF2B5EF4-FFF2-40B4-BE49-F238E27FC236}">
                      <a16:creationId xmlns:a16="http://schemas.microsoft.com/office/drawing/2014/main" id="{3444C608-D96A-2F6D-E2CF-39C676DEA078}"/>
                    </a:ext>
                  </a:extLst>
                </p14:cNvPr>
                <p14:cNvContentPartPr/>
                <p14:nvPr/>
              </p14:nvContentPartPr>
              <p14:xfrm>
                <a:off x="4654671" y="6541777"/>
                <a:ext cx="103320" cy="253080"/>
              </p14:xfrm>
            </p:contentPart>
          </mc:Choice>
          <mc:Fallback>
            <p:pic>
              <p:nvPicPr>
                <p:cNvPr id="15444" name="Ink 15443">
                  <a:extLst>
                    <a:ext uri="{FF2B5EF4-FFF2-40B4-BE49-F238E27FC236}">
                      <a16:creationId xmlns:a16="http://schemas.microsoft.com/office/drawing/2014/main" id="{3444C608-D96A-2F6D-E2CF-39C676DEA078}"/>
                    </a:ext>
                  </a:extLst>
                </p:cNvPr>
                <p:cNvPicPr/>
                <p:nvPr/>
              </p:nvPicPr>
              <p:blipFill>
                <a:blip r:embed="rId239"/>
                <a:stretch>
                  <a:fillRect/>
                </a:stretch>
              </p:blipFill>
              <p:spPr>
                <a:xfrm>
                  <a:off x="4648551" y="6535657"/>
                  <a:ext cx="11556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5445" name="Ink 15444">
                  <a:extLst>
                    <a:ext uri="{FF2B5EF4-FFF2-40B4-BE49-F238E27FC236}">
                      <a16:creationId xmlns:a16="http://schemas.microsoft.com/office/drawing/2014/main" id="{888FB7C9-DB3E-49FC-8BF2-28F0E3D382C2}"/>
                    </a:ext>
                  </a:extLst>
                </p14:cNvPr>
                <p14:cNvContentPartPr/>
                <p14:nvPr/>
              </p14:nvContentPartPr>
              <p14:xfrm>
                <a:off x="4677351" y="6529537"/>
                <a:ext cx="84240" cy="24480"/>
              </p14:xfrm>
            </p:contentPart>
          </mc:Choice>
          <mc:Fallback>
            <p:pic>
              <p:nvPicPr>
                <p:cNvPr id="15445" name="Ink 15444">
                  <a:extLst>
                    <a:ext uri="{FF2B5EF4-FFF2-40B4-BE49-F238E27FC236}">
                      <a16:creationId xmlns:a16="http://schemas.microsoft.com/office/drawing/2014/main" id="{888FB7C9-DB3E-49FC-8BF2-28F0E3D382C2}"/>
                    </a:ext>
                  </a:extLst>
                </p:cNvPr>
                <p:cNvPicPr/>
                <p:nvPr/>
              </p:nvPicPr>
              <p:blipFill>
                <a:blip r:embed="rId241"/>
                <a:stretch>
                  <a:fillRect/>
                </a:stretch>
              </p:blipFill>
              <p:spPr>
                <a:xfrm>
                  <a:off x="4671231" y="6523417"/>
                  <a:ext cx="9648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446" name="Ink 15445">
                  <a:extLst>
                    <a:ext uri="{FF2B5EF4-FFF2-40B4-BE49-F238E27FC236}">
                      <a16:creationId xmlns:a16="http://schemas.microsoft.com/office/drawing/2014/main" id="{2DA31D00-9A4D-86A3-B9E3-95AD35699828}"/>
                    </a:ext>
                  </a:extLst>
                </p14:cNvPr>
                <p14:cNvContentPartPr/>
                <p14:nvPr/>
              </p14:nvContentPartPr>
              <p14:xfrm>
                <a:off x="4824231" y="6597937"/>
                <a:ext cx="111960" cy="172800"/>
              </p14:xfrm>
            </p:contentPart>
          </mc:Choice>
          <mc:Fallback>
            <p:pic>
              <p:nvPicPr>
                <p:cNvPr id="15446" name="Ink 15445">
                  <a:extLst>
                    <a:ext uri="{FF2B5EF4-FFF2-40B4-BE49-F238E27FC236}">
                      <a16:creationId xmlns:a16="http://schemas.microsoft.com/office/drawing/2014/main" id="{2DA31D00-9A4D-86A3-B9E3-95AD35699828}"/>
                    </a:ext>
                  </a:extLst>
                </p:cNvPr>
                <p:cNvPicPr/>
                <p:nvPr/>
              </p:nvPicPr>
              <p:blipFill>
                <a:blip r:embed="rId243"/>
                <a:stretch>
                  <a:fillRect/>
                </a:stretch>
              </p:blipFill>
              <p:spPr>
                <a:xfrm>
                  <a:off x="4818111" y="6591817"/>
                  <a:ext cx="12420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447" name="Ink 15446">
                  <a:extLst>
                    <a:ext uri="{FF2B5EF4-FFF2-40B4-BE49-F238E27FC236}">
                      <a16:creationId xmlns:a16="http://schemas.microsoft.com/office/drawing/2014/main" id="{0AC44CE1-0F1D-C0FC-65D7-AB7AFC6132E1}"/>
                    </a:ext>
                  </a:extLst>
                </p14:cNvPr>
                <p14:cNvContentPartPr/>
                <p14:nvPr/>
              </p14:nvContentPartPr>
              <p14:xfrm>
                <a:off x="4921071" y="6541057"/>
                <a:ext cx="14400" cy="46440"/>
              </p14:xfrm>
            </p:contentPart>
          </mc:Choice>
          <mc:Fallback>
            <p:pic>
              <p:nvPicPr>
                <p:cNvPr id="15447" name="Ink 15446">
                  <a:extLst>
                    <a:ext uri="{FF2B5EF4-FFF2-40B4-BE49-F238E27FC236}">
                      <a16:creationId xmlns:a16="http://schemas.microsoft.com/office/drawing/2014/main" id="{0AC44CE1-0F1D-C0FC-65D7-AB7AFC6132E1}"/>
                    </a:ext>
                  </a:extLst>
                </p:cNvPr>
                <p:cNvPicPr/>
                <p:nvPr/>
              </p:nvPicPr>
              <p:blipFill>
                <a:blip r:embed="rId245"/>
                <a:stretch>
                  <a:fillRect/>
                </a:stretch>
              </p:blipFill>
              <p:spPr>
                <a:xfrm>
                  <a:off x="4914951" y="6534937"/>
                  <a:ext cx="2664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5448" name="Ink 15447">
                  <a:extLst>
                    <a:ext uri="{FF2B5EF4-FFF2-40B4-BE49-F238E27FC236}">
                      <a16:creationId xmlns:a16="http://schemas.microsoft.com/office/drawing/2014/main" id="{3A0A63A3-3926-03C4-709D-34E578B91EFF}"/>
                    </a:ext>
                  </a:extLst>
                </p14:cNvPr>
                <p14:cNvContentPartPr/>
                <p14:nvPr/>
              </p14:nvContentPartPr>
              <p14:xfrm>
                <a:off x="5038431" y="6669937"/>
                <a:ext cx="141840" cy="39240"/>
              </p14:xfrm>
            </p:contentPart>
          </mc:Choice>
          <mc:Fallback>
            <p:pic>
              <p:nvPicPr>
                <p:cNvPr id="15448" name="Ink 15447">
                  <a:extLst>
                    <a:ext uri="{FF2B5EF4-FFF2-40B4-BE49-F238E27FC236}">
                      <a16:creationId xmlns:a16="http://schemas.microsoft.com/office/drawing/2014/main" id="{3A0A63A3-3926-03C4-709D-34E578B91EFF}"/>
                    </a:ext>
                  </a:extLst>
                </p:cNvPr>
                <p:cNvPicPr/>
                <p:nvPr/>
              </p:nvPicPr>
              <p:blipFill>
                <a:blip r:embed="rId247"/>
                <a:stretch>
                  <a:fillRect/>
                </a:stretch>
              </p:blipFill>
              <p:spPr>
                <a:xfrm>
                  <a:off x="5032311" y="6663817"/>
                  <a:ext cx="15408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5449" name="Ink 15448">
                  <a:extLst>
                    <a:ext uri="{FF2B5EF4-FFF2-40B4-BE49-F238E27FC236}">
                      <a16:creationId xmlns:a16="http://schemas.microsoft.com/office/drawing/2014/main" id="{85C9EC8A-64F4-C5E4-30DE-CD394F7ECDFE}"/>
                    </a:ext>
                  </a:extLst>
                </p14:cNvPr>
                <p14:cNvContentPartPr/>
                <p14:nvPr/>
              </p14:nvContentPartPr>
              <p14:xfrm>
                <a:off x="5101431" y="6568777"/>
                <a:ext cx="19440" cy="211680"/>
              </p14:xfrm>
            </p:contentPart>
          </mc:Choice>
          <mc:Fallback>
            <p:pic>
              <p:nvPicPr>
                <p:cNvPr id="15449" name="Ink 15448">
                  <a:extLst>
                    <a:ext uri="{FF2B5EF4-FFF2-40B4-BE49-F238E27FC236}">
                      <a16:creationId xmlns:a16="http://schemas.microsoft.com/office/drawing/2014/main" id="{85C9EC8A-64F4-C5E4-30DE-CD394F7ECDFE}"/>
                    </a:ext>
                  </a:extLst>
                </p:cNvPr>
                <p:cNvPicPr/>
                <p:nvPr/>
              </p:nvPicPr>
              <p:blipFill>
                <a:blip r:embed="rId249"/>
                <a:stretch>
                  <a:fillRect/>
                </a:stretch>
              </p:blipFill>
              <p:spPr>
                <a:xfrm>
                  <a:off x="5095311" y="6562657"/>
                  <a:ext cx="3168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5450" name="Ink 15449">
                  <a:extLst>
                    <a:ext uri="{FF2B5EF4-FFF2-40B4-BE49-F238E27FC236}">
                      <a16:creationId xmlns:a16="http://schemas.microsoft.com/office/drawing/2014/main" id="{66C1A37D-176A-76C6-388E-165027F940CE}"/>
                    </a:ext>
                  </a:extLst>
                </p14:cNvPr>
                <p14:cNvContentPartPr/>
                <p14:nvPr/>
              </p14:nvContentPartPr>
              <p14:xfrm>
                <a:off x="5265231" y="6592537"/>
                <a:ext cx="13320" cy="186480"/>
              </p14:xfrm>
            </p:contentPart>
          </mc:Choice>
          <mc:Fallback>
            <p:pic>
              <p:nvPicPr>
                <p:cNvPr id="15450" name="Ink 15449">
                  <a:extLst>
                    <a:ext uri="{FF2B5EF4-FFF2-40B4-BE49-F238E27FC236}">
                      <a16:creationId xmlns:a16="http://schemas.microsoft.com/office/drawing/2014/main" id="{66C1A37D-176A-76C6-388E-165027F940CE}"/>
                    </a:ext>
                  </a:extLst>
                </p:cNvPr>
                <p:cNvPicPr/>
                <p:nvPr/>
              </p:nvPicPr>
              <p:blipFill>
                <a:blip r:embed="rId251"/>
                <a:stretch>
                  <a:fillRect/>
                </a:stretch>
              </p:blipFill>
              <p:spPr>
                <a:xfrm>
                  <a:off x="5259111" y="6586417"/>
                  <a:ext cx="2556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5451" name="Ink 15450">
                  <a:extLst>
                    <a:ext uri="{FF2B5EF4-FFF2-40B4-BE49-F238E27FC236}">
                      <a16:creationId xmlns:a16="http://schemas.microsoft.com/office/drawing/2014/main" id="{2C9F8786-4C7B-E3A4-2A02-66DDB2E19AE2}"/>
                    </a:ext>
                  </a:extLst>
                </p14:cNvPr>
                <p14:cNvContentPartPr/>
                <p14:nvPr/>
              </p14:nvContentPartPr>
              <p14:xfrm>
                <a:off x="5331111" y="6519097"/>
                <a:ext cx="92520" cy="335520"/>
              </p14:xfrm>
            </p:contentPart>
          </mc:Choice>
          <mc:Fallback>
            <p:pic>
              <p:nvPicPr>
                <p:cNvPr id="15451" name="Ink 15450">
                  <a:extLst>
                    <a:ext uri="{FF2B5EF4-FFF2-40B4-BE49-F238E27FC236}">
                      <a16:creationId xmlns:a16="http://schemas.microsoft.com/office/drawing/2014/main" id="{2C9F8786-4C7B-E3A4-2A02-66DDB2E19AE2}"/>
                    </a:ext>
                  </a:extLst>
                </p:cNvPr>
                <p:cNvPicPr/>
                <p:nvPr/>
              </p:nvPicPr>
              <p:blipFill>
                <a:blip r:embed="rId253"/>
                <a:stretch>
                  <a:fillRect/>
                </a:stretch>
              </p:blipFill>
              <p:spPr>
                <a:xfrm>
                  <a:off x="5324991" y="6512977"/>
                  <a:ext cx="104760" cy="34776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5452" name="Ink 15451">
                  <a:extLst>
                    <a:ext uri="{FF2B5EF4-FFF2-40B4-BE49-F238E27FC236}">
                      <a16:creationId xmlns:a16="http://schemas.microsoft.com/office/drawing/2014/main" id="{EAB600DE-A091-CF8C-BD5D-0B19FB282908}"/>
                    </a:ext>
                  </a:extLst>
                </p14:cNvPr>
                <p14:cNvContentPartPr/>
                <p14:nvPr/>
              </p14:nvContentPartPr>
              <p14:xfrm>
                <a:off x="5591391" y="6652977"/>
                <a:ext cx="119160" cy="19800"/>
              </p14:xfrm>
            </p:contentPart>
          </mc:Choice>
          <mc:Fallback>
            <p:pic>
              <p:nvPicPr>
                <p:cNvPr id="15452" name="Ink 15451">
                  <a:extLst>
                    <a:ext uri="{FF2B5EF4-FFF2-40B4-BE49-F238E27FC236}">
                      <a16:creationId xmlns:a16="http://schemas.microsoft.com/office/drawing/2014/main" id="{EAB600DE-A091-CF8C-BD5D-0B19FB282908}"/>
                    </a:ext>
                  </a:extLst>
                </p:cNvPr>
                <p:cNvPicPr/>
                <p:nvPr/>
              </p:nvPicPr>
              <p:blipFill>
                <a:blip r:embed="rId255"/>
                <a:stretch>
                  <a:fillRect/>
                </a:stretch>
              </p:blipFill>
              <p:spPr>
                <a:xfrm>
                  <a:off x="5585271" y="6646857"/>
                  <a:ext cx="13140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5453" name="Ink 15452">
                  <a:extLst>
                    <a:ext uri="{FF2B5EF4-FFF2-40B4-BE49-F238E27FC236}">
                      <a16:creationId xmlns:a16="http://schemas.microsoft.com/office/drawing/2014/main" id="{0D494309-9F96-F30D-B351-32FB620F67CD}"/>
                    </a:ext>
                  </a:extLst>
                </p14:cNvPr>
                <p14:cNvContentPartPr/>
                <p14:nvPr/>
              </p14:nvContentPartPr>
              <p14:xfrm>
                <a:off x="5602911" y="6739737"/>
                <a:ext cx="95400" cy="26280"/>
              </p14:xfrm>
            </p:contentPart>
          </mc:Choice>
          <mc:Fallback>
            <p:pic>
              <p:nvPicPr>
                <p:cNvPr id="15453" name="Ink 15452">
                  <a:extLst>
                    <a:ext uri="{FF2B5EF4-FFF2-40B4-BE49-F238E27FC236}">
                      <a16:creationId xmlns:a16="http://schemas.microsoft.com/office/drawing/2014/main" id="{0D494309-9F96-F30D-B351-32FB620F67CD}"/>
                    </a:ext>
                  </a:extLst>
                </p:cNvPr>
                <p:cNvPicPr/>
                <p:nvPr/>
              </p:nvPicPr>
              <p:blipFill>
                <a:blip r:embed="rId257"/>
                <a:stretch>
                  <a:fillRect/>
                </a:stretch>
              </p:blipFill>
              <p:spPr>
                <a:xfrm>
                  <a:off x="5596791" y="6733617"/>
                  <a:ext cx="10764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5454" name="Ink 15453">
                  <a:extLst>
                    <a:ext uri="{FF2B5EF4-FFF2-40B4-BE49-F238E27FC236}">
                      <a16:creationId xmlns:a16="http://schemas.microsoft.com/office/drawing/2014/main" id="{6B638F61-9CE5-9742-E0EF-38E3B6A206C6}"/>
                    </a:ext>
                  </a:extLst>
                </p14:cNvPr>
                <p14:cNvContentPartPr/>
                <p14:nvPr/>
              </p14:nvContentPartPr>
              <p14:xfrm>
                <a:off x="5872191" y="6507177"/>
                <a:ext cx="23760" cy="263160"/>
              </p14:xfrm>
            </p:contentPart>
          </mc:Choice>
          <mc:Fallback>
            <p:pic>
              <p:nvPicPr>
                <p:cNvPr id="15454" name="Ink 15453">
                  <a:extLst>
                    <a:ext uri="{FF2B5EF4-FFF2-40B4-BE49-F238E27FC236}">
                      <a16:creationId xmlns:a16="http://schemas.microsoft.com/office/drawing/2014/main" id="{6B638F61-9CE5-9742-E0EF-38E3B6A206C6}"/>
                    </a:ext>
                  </a:extLst>
                </p:cNvPr>
                <p:cNvPicPr/>
                <p:nvPr/>
              </p:nvPicPr>
              <p:blipFill>
                <a:blip r:embed="rId259"/>
                <a:stretch>
                  <a:fillRect/>
                </a:stretch>
              </p:blipFill>
              <p:spPr>
                <a:xfrm>
                  <a:off x="5866071" y="6501057"/>
                  <a:ext cx="3600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5455" name="Ink 15454">
                  <a:extLst>
                    <a:ext uri="{FF2B5EF4-FFF2-40B4-BE49-F238E27FC236}">
                      <a16:creationId xmlns:a16="http://schemas.microsoft.com/office/drawing/2014/main" id="{26B89D8F-46F6-47F6-23C6-AA84EAB2AA98}"/>
                    </a:ext>
                  </a:extLst>
                </p14:cNvPr>
                <p14:cNvContentPartPr/>
                <p14:nvPr/>
              </p14:nvContentPartPr>
              <p14:xfrm>
                <a:off x="5900271" y="6582777"/>
                <a:ext cx="141120" cy="150480"/>
              </p14:xfrm>
            </p:contentPart>
          </mc:Choice>
          <mc:Fallback>
            <p:pic>
              <p:nvPicPr>
                <p:cNvPr id="15455" name="Ink 15454">
                  <a:extLst>
                    <a:ext uri="{FF2B5EF4-FFF2-40B4-BE49-F238E27FC236}">
                      <a16:creationId xmlns:a16="http://schemas.microsoft.com/office/drawing/2014/main" id="{26B89D8F-46F6-47F6-23C6-AA84EAB2AA98}"/>
                    </a:ext>
                  </a:extLst>
                </p:cNvPr>
                <p:cNvPicPr/>
                <p:nvPr/>
              </p:nvPicPr>
              <p:blipFill>
                <a:blip r:embed="rId261"/>
                <a:stretch>
                  <a:fillRect/>
                </a:stretch>
              </p:blipFill>
              <p:spPr>
                <a:xfrm>
                  <a:off x="5894151" y="6576657"/>
                  <a:ext cx="15336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456" name="Ink 15455">
                  <a:extLst>
                    <a:ext uri="{FF2B5EF4-FFF2-40B4-BE49-F238E27FC236}">
                      <a16:creationId xmlns:a16="http://schemas.microsoft.com/office/drawing/2014/main" id="{F628C2D7-A2E8-5955-75AF-93448FC7A561}"/>
                    </a:ext>
                  </a:extLst>
                </p14:cNvPr>
                <p14:cNvContentPartPr/>
                <p14:nvPr/>
              </p14:nvContentPartPr>
              <p14:xfrm>
                <a:off x="5937351" y="6679977"/>
                <a:ext cx="79560" cy="69120"/>
              </p14:xfrm>
            </p:contentPart>
          </mc:Choice>
          <mc:Fallback>
            <p:pic>
              <p:nvPicPr>
                <p:cNvPr id="15456" name="Ink 15455">
                  <a:extLst>
                    <a:ext uri="{FF2B5EF4-FFF2-40B4-BE49-F238E27FC236}">
                      <a16:creationId xmlns:a16="http://schemas.microsoft.com/office/drawing/2014/main" id="{F628C2D7-A2E8-5955-75AF-93448FC7A561}"/>
                    </a:ext>
                  </a:extLst>
                </p:cNvPr>
                <p:cNvPicPr/>
                <p:nvPr/>
              </p:nvPicPr>
              <p:blipFill>
                <a:blip r:embed="rId263"/>
                <a:stretch>
                  <a:fillRect/>
                </a:stretch>
              </p:blipFill>
              <p:spPr>
                <a:xfrm>
                  <a:off x="5931231" y="6673857"/>
                  <a:ext cx="9180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5457" name="Ink 15456">
                  <a:extLst>
                    <a:ext uri="{FF2B5EF4-FFF2-40B4-BE49-F238E27FC236}">
                      <a16:creationId xmlns:a16="http://schemas.microsoft.com/office/drawing/2014/main" id="{14656B1A-CFE1-51F5-3434-E2D4CAF08E93}"/>
                    </a:ext>
                  </a:extLst>
                </p14:cNvPr>
                <p14:cNvContentPartPr/>
                <p14:nvPr/>
              </p14:nvContentPartPr>
              <p14:xfrm>
                <a:off x="6120591" y="6630297"/>
                <a:ext cx="139680" cy="114840"/>
              </p14:xfrm>
            </p:contentPart>
          </mc:Choice>
          <mc:Fallback>
            <p:pic>
              <p:nvPicPr>
                <p:cNvPr id="15457" name="Ink 15456">
                  <a:extLst>
                    <a:ext uri="{FF2B5EF4-FFF2-40B4-BE49-F238E27FC236}">
                      <a16:creationId xmlns:a16="http://schemas.microsoft.com/office/drawing/2014/main" id="{14656B1A-CFE1-51F5-3434-E2D4CAF08E93}"/>
                    </a:ext>
                  </a:extLst>
                </p:cNvPr>
                <p:cNvPicPr/>
                <p:nvPr/>
              </p:nvPicPr>
              <p:blipFill>
                <a:blip r:embed="rId265"/>
                <a:stretch>
                  <a:fillRect/>
                </a:stretch>
              </p:blipFill>
              <p:spPr>
                <a:xfrm>
                  <a:off x="6114471" y="6624177"/>
                  <a:ext cx="15192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5458" name="Ink 15457">
                  <a:extLst>
                    <a:ext uri="{FF2B5EF4-FFF2-40B4-BE49-F238E27FC236}">
                      <a16:creationId xmlns:a16="http://schemas.microsoft.com/office/drawing/2014/main" id="{336539BF-DAC9-BA38-20F2-71C5FC1A91F4}"/>
                    </a:ext>
                  </a:extLst>
                </p14:cNvPr>
                <p14:cNvContentPartPr/>
                <p14:nvPr/>
              </p14:nvContentPartPr>
              <p14:xfrm>
                <a:off x="6320391" y="6567657"/>
                <a:ext cx="163440" cy="263520"/>
              </p14:xfrm>
            </p:contentPart>
          </mc:Choice>
          <mc:Fallback>
            <p:pic>
              <p:nvPicPr>
                <p:cNvPr id="15458" name="Ink 15457">
                  <a:extLst>
                    <a:ext uri="{FF2B5EF4-FFF2-40B4-BE49-F238E27FC236}">
                      <a16:creationId xmlns:a16="http://schemas.microsoft.com/office/drawing/2014/main" id="{336539BF-DAC9-BA38-20F2-71C5FC1A91F4}"/>
                    </a:ext>
                  </a:extLst>
                </p:cNvPr>
                <p:cNvPicPr/>
                <p:nvPr/>
              </p:nvPicPr>
              <p:blipFill>
                <a:blip r:embed="rId267"/>
                <a:stretch>
                  <a:fillRect/>
                </a:stretch>
              </p:blipFill>
              <p:spPr>
                <a:xfrm>
                  <a:off x="6314271" y="6561537"/>
                  <a:ext cx="17568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5459" name="Ink 15458">
                  <a:extLst>
                    <a:ext uri="{FF2B5EF4-FFF2-40B4-BE49-F238E27FC236}">
                      <a16:creationId xmlns:a16="http://schemas.microsoft.com/office/drawing/2014/main" id="{DCE566D2-0275-2647-BA2E-8AFC18BB3B5C}"/>
                    </a:ext>
                  </a:extLst>
                </p14:cNvPr>
                <p14:cNvContentPartPr/>
                <p14:nvPr/>
              </p14:nvContentPartPr>
              <p14:xfrm>
                <a:off x="6357471" y="6616977"/>
                <a:ext cx="30960" cy="66600"/>
              </p14:xfrm>
            </p:contentPart>
          </mc:Choice>
          <mc:Fallback>
            <p:pic>
              <p:nvPicPr>
                <p:cNvPr id="15459" name="Ink 15458">
                  <a:extLst>
                    <a:ext uri="{FF2B5EF4-FFF2-40B4-BE49-F238E27FC236}">
                      <a16:creationId xmlns:a16="http://schemas.microsoft.com/office/drawing/2014/main" id="{DCE566D2-0275-2647-BA2E-8AFC18BB3B5C}"/>
                    </a:ext>
                  </a:extLst>
                </p:cNvPr>
                <p:cNvPicPr/>
                <p:nvPr/>
              </p:nvPicPr>
              <p:blipFill>
                <a:blip r:embed="rId269"/>
                <a:stretch>
                  <a:fillRect/>
                </a:stretch>
              </p:blipFill>
              <p:spPr>
                <a:xfrm>
                  <a:off x="6351351" y="6610857"/>
                  <a:ext cx="4320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5460" name="Ink 15459">
                  <a:extLst>
                    <a:ext uri="{FF2B5EF4-FFF2-40B4-BE49-F238E27FC236}">
                      <a16:creationId xmlns:a16="http://schemas.microsoft.com/office/drawing/2014/main" id="{5312C917-D298-D1EF-2C8C-9D1514C7BC04}"/>
                    </a:ext>
                  </a:extLst>
                </p14:cNvPr>
                <p14:cNvContentPartPr/>
                <p14:nvPr/>
              </p14:nvContentPartPr>
              <p14:xfrm>
                <a:off x="6815751" y="6637497"/>
                <a:ext cx="81720" cy="15120"/>
              </p14:xfrm>
            </p:contentPart>
          </mc:Choice>
          <mc:Fallback>
            <p:pic>
              <p:nvPicPr>
                <p:cNvPr id="15460" name="Ink 15459">
                  <a:extLst>
                    <a:ext uri="{FF2B5EF4-FFF2-40B4-BE49-F238E27FC236}">
                      <a16:creationId xmlns:a16="http://schemas.microsoft.com/office/drawing/2014/main" id="{5312C917-D298-D1EF-2C8C-9D1514C7BC04}"/>
                    </a:ext>
                  </a:extLst>
                </p:cNvPr>
                <p:cNvPicPr/>
                <p:nvPr/>
              </p:nvPicPr>
              <p:blipFill>
                <a:blip r:embed="rId271"/>
                <a:stretch>
                  <a:fillRect/>
                </a:stretch>
              </p:blipFill>
              <p:spPr>
                <a:xfrm>
                  <a:off x="6809631" y="6631377"/>
                  <a:ext cx="9396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5461" name="Ink 15460">
                  <a:extLst>
                    <a:ext uri="{FF2B5EF4-FFF2-40B4-BE49-F238E27FC236}">
                      <a16:creationId xmlns:a16="http://schemas.microsoft.com/office/drawing/2014/main" id="{84F35CD3-17B8-1889-FCD8-540A092C2EE2}"/>
                    </a:ext>
                  </a:extLst>
                </p14:cNvPr>
                <p14:cNvContentPartPr/>
                <p14:nvPr/>
              </p14:nvContentPartPr>
              <p14:xfrm>
                <a:off x="6788031" y="6724617"/>
                <a:ext cx="107640" cy="12960"/>
              </p14:xfrm>
            </p:contentPart>
          </mc:Choice>
          <mc:Fallback>
            <p:pic>
              <p:nvPicPr>
                <p:cNvPr id="15461" name="Ink 15460">
                  <a:extLst>
                    <a:ext uri="{FF2B5EF4-FFF2-40B4-BE49-F238E27FC236}">
                      <a16:creationId xmlns:a16="http://schemas.microsoft.com/office/drawing/2014/main" id="{84F35CD3-17B8-1889-FCD8-540A092C2EE2}"/>
                    </a:ext>
                  </a:extLst>
                </p:cNvPr>
                <p:cNvPicPr/>
                <p:nvPr/>
              </p:nvPicPr>
              <p:blipFill>
                <a:blip r:embed="rId273"/>
                <a:stretch>
                  <a:fillRect/>
                </a:stretch>
              </p:blipFill>
              <p:spPr>
                <a:xfrm>
                  <a:off x="6781911" y="6718497"/>
                  <a:ext cx="11988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5462" name="Ink 15461">
                  <a:extLst>
                    <a:ext uri="{FF2B5EF4-FFF2-40B4-BE49-F238E27FC236}">
                      <a16:creationId xmlns:a16="http://schemas.microsoft.com/office/drawing/2014/main" id="{DDBC9363-F8DB-2130-E5AA-31BF46B27B7A}"/>
                    </a:ext>
                  </a:extLst>
                </p14:cNvPr>
                <p14:cNvContentPartPr/>
                <p14:nvPr/>
              </p14:nvContentPartPr>
              <p14:xfrm>
                <a:off x="6773631" y="6568377"/>
                <a:ext cx="198000" cy="310680"/>
              </p14:xfrm>
            </p:contentPart>
          </mc:Choice>
          <mc:Fallback>
            <p:pic>
              <p:nvPicPr>
                <p:cNvPr id="15462" name="Ink 15461">
                  <a:extLst>
                    <a:ext uri="{FF2B5EF4-FFF2-40B4-BE49-F238E27FC236}">
                      <a16:creationId xmlns:a16="http://schemas.microsoft.com/office/drawing/2014/main" id="{DDBC9363-F8DB-2130-E5AA-31BF46B27B7A}"/>
                    </a:ext>
                  </a:extLst>
                </p:cNvPr>
                <p:cNvPicPr/>
                <p:nvPr/>
              </p:nvPicPr>
              <p:blipFill>
                <a:blip r:embed="rId275"/>
                <a:stretch>
                  <a:fillRect/>
                </a:stretch>
              </p:blipFill>
              <p:spPr>
                <a:xfrm>
                  <a:off x="6767511" y="6562257"/>
                  <a:ext cx="21024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5465" name="Ink 15464">
                  <a:extLst>
                    <a:ext uri="{FF2B5EF4-FFF2-40B4-BE49-F238E27FC236}">
                      <a16:creationId xmlns:a16="http://schemas.microsoft.com/office/drawing/2014/main" id="{8E9B0171-7C7B-3514-18A4-896F630D16C6}"/>
                    </a:ext>
                  </a:extLst>
                </p14:cNvPr>
                <p14:cNvContentPartPr/>
                <p14:nvPr/>
              </p14:nvContentPartPr>
              <p14:xfrm>
                <a:off x="7464111" y="6527337"/>
                <a:ext cx="137520" cy="224640"/>
              </p14:xfrm>
            </p:contentPart>
          </mc:Choice>
          <mc:Fallback>
            <p:pic>
              <p:nvPicPr>
                <p:cNvPr id="15465" name="Ink 15464">
                  <a:extLst>
                    <a:ext uri="{FF2B5EF4-FFF2-40B4-BE49-F238E27FC236}">
                      <a16:creationId xmlns:a16="http://schemas.microsoft.com/office/drawing/2014/main" id="{8E9B0171-7C7B-3514-18A4-896F630D16C6}"/>
                    </a:ext>
                  </a:extLst>
                </p:cNvPr>
                <p:cNvPicPr/>
                <p:nvPr/>
              </p:nvPicPr>
              <p:blipFill>
                <a:blip r:embed="rId277"/>
                <a:stretch>
                  <a:fillRect/>
                </a:stretch>
              </p:blipFill>
              <p:spPr>
                <a:xfrm>
                  <a:off x="7457991" y="6521217"/>
                  <a:ext cx="14976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5466" name="Ink 15465">
                  <a:extLst>
                    <a:ext uri="{FF2B5EF4-FFF2-40B4-BE49-F238E27FC236}">
                      <a16:creationId xmlns:a16="http://schemas.microsoft.com/office/drawing/2014/main" id="{8CFA36F3-3E22-AB26-8119-70CC020B4C5E}"/>
                    </a:ext>
                  </a:extLst>
                </p14:cNvPr>
                <p14:cNvContentPartPr/>
                <p14:nvPr/>
              </p14:nvContentPartPr>
              <p14:xfrm>
                <a:off x="7601991" y="6479817"/>
                <a:ext cx="87120" cy="239040"/>
              </p14:xfrm>
            </p:contentPart>
          </mc:Choice>
          <mc:Fallback>
            <p:pic>
              <p:nvPicPr>
                <p:cNvPr id="15466" name="Ink 15465">
                  <a:extLst>
                    <a:ext uri="{FF2B5EF4-FFF2-40B4-BE49-F238E27FC236}">
                      <a16:creationId xmlns:a16="http://schemas.microsoft.com/office/drawing/2014/main" id="{8CFA36F3-3E22-AB26-8119-70CC020B4C5E}"/>
                    </a:ext>
                  </a:extLst>
                </p:cNvPr>
                <p:cNvPicPr/>
                <p:nvPr/>
              </p:nvPicPr>
              <p:blipFill>
                <a:blip r:embed="rId279"/>
                <a:stretch>
                  <a:fillRect/>
                </a:stretch>
              </p:blipFill>
              <p:spPr>
                <a:xfrm>
                  <a:off x="7595871" y="6473697"/>
                  <a:ext cx="9936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5467" name="Ink 15466">
                  <a:extLst>
                    <a:ext uri="{FF2B5EF4-FFF2-40B4-BE49-F238E27FC236}">
                      <a16:creationId xmlns:a16="http://schemas.microsoft.com/office/drawing/2014/main" id="{E750C706-BB54-A810-4391-FD4BC9EDF61B}"/>
                    </a:ext>
                  </a:extLst>
                </p14:cNvPr>
                <p14:cNvContentPartPr/>
                <p14:nvPr/>
              </p14:nvContentPartPr>
              <p14:xfrm>
                <a:off x="7559151" y="6636417"/>
                <a:ext cx="118800" cy="32040"/>
              </p14:xfrm>
            </p:contentPart>
          </mc:Choice>
          <mc:Fallback>
            <p:pic>
              <p:nvPicPr>
                <p:cNvPr id="15467" name="Ink 15466">
                  <a:extLst>
                    <a:ext uri="{FF2B5EF4-FFF2-40B4-BE49-F238E27FC236}">
                      <a16:creationId xmlns:a16="http://schemas.microsoft.com/office/drawing/2014/main" id="{E750C706-BB54-A810-4391-FD4BC9EDF61B}"/>
                    </a:ext>
                  </a:extLst>
                </p:cNvPr>
                <p:cNvPicPr/>
                <p:nvPr/>
              </p:nvPicPr>
              <p:blipFill>
                <a:blip r:embed="rId281"/>
                <a:stretch>
                  <a:fillRect/>
                </a:stretch>
              </p:blipFill>
              <p:spPr>
                <a:xfrm>
                  <a:off x="7553031" y="6630297"/>
                  <a:ext cx="13104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5468" name="Ink 15467">
                  <a:extLst>
                    <a:ext uri="{FF2B5EF4-FFF2-40B4-BE49-F238E27FC236}">
                      <a16:creationId xmlns:a16="http://schemas.microsoft.com/office/drawing/2014/main" id="{D2500B45-66F5-CA81-E09F-D93D77437604}"/>
                    </a:ext>
                  </a:extLst>
                </p14:cNvPr>
                <p14:cNvContentPartPr/>
                <p14:nvPr/>
              </p14:nvContentPartPr>
              <p14:xfrm>
                <a:off x="7791711" y="6466857"/>
                <a:ext cx="73440" cy="240120"/>
              </p14:xfrm>
            </p:contentPart>
          </mc:Choice>
          <mc:Fallback>
            <p:pic>
              <p:nvPicPr>
                <p:cNvPr id="15468" name="Ink 15467">
                  <a:extLst>
                    <a:ext uri="{FF2B5EF4-FFF2-40B4-BE49-F238E27FC236}">
                      <a16:creationId xmlns:a16="http://schemas.microsoft.com/office/drawing/2014/main" id="{D2500B45-66F5-CA81-E09F-D93D77437604}"/>
                    </a:ext>
                  </a:extLst>
                </p:cNvPr>
                <p:cNvPicPr/>
                <p:nvPr/>
              </p:nvPicPr>
              <p:blipFill>
                <a:blip r:embed="rId283"/>
                <a:stretch>
                  <a:fillRect/>
                </a:stretch>
              </p:blipFill>
              <p:spPr>
                <a:xfrm>
                  <a:off x="7785591" y="6460737"/>
                  <a:ext cx="8568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5469" name="Ink 15468">
                  <a:extLst>
                    <a:ext uri="{FF2B5EF4-FFF2-40B4-BE49-F238E27FC236}">
                      <a16:creationId xmlns:a16="http://schemas.microsoft.com/office/drawing/2014/main" id="{5180EC6D-E8F8-EA8B-4C62-271C03FB0F2E}"/>
                    </a:ext>
                  </a:extLst>
                </p14:cNvPr>
                <p14:cNvContentPartPr/>
                <p14:nvPr/>
              </p14:nvContentPartPr>
              <p14:xfrm>
                <a:off x="7817991" y="6421857"/>
                <a:ext cx="105120" cy="47160"/>
              </p14:xfrm>
            </p:contentPart>
          </mc:Choice>
          <mc:Fallback>
            <p:pic>
              <p:nvPicPr>
                <p:cNvPr id="15469" name="Ink 15468">
                  <a:extLst>
                    <a:ext uri="{FF2B5EF4-FFF2-40B4-BE49-F238E27FC236}">
                      <a16:creationId xmlns:a16="http://schemas.microsoft.com/office/drawing/2014/main" id="{5180EC6D-E8F8-EA8B-4C62-271C03FB0F2E}"/>
                    </a:ext>
                  </a:extLst>
                </p:cNvPr>
                <p:cNvPicPr/>
                <p:nvPr/>
              </p:nvPicPr>
              <p:blipFill>
                <a:blip r:embed="rId285"/>
                <a:stretch>
                  <a:fillRect/>
                </a:stretch>
              </p:blipFill>
              <p:spPr>
                <a:xfrm>
                  <a:off x="7811871" y="6415737"/>
                  <a:ext cx="11736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5471" name="Ink 15470">
                  <a:extLst>
                    <a:ext uri="{FF2B5EF4-FFF2-40B4-BE49-F238E27FC236}">
                      <a16:creationId xmlns:a16="http://schemas.microsoft.com/office/drawing/2014/main" id="{0F537460-1AB7-5272-C71F-037825C2A226}"/>
                    </a:ext>
                  </a:extLst>
                </p14:cNvPr>
                <p14:cNvContentPartPr/>
                <p14:nvPr/>
              </p14:nvContentPartPr>
              <p14:xfrm>
                <a:off x="7860471" y="6499617"/>
                <a:ext cx="86400" cy="155160"/>
              </p14:xfrm>
            </p:contentPart>
          </mc:Choice>
          <mc:Fallback>
            <p:pic>
              <p:nvPicPr>
                <p:cNvPr id="15471" name="Ink 15470">
                  <a:extLst>
                    <a:ext uri="{FF2B5EF4-FFF2-40B4-BE49-F238E27FC236}">
                      <a16:creationId xmlns:a16="http://schemas.microsoft.com/office/drawing/2014/main" id="{0F537460-1AB7-5272-C71F-037825C2A226}"/>
                    </a:ext>
                  </a:extLst>
                </p:cNvPr>
                <p:cNvPicPr/>
                <p:nvPr/>
              </p:nvPicPr>
              <p:blipFill>
                <a:blip r:embed="rId287"/>
                <a:stretch>
                  <a:fillRect/>
                </a:stretch>
              </p:blipFill>
              <p:spPr>
                <a:xfrm>
                  <a:off x="7854351" y="6493497"/>
                  <a:ext cx="9864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5472" name="Ink 15471">
                  <a:extLst>
                    <a:ext uri="{FF2B5EF4-FFF2-40B4-BE49-F238E27FC236}">
                      <a16:creationId xmlns:a16="http://schemas.microsoft.com/office/drawing/2014/main" id="{B1235F34-41CE-FB35-E976-83BCE549964B}"/>
                    </a:ext>
                  </a:extLst>
                </p14:cNvPr>
                <p14:cNvContentPartPr/>
                <p14:nvPr/>
              </p14:nvContentPartPr>
              <p14:xfrm>
                <a:off x="7997631" y="6440937"/>
                <a:ext cx="92160" cy="321480"/>
              </p14:xfrm>
            </p:contentPart>
          </mc:Choice>
          <mc:Fallback>
            <p:pic>
              <p:nvPicPr>
                <p:cNvPr id="15472" name="Ink 15471">
                  <a:extLst>
                    <a:ext uri="{FF2B5EF4-FFF2-40B4-BE49-F238E27FC236}">
                      <a16:creationId xmlns:a16="http://schemas.microsoft.com/office/drawing/2014/main" id="{B1235F34-41CE-FB35-E976-83BCE549964B}"/>
                    </a:ext>
                  </a:extLst>
                </p:cNvPr>
                <p:cNvPicPr/>
                <p:nvPr/>
              </p:nvPicPr>
              <p:blipFill>
                <a:blip r:embed="rId289"/>
                <a:stretch>
                  <a:fillRect/>
                </a:stretch>
              </p:blipFill>
              <p:spPr>
                <a:xfrm>
                  <a:off x="7991511" y="6434817"/>
                  <a:ext cx="10440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5473" name="Ink 15472">
                  <a:extLst>
                    <a:ext uri="{FF2B5EF4-FFF2-40B4-BE49-F238E27FC236}">
                      <a16:creationId xmlns:a16="http://schemas.microsoft.com/office/drawing/2014/main" id="{AD35EF05-B6DE-8002-A723-83C3047076F9}"/>
                    </a:ext>
                  </a:extLst>
                </p14:cNvPr>
                <p14:cNvContentPartPr/>
                <p14:nvPr/>
              </p14:nvContentPartPr>
              <p14:xfrm>
                <a:off x="8300391" y="6570897"/>
                <a:ext cx="133560" cy="30600"/>
              </p14:xfrm>
            </p:contentPart>
          </mc:Choice>
          <mc:Fallback>
            <p:pic>
              <p:nvPicPr>
                <p:cNvPr id="15473" name="Ink 15472">
                  <a:extLst>
                    <a:ext uri="{FF2B5EF4-FFF2-40B4-BE49-F238E27FC236}">
                      <a16:creationId xmlns:a16="http://schemas.microsoft.com/office/drawing/2014/main" id="{AD35EF05-B6DE-8002-A723-83C3047076F9}"/>
                    </a:ext>
                  </a:extLst>
                </p:cNvPr>
                <p:cNvPicPr/>
                <p:nvPr/>
              </p:nvPicPr>
              <p:blipFill>
                <a:blip r:embed="rId291"/>
                <a:stretch>
                  <a:fillRect/>
                </a:stretch>
              </p:blipFill>
              <p:spPr>
                <a:xfrm>
                  <a:off x="8294271" y="6564777"/>
                  <a:ext cx="14580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5474" name="Ink 15473">
                  <a:extLst>
                    <a:ext uri="{FF2B5EF4-FFF2-40B4-BE49-F238E27FC236}">
                      <a16:creationId xmlns:a16="http://schemas.microsoft.com/office/drawing/2014/main" id="{D55791A1-2A3B-CB3F-FB22-93DD6F714AC0}"/>
                    </a:ext>
                  </a:extLst>
                </p14:cNvPr>
                <p14:cNvContentPartPr/>
                <p14:nvPr/>
              </p14:nvContentPartPr>
              <p14:xfrm>
                <a:off x="8311191" y="6653337"/>
                <a:ext cx="109080" cy="18000"/>
              </p14:xfrm>
            </p:contentPart>
          </mc:Choice>
          <mc:Fallback>
            <p:pic>
              <p:nvPicPr>
                <p:cNvPr id="15474" name="Ink 15473">
                  <a:extLst>
                    <a:ext uri="{FF2B5EF4-FFF2-40B4-BE49-F238E27FC236}">
                      <a16:creationId xmlns:a16="http://schemas.microsoft.com/office/drawing/2014/main" id="{D55791A1-2A3B-CB3F-FB22-93DD6F714AC0}"/>
                    </a:ext>
                  </a:extLst>
                </p:cNvPr>
                <p:cNvPicPr/>
                <p:nvPr/>
              </p:nvPicPr>
              <p:blipFill>
                <a:blip r:embed="rId293"/>
                <a:stretch>
                  <a:fillRect/>
                </a:stretch>
              </p:blipFill>
              <p:spPr>
                <a:xfrm>
                  <a:off x="8305071" y="6647217"/>
                  <a:ext cx="12132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5477" name="Ink 15476">
                  <a:extLst>
                    <a:ext uri="{FF2B5EF4-FFF2-40B4-BE49-F238E27FC236}">
                      <a16:creationId xmlns:a16="http://schemas.microsoft.com/office/drawing/2014/main" id="{7DC3E52D-CAAE-57D1-A1CD-89783824E8B3}"/>
                    </a:ext>
                  </a:extLst>
                </p14:cNvPr>
                <p14:cNvContentPartPr/>
                <p14:nvPr/>
              </p14:nvContentPartPr>
              <p14:xfrm>
                <a:off x="8577231" y="6457137"/>
                <a:ext cx="32040" cy="278640"/>
              </p14:xfrm>
            </p:contentPart>
          </mc:Choice>
          <mc:Fallback>
            <p:pic>
              <p:nvPicPr>
                <p:cNvPr id="15477" name="Ink 15476">
                  <a:extLst>
                    <a:ext uri="{FF2B5EF4-FFF2-40B4-BE49-F238E27FC236}">
                      <a16:creationId xmlns:a16="http://schemas.microsoft.com/office/drawing/2014/main" id="{7DC3E52D-CAAE-57D1-A1CD-89783824E8B3}"/>
                    </a:ext>
                  </a:extLst>
                </p:cNvPr>
                <p:cNvPicPr/>
                <p:nvPr/>
              </p:nvPicPr>
              <p:blipFill>
                <a:blip r:embed="rId295"/>
                <a:stretch>
                  <a:fillRect/>
                </a:stretch>
              </p:blipFill>
              <p:spPr>
                <a:xfrm>
                  <a:off x="8571111" y="6451017"/>
                  <a:ext cx="4428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5478" name="Ink 15477">
                  <a:extLst>
                    <a:ext uri="{FF2B5EF4-FFF2-40B4-BE49-F238E27FC236}">
                      <a16:creationId xmlns:a16="http://schemas.microsoft.com/office/drawing/2014/main" id="{6912FD84-88FE-287C-4922-1F824596EF37}"/>
                    </a:ext>
                  </a:extLst>
                </p14:cNvPr>
                <p14:cNvContentPartPr/>
                <p14:nvPr/>
              </p14:nvContentPartPr>
              <p14:xfrm>
                <a:off x="8601351" y="6552177"/>
                <a:ext cx="131040" cy="138240"/>
              </p14:xfrm>
            </p:contentPart>
          </mc:Choice>
          <mc:Fallback>
            <p:pic>
              <p:nvPicPr>
                <p:cNvPr id="15478" name="Ink 15477">
                  <a:extLst>
                    <a:ext uri="{FF2B5EF4-FFF2-40B4-BE49-F238E27FC236}">
                      <a16:creationId xmlns:a16="http://schemas.microsoft.com/office/drawing/2014/main" id="{6912FD84-88FE-287C-4922-1F824596EF37}"/>
                    </a:ext>
                  </a:extLst>
                </p:cNvPr>
                <p:cNvPicPr/>
                <p:nvPr/>
              </p:nvPicPr>
              <p:blipFill>
                <a:blip r:embed="rId297"/>
                <a:stretch>
                  <a:fillRect/>
                </a:stretch>
              </p:blipFill>
              <p:spPr>
                <a:xfrm>
                  <a:off x="8595231" y="6546057"/>
                  <a:ext cx="14328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5479" name="Ink 15478">
                  <a:extLst>
                    <a:ext uri="{FF2B5EF4-FFF2-40B4-BE49-F238E27FC236}">
                      <a16:creationId xmlns:a16="http://schemas.microsoft.com/office/drawing/2014/main" id="{86B892B9-EB01-4A74-FC79-77B5B5BA5BB9}"/>
                    </a:ext>
                  </a:extLst>
                </p14:cNvPr>
                <p14:cNvContentPartPr/>
                <p14:nvPr/>
              </p14:nvContentPartPr>
              <p14:xfrm>
                <a:off x="8615391" y="6630657"/>
                <a:ext cx="104760" cy="92520"/>
              </p14:xfrm>
            </p:contentPart>
          </mc:Choice>
          <mc:Fallback>
            <p:pic>
              <p:nvPicPr>
                <p:cNvPr id="15479" name="Ink 15478">
                  <a:extLst>
                    <a:ext uri="{FF2B5EF4-FFF2-40B4-BE49-F238E27FC236}">
                      <a16:creationId xmlns:a16="http://schemas.microsoft.com/office/drawing/2014/main" id="{86B892B9-EB01-4A74-FC79-77B5B5BA5BB9}"/>
                    </a:ext>
                  </a:extLst>
                </p:cNvPr>
                <p:cNvPicPr/>
                <p:nvPr/>
              </p:nvPicPr>
              <p:blipFill>
                <a:blip r:embed="rId299"/>
                <a:stretch>
                  <a:fillRect/>
                </a:stretch>
              </p:blipFill>
              <p:spPr>
                <a:xfrm>
                  <a:off x="8609271" y="6624537"/>
                  <a:ext cx="11700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5480" name="Ink 15479">
                  <a:extLst>
                    <a:ext uri="{FF2B5EF4-FFF2-40B4-BE49-F238E27FC236}">
                      <a16:creationId xmlns:a16="http://schemas.microsoft.com/office/drawing/2014/main" id="{84DA5B3C-4740-D200-810F-1430EDFB6AAF}"/>
                    </a:ext>
                  </a:extLst>
                </p14:cNvPr>
                <p14:cNvContentPartPr/>
                <p14:nvPr/>
              </p14:nvContentPartPr>
              <p14:xfrm>
                <a:off x="8777391" y="6632457"/>
                <a:ext cx="177840" cy="132120"/>
              </p14:xfrm>
            </p:contentPart>
          </mc:Choice>
          <mc:Fallback>
            <p:pic>
              <p:nvPicPr>
                <p:cNvPr id="15480" name="Ink 15479">
                  <a:extLst>
                    <a:ext uri="{FF2B5EF4-FFF2-40B4-BE49-F238E27FC236}">
                      <a16:creationId xmlns:a16="http://schemas.microsoft.com/office/drawing/2014/main" id="{84DA5B3C-4740-D200-810F-1430EDFB6AAF}"/>
                    </a:ext>
                  </a:extLst>
                </p:cNvPr>
                <p:cNvPicPr/>
                <p:nvPr/>
              </p:nvPicPr>
              <p:blipFill>
                <a:blip r:embed="rId301"/>
                <a:stretch>
                  <a:fillRect/>
                </a:stretch>
              </p:blipFill>
              <p:spPr>
                <a:xfrm>
                  <a:off x="8771271" y="6626337"/>
                  <a:ext cx="19008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5481" name="Ink 15480">
                  <a:extLst>
                    <a:ext uri="{FF2B5EF4-FFF2-40B4-BE49-F238E27FC236}">
                      <a16:creationId xmlns:a16="http://schemas.microsoft.com/office/drawing/2014/main" id="{4BBD6FDA-802B-C21F-3AD0-BF4619806186}"/>
                    </a:ext>
                  </a:extLst>
                </p14:cNvPr>
                <p14:cNvContentPartPr/>
                <p14:nvPr/>
              </p14:nvContentPartPr>
              <p14:xfrm>
                <a:off x="9009591" y="6578457"/>
                <a:ext cx="164160" cy="252720"/>
              </p14:xfrm>
            </p:contentPart>
          </mc:Choice>
          <mc:Fallback>
            <p:pic>
              <p:nvPicPr>
                <p:cNvPr id="15481" name="Ink 15480">
                  <a:extLst>
                    <a:ext uri="{FF2B5EF4-FFF2-40B4-BE49-F238E27FC236}">
                      <a16:creationId xmlns:a16="http://schemas.microsoft.com/office/drawing/2014/main" id="{4BBD6FDA-802B-C21F-3AD0-BF4619806186}"/>
                    </a:ext>
                  </a:extLst>
                </p:cNvPr>
                <p:cNvPicPr/>
                <p:nvPr/>
              </p:nvPicPr>
              <p:blipFill>
                <a:blip r:embed="rId303"/>
                <a:stretch>
                  <a:fillRect/>
                </a:stretch>
              </p:blipFill>
              <p:spPr>
                <a:xfrm>
                  <a:off x="9003471" y="6572337"/>
                  <a:ext cx="17640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5482" name="Ink 15481">
                  <a:extLst>
                    <a:ext uri="{FF2B5EF4-FFF2-40B4-BE49-F238E27FC236}">
                      <a16:creationId xmlns:a16="http://schemas.microsoft.com/office/drawing/2014/main" id="{0CA8BF99-072E-7247-01FA-2C1F03344EF9}"/>
                    </a:ext>
                  </a:extLst>
                </p14:cNvPr>
                <p14:cNvContentPartPr/>
                <p14:nvPr/>
              </p14:nvContentPartPr>
              <p14:xfrm>
                <a:off x="9033711" y="6687537"/>
                <a:ext cx="54360" cy="34920"/>
              </p14:xfrm>
            </p:contentPart>
          </mc:Choice>
          <mc:Fallback>
            <p:pic>
              <p:nvPicPr>
                <p:cNvPr id="15482" name="Ink 15481">
                  <a:extLst>
                    <a:ext uri="{FF2B5EF4-FFF2-40B4-BE49-F238E27FC236}">
                      <a16:creationId xmlns:a16="http://schemas.microsoft.com/office/drawing/2014/main" id="{0CA8BF99-072E-7247-01FA-2C1F03344EF9}"/>
                    </a:ext>
                  </a:extLst>
                </p:cNvPr>
                <p:cNvPicPr/>
                <p:nvPr/>
              </p:nvPicPr>
              <p:blipFill>
                <a:blip r:embed="rId305"/>
                <a:stretch>
                  <a:fillRect/>
                </a:stretch>
              </p:blipFill>
              <p:spPr>
                <a:xfrm>
                  <a:off x="9027591" y="6681417"/>
                  <a:ext cx="6660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5484" name="Ink 15483">
                  <a:extLst>
                    <a:ext uri="{FF2B5EF4-FFF2-40B4-BE49-F238E27FC236}">
                      <a16:creationId xmlns:a16="http://schemas.microsoft.com/office/drawing/2014/main" id="{1BA24093-CD88-309F-722C-39BAB66CAB52}"/>
                    </a:ext>
                  </a:extLst>
                </p14:cNvPr>
                <p14:cNvContentPartPr/>
                <p14:nvPr/>
              </p14:nvContentPartPr>
              <p14:xfrm>
                <a:off x="9295431" y="6469737"/>
                <a:ext cx="173160" cy="16200"/>
              </p14:xfrm>
            </p:contentPart>
          </mc:Choice>
          <mc:Fallback>
            <p:pic>
              <p:nvPicPr>
                <p:cNvPr id="15484" name="Ink 15483">
                  <a:extLst>
                    <a:ext uri="{FF2B5EF4-FFF2-40B4-BE49-F238E27FC236}">
                      <a16:creationId xmlns:a16="http://schemas.microsoft.com/office/drawing/2014/main" id="{1BA24093-CD88-309F-722C-39BAB66CAB52}"/>
                    </a:ext>
                  </a:extLst>
                </p:cNvPr>
                <p:cNvPicPr/>
                <p:nvPr/>
              </p:nvPicPr>
              <p:blipFill>
                <a:blip r:embed="rId307"/>
                <a:stretch>
                  <a:fillRect/>
                </a:stretch>
              </p:blipFill>
              <p:spPr>
                <a:xfrm>
                  <a:off x="9289311" y="6463617"/>
                  <a:ext cx="18540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5485" name="Ink 15484">
                  <a:extLst>
                    <a:ext uri="{FF2B5EF4-FFF2-40B4-BE49-F238E27FC236}">
                      <a16:creationId xmlns:a16="http://schemas.microsoft.com/office/drawing/2014/main" id="{71B99F36-0F90-FFE2-906A-CFED4D05D9E0}"/>
                    </a:ext>
                  </a:extLst>
                </p14:cNvPr>
                <p14:cNvContentPartPr/>
                <p14:nvPr/>
              </p14:nvContentPartPr>
              <p14:xfrm>
                <a:off x="9338271" y="6536697"/>
                <a:ext cx="148680" cy="16200"/>
              </p14:xfrm>
            </p:contentPart>
          </mc:Choice>
          <mc:Fallback>
            <p:pic>
              <p:nvPicPr>
                <p:cNvPr id="15485" name="Ink 15484">
                  <a:extLst>
                    <a:ext uri="{FF2B5EF4-FFF2-40B4-BE49-F238E27FC236}">
                      <a16:creationId xmlns:a16="http://schemas.microsoft.com/office/drawing/2014/main" id="{71B99F36-0F90-FFE2-906A-CFED4D05D9E0}"/>
                    </a:ext>
                  </a:extLst>
                </p:cNvPr>
                <p:cNvPicPr/>
                <p:nvPr/>
              </p:nvPicPr>
              <p:blipFill>
                <a:blip r:embed="rId309"/>
                <a:stretch>
                  <a:fillRect/>
                </a:stretch>
              </p:blipFill>
              <p:spPr>
                <a:xfrm>
                  <a:off x="9332151" y="6530577"/>
                  <a:ext cx="16092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5486" name="Ink 15485">
                  <a:extLst>
                    <a:ext uri="{FF2B5EF4-FFF2-40B4-BE49-F238E27FC236}">
                      <a16:creationId xmlns:a16="http://schemas.microsoft.com/office/drawing/2014/main" id="{4BB62258-E2F0-E85F-F80E-7703B6515119}"/>
                    </a:ext>
                  </a:extLst>
                </p14:cNvPr>
                <p14:cNvContentPartPr/>
                <p14:nvPr/>
              </p14:nvContentPartPr>
              <p14:xfrm>
                <a:off x="9650391" y="6418617"/>
                <a:ext cx="231120" cy="281160"/>
              </p14:xfrm>
            </p:contentPart>
          </mc:Choice>
          <mc:Fallback>
            <p:pic>
              <p:nvPicPr>
                <p:cNvPr id="15486" name="Ink 15485">
                  <a:extLst>
                    <a:ext uri="{FF2B5EF4-FFF2-40B4-BE49-F238E27FC236}">
                      <a16:creationId xmlns:a16="http://schemas.microsoft.com/office/drawing/2014/main" id="{4BB62258-E2F0-E85F-F80E-7703B6515119}"/>
                    </a:ext>
                  </a:extLst>
                </p:cNvPr>
                <p:cNvPicPr/>
                <p:nvPr/>
              </p:nvPicPr>
              <p:blipFill>
                <a:blip r:embed="rId311"/>
                <a:stretch>
                  <a:fillRect/>
                </a:stretch>
              </p:blipFill>
              <p:spPr>
                <a:xfrm>
                  <a:off x="9644271" y="6412497"/>
                  <a:ext cx="24336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5488" name="Ink 15487">
                  <a:extLst>
                    <a:ext uri="{FF2B5EF4-FFF2-40B4-BE49-F238E27FC236}">
                      <a16:creationId xmlns:a16="http://schemas.microsoft.com/office/drawing/2014/main" id="{01AECFB8-277E-782F-1120-5340066A18FB}"/>
                    </a:ext>
                  </a:extLst>
                </p14:cNvPr>
                <p14:cNvContentPartPr/>
                <p14:nvPr/>
              </p14:nvContentPartPr>
              <p14:xfrm>
                <a:off x="4774551" y="5512497"/>
                <a:ext cx="1879560" cy="563760"/>
              </p14:xfrm>
            </p:contentPart>
          </mc:Choice>
          <mc:Fallback>
            <p:pic>
              <p:nvPicPr>
                <p:cNvPr id="15488" name="Ink 15487">
                  <a:extLst>
                    <a:ext uri="{FF2B5EF4-FFF2-40B4-BE49-F238E27FC236}">
                      <a16:creationId xmlns:a16="http://schemas.microsoft.com/office/drawing/2014/main" id="{01AECFB8-277E-782F-1120-5340066A18FB}"/>
                    </a:ext>
                  </a:extLst>
                </p:cNvPr>
                <p:cNvPicPr/>
                <p:nvPr/>
              </p:nvPicPr>
              <p:blipFill>
                <a:blip r:embed="rId313"/>
                <a:stretch>
                  <a:fillRect/>
                </a:stretch>
              </p:blipFill>
              <p:spPr>
                <a:xfrm>
                  <a:off x="4768431" y="5506377"/>
                  <a:ext cx="1891800" cy="57600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5489" name="Ink 15488">
                  <a:extLst>
                    <a:ext uri="{FF2B5EF4-FFF2-40B4-BE49-F238E27FC236}">
                      <a16:creationId xmlns:a16="http://schemas.microsoft.com/office/drawing/2014/main" id="{56C9A570-D38B-33B6-3986-65E4055C5582}"/>
                    </a:ext>
                  </a:extLst>
                </p14:cNvPr>
                <p14:cNvContentPartPr/>
                <p14:nvPr/>
              </p14:nvContentPartPr>
              <p14:xfrm>
                <a:off x="7274031" y="6432657"/>
                <a:ext cx="83160" cy="295920"/>
              </p14:xfrm>
            </p:contentPart>
          </mc:Choice>
          <mc:Fallback>
            <p:pic>
              <p:nvPicPr>
                <p:cNvPr id="15489" name="Ink 15488">
                  <a:extLst>
                    <a:ext uri="{FF2B5EF4-FFF2-40B4-BE49-F238E27FC236}">
                      <a16:creationId xmlns:a16="http://schemas.microsoft.com/office/drawing/2014/main" id="{56C9A570-D38B-33B6-3986-65E4055C5582}"/>
                    </a:ext>
                  </a:extLst>
                </p:cNvPr>
                <p:cNvPicPr/>
                <p:nvPr/>
              </p:nvPicPr>
              <p:blipFill>
                <a:blip r:embed="rId315"/>
                <a:stretch>
                  <a:fillRect/>
                </a:stretch>
              </p:blipFill>
              <p:spPr>
                <a:xfrm>
                  <a:off x="7267911" y="6426537"/>
                  <a:ext cx="9540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5490" name="Ink 15489">
                  <a:extLst>
                    <a:ext uri="{FF2B5EF4-FFF2-40B4-BE49-F238E27FC236}">
                      <a16:creationId xmlns:a16="http://schemas.microsoft.com/office/drawing/2014/main" id="{BFD6DA9F-430D-E70F-80E3-79437C2F05E4}"/>
                    </a:ext>
                  </a:extLst>
                </p14:cNvPr>
                <p14:cNvContentPartPr/>
                <p14:nvPr/>
              </p14:nvContentPartPr>
              <p14:xfrm>
                <a:off x="7242351" y="6249417"/>
                <a:ext cx="2829960" cy="599760"/>
              </p14:xfrm>
            </p:contentPart>
          </mc:Choice>
          <mc:Fallback>
            <p:pic>
              <p:nvPicPr>
                <p:cNvPr id="15490" name="Ink 15489">
                  <a:extLst>
                    <a:ext uri="{FF2B5EF4-FFF2-40B4-BE49-F238E27FC236}">
                      <a16:creationId xmlns:a16="http://schemas.microsoft.com/office/drawing/2014/main" id="{BFD6DA9F-430D-E70F-80E3-79437C2F05E4}"/>
                    </a:ext>
                  </a:extLst>
                </p:cNvPr>
                <p:cNvPicPr/>
                <p:nvPr/>
              </p:nvPicPr>
              <p:blipFill>
                <a:blip r:embed="rId317"/>
                <a:stretch>
                  <a:fillRect/>
                </a:stretch>
              </p:blipFill>
              <p:spPr>
                <a:xfrm>
                  <a:off x="7236231" y="6243297"/>
                  <a:ext cx="2842200" cy="61200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5493" name="Ink 15492">
                  <a:extLst>
                    <a:ext uri="{FF2B5EF4-FFF2-40B4-BE49-F238E27FC236}">
                      <a16:creationId xmlns:a16="http://schemas.microsoft.com/office/drawing/2014/main" id="{092046D1-9244-8BCC-BE26-6C8728D55F09}"/>
                    </a:ext>
                  </a:extLst>
                </p14:cNvPr>
                <p14:cNvContentPartPr/>
                <p14:nvPr/>
              </p14:nvContentPartPr>
              <p14:xfrm>
                <a:off x="6790911" y="5921097"/>
                <a:ext cx="942480" cy="527760"/>
              </p14:xfrm>
            </p:contentPart>
          </mc:Choice>
          <mc:Fallback>
            <p:pic>
              <p:nvPicPr>
                <p:cNvPr id="15493" name="Ink 15492">
                  <a:extLst>
                    <a:ext uri="{FF2B5EF4-FFF2-40B4-BE49-F238E27FC236}">
                      <a16:creationId xmlns:a16="http://schemas.microsoft.com/office/drawing/2014/main" id="{092046D1-9244-8BCC-BE26-6C8728D55F09}"/>
                    </a:ext>
                  </a:extLst>
                </p:cNvPr>
                <p:cNvPicPr/>
                <p:nvPr/>
              </p:nvPicPr>
              <p:blipFill>
                <a:blip r:embed="rId319"/>
                <a:stretch>
                  <a:fillRect/>
                </a:stretch>
              </p:blipFill>
              <p:spPr>
                <a:xfrm>
                  <a:off x="6784791" y="5914977"/>
                  <a:ext cx="954720" cy="540000"/>
                </a:xfrm>
                <a:prstGeom prst="rect">
                  <a:avLst/>
                </a:prstGeom>
              </p:spPr>
            </p:pic>
          </mc:Fallback>
        </mc:AlternateContent>
      </p:grpSp>
      <p:grpSp>
        <p:nvGrpSpPr>
          <p:cNvPr id="15501" name="Group 15500">
            <a:extLst>
              <a:ext uri="{FF2B5EF4-FFF2-40B4-BE49-F238E27FC236}">
                <a16:creationId xmlns:a16="http://schemas.microsoft.com/office/drawing/2014/main" id="{CC11AB27-D957-D8AD-B97D-CCC7F5C2C9B8}"/>
              </a:ext>
            </a:extLst>
          </p:cNvPr>
          <p:cNvGrpSpPr/>
          <p:nvPr/>
        </p:nvGrpSpPr>
        <p:grpSpPr>
          <a:xfrm>
            <a:off x="2449311" y="5160417"/>
            <a:ext cx="672480" cy="573840"/>
            <a:chOff x="2449311" y="5160417"/>
            <a:chExt cx="672480" cy="573840"/>
          </a:xfrm>
        </p:grpSpPr>
        <mc:AlternateContent xmlns:mc="http://schemas.openxmlformats.org/markup-compatibility/2006">
          <mc:Choice xmlns:p14="http://schemas.microsoft.com/office/powerpoint/2010/main" Requires="p14">
            <p:contentPart p14:bwMode="auto" r:id="rId320">
              <p14:nvContentPartPr>
                <p14:cNvPr id="15495" name="Ink 15494">
                  <a:extLst>
                    <a:ext uri="{FF2B5EF4-FFF2-40B4-BE49-F238E27FC236}">
                      <a16:creationId xmlns:a16="http://schemas.microsoft.com/office/drawing/2014/main" id="{419976A7-27B9-38B7-1E34-C09EF74F4FCE}"/>
                    </a:ext>
                  </a:extLst>
                </p14:cNvPr>
                <p14:cNvContentPartPr/>
                <p14:nvPr/>
              </p14:nvContentPartPr>
              <p14:xfrm>
                <a:off x="2449311" y="5183097"/>
                <a:ext cx="164160" cy="419760"/>
              </p14:xfrm>
            </p:contentPart>
          </mc:Choice>
          <mc:Fallback>
            <p:pic>
              <p:nvPicPr>
                <p:cNvPr id="15495" name="Ink 15494">
                  <a:extLst>
                    <a:ext uri="{FF2B5EF4-FFF2-40B4-BE49-F238E27FC236}">
                      <a16:creationId xmlns:a16="http://schemas.microsoft.com/office/drawing/2014/main" id="{419976A7-27B9-38B7-1E34-C09EF74F4FCE}"/>
                    </a:ext>
                  </a:extLst>
                </p:cNvPr>
                <p:cNvPicPr/>
                <p:nvPr/>
              </p:nvPicPr>
              <p:blipFill>
                <a:blip r:embed="rId321"/>
                <a:stretch>
                  <a:fillRect/>
                </a:stretch>
              </p:blipFill>
              <p:spPr>
                <a:xfrm>
                  <a:off x="2443191" y="5176977"/>
                  <a:ext cx="176400" cy="43200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5496" name="Ink 15495">
                  <a:extLst>
                    <a:ext uri="{FF2B5EF4-FFF2-40B4-BE49-F238E27FC236}">
                      <a16:creationId xmlns:a16="http://schemas.microsoft.com/office/drawing/2014/main" id="{63D7E078-0197-B5EC-400D-22AD79AFB1C4}"/>
                    </a:ext>
                  </a:extLst>
                </p14:cNvPr>
                <p14:cNvContentPartPr/>
                <p14:nvPr/>
              </p14:nvContentPartPr>
              <p14:xfrm>
                <a:off x="2471271" y="5435457"/>
                <a:ext cx="46080" cy="20520"/>
              </p14:xfrm>
            </p:contentPart>
          </mc:Choice>
          <mc:Fallback>
            <p:pic>
              <p:nvPicPr>
                <p:cNvPr id="15496" name="Ink 15495">
                  <a:extLst>
                    <a:ext uri="{FF2B5EF4-FFF2-40B4-BE49-F238E27FC236}">
                      <a16:creationId xmlns:a16="http://schemas.microsoft.com/office/drawing/2014/main" id="{63D7E078-0197-B5EC-400D-22AD79AFB1C4}"/>
                    </a:ext>
                  </a:extLst>
                </p:cNvPr>
                <p:cNvPicPr/>
                <p:nvPr/>
              </p:nvPicPr>
              <p:blipFill>
                <a:blip r:embed="rId323"/>
                <a:stretch>
                  <a:fillRect/>
                </a:stretch>
              </p:blipFill>
              <p:spPr>
                <a:xfrm>
                  <a:off x="2465151" y="5429337"/>
                  <a:ext cx="5832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5497" name="Ink 15496">
                  <a:extLst>
                    <a:ext uri="{FF2B5EF4-FFF2-40B4-BE49-F238E27FC236}">
                      <a16:creationId xmlns:a16="http://schemas.microsoft.com/office/drawing/2014/main" id="{A14F90FE-C535-3216-8B59-1414429D7B48}"/>
                    </a:ext>
                  </a:extLst>
                </p14:cNvPr>
                <p14:cNvContentPartPr/>
                <p14:nvPr/>
              </p14:nvContentPartPr>
              <p14:xfrm>
                <a:off x="2606271" y="5369217"/>
                <a:ext cx="207360" cy="147960"/>
              </p14:xfrm>
            </p:contentPart>
          </mc:Choice>
          <mc:Fallback>
            <p:pic>
              <p:nvPicPr>
                <p:cNvPr id="15497" name="Ink 15496">
                  <a:extLst>
                    <a:ext uri="{FF2B5EF4-FFF2-40B4-BE49-F238E27FC236}">
                      <a16:creationId xmlns:a16="http://schemas.microsoft.com/office/drawing/2014/main" id="{A14F90FE-C535-3216-8B59-1414429D7B48}"/>
                    </a:ext>
                  </a:extLst>
                </p:cNvPr>
                <p:cNvPicPr/>
                <p:nvPr/>
              </p:nvPicPr>
              <p:blipFill>
                <a:blip r:embed="rId325"/>
                <a:stretch>
                  <a:fillRect/>
                </a:stretch>
              </p:blipFill>
              <p:spPr>
                <a:xfrm>
                  <a:off x="2600151" y="5363097"/>
                  <a:ext cx="21960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5498" name="Ink 15497">
                  <a:extLst>
                    <a:ext uri="{FF2B5EF4-FFF2-40B4-BE49-F238E27FC236}">
                      <a16:creationId xmlns:a16="http://schemas.microsoft.com/office/drawing/2014/main" id="{68F5A875-BA22-2ECD-6889-F7720339D85E}"/>
                    </a:ext>
                  </a:extLst>
                </p14:cNvPr>
                <p14:cNvContentPartPr/>
                <p14:nvPr/>
              </p14:nvContentPartPr>
              <p14:xfrm>
                <a:off x="2809671" y="5222697"/>
                <a:ext cx="9720" cy="25560"/>
              </p14:xfrm>
            </p:contentPart>
          </mc:Choice>
          <mc:Fallback>
            <p:pic>
              <p:nvPicPr>
                <p:cNvPr id="15498" name="Ink 15497">
                  <a:extLst>
                    <a:ext uri="{FF2B5EF4-FFF2-40B4-BE49-F238E27FC236}">
                      <a16:creationId xmlns:a16="http://schemas.microsoft.com/office/drawing/2014/main" id="{68F5A875-BA22-2ECD-6889-F7720339D85E}"/>
                    </a:ext>
                  </a:extLst>
                </p:cNvPr>
                <p:cNvPicPr/>
                <p:nvPr/>
              </p:nvPicPr>
              <p:blipFill>
                <a:blip r:embed="rId327"/>
                <a:stretch>
                  <a:fillRect/>
                </a:stretch>
              </p:blipFill>
              <p:spPr>
                <a:xfrm>
                  <a:off x="2803551" y="5216577"/>
                  <a:ext cx="2196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5499" name="Ink 15498">
                  <a:extLst>
                    <a:ext uri="{FF2B5EF4-FFF2-40B4-BE49-F238E27FC236}">
                      <a16:creationId xmlns:a16="http://schemas.microsoft.com/office/drawing/2014/main" id="{AB2A6F30-5668-D100-0AC4-660DE4AB520D}"/>
                    </a:ext>
                  </a:extLst>
                </p14:cNvPr>
                <p14:cNvContentPartPr/>
                <p14:nvPr/>
              </p14:nvContentPartPr>
              <p14:xfrm>
                <a:off x="2897871" y="5160417"/>
                <a:ext cx="9720" cy="261000"/>
              </p14:xfrm>
            </p:contentPart>
          </mc:Choice>
          <mc:Fallback>
            <p:pic>
              <p:nvPicPr>
                <p:cNvPr id="15499" name="Ink 15498">
                  <a:extLst>
                    <a:ext uri="{FF2B5EF4-FFF2-40B4-BE49-F238E27FC236}">
                      <a16:creationId xmlns:a16="http://schemas.microsoft.com/office/drawing/2014/main" id="{AB2A6F30-5668-D100-0AC4-660DE4AB520D}"/>
                    </a:ext>
                  </a:extLst>
                </p:cNvPr>
                <p:cNvPicPr/>
                <p:nvPr/>
              </p:nvPicPr>
              <p:blipFill>
                <a:blip r:embed="rId329"/>
                <a:stretch>
                  <a:fillRect/>
                </a:stretch>
              </p:blipFill>
              <p:spPr>
                <a:xfrm>
                  <a:off x="2891751" y="5154297"/>
                  <a:ext cx="2196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5500" name="Ink 15499">
                  <a:extLst>
                    <a:ext uri="{FF2B5EF4-FFF2-40B4-BE49-F238E27FC236}">
                      <a16:creationId xmlns:a16="http://schemas.microsoft.com/office/drawing/2014/main" id="{B2174545-E608-BFE2-6A66-95BF15688B22}"/>
                    </a:ext>
                  </a:extLst>
                </p14:cNvPr>
                <p14:cNvContentPartPr/>
                <p14:nvPr/>
              </p14:nvContentPartPr>
              <p14:xfrm>
                <a:off x="2469831" y="5463177"/>
                <a:ext cx="651960" cy="271080"/>
              </p14:xfrm>
            </p:contentPart>
          </mc:Choice>
          <mc:Fallback>
            <p:pic>
              <p:nvPicPr>
                <p:cNvPr id="15500" name="Ink 15499">
                  <a:extLst>
                    <a:ext uri="{FF2B5EF4-FFF2-40B4-BE49-F238E27FC236}">
                      <a16:creationId xmlns:a16="http://schemas.microsoft.com/office/drawing/2014/main" id="{B2174545-E608-BFE2-6A66-95BF15688B22}"/>
                    </a:ext>
                  </a:extLst>
                </p:cNvPr>
                <p:cNvPicPr/>
                <p:nvPr/>
              </p:nvPicPr>
              <p:blipFill>
                <a:blip r:embed="rId331"/>
                <a:stretch>
                  <a:fillRect/>
                </a:stretch>
              </p:blipFill>
              <p:spPr>
                <a:xfrm>
                  <a:off x="2463711" y="5457057"/>
                  <a:ext cx="664200" cy="283320"/>
                </a:xfrm>
                <a:prstGeom prst="rect">
                  <a:avLst/>
                </a:prstGeom>
              </p:spPr>
            </p:pic>
          </mc:Fallback>
        </mc:AlternateContent>
      </p:grpSp>
    </p:spTree>
    <p:extLst>
      <p:ext uri="{BB962C8B-B14F-4D97-AF65-F5344CB8AC3E}">
        <p14:creationId xmlns:p14="http://schemas.microsoft.com/office/powerpoint/2010/main" val="426613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2</a:t>
            </a:fld>
            <a:endParaRPr/>
          </a:p>
        </p:txBody>
      </p:sp>
      <p:sp>
        <p:nvSpPr>
          <p:cNvPr id="158" name="Google Shape;158;p36"/>
          <p:cNvSpPr/>
          <p:nvPr/>
        </p:nvSpPr>
        <p:spPr>
          <a:xfrm>
            <a:off x="2881839" y="2735526"/>
            <a:ext cx="6378669"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IN" sz="5400" b="1" i="0" u="none" strike="noStrike" cap="none">
                <a:solidFill>
                  <a:schemeClr val="dk1"/>
                </a:solidFill>
                <a:latin typeface="Arial"/>
                <a:ea typeface="Arial"/>
                <a:cs typeface="Arial"/>
                <a:sym typeface="Arial"/>
              </a:rPr>
              <a:t>Growth of function</a:t>
            </a:r>
            <a:endParaRPr sz="5400" b="1" i="0" u="none" strike="noStrike" cap="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48AD7402-C990-22FD-2BB8-6DC2D94BBAE7}"/>
              </a:ext>
            </a:extLst>
          </p:cNvPr>
          <p:cNvSpPr>
            <a:spLocks noGrp="1"/>
          </p:cNvSpPr>
          <p:nvPr>
            <p:ph type="sldNum" sz="quarter" idx="10"/>
          </p:nvPr>
        </p:nvSpPr>
        <p:spPr/>
        <p:txBody>
          <a:bodyPr/>
          <a:lstStyle/>
          <a:p>
            <a:r>
              <a:rPr lang="en-US" altLang="en-US"/>
              <a:t>L1.</a:t>
            </a:r>
            <a:fld id="{DCAFB2DE-CCAF-4603-950B-C9928D837866}" type="slidenum">
              <a:rPr lang="en-US" altLang="en-US"/>
              <a:pPr/>
              <a:t>20</a:t>
            </a:fld>
            <a:endParaRPr lang="en-US" altLang="en-US"/>
          </a:p>
        </p:txBody>
      </p:sp>
      <p:grpSp>
        <p:nvGrpSpPr>
          <p:cNvPr id="37891" name="Group 1027">
            <a:extLst>
              <a:ext uri="{FF2B5EF4-FFF2-40B4-BE49-F238E27FC236}">
                <a16:creationId xmlns:a16="http://schemas.microsoft.com/office/drawing/2014/main" id="{C1FB78B7-0F4C-D68A-200A-722F555631A2}"/>
              </a:ext>
            </a:extLst>
          </p:cNvPr>
          <p:cNvGrpSpPr>
            <a:grpSpLocks/>
          </p:cNvGrpSpPr>
          <p:nvPr/>
        </p:nvGrpSpPr>
        <p:grpSpPr bwMode="auto">
          <a:xfrm>
            <a:off x="3505201" y="1524001"/>
            <a:ext cx="5008563" cy="758825"/>
            <a:chOff x="1056" y="1152"/>
            <a:chExt cx="3155" cy="478"/>
          </a:xfrm>
        </p:grpSpPr>
        <p:sp>
          <p:nvSpPr>
            <p:cNvPr id="37892" name="Oval 1028">
              <a:extLst>
                <a:ext uri="{FF2B5EF4-FFF2-40B4-BE49-F238E27FC236}">
                  <a16:creationId xmlns:a16="http://schemas.microsoft.com/office/drawing/2014/main" id="{EB19F573-87EC-5481-9351-2DDB845C7A02}"/>
                </a:ext>
              </a:extLst>
            </p:cNvPr>
            <p:cNvSpPr>
              <a:spLocks noChangeArrowheads="1"/>
            </p:cNvSpPr>
            <p:nvPr/>
          </p:nvSpPr>
          <p:spPr bwMode="auto">
            <a:xfrm>
              <a:off x="1680" y="120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7893" name="Text Box 1029">
              <a:extLst>
                <a:ext uri="{FF2B5EF4-FFF2-40B4-BE49-F238E27FC236}">
                  <a16:creationId xmlns:a16="http://schemas.microsoft.com/office/drawing/2014/main" id="{4106A93F-AACE-F8C1-D103-0D5C6038DB5A}"/>
                </a:ext>
              </a:extLst>
            </p:cNvPr>
            <p:cNvSpPr txBox="1">
              <a:spLocks noChangeArrowheads="1"/>
            </p:cNvSpPr>
            <p:nvPr/>
          </p:nvSpPr>
          <p:spPr bwMode="auto">
            <a:xfrm>
              <a:off x="1152"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37894" name="Text Box 1030">
              <a:extLst>
                <a:ext uri="{FF2B5EF4-FFF2-40B4-BE49-F238E27FC236}">
                  <a16:creationId xmlns:a16="http://schemas.microsoft.com/office/drawing/2014/main" id="{8213CB63-B594-6A71-04F8-75C68829C63A}"/>
                </a:ext>
              </a:extLst>
            </p:cNvPr>
            <p:cNvSpPr txBox="1">
              <a:spLocks noChangeArrowheads="1"/>
            </p:cNvSpPr>
            <p:nvPr/>
          </p:nvSpPr>
          <p:spPr bwMode="auto">
            <a:xfrm>
              <a:off x="1728"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37895" name="Text Box 1031">
              <a:extLst>
                <a:ext uri="{FF2B5EF4-FFF2-40B4-BE49-F238E27FC236}">
                  <a16:creationId xmlns:a16="http://schemas.microsoft.com/office/drawing/2014/main" id="{44743808-9D38-BBCB-1024-A49F9CE63A86}"/>
                </a:ext>
              </a:extLst>
            </p:cNvPr>
            <p:cNvSpPr txBox="1">
              <a:spLocks noChangeArrowheads="1"/>
            </p:cNvSpPr>
            <p:nvPr/>
          </p:nvSpPr>
          <p:spPr bwMode="auto">
            <a:xfrm>
              <a:off x="2304"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37896" name="Text Box 1032">
              <a:extLst>
                <a:ext uri="{FF2B5EF4-FFF2-40B4-BE49-F238E27FC236}">
                  <a16:creationId xmlns:a16="http://schemas.microsoft.com/office/drawing/2014/main" id="{09E8DB70-0EA0-3FE4-D20E-A8EEEFB5F656}"/>
                </a:ext>
              </a:extLst>
            </p:cNvPr>
            <p:cNvSpPr txBox="1">
              <a:spLocks noChangeArrowheads="1"/>
            </p:cNvSpPr>
            <p:nvPr/>
          </p:nvSpPr>
          <p:spPr bwMode="auto">
            <a:xfrm>
              <a:off x="2880"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37897" name="Text Box 1033">
              <a:extLst>
                <a:ext uri="{FF2B5EF4-FFF2-40B4-BE49-F238E27FC236}">
                  <a16:creationId xmlns:a16="http://schemas.microsoft.com/office/drawing/2014/main" id="{34160234-099E-18E5-7176-72E97FBCDB78}"/>
                </a:ext>
              </a:extLst>
            </p:cNvPr>
            <p:cNvSpPr txBox="1">
              <a:spLocks noChangeArrowheads="1"/>
            </p:cNvSpPr>
            <p:nvPr/>
          </p:nvSpPr>
          <p:spPr bwMode="auto">
            <a:xfrm>
              <a:off x="3456"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37898" name="Text Box 1034">
              <a:extLst>
                <a:ext uri="{FF2B5EF4-FFF2-40B4-BE49-F238E27FC236}">
                  <a16:creationId xmlns:a16="http://schemas.microsoft.com/office/drawing/2014/main" id="{86B42301-BFCD-455D-BE5A-E77E05F673BC}"/>
                </a:ext>
              </a:extLst>
            </p:cNvPr>
            <p:cNvSpPr txBox="1">
              <a:spLocks noChangeArrowheads="1"/>
            </p:cNvSpPr>
            <p:nvPr/>
          </p:nvSpPr>
          <p:spPr bwMode="auto">
            <a:xfrm>
              <a:off x="4032"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37899" name="Arc 1035">
              <a:extLst>
                <a:ext uri="{FF2B5EF4-FFF2-40B4-BE49-F238E27FC236}">
                  <a16:creationId xmlns:a16="http://schemas.microsoft.com/office/drawing/2014/main" id="{F0801E96-5844-EA9E-8019-546B51400EBF}"/>
                </a:ext>
              </a:extLst>
            </p:cNvPr>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0"/>
                    <a:pt x="20587" y="0"/>
                  </a:cubicBezTo>
                  <a:cubicBezTo>
                    <a:pt x="32302" y="0"/>
                    <a:pt x="41882" y="9339"/>
                    <a:pt x="42180" y="21051"/>
                  </a:cubicBezTo>
                </a:path>
                <a:path w="42180" h="21600" stroke="0" extrusionOk="0">
                  <a:moveTo>
                    <a:pt x="0" y="15061"/>
                  </a:moveTo>
                  <a:cubicBezTo>
                    <a:pt x="2849" y="6092"/>
                    <a:pt x="11176" y="0"/>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37901" name="Oval 1037">
            <a:extLst>
              <a:ext uri="{FF2B5EF4-FFF2-40B4-BE49-F238E27FC236}">
                <a16:creationId xmlns:a16="http://schemas.microsoft.com/office/drawing/2014/main" id="{BF171E49-5E25-AD0F-5B6C-AF7520657055}"/>
              </a:ext>
            </a:extLst>
          </p:cNvPr>
          <p:cNvSpPr>
            <a:spLocks noChangeArrowheads="1"/>
          </p:cNvSpPr>
          <p:nvPr/>
        </p:nvSpPr>
        <p:spPr bwMode="auto">
          <a:xfrm>
            <a:off x="5410200" y="2362200"/>
            <a:ext cx="533400" cy="5334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7902" name="Text Box 1038">
            <a:extLst>
              <a:ext uri="{FF2B5EF4-FFF2-40B4-BE49-F238E27FC236}">
                <a16:creationId xmlns:a16="http://schemas.microsoft.com/office/drawing/2014/main" id="{989838CB-97F8-20AB-865D-B879FE849C8D}"/>
              </a:ext>
            </a:extLst>
          </p:cNvPr>
          <p:cNvSpPr txBox="1">
            <a:spLocks noChangeArrowheads="1"/>
          </p:cNvSpPr>
          <p:nvPr/>
        </p:nvSpPr>
        <p:spPr bwMode="auto">
          <a:xfrm>
            <a:off x="3657600" y="2286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37903" name="Text Box 1039">
            <a:extLst>
              <a:ext uri="{FF2B5EF4-FFF2-40B4-BE49-F238E27FC236}">
                <a16:creationId xmlns:a16="http://schemas.microsoft.com/office/drawing/2014/main" id="{77910C71-7664-CB41-88DD-095ED8DE3E4E}"/>
              </a:ext>
            </a:extLst>
          </p:cNvPr>
          <p:cNvSpPr txBox="1">
            <a:spLocks noChangeArrowheads="1"/>
          </p:cNvSpPr>
          <p:nvPr/>
        </p:nvSpPr>
        <p:spPr bwMode="auto">
          <a:xfrm>
            <a:off x="4572000" y="2286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37904" name="Text Box 1040">
            <a:extLst>
              <a:ext uri="{FF2B5EF4-FFF2-40B4-BE49-F238E27FC236}">
                <a16:creationId xmlns:a16="http://schemas.microsoft.com/office/drawing/2014/main" id="{F6711C01-CC0A-04C8-B28A-9D76F9F520E1}"/>
              </a:ext>
            </a:extLst>
          </p:cNvPr>
          <p:cNvSpPr txBox="1">
            <a:spLocks noChangeArrowheads="1"/>
          </p:cNvSpPr>
          <p:nvPr/>
        </p:nvSpPr>
        <p:spPr bwMode="auto">
          <a:xfrm>
            <a:off x="5486400" y="2286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37905" name="Text Box 1041">
            <a:extLst>
              <a:ext uri="{FF2B5EF4-FFF2-40B4-BE49-F238E27FC236}">
                <a16:creationId xmlns:a16="http://schemas.microsoft.com/office/drawing/2014/main" id="{13035C7C-BCA4-8D22-343E-D674206DFF8C}"/>
              </a:ext>
            </a:extLst>
          </p:cNvPr>
          <p:cNvSpPr txBox="1">
            <a:spLocks noChangeArrowheads="1"/>
          </p:cNvSpPr>
          <p:nvPr/>
        </p:nvSpPr>
        <p:spPr bwMode="auto">
          <a:xfrm>
            <a:off x="6400800" y="2286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37906" name="Text Box 1042">
            <a:extLst>
              <a:ext uri="{FF2B5EF4-FFF2-40B4-BE49-F238E27FC236}">
                <a16:creationId xmlns:a16="http://schemas.microsoft.com/office/drawing/2014/main" id="{01B25561-EDDD-EF7D-5D91-75BD259FD01C}"/>
              </a:ext>
            </a:extLst>
          </p:cNvPr>
          <p:cNvSpPr txBox="1">
            <a:spLocks noChangeArrowheads="1"/>
          </p:cNvSpPr>
          <p:nvPr/>
        </p:nvSpPr>
        <p:spPr bwMode="auto">
          <a:xfrm>
            <a:off x="7315200" y="2286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37907" name="Text Box 1043">
            <a:extLst>
              <a:ext uri="{FF2B5EF4-FFF2-40B4-BE49-F238E27FC236}">
                <a16:creationId xmlns:a16="http://schemas.microsoft.com/office/drawing/2014/main" id="{9C7DC4E6-441F-8946-D405-6BFC9EBF1C92}"/>
              </a:ext>
            </a:extLst>
          </p:cNvPr>
          <p:cNvSpPr txBox="1">
            <a:spLocks noChangeArrowheads="1"/>
          </p:cNvSpPr>
          <p:nvPr/>
        </p:nvSpPr>
        <p:spPr bwMode="auto">
          <a:xfrm>
            <a:off x="8229600" y="2286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8" name="Rectangle 2">
            <a:extLst>
              <a:ext uri="{FF2B5EF4-FFF2-40B4-BE49-F238E27FC236}">
                <a16:creationId xmlns:a16="http://schemas.microsoft.com/office/drawing/2014/main" id="{4DE55960-7C06-F8E0-8640-E34B07B8CB32}"/>
              </a:ext>
            </a:extLst>
          </p:cNvPr>
          <p:cNvSpPr>
            <a:spLocks noGrp="1" noChangeArrowheads="1"/>
          </p:cNvSpPr>
          <p:nvPr>
            <p:ph type="title"/>
          </p:nvPr>
        </p:nvSpPr>
        <p:spPr>
          <a:xfrm>
            <a:off x="1876973" y="672662"/>
            <a:ext cx="7543800" cy="1143000"/>
          </a:xfrm>
        </p:spPr>
        <p:txBody>
          <a:bodyPr>
            <a:normAutofit/>
          </a:bodyPr>
          <a:lstStyle/>
          <a:p>
            <a:r>
              <a:rPr lang="en-US" altLang="en-US"/>
              <a:t>Example of insertion sort</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B6054290-D622-E2AD-445B-8BD54ED055D3}"/>
                  </a:ext>
                </a:extLst>
              </p14:cNvPr>
              <p14:cNvContentPartPr/>
              <p14:nvPr/>
            </p14:nvContentPartPr>
            <p14:xfrm>
              <a:off x="3142800" y="1866600"/>
              <a:ext cx="1264320" cy="808200"/>
            </p14:xfrm>
          </p:contentPart>
        </mc:Choice>
        <mc:Fallback>
          <p:pic>
            <p:nvPicPr>
              <p:cNvPr id="3" name="Ink 2">
                <a:extLst>
                  <a:ext uri="{FF2B5EF4-FFF2-40B4-BE49-F238E27FC236}">
                    <a16:creationId xmlns:a16="http://schemas.microsoft.com/office/drawing/2014/main" id="{B6054290-D622-E2AD-445B-8BD54ED055D3}"/>
                  </a:ext>
                </a:extLst>
              </p:cNvPr>
              <p:cNvPicPr/>
              <p:nvPr/>
            </p:nvPicPr>
            <p:blipFill>
              <a:blip r:embed="rId3"/>
              <a:stretch>
                <a:fillRect/>
              </a:stretch>
            </p:blipFill>
            <p:spPr>
              <a:xfrm>
                <a:off x="3133440" y="1857240"/>
                <a:ext cx="1283040" cy="826920"/>
              </a:xfrm>
              <a:prstGeom prst="rect">
                <a:avLst/>
              </a:prstGeom>
            </p:spPr>
          </p:pic>
        </mc:Fallback>
      </mc:AlternateContent>
    </p:spTree>
    <p:extLst>
      <p:ext uri="{BB962C8B-B14F-4D97-AF65-F5344CB8AC3E}">
        <p14:creationId xmlns:p14="http://schemas.microsoft.com/office/powerpoint/2010/main" val="418904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D460A6E8-DDA5-9B0F-D34D-979A6C6DF178}"/>
              </a:ext>
            </a:extLst>
          </p:cNvPr>
          <p:cNvSpPr>
            <a:spLocks noGrp="1"/>
          </p:cNvSpPr>
          <p:nvPr>
            <p:ph type="sldNum" sz="quarter" idx="10"/>
          </p:nvPr>
        </p:nvSpPr>
        <p:spPr/>
        <p:txBody>
          <a:bodyPr/>
          <a:lstStyle/>
          <a:p>
            <a:r>
              <a:rPr lang="en-US" altLang="en-US"/>
              <a:t>L1.</a:t>
            </a:r>
            <a:fld id="{B2A03DF9-D77D-4E1C-9DE4-84B0FC6ADB73}" type="slidenum">
              <a:rPr lang="en-US" altLang="en-US"/>
              <a:pPr/>
              <a:t>21</a:t>
            </a:fld>
            <a:endParaRPr lang="en-US" altLang="en-US"/>
          </a:p>
        </p:txBody>
      </p:sp>
      <p:grpSp>
        <p:nvGrpSpPr>
          <p:cNvPr id="40963" name="Group 3">
            <a:extLst>
              <a:ext uri="{FF2B5EF4-FFF2-40B4-BE49-F238E27FC236}">
                <a16:creationId xmlns:a16="http://schemas.microsoft.com/office/drawing/2014/main" id="{90A7A630-63B5-90ED-CCEE-CA0C511EFF05}"/>
              </a:ext>
            </a:extLst>
          </p:cNvPr>
          <p:cNvGrpSpPr>
            <a:grpSpLocks/>
          </p:cNvGrpSpPr>
          <p:nvPr/>
        </p:nvGrpSpPr>
        <p:grpSpPr bwMode="auto">
          <a:xfrm>
            <a:off x="3373438" y="2009775"/>
            <a:ext cx="5008563" cy="758825"/>
            <a:chOff x="1056" y="1152"/>
            <a:chExt cx="3155" cy="478"/>
          </a:xfrm>
        </p:grpSpPr>
        <p:sp>
          <p:nvSpPr>
            <p:cNvPr id="40964" name="Oval 4">
              <a:extLst>
                <a:ext uri="{FF2B5EF4-FFF2-40B4-BE49-F238E27FC236}">
                  <a16:creationId xmlns:a16="http://schemas.microsoft.com/office/drawing/2014/main" id="{ADA72DAA-E23C-4971-81AD-EBD2C8A386AC}"/>
                </a:ext>
              </a:extLst>
            </p:cNvPr>
            <p:cNvSpPr>
              <a:spLocks noChangeArrowheads="1"/>
            </p:cNvSpPr>
            <p:nvPr/>
          </p:nvSpPr>
          <p:spPr bwMode="auto">
            <a:xfrm>
              <a:off x="1680" y="120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0965" name="Text Box 5">
              <a:extLst>
                <a:ext uri="{FF2B5EF4-FFF2-40B4-BE49-F238E27FC236}">
                  <a16:creationId xmlns:a16="http://schemas.microsoft.com/office/drawing/2014/main" id="{C1298B64-1E34-BA49-E2E5-0AFAF7E69FEF}"/>
                </a:ext>
              </a:extLst>
            </p:cNvPr>
            <p:cNvSpPr txBox="1">
              <a:spLocks noChangeArrowheads="1"/>
            </p:cNvSpPr>
            <p:nvPr/>
          </p:nvSpPr>
          <p:spPr bwMode="auto">
            <a:xfrm>
              <a:off x="1152"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40966" name="Text Box 6">
              <a:extLst>
                <a:ext uri="{FF2B5EF4-FFF2-40B4-BE49-F238E27FC236}">
                  <a16:creationId xmlns:a16="http://schemas.microsoft.com/office/drawing/2014/main" id="{0267315A-0F03-AC1F-3AA5-0C41610A9DCF}"/>
                </a:ext>
              </a:extLst>
            </p:cNvPr>
            <p:cNvSpPr txBox="1">
              <a:spLocks noChangeArrowheads="1"/>
            </p:cNvSpPr>
            <p:nvPr/>
          </p:nvSpPr>
          <p:spPr bwMode="auto">
            <a:xfrm>
              <a:off x="1728"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40967" name="Text Box 7">
              <a:extLst>
                <a:ext uri="{FF2B5EF4-FFF2-40B4-BE49-F238E27FC236}">
                  <a16:creationId xmlns:a16="http://schemas.microsoft.com/office/drawing/2014/main" id="{DA4DB806-FDDA-CABE-82F2-16A12E49F9E8}"/>
                </a:ext>
              </a:extLst>
            </p:cNvPr>
            <p:cNvSpPr txBox="1">
              <a:spLocks noChangeArrowheads="1"/>
            </p:cNvSpPr>
            <p:nvPr/>
          </p:nvSpPr>
          <p:spPr bwMode="auto">
            <a:xfrm>
              <a:off x="2304"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40968" name="Text Box 8">
              <a:extLst>
                <a:ext uri="{FF2B5EF4-FFF2-40B4-BE49-F238E27FC236}">
                  <a16:creationId xmlns:a16="http://schemas.microsoft.com/office/drawing/2014/main" id="{A2777B89-E80A-72A7-1513-2E76FBA3386A}"/>
                </a:ext>
              </a:extLst>
            </p:cNvPr>
            <p:cNvSpPr txBox="1">
              <a:spLocks noChangeArrowheads="1"/>
            </p:cNvSpPr>
            <p:nvPr/>
          </p:nvSpPr>
          <p:spPr bwMode="auto">
            <a:xfrm>
              <a:off x="2880"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40969" name="Text Box 9">
              <a:extLst>
                <a:ext uri="{FF2B5EF4-FFF2-40B4-BE49-F238E27FC236}">
                  <a16:creationId xmlns:a16="http://schemas.microsoft.com/office/drawing/2014/main" id="{3F4058DA-B6A1-26C7-E3CF-35EE0B240D83}"/>
                </a:ext>
              </a:extLst>
            </p:cNvPr>
            <p:cNvSpPr txBox="1">
              <a:spLocks noChangeArrowheads="1"/>
            </p:cNvSpPr>
            <p:nvPr/>
          </p:nvSpPr>
          <p:spPr bwMode="auto">
            <a:xfrm>
              <a:off x="3456"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40970" name="Text Box 10">
              <a:extLst>
                <a:ext uri="{FF2B5EF4-FFF2-40B4-BE49-F238E27FC236}">
                  <a16:creationId xmlns:a16="http://schemas.microsoft.com/office/drawing/2014/main" id="{C2E13AD6-8ED4-B13F-38A6-5BD7D6259897}"/>
                </a:ext>
              </a:extLst>
            </p:cNvPr>
            <p:cNvSpPr txBox="1">
              <a:spLocks noChangeArrowheads="1"/>
            </p:cNvSpPr>
            <p:nvPr/>
          </p:nvSpPr>
          <p:spPr bwMode="auto">
            <a:xfrm>
              <a:off x="4032"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40971" name="Arc 11">
              <a:extLst>
                <a:ext uri="{FF2B5EF4-FFF2-40B4-BE49-F238E27FC236}">
                  <a16:creationId xmlns:a16="http://schemas.microsoft.com/office/drawing/2014/main" id="{7C8048EE-9B91-C672-EB2E-0805FA09AFA6}"/>
                </a:ext>
              </a:extLst>
            </p:cNvPr>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0"/>
                    <a:pt x="20587" y="0"/>
                  </a:cubicBezTo>
                  <a:cubicBezTo>
                    <a:pt x="32302" y="0"/>
                    <a:pt x="41882" y="9339"/>
                    <a:pt x="42180" y="21051"/>
                  </a:cubicBezTo>
                </a:path>
                <a:path w="42180" h="21600" stroke="0" extrusionOk="0">
                  <a:moveTo>
                    <a:pt x="0" y="15061"/>
                  </a:moveTo>
                  <a:cubicBezTo>
                    <a:pt x="2849" y="6092"/>
                    <a:pt x="11176" y="0"/>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40972" name="Group 12">
            <a:extLst>
              <a:ext uri="{FF2B5EF4-FFF2-40B4-BE49-F238E27FC236}">
                <a16:creationId xmlns:a16="http://schemas.microsoft.com/office/drawing/2014/main" id="{7AEE8CF1-BC51-F287-20D5-747AA92ECE2D}"/>
              </a:ext>
            </a:extLst>
          </p:cNvPr>
          <p:cNvGrpSpPr>
            <a:grpSpLocks/>
          </p:cNvGrpSpPr>
          <p:nvPr/>
        </p:nvGrpSpPr>
        <p:grpSpPr bwMode="auto">
          <a:xfrm>
            <a:off x="3373438" y="3109912"/>
            <a:ext cx="4856163" cy="758825"/>
            <a:chOff x="1152" y="1632"/>
            <a:chExt cx="3059" cy="478"/>
          </a:xfrm>
        </p:grpSpPr>
        <p:sp>
          <p:nvSpPr>
            <p:cNvPr id="40973" name="Oval 13">
              <a:extLst>
                <a:ext uri="{FF2B5EF4-FFF2-40B4-BE49-F238E27FC236}">
                  <a16:creationId xmlns:a16="http://schemas.microsoft.com/office/drawing/2014/main" id="{BD00F5C1-E159-9D25-0030-01F279044A80}"/>
                </a:ext>
              </a:extLst>
            </p:cNvPr>
            <p:cNvSpPr>
              <a:spLocks noChangeArrowheads="1"/>
            </p:cNvSpPr>
            <p:nvPr/>
          </p:nvSpPr>
          <p:spPr bwMode="auto">
            <a:xfrm>
              <a:off x="2256" y="168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0974" name="Text Box 14">
              <a:extLst>
                <a:ext uri="{FF2B5EF4-FFF2-40B4-BE49-F238E27FC236}">
                  <a16:creationId xmlns:a16="http://schemas.microsoft.com/office/drawing/2014/main" id="{8E2A7156-295F-255C-F10A-A3047F1E1DAF}"/>
                </a:ext>
              </a:extLst>
            </p:cNvPr>
            <p:cNvSpPr txBox="1">
              <a:spLocks noChangeArrowheads="1"/>
            </p:cNvSpPr>
            <p:nvPr/>
          </p:nvSpPr>
          <p:spPr bwMode="auto">
            <a:xfrm>
              <a:off x="1152"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40975" name="Text Box 15">
              <a:extLst>
                <a:ext uri="{FF2B5EF4-FFF2-40B4-BE49-F238E27FC236}">
                  <a16:creationId xmlns:a16="http://schemas.microsoft.com/office/drawing/2014/main" id="{08CC26EF-A83A-30F9-C10F-24854675A6B9}"/>
                </a:ext>
              </a:extLst>
            </p:cNvPr>
            <p:cNvSpPr txBox="1">
              <a:spLocks noChangeArrowheads="1"/>
            </p:cNvSpPr>
            <p:nvPr/>
          </p:nvSpPr>
          <p:spPr bwMode="auto">
            <a:xfrm>
              <a:off x="1728"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40976" name="Text Box 16">
              <a:extLst>
                <a:ext uri="{FF2B5EF4-FFF2-40B4-BE49-F238E27FC236}">
                  <a16:creationId xmlns:a16="http://schemas.microsoft.com/office/drawing/2014/main" id="{72BB61B7-E288-AD43-2F0A-953CF5849FD2}"/>
                </a:ext>
              </a:extLst>
            </p:cNvPr>
            <p:cNvSpPr txBox="1">
              <a:spLocks noChangeArrowheads="1"/>
            </p:cNvSpPr>
            <p:nvPr/>
          </p:nvSpPr>
          <p:spPr bwMode="auto">
            <a:xfrm>
              <a:off x="2304"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40977" name="Text Box 17">
              <a:extLst>
                <a:ext uri="{FF2B5EF4-FFF2-40B4-BE49-F238E27FC236}">
                  <a16:creationId xmlns:a16="http://schemas.microsoft.com/office/drawing/2014/main" id="{A8AB32D1-FB8C-BC08-2883-9494FCCB6596}"/>
                </a:ext>
              </a:extLst>
            </p:cNvPr>
            <p:cNvSpPr txBox="1">
              <a:spLocks noChangeArrowheads="1"/>
            </p:cNvSpPr>
            <p:nvPr/>
          </p:nvSpPr>
          <p:spPr bwMode="auto">
            <a:xfrm>
              <a:off x="2880"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40978" name="Text Box 18">
              <a:extLst>
                <a:ext uri="{FF2B5EF4-FFF2-40B4-BE49-F238E27FC236}">
                  <a16:creationId xmlns:a16="http://schemas.microsoft.com/office/drawing/2014/main" id="{9AE7C5B5-BD08-D69F-AAEB-EEB8DA0D8D7A}"/>
                </a:ext>
              </a:extLst>
            </p:cNvPr>
            <p:cNvSpPr txBox="1">
              <a:spLocks noChangeArrowheads="1"/>
            </p:cNvSpPr>
            <p:nvPr/>
          </p:nvSpPr>
          <p:spPr bwMode="auto">
            <a:xfrm>
              <a:off x="3456"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40979" name="Text Box 19">
              <a:extLst>
                <a:ext uri="{FF2B5EF4-FFF2-40B4-BE49-F238E27FC236}">
                  <a16:creationId xmlns:a16="http://schemas.microsoft.com/office/drawing/2014/main" id="{8EA24835-671E-131A-DE6C-CE92DF7D3D65}"/>
                </a:ext>
              </a:extLst>
            </p:cNvPr>
            <p:cNvSpPr txBox="1">
              <a:spLocks noChangeArrowheads="1"/>
            </p:cNvSpPr>
            <p:nvPr/>
          </p:nvSpPr>
          <p:spPr bwMode="auto">
            <a:xfrm>
              <a:off x="4032"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40980" name="Arc 20">
              <a:extLst>
                <a:ext uri="{FF2B5EF4-FFF2-40B4-BE49-F238E27FC236}">
                  <a16:creationId xmlns:a16="http://schemas.microsoft.com/office/drawing/2014/main" id="{8E16712F-0238-D0F0-51CF-DD739A9C2DE6}"/>
                </a:ext>
              </a:extLst>
            </p:cNvPr>
            <p:cNvSpPr>
              <a:spLocks/>
            </p:cNvSpPr>
            <p:nvPr/>
          </p:nvSpPr>
          <p:spPr bwMode="auto">
            <a:xfrm rot="-10800000">
              <a:off x="1632" y="192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0"/>
                    <a:pt x="20587" y="0"/>
                  </a:cubicBezTo>
                  <a:cubicBezTo>
                    <a:pt x="32302" y="0"/>
                    <a:pt x="41882" y="9339"/>
                    <a:pt x="42180" y="21051"/>
                  </a:cubicBezTo>
                </a:path>
                <a:path w="42180" h="21600" stroke="0" extrusionOk="0">
                  <a:moveTo>
                    <a:pt x="0" y="15061"/>
                  </a:moveTo>
                  <a:cubicBezTo>
                    <a:pt x="2849" y="6092"/>
                    <a:pt x="11176" y="0"/>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6" name="Rectangle 2">
            <a:extLst>
              <a:ext uri="{FF2B5EF4-FFF2-40B4-BE49-F238E27FC236}">
                <a16:creationId xmlns:a16="http://schemas.microsoft.com/office/drawing/2014/main" id="{5417762F-696F-6A22-4A12-BB75B6029232}"/>
              </a:ext>
            </a:extLst>
          </p:cNvPr>
          <p:cNvSpPr txBox="1">
            <a:spLocks noChangeArrowheads="1"/>
          </p:cNvSpPr>
          <p:nvPr/>
        </p:nvSpPr>
        <p:spPr bwMode="auto">
          <a:xfrm>
            <a:off x="1876973" y="672662"/>
            <a:ext cx="7543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4400" b="1" kern="1200">
                <a:solidFill>
                  <a:schemeClr val="tx2"/>
                </a:solidFill>
                <a:latin typeface="+mj-lt"/>
                <a:ea typeface="+mj-ea"/>
                <a:cs typeface="+mj-cs"/>
              </a:defRPr>
            </a:lvl1pPr>
            <a:lvl2pPr algn="l" rtl="0" fontAlgn="base">
              <a:spcBef>
                <a:spcPct val="0"/>
              </a:spcBef>
              <a:spcAft>
                <a:spcPct val="0"/>
              </a:spcAft>
              <a:defRPr sz="4400" b="1">
                <a:solidFill>
                  <a:schemeClr val="tx2"/>
                </a:solidFill>
                <a:latin typeface="Times New Roman" panose="02020603050405020304" pitchFamily="18" charset="0"/>
              </a:defRPr>
            </a:lvl2pPr>
            <a:lvl3pPr algn="l" rtl="0" fontAlgn="base">
              <a:spcBef>
                <a:spcPct val="0"/>
              </a:spcBef>
              <a:spcAft>
                <a:spcPct val="0"/>
              </a:spcAft>
              <a:defRPr sz="4400" b="1">
                <a:solidFill>
                  <a:schemeClr val="tx2"/>
                </a:solidFill>
                <a:latin typeface="Times New Roman" panose="02020603050405020304" pitchFamily="18" charset="0"/>
              </a:defRPr>
            </a:lvl3pPr>
            <a:lvl4pPr algn="l" rtl="0" fontAlgn="base">
              <a:spcBef>
                <a:spcPct val="0"/>
              </a:spcBef>
              <a:spcAft>
                <a:spcPct val="0"/>
              </a:spcAft>
              <a:defRPr sz="4400" b="1">
                <a:solidFill>
                  <a:schemeClr val="tx2"/>
                </a:solidFill>
                <a:latin typeface="Times New Roman" panose="02020603050405020304" pitchFamily="18" charset="0"/>
              </a:defRPr>
            </a:lvl4pPr>
            <a:lvl5pPr algn="l" rtl="0" fontAlgn="base">
              <a:spcBef>
                <a:spcPct val="0"/>
              </a:spcBef>
              <a:spcAft>
                <a:spcPct val="0"/>
              </a:spcAft>
              <a:defRPr sz="4400" b="1">
                <a:solidFill>
                  <a:schemeClr val="tx2"/>
                </a:solidFill>
                <a:latin typeface="Times New Roman" panose="02020603050405020304" pitchFamily="18" charset="0"/>
              </a:defRPr>
            </a:lvl5pPr>
            <a:lvl6pPr marL="457200" algn="l" rtl="0" fontAlgn="base">
              <a:spcBef>
                <a:spcPct val="0"/>
              </a:spcBef>
              <a:spcAft>
                <a:spcPct val="0"/>
              </a:spcAft>
              <a:defRPr sz="4400" b="1">
                <a:solidFill>
                  <a:schemeClr val="tx2"/>
                </a:solidFill>
                <a:latin typeface="Times New Roman" panose="02020603050405020304" pitchFamily="18" charset="0"/>
              </a:defRPr>
            </a:lvl6pPr>
            <a:lvl7pPr marL="914400" algn="l" rtl="0" fontAlgn="base">
              <a:spcBef>
                <a:spcPct val="0"/>
              </a:spcBef>
              <a:spcAft>
                <a:spcPct val="0"/>
              </a:spcAft>
              <a:defRPr sz="4400" b="1">
                <a:solidFill>
                  <a:schemeClr val="tx2"/>
                </a:solidFill>
                <a:latin typeface="Times New Roman" panose="02020603050405020304" pitchFamily="18" charset="0"/>
              </a:defRPr>
            </a:lvl7pPr>
            <a:lvl8pPr marL="1371600" algn="l" rtl="0" fontAlgn="base">
              <a:spcBef>
                <a:spcPct val="0"/>
              </a:spcBef>
              <a:spcAft>
                <a:spcPct val="0"/>
              </a:spcAft>
              <a:defRPr sz="4400" b="1">
                <a:solidFill>
                  <a:schemeClr val="tx2"/>
                </a:solidFill>
                <a:latin typeface="Times New Roman" panose="02020603050405020304" pitchFamily="18" charset="0"/>
              </a:defRPr>
            </a:lvl8pPr>
            <a:lvl9pPr marL="1828800" algn="l" rtl="0" fontAlgn="base">
              <a:spcBef>
                <a:spcPct val="0"/>
              </a:spcBef>
              <a:spcAft>
                <a:spcPct val="0"/>
              </a:spcAft>
              <a:defRPr sz="4400" b="1">
                <a:solidFill>
                  <a:schemeClr val="tx2"/>
                </a:solidFill>
                <a:latin typeface="Times New Roman" panose="02020603050405020304" pitchFamily="18" charset="0"/>
              </a:defRPr>
            </a:lvl9pPr>
          </a:lstStyle>
          <a:p>
            <a:r>
              <a:rPr lang="en-US" altLang="en-US" dirty="0">
                <a:solidFill>
                  <a:srgbClr val="FF0000"/>
                </a:solidFill>
              </a:rPr>
              <a:t>Example of insertion sort</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D68C3F3F-96DF-C269-37FD-121E7D99C4E1}"/>
                  </a:ext>
                </a:extLst>
              </p14:cNvPr>
              <p14:cNvContentPartPr/>
              <p14:nvPr/>
            </p14:nvContentPartPr>
            <p14:xfrm>
              <a:off x="4444560" y="3391200"/>
              <a:ext cx="581040" cy="419040"/>
            </p14:xfrm>
          </p:contentPart>
        </mc:Choice>
        <mc:Fallback>
          <p:pic>
            <p:nvPicPr>
              <p:cNvPr id="3" name="Ink 2">
                <a:extLst>
                  <a:ext uri="{FF2B5EF4-FFF2-40B4-BE49-F238E27FC236}">
                    <a16:creationId xmlns:a16="http://schemas.microsoft.com/office/drawing/2014/main" id="{D68C3F3F-96DF-C269-37FD-121E7D99C4E1}"/>
                  </a:ext>
                </a:extLst>
              </p:cNvPr>
              <p:cNvPicPr/>
              <p:nvPr/>
            </p:nvPicPr>
            <p:blipFill>
              <a:blip r:embed="rId3"/>
              <a:stretch>
                <a:fillRect/>
              </a:stretch>
            </p:blipFill>
            <p:spPr>
              <a:xfrm>
                <a:off x="4435200" y="3381840"/>
                <a:ext cx="599760" cy="437760"/>
              </a:xfrm>
              <a:prstGeom prst="rect">
                <a:avLst/>
              </a:prstGeom>
            </p:spPr>
          </p:pic>
        </mc:Fallback>
      </mc:AlternateContent>
    </p:spTree>
    <p:extLst>
      <p:ext uri="{BB962C8B-B14F-4D97-AF65-F5344CB8AC3E}">
        <p14:creationId xmlns:p14="http://schemas.microsoft.com/office/powerpoint/2010/main" val="2384524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4853806E-A212-3708-948F-21864AFF677C}"/>
              </a:ext>
            </a:extLst>
          </p:cNvPr>
          <p:cNvSpPr>
            <a:spLocks noGrp="1"/>
          </p:cNvSpPr>
          <p:nvPr>
            <p:ph type="sldNum" sz="quarter" idx="10"/>
          </p:nvPr>
        </p:nvSpPr>
        <p:spPr/>
        <p:txBody>
          <a:bodyPr/>
          <a:lstStyle/>
          <a:p>
            <a:r>
              <a:rPr lang="en-US" altLang="en-US"/>
              <a:t>L1.</a:t>
            </a:r>
            <a:fld id="{F0497983-F33C-4750-A8F0-5BEFD98AF36F}" type="slidenum">
              <a:rPr lang="en-US" altLang="en-US"/>
              <a:pPr/>
              <a:t>22</a:t>
            </a:fld>
            <a:endParaRPr lang="en-US" altLang="en-US"/>
          </a:p>
        </p:txBody>
      </p:sp>
      <p:grpSp>
        <p:nvGrpSpPr>
          <p:cNvPr id="39939" name="Group 1027">
            <a:extLst>
              <a:ext uri="{FF2B5EF4-FFF2-40B4-BE49-F238E27FC236}">
                <a16:creationId xmlns:a16="http://schemas.microsoft.com/office/drawing/2014/main" id="{DC53B4F2-F666-02E9-377D-1F216A78744A}"/>
              </a:ext>
            </a:extLst>
          </p:cNvPr>
          <p:cNvGrpSpPr>
            <a:grpSpLocks/>
          </p:cNvGrpSpPr>
          <p:nvPr/>
        </p:nvGrpSpPr>
        <p:grpSpPr bwMode="auto">
          <a:xfrm>
            <a:off x="3505201" y="1524001"/>
            <a:ext cx="5008563" cy="758825"/>
            <a:chOff x="1056" y="1152"/>
            <a:chExt cx="3155" cy="478"/>
          </a:xfrm>
        </p:grpSpPr>
        <p:sp>
          <p:nvSpPr>
            <p:cNvPr id="39940" name="Oval 1028">
              <a:extLst>
                <a:ext uri="{FF2B5EF4-FFF2-40B4-BE49-F238E27FC236}">
                  <a16:creationId xmlns:a16="http://schemas.microsoft.com/office/drawing/2014/main" id="{8EA584EE-CDB1-650A-0301-F9653DE302B9}"/>
                </a:ext>
              </a:extLst>
            </p:cNvPr>
            <p:cNvSpPr>
              <a:spLocks noChangeArrowheads="1"/>
            </p:cNvSpPr>
            <p:nvPr/>
          </p:nvSpPr>
          <p:spPr bwMode="auto">
            <a:xfrm>
              <a:off x="1680" y="120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41" name="Text Box 1029">
              <a:extLst>
                <a:ext uri="{FF2B5EF4-FFF2-40B4-BE49-F238E27FC236}">
                  <a16:creationId xmlns:a16="http://schemas.microsoft.com/office/drawing/2014/main" id="{B4984CBC-C27A-D3D4-39BC-B653AC699FFF}"/>
                </a:ext>
              </a:extLst>
            </p:cNvPr>
            <p:cNvSpPr txBox="1">
              <a:spLocks noChangeArrowheads="1"/>
            </p:cNvSpPr>
            <p:nvPr/>
          </p:nvSpPr>
          <p:spPr bwMode="auto">
            <a:xfrm>
              <a:off x="1152"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39942" name="Text Box 1030">
              <a:extLst>
                <a:ext uri="{FF2B5EF4-FFF2-40B4-BE49-F238E27FC236}">
                  <a16:creationId xmlns:a16="http://schemas.microsoft.com/office/drawing/2014/main" id="{B24EDC40-3A8B-FBBE-13BD-0DB16AD3F820}"/>
                </a:ext>
              </a:extLst>
            </p:cNvPr>
            <p:cNvSpPr txBox="1">
              <a:spLocks noChangeArrowheads="1"/>
            </p:cNvSpPr>
            <p:nvPr/>
          </p:nvSpPr>
          <p:spPr bwMode="auto">
            <a:xfrm>
              <a:off x="1728"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39943" name="Text Box 1031">
              <a:extLst>
                <a:ext uri="{FF2B5EF4-FFF2-40B4-BE49-F238E27FC236}">
                  <a16:creationId xmlns:a16="http://schemas.microsoft.com/office/drawing/2014/main" id="{3F33E236-DB36-E8A0-3391-C6EB4FA1F627}"/>
                </a:ext>
              </a:extLst>
            </p:cNvPr>
            <p:cNvSpPr txBox="1">
              <a:spLocks noChangeArrowheads="1"/>
            </p:cNvSpPr>
            <p:nvPr/>
          </p:nvSpPr>
          <p:spPr bwMode="auto">
            <a:xfrm>
              <a:off x="2304"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39944" name="Text Box 1032">
              <a:extLst>
                <a:ext uri="{FF2B5EF4-FFF2-40B4-BE49-F238E27FC236}">
                  <a16:creationId xmlns:a16="http://schemas.microsoft.com/office/drawing/2014/main" id="{8AD7A825-0126-06EC-1D32-D0BCC6CBD4FA}"/>
                </a:ext>
              </a:extLst>
            </p:cNvPr>
            <p:cNvSpPr txBox="1">
              <a:spLocks noChangeArrowheads="1"/>
            </p:cNvSpPr>
            <p:nvPr/>
          </p:nvSpPr>
          <p:spPr bwMode="auto">
            <a:xfrm>
              <a:off x="2880"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39945" name="Text Box 1033">
              <a:extLst>
                <a:ext uri="{FF2B5EF4-FFF2-40B4-BE49-F238E27FC236}">
                  <a16:creationId xmlns:a16="http://schemas.microsoft.com/office/drawing/2014/main" id="{159BC999-8CF8-575E-A00B-8A622F8839AC}"/>
                </a:ext>
              </a:extLst>
            </p:cNvPr>
            <p:cNvSpPr txBox="1">
              <a:spLocks noChangeArrowheads="1"/>
            </p:cNvSpPr>
            <p:nvPr/>
          </p:nvSpPr>
          <p:spPr bwMode="auto">
            <a:xfrm>
              <a:off x="3456"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39946" name="Text Box 1034">
              <a:extLst>
                <a:ext uri="{FF2B5EF4-FFF2-40B4-BE49-F238E27FC236}">
                  <a16:creationId xmlns:a16="http://schemas.microsoft.com/office/drawing/2014/main" id="{A1D4B1C3-FC17-4FB9-FB25-D3EEE88E7CF2}"/>
                </a:ext>
              </a:extLst>
            </p:cNvPr>
            <p:cNvSpPr txBox="1">
              <a:spLocks noChangeArrowheads="1"/>
            </p:cNvSpPr>
            <p:nvPr/>
          </p:nvSpPr>
          <p:spPr bwMode="auto">
            <a:xfrm>
              <a:off x="4032"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39947" name="Arc 1035">
              <a:extLst>
                <a:ext uri="{FF2B5EF4-FFF2-40B4-BE49-F238E27FC236}">
                  <a16:creationId xmlns:a16="http://schemas.microsoft.com/office/drawing/2014/main" id="{4FF52150-11A2-F98A-983E-73049B6E45EB}"/>
                </a:ext>
              </a:extLst>
            </p:cNvPr>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0"/>
                    <a:pt x="20587" y="0"/>
                  </a:cubicBezTo>
                  <a:cubicBezTo>
                    <a:pt x="32302" y="0"/>
                    <a:pt x="41882" y="9339"/>
                    <a:pt x="42180" y="21051"/>
                  </a:cubicBezTo>
                </a:path>
                <a:path w="42180" h="21600" stroke="0" extrusionOk="0">
                  <a:moveTo>
                    <a:pt x="0" y="15061"/>
                  </a:moveTo>
                  <a:cubicBezTo>
                    <a:pt x="2849" y="6092"/>
                    <a:pt x="11176" y="0"/>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39948" name="Group 1036">
            <a:extLst>
              <a:ext uri="{FF2B5EF4-FFF2-40B4-BE49-F238E27FC236}">
                <a16:creationId xmlns:a16="http://schemas.microsoft.com/office/drawing/2014/main" id="{AC5C48C3-8EA1-16D2-BB3C-0219DEBFA113}"/>
              </a:ext>
            </a:extLst>
          </p:cNvPr>
          <p:cNvGrpSpPr>
            <a:grpSpLocks/>
          </p:cNvGrpSpPr>
          <p:nvPr/>
        </p:nvGrpSpPr>
        <p:grpSpPr bwMode="auto">
          <a:xfrm>
            <a:off x="3657601" y="2286001"/>
            <a:ext cx="4856163" cy="758825"/>
            <a:chOff x="1152" y="1632"/>
            <a:chExt cx="3059" cy="478"/>
          </a:xfrm>
        </p:grpSpPr>
        <p:sp>
          <p:nvSpPr>
            <p:cNvPr id="39949" name="Oval 1037">
              <a:extLst>
                <a:ext uri="{FF2B5EF4-FFF2-40B4-BE49-F238E27FC236}">
                  <a16:creationId xmlns:a16="http://schemas.microsoft.com/office/drawing/2014/main" id="{FBC42A36-71E3-CB91-37DC-6BD0EECBC948}"/>
                </a:ext>
              </a:extLst>
            </p:cNvPr>
            <p:cNvSpPr>
              <a:spLocks noChangeArrowheads="1"/>
            </p:cNvSpPr>
            <p:nvPr/>
          </p:nvSpPr>
          <p:spPr bwMode="auto">
            <a:xfrm>
              <a:off x="2256" y="168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50" name="Text Box 1038">
              <a:extLst>
                <a:ext uri="{FF2B5EF4-FFF2-40B4-BE49-F238E27FC236}">
                  <a16:creationId xmlns:a16="http://schemas.microsoft.com/office/drawing/2014/main" id="{CB3F62E9-DC6A-3445-8862-6144AD636621}"/>
                </a:ext>
              </a:extLst>
            </p:cNvPr>
            <p:cNvSpPr txBox="1">
              <a:spLocks noChangeArrowheads="1"/>
            </p:cNvSpPr>
            <p:nvPr/>
          </p:nvSpPr>
          <p:spPr bwMode="auto">
            <a:xfrm>
              <a:off x="1152"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39951" name="Text Box 1039">
              <a:extLst>
                <a:ext uri="{FF2B5EF4-FFF2-40B4-BE49-F238E27FC236}">
                  <a16:creationId xmlns:a16="http://schemas.microsoft.com/office/drawing/2014/main" id="{6ED5D3AB-561A-4A85-ADAC-FE4EAF950C01}"/>
                </a:ext>
              </a:extLst>
            </p:cNvPr>
            <p:cNvSpPr txBox="1">
              <a:spLocks noChangeArrowheads="1"/>
            </p:cNvSpPr>
            <p:nvPr/>
          </p:nvSpPr>
          <p:spPr bwMode="auto">
            <a:xfrm>
              <a:off x="1728"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39952" name="Text Box 1040">
              <a:extLst>
                <a:ext uri="{FF2B5EF4-FFF2-40B4-BE49-F238E27FC236}">
                  <a16:creationId xmlns:a16="http://schemas.microsoft.com/office/drawing/2014/main" id="{B3A8F81D-8C26-E5F6-2B89-73F0E2F3CE0F}"/>
                </a:ext>
              </a:extLst>
            </p:cNvPr>
            <p:cNvSpPr txBox="1">
              <a:spLocks noChangeArrowheads="1"/>
            </p:cNvSpPr>
            <p:nvPr/>
          </p:nvSpPr>
          <p:spPr bwMode="auto">
            <a:xfrm>
              <a:off x="2304"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39953" name="Text Box 1041">
              <a:extLst>
                <a:ext uri="{FF2B5EF4-FFF2-40B4-BE49-F238E27FC236}">
                  <a16:creationId xmlns:a16="http://schemas.microsoft.com/office/drawing/2014/main" id="{FEDBB29B-E9E6-E2F3-1FBB-ECE867BD4B6F}"/>
                </a:ext>
              </a:extLst>
            </p:cNvPr>
            <p:cNvSpPr txBox="1">
              <a:spLocks noChangeArrowheads="1"/>
            </p:cNvSpPr>
            <p:nvPr/>
          </p:nvSpPr>
          <p:spPr bwMode="auto">
            <a:xfrm>
              <a:off x="2880"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39954" name="Text Box 1042">
              <a:extLst>
                <a:ext uri="{FF2B5EF4-FFF2-40B4-BE49-F238E27FC236}">
                  <a16:creationId xmlns:a16="http://schemas.microsoft.com/office/drawing/2014/main" id="{78123327-79F1-83E0-E579-36D418ADD178}"/>
                </a:ext>
              </a:extLst>
            </p:cNvPr>
            <p:cNvSpPr txBox="1">
              <a:spLocks noChangeArrowheads="1"/>
            </p:cNvSpPr>
            <p:nvPr/>
          </p:nvSpPr>
          <p:spPr bwMode="auto">
            <a:xfrm>
              <a:off x="3456"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39955" name="Text Box 1043">
              <a:extLst>
                <a:ext uri="{FF2B5EF4-FFF2-40B4-BE49-F238E27FC236}">
                  <a16:creationId xmlns:a16="http://schemas.microsoft.com/office/drawing/2014/main" id="{8257CA50-014D-C9E8-7D63-F8919573BCF9}"/>
                </a:ext>
              </a:extLst>
            </p:cNvPr>
            <p:cNvSpPr txBox="1">
              <a:spLocks noChangeArrowheads="1"/>
            </p:cNvSpPr>
            <p:nvPr/>
          </p:nvSpPr>
          <p:spPr bwMode="auto">
            <a:xfrm>
              <a:off x="4032"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39956" name="Arc 1044">
              <a:extLst>
                <a:ext uri="{FF2B5EF4-FFF2-40B4-BE49-F238E27FC236}">
                  <a16:creationId xmlns:a16="http://schemas.microsoft.com/office/drawing/2014/main" id="{B9A02DA1-B7B2-A3F7-907D-5DF9DF788325}"/>
                </a:ext>
              </a:extLst>
            </p:cNvPr>
            <p:cNvSpPr>
              <a:spLocks/>
            </p:cNvSpPr>
            <p:nvPr/>
          </p:nvSpPr>
          <p:spPr bwMode="auto">
            <a:xfrm rot="-10800000">
              <a:off x="1632" y="192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0"/>
                    <a:pt x="20587" y="0"/>
                  </a:cubicBezTo>
                  <a:cubicBezTo>
                    <a:pt x="32302" y="0"/>
                    <a:pt x="41882" y="9339"/>
                    <a:pt x="42180" y="21051"/>
                  </a:cubicBezTo>
                </a:path>
                <a:path w="42180" h="21600" stroke="0" extrusionOk="0">
                  <a:moveTo>
                    <a:pt x="0" y="15061"/>
                  </a:moveTo>
                  <a:cubicBezTo>
                    <a:pt x="2849" y="6092"/>
                    <a:pt x="11176" y="0"/>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39958" name="Oval 1046">
            <a:extLst>
              <a:ext uri="{FF2B5EF4-FFF2-40B4-BE49-F238E27FC236}">
                <a16:creationId xmlns:a16="http://schemas.microsoft.com/office/drawing/2014/main" id="{5C154E08-9F8F-87C2-9EBD-5F23165F2060}"/>
              </a:ext>
            </a:extLst>
          </p:cNvPr>
          <p:cNvSpPr>
            <a:spLocks noChangeArrowheads="1"/>
          </p:cNvSpPr>
          <p:nvPr/>
        </p:nvSpPr>
        <p:spPr bwMode="auto">
          <a:xfrm>
            <a:off x="6324600" y="3124200"/>
            <a:ext cx="533400" cy="5334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59" name="Text Box 1047">
            <a:extLst>
              <a:ext uri="{FF2B5EF4-FFF2-40B4-BE49-F238E27FC236}">
                <a16:creationId xmlns:a16="http://schemas.microsoft.com/office/drawing/2014/main" id="{E64BD2E7-EFC0-C83D-0099-82893D76B598}"/>
              </a:ext>
            </a:extLst>
          </p:cNvPr>
          <p:cNvSpPr txBox="1">
            <a:spLocks noChangeArrowheads="1"/>
          </p:cNvSpPr>
          <p:nvPr/>
        </p:nvSpPr>
        <p:spPr bwMode="auto">
          <a:xfrm>
            <a:off x="3657600" y="3048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39960" name="Text Box 1048">
            <a:extLst>
              <a:ext uri="{FF2B5EF4-FFF2-40B4-BE49-F238E27FC236}">
                <a16:creationId xmlns:a16="http://schemas.microsoft.com/office/drawing/2014/main" id="{CBD120BF-9CF6-0543-34D1-3612864F5F10}"/>
              </a:ext>
            </a:extLst>
          </p:cNvPr>
          <p:cNvSpPr txBox="1">
            <a:spLocks noChangeArrowheads="1"/>
          </p:cNvSpPr>
          <p:nvPr/>
        </p:nvSpPr>
        <p:spPr bwMode="auto">
          <a:xfrm>
            <a:off x="4572000" y="3048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9999"/>
                </a:solidFill>
              </a:rPr>
              <a:t>4</a:t>
            </a:r>
          </a:p>
        </p:txBody>
      </p:sp>
      <p:sp>
        <p:nvSpPr>
          <p:cNvPr id="39961" name="Text Box 1049">
            <a:extLst>
              <a:ext uri="{FF2B5EF4-FFF2-40B4-BE49-F238E27FC236}">
                <a16:creationId xmlns:a16="http://schemas.microsoft.com/office/drawing/2014/main" id="{10774CFF-9A1C-EA22-CC9A-C7E91AD00D8D}"/>
              </a:ext>
            </a:extLst>
          </p:cNvPr>
          <p:cNvSpPr txBox="1">
            <a:spLocks noChangeArrowheads="1"/>
          </p:cNvSpPr>
          <p:nvPr/>
        </p:nvSpPr>
        <p:spPr bwMode="auto">
          <a:xfrm>
            <a:off x="5486400" y="3048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39962" name="Text Box 1050">
            <a:extLst>
              <a:ext uri="{FF2B5EF4-FFF2-40B4-BE49-F238E27FC236}">
                <a16:creationId xmlns:a16="http://schemas.microsoft.com/office/drawing/2014/main" id="{6FA22D3F-D9E4-4D3B-A2DA-F4C1859094B2}"/>
              </a:ext>
            </a:extLst>
          </p:cNvPr>
          <p:cNvSpPr txBox="1">
            <a:spLocks noChangeArrowheads="1"/>
          </p:cNvSpPr>
          <p:nvPr/>
        </p:nvSpPr>
        <p:spPr bwMode="auto">
          <a:xfrm>
            <a:off x="6400800" y="3048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39963" name="Text Box 1051">
            <a:extLst>
              <a:ext uri="{FF2B5EF4-FFF2-40B4-BE49-F238E27FC236}">
                <a16:creationId xmlns:a16="http://schemas.microsoft.com/office/drawing/2014/main" id="{7E57AB5A-7B36-00F5-1725-F490FCADC6C6}"/>
              </a:ext>
            </a:extLst>
          </p:cNvPr>
          <p:cNvSpPr txBox="1">
            <a:spLocks noChangeArrowheads="1"/>
          </p:cNvSpPr>
          <p:nvPr/>
        </p:nvSpPr>
        <p:spPr bwMode="auto">
          <a:xfrm>
            <a:off x="7315200" y="3048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39964" name="Text Box 1052">
            <a:extLst>
              <a:ext uri="{FF2B5EF4-FFF2-40B4-BE49-F238E27FC236}">
                <a16:creationId xmlns:a16="http://schemas.microsoft.com/office/drawing/2014/main" id="{C4526072-82EF-55EE-F668-FE1BC1DEAA82}"/>
              </a:ext>
            </a:extLst>
          </p:cNvPr>
          <p:cNvSpPr txBox="1">
            <a:spLocks noChangeArrowheads="1"/>
          </p:cNvSpPr>
          <p:nvPr/>
        </p:nvSpPr>
        <p:spPr bwMode="auto">
          <a:xfrm>
            <a:off x="8229600" y="3048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6" name="Rectangle 2">
            <a:extLst>
              <a:ext uri="{FF2B5EF4-FFF2-40B4-BE49-F238E27FC236}">
                <a16:creationId xmlns:a16="http://schemas.microsoft.com/office/drawing/2014/main" id="{BA0C5FF7-BBAD-BA4F-AE0C-91A6BB6048ED}"/>
              </a:ext>
            </a:extLst>
          </p:cNvPr>
          <p:cNvSpPr txBox="1">
            <a:spLocks noChangeArrowheads="1"/>
          </p:cNvSpPr>
          <p:nvPr/>
        </p:nvSpPr>
        <p:spPr bwMode="auto">
          <a:xfrm>
            <a:off x="1905001" y="119063"/>
            <a:ext cx="7543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4400" b="1" kern="1200">
                <a:solidFill>
                  <a:schemeClr val="tx2"/>
                </a:solidFill>
                <a:latin typeface="+mj-lt"/>
                <a:ea typeface="+mj-ea"/>
                <a:cs typeface="+mj-cs"/>
              </a:defRPr>
            </a:lvl1pPr>
            <a:lvl2pPr algn="l" rtl="0" fontAlgn="base">
              <a:spcBef>
                <a:spcPct val="0"/>
              </a:spcBef>
              <a:spcAft>
                <a:spcPct val="0"/>
              </a:spcAft>
              <a:defRPr sz="4400" b="1">
                <a:solidFill>
                  <a:schemeClr val="tx2"/>
                </a:solidFill>
                <a:latin typeface="Times New Roman" panose="02020603050405020304" pitchFamily="18" charset="0"/>
              </a:defRPr>
            </a:lvl2pPr>
            <a:lvl3pPr algn="l" rtl="0" fontAlgn="base">
              <a:spcBef>
                <a:spcPct val="0"/>
              </a:spcBef>
              <a:spcAft>
                <a:spcPct val="0"/>
              </a:spcAft>
              <a:defRPr sz="4400" b="1">
                <a:solidFill>
                  <a:schemeClr val="tx2"/>
                </a:solidFill>
                <a:latin typeface="Times New Roman" panose="02020603050405020304" pitchFamily="18" charset="0"/>
              </a:defRPr>
            </a:lvl3pPr>
            <a:lvl4pPr algn="l" rtl="0" fontAlgn="base">
              <a:spcBef>
                <a:spcPct val="0"/>
              </a:spcBef>
              <a:spcAft>
                <a:spcPct val="0"/>
              </a:spcAft>
              <a:defRPr sz="4400" b="1">
                <a:solidFill>
                  <a:schemeClr val="tx2"/>
                </a:solidFill>
                <a:latin typeface="Times New Roman" panose="02020603050405020304" pitchFamily="18" charset="0"/>
              </a:defRPr>
            </a:lvl4pPr>
            <a:lvl5pPr algn="l" rtl="0" fontAlgn="base">
              <a:spcBef>
                <a:spcPct val="0"/>
              </a:spcBef>
              <a:spcAft>
                <a:spcPct val="0"/>
              </a:spcAft>
              <a:defRPr sz="4400" b="1">
                <a:solidFill>
                  <a:schemeClr val="tx2"/>
                </a:solidFill>
                <a:latin typeface="Times New Roman" panose="02020603050405020304" pitchFamily="18" charset="0"/>
              </a:defRPr>
            </a:lvl5pPr>
            <a:lvl6pPr marL="457200" algn="l" rtl="0" fontAlgn="base">
              <a:spcBef>
                <a:spcPct val="0"/>
              </a:spcBef>
              <a:spcAft>
                <a:spcPct val="0"/>
              </a:spcAft>
              <a:defRPr sz="4400" b="1">
                <a:solidFill>
                  <a:schemeClr val="tx2"/>
                </a:solidFill>
                <a:latin typeface="Times New Roman" panose="02020603050405020304" pitchFamily="18" charset="0"/>
              </a:defRPr>
            </a:lvl6pPr>
            <a:lvl7pPr marL="914400" algn="l" rtl="0" fontAlgn="base">
              <a:spcBef>
                <a:spcPct val="0"/>
              </a:spcBef>
              <a:spcAft>
                <a:spcPct val="0"/>
              </a:spcAft>
              <a:defRPr sz="4400" b="1">
                <a:solidFill>
                  <a:schemeClr val="tx2"/>
                </a:solidFill>
                <a:latin typeface="Times New Roman" panose="02020603050405020304" pitchFamily="18" charset="0"/>
              </a:defRPr>
            </a:lvl7pPr>
            <a:lvl8pPr marL="1371600" algn="l" rtl="0" fontAlgn="base">
              <a:spcBef>
                <a:spcPct val="0"/>
              </a:spcBef>
              <a:spcAft>
                <a:spcPct val="0"/>
              </a:spcAft>
              <a:defRPr sz="4400" b="1">
                <a:solidFill>
                  <a:schemeClr val="tx2"/>
                </a:solidFill>
                <a:latin typeface="Times New Roman" panose="02020603050405020304" pitchFamily="18" charset="0"/>
              </a:defRPr>
            </a:lvl8pPr>
            <a:lvl9pPr marL="1828800" algn="l" rtl="0" fontAlgn="base">
              <a:spcBef>
                <a:spcPct val="0"/>
              </a:spcBef>
              <a:spcAft>
                <a:spcPct val="0"/>
              </a:spcAft>
              <a:defRPr sz="4400" b="1">
                <a:solidFill>
                  <a:schemeClr val="tx2"/>
                </a:solidFill>
                <a:latin typeface="Times New Roman" panose="02020603050405020304" pitchFamily="18" charset="0"/>
              </a:defRPr>
            </a:lvl9pPr>
          </a:lstStyle>
          <a:p>
            <a:r>
              <a:rPr lang="en-US" altLang="en-US" dirty="0">
                <a:solidFill>
                  <a:schemeClr val="tx1"/>
                </a:solidFill>
              </a:rPr>
              <a:t>Example of insertion sort</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6125F791-4CA0-A49B-139B-0D293711A5CB}"/>
                  </a:ext>
                </a:extLst>
              </p14:cNvPr>
              <p14:cNvContentPartPr/>
              <p14:nvPr/>
            </p14:nvContentPartPr>
            <p14:xfrm>
              <a:off x="3601800" y="997560"/>
              <a:ext cx="3373920" cy="2658240"/>
            </p14:xfrm>
          </p:contentPart>
        </mc:Choice>
        <mc:Fallback>
          <p:pic>
            <p:nvPicPr>
              <p:cNvPr id="3" name="Ink 2">
                <a:extLst>
                  <a:ext uri="{FF2B5EF4-FFF2-40B4-BE49-F238E27FC236}">
                    <a16:creationId xmlns:a16="http://schemas.microsoft.com/office/drawing/2014/main" id="{6125F791-4CA0-A49B-139B-0D293711A5CB}"/>
                  </a:ext>
                </a:extLst>
              </p:cNvPr>
              <p:cNvPicPr/>
              <p:nvPr/>
            </p:nvPicPr>
            <p:blipFill>
              <a:blip r:embed="rId3"/>
              <a:stretch>
                <a:fillRect/>
              </a:stretch>
            </p:blipFill>
            <p:spPr>
              <a:xfrm>
                <a:off x="3592440" y="988200"/>
                <a:ext cx="3392640" cy="2676960"/>
              </a:xfrm>
              <a:prstGeom prst="rect">
                <a:avLst/>
              </a:prstGeom>
            </p:spPr>
          </p:pic>
        </mc:Fallback>
      </mc:AlternateContent>
    </p:spTree>
    <p:extLst>
      <p:ext uri="{BB962C8B-B14F-4D97-AF65-F5344CB8AC3E}">
        <p14:creationId xmlns:p14="http://schemas.microsoft.com/office/powerpoint/2010/main" val="3259469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E14A7D8A-4CBA-179E-5003-E1BCCC6204ED}"/>
              </a:ext>
            </a:extLst>
          </p:cNvPr>
          <p:cNvSpPr>
            <a:spLocks noGrp="1"/>
          </p:cNvSpPr>
          <p:nvPr>
            <p:ph type="sldNum" sz="quarter" idx="10"/>
          </p:nvPr>
        </p:nvSpPr>
        <p:spPr/>
        <p:txBody>
          <a:bodyPr/>
          <a:lstStyle/>
          <a:p>
            <a:r>
              <a:rPr lang="en-US" altLang="en-US"/>
              <a:t>L1.</a:t>
            </a:r>
            <a:fld id="{0218BAAD-525C-46E9-A371-B3CAD0565785}" type="slidenum">
              <a:rPr lang="en-US" altLang="en-US"/>
              <a:pPr/>
              <a:t>23</a:t>
            </a:fld>
            <a:endParaRPr lang="en-US" altLang="en-US"/>
          </a:p>
        </p:txBody>
      </p:sp>
      <p:grpSp>
        <p:nvGrpSpPr>
          <p:cNvPr id="43011" name="Group 1027">
            <a:extLst>
              <a:ext uri="{FF2B5EF4-FFF2-40B4-BE49-F238E27FC236}">
                <a16:creationId xmlns:a16="http://schemas.microsoft.com/office/drawing/2014/main" id="{74C3B37D-D137-22A6-8083-10958CC47A4F}"/>
              </a:ext>
            </a:extLst>
          </p:cNvPr>
          <p:cNvGrpSpPr>
            <a:grpSpLocks/>
          </p:cNvGrpSpPr>
          <p:nvPr/>
        </p:nvGrpSpPr>
        <p:grpSpPr bwMode="auto">
          <a:xfrm>
            <a:off x="3505201" y="1524001"/>
            <a:ext cx="5008563" cy="758825"/>
            <a:chOff x="1056" y="1152"/>
            <a:chExt cx="3155" cy="478"/>
          </a:xfrm>
        </p:grpSpPr>
        <p:sp>
          <p:nvSpPr>
            <p:cNvPr id="43012" name="Oval 1028">
              <a:extLst>
                <a:ext uri="{FF2B5EF4-FFF2-40B4-BE49-F238E27FC236}">
                  <a16:creationId xmlns:a16="http://schemas.microsoft.com/office/drawing/2014/main" id="{53B2874C-2637-F36F-DF45-8D390A1211A0}"/>
                </a:ext>
              </a:extLst>
            </p:cNvPr>
            <p:cNvSpPr>
              <a:spLocks noChangeArrowheads="1"/>
            </p:cNvSpPr>
            <p:nvPr/>
          </p:nvSpPr>
          <p:spPr bwMode="auto">
            <a:xfrm>
              <a:off x="1680" y="120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013" name="Text Box 1029">
              <a:extLst>
                <a:ext uri="{FF2B5EF4-FFF2-40B4-BE49-F238E27FC236}">
                  <a16:creationId xmlns:a16="http://schemas.microsoft.com/office/drawing/2014/main" id="{FA4132CC-BC85-185C-310E-ABC4D224E05F}"/>
                </a:ext>
              </a:extLst>
            </p:cNvPr>
            <p:cNvSpPr txBox="1">
              <a:spLocks noChangeArrowheads="1"/>
            </p:cNvSpPr>
            <p:nvPr/>
          </p:nvSpPr>
          <p:spPr bwMode="auto">
            <a:xfrm>
              <a:off x="1152"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43014" name="Text Box 1030">
              <a:extLst>
                <a:ext uri="{FF2B5EF4-FFF2-40B4-BE49-F238E27FC236}">
                  <a16:creationId xmlns:a16="http://schemas.microsoft.com/office/drawing/2014/main" id="{813BBC26-D5A7-7621-251C-7BDC6B182692}"/>
                </a:ext>
              </a:extLst>
            </p:cNvPr>
            <p:cNvSpPr txBox="1">
              <a:spLocks noChangeArrowheads="1"/>
            </p:cNvSpPr>
            <p:nvPr/>
          </p:nvSpPr>
          <p:spPr bwMode="auto">
            <a:xfrm>
              <a:off x="1728"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43015" name="Text Box 1031">
              <a:extLst>
                <a:ext uri="{FF2B5EF4-FFF2-40B4-BE49-F238E27FC236}">
                  <a16:creationId xmlns:a16="http://schemas.microsoft.com/office/drawing/2014/main" id="{A5A6CC73-C063-BD36-C8E8-7DD1AABDB83D}"/>
                </a:ext>
              </a:extLst>
            </p:cNvPr>
            <p:cNvSpPr txBox="1">
              <a:spLocks noChangeArrowheads="1"/>
            </p:cNvSpPr>
            <p:nvPr/>
          </p:nvSpPr>
          <p:spPr bwMode="auto">
            <a:xfrm>
              <a:off x="2304"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43016" name="Text Box 1032">
              <a:extLst>
                <a:ext uri="{FF2B5EF4-FFF2-40B4-BE49-F238E27FC236}">
                  <a16:creationId xmlns:a16="http://schemas.microsoft.com/office/drawing/2014/main" id="{151AB238-1816-C820-B0F9-A930249C5473}"/>
                </a:ext>
              </a:extLst>
            </p:cNvPr>
            <p:cNvSpPr txBox="1">
              <a:spLocks noChangeArrowheads="1"/>
            </p:cNvSpPr>
            <p:nvPr/>
          </p:nvSpPr>
          <p:spPr bwMode="auto">
            <a:xfrm>
              <a:off x="2880"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43017" name="Text Box 1033">
              <a:extLst>
                <a:ext uri="{FF2B5EF4-FFF2-40B4-BE49-F238E27FC236}">
                  <a16:creationId xmlns:a16="http://schemas.microsoft.com/office/drawing/2014/main" id="{273C9046-4EB8-4A75-D6A2-1FD6D9246535}"/>
                </a:ext>
              </a:extLst>
            </p:cNvPr>
            <p:cNvSpPr txBox="1">
              <a:spLocks noChangeArrowheads="1"/>
            </p:cNvSpPr>
            <p:nvPr/>
          </p:nvSpPr>
          <p:spPr bwMode="auto">
            <a:xfrm>
              <a:off x="3456"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43018" name="Text Box 1034">
              <a:extLst>
                <a:ext uri="{FF2B5EF4-FFF2-40B4-BE49-F238E27FC236}">
                  <a16:creationId xmlns:a16="http://schemas.microsoft.com/office/drawing/2014/main" id="{350B095A-2B69-F443-4187-3B82239C5B0B}"/>
                </a:ext>
              </a:extLst>
            </p:cNvPr>
            <p:cNvSpPr txBox="1">
              <a:spLocks noChangeArrowheads="1"/>
            </p:cNvSpPr>
            <p:nvPr/>
          </p:nvSpPr>
          <p:spPr bwMode="auto">
            <a:xfrm>
              <a:off x="4032"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43019" name="Arc 1035">
              <a:extLst>
                <a:ext uri="{FF2B5EF4-FFF2-40B4-BE49-F238E27FC236}">
                  <a16:creationId xmlns:a16="http://schemas.microsoft.com/office/drawing/2014/main" id="{F6D76E49-1AF6-9C72-DE9B-A6DDBD507D26}"/>
                </a:ext>
              </a:extLst>
            </p:cNvPr>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0"/>
                    <a:pt x="20587" y="0"/>
                  </a:cubicBezTo>
                  <a:cubicBezTo>
                    <a:pt x="32302" y="0"/>
                    <a:pt x="41882" y="9339"/>
                    <a:pt x="42180" y="21051"/>
                  </a:cubicBezTo>
                </a:path>
                <a:path w="42180" h="21600" stroke="0" extrusionOk="0">
                  <a:moveTo>
                    <a:pt x="0" y="15061"/>
                  </a:moveTo>
                  <a:cubicBezTo>
                    <a:pt x="2849" y="6092"/>
                    <a:pt x="11176" y="0"/>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43020" name="Group 1036">
            <a:extLst>
              <a:ext uri="{FF2B5EF4-FFF2-40B4-BE49-F238E27FC236}">
                <a16:creationId xmlns:a16="http://schemas.microsoft.com/office/drawing/2014/main" id="{BCA9B3A4-0592-0A44-B9C4-B95DD5C3558C}"/>
              </a:ext>
            </a:extLst>
          </p:cNvPr>
          <p:cNvGrpSpPr>
            <a:grpSpLocks/>
          </p:cNvGrpSpPr>
          <p:nvPr/>
        </p:nvGrpSpPr>
        <p:grpSpPr bwMode="auto">
          <a:xfrm>
            <a:off x="3657601" y="2286001"/>
            <a:ext cx="4856163" cy="758825"/>
            <a:chOff x="1152" y="1632"/>
            <a:chExt cx="3059" cy="478"/>
          </a:xfrm>
        </p:grpSpPr>
        <p:sp>
          <p:nvSpPr>
            <p:cNvPr id="43021" name="Oval 1037">
              <a:extLst>
                <a:ext uri="{FF2B5EF4-FFF2-40B4-BE49-F238E27FC236}">
                  <a16:creationId xmlns:a16="http://schemas.microsoft.com/office/drawing/2014/main" id="{05CE408D-9791-30AA-7688-DC68808FDFDB}"/>
                </a:ext>
              </a:extLst>
            </p:cNvPr>
            <p:cNvSpPr>
              <a:spLocks noChangeArrowheads="1"/>
            </p:cNvSpPr>
            <p:nvPr/>
          </p:nvSpPr>
          <p:spPr bwMode="auto">
            <a:xfrm>
              <a:off x="2256" y="168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022" name="Text Box 1038">
              <a:extLst>
                <a:ext uri="{FF2B5EF4-FFF2-40B4-BE49-F238E27FC236}">
                  <a16:creationId xmlns:a16="http://schemas.microsoft.com/office/drawing/2014/main" id="{B8587A1D-1ABF-C1C5-B770-2F9B33135E91}"/>
                </a:ext>
              </a:extLst>
            </p:cNvPr>
            <p:cNvSpPr txBox="1">
              <a:spLocks noChangeArrowheads="1"/>
            </p:cNvSpPr>
            <p:nvPr/>
          </p:nvSpPr>
          <p:spPr bwMode="auto">
            <a:xfrm>
              <a:off x="1152"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43023" name="Text Box 1039">
              <a:extLst>
                <a:ext uri="{FF2B5EF4-FFF2-40B4-BE49-F238E27FC236}">
                  <a16:creationId xmlns:a16="http://schemas.microsoft.com/office/drawing/2014/main" id="{CFCABB86-C92D-D4E1-67C0-F28BDFC91BB2}"/>
                </a:ext>
              </a:extLst>
            </p:cNvPr>
            <p:cNvSpPr txBox="1">
              <a:spLocks noChangeArrowheads="1"/>
            </p:cNvSpPr>
            <p:nvPr/>
          </p:nvSpPr>
          <p:spPr bwMode="auto">
            <a:xfrm>
              <a:off x="1728"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43024" name="Text Box 1040">
              <a:extLst>
                <a:ext uri="{FF2B5EF4-FFF2-40B4-BE49-F238E27FC236}">
                  <a16:creationId xmlns:a16="http://schemas.microsoft.com/office/drawing/2014/main" id="{BDA2990A-BF61-997F-6479-D9F5FDDE2AD8}"/>
                </a:ext>
              </a:extLst>
            </p:cNvPr>
            <p:cNvSpPr txBox="1">
              <a:spLocks noChangeArrowheads="1"/>
            </p:cNvSpPr>
            <p:nvPr/>
          </p:nvSpPr>
          <p:spPr bwMode="auto">
            <a:xfrm>
              <a:off x="2304"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43025" name="Text Box 1041">
              <a:extLst>
                <a:ext uri="{FF2B5EF4-FFF2-40B4-BE49-F238E27FC236}">
                  <a16:creationId xmlns:a16="http://schemas.microsoft.com/office/drawing/2014/main" id="{0E78178F-C66E-5D9D-E0FB-04ED83132A1F}"/>
                </a:ext>
              </a:extLst>
            </p:cNvPr>
            <p:cNvSpPr txBox="1">
              <a:spLocks noChangeArrowheads="1"/>
            </p:cNvSpPr>
            <p:nvPr/>
          </p:nvSpPr>
          <p:spPr bwMode="auto">
            <a:xfrm>
              <a:off x="2880"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43026" name="Text Box 1042">
              <a:extLst>
                <a:ext uri="{FF2B5EF4-FFF2-40B4-BE49-F238E27FC236}">
                  <a16:creationId xmlns:a16="http://schemas.microsoft.com/office/drawing/2014/main" id="{8988F324-CFA9-2BEF-A8D5-A738E4B1AF44}"/>
                </a:ext>
              </a:extLst>
            </p:cNvPr>
            <p:cNvSpPr txBox="1">
              <a:spLocks noChangeArrowheads="1"/>
            </p:cNvSpPr>
            <p:nvPr/>
          </p:nvSpPr>
          <p:spPr bwMode="auto">
            <a:xfrm>
              <a:off x="3456"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43027" name="Text Box 1043">
              <a:extLst>
                <a:ext uri="{FF2B5EF4-FFF2-40B4-BE49-F238E27FC236}">
                  <a16:creationId xmlns:a16="http://schemas.microsoft.com/office/drawing/2014/main" id="{1A8217D6-B3E3-E104-DDED-9269A5F73B6F}"/>
                </a:ext>
              </a:extLst>
            </p:cNvPr>
            <p:cNvSpPr txBox="1">
              <a:spLocks noChangeArrowheads="1"/>
            </p:cNvSpPr>
            <p:nvPr/>
          </p:nvSpPr>
          <p:spPr bwMode="auto">
            <a:xfrm>
              <a:off x="4032"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43028" name="Arc 1044">
              <a:extLst>
                <a:ext uri="{FF2B5EF4-FFF2-40B4-BE49-F238E27FC236}">
                  <a16:creationId xmlns:a16="http://schemas.microsoft.com/office/drawing/2014/main" id="{72CF7F80-16DA-BE76-7DA4-9883E246A7C6}"/>
                </a:ext>
              </a:extLst>
            </p:cNvPr>
            <p:cNvSpPr>
              <a:spLocks/>
            </p:cNvSpPr>
            <p:nvPr/>
          </p:nvSpPr>
          <p:spPr bwMode="auto">
            <a:xfrm rot="-10800000">
              <a:off x="1632" y="192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0"/>
                    <a:pt x="20587" y="0"/>
                  </a:cubicBezTo>
                  <a:cubicBezTo>
                    <a:pt x="32302" y="0"/>
                    <a:pt x="41882" y="9339"/>
                    <a:pt x="42180" y="21051"/>
                  </a:cubicBezTo>
                </a:path>
                <a:path w="42180" h="21600" stroke="0" extrusionOk="0">
                  <a:moveTo>
                    <a:pt x="0" y="15061"/>
                  </a:moveTo>
                  <a:cubicBezTo>
                    <a:pt x="2849" y="6092"/>
                    <a:pt x="11176" y="0"/>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43029" name="Group 1045">
            <a:extLst>
              <a:ext uri="{FF2B5EF4-FFF2-40B4-BE49-F238E27FC236}">
                <a16:creationId xmlns:a16="http://schemas.microsoft.com/office/drawing/2014/main" id="{B8BE4718-345C-D685-1A4C-97184AB97BF6}"/>
              </a:ext>
            </a:extLst>
          </p:cNvPr>
          <p:cNvGrpSpPr>
            <a:grpSpLocks/>
          </p:cNvGrpSpPr>
          <p:nvPr/>
        </p:nvGrpSpPr>
        <p:grpSpPr bwMode="auto">
          <a:xfrm>
            <a:off x="3657601" y="3048001"/>
            <a:ext cx="4856163" cy="758825"/>
            <a:chOff x="1152" y="2112"/>
            <a:chExt cx="3059" cy="478"/>
          </a:xfrm>
        </p:grpSpPr>
        <p:sp>
          <p:nvSpPr>
            <p:cNvPr id="43030" name="Oval 1046">
              <a:extLst>
                <a:ext uri="{FF2B5EF4-FFF2-40B4-BE49-F238E27FC236}">
                  <a16:creationId xmlns:a16="http://schemas.microsoft.com/office/drawing/2014/main" id="{A66AF9A2-086A-9BE7-0949-BD4D0FAC5A94}"/>
                </a:ext>
              </a:extLst>
            </p:cNvPr>
            <p:cNvSpPr>
              <a:spLocks noChangeArrowheads="1"/>
            </p:cNvSpPr>
            <p:nvPr/>
          </p:nvSpPr>
          <p:spPr bwMode="auto">
            <a:xfrm>
              <a:off x="2832" y="216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031" name="Text Box 1047">
              <a:extLst>
                <a:ext uri="{FF2B5EF4-FFF2-40B4-BE49-F238E27FC236}">
                  <a16:creationId xmlns:a16="http://schemas.microsoft.com/office/drawing/2014/main" id="{A5BDDD25-BC72-3437-D739-5A6B761AAB41}"/>
                </a:ext>
              </a:extLst>
            </p:cNvPr>
            <p:cNvSpPr txBox="1">
              <a:spLocks noChangeArrowheads="1"/>
            </p:cNvSpPr>
            <p:nvPr/>
          </p:nvSpPr>
          <p:spPr bwMode="auto">
            <a:xfrm>
              <a:off x="1152"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43032" name="Text Box 1048">
              <a:extLst>
                <a:ext uri="{FF2B5EF4-FFF2-40B4-BE49-F238E27FC236}">
                  <a16:creationId xmlns:a16="http://schemas.microsoft.com/office/drawing/2014/main" id="{D3DF536B-3810-B1BD-1E66-94B76AB394B7}"/>
                </a:ext>
              </a:extLst>
            </p:cNvPr>
            <p:cNvSpPr txBox="1">
              <a:spLocks noChangeArrowheads="1"/>
            </p:cNvSpPr>
            <p:nvPr/>
          </p:nvSpPr>
          <p:spPr bwMode="auto">
            <a:xfrm>
              <a:off x="1728"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43033" name="Text Box 1049">
              <a:extLst>
                <a:ext uri="{FF2B5EF4-FFF2-40B4-BE49-F238E27FC236}">
                  <a16:creationId xmlns:a16="http://schemas.microsoft.com/office/drawing/2014/main" id="{B14CFEDB-EEFF-64FD-1228-2A666C0E668F}"/>
                </a:ext>
              </a:extLst>
            </p:cNvPr>
            <p:cNvSpPr txBox="1">
              <a:spLocks noChangeArrowheads="1"/>
            </p:cNvSpPr>
            <p:nvPr/>
          </p:nvSpPr>
          <p:spPr bwMode="auto">
            <a:xfrm>
              <a:off x="2304"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43034" name="Text Box 1050">
              <a:extLst>
                <a:ext uri="{FF2B5EF4-FFF2-40B4-BE49-F238E27FC236}">
                  <a16:creationId xmlns:a16="http://schemas.microsoft.com/office/drawing/2014/main" id="{33162189-E2E2-4A82-6D91-B37536E285DC}"/>
                </a:ext>
              </a:extLst>
            </p:cNvPr>
            <p:cNvSpPr txBox="1">
              <a:spLocks noChangeArrowheads="1"/>
            </p:cNvSpPr>
            <p:nvPr/>
          </p:nvSpPr>
          <p:spPr bwMode="auto">
            <a:xfrm>
              <a:off x="2880"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43035" name="Text Box 1051">
              <a:extLst>
                <a:ext uri="{FF2B5EF4-FFF2-40B4-BE49-F238E27FC236}">
                  <a16:creationId xmlns:a16="http://schemas.microsoft.com/office/drawing/2014/main" id="{1A2DA8BD-7F94-4621-C2AD-99A0DFF0771E}"/>
                </a:ext>
              </a:extLst>
            </p:cNvPr>
            <p:cNvSpPr txBox="1">
              <a:spLocks noChangeArrowheads="1"/>
            </p:cNvSpPr>
            <p:nvPr/>
          </p:nvSpPr>
          <p:spPr bwMode="auto">
            <a:xfrm>
              <a:off x="3456"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43036" name="Text Box 1052">
              <a:extLst>
                <a:ext uri="{FF2B5EF4-FFF2-40B4-BE49-F238E27FC236}">
                  <a16:creationId xmlns:a16="http://schemas.microsoft.com/office/drawing/2014/main" id="{4C1EE89A-6D7D-0107-9810-53DC43F45BBA}"/>
                </a:ext>
              </a:extLst>
            </p:cNvPr>
            <p:cNvSpPr txBox="1">
              <a:spLocks noChangeArrowheads="1"/>
            </p:cNvSpPr>
            <p:nvPr/>
          </p:nvSpPr>
          <p:spPr bwMode="auto">
            <a:xfrm>
              <a:off x="4032"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43037" name="Arc 1053">
              <a:extLst>
                <a:ext uri="{FF2B5EF4-FFF2-40B4-BE49-F238E27FC236}">
                  <a16:creationId xmlns:a16="http://schemas.microsoft.com/office/drawing/2014/main" id="{EDD05103-A6E6-4BE4-BB51-BE99BAA6A816}"/>
                </a:ext>
              </a:extLst>
            </p:cNvPr>
            <p:cNvSpPr>
              <a:spLocks/>
            </p:cNvSpPr>
            <p:nvPr/>
          </p:nvSpPr>
          <p:spPr bwMode="auto">
            <a:xfrm rot="-10800000">
              <a:off x="2640" y="2404"/>
              <a:ext cx="318"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0"/>
                    <a:pt x="20587" y="0"/>
                  </a:cubicBezTo>
                  <a:cubicBezTo>
                    <a:pt x="32302" y="0"/>
                    <a:pt x="41882" y="9339"/>
                    <a:pt x="42180" y="21051"/>
                  </a:cubicBezTo>
                </a:path>
                <a:path w="42180" h="21600" stroke="0" extrusionOk="0">
                  <a:moveTo>
                    <a:pt x="0" y="15061"/>
                  </a:moveTo>
                  <a:cubicBezTo>
                    <a:pt x="2849" y="6092"/>
                    <a:pt x="11176" y="0"/>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6" name="Rectangle 2">
            <a:extLst>
              <a:ext uri="{FF2B5EF4-FFF2-40B4-BE49-F238E27FC236}">
                <a16:creationId xmlns:a16="http://schemas.microsoft.com/office/drawing/2014/main" id="{93372D3F-4C26-16CF-F636-D3ECA93A7F3E}"/>
              </a:ext>
            </a:extLst>
          </p:cNvPr>
          <p:cNvSpPr txBox="1">
            <a:spLocks noChangeArrowheads="1"/>
          </p:cNvSpPr>
          <p:nvPr/>
        </p:nvSpPr>
        <p:spPr bwMode="auto">
          <a:xfrm>
            <a:off x="1856582" y="331790"/>
            <a:ext cx="7543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4400" b="1" kern="1200">
                <a:solidFill>
                  <a:schemeClr val="tx2"/>
                </a:solidFill>
                <a:latin typeface="+mj-lt"/>
                <a:ea typeface="+mj-ea"/>
                <a:cs typeface="+mj-cs"/>
              </a:defRPr>
            </a:lvl1pPr>
            <a:lvl2pPr algn="l" rtl="0" fontAlgn="base">
              <a:spcBef>
                <a:spcPct val="0"/>
              </a:spcBef>
              <a:spcAft>
                <a:spcPct val="0"/>
              </a:spcAft>
              <a:defRPr sz="4400" b="1">
                <a:solidFill>
                  <a:schemeClr val="tx2"/>
                </a:solidFill>
                <a:latin typeface="Times New Roman" panose="02020603050405020304" pitchFamily="18" charset="0"/>
              </a:defRPr>
            </a:lvl2pPr>
            <a:lvl3pPr algn="l" rtl="0" fontAlgn="base">
              <a:spcBef>
                <a:spcPct val="0"/>
              </a:spcBef>
              <a:spcAft>
                <a:spcPct val="0"/>
              </a:spcAft>
              <a:defRPr sz="4400" b="1">
                <a:solidFill>
                  <a:schemeClr val="tx2"/>
                </a:solidFill>
                <a:latin typeface="Times New Roman" panose="02020603050405020304" pitchFamily="18" charset="0"/>
              </a:defRPr>
            </a:lvl3pPr>
            <a:lvl4pPr algn="l" rtl="0" fontAlgn="base">
              <a:spcBef>
                <a:spcPct val="0"/>
              </a:spcBef>
              <a:spcAft>
                <a:spcPct val="0"/>
              </a:spcAft>
              <a:defRPr sz="4400" b="1">
                <a:solidFill>
                  <a:schemeClr val="tx2"/>
                </a:solidFill>
                <a:latin typeface="Times New Roman" panose="02020603050405020304" pitchFamily="18" charset="0"/>
              </a:defRPr>
            </a:lvl4pPr>
            <a:lvl5pPr algn="l" rtl="0" fontAlgn="base">
              <a:spcBef>
                <a:spcPct val="0"/>
              </a:spcBef>
              <a:spcAft>
                <a:spcPct val="0"/>
              </a:spcAft>
              <a:defRPr sz="4400" b="1">
                <a:solidFill>
                  <a:schemeClr val="tx2"/>
                </a:solidFill>
                <a:latin typeface="Times New Roman" panose="02020603050405020304" pitchFamily="18" charset="0"/>
              </a:defRPr>
            </a:lvl5pPr>
            <a:lvl6pPr marL="457200" algn="l" rtl="0" fontAlgn="base">
              <a:spcBef>
                <a:spcPct val="0"/>
              </a:spcBef>
              <a:spcAft>
                <a:spcPct val="0"/>
              </a:spcAft>
              <a:defRPr sz="4400" b="1">
                <a:solidFill>
                  <a:schemeClr val="tx2"/>
                </a:solidFill>
                <a:latin typeface="Times New Roman" panose="02020603050405020304" pitchFamily="18" charset="0"/>
              </a:defRPr>
            </a:lvl6pPr>
            <a:lvl7pPr marL="914400" algn="l" rtl="0" fontAlgn="base">
              <a:spcBef>
                <a:spcPct val="0"/>
              </a:spcBef>
              <a:spcAft>
                <a:spcPct val="0"/>
              </a:spcAft>
              <a:defRPr sz="4400" b="1">
                <a:solidFill>
                  <a:schemeClr val="tx2"/>
                </a:solidFill>
                <a:latin typeface="Times New Roman" panose="02020603050405020304" pitchFamily="18" charset="0"/>
              </a:defRPr>
            </a:lvl7pPr>
            <a:lvl8pPr marL="1371600" algn="l" rtl="0" fontAlgn="base">
              <a:spcBef>
                <a:spcPct val="0"/>
              </a:spcBef>
              <a:spcAft>
                <a:spcPct val="0"/>
              </a:spcAft>
              <a:defRPr sz="4400" b="1">
                <a:solidFill>
                  <a:schemeClr val="tx2"/>
                </a:solidFill>
                <a:latin typeface="Times New Roman" panose="02020603050405020304" pitchFamily="18" charset="0"/>
              </a:defRPr>
            </a:lvl8pPr>
            <a:lvl9pPr marL="1828800" algn="l" rtl="0" fontAlgn="base">
              <a:spcBef>
                <a:spcPct val="0"/>
              </a:spcBef>
              <a:spcAft>
                <a:spcPct val="0"/>
              </a:spcAft>
              <a:defRPr sz="4400" b="1">
                <a:solidFill>
                  <a:schemeClr val="tx2"/>
                </a:solidFill>
                <a:latin typeface="Times New Roman" panose="02020603050405020304" pitchFamily="18" charset="0"/>
              </a:defRPr>
            </a:lvl9pPr>
          </a:lstStyle>
          <a:p>
            <a:r>
              <a:rPr lang="en-US" altLang="en-US" dirty="0">
                <a:solidFill>
                  <a:srgbClr val="FF0000"/>
                </a:solidFill>
              </a:rPr>
              <a:t>Example of insertion sort</a:t>
            </a:r>
          </a:p>
        </p:txBody>
      </p:sp>
    </p:spTree>
    <p:extLst>
      <p:ext uri="{BB962C8B-B14F-4D97-AF65-F5344CB8AC3E}">
        <p14:creationId xmlns:p14="http://schemas.microsoft.com/office/powerpoint/2010/main" val="3942634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190FA7C5-ED62-9789-0374-C3CC1D52F35B}"/>
              </a:ext>
            </a:extLst>
          </p:cNvPr>
          <p:cNvSpPr>
            <a:spLocks noGrp="1"/>
          </p:cNvSpPr>
          <p:nvPr>
            <p:ph type="sldNum" sz="quarter" idx="10"/>
          </p:nvPr>
        </p:nvSpPr>
        <p:spPr/>
        <p:txBody>
          <a:bodyPr/>
          <a:lstStyle/>
          <a:p>
            <a:r>
              <a:rPr lang="en-US" altLang="en-US"/>
              <a:t>L1.</a:t>
            </a:r>
            <a:fld id="{9C0C6C02-E61A-4550-BBB6-F5F22D91EEF9}" type="slidenum">
              <a:rPr lang="en-US" altLang="en-US"/>
              <a:pPr/>
              <a:t>24</a:t>
            </a:fld>
            <a:endParaRPr lang="en-US" altLang="en-US"/>
          </a:p>
        </p:txBody>
      </p:sp>
      <p:grpSp>
        <p:nvGrpSpPr>
          <p:cNvPr id="41987" name="Group 3">
            <a:extLst>
              <a:ext uri="{FF2B5EF4-FFF2-40B4-BE49-F238E27FC236}">
                <a16:creationId xmlns:a16="http://schemas.microsoft.com/office/drawing/2014/main" id="{11156588-47B3-2EB2-920E-1EB73049B4CD}"/>
              </a:ext>
            </a:extLst>
          </p:cNvPr>
          <p:cNvGrpSpPr>
            <a:grpSpLocks/>
          </p:cNvGrpSpPr>
          <p:nvPr/>
        </p:nvGrpSpPr>
        <p:grpSpPr bwMode="auto">
          <a:xfrm>
            <a:off x="3505201" y="1524001"/>
            <a:ext cx="5008563" cy="758825"/>
            <a:chOff x="1056" y="1152"/>
            <a:chExt cx="3155" cy="478"/>
          </a:xfrm>
        </p:grpSpPr>
        <p:sp>
          <p:nvSpPr>
            <p:cNvPr id="41988" name="Oval 4">
              <a:extLst>
                <a:ext uri="{FF2B5EF4-FFF2-40B4-BE49-F238E27FC236}">
                  <a16:creationId xmlns:a16="http://schemas.microsoft.com/office/drawing/2014/main" id="{4D45C161-8048-BD34-C9CA-D9FA928B1CB5}"/>
                </a:ext>
              </a:extLst>
            </p:cNvPr>
            <p:cNvSpPr>
              <a:spLocks noChangeArrowheads="1"/>
            </p:cNvSpPr>
            <p:nvPr/>
          </p:nvSpPr>
          <p:spPr bwMode="auto">
            <a:xfrm>
              <a:off x="1680" y="120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989" name="Text Box 5">
              <a:extLst>
                <a:ext uri="{FF2B5EF4-FFF2-40B4-BE49-F238E27FC236}">
                  <a16:creationId xmlns:a16="http://schemas.microsoft.com/office/drawing/2014/main" id="{8A4C4660-89D3-96B1-DC81-B28F838C5BA3}"/>
                </a:ext>
              </a:extLst>
            </p:cNvPr>
            <p:cNvSpPr txBox="1">
              <a:spLocks noChangeArrowheads="1"/>
            </p:cNvSpPr>
            <p:nvPr/>
          </p:nvSpPr>
          <p:spPr bwMode="auto">
            <a:xfrm>
              <a:off x="1152"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41990" name="Text Box 6">
              <a:extLst>
                <a:ext uri="{FF2B5EF4-FFF2-40B4-BE49-F238E27FC236}">
                  <a16:creationId xmlns:a16="http://schemas.microsoft.com/office/drawing/2014/main" id="{99B9EEC9-92AF-5853-569A-346E6CABF451}"/>
                </a:ext>
              </a:extLst>
            </p:cNvPr>
            <p:cNvSpPr txBox="1">
              <a:spLocks noChangeArrowheads="1"/>
            </p:cNvSpPr>
            <p:nvPr/>
          </p:nvSpPr>
          <p:spPr bwMode="auto">
            <a:xfrm>
              <a:off x="1728"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41991" name="Text Box 7">
              <a:extLst>
                <a:ext uri="{FF2B5EF4-FFF2-40B4-BE49-F238E27FC236}">
                  <a16:creationId xmlns:a16="http://schemas.microsoft.com/office/drawing/2014/main" id="{8136A34E-522D-BE9B-3CE5-D8376A2B6EAF}"/>
                </a:ext>
              </a:extLst>
            </p:cNvPr>
            <p:cNvSpPr txBox="1">
              <a:spLocks noChangeArrowheads="1"/>
            </p:cNvSpPr>
            <p:nvPr/>
          </p:nvSpPr>
          <p:spPr bwMode="auto">
            <a:xfrm>
              <a:off x="2304"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41992" name="Text Box 8">
              <a:extLst>
                <a:ext uri="{FF2B5EF4-FFF2-40B4-BE49-F238E27FC236}">
                  <a16:creationId xmlns:a16="http://schemas.microsoft.com/office/drawing/2014/main" id="{1B2D0245-03E8-4A84-1C1A-3A34D1A13F97}"/>
                </a:ext>
              </a:extLst>
            </p:cNvPr>
            <p:cNvSpPr txBox="1">
              <a:spLocks noChangeArrowheads="1"/>
            </p:cNvSpPr>
            <p:nvPr/>
          </p:nvSpPr>
          <p:spPr bwMode="auto">
            <a:xfrm>
              <a:off x="2880"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41993" name="Text Box 9">
              <a:extLst>
                <a:ext uri="{FF2B5EF4-FFF2-40B4-BE49-F238E27FC236}">
                  <a16:creationId xmlns:a16="http://schemas.microsoft.com/office/drawing/2014/main" id="{36484E5F-5ABA-F8A4-55DC-53667CB45334}"/>
                </a:ext>
              </a:extLst>
            </p:cNvPr>
            <p:cNvSpPr txBox="1">
              <a:spLocks noChangeArrowheads="1"/>
            </p:cNvSpPr>
            <p:nvPr/>
          </p:nvSpPr>
          <p:spPr bwMode="auto">
            <a:xfrm>
              <a:off x="3456"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41994" name="Text Box 10">
              <a:extLst>
                <a:ext uri="{FF2B5EF4-FFF2-40B4-BE49-F238E27FC236}">
                  <a16:creationId xmlns:a16="http://schemas.microsoft.com/office/drawing/2014/main" id="{6913F158-DB3F-5263-1CC0-1AA26874E765}"/>
                </a:ext>
              </a:extLst>
            </p:cNvPr>
            <p:cNvSpPr txBox="1">
              <a:spLocks noChangeArrowheads="1"/>
            </p:cNvSpPr>
            <p:nvPr/>
          </p:nvSpPr>
          <p:spPr bwMode="auto">
            <a:xfrm>
              <a:off x="4032"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41995" name="Arc 11">
              <a:extLst>
                <a:ext uri="{FF2B5EF4-FFF2-40B4-BE49-F238E27FC236}">
                  <a16:creationId xmlns:a16="http://schemas.microsoft.com/office/drawing/2014/main" id="{C7309089-CDCF-0266-16E0-767F26533219}"/>
                </a:ext>
              </a:extLst>
            </p:cNvPr>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0"/>
                    <a:pt x="20587" y="0"/>
                  </a:cubicBezTo>
                  <a:cubicBezTo>
                    <a:pt x="32302" y="0"/>
                    <a:pt x="41882" y="9339"/>
                    <a:pt x="42180" y="21051"/>
                  </a:cubicBezTo>
                </a:path>
                <a:path w="42180" h="21600" stroke="0" extrusionOk="0">
                  <a:moveTo>
                    <a:pt x="0" y="15061"/>
                  </a:moveTo>
                  <a:cubicBezTo>
                    <a:pt x="2849" y="6092"/>
                    <a:pt x="11176" y="0"/>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41996" name="Group 12">
            <a:extLst>
              <a:ext uri="{FF2B5EF4-FFF2-40B4-BE49-F238E27FC236}">
                <a16:creationId xmlns:a16="http://schemas.microsoft.com/office/drawing/2014/main" id="{008FC904-5589-EC4C-A86B-6B49F2F7BBD5}"/>
              </a:ext>
            </a:extLst>
          </p:cNvPr>
          <p:cNvGrpSpPr>
            <a:grpSpLocks/>
          </p:cNvGrpSpPr>
          <p:nvPr/>
        </p:nvGrpSpPr>
        <p:grpSpPr bwMode="auto">
          <a:xfrm>
            <a:off x="3657601" y="2286001"/>
            <a:ext cx="4856163" cy="758825"/>
            <a:chOff x="1152" y="1632"/>
            <a:chExt cx="3059" cy="478"/>
          </a:xfrm>
        </p:grpSpPr>
        <p:sp>
          <p:nvSpPr>
            <p:cNvPr id="41997" name="Oval 13">
              <a:extLst>
                <a:ext uri="{FF2B5EF4-FFF2-40B4-BE49-F238E27FC236}">
                  <a16:creationId xmlns:a16="http://schemas.microsoft.com/office/drawing/2014/main" id="{A7C852B3-7FE2-254F-CB66-0A6DBC1240CB}"/>
                </a:ext>
              </a:extLst>
            </p:cNvPr>
            <p:cNvSpPr>
              <a:spLocks noChangeArrowheads="1"/>
            </p:cNvSpPr>
            <p:nvPr/>
          </p:nvSpPr>
          <p:spPr bwMode="auto">
            <a:xfrm>
              <a:off x="2256" y="168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998" name="Text Box 14">
              <a:extLst>
                <a:ext uri="{FF2B5EF4-FFF2-40B4-BE49-F238E27FC236}">
                  <a16:creationId xmlns:a16="http://schemas.microsoft.com/office/drawing/2014/main" id="{3CAF8ACF-3FC0-494E-FB78-2EDBF37DEFCC}"/>
                </a:ext>
              </a:extLst>
            </p:cNvPr>
            <p:cNvSpPr txBox="1">
              <a:spLocks noChangeArrowheads="1"/>
            </p:cNvSpPr>
            <p:nvPr/>
          </p:nvSpPr>
          <p:spPr bwMode="auto">
            <a:xfrm>
              <a:off x="1152"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41999" name="Text Box 15">
              <a:extLst>
                <a:ext uri="{FF2B5EF4-FFF2-40B4-BE49-F238E27FC236}">
                  <a16:creationId xmlns:a16="http://schemas.microsoft.com/office/drawing/2014/main" id="{FEFBB9C0-40C5-3146-652C-0E0346E41A28}"/>
                </a:ext>
              </a:extLst>
            </p:cNvPr>
            <p:cNvSpPr txBox="1">
              <a:spLocks noChangeArrowheads="1"/>
            </p:cNvSpPr>
            <p:nvPr/>
          </p:nvSpPr>
          <p:spPr bwMode="auto">
            <a:xfrm>
              <a:off x="1728"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42000" name="Text Box 16">
              <a:extLst>
                <a:ext uri="{FF2B5EF4-FFF2-40B4-BE49-F238E27FC236}">
                  <a16:creationId xmlns:a16="http://schemas.microsoft.com/office/drawing/2014/main" id="{AA2E2487-B9CB-B634-55AB-710026984FBE}"/>
                </a:ext>
              </a:extLst>
            </p:cNvPr>
            <p:cNvSpPr txBox="1">
              <a:spLocks noChangeArrowheads="1"/>
            </p:cNvSpPr>
            <p:nvPr/>
          </p:nvSpPr>
          <p:spPr bwMode="auto">
            <a:xfrm>
              <a:off x="2304"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42001" name="Text Box 17">
              <a:extLst>
                <a:ext uri="{FF2B5EF4-FFF2-40B4-BE49-F238E27FC236}">
                  <a16:creationId xmlns:a16="http://schemas.microsoft.com/office/drawing/2014/main" id="{E093ED4B-260E-1E5C-74D6-63826312721B}"/>
                </a:ext>
              </a:extLst>
            </p:cNvPr>
            <p:cNvSpPr txBox="1">
              <a:spLocks noChangeArrowheads="1"/>
            </p:cNvSpPr>
            <p:nvPr/>
          </p:nvSpPr>
          <p:spPr bwMode="auto">
            <a:xfrm>
              <a:off x="2880"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42002" name="Text Box 18">
              <a:extLst>
                <a:ext uri="{FF2B5EF4-FFF2-40B4-BE49-F238E27FC236}">
                  <a16:creationId xmlns:a16="http://schemas.microsoft.com/office/drawing/2014/main" id="{02A47809-9C36-CD14-C407-9AEC01931FC1}"/>
                </a:ext>
              </a:extLst>
            </p:cNvPr>
            <p:cNvSpPr txBox="1">
              <a:spLocks noChangeArrowheads="1"/>
            </p:cNvSpPr>
            <p:nvPr/>
          </p:nvSpPr>
          <p:spPr bwMode="auto">
            <a:xfrm>
              <a:off x="3456"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42003" name="Text Box 19">
              <a:extLst>
                <a:ext uri="{FF2B5EF4-FFF2-40B4-BE49-F238E27FC236}">
                  <a16:creationId xmlns:a16="http://schemas.microsoft.com/office/drawing/2014/main" id="{5E475BE3-694A-AD40-31DB-28B15A689ACF}"/>
                </a:ext>
              </a:extLst>
            </p:cNvPr>
            <p:cNvSpPr txBox="1">
              <a:spLocks noChangeArrowheads="1"/>
            </p:cNvSpPr>
            <p:nvPr/>
          </p:nvSpPr>
          <p:spPr bwMode="auto">
            <a:xfrm>
              <a:off x="4032"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42004" name="Arc 20">
              <a:extLst>
                <a:ext uri="{FF2B5EF4-FFF2-40B4-BE49-F238E27FC236}">
                  <a16:creationId xmlns:a16="http://schemas.microsoft.com/office/drawing/2014/main" id="{042E9175-91F4-FA9B-4C02-1CCF2CA06995}"/>
                </a:ext>
              </a:extLst>
            </p:cNvPr>
            <p:cNvSpPr>
              <a:spLocks/>
            </p:cNvSpPr>
            <p:nvPr/>
          </p:nvSpPr>
          <p:spPr bwMode="auto">
            <a:xfrm rot="-10800000">
              <a:off x="1632" y="192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0"/>
                    <a:pt x="20587" y="0"/>
                  </a:cubicBezTo>
                  <a:cubicBezTo>
                    <a:pt x="32302" y="0"/>
                    <a:pt x="41882" y="9339"/>
                    <a:pt x="42180" y="21051"/>
                  </a:cubicBezTo>
                </a:path>
                <a:path w="42180" h="21600" stroke="0" extrusionOk="0">
                  <a:moveTo>
                    <a:pt x="0" y="15061"/>
                  </a:moveTo>
                  <a:cubicBezTo>
                    <a:pt x="2849" y="6092"/>
                    <a:pt x="11176" y="0"/>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42005" name="Group 21">
            <a:extLst>
              <a:ext uri="{FF2B5EF4-FFF2-40B4-BE49-F238E27FC236}">
                <a16:creationId xmlns:a16="http://schemas.microsoft.com/office/drawing/2014/main" id="{F28067AC-26B5-30B3-44D6-548E7A559D77}"/>
              </a:ext>
            </a:extLst>
          </p:cNvPr>
          <p:cNvGrpSpPr>
            <a:grpSpLocks/>
          </p:cNvGrpSpPr>
          <p:nvPr/>
        </p:nvGrpSpPr>
        <p:grpSpPr bwMode="auto">
          <a:xfrm>
            <a:off x="3657601" y="3048001"/>
            <a:ext cx="4856163" cy="758825"/>
            <a:chOff x="1152" y="2112"/>
            <a:chExt cx="3059" cy="478"/>
          </a:xfrm>
        </p:grpSpPr>
        <p:sp>
          <p:nvSpPr>
            <p:cNvPr id="42006" name="Oval 22">
              <a:extLst>
                <a:ext uri="{FF2B5EF4-FFF2-40B4-BE49-F238E27FC236}">
                  <a16:creationId xmlns:a16="http://schemas.microsoft.com/office/drawing/2014/main" id="{AF3469CB-0161-B657-98B4-528621EB22F6}"/>
                </a:ext>
              </a:extLst>
            </p:cNvPr>
            <p:cNvSpPr>
              <a:spLocks noChangeArrowheads="1"/>
            </p:cNvSpPr>
            <p:nvPr/>
          </p:nvSpPr>
          <p:spPr bwMode="auto">
            <a:xfrm>
              <a:off x="2832" y="216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007" name="Text Box 23">
              <a:extLst>
                <a:ext uri="{FF2B5EF4-FFF2-40B4-BE49-F238E27FC236}">
                  <a16:creationId xmlns:a16="http://schemas.microsoft.com/office/drawing/2014/main" id="{0677290E-5A4D-6224-3BDD-44AE59B3B7C0}"/>
                </a:ext>
              </a:extLst>
            </p:cNvPr>
            <p:cNvSpPr txBox="1">
              <a:spLocks noChangeArrowheads="1"/>
            </p:cNvSpPr>
            <p:nvPr/>
          </p:nvSpPr>
          <p:spPr bwMode="auto">
            <a:xfrm>
              <a:off x="1152"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42008" name="Text Box 24">
              <a:extLst>
                <a:ext uri="{FF2B5EF4-FFF2-40B4-BE49-F238E27FC236}">
                  <a16:creationId xmlns:a16="http://schemas.microsoft.com/office/drawing/2014/main" id="{E0F86D70-F283-B4E5-273D-1F310F4D3813}"/>
                </a:ext>
              </a:extLst>
            </p:cNvPr>
            <p:cNvSpPr txBox="1">
              <a:spLocks noChangeArrowheads="1"/>
            </p:cNvSpPr>
            <p:nvPr/>
          </p:nvSpPr>
          <p:spPr bwMode="auto">
            <a:xfrm>
              <a:off x="1728"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42009" name="Text Box 25">
              <a:extLst>
                <a:ext uri="{FF2B5EF4-FFF2-40B4-BE49-F238E27FC236}">
                  <a16:creationId xmlns:a16="http://schemas.microsoft.com/office/drawing/2014/main" id="{BE0CF7F6-527C-ED62-C2E8-3C501D449080}"/>
                </a:ext>
              </a:extLst>
            </p:cNvPr>
            <p:cNvSpPr txBox="1">
              <a:spLocks noChangeArrowheads="1"/>
            </p:cNvSpPr>
            <p:nvPr/>
          </p:nvSpPr>
          <p:spPr bwMode="auto">
            <a:xfrm>
              <a:off x="2304"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42010" name="Text Box 26">
              <a:extLst>
                <a:ext uri="{FF2B5EF4-FFF2-40B4-BE49-F238E27FC236}">
                  <a16:creationId xmlns:a16="http://schemas.microsoft.com/office/drawing/2014/main" id="{94A97562-1AEC-6256-8022-F620605B9100}"/>
                </a:ext>
              </a:extLst>
            </p:cNvPr>
            <p:cNvSpPr txBox="1">
              <a:spLocks noChangeArrowheads="1"/>
            </p:cNvSpPr>
            <p:nvPr/>
          </p:nvSpPr>
          <p:spPr bwMode="auto">
            <a:xfrm>
              <a:off x="2880"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42011" name="Text Box 27">
              <a:extLst>
                <a:ext uri="{FF2B5EF4-FFF2-40B4-BE49-F238E27FC236}">
                  <a16:creationId xmlns:a16="http://schemas.microsoft.com/office/drawing/2014/main" id="{46CE776A-FED3-1EA5-7ACB-878B4A402FB9}"/>
                </a:ext>
              </a:extLst>
            </p:cNvPr>
            <p:cNvSpPr txBox="1">
              <a:spLocks noChangeArrowheads="1"/>
            </p:cNvSpPr>
            <p:nvPr/>
          </p:nvSpPr>
          <p:spPr bwMode="auto">
            <a:xfrm>
              <a:off x="3456"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42012" name="Text Box 28">
              <a:extLst>
                <a:ext uri="{FF2B5EF4-FFF2-40B4-BE49-F238E27FC236}">
                  <a16:creationId xmlns:a16="http://schemas.microsoft.com/office/drawing/2014/main" id="{4AC9D90D-FBA4-719C-1DC8-C5AED575C6A2}"/>
                </a:ext>
              </a:extLst>
            </p:cNvPr>
            <p:cNvSpPr txBox="1">
              <a:spLocks noChangeArrowheads="1"/>
            </p:cNvSpPr>
            <p:nvPr/>
          </p:nvSpPr>
          <p:spPr bwMode="auto">
            <a:xfrm>
              <a:off x="4032"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42013" name="Arc 29">
              <a:extLst>
                <a:ext uri="{FF2B5EF4-FFF2-40B4-BE49-F238E27FC236}">
                  <a16:creationId xmlns:a16="http://schemas.microsoft.com/office/drawing/2014/main" id="{BE506721-D6F4-24E1-FAB7-B56233AE752D}"/>
                </a:ext>
              </a:extLst>
            </p:cNvPr>
            <p:cNvSpPr>
              <a:spLocks/>
            </p:cNvSpPr>
            <p:nvPr/>
          </p:nvSpPr>
          <p:spPr bwMode="auto">
            <a:xfrm rot="-10800000">
              <a:off x="2640" y="2404"/>
              <a:ext cx="318"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0"/>
                    <a:pt x="20587" y="0"/>
                  </a:cubicBezTo>
                  <a:cubicBezTo>
                    <a:pt x="32302" y="0"/>
                    <a:pt x="41882" y="9339"/>
                    <a:pt x="42180" y="21051"/>
                  </a:cubicBezTo>
                </a:path>
                <a:path w="42180" h="21600" stroke="0" extrusionOk="0">
                  <a:moveTo>
                    <a:pt x="0" y="15061"/>
                  </a:moveTo>
                  <a:cubicBezTo>
                    <a:pt x="2849" y="6092"/>
                    <a:pt x="11176" y="0"/>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42014" name="Oval 30">
            <a:extLst>
              <a:ext uri="{FF2B5EF4-FFF2-40B4-BE49-F238E27FC236}">
                <a16:creationId xmlns:a16="http://schemas.microsoft.com/office/drawing/2014/main" id="{526C0944-E35F-A37E-ABB2-D2CD030CF16C}"/>
              </a:ext>
            </a:extLst>
          </p:cNvPr>
          <p:cNvSpPr>
            <a:spLocks noChangeArrowheads="1"/>
          </p:cNvSpPr>
          <p:nvPr/>
        </p:nvSpPr>
        <p:spPr bwMode="auto">
          <a:xfrm>
            <a:off x="7239000" y="3886200"/>
            <a:ext cx="533400" cy="5334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015" name="Text Box 31">
            <a:extLst>
              <a:ext uri="{FF2B5EF4-FFF2-40B4-BE49-F238E27FC236}">
                <a16:creationId xmlns:a16="http://schemas.microsoft.com/office/drawing/2014/main" id="{E1416BAA-8BDD-1E33-A272-4614638D107D}"/>
              </a:ext>
            </a:extLst>
          </p:cNvPr>
          <p:cNvSpPr txBox="1">
            <a:spLocks noChangeArrowheads="1"/>
          </p:cNvSpPr>
          <p:nvPr/>
        </p:nvSpPr>
        <p:spPr bwMode="auto">
          <a:xfrm>
            <a:off x="3657600" y="3810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42016" name="Text Box 32">
            <a:extLst>
              <a:ext uri="{FF2B5EF4-FFF2-40B4-BE49-F238E27FC236}">
                <a16:creationId xmlns:a16="http://schemas.microsoft.com/office/drawing/2014/main" id="{4BF33ED2-DBB0-5F7E-7760-77A4A8EFCB1D}"/>
              </a:ext>
            </a:extLst>
          </p:cNvPr>
          <p:cNvSpPr txBox="1">
            <a:spLocks noChangeArrowheads="1"/>
          </p:cNvSpPr>
          <p:nvPr/>
        </p:nvSpPr>
        <p:spPr bwMode="auto">
          <a:xfrm>
            <a:off x="4572000" y="3810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42017" name="Text Box 33">
            <a:extLst>
              <a:ext uri="{FF2B5EF4-FFF2-40B4-BE49-F238E27FC236}">
                <a16:creationId xmlns:a16="http://schemas.microsoft.com/office/drawing/2014/main" id="{FE05358F-7F84-F14D-1CB6-4DF9440D3BEC}"/>
              </a:ext>
            </a:extLst>
          </p:cNvPr>
          <p:cNvSpPr txBox="1">
            <a:spLocks noChangeArrowheads="1"/>
          </p:cNvSpPr>
          <p:nvPr/>
        </p:nvSpPr>
        <p:spPr bwMode="auto">
          <a:xfrm>
            <a:off x="5486400" y="3810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42018" name="Text Box 34">
            <a:extLst>
              <a:ext uri="{FF2B5EF4-FFF2-40B4-BE49-F238E27FC236}">
                <a16:creationId xmlns:a16="http://schemas.microsoft.com/office/drawing/2014/main" id="{FDB311DA-C598-E381-C3C9-F72D385A4125}"/>
              </a:ext>
            </a:extLst>
          </p:cNvPr>
          <p:cNvSpPr txBox="1">
            <a:spLocks noChangeArrowheads="1"/>
          </p:cNvSpPr>
          <p:nvPr/>
        </p:nvSpPr>
        <p:spPr bwMode="auto">
          <a:xfrm>
            <a:off x="6400800" y="3810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42019" name="Text Box 35">
            <a:extLst>
              <a:ext uri="{FF2B5EF4-FFF2-40B4-BE49-F238E27FC236}">
                <a16:creationId xmlns:a16="http://schemas.microsoft.com/office/drawing/2014/main" id="{66284ABB-9A1B-6025-2FDC-3FD3F3E829CE}"/>
              </a:ext>
            </a:extLst>
          </p:cNvPr>
          <p:cNvSpPr txBox="1">
            <a:spLocks noChangeArrowheads="1"/>
          </p:cNvSpPr>
          <p:nvPr/>
        </p:nvSpPr>
        <p:spPr bwMode="auto">
          <a:xfrm>
            <a:off x="7315200" y="3810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42020" name="Text Box 36">
            <a:extLst>
              <a:ext uri="{FF2B5EF4-FFF2-40B4-BE49-F238E27FC236}">
                <a16:creationId xmlns:a16="http://schemas.microsoft.com/office/drawing/2014/main" id="{2A70429F-1BAF-F9AE-5CAB-9BEC2E8436E0}"/>
              </a:ext>
            </a:extLst>
          </p:cNvPr>
          <p:cNvSpPr txBox="1">
            <a:spLocks noChangeArrowheads="1"/>
          </p:cNvSpPr>
          <p:nvPr/>
        </p:nvSpPr>
        <p:spPr bwMode="auto">
          <a:xfrm>
            <a:off x="8229600" y="3810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6" name="Rectangle 2">
            <a:extLst>
              <a:ext uri="{FF2B5EF4-FFF2-40B4-BE49-F238E27FC236}">
                <a16:creationId xmlns:a16="http://schemas.microsoft.com/office/drawing/2014/main" id="{20CC4D1F-0ED8-700B-4409-1601D3FF5137}"/>
              </a:ext>
            </a:extLst>
          </p:cNvPr>
          <p:cNvSpPr txBox="1">
            <a:spLocks noChangeArrowheads="1"/>
          </p:cNvSpPr>
          <p:nvPr/>
        </p:nvSpPr>
        <p:spPr bwMode="auto">
          <a:xfrm>
            <a:off x="1998552" y="301626"/>
            <a:ext cx="7543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4400" b="1" kern="1200">
                <a:solidFill>
                  <a:schemeClr val="tx2"/>
                </a:solidFill>
                <a:latin typeface="+mj-lt"/>
                <a:ea typeface="+mj-ea"/>
                <a:cs typeface="+mj-cs"/>
              </a:defRPr>
            </a:lvl1pPr>
            <a:lvl2pPr algn="l" rtl="0" fontAlgn="base">
              <a:spcBef>
                <a:spcPct val="0"/>
              </a:spcBef>
              <a:spcAft>
                <a:spcPct val="0"/>
              </a:spcAft>
              <a:defRPr sz="4400" b="1">
                <a:solidFill>
                  <a:schemeClr val="tx2"/>
                </a:solidFill>
                <a:latin typeface="Times New Roman" panose="02020603050405020304" pitchFamily="18" charset="0"/>
              </a:defRPr>
            </a:lvl2pPr>
            <a:lvl3pPr algn="l" rtl="0" fontAlgn="base">
              <a:spcBef>
                <a:spcPct val="0"/>
              </a:spcBef>
              <a:spcAft>
                <a:spcPct val="0"/>
              </a:spcAft>
              <a:defRPr sz="4400" b="1">
                <a:solidFill>
                  <a:schemeClr val="tx2"/>
                </a:solidFill>
                <a:latin typeface="Times New Roman" panose="02020603050405020304" pitchFamily="18" charset="0"/>
              </a:defRPr>
            </a:lvl3pPr>
            <a:lvl4pPr algn="l" rtl="0" fontAlgn="base">
              <a:spcBef>
                <a:spcPct val="0"/>
              </a:spcBef>
              <a:spcAft>
                <a:spcPct val="0"/>
              </a:spcAft>
              <a:defRPr sz="4400" b="1">
                <a:solidFill>
                  <a:schemeClr val="tx2"/>
                </a:solidFill>
                <a:latin typeface="Times New Roman" panose="02020603050405020304" pitchFamily="18" charset="0"/>
              </a:defRPr>
            </a:lvl4pPr>
            <a:lvl5pPr algn="l" rtl="0" fontAlgn="base">
              <a:spcBef>
                <a:spcPct val="0"/>
              </a:spcBef>
              <a:spcAft>
                <a:spcPct val="0"/>
              </a:spcAft>
              <a:defRPr sz="4400" b="1">
                <a:solidFill>
                  <a:schemeClr val="tx2"/>
                </a:solidFill>
                <a:latin typeface="Times New Roman" panose="02020603050405020304" pitchFamily="18" charset="0"/>
              </a:defRPr>
            </a:lvl5pPr>
            <a:lvl6pPr marL="457200" algn="l" rtl="0" fontAlgn="base">
              <a:spcBef>
                <a:spcPct val="0"/>
              </a:spcBef>
              <a:spcAft>
                <a:spcPct val="0"/>
              </a:spcAft>
              <a:defRPr sz="4400" b="1">
                <a:solidFill>
                  <a:schemeClr val="tx2"/>
                </a:solidFill>
                <a:latin typeface="Times New Roman" panose="02020603050405020304" pitchFamily="18" charset="0"/>
              </a:defRPr>
            </a:lvl6pPr>
            <a:lvl7pPr marL="914400" algn="l" rtl="0" fontAlgn="base">
              <a:spcBef>
                <a:spcPct val="0"/>
              </a:spcBef>
              <a:spcAft>
                <a:spcPct val="0"/>
              </a:spcAft>
              <a:defRPr sz="4400" b="1">
                <a:solidFill>
                  <a:schemeClr val="tx2"/>
                </a:solidFill>
                <a:latin typeface="Times New Roman" panose="02020603050405020304" pitchFamily="18" charset="0"/>
              </a:defRPr>
            </a:lvl7pPr>
            <a:lvl8pPr marL="1371600" algn="l" rtl="0" fontAlgn="base">
              <a:spcBef>
                <a:spcPct val="0"/>
              </a:spcBef>
              <a:spcAft>
                <a:spcPct val="0"/>
              </a:spcAft>
              <a:defRPr sz="4400" b="1">
                <a:solidFill>
                  <a:schemeClr val="tx2"/>
                </a:solidFill>
                <a:latin typeface="Times New Roman" panose="02020603050405020304" pitchFamily="18" charset="0"/>
              </a:defRPr>
            </a:lvl8pPr>
            <a:lvl9pPr marL="1828800" algn="l" rtl="0" fontAlgn="base">
              <a:spcBef>
                <a:spcPct val="0"/>
              </a:spcBef>
              <a:spcAft>
                <a:spcPct val="0"/>
              </a:spcAft>
              <a:defRPr sz="4400" b="1">
                <a:solidFill>
                  <a:schemeClr val="tx2"/>
                </a:solidFill>
                <a:latin typeface="Times New Roman" panose="02020603050405020304" pitchFamily="18" charset="0"/>
              </a:defRPr>
            </a:lvl9pPr>
          </a:lstStyle>
          <a:p>
            <a:r>
              <a:rPr lang="en-US" altLang="en-US" dirty="0">
                <a:solidFill>
                  <a:srgbClr val="FF0000"/>
                </a:solidFill>
              </a:rPr>
              <a:t>Example of insertion sort</a:t>
            </a:r>
          </a:p>
        </p:txBody>
      </p:sp>
    </p:spTree>
    <p:extLst>
      <p:ext uri="{BB962C8B-B14F-4D97-AF65-F5344CB8AC3E}">
        <p14:creationId xmlns:p14="http://schemas.microsoft.com/office/powerpoint/2010/main" val="322725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6C241584-B33F-1F37-36FF-2FB4C2021723}"/>
              </a:ext>
            </a:extLst>
          </p:cNvPr>
          <p:cNvSpPr>
            <a:spLocks noGrp="1"/>
          </p:cNvSpPr>
          <p:nvPr>
            <p:ph type="sldNum" sz="quarter" idx="10"/>
          </p:nvPr>
        </p:nvSpPr>
        <p:spPr/>
        <p:txBody>
          <a:bodyPr/>
          <a:lstStyle/>
          <a:p>
            <a:r>
              <a:rPr lang="en-US" altLang="en-US"/>
              <a:t>L1.</a:t>
            </a:r>
            <a:fld id="{8889DD78-D4F4-43DE-BF85-BF0ECB628B66}" type="slidenum">
              <a:rPr lang="en-US" altLang="en-US"/>
              <a:pPr/>
              <a:t>25</a:t>
            </a:fld>
            <a:endParaRPr lang="en-US" altLang="en-US"/>
          </a:p>
        </p:txBody>
      </p:sp>
      <p:grpSp>
        <p:nvGrpSpPr>
          <p:cNvPr id="45059" name="Group 3">
            <a:extLst>
              <a:ext uri="{FF2B5EF4-FFF2-40B4-BE49-F238E27FC236}">
                <a16:creationId xmlns:a16="http://schemas.microsoft.com/office/drawing/2014/main" id="{60C06219-1593-8ABD-B5FF-E701E53DAF72}"/>
              </a:ext>
            </a:extLst>
          </p:cNvPr>
          <p:cNvGrpSpPr>
            <a:grpSpLocks/>
          </p:cNvGrpSpPr>
          <p:nvPr/>
        </p:nvGrpSpPr>
        <p:grpSpPr bwMode="auto">
          <a:xfrm>
            <a:off x="3505201" y="1524001"/>
            <a:ext cx="5008563" cy="758825"/>
            <a:chOff x="1056" y="1152"/>
            <a:chExt cx="3155" cy="478"/>
          </a:xfrm>
        </p:grpSpPr>
        <p:sp>
          <p:nvSpPr>
            <p:cNvPr id="45060" name="Oval 4">
              <a:extLst>
                <a:ext uri="{FF2B5EF4-FFF2-40B4-BE49-F238E27FC236}">
                  <a16:creationId xmlns:a16="http://schemas.microsoft.com/office/drawing/2014/main" id="{15209356-6712-279B-FAC9-AB45BE2351A4}"/>
                </a:ext>
              </a:extLst>
            </p:cNvPr>
            <p:cNvSpPr>
              <a:spLocks noChangeArrowheads="1"/>
            </p:cNvSpPr>
            <p:nvPr/>
          </p:nvSpPr>
          <p:spPr bwMode="auto">
            <a:xfrm>
              <a:off x="1680" y="120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5061" name="Text Box 5">
              <a:extLst>
                <a:ext uri="{FF2B5EF4-FFF2-40B4-BE49-F238E27FC236}">
                  <a16:creationId xmlns:a16="http://schemas.microsoft.com/office/drawing/2014/main" id="{4D9D6EE1-D7DD-B090-9696-82A151655C3C}"/>
                </a:ext>
              </a:extLst>
            </p:cNvPr>
            <p:cNvSpPr txBox="1">
              <a:spLocks noChangeArrowheads="1"/>
            </p:cNvSpPr>
            <p:nvPr/>
          </p:nvSpPr>
          <p:spPr bwMode="auto">
            <a:xfrm>
              <a:off x="1152"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45062" name="Text Box 6">
              <a:extLst>
                <a:ext uri="{FF2B5EF4-FFF2-40B4-BE49-F238E27FC236}">
                  <a16:creationId xmlns:a16="http://schemas.microsoft.com/office/drawing/2014/main" id="{6F7F285C-367A-5F37-83A7-36818DBC082A}"/>
                </a:ext>
              </a:extLst>
            </p:cNvPr>
            <p:cNvSpPr txBox="1">
              <a:spLocks noChangeArrowheads="1"/>
            </p:cNvSpPr>
            <p:nvPr/>
          </p:nvSpPr>
          <p:spPr bwMode="auto">
            <a:xfrm>
              <a:off x="1728"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45063" name="Text Box 7">
              <a:extLst>
                <a:ext uri="{FF2B5EF4-FFF2-40B4-BE49-F238E27FC236}">
                  <a16:creationId xmlns:a16="http://schemas.microsoft.com/office/drawing/2014/main" id="{1E3DDE61-0719-9CD6-F004-7141E7730083}"/>
                </a:ext>
              </a:extLst>
            </p:cNvPr>
            <p:cNvSpPr txBox="1">
              <a:spLocks noChangeArrowheads="1"/>
            </p:cNvSpPr>
            <p:nvPr/>
          </p:nvSpPr>
          <p:spPr bwMode="auto">
            <a:xfrm>
              <a:off x="2304"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45064" name="Text Box 8">
              <a:extLst>
                <a:ext uri="{FF2B5EF4-FFF2-40B4-BE49-F238E27FC236}">
                  <a16:creationId xmlns:a16="http://schemas.microsoft.com/office/drawing/2014/main" id="{F491C48D-A46A-3884-5B44-76925B8CAE11}"/>
                </a:ext>
              </a:extLst>
            </p:cNvPr>
            <p:cNvSpPr txBox="1">
              <a:spLocks noChangeArrowheads="1"/>
            </p:cNvSpPr>
            <p:nvPr/>
          </p:nvSpPr>
          <p:spPr bwMode="auto">
            <a:xfrm>
              <a:off x="2880"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45065" name="Text Box 9">
              <a:extLst>
                <a:ext uri="{FF2B5EF4-FFF2-40B4-BE49-F238E27FC236}">
                  <a16:creationId xmlns:a16="http://schemas.microsoft.com/office/drawing/2014/main" id="{3AC99616-7C74-7C92-E4B9-B5A0831670E9}"/>
                </a:ext>
              </a:extLst>
            </p:cNvPr>
            <p:cNvSpPr txBox="1">
              <a:spLocks noChangeArrowheads="1"/>
            </p:cNvSpPr>
            <p:nvPr/>
          </p:nvSpPr>
          <p:spPr bwMode="auto">
            <a:xfrm>
              <a:off x="3456"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45066" name="Text Box 10">
              <a:extLst>
                <a:ext uri="{FF2B5EF4-FFF2-40B4-BE49-F238E27FC236}">
                  <a16:creationId xmlns:a16="http://schemas.microsoft.com/office/drawing/2014/main" id="{A83D3E35-9689-7DE6-7E53-19B2ADF8B911}"/>
                </a:ext>
              </a:extLst>
            </p:cNvPr>
            <p:cNvSpPr txBox="1">
              <a:spLocks noChangeArrowheads="1"/>
            </p:cNvSpPr>
            <p:nvPr/>
          </p:nvSpPr>
          <p:spPr bwMode="auto">
            <a:xfrm>
              <a:off x="4032"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45067" name="Arc 11">
              <a:extLst>
                <a:ext uri="{FF2B5EF4-FFF2-40B4-BE49-F238E27FC236}">
                  <a16:creationId xmlns:a16="http://schemas.microsoft.com/office/drawing/2014/main" id="{14909421-A431-811D-52AB-52ABFF3E0ED5}"/>
                </a:ext>
              </a:extLst>
            </p:cNvPr>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0"/>
                    <a:pt x="20587" y="0"/>
                  </a:cubicBezTo>
                  <a:cubicBezTo>
                    <a:pt x="32302" y="0"/>
                    <a:pt x="41882" y="9339"/>
                    <a:pt x="42180" y="21051"/>
                  </a:cubicBezTo>
                </a:path>
                <a:path w="42180" h="21600" stroke="0" extrusionOk="0">
                  <a:moveTo>
                    <a:pt x="0" y="15061"/>
                  </a:moveTo>
                  <a:cubicBezTo>
                    <a:pt x="2849" y="6092"/>
                    <a:pt x="11176" y="0"/>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45068" name="Group 12">
            <a:extLst>
              <a:ext uri="{FF2B5EF4-FFF2-40B4-BE49-F238E27FC236}">
                <a16:creationId xmlns:a16="http://schemas.microsoft.com/office/drawing/2014/main" id="{4FBACC39-B9C8-B862-3971-7E47CE4B5C91}"/>
              </a:ext>
            </a:extLst>
          </p:cNvPr>
          <p:cNvGrpSpPr>
            <a:grpSpLocks/>
          </p:cNvGrpSpPr>
          <p:nvPr/>
        </p:nvGrpSpPr>
        <p:grpSpPr bwMode="auto">
          <a:xfrm>
            <a:off x="3657601" y="2286001"/>
            <a:ext cx="4856163" cy="758825"/>
            <a:chOff x="1152" y="1632"/>
            <a:chExt cx="3059" cy="478"/>
          </a:xfrm>
        </p:grpSpPr>
        <p:sp>
          <p:nvSpPr>
            <p:cNvPr id="45069" name="Oval 13">
              <a:extLst>
                <a:ext uri="{FF2B5EF4-FFF2-40B4-BE49-F238E27FC236}">
                  <a16:creationId xmlns:a16="http://schemas.microsoft.com/office/drawing/2014/main" id="{A88CF98A-AA4E-44FB-4900-BD2CC8147044}"/>
                </a:ext>
              </a:extLst>
            </p:cNvPr>
            <p:cNvSpPr>
              <a:spLocks noChangeArrowheads="1"/>
            </p:cNvSpPr>
            <p:nvPr/>
          </p:nvSpPr>
          <p:spPr bwMode="auto">
            <a:xfrm>
              <a:off x="2256" y="168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5070" name="Text Box 14">
              <a:extLst>
                <a:ext uri="{FF2B5EF4-FFF2-40B4-BE49-F238E27FC236}">
                  <a16:creationId xmlns:a16="http://schemas.microsoft.com/office/drawing/2014/main" id="{B7B1FC4E-3C8F-D3BA-C1B2-2A72A0D32283}"/>
                </a:ext>
              </a:extLst>
            </p:cNvPr>
            <p:cNvSpPr txBox="1">
              <a:spLocks noChangeArrowheads="1"/>
            </p:cNvSpPr>
            <p:nvPr/>
          </p:nvSpPr>
          <p:spPr bwMode="auto">
            <a:xfrm>
              <a:off x="1152"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45071" name="Text Box 15">
              <a:extLst>
                <a:ext uri="{FF2B5EF4-FFF2-40B4-BE49-F238E27FC236}">
                  <a16:creationId xmlns:a16="http://schemas.microsoft.com/office/drawing/2014/main" id="{2D2F2E93-8113-D367-8B42-F6214C628713}"/>
                </a:ext>
              </a:extLst>
            </p:cNvPr>
            <p:cNvSpPr txBox="1">
              <a:spLocks noChangeArrowheads="1"/>
            </p:cNvSpPr>
            <p:nvPr/>
          </p:nvSpPr>
          <p:spPr bwMode="auto">
            <a:xfrm>
              <a:off x="1728"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45072" name="Text Box 16">
              <a:extLst>
                <a:ext uri="{FF2B5EF4-FFF2-40B4-BE49-F238E27FC236}">
                  <a16:creationId xmlns:a16="http://schemas.microsoft.com/office/drawing/2014/main" id="{F5AE8C40-7F92-D732-81BA-8E32CF149033}"/>
                </a:ext>
              </a:extLst>
            </p:cNvPr>
            <p:cNvSpPr txBox="1">
              <a:spLocks noChangeArrowheads="1"/>
            </p:cNvSpPr>
            <p:nvPr/>
          </p:nvSpPr>
          <p:spPr bwMode="auto">
            <a:xfrm>
              <a:off x="2304"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45073" name="Text Box 17">
              <a:extLst>
                <a:ext uri="{FF2B5EF4-FFF2-40B4-BE49-F238E27FC236}">
                  <a16:creationId xmlns:a16="http://schemas.microsoft.com/office/drawing/2014/main" id="{7E66AFD2-3F51-191C-5948-69E04F19A54F}"/>
                </a:ext>
              </a:extLst>
            </p:cNvPr>
            <p:cNvSpPr txBox="1">
              <a:spLocks noChangeArrowheads="1"/>
            </p:cNvSpPr>
            <p:nvPr/>
          </p:nvSpPr>
          <p:spPr bwMode="auto">
            <a:xfrm>
              <a:off x="2880"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45074" name="Text Box 18">
              <a:extLst>
                <a:ext uri="{FF2B5EF4-FFF2-40B4-BE49-F238E27FC236}">
                  <a16:creationId xmlns:a16="http://schemas.microsoft.com/office/drawing/2014/main" id="{8D635177-5C15-1898-B24D-9522FCBAF1C1}"/>
                </a:ext>
              </a:extLst>
            </p:cNvPr>
            <p:cNvSpPr txBox="1">
              <a:spLocks noChangeArrowheads="1"/>
            </p:cNvSpPr>
            <p:nvPr/>
          </p:nvSpPr>
          <p:spPr bwMode="auto">
            <a:xfrm>
              <a:off x="3456"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45075" name="Text Box 19">
              <a:extLst>
                <a:ext uri="{FF2B5EF4-FFF2-40B4-BE49-F238E27FC236}">
                  <a16:creationId xmlns:a16="http://schemas.microsoft.com/office/drawing/2014/main" id="{A38C0886-1A35-90A7-9C95-5F7C1137894C}"/>
                </a:ext>
              </a:extLst>
            </p:cNvPr>
            <p:cNvSpPr txBox="1">
              <a:spLocks noChangeArrowheads="1"/>
            </p:cNvSpPr>
            <p:nvPr/>
          </p:nvSpPr>
          <p:spPr bwMode="auto">
            <a:xfrm>
              <a:off x="4032"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45076" name="Arc 20">
              <a:extLst>
                <a:ext uri="{FF2B5EF4-FFF2-40B4-BE49-F238E27FC236}">
                  <a16:creationId xmlns:a16="http://schemas.microsoft.com/office/drawing/2014/main" id="{87D03E13-F35B-2505-6AFD-F3599F5849D9}"/>
                </a:ext>
              </a:extLst>
            </p:cNvPr>
            <p:cNvSpPr>
              <a:spLocks/>
            </p:cNvSpPr>
            <p:nvPr/>
          </p:nvSpPr>
          <p:spPr bwMode="auto">
            <a:xfrm rot="-10800000">
              <a:off x="1632" y="192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0"/>
                    <a:pt x="20587" y="0"/>
                  </a:cubicBezTo>
                  <a:cubicBezTo>
                    <a:pt x="32302" y="0"/>
                    <a:pt x="41882" y="9339"/>
                    <a:pt x="42180" y="21051"/>
                  </a:cubicBezTo>
                </a:path>
                <a:path w="42180" h="21600" stroke="0" extrusionOk="0">
                  <a:moveTo>
                    <a:pt x="0" y="15061"/>
                  </a:moveTo>
                  <a:cubicBezTo>
                    <a:pt x="2849" y="6092"/>
                    <a:pt x="11176" y="0"/>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45077" name="Group 21">
            <a:extLst>
              <a:ext uri="{FF2B5EF4-FFF2-40B4-BE49-F238E27FC236}">
                <a16:creationId xmlns:a16="http://schemas.microsoft.com/office/drawing/2014/main" id="{BC09AC15-7925-99D4-94EA-17307867500D}"/>
              </a:ext>
            </a:extLst>
          </p:cNvPr>
          <p:cNvGrpSpPr>
            <a:grpSpLocks/>
          </p:cNvGrpSpPr>
          <p:nvPr/>
        </p:nvGrpSpPr>
        <p:grpSpPr bwMode="auto">
          <a:xfrm>
            <a:off x="3657601" y="3048001"/>
            <a:ext cx="4856163" cy="758825"/>
            <a:chOff x="1152" y="2112"/>
            <a:chExt cx="3059" cy="478"/>
          </a:xfrm>
        </p:grpSpPr>
        <p:sp>
          <p:nvSpPr>
            <p:cNvPr id="45078" name="Oval 22">
              <a:extLst>
                <a:ext uri="{FF2B5EF4-FFF2-40B4-BE49-F238E27FC236}">
                  <a16:creationId xmlns:a16="http://schemas.microsoft.com/office/drawing/2014/main" id="{C2190F56-00A3-7333-9C06-2C87C1BDF9FD}"/>
                </a:ext>
              </a:extLst>
            </p:cNvPr>
            <p:cNvSpPr>
              <a:spLocks noChangeArrowheads="1"/>
            </p:cNvSpPr>
            <p:nvPr/>
          </p:nvSpPr>
          <p:spPr bwMode="auto">
            <a:xfrm>
              <a:off x="2832" y="216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5079" name="Text Box 23">
              <a:extLst>
                <a:ext uri="{FF2B5EF4-FFF2-40B4-BE49-F238E27FC236}">
                  <a16:creationId xmlns:a16="http://schemas.microsoft.com/office/drawing/2014/main" id="{446669BF-1F4E-E001-AED2-02C386DB0D25}"/>
                </a:ext>
              </a:extLst>
            </p:cNvPr>
            <p:cNvSpPr txBox="1">
              <a:spLocks noChangeArrowheads="1"/>
            </p:cNvSpPr>
            <p:nvPr/>
          </p:nvSpPr>
          <p:spPr bwMode="auto">
            <a:xfrm>
              <a:off x="1152"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45080" name="Text Box 24">
              <a:extLst>
                <a:ext uri="{FF2B5EF4-FFF2-40B4-BE49-F238E27FC236}">
                  <a16:creationId xmlns:a16="http://schemas.microsoft.com/office/drawing/2014/main" id="{A1F7C20F-CB94-92A9-340C-8E24A3E687A7}"/>
                </a:ext>
              </a:extLst>
            </p:cNvPr>
            <p:cNvSpPr txBox="1">
              <a:spLocks noChangeArrowheads="1"/>
            </p:cNvSpPr>
            <p:nvPr/>
          </p:nvSpPr>
          <p:spPr bwMode="auto">
            <a:xfrm>
              <a:off x="1728"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45081" name="Text Box 25">
              <a:extLst>
                <a:ext uri="{FF2B5EF4-FFF2-40B4-BE49-F238E27FC236}">
                  <a16:creationId xmlns:a16="http://schemas.microsoft.com/office/drawing/2014/main" id="{6C8CD351-0B2B-4F91-2B95-EF72100B2D8A}"/>
                </a:ext>
              </a:extLst>
            </p:cNvPr>
            <p:cNvSpPr txBox="1">
              <a:spLocks noChangeArrowheads="1"/>
            </p:cNvSpPr>
            <p:nvPr/>
          </p:nvSpPr>
          <p:spPr bwMode="auto">
            <a:xfrm>
              <a:off x="2304"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45082" name="Text Box 26">
              <a:extLst>
                <a:ext uri="{FF2B5EF4-FFF2-40B4-BE49-F238E27FC236}">
                  <a16:creationId xmlns:a16="http://schemas.microsoft.com/office/drawing/2014/main" id="{C5A6278A-9F3C-8361-A7F8-9A11AC857F1C}"/>
                </a:ext>
              </a:extLst>
            </p:cNvPr>
            <p:cNvSpPr txBox="1">
              <a:spLocks noChangeArrowheads="1"/>
            </p:cNvSpPr>
            <p:nvPr/>
          </p:nvSpPr>
          <p:spPr bwMode="auto">
            <a:xfrm>
              <a:off x="2880"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45083" name="Text Box 27">
              <a:extLst>
                <a:ext uri="{FF2B5EF4-FFF2-40B4-BE49-F238E27FC236}">
                  <a16:creationId xmlns:a16="http://schemas.microsoft.com/office/drawing/2014/main" id="{60935277-3EC0-D241-1EB5-5309B526B1F0}"/>
                </a:ext>
              </a:extLst>
            </p:cNvPr>
            <p:cNvSpPr txBox="1">
              <a:spLocks noChangeArrowheads="1"/>
            </p:cNvSpPr>
            <p:nvPr/>
          </p:nvSpPr>
          <p:spPr bwMode="auto">
            <a:xfrm>
              <a:off x="3456"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45084" name="Text Box 28">
              <a:extLst>
                <a:ext uri="{FF2B5EF4-FFF2-40B4-BE49-F238E27FC236}">
                  <a16:creationId xmlns:a16="http://schemas.microsoft.com/office/drawing/2014/main" id="{19A4A8EF-6C8C-EE61-D693-29AAC82B1CA9}"/>
                </a:ext>
              </a:extLst>
            </p:cNvPr>
            <p:cNvSpPr txBox="1">
              <a:spLocks noChangeArrowheads="1"/>
            </p:cNvSpPr>
            <p:nvPr/>
          </p:nvSpPr>
          <p:spPr bwMode="auto">
            <a:xfrm>
              <a:off x="4032"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45085" name="Arc 29">
              <a:extLst>
                <a:ext uri="{FF2B5EF4-FFF2-40B4-BE49-F238E27FC236}">
                  <a16:creationId xmlns:a16="http://schemas.microsoft.com/office/drawing/2014/main" id="{F352230E-0BD0-CF0F-4510-7D92B85720ED}"/>
                </a:ext>
              </a:extLst>
            </p:cNvPr>
            <p:cNvSpPr>
              <a:spLocks/>
            </p:cNvSpPr>
            <p:nvPr/>
          </p:nvSpPr>
          <p:spPr bwMode="auto">
            <a:xfrm rot="-10800000">
              <a:off x="2640" y="2404"/>
              <a:ext cx="318"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0"/>
                    <a:pt x="20587" y="0"/>
                  </a:cubicBezTo>
                  <a:cubicBezTo>
                    <a:pt x="32302" y="0"/>
                    <a:pt x="41882" y="9339"/>
                    <a:pt x="42180" y="21051"/>
                  </a:cubicBezTo>
                </a:path>
                <a:path w="42180" h="21600" stroke="0" extrusionOk="0">
                  <a:moveTo>
                    <a:pt x="0" y="15061"/>
                  </a:moveTo>
                  <a:cubicBezTo>
                    <a:pt x="2849" y="6092"/>
                    <a:pt x="11176" y="0"/>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45086" name="Oval 30">
            <a:extLst>
              <a:ext uri="{FF2B5EF4-FFF2-40B4-BE49-F238E27FC236}">
                <a16:creationId xmlns:a16="http://schemas.microsoft.com/office/drawing/2014/main" id="{028F0163-ED1F-4986-3860-A0BE3668DD2F}"/>
              </a:ext>
            </a:extLst>
          </p:cNvPr>
          <p:cNvSpPr>
            <a:spLocks noChangeArrowheads="1"/>
          </p:cNvSpPr>
          <p:nvPr/>
        </p:nvSpPr>
        <p:spPr bwMode="auto">
          <a:xfrm>
            <a:off x="7239000" y="3886200"/>
            <a:ext cx="533400" cy="5334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5087" name="Text Box 31">
            <a:extLst>
              <a:ext uri="{FF2B5EF4-FFF2-40B4-BE49-F238E27FC236}">
                <a16:creationId xmlns:a16="http://schemas.microsoft.com/office/drawing/2014/main" id="{AB4B0A5E-D593-F8A5-91E9-3C81685F4580}"/>
              </a:ext>
            </a:extLst>
          </p:cNvPr>
          <p:cNvSpPr txBox="1">
            <a:spLocks noChangeArrowheads="1"/>
          </p:cNvSpPr>
          <p:nvPr/>
        </p:nvSpPr>
        <p:spPr bwMode="auto">
          <a:xfrm>
            <a:off x="3657600" y="3810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45088" name="Text Box 32">
            <a:extLst>
              <a:ext uri="{FF2B5EF4-FFF2-40B4-BE49-F238E27FC236}">
                <a16:creationId xmlns:a16="http://schemas.microsoft.com/office/drawing/2014/main" id="{72FDED32-A460-2A06-D319-70E530C3D5D8}"/>
              </a:ext>
            </a:extLst>
          </p:cNvPr>
          <p:cNvSpPr txBox="1">
            <a:spLocks noChangeArrowheads="1"/>
          </p:cNvSpPr>
          <p:nvPr/>
        </p:nvSpPr>
        <p:spPr bwMode="auto">
          <a:xfrm>
            <a:off x="4572000" y="3810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45089" name="Text Box 33">
            <a:extLst>
              <a:ext uri="{FF2B5EF4-FFF2-40B4-BE49-F238E27FC236}">
                <a16:creationId xmlns:a16="http://schemas.microsoft.com/office/drawing/2014/main" id="{5CE749DE-F482-BB42-16E2-59BBC4C42DF5}"/>
              </a:ext>
            </a:extLst>
          </p:cNvPr>
          <p:cNvSpPr txBox="1">
            <a:spLocks noChangeArrowheads="1"/>
          </p:cNvSpPr>
          <p:nvPr/>
        </p:nvSpPr>
        <p:spPr bwMode="auto">
          <a:xfrm>
            <a:off x="5486400" y="3810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45090" name="Text Box 34">
            <a:extLst>
              <a:ext uri="{FF2B5EF4-FFF2-40B4-BE49-F238E27FC236}">
                <a16:creationId xmlns:a16="http://schemas.microsoft.com/office/drawing/2014/main" id="{36B17EF7-1199-DBA6-FAED-8C91D946B97A}"/>
              </a:ext>
            </a:extLst>
          </p:cNvPr>
          <p:cNvSpPr txBox="1">
            <a:spLocks noChangeArrowheads="1"/>
          </p:cNvSpPr>
          <p:nvPr/>
        </p:nvSpPr>
        <p:spPr bwMode="auto">
          <a:xfrm>
            <a:off x="6400800" y="3810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45091" name="Text Box 35">
            <a:extLst>
              <a:ext uri="{FF2B5EF4-FFF2-40B4-BE49-F238E27FC236}">
                <a16:creationId xmlns:a16="http://schemas.microsoft.com/office/drawing/2014/main" id="{1A2CCB95-ED33-5A78-C427-D5E9AB9B53FF}"/>
              </a:ext>
            </a:extLst>
          </p:cNvPr>
          <p:cNvSpPr txBox="1">
            <a:spLocks noChangeArrowheads="1"/>
          </p:cNvSpPr>
          <p:nvPr/>
        </p:nvSpPr>
        <p:spPr bwMode="auto">
          <a:xfrm>
            <a:off x="7315200" y="3810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45092" name="Text Box 36">
            <a:extLst>
              <a:ext uri="{FF2B5EF4-FFF2-40B4-BE49-F238E27FC236}">
                <a16:creationId xmlns:a16="http://schemas.microsoft.com/office/drawing/2014/main" id="{D0F57429-2A4F-3A7E-0166-2C288B656705}"/>
              </a:ext>
            </a:extLst>
          </p:cNvPr>
          <p:cNvSpPr txBox="1">
            <a:spLocks noChangeArrowheads="1"/>
          </p:cNvSpPr>
          <p:nvPr/>
        </p:nvSpPr>
        <p:spPr bwMode="auto">
          <a:xfrm>
            <a:off x="8229600" y="3810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45093" name="Arc 37">
            <a:extLst>
              <a:ext uri="{FF2B5EF4-FFF2-40B4-BE49-F238E27FC236}">
                <a16:creationId xmlns:a16="http://schemas.microsoft.com/office/drawing/2014/main" id="{F860C0CC-E346-0D50-9575-B3B91A85EE82}"/>
              </a:ext>
            </a:extLst>
          </p:cNvPr>
          <p:cNvSpPr>
            <a:spLocks/>
          </p:cNvSpPr>
          <p:nvPr/>
        </p:nvSpPr>
        <p:spPr bwMode="auto">
          <a:xfrm rot="-10800000">
            <a:off x="4343401" y="4273551"/>
            <a:ext cx="3095625" cy="295275"/>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0"/>
                  <a:pt x="20587" y="0"/>
                </a:cubicBezTo>
                <a:cubicBezTo>
                  <a:pt x="32302" y="0"/>
                  <a:pt x="41882" y="9339"/>
                  <a:pt x="42180" y="21051"/>
                </a:cubicBezTo>
              </a:path>
              <a:path w="42180" h="21600" stroke="0" extrusionOk="0">
                <a:moveTo>
                  <a:pt x="0" y="15061"/>
                </a:moveTo>
                <a:cubicBezTo>
                  <a:pt x="2849" y="6092"/>
                  <a:pt x="11176" y="0"/>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 name="Rectangle 2">
            <a:extLst>
              <a:ext uri="{FF2B5EF4-FFF2-40B4-BE49-F238E27FC236}">
                <a16:creationId xmlns:a16="http://schemas.microsoft.com/office/drawing/2014/main" id="{6C529FFF-A668-45A9-FCEE-368DFFBE4F86}"/>
              </a:ext>
            </a:extLst>
          </p:cNvPr>
          <p:cNvSpPr txBox="1">
            <a:spLocks noChangeArrowheads="1"/>
          </p:cNvSpPr>
          <p:nvPr/>
        </p:nvSpPr>
        <p:spPr bwMode="auto">
          <a:xfrm>
            <a:off x="1905001" y="412751"/>
            <a:ext cx="7543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4400" b="1" kern="1200">
                <a:solidFill>
                  <a:schemeClr val="tx2"/>
                </a:solidFill>
                <a:latin typeface="+mj-lt"/>
                <a:ea typeface="+mj-ea"/>
                <a:cs typeface="+mj-cs"/>
              </a:defRPr>
            </a:lvl1pPr>
            <a:lvl2pPr algn="l" rtl="0" fontAlgn="base">
              <a:spcBef>
                <a:spcPct val="0"/>
              </a:spcBef>
              <a:spcAft>
                <a:spcPct val="0"/>
              </a:spcAft>
              <a:defRPr sz="4400" b="1">
                <a:solidFill>
                  <a:schemeClr val="tx2"/>
                </a:solidFill>
                <a:latin typeface="Times New Roman" panose="02020603050405020304" pitchFamily="18" charset="0"/>
              </a:defRPr>
            </a:lvl2pPr>
            <a:lvl3pPr algn="l" rtl="0" fontAlgn="base">
              <a:spcBef>
                <a:spcPct val="0"/>
              </a:spcBef>
              <a:spcAft>
                <a:spcPct val="0"/>
              </a:spcAft>
              <a:defRPr sz="4400" b="1">
                <a:solidFill>
                  <a:schemeClr val="tx2"/>
                </a:solidFill>
                <a:latin typeface="Times New Roman" panose="02020603050405020304" pitchFamily="18" charset="0"/>
              </a:defRPr>
            </a:lvl3pPr>
            <a:lvl4pPr algn="l" rtl="0" fontAlgn="base">
              <a:spcBef>
                <a:spcPct val="0"/>
              </a:spcBef>
              <a:spcAft>
                <a:spcPct val="0"/>
              </a:spcAft>
              <a:defRPr sz="4400" b="1">
                <a:solidFill>
                  <a:schemeClr val="tx2"/>
                </a:solidFill>
                <a:latin typeface="Times New Roman" panose="02020603050405020304" pitchFamily="18" charset="0"/>
              </a:defRPr>
            </a:lvl4pPr>
            <a:lvl5pPr algn="l" rtl="0" fontAlgn="base">
              <a:spcBef>
                <a:spcPct val="0"/>
              </a:spcBef>
              <a:spcAft>
                <a:spcPct val="0"/>
              </a:spcAft>
              <a:defRPr sz="4400" b="1">
                <a:solidFill>
                  <a:schemeClr val="tx2"/>
                </a:solidFill>
                <a:latin typeface="Times New Roman" panose="02020603050405020304" pitchFamily="18" charset="0"/>
              </a:defRPr>
            </a:lvl5pPr>
            <a:lvl6pPr marL="457200" algn="l" rtl="0" fontAlgn="base">
              <a:spcBef>
                <a:spcPct val="0"/>
              </a:spcBef>
              <a:spcAft>
                <a:spcPct val="0"/>
              </a:spcAft>
              <a:defRPr sz="4400" b="1">
                <a:solidFill>
                  <a:schemeClr val="tx2"/>
                </a:solidFill>
                <a:latin typeface="Times New Roman" panose="02020603050405020304" pitchFamily="18" charset="0"/>
              </a:defRPr>
            </a:lvl6pPr>
            <a:lvl7pPr marL="914400" algn="l" rtl="0" fontAlgn="base">
              <a:spcBef>
                <a:spcPct val="0"/>
              </a:spcBef>
              <a:spcAft>
                <a:spcPct val="0"/>
              </a:spcAft>
              <a:defRPr sz="4400" b="1">
                <a:solidFill>
                  <a:schemeClr val="tx2"/>
                </a:solidFill>
                <a:latin typeface="Times New Roman" panose="02020603050405020304" pitchFamily="18" charset="0"/>
              </a:defRPr>
            </a:lvl7pPr>
            <a:lvl8pPr marL="1371600" algn="l" rtl="0" fontAlgn="base">
              <a:spcBef>
                <a:spcPct val="0"/>
              </a:spcBef>
              <a:spcAft>
                <a:spcPct val="0"/>
              </a:spcAft>
              <a:defRPr sz="4400" b="1">
                <a:solidFill>
                  <a:schemeClr val="tx2"/>
                </a:solidFill>
                <a:latin typeface="Times New Roman" panose="02020603050405020304" pitchFamily="18" charset="0"/>
              </a:defRPr>
            </a:lvl8pPr>
            <a:lvl9pPr marL="1828800" algn="l" rtl="0" fontAlgn="base">
              <a:spcBef>
                <a:spcPct val="0"/>
              </a:spcBef>
              <a:spcAft>
                <a:spcPct val="0"/>
              </a:spcAft>
              <a:defRPr sz="4400" b="1">
                <a:solidFill>
                  <a:schemeClr val="tx2"/>
                </a:solidFill>
                <a:latin typeface="Times New Roman" panose="02020603050405020304" pitchFamily="18" charset="0"/>
              </a:defRPr>
            </a:lvl9pPr>
          </a:lstStyle>
          <a:p>
            <a:r>
              <a:rPr lang="en-US" altLang="en-US" dirty="0">
                <a:solidFill>
                  <a:srgbClr val="FF0000"/>
                </a:solidFill>
              </a:rPr>
              <a:t>Example of insertion sort</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6CD089D3-01E3-80FA-750D-84E3A686F7A9}"/>
                  </a:ext>
                </a:extLst>
              </p14:cNvPr>
              <p14:cNvContentPartPr/>
              <p14:nvPr/>
            </p14:nvContentPartPr>
            <p14:xfrm>
              <a:off x="4692240" y="3769560"/>
              <a:ext cx="2105280" cy="623160"/>
            </p14:xfrm>
          </p:contentPart>
        </mc:Choice>
        <mc:Fallback>
          <p:pic>
            <p:nvPicPr>
              <p:cNvPr id="3" name="Ink 2">
                <a:extLst>
                  <a:ext uri="{FF2B5EF4-FFF2-40B4-BE49-F238E27FC236}">
                    <a16:creationId xmlns:a16="http://schemas.microsoft.com/office/drawing/2014/main" id="{6CD089D3-01E3-80FA-750D-84E3A686F7A9}"/>
                  </a:ext>
                </a:extLst>
              </p:cNvPr>
              <p:cNvPicPr/>
              <p:nvPr/>
            </p:nvPicPr>
            <p:blipFill>
              <a:blip r:embed="rId3"/>
              <a:stretch>
                <a:fillRect/>
              </a:stretch>
            </p:blipFill>
            <p:spPr>
              <a:xfrm>
                <a:off x="4682880" y="3760200"/>
                <a:ext cx="2124000" cy="641880"/>
              </a:xfrm>
              <a:prstGeom prst="rect">
                <a:avLst/>
              </a:prstGeom>
            </p:spPr>
          </p:pic>
        </mc:Fallback>
      </mc:AlternateContent>
    </p:spTree>
    <p:extLst>
      <p:ext uri="{BB962C8B-B14F-4D97-AF65-F5344CB8AC3E}">
        <p14:creationId xmlns:p14="http://schemas.microsoft.com/office/powerpoint/2010/main" val="3153168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A799C3A3-FD00-BBA5-7E7F-613E4F4CCA1A}"/>
              </a:ext>
            </a:extLst>
          </p:cNvPr>
          <p:cNvSpPr>
            <a:spLocks noGrp="1"/>
          </p:cNvSpPr>
          <p:nvPr>
            <p:ph type="sldNum" sz="quarter" idx="10"/>
          </p:nvPr>
        </p:nvSpPr>
        <p:spPr/>
        <p:txBody>
          <a:bodyPr/>
          <a:lstStyle/>
          <a:p>
            <a:r>
              <a:rPr lang="en-US" altLang="en-US"/>
              <a:t>L1.</a:t>
            </a:r>
            <a:fld id="{283234B5-CC69-491A-9BCA-9C1AF383FEF4}" type="slidenum">
              <a:rPr lang="en-US" altLang="en-US"/>
              <a:pPr/>
              <a:t>26</a:t>
            </a:fld>
            <a:endParaRPr lang="en-US" altLang="en-US"/>
          </a:p>
        </p:txBody>
      </p:sp>
      <p:grpSp>
        <p:nvGrpSpPr>
          <p:cNvPr id="44035" name="Group 3">
            <a:extLst>
              <a:ext uri="{FF2B5EF4-FFF2-40B4-BE49-F238E27FC236}">
                <a16:creationId xmlns:a16="http://schemas.microsoft.com/office/drawing/2014/main" id="{1725218D-F6CF-C8DF-6FCC-A383B10FA330}"/>
              </a:ext>
            </a:extLst>
          </p:cNvPr>
          <p:cNvGrpSpPr>
            <a:grpSpLocks/>
          </p:cNvGrpSpPr>
          <p:nvPr/>
        </p:nvGrpSpPr>
        <p:grpSpPr bwMode="auto">
          <a:xfrm>
            <a:off x="3505201" y="1524001"/>
            <a:ext cx="5008563" cy="758825"/>
            <a:chOff x="1056" y="1152"/>
            <a:chExt cx="3155" cy="478"/>
          </a:xfrm>
        </p:grpSpPr>
        <p:sp>
          <p:nvSpPr>
            <p:cNvPr id="44036" name="Oval 4">
              <a:extLst>
                <a:ext uri="{FF2B5EF4-FFF2-40B4-BE49-F238E27FC236}">
                  <a16:creationId xmlns:a16="http://schemas.microsoft.com/office/drawing/2014/main" id="{BA4DAC16-1CE1-D500-E161-58BF233A8CF7}"/>
                </a:ext>
              </a:extLst>
            </p:cNvPr>
            <p:cNvSpPr>
              <a:spLocks noChangeArrowheads="1"/>
            </p:cNvSpPr>
            <p:nvPr/>
          </p:nvSpPr>
          <p:spPr bwMode="auto">
            <a:xfrm>
              <a:off x="1680" y="120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037" name="Text Box 5">
              <a:extLst>
                <a:ext uri="{FF2B5EF4-FFF2-40B4-BE49-F238E27FC236}">
                  <a16:creationId xmlns:a16="http://schemas.microsoft.com/office/drawing/2014/main" id="{FD18E42A-9E8F-312C-70A8-7F924EB440C5}"/>
                </a:ext>
              </a:extLst>
            </p:cNvPr>
            <p:cNvSpPr txBox="1">
              <a:spLocks noChangeArrowheads="1"/>
            </p:cNvSpPr>
            <p:nvPr/>
          </p:nvSpPr>
          <p:spPr bwMode="auto">
            <a:xfrm>
              <a:off x="1152"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44038" name="Text Box 6">
              <a:extLst>
                <a:ext uri="{FF2B5EF4-FFF2-40B4-BE49-F238E27FC236}">
                  <a16:creationId xmlns:a16="http://schemas.microsoft.com/office/drawing/2014/main" id="{583CF4C2-2A3C-82C9-B6D5-B17979872776}"/>
                </a:ext>
              </a:extLst>
            </p:cNvPr>
            <p:cNvSpPr txBox="1">
              <a:spLocks noChangeArrowheads="1"/>
            </p:cNvSpPr>
            <p:nvPr/>
          </p:nvSpPr>
          <p:spPr bwMode="auto">
            <a:xfrm>
              <a:off x="1728"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44039" name="Text Box 7">
              <a:extLst>
                <a:ext uri="{FF2B5EF4-FFF2-40B4-BE49-F238E27FC236}">
                  <a16:creationId xmlns:a16="http://schemas.microsoft.com/office/drawing/2014/main" id="{53C56961-E469-B807-EF4B-FFA8299BC2E1}"/>
                </a:ext>
              </a:extLst>
            </p:cNvPr>
            <p:cNvSpPr txBox="1">
              <a:spLocks noChangeArrowheads="1"/>
            </p:cNvSpPr>
            <p:nvPr/>
          </p:nvSpPr>
          <p:spPr bwMode="auto">
            <a:xfrm>
              <a:off x="2304"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44040" name="Text Box 8">
              <a:extLst>
                <a:ext uri="{FF2B5EF4-FFF2-40B4-BE49-F238E27FC236}">
                  <a16:creationId xmlns:a16="http://schemas.microsoft.com/office/drawing/2014/main" id="{96C0C9BC-B25E-D117-02DF-EAE455CCB1D8}"/>
                </a:ext>
              </a:extLst>
            </p:cNvPr>
            <p:cNvSpPr txBox="1">
              <a:spLocks noChangeArrowheads="1"/>
            </p:cNvSpPr>
            <p:nvPr/>
          </p:nvSpPr>
          <p:spPr bwMode="auto">
            <a:xfrm>
              <a:off x="2880"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44041" name="Text Box 9">
              <a:extLst>
                <a:ext uri="{FF2B5EF4-FFF2-40B4-BE49-F238E27FC236}">
                  <a16:creationId xmlns:a16="http://schemas.microsoft.com/office/drawing/2014/main" id="{D5923CF4-47E4-61EF-FC9A-5DAFEDD856EB}"/>
                </a:ext>
              </a:extLst>
            </p:cNvPr>
            <p:cNvSpPr txBox="1">
              <a:spLocks noChangeArrowheads="1"/>
            </p:cNvSpPr>
            <p:nvPr/>
          </p:nvSpPr>
          <p:spPr bwMode="auto">
            <a:xfrm>
              <a:off x="3456"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44042" name="Text Box 10">
              <a:extLst>
                <a:ext uri="{FF2B5EF4-FFF2-40B4-BE49-F238E27FC236}">
                  <a16:creationId xmlns:a16="http://schemas.microsoft.com/office/drawing/2014/main" id="{AAE14B63-8239-68E0-E976-63EB64F377AD}"/>
                </a:ext>
              </a:extLst>
            </p:cNvPr>
            <p:cNvSpPr txBox="1">
              <a:spLocks noChangeArrowheads="1"/>
            </p:cNvSpPr>
            <p:nvPr/>
          </p:nvSpPr>
          <p:spPr bwMode="auto">
            <a:xfrm>
              <a:off x="4032"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44043" name="Arc 11">
              <a:extLst>
                <a:ext uri="{FF2B5EF4-FFF2-40B4-BE49-F238E27FC236}">
                  <a16:creationId xmlns:a16="http://schemas.microsoft.com/office/drawing/2014/main" id="{ABA6214D-1DCC-25B0-35FA-BE9D493C042D}"/>
                </a:ext>
              </a:extLst>
            </p:cNvPr>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0"/>
                    <a:pt x="20587" y="0"/>
                  </a:cubicBezTo>
                  <a:cubicBezTo>
                    <a:pt x="32302" y="0"/>
                    <a:pt x="41882" y="9339"/>
                    <a:pt x="42180" y="21051"/>
                  </a:cubicBezTo>
                </a:path>
                <a:path w="42180" h="21600" stroke="0" extrusionOk="0">
                  <a:moveTo>
                    <a:pt x="0" y="15061"/>
                  </a:moveTo>
                  <a:cubicBezTo>
                    <a:pt x="2849" y="6092"/>
                    <a:pt x="11176" y="0"/>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44044" name="Group 12">
            <a:extLst>
              <a:ext uri="{FF2B5EF4-FFF2-40B4-BE49-F238E27FC236}">
                <a16:creationId xmlns:a16="http://schemas.microsoft.com/office/drawing/2014/main" id="{1BBD69F6-595C-6DA8-626D-78CA856B544E}"/>
              </a:ext>
            </a:extLst>
          </p:cNvPr>
          <p:cNvGrpSpPr>
            <a:grpSpLocks/>
          </p:cNvGrpSpPr>
          <p:nvPr/>
        </p:nvGrpSpPr>
        <p:grpSpPr bwMode="auto">
          <a:xfrm>
            <a:off x="3657601" y="2286001"/>
            <a:ext cx="4856163" cy="758825"/>
            <a:chOff x="1152" y="1632"/>
            <a:chExt cx="3059" cy="478"/>
          </a:xfrm>
        </p:grpSpPr>
        <p:sp>
          <p:nvSpPr>
            <p:cNvPr id="44045" name="Oval 13">
              <a:extLst>
                <a:ext uri="{FF2B5EF4-FFF2-40B4-BE49-F238E27FC236}">
                  <a16:creationId xmlns:a16="http://schemas.microsoft.com/office/drawing/2014/main" id="{CD662031-D3BF-A2B0-9375-77DEFA3CCA9D}"/>
                </a:ext>
              </a:extLst>
            </p:cNvPr>
            <p:cNvSpPr>
              <a:spLocks noChangeArrowheads="1"/>
            </p:cNvSpPr>
            <p:nvPr/>
          </p:nvSpPr>
          <p:spPr bwMode="auto">
            <a:xfrm>
              <a:off x="2256" y="168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046" name="Text Box 14">
              <a:extLst>
                <a:ext uri="{FF2B5EF4-FFF2-40B4-BE49-F238E27FC236}">
                  <a16:creationId xmlns:a16="http://schemas.microsoft.com/office/drawing/2014/main" id="{696941B7-9C0F-3FE9-3B02-15DD7E5F3836}"/>
                </a:ext>
              </a:extLst>
            </p:cNvPr>
            <p:cNvSpPr txBox="1">
              <a:spLocks noChangeArrowheads="1"/>
            </p:cNvSpPr>
            <p:nvPr/>
          </p:nvSpPr>
          <p:spPr bwMode="auto">
            <a:xfrm>
              <a:off x="1152"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44047" name="Text Box 15">
              <a:extLst>
                <a:ext uri="{FF2B5EF4-FFF2-40B4-BE49-F238E27FC236}">
                  <a16:creationId xmlns:a16="http://schemas.microsoft.com/office/drawing/2014/main" id="{A31F58C6-54E7-7D87-B4BB-CD15D4333911}"/>
                </a:ext>
              </a:extLst>
            </p:cNvPr>
            <p:cNvSpPr txBox="1">
              <a:spLocks noChangeArrowheads="1"/>
            </p:cNvSpPr>
            <p:nvPr/>
          </p:nvSpPr>
          <p:spPr bwMode="auto">
            <a:xfrm>
              <a:off x="1728"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44048" name="Text Box 16">
              <a:extLst>
                <a:ext uri="{FF2B5EF4-FFF2-40B4-BE49-F238E27FC236}">
                  <a16:creationId xmlns:a16="http://schemas.microsoft.com/office/drawing/2014/main" id="{CB6291BD-30BE-8327-C1E3-99E2B03950B0}"/>
                </a:ext>
              </a:extLst>
            </p:cNvPr>
            <p:cNvSpPr txBox="1">
              <a:spLocks noChangeArrowheads="1"/>
            </p:cNvSpPr>
            <p:nvPr/>
          </p:nvSpPr>
          <p:spPr bwMode="auto">
            <a:xfrm>
              <a:off x="2304"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44049" name="Text Box 17">
              <a:extLst>
                <a:ext uri="{FF2B5EF4-FFF2-40B4-BE49-F238E27FC236}">
                  <a16:creationId xmlns:a16="http://schemas.microsoft.com/office/drawing/2014/main" id="{C9905F18-1E17-17C3-237E-DDA182A82403}"/>
                </a:ext>
              </a:extLst>
            </p:cNvPr>
            <p:cNvSpPr txBox="1">
              <a:spLocks noChangeArrowheads="1"/>
            </p:cNvSpPr>
            <p:nvPr/>
          </p:nvSpPr>
          <p:spPr bwMode="auto">
            <a:xfrm>
              <a:off x="2880"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44050" name="Text Box 18">
              <a:extLst>
                <a:ext uri="{FF2B5EF4-FFF2-40B4-BE49-F238E27FC236}">
                  <a16:creationId xmlns:a16="http://schemas.microsoft.com/office/drawing/2014/main" id="{C2092290-776D-0845-5E48-4F1D5EC88F77}"/>
                </a:ext>
              </a:extLst>
            </p:cNvPr>
            <p:cNvSpPr txBox="1">
              <a:spLocks noChangeArrowheads="1"/>
            </p:cNvSpPr>
            <p:nvPr/>
          </p:nvSpPr>
          <p:spPr bwMode="auto">
            <a:xfrm>
              <a:off x="3456"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44051" name="Text Box 19">
              <a:extLst>
                <a:ext uri="{FF2B5EF4-FFF2-40B4-BE49-F238E27FC236}">
                  <a16:creationId xmlns:a16="http://schemas.microsoft.com/office/drawing/2014/main" id="{589741EE-ADBA-9C2F-D125-7A09B580C040}"/>
                </a:ext>
              </a:extLst>
            </p:cNvPr>
            <p:cNvSpPr txBox="1">
              <a:spLocks noChangeArrowheads="1"/>
            </p:cNvSpPr>
            <p:nvPr/>
          </p:nvSpPr>
          <p:spPr bwMode="auto">
            <a:xfrm>
              <a:off x="4032"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44052" name="Arc 20">
              <a:extLst>
                <a:ext uri="{FF2B5EF4-FFF2-40B4-BE49-F238E27FC236}">
                  <a16:creationId xmlns:a16="http://schemas.microsoft.com/office/drawing/2014/main" id="{193744B3-BCAA-F7BD-2CB7-6843AFFC2E40}"/>
                </a:ext>
              </a:extLst>
            </p:cNvPr>
            <p:cNvSpPr>
              <a:spLocks/>
            </p:cNvSpPr>
            <p:nvPr/>
          </p:nvSpPr>
          <p:spPr bwMode="auto">
            <a:xfrm rot="-10800000">
              <a:off x="1632" y="192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0"/>
                    <a:pt x="20587" y="0"/>
                  </a:cubicBezTo>
                  <a:cubicBezTo>
                    <a:pt x="32302" y="0"/>
                    <a:pt x="41882" y="9339"/>
                    <a:pt x="42180" y="21051"/>
                  </a:cubicBezTo>
                </a:path>
                <a:path w="42180" h="21600" stroke="0" extrusionOk="0">
                  <a:moveTo>
                    <a:pt x="0" y="15061"/>
                  </a:moveTo>
                  <a:cubicBezTo>
                    <a:pt x="2849" y="6092"/>
                    <a:pt x="11176" y="0"/>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44053" name="Group 21">
            <a:extLst>
              <a:ext uri="{FF2B5EF4-FFF2-40B4-BE49-F238E27FC236}">
                <a16:creationId xmlns:a16="http://schemas.microsoft.com/office/drawing/2014/main" id="{BA583EE4-4E3E-A59D-67C5-217FB98DB45F}"/>
              </a:ext>
            </a:extLst>
          </p:cNvPr>
          <p:cNvGrpSpPr>
            <a:grpSpLocks/>
          </p:cNvGrpSpPr>
          <p:nvPr/>
        </p:nvGrpSpPr>
        <p:grpSpPr bwMode="auto">
          <a:xfrm>
            <a:off x="3657601" y="3048001"/>
            <a:ext cx="4856163" cy="758825"/>
            <a:chOff x="1152" y="2112"/>
            <a:chExt cx="3059" cy="478"/>
          </a:xfrm>
        </p:grpSpPr>
        <p:sp>
          <p:nvSpPr>
            <p:cNvPr id="44054" name="Oval 22">
              <a:extLst>
                <a:ext uri="{FF2B5EF4-FFF2-40B4-BE49-F238E27FC236}">
                  <a16:creationId xmlns:a16="http://schemas.microsoft.com/office/drawing/2014/main" id="{47FA4B76-49AE-B138-00C5-C0A39D0CE8E5}"/>
                </a:ext>
              </a:extLst>
            </p:cNvPr>
            <p:cNvSpPr>
              <a:spLocks noChangeArrowheads="1"/>
            </p:cNvSpPr>
            <p:nvPr/>
          </p:nvSpPr>
          <p:spPr bwMode="auto">
            <a:xfrm>
              <a:off x="2832" y="216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055" name="Text Box 23">
              <a:extLst>
                <a:ext uri="{FF2B5EF4-FFF2-40B4-BE49-F238E27FC236}">
                  <a16:creationId xmlns:a16="http://schemas.microsoft.com/office/drawing/2014/main" id="{821FC4C1-F25F-732E-5980-3438A34D3958}"/>
                </a:ext>
              </a:extLst>
            </p:cNvPr>
            <p:cNvSpPr txBox="1">
              <a:spLocks noChangeArrowheads="1"/>
            </p:cNvSpPr>
            <p:nvPr/>
          </p:nvSpPr>
          <p:spPr bwMode="auto">
            <a:xfrm>
              <a:off x="1152"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44056" name="Text Box 24">
              <a:extLst>
                <a:ext uri="{FF2B5EF4-FFF2-40B4-BE49-F238E27FC236}">
                  <a16:creationId xmlns:a16="http://schemas.microsoft.com/office/drawing/2014/main" id="{CADD03B9-960D-8073-D13C-6E371F738D77}"/>
                </a:ext>
              </a:extLst>
            </p:cNvPr>
            <p:cNvSpPr txBox="1">
              <a:spLocks noChangeArrowheads="1"/>
            </p:cNvSpPr>
            <p:nvPr/>
          </p:nvSpPr>
          <p:spPr bwMode="auto">
            <a:xfrm>
              <a:off x="1728"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44057" name="Text Box 25">
              <a:extLst>
                <a:ext uri="{FF2B5EF4-FFF2-40B4-BE49-F238E27FC236}">
                  <a16:creationId xmlns:a16="http://schemas.microsoft.com/office/drawing/2014/main" id="{6932E3CA-B700-AF07-0D83-743DA963C96E}"/>
                </a:ext>
              </a:extLst>
            </p:cNvPr>
            <p:cNvSpPr txBox="1">
              <a:spLocks noChangeArrowheads="1"/>
            </p:cNvSpPr>
            <p:nvPr/>
          </p:nvSpPr>
          <p:spPr bwMode="auto">
            <a:xfrm>
              <a:off x="2304"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44058" name="Text Box 26">
              <a:extLst>
                <a:ext uri="{FF2B5EF4-FFF2-40B4-BE49-F238E27FC236}">
                  <a16:creationId xmlns:a16="http://schemas.microsoft.com/office/drawing/2014/main" id="{9C9F1175-86A7-A726-995A-46B150269BA5}"/>
                </a:ext>
              </a:extLst>
            </p:cNvPr>
            <p:cNvSpPr txBox="1">
              <a:spLocks noChangeArrowheads="1"/>
            </p:cNvSpPr>
            <p:nvPr/>
          </p:nvSpPr>
          <p:spPr bwMode="auto">
            <a:xfrm>
              <a:off x="2880"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44059" name="Text Box 27">
              <a:extLst>
                <a:ext uri="{FF2B5EF4-FFF2-40B4-BE49-F238E27FC236}">
                  <a16:creationId xmlns:a16="http://schemas.microsoft.com/office/drawing/2014/main" id="{F30A5ACE-422B-5FF7-C1A0-7A2A61AF2E1D}"/>
                </a:ext>
              </a:extLst>
            </p:cNvPr>
            <p:cNvSpPr txBox="1">
              <a:spLocks noChangeArrowheads="1"/>
            </p:cNvSpPr>
            <p:nvPr/>
          </p:nvSpPr>
          <p:spPr bwMode="auto">
            <a:xfrm>
              <a:off x="3456"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44060" name="Text Box 28">
              <a:extLst>
                <a:ext uri="{FF2B5EF4-FFF2-40B4-BE49-F238E27FC236}">
                  <a16:creationId xmlns:a16="http://schemas.microsoft.com/office/drawing/2014/main" id="{A9CF9F51-DD7D-BDCA-4F38-95E2BD92A065}"/>
                </a:ext>
              </a:extLst>
            </p:cNvPr>
            <p:cNvSpPr txBox="1">
              <a:spLocks noChangeArrowheads="1"/>
            </p:cNvSpPr>
            <p:nvPr/>
          </p:nvSpPr>
          <p:spPr bwMode="auto">
            <a:xfrm>
              <a:off x="4032"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44061" name="Arc 29">
              <a:extLst>
                <a:ext uri="{FF2B5EF4-FFF2-40B4-BE49-F238E27FC236}">
                  <a16:creationId xmlns:a16="http://schemas.microsoft.com/office/drawing/2014/main" id="{B32B0DA8-29F9-C5A9-705E-3751A8C77BCF}"/>
                </a:ext>
              </a:extLst>
            </p:cNvPr>
            <p:cNvSpPr>
              <a:spLocks/>
            </p:cNvSpPr>
            <p:nvPr/>
          </p:nvSpPr>
          <p:spPr bwMode="auto">
            <a:xfrm rot="-10800000">
              <a:off x="2640" y="2404"/>
              <a:ext cx="318"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0"/>
                    <a:pt x="20587" y="0"/>
                  </a:cubicBezTo>
                  <a:cubicBezTo>
                    <a:pt x="32302" y="0"/>
                    <a:pt x="41882" y="9339"/>
                    <a:pt x="42180" y="21051"/>
                  </a:cubicBezTo>
                </a:path>
                <a:path w="42180" h="21600" stroke="0" extrusionOk="0">
                  <a:moveTo>
                    <a:pt x="0" y="15061"/>
                  </a:moveTo>
                  <a:cubicBezTo>
                    <a:pt x="2849" y="6092"/>
                    <a:pt x="11176" y="0"/>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44062" name="Oval 30">
            <a:extLst>
              <a:ext uri="{FF2B5EF4-FFF2-40B4-BE49-F238E27FC236}">
                <a16:creationId xmlns:a16="http://schemas.microsoft.com/office/drawing/2014/main" id="{1E30A8EA-5FAA-71B0-7136-92CE3600F8D2}"/>
              </a:ext>
            </a:extLst>
          </p:cNvPr>
          <p:cNvSpPr>
            <a:spLocks noChangeArrowheads="1"/>
          </p:cNvSpPr>
          <p:nvPr/>
        </p:nvSpPr>
        <p:spPr bwMode="auto">
          <a:xfrm>
            <a:off x="7239000" y="3886200"/>
            <a:ext cx="533400" cy="5334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063" name="Text Box 31">
            <a:extLst>
              <a:ext uri="{FF2B5EF4-FFF2-40B4-BE49-F238E27FC236}">
                <a16:creationId xmlns:a16="http://schemas.microsoft.com/office/drawing/2014/main" id="{59164901-A242-7B40-0A22-DD7D7DFC6056}"/>
              </a:ext>
            </a:extLst>
          </p:cNvPr>
          <p:cNvSpPr txBox="1">
            <a:spLocks noChangeArrowheads="1"/>
          </p:cNvSpPr>
          <p:nvPr/>
        </p:nvSpPr>
        <p:spPr bwMode="auto">
          <a:xfrm>
            <a:off x="3657600" y="3810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44064" name="Text Box 32">
            <a:extLst>
              <a:ext uri="{FF2B5EF4-FFF2-40B4-BE49-F238E27FC236}">
                <a16:creationId xmlns:a16="http://schemas.microsoft.com/office/drawing/2014/main" id="{1E8EED52-D5EA-4972-E7B0-26F442B7B3F8}"/>
              </a:ext>
            </a:extLst>
          </p:cNvPr>
          <p:cNvSpPr txBox="1">
            <a:spLocks noChangeArrowheads="1"/>
          </p:cNvSpPr>
          <p:nvPr/>
        </p:nvSpPr>
        <p:spPr bwMode="auto">
          <a:xfrm>
            <a:off x="4572000" y="3810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44065" name="Text Box 33">
            <a:extLst>
              <a:ext uri="{FF2B5EF4-FFF2-40B4-BE49-F238E27FC236}">
                <a16:creationId xmlns:a16="http://schemas.microsoft.com/office/drawing/2014/main" id="{DBA205E0-857A-D716-6172-4CF1DC9A21FF}"/>
              </a:ext>
            </a:extLst>
          </p:cNvPr>
          <p:cNvSpPr txBox="1">
            <a:spLocks noChangeArrowheads="1"/>
          </p:cNvSpPr>
          <p:nvPr/>
        </p:nvSpPr>
        <p:spPr bwMode="auto">
          <a:xfrm>
            <a:off x="5486400" y="3810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44066" name="Text Box 34">
            <a:extLst>
              <a:ext uri="{FF2B5EF4-FFF2-40B4-BE49-F238E27FC236}">
                <a16:creationId xmlns:a16="http://schemas.microsoft.com/office/drawing/2014/main" id="{860CCBD1-B44F-113E-DD8F-1827F7B37337}"/>
              </a:ext>
            </a:extLst>
          </p:cNvPr>
          <p:cNvSpPr txBox="1">
            <a:spLocks noChangeArrowheads="1"/>
          </p:cNvSpPr>
          <p:nvPr/>
        </p:nvSpPr>
        <p:spPr bwMode="auto">
          <a:xfrm>
            <a:off x="6400800" y="3810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44067" name="Text Box 35">
            <a:extLst>
              <a:ext uri="{FF2B5EF4-FFF2-40B4-BE49-F238E27FC236}">
                <a16:creationId xmlns:a16="http://schemas.microsoft.com/office/drawing/2014/main" id="{22E21726-B903-188F-62B6-28088ABD03E3}"/>
              </a:ext>
            </a:extLst>
          </p:cNvPr>
          <p:cNvSpPr txBox="1">
            <a:spLocks noChangeArrowheads="1"/>
          </p:cNvSpPr>
          <p:nvPr/>
        </p:nvSpPr>
        <p:spPr bwMode="auto">
          <a:xfrm>
            <a:off x="7315200" y="3810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44068" name="Text Box 36">
            <a:extLst>
              <a:ext uri="{FF2B5EF4-FFF2-40B4-BE49-F238E27FC236}">
                <a16:creationId xmlns:a16="http://schemas.microsoft.com/office/drawing/2014/main" id="{CFBC15AB-1E45-3A52-71FE-5939451B3AFD}"/>
              </a:ext>
            </a:extLst>
          </p:cNvPr>
          <p:cNvSpPr txBox="1">
            <a:spLocks noChangeArrowheads="1"/>
          </p:cNvSpPr>
          <p:nvPr/>
        </p:nvSpPr>
        <p:spPr bwMode="auto">
          <a:xfrm>
            <a:off x="8229600" y="3810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44069" name="Arc 37">
            <a:extLst>
              <a:ext uri="{FF2B5EF4-FFF2-40B4-BE49-F238E27FC236}">
                <a16:creationId xmlns:a16="http://schemas.microsoft.com/office/drawing/2014/main" id="{D48413A7-DEAB-34CD-8145-D639C99E6F3B}"/>
              </a:ext>
            </a:extLst>
          </p:cNvPr>
          <p:cNvSpPr>
            <a:spLocks/>
          </p:cNvSpPr>
          <p:nvPr/>
        </p:nvSpPr>
        <p:spPr bwMode="auto">
          <a:xfrm rot="-10800000">
            <a:off x="4343401" y="4273551"/>
            <a:ext cx="3095625" cy="295275"/>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0"/>
                  <a:pt x="20587" y="0"/>
                </a:cubicBezTo>
                <a:cubicBezTo>
                  <a:pt x="32302" y="0"/>
                  <a:pt x="41882" y="9339"/>
                  <a:pt x="42180" y="21051"/>
                </a:cubicBezTo>
              </a:path>
              <a:path w="42180" h="21600" stroke="0" extrusionOk="0">
                <a:moveTo>
                  <a:pt x="0" y="15061"/>
                </a:moveTo>
                <a:cubicBezTo>
                  <a:pt x="2849" y="6092"/>
                  <a:pt x="11176" y="0"/>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070" name="Oval 38">
            <a:extLst>
              <a:ext uri="{FF2B5EF4-FFF2-40B4-BE49-F238E27FC236}">
                <a16:creationId xmlns:a16="http://schemas.microsoft.com/office/drawing/2014/main" id="{540A9EDB-908B-C213-C783-26C94BAA369E}"/>
              </a:ext>
            </a:extLst>
          </p:cNvPr>
          <p:cNvSpPr>
            <a:spLocks noChangeArrowheads="1"/>
          </p:cNvSpPr>
          <p:nvPr/>
        </p:nvSpPr>
        <p:spPr bwMode="auto">
          <a:xfrm>
            <a:off x="8153400" y="4648200"/>
            <a:ext cx="533400" cy="5334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071" name="Text Box 39">
            <a:extLst>
              <a:ext uri="{FF2B5EF4-FFF2-40B4-BE49-F238E27FC236}">
                <a16:creationId xmlns:a16="http://schemas.microsoft.com/office/drawing/2014/main" id="{C2B9951D-49BC-CFC8-B689-1E6C990C1095}"/>
              </a:ext>
            </a:extLst>
          </p:cNvPr>
          <p:cNvSpPr txBox="1">
            <a:spLocks noChangeArrowheads="1"/>
          </p:cNvSpPr>
          <p:nvPr/>
        </p:nvSpPr>
        <p:spPr bwMode="auto">
          <a:xfrm>
            <a:off x="3657600" y="4572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44072" name="Text Box 40">
            <a:extLst>
              <a:ext uri="{FF2B5EF4-FFF2-40B4-BE49-F238E27FC236}">
                <a16:creationId xmlns:a16="http://schemas.microsoft.com/office/drawing/2014/main" id="{6AD7EA82-E5A2-AD72-2824-F3987A65265A}"/>
              </a:ext>
            </a:extLst>
          </p:cNvPr>
          <p:cNvSpPr txBox="1">
            <a:spLocks noChangeArrowheads="1"/>
          </p:cNvSpPr>
          <p:nvPr/>
        </p:nvSpPr>
        <p:spPr bwMode="auto">
          <a:xfrm>
            <a:off x="4572000" y="4572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44073" name="Text Box 41">
            <a:extLst>
              <a:ext uri="{FF2B5EF4-FFF2-40B4-BE49-F238E27FC236}">
                <a16:creationId xmlns:a16="http://schemas.microsoft.com/office/drawing/2014/main" id="{270DC38A-DC86-FAF9-C50F-E473FA670A4B}"/>
              </a:ext>
            </a:extLst>
          </p:cNvPr>
          <p:cNvSpPr txBox="1">
            <a:spLocks noChangeArrowheads="1"/>
          </p:cNvSpPr>
          <p:nvPr/>
        </p:nvSpPr>
        <p:spPr bwMode="auto">
          <a:xfrm>
            <a:off x="5486400" y="4572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44074" name="Text Box 42">
            <a:extLst>
              <a:ext uri="{FF2B5EF4-FFF2-40B4-BE49-F238E27FC236}">
                <a16:creationId xmlns:a16="http://schemas.microsoft.com/office/drawing/2014/main" id="{2A349568-61AD-6283-77A7-749DDCB572F3}"/>
              </a:ext>
            </a:extLst>
          </p:cNvPr>
          <p:cNvSpPr txBox="1">
            <a:spLocks noChangeArrowheads="1"/>
          </p:cNvSpPr>
          <p:nvPr/>
        </p:nvSpPr>
        <p:spPr bwMode="auto">
          <a:xfrm>
            <a:off x="6400800" y="4572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44075" name="Text Box 43">
            <a:extLst>
              <a:ext uri="{FF2B5EF4-FFF2-40B4-BE49-F238E27FC236}">
                <a16:creationId xmlns:a16="http://schemas.microsoft.com/office/drawing/2014/main" id="{2AFFECE0-DBE6-F546-3179-F448553015F8}"/>
              </a:ext>
            </a:extLst>
          </p:cNvPr>
          <p:cNvSpPr txBox="1">
            <a:spLocks noChangeArrowheads="1"/>
          </p:cNvSpPr>
          <p:nvPr/>
        </p:nvSpPr>
        <p:spPr bwMode="auto">
          <a:xfrm>
            <a:off x="7315200" y="4572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44076" name="Text Box 44">
            <a:extLst>
              <a:ext uri="{FF2B5EF4-FFF2-40B4-BE49-F238E27FC236}">
                <a16:creationId xmlns:a16="http://schemas.microsoft.com/office/drawing/2014/main" id="{35EFBF47-9365-C3D1-1626-91CA5D622FCD}"/>
              </a:ext>
            </a:extLst>
          </p:cNvPr>
          <p:cNvSpPr txBox="1">
            <a:spLocks noChangeArrowheads="1"/>
          </p:cNvSpPr>
          <p:nvPr/>
        </p:nvSpPr>
        <p:spPr bwMode="auto">
          <a:xfrm>
            <a:off x="8229600" y="4572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6" name="Rectangle 2">
            <a:extLst>
              <a:ext uri="{FF2B5EF4-FFF2-40B4-BE49-F238E27FC236}">
                <a16:creationId xmlns:a16="http://schemas.microsoft.com/office/drawing/2014/main" id="{593DF39C-4AA7-2852-3FC0-7FAD9456B338}"/>
              </a:ext>
            </a:extLst>
          </p:cNvPr>
          <p:cNvSpPr txBox="1">
            <a:spLocks noChangeArrowheads="1"/>
          </p:cNvSpPr>
          <p:nvPr/>
        </p:nvSpPr>
        <p:spPr bwMode="auto">
          <a:xfrm>
            <a:off x="1905001" y="388939"/>
            <a:ext cx="7543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4400" b="1" kern="1200">
                <a:solidFill>
                  <a:schemeClr val="tx2"/>
                </a:solidFill>
                <a:latin typeface="+mj-lt"/>
                <a:ea typeface="+mj-ea"/>
                <a:cs typeface="+mj-cs"/>
              </a:defRPr>
            </a:lvl1pPr>
            <a:lvl2pPr algn="l" rtl="0" fontAlgn="base">
              <a:spcBef>
                <a:spcPct val="0"/>
              </a:spcBef>
              <a:spcAft>
                <a:spcPct val="0"/>
              </a:spcAft>
              <a:defRPr sz="4400" b="1">
                <a:solidFill>
                  <a:schemeClr val="tx2"/>
                </a:solidFill>
                <a:latin typeface="Times New Roman" panose="02020603050405020304" pitchFamily="18" charset="0"/>
              </a:defRPr>
            </a:lvl2pPr>
            <a:lvl3pPr algn="l" rtl="0" fontAlgn="base">
              <a:spcBef>
                <a:spcPct val="0"/>
              </a:spcBef>
              <a:spcAft>
                <a:spcPct val="0"/>
              </a:spcAft>
              <a:defRPr sz="4400" b="1">
                <a:solidFill>
                  <a:schemeClr val="tx2"/>
                </a:solidFill>
                <a:latin typeface="Times New Roman" panose="02020603050405020304" pitchFamily="18" charset="0"/>
              </a:defRPr>
            </a:lvl3pPr>
            <a:lvl4pPr algn="l" rtl="0" fontAlgn="base">
              <a:spcBef>
                <a:spcPct val="0"/>
              </a:spcBef>
              <a:spcAft>
                <a:spcPct val="0"/>
              </a:spcAft>
              <a:defRPr sz="4400" b="1">
                <a:solidFill>
                  <a:schemeClr val="tx2"/>
                </a:solidFill>
                <a:latin typeface="Times New Roman" panose="02020603050405020304" pitchFamily="18" charset="0"/>
              </a:defRPr>
            </a:lvl4pPr>
            <a:lvl5pPr algn="l" rtl="0" fontAlgn="base">
              <a:spcBef>
                <a:spcPct val="0"/>
              </a:spcBef>
              <a:spcAft>
                <a:spcPct val="0"/>
              </a:spcAft>
              <a:defRPr sz="4400" b="1">
                <a:solidFill>
                  <a:schemeClr val="tx2"/>
                </a:solidFill>
                <a:latin typeface="Times New Roman" panose="02020603050405020304" pitchFamily="18" charset="0"/>
              </a:defRPr>
            </a:lvl5pPr>
            <a:lvl6pPr marL="457200" algn="l" rtl="0" fontAlgn="base">
              <a:spcBef>
                <a:spcPct val="0"/>
              </a:spcBef>
              <a:spcAft>
                <a:spcPct val="0"/>
              </a:spcAft>
              <a:defRPr sz="4400" b="1">
                <a:solidFill>
                  <a:schemeClr val="tx2"/>
                </a:solidFill>
                <a:latin typeface="Times New Roman" panose="02020603050405020304" pitchFamily="18" charset="0"/>
              </a:defRPr>
            </a:lvl6pPr>
            <a:lvl7pPr marL="914400" algn="l" rtl="0" fontAlgn="base">
              <a:spcBef>
                <a:spcPct val="0"/>
              </a:spcBef>
              <a:spcAft>
                <a:spcPct val="0"/>
              </a:spcAft>
              <a:defRPr sz="4400" b="1">
                <a:solidFill>
                  <a:schemeClr val="tx2"/>
                </a:solidFill>
                <a:latin typeface="Times New Roman" panose="02020603050405020304" pitchFamily="18" charset="0"/>
              </a:defRPr>
            </a:lvl7pPr>
            <a:lvl8pPr marL="1371600" algn="l" rtl="0" fontAlgn="base">
              <a:spcBef>
                <a:spcPct val="0"/>
              </a:spcBef>
              <a:spcAft>
                <a:spcPct val="0"/>
              </a:spcAft>
              <a:defRPr sz="4400" b="1">
                <a:solidFill>
                  <a:schemeClr val="tx2"/>
                </a:solidFill>
                <a:latin typeface="Times New Roman" panose="02020603050405020304" pitchFamily="18" charset="0"/>
              </a:defRPr>
            </a:lvl8pPr>
            <a:lvl9pPr marL="1828800" algn="l" rtl="0" fontAlgn="base">
              <a:spcBef>
                <a:spcPct val="0"/>
              </a:spcBef>
              <a:spcAft>
                <a:spcPct val="0"/>
              </a:spcAft>
              <a:defRPr sz="4400" b="1">
                <a:solidFill>
                  <a:schemeClr val="tx2"/>
                </a:solidFill>
                <a:latin typeface="Times New Roman" panose="02020603050405020304" pitchFamily="18" charset="0"/>
              </a:defRPr>
            </a:lvl9pPr>
          </a:lstStyle>
          <a:p>
            <a:r>
              <a:rPr lang="en-US" altLang="en-US" dirty="0">
                <a:solidFill>
                  <a:srgbClr val="FF0000"/>
                </a:solidFill>
              </a:rPr>
              <a:t>Example of insertion sort</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2DDB6962-1ADE-E7AE-5E62-11CEB5ECCA33}"/>
                  </a:ext>
                </a:extLst>
              </p14:cNvPr>
              <p14:cNvContentPartPr/>
              <p14:nvPr/>
            </p14:nvContentPartPr>
            <p14:xfrm>
              <a:off x="3592440" y="1527120"/>
              <a:ext cx="8106480" cy="3759120"/>
            </p14:xfrm>
          </p:contentPart>
        </mc:Choice>
        <mc:Fallback>
          <p:pic>
            <p:nvPicPr>
              <p:cNvPr id="3" name="Ink 2">
                <a:extLst>
                  <a:ext uri="{FF2B5EF4-FFF2-40B4-BE49-F238E27FC236}">
                    <a16:creationId xmlns:a16="http://schemas.microsoft.com/office/drawing/2014/main" id="{2DDB6962-1ADE-E7AE-5E62-11CEB5ECCA33}"/>
                  </a:ext>
                </a:extLst>
              </p:cNvPr>
              <p:cNvPicPr/>
              <p:nvPr/>
            </p:nvPicPr>
            <p:blipFill>
              <a:blip r:embed="rId3"/>
              <a:stretch>
                <a:fillRect/>
              </a:stretch>
            </p:blipFill>
            <p:spPr>
              <a:xfrm>
                <a:off x="3583080" y="1517760"/>
                <a:ext cx="8125200" cy="3777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4B66A75E-84FA-CC1C-12AD-20740819DEF8}"/>
                  </a:ext>
                </a:extLst>
              </p14:cNvPr>
              <p14:cNvContentPartPr/>
              <p14:nvPr/>
            </p14:nvContentPartPr>
            <p14:xfrm>
              <a:off x="4047351" y="1382617"/>
              <a:ext cx="168120" cy="169200"/>
            </p14:xfrm>
          </p:contentPart>
        </mc:Choice>
        <mc:Fallback>
          <p:pic>
            <p:nvPicPr>
              <p:cNvPr id="4" name="Ink 3">
                <a:extLst>
                  <a:ext uri="{FF2B5EF4-FFF2-40B4-BE49-F238E27FC236}">
                    <a16:creationId xmlns:a16="http://schemas.microsoft.com/office/drawing/2014/main" id="{4B66A75E-84FA-CC1C-12AD-20740819DEF8}"/>
                  </a:ext>
                </a:extLst>
              </p:cNvPr>
              <p:cNvPicPr/>
              <p:nvPr/>
            </p:nvPicPr>
            <p:blipFill>
              <a:blip r:embed="rId5"/>
              <a:stretch>
                <a:fillRect/>
              </a:stretch>
            </p:blipFill>
            <p:spPr>
              <a:xfrm>
                <a:off x="4041231" y="1376497"/>
                <a:ext cx="18036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A128694E-C3A4-100B-8DDC-F6101160FB2C}"/>
                  </a:ext>
                </a:extLst>
              </p14:cNvPr>
              <p14:cNvContentPartPr/>
              <p14:nvPr/>
            </p14:nvContentPartPr>
            <p14:xfrm>
              <a:off x="5059311" y="2174257"/>
              <a:ext cx="253800" cy="191520"/>
            </p14:xfrm>
          </p:contentPart>
        </mc:Choice>
        <mc:Fallback>
          <p:pic>
            <p:nvPicPr>
              <p:cNvPr id="5" name="Ink 4">
                <a:extLst>
                  <a:ext uri="{FF2B5EF4-FFF2-40B4-BE49-F238E27FC236}">
                    <a16:creationId xmlns:a16="http://schemas.microsoft.com/office/drawing/2014/main" id="{A128694E-C3A4-100B-8DDC-F6101160FB2C}"/>
                  </a:ext>
                </a:extLst>
              </p:cNvPr>
              <p:cNvPicPr/>
              <p:nvPr/>
            </p:nvPicPr>
            <p:blipFill>
              <a:blip r:embed="rId7"/>
              <a:stretch>
                <a:fillRect/>
              </a:stretch>
            </p:blipFill>
            <p:spPr>
              <a:xfrm>
                <a:off x="5053191" y="2168137"/>
                <a:ext cx="26604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1C75954D-049B-246F-6536-25FDDD021A5A}"/>
                  </a:ext>
                </a:extLst>
              </p14:cNvPr>
              <p14:cNvContentPartPr/>
              <p14:nvPr/>
            </p14:nvContentPartPr>
            <p14:xfrm>
              <a:off x="6091071" y="2935657"/>
              <a:ext cx="159480" cy="172800"/>
            </p14:xfrm>
          </p:contentPart>
        </mc:Choice>
        <mc:Fallback>
          <p:pic>
            <p:nvPicPr>
              <p:cNvPr id="7" name="Ink 6">
                <a:extLst>
                  <a:ext uri="{FF2B5EF4-FFF2-40B4-BE49-F238E27FC236}">
                    <a16:creationId xmlns:a16="http://schemas.microsoft.com/office/drawing/2014/main" id="{1C75954D-049B-246F-6536-25FDDD021A5A}"/>
                  </a:ext>
                </a:extLst>
              </p:cNvPr>
              <p:cNvPicPr/>
              <p:nvPr/>
            </p:nvPicPr>
            <p:blipFill>
              <a:blip r:embed="rId9"/>
              <a:stretch>
                <a:fillRect/>
              </a:stretch>
            </p:blipFill>
            <p:spPr>
              <a:xfrm>
                <a:off x="6084951" y="2929537"/>
                <a:ext cx="171720" cy="185040"/>
              </a:xfrm>
              <a:prstGeom prst="rect">
                <a:avLst/>
              </a:prstGeom>
            </p:spPr>
          </p:pic>
        </mc:Fallback>
      </mc:AlternateContent>
      <p:grpSp>
        <p:nvGrpSpPr>
          <p:cNvPr id="11" name="Group 10">
            <a:extLst>
              <a:ext uri="{FF2B5EF4-FFF2-40B4-BE49-F238E27FC236}">
                <a16:creationId xmlns:a16="http://schemas.microsoft.com/office/drawing/2014/main" id="{C0D45B76-4335-AA7D-5B18-2CD79FAE2C28}"/>
              </a:ext>
            </a:extLst>
          </p:cNvPr>
          <p:cNvGrpSpPr/>
          <p:nvPr/>
        </p:nvGrpSpPr>
        <p:grpSpPr>
          <a:xfrm>
            <a:off x="9434391" y="2178217"/>
            <a:ext cx="1474920" cy="1997640"/>
            <a:chOff x="9434391" y="2178217"/>
            <a:chExt cx="1474920" cy="1997640"/>
          </a:xfrm>
        </p:grpSpPr>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E253124F-B023-414E-DCB5-965751A1C49A}"/>
                    </a:ext>
                  </a:extLst>
                </p14:cNvPr>
                <p14:cNvContentPartPr/>
                <p14:nvPr/>
              </p14:nvContentPartPr>
              <p14:xfrm>
                <a:off x="9507831" y="2415097"/>
                <a:ext cx="1401480" cy="1509840"/>
              </p14:xfrm>
            </p:contentPart>
          </mc:Choice>
          <mc:Fallback>
            <p:pic>
              <p:nvPicPr>
                <p:cNvPr id="8" name="Ink 7">
                  <a:extLst>
                    <a:ext uri="{FF2B5EF4-FFF2-40B4-BE49-F238E27FC236}">
                      <a16:creationId xmlns:a16="http://schemas.microsoft.com/office/drawing/2014/main" id="{E253124F-B023-414E-DCB5-965751A1C49A}"/>
                    </a:ext>
                  </a:extLst>
                </p:cNvPr>
                <p:cNvPicPr/>
                <p:nvPr/>
              </p:nvPicPr>
              <p:blipFill>
                <a:blip r:embed="rId11"/>
                <a:stretch>
                  <a:fillRect/>
                </a:stretch>
              </p:blipFill>
              <p:spPr>
                <a:xfrm>
                  <a:off x="9501711" y="2408977"/>
                  <a:ext cx="1413720" cy="1522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3808AEA2-F71E-438A-FAC5-1E6605EEB49E}"/>
                    </a:ext>
                  </a:extLst>
                </p14:cNvPr>
                <p14:cNvContentPartPr/>
                <p14:nvPr/>
              </p14:nvContentPartPr>
              <p14:xfrm>
                <a:off x="10253031" y="2178217"/>
                <a:ext cx="124200" cy="1874880"/>
              </p14:xfrm>
            </p:contentPart>
          </mc:Choice>
          <mc:Fallback>
            <p:pic>
              <p:nvPicPr>
                <p:cNvPr id="9" name="Ink 8">
                  <a:extLst>
                    <a:ext uri="{FF2B5EF4-FFF2-40B4-BE49-F238E27FC236}">
                      <a16:creationId xmlns:a16="http://schemas.microsoft.com/office/drawing/2014/main" id="{3808AEA2-F71E-438A-FAC5-1E6605EEB49E}"/>
                    </a:ext>
                  </a:extLst>
                </p:cNvPr>
                <p:cNvPicPr/>
                <p:nvPr/>
              </p:nvPicPr>
              <p:blipFill>
                <a:blip r:embed="rId13"/>
                <a:stretch>
                  <a:fillRect/>
                </a:stretch>
              </p:blipFill>
              <p:spPr>
                <a:xfrm>
                  <a:off x="10246911" y="2172097"/>
                  <a:ext cx="136440" cy="18871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23BB99D6-891A-235F-2267-E231A9DEBE0B}"/>
                    </a:ext>
                  </a:extLst>
                </p14:cNvPr>
                <p14:cNvContentPartPr/>
                <p14:nvPr/>
              </p14:nvContentPartPr>
              <p14:xfrm>
                <a:off x="9434391" y="4079017"/>
                <a:ext cx="891000" cy="96840"/>
              </p14:xfrm>
            </p:contentPart>
          </mc:Choice>
          <mc:Fallback>
            <p:pic>
              <p:nvPicPr>
                <p:cNvPr id="10" name="Ink 9">
                  <a:extLst>
                    <a:ext uri="{FF2B5EF4-FFF2-40B4-BE49-F238E27FC236}">
                      <a16:creationId xmlns:a16="http://schemas.microsoft.com/office/drawing/2014/main" id="{23BB99D6-891A-235F-2267-E231A9DEBE0B}"/>
                    </a:ext>
                  </a:extLst>
                </p:cNvPr>
                <p:cNvPicPr/>
                <p:nvPr/>
              </p:nvPicPr>
              <p:blipFill>
                <a:blip r:embed="rId15"/>
                <a:stretch>
                  <a:fillRect/>
                </a:stretch>
              </p:blipFill>
              <p:spPr>
                <a:xfrm>
                  <a:off x="9428271" y="4072897"/>
                  <a:ext cx="903240" cy="109080"/>
                </a:xfrm>
                <a:prstGeom prst="rect">
                  <a:avLst/>
                </a:prstGeom>
              </p:spPr>
            </p:pic>
          </mc:Fallback>
        </mc:AlternateContent>
      </p:grpSp>
    </p:spTree>
    <p:extLst>
      <p:ext uri="{BB962C8B-B14F-4D97-AF65-F5344CB8AC3E}">
        <p14:creationId xmlns:p14="http://schemas.microsoft.com/office/powerpoint/2010/main" val="3665927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B68A35E3-82A7-D62D-D833-CB74EB5B349B}"/>
              </a:ext>
            </a:extLst>
          </p:cNvPr>
          <p:cNvSpPr>
            <a:spLocks noGrp="1"/>
          </p:cNvSpPr>
          <p:nvPr>
            <p:ph type="sldNum" sz="quarter" idx="10"/>
          </p:nvPr>
        </p:nvSpPr>
        <p:spPr/>
        <p:txBody>
          <a:bodyPr/>
          <a:lstStyle/>
          <a:p>
            <a:r>
              <a:rPr lang="en-US" altLang="en-US"/>
              <a:t>L1.</a:t>
            </a:r>
            <a:fld id="{9771FE85-95E0-48F8-8180-FA791B600E7A}" type="slidenum">
              <a:rPr lang="en-US" altLang="en-US"/>
              <a:pPr/>
              <a:t>27</a:t>
            </a:fld>
            <a:endParaRPr lang="en-US" altLang="en-US"/>
          </a:p>
        </p:txBody>
      </p:sp>
      <p:grpSp>
        <p:nvGrpSpPr>
          <p:cNvPr id="47107" name="Group 3">
            <a:extLst>
              <a:ext uri="{FF2B5EF4-FFF2-40B4-BE49-F238E27FC236}">
                <a16:creationId xmlns:a16="http://schemas.microsoft.com/office/drawing/2014/main" id="{757445B2-4A41-C12A-49FC-89493A47815E}"/>
              </a:ext>
            </a:extLst>
          </p:cNvPr>
          <p:cNvGrpSpPr>
            <a:grpSpLocks/>
          </p:cNvGrpSpPr>
          <p:nvPr/>
        </p:nvGrpSpPr>
        <p:grpSpPr bwMode="auto">
          <a:xfrm>
            <a:off x="3505201" y="1524001"/>
            <a:ext cx="5008563" cy="758825"/>
            <a:chOff x="1056" y="1152"/>
            <a:chExt cx="3155" cy="478"/>
          </a:xfrm>
        </p:grpSpPr>
        <p:sp>
          <p:nvSpPr>
            <p:cNvPr id="47108" name="Oval 4">
              <a:extLst>
                <a:ext uri="{FF2B5EF4-FFF2-40B4-BE49-F238E27FC236}">
                  <a16:creationId xmlns:a16="http://schemas.microsoft.com/office/drawing/2014/main" id="{E5E36A6B-0F69-38BB-A68D-0EF6A1BAACB5}"/>
                </a:ext>
              </a:extLst>
            </p:cNvPr>
            <p:cNvSpPr>
              <a:spLocks noChangeArrowheads="1"/>
            </p:cNvSpPr>
            <p:nvPr/>
          </p:nvSpPr>
          <p:spPr bwMode="auto">
            <a:xfrm>
              <a:off x="1680" y="120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109" name="Text Box 5">
              <a:extLst>
                <a:ext uri="{FF2B5EF4-FFF2-40B4-BE49-F238E27FC236}">
                  <a16:creationId xmlns:a16="http://schemas.microsoft.com/office/drawing/2014/main" id="{FD15A196-3601-797A-4AF3-2432CEE3784D}"/>
                </a:ext>
              </a:extLst>
            </p:cNvPr>
            <p:cNvSpPr txBox="1">
              <a:spLocks noChangeArrowheads="1"/>
            </p:cNvSpPr>
            <p:nvPr/>
          </p:nvSpPr>
          <p:spPr bwMode="auto">
            <a:xfrm>
              <a:off x="1152"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47110" name="Text Box 6">
              <a:extLst>
                <a:ext uri="{FF2B5EF4-FFF2-40B4-BE49-F238E27FC236}">
                  <a16:creationId xmlns:a16="http://schemas.microsoft.com/office/drawing/2014/main" id="{4C8EB405-4DA5-7B63-FD5F-43D83A8459D5}"/>
                </a:ext>
              </a:extLst>
            </p:cNvPr>
            <p:cNvSpPr txBox="1">
              <a:spLocks noChangeArrowheads="1"/>
            </p:cNvSpPr>
            <p:nvPr/>
          </p:nvSpPr>
          <p:spPr bwMode="auto">
            <a:xfrm>
              <a:off x="1728"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47111" name="Text Box 7">
              <a:extLst>
                <a:ext uri="{FF2B5EF4-FFF2-40B4-BE49-F238E27FC236}">
                  <a16:creationId xmlns:a16="http://schemas.microsoft.com/office/drawing/2014/main" id="{529BB94B-D463-3631-8858-AC54935F4B64}"/>
                </a:ext>
              </a:extLst>
            </p:cNvPr>
            <p:cNvSpPr txBox="1">
              <a:spLocks noChangeArrowheads="1"/>
            </p:cNvSpPr>
            <p:nvPr/>
          </p:nvSpPr>
          <p:spPr bwMode="auto">
            <a:xfrm>
              <a:off x="2304"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47112" name="Text Box 8">
              <a:extLst>
                <a:ext uri="{FF2B5EF4-FFF2-40B4-BE49-F238E27FC236}">
                  <a16:creationId xmlns:a16="http://schemas.microsoft.com/office/drawing/2014/main" id="{EE7648B9-A871-8E02-35CB-2CC97604E350}"/>
                </a:ext>
              </a:extLst>
            </p:cNvPr>
            <p:cNvSpPr txBox="1">
              <a:spLocks noChangeArrowheads="1"/>
            </p:cNvSpPr>
            <p:nvPr/>
          </p:nvSpPr>
          <p:spPr bwMode="auto">
            <a:xfrm>
              <a:off x="2880"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47113" name="Text Box 9">
              <a:extLst>
                <a:ext uri="{FF2B5EF4-FFF2-40B4-BE49-F238E27FC236}">
                  <a16:creationId xmlns:a16="http://schemas.microsoft.com/office/drawing/2014/main" id="{F02AAC63-7F16-5A2A-3477-B20FC47ECB14}"/>
                </a:ext>
              </a:extLst>
            </p:cNvPr>
            <p:cNvSpPr txBox="1">
              <a:spLocks noChangeArrowheads="1"/>
            </p:cNvSpPr>
            <p:nvPr/>
          </p:nvSpPr>
          <p:spPr bwMode="auto">
            <a:xfrm>
              <a:off x="3456"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47114" name="Text Box 10">
              <a:extLst>
                <a:ext uri="{FF2B5EF4-FFF2-40B4-BE49-F238E27FC236}">
                  <a16:creationId xmlns:a16="http://schemas.microsoft.com/office/drawing/2014/main" id="{7B888E30-5606-D3DF-34C6-9F6A57C6FB25}"/>
                </a:ext>
              </a:extLst>
            </p:cNvPr>
            <p:cNvSpPr txBox="1">
              <a:spLocks noChangeArrowheads="1"/>
            </p:cNvSpPr>
            <p:nvPr/>
          </p:nvSpPr>
          <p:spPr bwMode="auto">
            <a:xfrm>
              <a:off x="4032"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47115" name="Arc 11">
              <a:extLst>
                <a:ext uri="{FF2B5EF4-FFF2-40B4-BE49-F238E27FC236}">
                  <a16:creationId xmlns:a16="http://schemas.microsoft.com/office/drawing/2014/main" id="{7587C9E0-3485-B512-F148-C9B680A9FBF0}"/>
                </a:ext>
              </a:extLst>
            </p:cNvPr>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0"/>
                    <a:pt x="20587" y="0"/>
                  </a:cubicBezTo>
                  <a:cubicBezTo>
                    <a:pt x="32302" y="0"/>
                    <a:pt x="41882" y="9339"/>
                    <a:pt x="42180" y="21051"/>
                  </a:cubicBezTo>
                </a:path>
                <a:path w="42180" h="21600" stroke="0" extrusionOk="0">
                  <a:moveTo>
                    <a:pt x="0" y="15061"/>
                  </a:moveTo>
                  <a:cubicBezTo>
                    <a:pt x="2849" y="6092"/>
                    <a:pt x="11176" y="0"/>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47116" name="Group 12">
            <a:extLst>
              <a:ext uri="{FF2B5EF4-FFF2-40B4-BE49-F238E27FC236}">
                <a16:creationId xmlns:a16="http://schemas.microsoft.com/office/drawing/2014/main" id="{CD5DEB41-54CE-2D65-91B5-6BC315A72DC1}"/>
              </a:ext>
            </a:extLst>
          </p:cNvPr>
          <p:cNvGrpSpPr>
            <a:grpSpLocks/>
          </p:cNvGrpSpPr>
          <p:nvPr/>
        </p:nvGrpSpPr>
        <p:grpSpPr bwMode="auto">
          <a:xfrm>
            <a:off x="3657601" y="2286001"/>
            <a:ext cx="4856163" cy="758825"/>
            <a:chOff x="1152" y="1632"/>
            <a:chExt cx="3059" cy="478"/>
          </a:xfrm>
        </p:grpSpPr>
        <p:sp>
          <p:nvSpPr>
            <p:cNvPr id="47117" name="Oval 13">
              <a:extLst>
                <a:ext uri="{FF2B5EF4-FFF2-40B4-BE49-F238E27FC236}">
                  <a16:creationId xmlns:a16="http://schemas.microsoft.com/office/drawing/2014/main" id="{3513D93F-644C-6CC8-4A45-892E2A72244B}"/>
                </a:ext>
              </a:extLst>
            </p:cNvPr>
            <p:cNvSpPr>
              <a:spLocks noChangeArrowheads="1"/>
            </p:cNvSpPr>
            <p:nvPr/>
          </p:nvSpPr>
          <p:spPr bwMode="auto">
            <a:xfrm>
              <a:off x="2256" y="168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118" name="Text Box 14">
              <a:extLst>
                <a:ext uri="{FF2B5EF4-FFF2-40B4-BE49-F238E27FC236}">
                  <a16:creationId xmlns:a16="http://schemas.microsoft.com/office/drawing/2014/main" id="{0746747A-844D-2F41-8F84-72C05B3C628A}"/>
                </a:ext>
              </a:extLst>
            </p:cNvPr>
            <p:cNvSpPr txBox="1">
              <a:spLocks noChangeArrowheads="1"/>
            </p:cNvSpPr>
            <p:nvPr/>
          </p:nvSpPr>
          <p:spPr bwMode="auto">
            <a:xfrm>
              <a:off x="1152"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47119" name="Text Box 15">
              <a:extLst>
                <a:ext uri="{FF2B5EF4-FFF2-40B4-BE49-F238E27FC236}">
                  <a16:creationId xmlns:a16="http://schemas.microsoft.com/office/drawing/2014/main" id="{4295B6F9-CF48-C360-7E61-51C3BF908DFD}"/>
                </a:ext>
              </a:extLst>
            </p:cNvPr>
            <p:cNvSpPr txBox="1">
              <a:spLocks noChangeArrowheads="1"/>
            </p:cNvSpPr>
            <p:nvPr/>
          </p:nvSpPr>
          <p:spPr bwMode="auto">
            <a:xfrm>
              <a:off x="1728"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47120" name="Text Box 16">
              <a:extLst>
                <a:ext uri="{FF2B5EF4-FFF2-40B4-BE49-F238E27FC236}">
                  <a16:creationId xmlns:a16="http://schemas.microsoft.com/office/drawing/2014/main" id="{F802A8B5-D682-EE2C-01CC-348685F983D2}"/>
                </a:ext>
              </a:extLst>
            </p:cNvPr>
            <p:cNvSpPr txBox="1">
              <a:spLocks noChangeArrowheads="1"/>
            </p:cNvSpPr>
            <p:nvPr/>
          </p:nvSpPr>
          <p:spPr bwMode="auto">
            <a:xfrm>
              <a:off x="2304"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47121" name="Text Box 17">
              <a:extLst>
                <a:ext uri="{FF2B5EF4-FFF2-40B4-BE49-F238E27FC236}">
                  <a16:creationId xmlns:a16="http://schemas.microsoft.com/office/drawing/2014/main" id="{AF9C44F7-AE1C-D9EF-8FB5-E6B65C11CFD5}"/>
                </a:ext>
              </a:extLst>
            </p:cNvPr>
            <p:cNvSpPr txBox="1">
              <a:spLocks noChangeArrowheads="1"/>
            </p:cNvSpPr>
            <p:nvPr/>
          </p:nvSpPr>
          <p:spPr bwMode="auto">
            <a:xfrm>
              <a:off x="2880"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47122" name="Text Box 18">
              <a:extLst>
                <a:ext uri="{FF2B5EF4-FFF2-40B4-BE49-F238E27FC236}">
                  <a16:creationId xmlns:a16="http://schemas.microsoft.com/office/drawing/2014/main" id="{547FC203-1E2E-4BB3-9691-57DC7E8F0F8C}"/>
                </a:ext>
              </a:extLst>
            </p:cNvPr>
            <p:cNvSpPr txBox="1">
              <a:spLocks noChangeArrowheads="1"/>
            </p:cNvSpPr>
            <p:nvPr/>
          </p:nvSpPr>
          <p:spPr bwMode="auto">
            <a:xfrm>
              <a:off x="3456"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47123" name="Text Box 19">
              <a:extLst>
                <a:ext uri="{FF2B5EF4-FFF2-40B4-BE49-F238E27FC236}">
                  <a16:creationId xmlns:a16="http://schemas.microsoft.com/office/drawing/2014/main" id="{6B525FE0-325D-5913-A716-7D8DB3A28BA7}"/>
                </a:ext>
              </a:extLst>
            </p:cNvPr>
            <p:cNvSpPr txBox="1">
              <a:spLocks noChangeArrowheads="1"/>
            </p:cNvSpPr>
            <p:nvPr/>
          </p:nvSpPr>
          <p:spPr bwMode="auto">
            <a:xfrm>
              <a:off x="4032"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47124" name="Arc 20">
              <a:extLst>
                <a:ext uri="{FF2B5EF4-FFF2-40B4-BE49-F238E27FC236}">
                  <a16:creationId xmlns:a16="http://schemas.microsoft.com/office/drawing/2014/main" id="{3E2854C3-0A97-1A80-F722-25D5D5512DC9}"/>
                </a:ext>
              </a:extLst>
            </p:cNvPr>
            <p:cNvSpPr>
              <a:spLocks/>
            </p:cNvSpPr>
            <p:nvPr/>
          </p:nvSpPr>
          <p:spPr bwMode="auto">
            <a:xfrm rot="-10800000">
              <a:off x="1632" y="192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0"/>
                    <a:pt x="20587" y="0"/>
                  </a:cubicBezTo>
                  <a:cubicBezTo>
                    <a:pt x="32302" y="0"/>
                    <a:pt x="41882" y="9339"/>
                    <a:pt x="42180" y="21051"/>
                  </a:cubicBezTo>
                </a:path>
                <a:path w="42180" h="21600" stroke="0" extrusionOk="0">
                  <a:moveTo>
                    <a:pt x="0" y="15061"/>
                  </a:moveTo>
                  <a:cubicBezTo>
                    <a:pt x="2849" y="6092"/>
                    <a:pt x="11176" y="0"/>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47125" name="Group 21">
            <a:extLst>
              <a:ext uri="{FF2B5EF4-FFF2-40B4-BE49-F238E27FC236}">
                <a16:creationId xmlns:a16="http://schemas.microsoft.com/office/drawing/2014/main" id="{AA384EC7-E0DF-8CDB-8C2C-177A339AC0C0}"/>
              </a:ext>
            </a:extLst>
          </p:cNvPr>
          <p:cNvGrpSpPr>
            <a:grpSpLocks/>
          </p:cNvGrpSpPr>
          <p:nvPr/>
        </p:nvGrpSpPr>
        <p:grpSpPr bwMode="auto">
          <a:xfrm>
            <a:off x="3657601" y="3048001"/>
            <a:ext cx="4856163" cy="758825"/>
            <a:chOff x="1152" y="2112"/>
            <a:chExt cx="3059" cy="478"/>
          </a:xfrm>
        </p:grpSpPr>
        <p:sp>
          <p:nvSpPr>
            <p:cNvPr id="47126" name="Oval 22">
              <a:extLst>
                <a:ext uri="{FF2B5EF4-FFF2-40B4-BE49-F238E27FC236}">
                  <a16:creationId xmlns:a16="http://schemas.microsoft.com/office/drawing/2014/main" id="{306CB1B6-E8D3-9A10-7E2B-D269A5BBED70}"/>
                </a:ext>
              </a:extLst>
            </p:cNvPr>
            <p:cNvSpPr>
              <a:spLocks noChangeArrowheads="1"/>
            </p:cNvSpPr>
            <p:nvPr/>
          </p:nvSpPr>
          <p:spPr bwMode="auto">
            <a:xfrm>
              <a:off x="2832" y="216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127" name="Text Box 23">
              <a:extLst>
                <a:ext uri="{FF2B5EF4-FFF2-40B4-BE49-F238E27FC236}">
                  <a16:creationId xmlns:a16="http://schemas.microsoft.com/office/drawing/2014/main" id="{DC481FF8-DBFE-E352-F2C2-CABA6A993F20}"/>
                </a:ext>
              </a:extLst>
            </p:cNvPr>
            <p:cNvSpPr txBox="1">
              <a:spLocks noChangeArrowheads="1"/>
            </p:cNvSpPr>
            <p:nvPr/>
          </p:nvSpPr>
          <p:spPr bwMode="auto">
            <a:xfrm>
              <a:off x="1152"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47128" name="Text Box 24">
              <a:extLst>
                <a:ext uri="{FF2B5EF4-FFF2-40B4-BE49-F238E27FC236}">
                  <a16:creationId xmlns:a16="http://schemas.microsoft.com/office/drawing/2014/main" id="{EEBDBB12-930E-9751-5767-950DB3F11AD5}"/>
                </a:ext>
              </a:extLst>
            </p:cNvPr>
            <p:cNvSpPr txBox="1">
              <a:spLocks noChangeArrowheads="1"/>
            </p:cNvSpPr>
            <p:nvPr/>
          </p:nvSpPr>
          <p:spPr bwMode="auto">
            <a:xfrm>
              <a:off x="1728"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47129" name="Text Box 25">
              <a:extLst>
                <a:ext uri="{FF2B5EF4-FFF2-40B4-BE49-F238E27FC236}">
                  <a16:creationId xmlns:a16="http://schemas.microsoft.com/office/drawing/2014/main" id="{40896E39-6198-FA5E-589B-E65D8608F8DA}"/>
                </a:ext>
              </a:extLst>
            </p:cNvPr>
            <p:cNvSpPr txBox="1">
              <a:spLocks noChangeArrowheads="1"/>
            </p:cNvSpPr>
            <p:nvPr/>
          </p:nvSpPr>
          <p:spPr bwMode="auto">
            <a:xfrm>
              <a:off x="2304"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47130" name="Text Box 26">
              <a:extLst>
                <a:ext uri="{FF2B5EF4-FFF2-40B4-BE49-F238E27FC236}">
                  <a16:creationId xmlns:a16="http://schemas.microsoft.com/office/drawing/2014/main" id="{1D74C892-6718-ED27-6227-C4C6F89B0125}"/>
                </a:ext>
              </a:extLst>
            </p:cNvPr>
            <p:cNvSpPr txBox="1">
              <a:spLocks noChangeArrowheads="1"/>
            </p:cNvSpPr>
            <p:nvPr/>
          </p:nvSpPr>
          <p:spPr bwMode="auto">
            <a:xfrm>
              <a:off x="2880"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47131" name="Text Box 27">
              <a:extLst>
                <a:ext uri="{FF2B5EF4-FFF2-40B4-BE49-F238E27FC236}">
                  <a16:creationId xmlns:a16="http://schemas.microsoft.com/office/drawing/2014/main" id="{C1D37C07-7770-D2DB-BB44-697C1ACE0129}"/>
                </a:ext>
              </a:extLst>
            </p:cNvPr>
            <p:cNvSpPr txBox="1">
              <a:spLocks noChangeArrowheads="1"/>
            </p:cNvSpPr>
            <p:nvPr/>
          </p:nvSpPr>
          <p:spPr bwMode="auto">
            <a:xfrm>
              <a:off x="3456"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47132" name="Text Box 28">
              <a:extLst>
                <a:ext uri="{FF2B5EF4-FFF2-40B4-BE49-F238E27FC236}">
                  <a16:creationId xmlns:a16="http://schemas.microsoft.com/office/drawing/2014/main" id="{A6609FBB-1F3D-5F92-AFBF-9BD60382828C}"/>
                </a:ext>
              </a:extLst>
            </p:cNvPr>
            <p:cNvSpPr txBox="1">
              <a:spLocks noChangeArrowheads="1"/>
            </p:cNvSpPr>
            <p:nvPr/>
          </p:nvSpPr>
          <p:spPr bwMode="auto">
            <a:xfrm>
              <a:off x="4032"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47133" name="Arc 29">
              <a:extLst>
                <a:ext uri="{FF2B5EF4-FFF2-40B4-BE49-F238E27FC236}">
                  <a16:creationId xmlns:a16="http://schemas.microsoft.com/office/drawing/2014/main" id="{91AAE62D-6DE2-736A-D71B-E9A706850634}"/>
                </a:ext>
              </a:extLst>
            </p:cNvPr>
            <p:cNvSpPr>
              <a:spLocks/>
            </p:cNvSpPr>
            <p:nvPr/>
          </p:nvSpPr>
          <p:spPr bwMode="auto">
            <a:xfrm rot="-10800000">
              <a:off x="2640" y="2404"/>
              <a:ext cx="318"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0"/>
                    <a:pt x="20587" y="0"/>
                  </a:cubicBezTo>
                  <a:cubicBezTo>
                    <a:pt x="32302" y="0"/>
                    <a:pt x="41882" y="9339"/>
                    <a:pt x="42180" y="21051"/>
                  </a:cubicBezTo>
                </a:path>
                <a:path w="42180" h="21600" stroke="0" extrusionOk="0">
                  <a:moveTo>
                    <a:pt x="0" y="15061"/>
                  </a:moveTo>
                  <a:cubicBezTo>
                    <a:pt x="2849" y="6092"/>
                    <a:pt x="11176" y="0"/>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47134" name="Oval 30">
            <a:extLst>
              <a:ext uri="{FF2B5EF4-FFF2-40B4-BE49-F238E27FC236}">
                <a16:creationId xmlns:a16="http://schemas.microsoft.com/office/drawing/2014/main" id="{0B245949-961E-AF93-1133-65FE664DC0C0}"/>
              </a:ext>
            </a:extLst>
          </p:cNvPr>
          <p:cNvSpPr>
            <a:spLocks noChangeArrowheads="1"/>
          </p:cNvSpPr>
          <p:nvPr/>
        </p:nvSpPr>
        <p:spPr bwMode="auto">
          <a:xfrm>
            <a:off x="7239000" y="3886200"/>
            <a:ext cx="533400" cy="5334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135" name="Text Box 31">
            <a:extLst>
              <a:ext uri="{FF2B5EF4-FFF2-40B4-BE49-F238E27FC236}">
                <a16:creationId xmlns:a16="http://schemas.microsoft.com/office/drawing/2014/main" id="{CEFDEC75-C7B7-0324-94F8-8628936F82CC}"/>
              </a:ext>
            </a:extLst>
          </p:cNvPr>
          <p:cNvSpPr txBox="1">
            <a:spLocks noChangeArrowheads="1"/>
          </p:cNvSpPr>
          <p:nvPr/>
        </p:nvSpPr>
        <p:spPr bwMode="auto">
          <a:xfrm>
            <a:off x="3657600" y="3810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47136" name="Text Box 32">
            <a:extLst>
              <a:ext uri="{FF2B5EF4-FFF2-40B4-BE49-F238E27FC236}">
                <a16:creationId xmlns:a16="http://schemas.microsoft.com/office/drawing/2014/main" id="{F0108859-3428-024A-1A76-FBA9789D1AB6}"/>
              </a:ext>
            </a:extLst>
          </p:cNvPr>
          <p:cNvSpPr txBox="1">
            <a:spLocks noChangeArrowheads="1"/>
          </p:cNvSpPr>
          <p:nvPr/>
        </p:nvSpPr>
        <p:spPr bwMode="auto">
          <a:xfrm>
            <a:off x="4572000" y="3810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47137" name="Text Box 33">
            <a:extLst>
              <a:ext uri="{FF2B5EF4-FFF2-40B4-BE49-F238E27FC236}">
                <a16:creationId xmlns:a16="http://schemas.microsoft.com/office/drawing/2014/main" id="{EED7EECA-90DC-13A0-D47B-91FC9A91C1F8}"/>
              </a:ext>
            </a:extLst>
          </p:cNvPr>
          <p:cNvSpPr txBox="1">
            <a:spLocks noChangeArrowheads="1"/>
          </p:cNvSpPr>
          <p:nvPr/>
        </p:nvSpPr>
        <p:spPr bwMode="auto">
          <a:xfrm>
            <a:off x="5486400" y="3810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47138" name="Text Box 34">
            <a:extLst>
              <a:ext uri="{FF2B5EF4-FFF2-40B4-BE49-F238E27FC236}">
                <a16:creationId xmlns:a16="http://schemas.microsoft.com/office/drawing/2014/main" id="{9CB0A035-C896-98E9-77CC-E0A589C2A8BA}"/>
              </a:ext>
            </a:extLst>
          </p:cNvPr>
          <p:cNvSpPr txBox="1">
            <a:spLocks noChangeArrowheads="1"/>
          </p:cNvSpPr>
          <p:nvPr/>
        </p:nvSpPr>
        <p:spPr bwMode="auto">
          <a:xfrm>
            <a:off x="6400800" y="3810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47139" name="Text Box 35">
            <a:extLst>
              <a:ext uri="{FF2B5EF4-FFF2-40B4-BE49-F238E27FC236}">
                <a16:creationId xmlns:a16="http://schemas.microsoft.com/office/drawing/2014/main" id="{C1E98C09-BFA3-39A2-997D-8FAFBDF94FBE}"/>
              </a:ext>
            </a:extLst>
          </p:cNvPr>
          <p:cNvSpPr txBox="1">
            <a:spLocks noChangeArrowheads="1"/>
          </p:cNvSpPr>
          <p:nvPr/>
        </p:nvSpPr>
        <p:spPr bwMode="auto">
          <a:xfrm>
            <a:off x="7315200" y="3810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47140" name="Text Box 36">
            <a:extLst>
              <a:ext uri="{FF2B5EF4-FFF2-40B4-BE49-F238E27FC236}">
                <a16:creationId xmlns:a16="http://schemas.microsoft.com/office/drawing/2014/main" id="{0D54E245-9640-4715-6607-703BFADC0ED9}"/>
              </a:ext>
            </a:extLst>
          </p:cNvPr>
          <p:cNvSpPr txBox="1">
            <a:spLocks noChangeArrowheads="1"/>
          </p:cNvSpPr>
          <p:nvPr/>
        </p:nvSpPr>
        <p:spPr bwMode="auto">
          <a:xfrm>
            <a:off x="8229600" y="3810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47141" name="Arc 37">
            <a:extLst>
              <a:ext uri="{FF2B5EF4-FFF2-40B4-BE49-F238E27FC236}">
                <a16:creationId xmlns:a16="http://schemas.microsoft.com/office/drawing/2014/main" id="{9237DFCF-8695-C21C-AB9D-AD63F437EE09}"/>
              </a:ext>
            </a:extLst>
          </p:cNvPr>
          <p:cNvSpPr>
            <a:spLocks/>
          </p:cNvSpPr>
          <p:nvPr/>
        </p:nvSpPr>
        <p:spPr bwMode="auto">
          <a:xfrm rot="-10800000">
            <a:off x="4343401" y="4273551"/>
            <a:ext cx="3095625" cy="295275"/>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0"/>
                  <a:pt x="20587" y="0"/>
                </a:cubicBezTo>
                <a:cubicBezTo>
                  <a:pt x="32302" y="0"/>
                  <a:pt x="41882" y="9339"/>
                  <a:pt x="42180" y="21051"/>
                </a:cubicBezTo>
              </a:path>
              <a:path w="42180" h="21600" stroke="0" extrusionOk="0">
                <a:moveTo>
                  <a:pt x="0" y="15061"/>
                </a:moveTo>
                <a:cubicBezTo>
                  <a:pt x="2849" y="6092"/>
                  <a:pt x="11176" y="0"/>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142" name="Oval 38">
            <a:extLst>
              <a:ext uri="{FF2B5EF4-FFF2-40B4-BE49-F238E27FC236}">
                <a16:creationId xmlns:a16="http://schemas.microsoft.com/office/drawing/2014/main" id="{18165413-1D54-4D16-715F-25AA698896E0}"/>
              </a:ext>
            </a:extLst>
          </p:cNvPr>
          <p:cNvSpPr>
            <a:spLocks noChangeArrowheads="1"/>
          </p:cNvSpPr>
          <p:nvPr/>
        </p:nvSpPr>
        <p:spPr bwMode="auto">
          <a:xfrm>
            <a:off x="8153400" y="4648200"/>
            <a:ext cx="533400" cy="5334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143" name="Text Box 39">
            <a:extLst>
              <a:ext uri="{FF2B5EF4-FFF2-40B4-BE49-F238E27FC236}">
                <a16:creationId xmlns:a16="http://schemas.microsoft.com/office/drawing/2014/main" id="{32870B5E-31D2-CD62-0734-09D4B1BC2A0E}"/>
              </a:ext>
            </a:extLst>
          </p:cNvPr>
          <p:cNvSpPr txBox="1">
            <a:spLocks noChangeArrowheads="1"/>
          </p:cNvSpPr>
          <p:nvPr/>
        </p:nvSpPr>
        <p:spPr bwMode="auto">
          <a:xfrm>
            <a:off x="3657600" y="4572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47144" name="Text Box 40">
            <a:extLst>
              <a:ext uri="{FF2B5EF4-FFF2-40B4-BE49-F238E27FC236}">
                <a16:creationId xmlns:a16="http://schemas.microsoft.com/office/drawing/2014/main" id="{9476E1BF-DBDC-082F-CD09-123DDAC394B3}"/>
              </a:ext>
            </a:extLst>
          </p:cNvPr>
          <p:cNvSpPr txBox="1">
            <a:spLocks noChangeArrowheads="1"/>
          </p:cNvSpPr>
          <p:nvPr/>
        </p:nvSpPr>
        <p:spPr bwMode="auto">
          <a:xfrm>
            <a:off x="4572000" y="4572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47145" name="Text Box 41">
            <a:extLst>
              <a:ext uri="{FF2B5EF4-FFF2-40B4-BE49-F238E27FC236}">
                <a16:creationId xmlns:a16="http://schemas.microsoft.com/office/drawing/2014/main" id="{D46C8B4E-366C-9410-5388-877216C39F60}"/>
              </a:ext>
            </a:extLst>
          </p:cNvPr>
          <p:cNvSpPr txBox="1">
            <a:spLocks noChangeArrowheads="1"/>
          </p:cNvSpPr>
          <p:nvPr/>
        </p:nvSpPr>
        <p:spPr bwMode="auto">
          <a:xfrm>
            <a:off x="5486400" y="4572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47146" name="Text Box 42">
            <a:extLst>
              <a:ext uri="{FF2B5EF4-FFF2-40B4-BE49-F238E27FC236}">
                <a16:creationId xmlns:a16="http://schemas.microsoft.com/office/drawing/2014/main" id="{B76993D5-F25C-F7C2-3964-91FC80B1B93F}"/>
              </a:ext>
            </a:extLst>
          </p:cNvPr>
          <p:cNvSpPr txBox="1">
            <a:spLocks noChangeArrowheads="1"/>
          </p:cNvSpPr>
          <p:nvPr/>
        </p:nvSpPr>
        <p:spPr bwMode="auto">
          <a:xfrm>
            <a:off x="6400800" y="4572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47147" name="Text Box 43">
            <a:extLst>
              <a:ext uri="{FF2B5EF4-FFF2-40B4-BE49-F238E27FC236}">
                <a16:creationId xmlns:a16="http://schemas.microsoft.com/office/drawing/2014/main" id="{0A5AC584-5D28-6A43-51E5-D0E569DD5F44}"/>
              </a:ext>
            </a:extLst>
          </p:cNvPr>
          <p:cNvSpPr txBox="1">
            <a:spLocks noChangeArrowheads="1"/>
          </p:cNvSpPr>
          <p:nvPr/>
        </p:nvSpPr>
        <p:spPr bwMode="auto">
          <a:xfrm>
            <a:off x="7315200" y="4572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47148" name="Text Box 44">
            <a:extLst>
              <a:ext uri="{FF2B5EF4-FFF2-40B4-BE49-F238E27FC236}">
                <a16:creationId xmlns:a16="http://schemas.microsoft.com/office/drawing/2014/main" id="{C73C0087-FC63-7360-668A-031F0D0FEBD1}"/>
              </a:ext>
            </a:extLst>
          </p:cNvPr>
          <p:cNvSpPr txBox="1">
            <a:spLocks noChangeArrowheads="1"/>
          </p:cNvSpPr>
          <p:nvPr/>
        </p:nvSpPr>
        <p:spPr bwMode="auto">
          <a:xfrm>
            <a:off x="8229600" y="4572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47149" name="Arc 45">
            <a:extLst>
              <a:ext uri="{FF2B5EF4-FFF2-40B4-BE49-F238E27FC236}">
                <a16:creationId xmlns:a16="http://schemas.microsoft.com/office/drawing/2014/main" id="{991660B9-4A5F-1D16-1B18-A7EDD69994E3}"/>
              </a:ext>
            </a:extLst>
          </p:cNvPr>
          <p:cNvSpPr>
            <a:spLocks/>
          </p:cNvSpPr>
          <p:nvPr/>
        </p:nvSpPr>
        <p:spPr bwMode="auto">
          <a:xfrm rot="-10800000">
            <a:off x="6096001" y="5035551"/>
            <a:ext cx="2257425" cy="295275"/>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0"/>
                  <a:pt x="20587" y="0"/>
                </a:cubicBezTo>
                <a:cubicBezTo>
                  <a:pt x="32302" y="0"/>
                  <a:pt x="41882" y="9339"/>
                  <a:pt x="42180" y="21051"/>
                </a:cubicBezTo>
              </a:path>
              <a:path w="42180" h="21600" stroke="0" extrusionOk="0">
                <a:moveTo>
                  <a:pt x="0" y="15061"/>
                </a:moveTo>
                <a:cubicBezTo>
                  <a:pt x="2849" y="6092"/>
                  <a:pt x="11176" y="0"/>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 name="Rectangle 2">
            <a:extLst>
              <a:ext uri="{FF2B5EF4-FFF2-40B4-BE49-F238E27FC236}">
                <a16:creationId xmlns:a16="http://schemas.microsoft.com/office/drawing/2014/main" id="{542F9766-9E8B-009D-8F7D-3FBC13AF3F0B}"/>
              </a:ext>
            </a:extLst>
          </p:cNvPr>
          <p:cNvSpPr txBox="1">
            <a:spLocks noChangeArrowheads="1"/>
          </p:cNvSpPr>
          <p:nvPr/>
        </p:nvSpPr>
        <p:spPr bwMode="auto">
          <a:xfrm>
            <a:off x="1856526" y="439740"/>
            <a:ext cx="7543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4400" b="1" kern="1200">
                <a:solidFill>
                  <a:schemeClr val="tx2"/>
                </a:solidFill>
                <a:latin typeface="+mj-lt"/>
                <a:ea typeface="+mj-ea"/>
                <a:cs typeface="+mj-cs"/>
              </a:defRPr>
            </a:lvl1pPr>
            <a:lvl2pPr algn="l" rtl="0" fontAlgn="base">
              <a:spcBef>
                <a:spcPct val="0"/>
              </a:spcBef>
              <a:spcAft>
                <a:spcPct val="0"/>
              </a:spcAft>
              <a:defRPr sz="4400" b="1">
                <a:solidFill>
                  <a:schemeClr val="tx2"/>
                </a:solidFill>
                <a:latin typeface="Times New Roman" panose="02020603050405020304" pitchFamily="18" charset="0"/>
              </a:defRPr>
            </a:lvl2pPr>
            <a:lvl3pPr algn="l" rtl="0" fontAlgn="base">
              <a:spcBef>
                <a:spcPct val="0"/>
              </a:spcBef>
              <a:spcAft>
                <a:spcPct val="0"/>
              </a:spcAft>
              <a:defRPr sz="4400" b="1">
                <a:solidFill>
                  <a:schemeClr val="tx2"/>
                </a:solidFill>
                <a:latin typeface="Times New Roman" panose="02020603050405020304" pitchFamily="18" charset="0"/>
              </a:defRPr>
            </a:lvl3pPr>
            <a:lvl4pPr algn="l" rtl="0" fontAlgn="base">
              <a:spcBef>
                <a:spcPct val="0"/>
              </a:spcBef>
              <a:spcAft>
                <a:spcPct val="0"/>
              </a:spcAft>
              <a:defRPr sz="4400" b="1">
                <a:solidFill>
                  <a:schemeClr val="tx2"/>
                </a:solidFill>
                <a:latin typeface="Times New Roman" panose="02020603050405020304" pitchFamily="18" charset="0"/>
              </a:defRPr>
            </a:lvl4pPr>
            <a:lvl5pPr algn="l" rtl="0" fontAlgn="base">
              <a:spcBef>
                <a:spcPct val="0"/>
              </a:spcBef>
              <a:spcAft>
                <a:spcPct val="0"/>
              </a:spcAft>
              <a:defRPr sz="4400" b="1">
                <a:solidFill>
                  <a:schemeClr val="tx2"/>
                </a:solidFill>
                <a:latin typeface="Times New Roman" panose="02020603050405020304" pitchFamily="18" charset="0"/>
              </a:defRPr>
            </a:lvl5pPr>
            <a:lvl6pPr marL="457200" algn="l" rtl="0" fontAlgn="base">
              <a:spcBef>
                <a:spcPct val="0"/>
              </a:spcBef>
              <a:spcAft>
                <a:spcPct val="0"/>
              </a:spcAft>
              <a:defRPr sz="4400" b="1">
                <a:solidFill>
                  <a:schemeClr val="tx2"/>
                </a:solidFill>
                <a:latin typeface="Times New Roman" panose="02020603050405020304" pitchFamily="18" charset="0"/>
              </a:defRPr>
            </a:lvl6pPr>
            <a:lvl7pPr marL="914400" algn="l" rtl="0" fontAlgn="base">
              <a:spcBef>
                <a:spcPct val="0"/>
              </a:spcBef>
              <a:spcAft>
                <a:spcPct val="0"/>
              </a:spcAft>
              <a:defRPr sz="4400" b="1">
                <a:solidFill>
                  <a:schemeClr val="tx2"/>
                </a:solidFill>
                <a:latin typeface="Times New Roman" panose="02020603050405020304" pitchFamily="18" charset="0"/>
              </a:defRPr>
            </a:lvl7pPr>
            <a:lvl8pPr marL="1371600" algn="l" rtl="0" fontAlgn="base">
              <a:spcBef>
                <a:spcPct val="0"/>
              </a:spcBef>
              <a:spcAft>
                <a:spcPct val="0"/>
              </a:spcAft>
              <a:defRPr sz="4400" b="1">
                <a:solidFill>
                  <a:schemeClr val="tx2"/>
                </a:solidFill>
                <a:latin typeface="Times New Roman" panose="02020603050405020304" pitchFamily="18" charset="0"/>
              </a:defRPr>
            </a:lvl8pPr>
            <a:lvl9pPr marL="1828800" algn="l" rtl="0" fontAlgn="base">
              <a:spcBef>
                <a:spcPct val="0"/>
              </a:spcBef>
              <a:spcAft>
                <a:spcPct val="0"/>
              </a:spcAft>
              <a:defRPr sz="4400" b="1">
                <a:solidFill>
                  <a:schemeClr val="tx2"/>
                </a:solidFill>
                <a:latin typeface="Times New Roman" panose="02020603050405020304" pitchFamily="18" charset="0"/>
              </a:defRPr>
            </a:lvl9pPr>
          </a:lstStyle>
          <a:p>
            <a:r>
              <a:rPr lang="en-US" altLang="en-US" dirty="0">
                <a:solidFill>
                  <a:srgbClr val="FF0000"/>
                </a:solidFill>
              </a:rPr>
              <a:t>Example of insertion sort</a:t>
            </a:r>
          </a:p>
        </p:txBody>
      </p:sp>
    </p:spTree>
    <p:extLst>
      <p:ext uri="{BB962C8B-B14F-4D97-AF65-F5344CB8AC3E}">
        <p14:creationId xmlns:p14="http://schemas.microsoft.com/office/powerpoint/2010/main" val="2051820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BA6D68DC-AA92-D1EF-388E-37BDBA102221}"/>
              </a:ext>
            </a:extLst>
          </p:cNvPr>
          <p:cNvSpPr>
            <a:spLocks noGrp="1"/>
          </p:cNvSpPr>
          <p:nvPr>
            <p:ph type="sldNum" sz="quarter" idx="10"/>
          </p:nvPr>
        </p:nvSpPr>
        <p:spPr/>
        <p:txBody>
          <a:bodyPr/>
          <a:lstStyle/>
          <a:p>
            <a:r>
              <a:rPr lang="en-US" altLang="en-US"/>
              <a:t>L1.</a:t>
            </a:r>
            <a:fld id="{CB7C9BE9-DEC3-4794-A6E9-D867B88B6BDF}" type="slidenum">
              <a:rPr lang="en-US" altLang="en-US"/>
              <a:pPr/>
              <a:t>28</a:t>
            </a:fld>
            <a:endParaRPr lang="en-US" altLang="en-US"/>
          </a:p>
        </p:txBody>
      </p:sp>
      <p:grpSp>
        <p:nvGrpSpPr>
          <p:cNvPr id="46083" name="Group 3">
            <a:extLst>
              <a:ext uri="{FF2B5EF4-FFF2-40B4-BE49-F238E27FC236}">
                <a16:creationId xmlns:a16="http://schemas.microsoft.com/office/drawing/2014/main" id="{AB5A3AA8-41A9-C573-130E-A1DAC35F832E}"/>
              </a:ext>
            </a:extLst>
          </p:cNvPr>
          <p:cNvGrpSpPr>
            <a:grpSpLocks/>
          </p:cNvGrpSpPr>
          <p:nvPr/>
        </p:nvGrpSpPr>
        <p:grpSpPr bwMode="auto">
          <a:xfrm>
            <a:off x="3505201" y="1524001"/>
            <a:ext cx="5008563" cy="758825"/>
            <a:chOff x="1056" y="1152"/>
            <a:chExt cx="3155" cy="478"/>
          </a:xfrm>
        </p:grpSpPr>
        <p:sp>
          <p:nvSpPr>
            <p:cNvPr id="46084" name="Oval 4">
              <a:extLst>
                <a:ext uri="{FF2B5EF4-FFF2-40B4-BE49-F238E27FC236}">
                  <a16:creationId xmlns:a16="http://schemas.microsoft.com/office/drawing/2014/main" id="{B19A90FA-4028-232F-D94D-AF6BAA5882AF}"/>
                </a:ext>
              </a:extLst>
            </p:cNvPr>
            <p:cNvSpPr>
              <a:spLocks noChangeArrowheads="1"/>
            </p:cNvSpPr>
            <p:nvPr/>
          </p:nvSpPr>
          <p:spPr bwMode="auto">
            <a:xfrm>
              <a:off x="1680" y="120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085" name="Text Box 5">
              <a:extLst>
                <a:ext uri="{FF2B5EF4-FFF2-40B4-BE49-F238E27FC236}">
                  <a16:creationId xmlns:a16="http://schemas.microsoft.com/office/drawing/2014/main" id="{1F3D2A44-0948-75B8-4D2D-BDBE1EEEF9CF}"/>
                </a:ext>
              </a:extLst>
            </p:cNvPr>
            <p:cNvSpPr txBox="1">
              <a:spLocks noChangeArrowheads="1"/>
            </p:cNvSpPr>
            <p:nvPr/>
          </p:nvSpPr>
          <p:spPr bwMode="auto">
            <a:xfrm>
              <a:off x="1152"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46086" name="Text Box 6">
              <a:extLst>
                <a:ext uri="{FF2B5EF4-FFF2-40B4-BE49-F238E27FC236}">
                  <a16:creationId xmlns:a16="http://schemas.microsoft.com/office/drawing/2014/main" id="{26E54C0E-BB1E-B9DB-43B8-731F10BCCE23}"/>
                </a:ext>
              </a:extLst>
            </p:cNvPr>
            <p:cNvSpPr txBox="1">
              <a:spLocks noChangeArrowheads="1"/>
            </p:cNvSpPr>
            <p:nvPr/>
          </p:nvSpPr>
          <p:spPr bwMode="auto">
            <a:xfrm>
              <a:off x="1728"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46087" name="Text Box 7">
              <a:extLst>
                <a:ext uri="{FF2B5EF4-FFF2-40B4-BE49-F238E27FC236}">
                  <a16:creationId xmlns:a16="http://schemas.microsoft.com/office/drawing/2014/main" id="{5A570006-0D2A-AA42-0A4C-380C650ECF9E}"/>
                </a:ext>
              </a:extLst>
            </p:cNvPr>
            <p:cNvSpPr txBox="1">
              <a:spLocks noChangeArrowheads="1"/>
            </p:cNvSpPr>
            <p:nvPr/>
          </p:nvSpPr>
          <p:spPr bwMode="auto">
            <a:xfrm>
              <a:off x="2304"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46088" name="Text Box 8">
              <a:extLst>
                <a:ext uri="{FF2B5EF4-FFF2-40B4-BE49-F238E27FC236}">
                  <a16:creationId xmlns:a16="http://schemas.microsoft.com/office/drawing/2014/main" id="{277EB025-134F-37B7-D49F-B2594BD8EA90}"/>
                </a:ext>
              </a:extLst>
            </p:cNvPr>
            <p:cNvSpPr txBox="1">
              <a:spLocks noChangeArrowheads="1"/>
            </p:cNvSpPr>
            <p:nvPr/>
          </p:nvSpPr>
          <p:spPr bwMode="auto">
            <a:xfrm>
              <a:off x="2880"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46089" name="Text Box 9">
              <a:extLst>
                <a:ext uri="{FF2B5EF4-FFF2-40B4-BE49-F238E27FC236}">
                  <a16:creationId xmlns:a16="http://schemas.microsoft.com/office/drawing/2014/main" id="{A7E048A2-E009-91B9-782A-F7A1078AAF34}"/>
                </a:ext>
              </a:extLst>
            </p:cNvPr>
            <p:cNvSpPr txBox="1">
              <a:spLocks noChangeArrowheads="1"/>
            </p:cNvSpPr>
            <p:nvPr/>
          </p:nvSpPr>
          <p:spPr bwMode="auto">
            <a:xfrm>
              <a:off x="3456"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46090" name="Text Box 10">
              <a:extLst>
                <a:ext uri="{FF2B5EF4-FFF2-40B4-BE49-F238E27FC236}">
                  <a16:creationId xmlns:a16="http://schemas.microsoft.com/office/drawing/2014/main" id="{CE1E3BBC-5A00-42EF-BE94-63737590D0FE}"/>
                </a:ext>
              </a:extLst>
            </p:cNvPr>
            <p:cNvSpPr txBox="1">
              <a:spLocks noChangeArrowheads="1"/>
            </p:cNvSpPr>
            <p:nvPr/>
          </p:nvSpPr>
          <p:spPr bwMode="auto">
            <a:xfrm>
              <a:off x="4032" y="115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46091" name="Arc 11">
              <a:extLst>
                <a:ext uri="{FF2B5EF4-FFF2-40B4-BE49-F238E27FC236}">
                  <a16:creationId xmlns:a16="http://schemas.microsoft.com/office/drawing/2014/main" id="{18DF9942-F0F4-1C8B-257E-0DFAA6F9C9F1}"/>
                </a:ext>
              </a:extLst>
            </p:cNvPr>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0"/>
                    <a:pt x="20587" y="0"/>
                  </a:cubicBezTo>
                  <a:cubicBezTo>
                    <a:pt x="32302" y="0"/>
                    <a:pt x="41882" y="9339"/>
                    <a:pt x="42180" y="21051"/>
                  </a:cubicBezTo>
                </a:path>
                <a:path w="42180" h="21600" stroke="0" extrusionOk="0">
                  <a:moveTo>
                    <a:pt x="0" y="15061"/>
                  </a:moveTo>
                  <a:cubicBezTo>
                    <a:pt x="2849" y="6092"/>
                    <a:pt x="11176" y="0"/>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46092" name="Group 12">
            <a:extLst>
              <a:ext uri="{FF2B5EF4-FFF2-40B4-BE49-F238E27FC236}">
                <a16:creationId xmlns:a16="http://schemas.microsoft.com/office/drawing/2014/main" id="{BA3343FF-1369-074E-7594-81768447ABA3}"/>
              </a:ext>
            </a:extLst>
          </p:cNvPr>
          <p:cNvGrpSpPr>
            <a:grpSpLocks/>
          </p:cNvGrpSpPr>
          <p:nvPr/>
        </p:nvGrpSpPr>
        <p:grpSpPr bwMode="auto">
          <a:xfrm>
            <a:off x="3657601" y="2286001"/>
            <a:ext cx="4856163" cy="758825"/>
            <a:chOff x="1152" y="1632"/>
            <a:chExt cx="3059" cy="478"/>
          </a:xfrm>
        </p:grpSpPr>
        <p:sp>
          <p:nvSpPr>
            <p:cNvPr id="46093" name="Oval 13">
              <a:extLst>
                <a:ext uri="{FF2B5EF4-FFF2-40B4-BE49-F238E27FC236}">
                  <a16:creationId xmlns:a16="http://schemas.microsoft.com/office/drawing/2014/main" id="{E45A192C-1E16-F48A-230B-47671C369EC8}"/>
                </a:ext>
              </a:extLst>
            </p:cNvPr>
            <p:cNvSpPr>
              <a:spLocks noChangeArrowheads="1"/>
            </p:cNvSpPr>
            <p:nvPr/>
          </p:nvSpPr>
          <p:spPr bwMode="auto">
            <a:xfrm>
              <a:off x="2256" y="168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094" name="Text Box 14">
              <a:extLst>
                <a:ext uri="{FF2B5EF4-FFF2-40B4-BE49-F238E27FC236}">
                  <a16:creationId xmlns:a16="http://schemas.microsoft.com/office/drawing/2014/main" id="{FB2AD8A9-C3B2-FE3D-B509-31C8B399C9DD}"/>
                </a:ext>
              </a:extLst>
            </p:cNvPr>
            <p:cNvSpPr txBox="1">
              <a:spLocks noChangeArrowheads="1"/>
            </p:cNvSpPr>
            <p:nvPr/>
          </p:nvSpPr>
          <p:spPr bwMode="auto">
            <a:xfrm>
              <a:off x="1152"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46095" name="Text Box 15">
              <a:extLst>
                <a:ext uri="{FF2B5EF4-FFF2-40B4-BE49-F238E27FC236}">
                  <a16:creationId xmlns:a16="http://schemas.microsoft.com/office/drawing/2014/main" id="{9BA6D229-5FD3-6518-5DB2-1457B0E5C252}"/>
                </a:ext>
              </a:extLst>
            </p:cNvPr>
            <p:cNvSpPr txBox="1">
              <a:spLocks noChangeArrowheads="1"/>
            </p:cNvSpPr>
            <p:nvPr/>
          </p:nvSpPr>
          <p:spPr bwMode="auto">
            <a:xfrm>
              <a:off x="1728"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46096" name="Text Box 16">
              <a:extLst>
                <a:ext uri="{FF2B5EF4-FFF2-40B4-BE49-F238E27FC236}">
                  <a16:creationId xmlns:a16="http://schemas.microsoft.com/office/drawing/2014/main" id="{F985C3AE-06AE-FED9-CAF0-87667E2FE8F8}"/>
                </a:ext>
              </a:extLst>
            </p:cNvPr>
            <p:cNvSpPr txBox="1">
              <a:spLocks noChangeArrowheads="1"/>
            </p:cNvSpPr>
            <p:nvPr/>
          </p:nvSpPr>
          <p:spPr bwMode="auto">
            <a:xfrm>
              <a:off x="2304"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46097" name="Text Box 17">
              <a:extLst>
                <a:ext uri="{FF2B5EF4-FFF2-40B4-BE49-F238E27FC236}">
                  <a16:creationId xmlns:a16="http://schemas.microsoft.com/office/drawing/2014/main" id="{8295A0A1-72A2-2D79-9C07-699906C4453F}"/>
                </a:ext>
              </a:extLst>
            </p:cNvPr>
            <p:cNvSpPr txBox="1">
              <a:spLocks noChangeArrowheads="1"/>
            </p:cNvSpPr>
            <p:nvPr/>
          </p:nvSpPr>
          <p:spPr bwMode="auto">
            <a:xfrm>
              <a:off x="2880"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46098" name="Text Box 18">
              <a:extLst>
                <a:ext uri="{FF2B5EF4-FFF2-40B4-BE49-F238E27FC236}">
                  <a16:creationId xmlns:a16="http://schemas.microsoft.com/office/drawing/2014/main" id="{A41D5912-DE92-1859-6A85-0D2F5126F55F}"/>
                </a:ext>
              </a:extLst>
            </p:cNvPr>
            <p:cNvSpPr txBox="1">
              <a:spLocks noChangeArrowheads="1"/>
            </p:cNvSpPr>
            <p:nvPr/>
          </p:nvSpPr>
          <p:spPr bwMode="auto">
            <a:xfrm>
              <a:off x="3456"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46099" name="Text Box 19">
              <a:extLst>
                <a:ext uri="{FF2B5EF4-FFF2-40B4-BE49-F238E27FC236}">
                  <a16:creationId xmlns:a16="http://schemas.microsoft.com/office/drawing/2014/main" id="{F2F26401-F9D5-95F2-3562-3DB89C6BBECB}"/>
                </a:ext>
              </a:extLst>
            </p:cNvPr>
            <p:cNvSpPr txBox="1">
              <a:spLocks noChangeArrowheads="1"/>
            </p:cNvSpPr>
            <p:nvPr/>
          </p:nvSpPr>
          <p:spPr bwMode="auto">
            <a:xfrm>
              <a:off x="4032" y="163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46100" name="Arc 20">
              <a:extLst>
                <a:ext uri="{FF2B5EF4-FFF2-40B4-BE49-F238E27FC236}">
                  <a16:creationId xmlns:a16="http://schemas.microsoft.com/office/drawing/2014/main" id="{3F24BD3E-DEC6-7CC9-36E7-94D1B6CE7A72}"/>
                </a:ext>
              </a:extLst>
            </p:cNvPr>
            <p:cNvSpPr>
              <a:spLocks/>
            </p:cNvSpPr>
            <p:nvPr/>
          </p:nvSpPr>
          <p:spPr bwMode="auto">
            <a:xfrm rot="-10800000">
              <a:off x="1632" y="192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0"/>
                    <a:pt x="20587" y="0"/>
                  </a:cubicBezTo>
                  <a:cubicBezTo>
                    <a:pt x="32302" y="0"/>
                    <a:pt x="41882" y="9339"/>
                    <a:pt x="42180" y="21051"/>
                  </a:cubicBezTo>
                </a:path>
                <a:path w="42180" h="21600" stroke="0" extrusionOk="0">
                  <a:moveTo>
                    <a:pt x="0" y="15061"/>
                  </a:moveTo>
                  <a:cubicBezTo>
                    <a:pt x="2849" y="6092"/>
                    <a:pt x="11176" y="0"/>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46101" name="Group 21">
            <a:extLst>
              <a:ext uri="{FF2B5EF4-FFF2-40B4-BE49-F238E27FC236}">
                <a16:creationId xmlns:a16="http://schemas.microsoft.com/office/drawing/2014/main" id="{87A1F28D-CA58-31DE-846B-64A495979C13}"/>
              </a:ext>
            </a:extLst>
          </p:cNvPr>
          <p:cNvGrpSpPr>
            <a:grpSpLocks/>
          </p:cNvGrpSpPr>
          <p:nvPr/>
        </p:nvGrpSpPr>
        <p:grpSpPr bwMode="auto">
          <a:xfrm>
            <a:off x="3657601" y="3048001"/>
            <a:ext cx="4856163" cy="758825"/>
            <a:chOff x="1152" y="2112"/>
            <a:chExt cx="3059" cy="478"/>
          </a:xfrm>
        </p:grpSpPr>
        <p:sp>
          <p:nvSpPr>
            <p:cNvPr id="46102" name="Oval 22">
              <a:extLst>
                <a:ext uri="{FF2B5EF4-FFF2-40B4-BE49-F238E27FC236}">
                  <a16:creationId xmlns:a16="http://schemas.microsoft.com/office/drawing/2014/main" id="{68121C4E-7047-799D-0786-A65C2112D2A8}"/>
                </a:ext>
              </a:extLst>
            </p:cNvPr>
            <p:cNvSpPr>
              <a:spLocks noChangeArrowheads="1"/>
            </p:cNvSpPr>
            <p:nvPr/>
          </p:nvSpPr>
          <p:spPr bwMode="auto">
            <a:xfrm>
              <a:off x="2832" y="2160"/>
              <a:ext cx="336" cy="336"/>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103" name="Text Box 23">
              <a:extLst>
                <a:ext uri="{FF2B5EF4-FFF2-40B4-BE49-F238E27FC236}">
                  <a16:creationId xmlns:a16="http://schemas.microsoft.com/office/drawing/2014/main" id="{7709AD59-57FC-2D5A-FF62-9D1EEC3CAC3F}"/>
                </a:ext>
              </a:extLst>
            </p:cNvPr>
            <p:cNvSpPr txBox="1">
              <a:spLocks noChangeArrowheads="1"/>
            </p:cNvSpPr>
            <p:nvPr/>
          </p:nvSpPr>
          <p:spPr bwMode="auto">
            <a:xfrm>
              <a:off x="1152"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46104" name="Text Box 24">
              <a:extLst>
                <a:ext uri="{FF2B5EF4-FFF2-40B4-BE49-F238E27FC236}">
                  <a16:creationId xmlns:a16="http://schemas.microsoft.com/office/drawing/2014/main" id="{FDBAD697-4786-17CD-E0BC-FDA498BF082B}"/>
                </a:ext>
              </a:extLst>
            </p:cNvPr>
            <p:cNvSpPr txBox="1">
              <a:spLocks noChangeArrowheads="1"/>
            </p:cNvSpPr>
            <p:nvPr/>
          </p:nvSpPr>
          <p:spPr bwMode="auto">
            <a:xfrm>
              <a:off x="1728"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46105" name="Text Box 25">
              <a:extLst>
                <a:ext uri="{FF2B5EF4-FFF2-40B4-BE49-F238E27FC236}">
                  <a16:creationId xmlns:a16="http://schemas.microsoft.com/office/drawing/2014/main" id="{4A00B80D-AFC8-8989-D7A2-A7D7F610D6D4}"/>
                </a:ext>
              </a:extLst>
            </p:cNvPr>
            <p:cNvSpPr txBox="1">
              <a:spLocks noChangeArrowheads="1"/>
            </p:cNvSpPr>
            <p:nvPr/>
          </p:nvSpPr>
          <p:spPr bwMode="auto">
            <a:xfrm>
              <a:off x="2304"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46106" name="Text Box 26">
              <a:extLst>
                <a:ext uri="{FF2B5EF4-FFF2-40B4-BE49-F238E27FC236}">
                  <a16:creationId xmlns:a16="http://schemas.microsoft.com/office/drawing/2014/main" id="{CFD18533-B99F-0456-ACA9-9A298244A4A4}"/>
                </a:ext>
              </a:extLst>
            </p:cNvPr>
            <p:cNvSpPr txBox="1">
              <a:spLocks noChangeArrowheads="1"/>
            </p:cNvSpPr>
            <p:nvPr/>
          </p:nvSpPr>
          <p:spPr bwMode="auto">
            <a:xfrm>
              <a:off x="2880"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46107" name="Text Box 27">
              <a:extLst>
                <a:ext uri="{FF2B5EF4-FFF2-40B4-BE49-F238E27FC236}">
                  <a16:creationId xmlns:a16="http://schemas.microsoft.com/office/drawing/2014/main" id="{50E55B69-7BB1-0FB4-484A-38FED8C0DF9E}"/>
                </a:ext>
              </a:extLst>
            </p:cNvPr>
            <p:cNvSpPr txBox="1">
              <a:spLocks noChangeArrowheads="1"/>
            </p:cNvSpPr>
            <p:nvPr/>
          </p:nvSpPr>
          <p:spPr bwMode="auto">
            <a:xfrm>
              <a:off x="3456"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46108" name="Text Box 28">
              <a:extLst>
                <a:ext uri="{FF2B5EF4-FFF2-40B4-BE49-F238E27FC236}">
                  <a16:creationId xmlns:a16="http://schemas.microsoft.com/office/drawing/2014/main" id="{2085370D-E1E5-1257-0E2F-FF7FEFE19A16}"/>
                </a:ext>
              </a:extLst>
            </p:cNvPr>
            <p:cNvSpPr txBox="1">
              <a:spLocks noChangeArrowheads="1"/>
            </p:cNvSpPr>
            <p:nvPr/>
          </p:nvSpPr>
          <p:spPr bwMode="auto">
            <a:xfrm>
              <a:off x="4032" y="2112"/>
              <a:ext cx="17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46109" name="Arc 29">
              <a:extLst>
                <a:ext uri="{FF2B5EF4-FFF2-40B4-BE49-F238E27FC236}">
                  <a16:creationId xmlns:a16="http://schemas.microsoft.com/office/drawing/2014/main" id="{5CE1ADC4-9DE8-639E-4865-6AA6058E5FAA}"/>
                </a:ext>
              </a:extLst>
            </p:cNvPr>
            <p:cNvSpPr>
              <a:spLocks/>
            </p:cNvSpPr>
            <p:nvPr/>
          </p:nvSpPr>
          <p:spPr bwMode="auto">
            <a:xfrm rot="-10800000">
              <a:off x="2640" y="2404"/>
              <a:ext cx="318"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0"/>
                    <a:pt x="20587" y="0"/>
                  </a:cubicBezTo>
                  <a:cubicBezTo>
                    <a:pt x="32302" y="0"/>
                    <a:pt x="41882" y="9339"/>
                    <a:pt x="42180" y="21051"/>
                  </a:cubicBezTo>
                </a:path>
                <a:path w="42180" h="21600" stroke="0" extrusionOk="0">
                  <a:moveTo>
                    <a:pt x="0" y="15061"/>
                  </a:moveTo>
                  <a:cubicBezTo>
                    <a:pt x="2849" y="6092"/>
                    <a:pt x="11176" y="0"/>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46110" name="Oval 30">
            <a:extLst>
              <a:ext uri="{FF2B5EF4-FFF2-40B4-BE49-F238E27FC236}">
                <a16:creationId xmlns:a16="http://schemas.microsoft.com/office/drawing/2014/main" id="{D3D7D170-DDB2-891D-622E-2863D4D7C6B1}"/>
              </a:ext>
            </a:extLst>
          </p:cNvPr>
          <p:cNvSpPr>
            <a:spLocks noChangeArrowheads="1"/>
          </p:cNvSpPr>
          <p:nvPr/>
        </p:nvSpPr>
        <p:spPr bwMode="auto">
          <a:xfrm>
            <a:off x="7239000" y="3886200"/>
            <a:ext cx="533400" cy="5334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111" name="Text Box 31">
            <a:extLst>
              <a:ext uri="{FF2B5EF4-FFF2-40B4-BE49-F238E27FC236}">
                <a16:creationId xmlns:a16="http://schemas.microsoft.com/office/drawing/2014/main" id="{FA811EAD-44E1-5B91-1127-00B010E20DAE}"/>
              </a:ext>
            </a:extLst>
          </p:cNvPr>
          <p:cNvSpPr txBox="1">
            <a:spLocks noChangeArrowheads="1"/>
          </p:cNvSpPr>
          <p:nvPr/>
        </p:nvSpPr>
        <p:spPr bwMode="auto">
          <a:xfrm>
            <a:off x="3657600" y="3810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46112" name="Text Box 32">
            <a:extLst>
              <a:ext uri="{FF2B5EF4-FFF2-40B4-BE49-F238E27FC236}">
                <a16:creationId xmlns:a16="http://schemas.microsoft.com/office/drawing/2014/main" id="{9C430028-C1FC-2B4C-8467-8BFFD0ADFAB8}"/>
              </a:ext>
            </a:extLst>
          </p:cNvPr>
          <p:cNvSpPr txBox="1">
            <a:spLocks noChangeArrowheads="1"/>
          </p:cNvSpPr>
          <p:nvPr/>
        </p:nvSpPr>
        <p:spPr bwMode="auto">
          <a:xfrm>
            <a:off x="4572000" y="3810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46113" name="Text Box 33">
            <a:extLst>
              <a:ext uri="{FF2B5EF4-FFF2-40B4-BE49-F238E27FC236}">
                <a16:creationId xmlns:a16="http://schemas.microsoft.com/office/drawing/2014/main" id="{8213E356-E4BA-0C4B-916C-798DACA2A454}"/>
              </a:ext>
            </a:extLst>
          </p:cNvPr>
          <p:cNvSpPr txBox="1">
            <a:spLocks noChangeArrowheads="1"/>
          </p:cNvSpPr>
          <p:nvPr/>
        </p:nvSpPr>
        <p:spPr bwMode="auto">
          <a:xfrm>
            <a:off x="5486400" y="3810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46114" name="Text Box 34">
            <a:extLst>
              <a:ext uri="{FF2B5EF4-FFF2-40B4-BE49-F238E27FC236}">
                <a16:creationId xmlns:a16="http://schemas.microsoft.com/office/drawing/2014/main" id="{CE565E03-F96E-45AF-DAE8-7077371DA3BC}"/>
              </a:ext>
            </a:extLst>
          </p:cNvPr>
          <p:cNvSpPr txBox="1">
            <a:spLocks noChangeArrowheads="1"/>
          </p:cNvSpPr>
          <p:nvPr/>
        </p:nvSpPr>
        <p:spPr bwMode="auto">
          <a:xfrm>
            <a:off x="6400800" y="3810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46115" name="Text Box 35">
            <a:extLst>
              <a:ext uri="{FF2B5EF4-FFF2-40B4-BE49-F238E27FC236}">
                <a16:creationId xmlns:a16="http://schemas.microsoft.com/office/drawing/2014/main" id="{5D03C4A9-9712-82F5-8068-2D17793C4FED}"/>
              </a:ext>
            </a:extLst>
          </p:cNvPr>
          <p:cNvSpPr txBox="1">
            <a:spLocks noChangeArrowheads="1"/>
          </p:cNvSpPr>
          <p:nvPr/>
        </p:nvSpPr>
        <p:spPr bwMode="auto">
          <a:xfrm>
            <a:off x="7315200" y="3810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46116" name="Text Box 36">
            <a:extLst>
              <a:ext uri="{FF2B5EF4-FFF2-40B4-BE49-F238E27FC236}">
                <a16:creationId xmlns:a16="http://schemas.microsoft.com/office/drawing/2014/main" id="{18A69A20-9A7E-C423-0030-32FDB39233B3}"/>
              </a:ext>
            </a:extLst>
          </p:cNvPr>
          <p:cNvSpPr txBox="1">
            <a:spLocks noChangeArrowheads="1"/>
          </p:cNvSpPr>
          <p:nvPr/>
        </p:nvSpPr>
        <p:spPr bwMode="auto">
          <a:xfrm>
            <a:off x="8229600" y="3810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46117" name="Arc 37">
            <a:extLst>
              <a:ext uri="{FF2B5EF4-FFF2-40B4-BE49-F238E27FC236}">
                <a16:creationId xmlns:a16="http://schemas.microsoft.com/office/drawing/2014/main" id="{1C13ABB7-1F3B-B5C6-61C8-55754B6C07EF}"/>
              </a:ext>
            </a:extLst>
          </p:cNvPr>
          <p:cNvSpPr>
            <a:spLocks/>
          </p:cNvSpPr>
          <p:nvPr/>
        </p:nvSpPr>
        <p:spPr bwMode="auto">
          <a:xfrm rot="-10800000">
            <a:off x="4343401" y="4273551"/>
            <a:ext cx="3095625" cy="295275"/>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0"/>
                  <a:pt x="20587" y="0"/>
                </a:cubicBezTo>
                <a:cubicBezTo>
                  <a:pt x="32302" y="0"/>
                  <a:pt x="41882" y="9339"/>
                  <a:pt x="42180" y="21051"/>
                </a:cubicBezTo>
              </a:path>
              <a:path w="42180" h="21600" stroke="0" extrusionOk="0">
                <a:moveTo>
                  <a:pt x="0" y="15061"/>
                </a:moveTo>
                <a:cubicBezTo>
                  <a:pt x="2849" y="6092"/>
                  <a:pt x="11176" y="0"/>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118" name="Oval 38">
            <a:extLst>
              <a:ext uri="{FF2B5EF4-FFF2-40B4-BE49-F238E27FC236}">
                <a16:creationId xmlns:a16="http://schemas.microsoft.com/office/drawing/2014/main" id="{28AD04FA-4F3D-CB15-6C89-668D152F04EF}"/>
              </a:ext>
            </a:extLst>
          </p:cNvPr>
          <p:cNvSpPr>
            <a:spLocks noChangeArrowheads="1"/>
          </p:cNvSpPr>
          <p:nvPr/>
        </p:nvSpPr>
        <p:spPr bwMode="auto">
          <a:xfrm>
            <a:off x="8153400" y="4648200"/>
            <a:ext cx="533400" cy="5334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119" name="Text Box 39">
            <a:extLst>
              <a:ext uri="{FF2B5EF4-FFF2-40B4-BE49-F238E27FC236}">
                <a16:creationId xmlns:a16="http://schemas.microsoft.com/office/drawing/2014/main" id="{575CF709-7302-BE97-82B4-CDC579E98101}"/>
              </a:ext>
            </a:extLst>
          </p:cNvPr>
          <p:cNvSpPr txBox="1">
            <a:spLocks noChangeArrowheads="1"/>
          </p:cNvSpPr>
          <p:nvPr/>
        </p:nvSpPr>
        <p:spPr bwMode="auto">
          <a:xfrm>
            <a:off x="3657600" y="4572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46120" name="Text Box 40">
            <a:extLst>
              <a:ext uri="{FF2B5EF4-FFF2-40B4-BE49-F238E27FC236}">
                <a16:creationId xmlns:a16="http://schemas.microsoft.com/office/drawing/2014/main" id="{90B8D999-7820-5991-5ED6-A6E4D57B16B6}"/>
              </a:ext>
            </a:extLst>
          </p:cNvPr>
          <p:cNvSpPr txBox="1">
            <a:spLocks noChangeArrowheads="1"/>
          </p:cNvSpPr>
          <p:nvPr/>
        </p:nvSpPr>
        <p:spPr bwMode="auto">
          <a:xfrm>
            <a:off x="4572000" y="4572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46121" name="Text Box 41">
            <a:extLst>
              <a:ext uri="{FF2B5EF4-FFF2-40B4-BE49-F238E27FC236}">
                <a16:creationId xmlns:a16="http://schemas.microsoft.com/office/drawing/2014/main" id="{43EFB138-8D39-251C-ED37-CEC36795F9A3}"/>
              </a:ext>
            </a:extLst>
          </p:cNvPr>
          <p:cNvSpPr txBox="1">
            <a:spLocks noChangeArrowheads="1"/>
          </p:cNvSpPr>
          <p:nvPr/>
        </p:nvSpPr>
        <p:spPr bwMode="auto">
          <a:xfrm>
            <a:off x="5486400" y="4572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46122" name="Text Box 42">
            <a:extLst>
              <a:ext uri="{FF2B5EF4-FFF2-40B4-BE49-F238E27FC236}">
                <a16:creationId xmlns:a16="http://schemas.microsoft.com/office/drawing/2014/main" id="{BD12D898-659B-6946-AA3C-ECF095538F69}"/>
              </a:ext>
            </a:extLst>
          </p:cNvPr>
          <p:cNvSpPr txBox="1">
            <a:spLocks noChangeArrowheads="1"/>
          </p:cNvSpPr>
          <p:nvPr/>
        </p:nvSpPr>
        <p:spPr bwMode="auto">
          <a:xfrm>
            <a:off x="6400800" y="4572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46123" name="Text Box 43">
            <a:extLst>
              <a:ext uri="{FF2B5EF4-FFF2-40B4-BE49-F238E27FC236}">
                <a16:creationId xmlns:a16="http://schemas.microsoft.com/office/drawing/2014/main" id="{84109DD5-B94D-0509-1BBF-84BB7963DC76}"/>
              </a:ext>
            </a:extLst>
          </p:cNvPr>
          <p:cNvSpPr txBox="1">
            <a:spLocks noChangeArrowheads="1"/>
          </p:cNvSpPr>
          <p:nvPr/>
        </p:nvSpPr>
        <p:spPr bwMode="auto">
          <a:xfrm>
            <a:off x="7315200" y="4572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46124" name="Text Box 44">
            <a:extLst>
              <a:ext uri="{FF2B5EF4-FFF2-40B4-BE49-F238E27FC236}">
                <a16:creationId xmlns:a16="http://schemas.microsoft.com/office/drawing/2014/main" id="{15FB6501-5D4C-5457-6E3A-0096DF61D747}"/>
              </a:ext>
            </a:extLst>
          </p:cNvPr>
          <p:cNvSpPr txBox="1">
            <a:spLocks noChangeArrowheads="1"/>
          </p:cNvSpPr>
          <p:nvPr/>
        </p:nvSpPr>
        <p:spPr bwMode="auto">
          <a:xfrm>
            <a:off x="8229600" y="4572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46125" name="Arc 45">
            <a:extLst>
              <a:ext uri="{FF2B5EF4-FFF2-40B4-BE49-F238E27FC236}">
                <a16:creationId xmlns:a16="http://schemas.microsoft.com/office/drawing/2014/main" id="{E5F84F2E-D562-A325-F754-657A26BA1CA0}"/>
              </a:ext>
            </a:extLst>
          </p:cNvPr>
          <p:cNvSpPr>
            <a:spLocks/>
          </p:cNvSpPr>
          <p:nvPr/>
        </p:nvSpPr>
        <p:spPr bwMode="auto">
          <a:xfrm rot="-10800000">
            <a:off x="6096001" y="5035551"/>
            <a:ext cx="2257425" cy="295275"/>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0"/>
                  <a:pt x="20587" y="0"/>
                </a:cubicBezTo>
                <a:cubicBezTo>
                  <a:pt x="32302" y="0"/>
                  <a:pt x="41882" y="9339"/>
                  <a:pt x="42180" y="21051"/>
                </a:cubicBezTo>
              </a:path>
              <a:path w="42180" h="21600" stroke="0" extrusionOk="0">
                <a:moveTo>
                  <a:pt x="0" y="15061"/>
                </a:moveTo>
                <a:cubicBezTo>
                  <a:pt x="2849" y="6092"/>
                  <a:pt x="11176" y="0"/>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126" name="Text Box 46">
            <a:extLst>
              <a:ext uri="{FF2B5EF4-FFF2-40B4-BE49-F238E27FC236}">
                <a16:creationId xmlns:a16="http://schemas.microsoft.com/office/drawing/2014/main" id="{245B01CA-5F02-5F88-80D4-2495883811AE}"/>
              </a:ext>
            </a:extLst>
          </p:cNvPr>
          <p:cNvSpPr txBox="1">
            <a:spLocks noChangeArrowheads="1"/>
          </p:cNvSpPr>
          <p:nvPr/>
        </p:nvSpPr>
        <p:spPr bwMode="auto">
          <a:xfrm>
            <a:off x="3657600" y="5334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2</a:t>
            </a:r>
          </a:p>
        </p:txBody>
      </p:sp>
      <p:sp>
        <p:nvSpPr>
          <p:cNvPr id="46127" name="Text Box 47">
            <a:extLst>
              <a:ext uri="{FF2B5EF4-FFF2-40B4-BE49-F238E27FC236}">
                <a16:creationId xmlns:a16="http://schemas.microsoft.com/office/drawing/2014/main" id="{6DA3A63F-65C0-550D-5FD3-B096B3118118}"/>
              </a:ext>
            </a:extLst>
          </p:cNvPr>
          <p:cNvSpPr txBox="1">
            <a:spLocks noChangeArrowheads="1"/>
          </p:cNvSpPr>
          <p:nvPr/>
        </p:nvSpPr>
        <p:spPr bwMode="auto">
          <a:xfrm>
            <a:off x="4572000" y="5334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3</a:t>
            </a:r>
          </a:p>
        </p:txBody>
      </p:sp>
      <p:sp>
        <p:nvSpPr>
          <p:cNvPr id="46128" name="Text Box 48">
            <a:extLst>
              <a:ext uri="{FF2B5EF4-FFF2-40B4-BE49-F238E27FC236}">
                <a16:creationId xmlns:a16="http://schemas.microsoft.com/office/drawing/2014/main" id="{D217BA0A-A0E1-D6C1-0E8B-A41D39E11330}"/>
              </a:ext>
            </a:extLst>
          </p:cNvPr>
          <p:cNvSpPr txBox="1">
            <a:spLocks noChangeArrowheads="1"/>
          </p:cNvSpPr>
          <p:nvPr/>
        </p:nvSpPr>
        <p:spPr bwMode="auto">
          <a:xfrm>
            <a:off x="5486400" y="5334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4</a:t>
            </a:r>
          </a:p>
        </p:txBody>
      </p:sp>
      <p:sp>
        <p:nvSpPr>
          <p:cNvPr id="46129" name="Text Box 49">
            <a:extLst>
              <a:ext uri="{FF2B5EF4-FFF2-40B4-BE49-F238E27FC236}">
                <a16:creationId xmlns:a16="http://schemas.microsoft.com/office/drawing/2014/main" id="{5C39841F-71CD-F82B-6A34-6445707F3500}"/>
              </a:ext>
            </a:extLst>
          </p:cNvPr>
          <p:cNvSpPr txBox="1">
            <a:spLocks noChangeArrowheads="1"/>
          </p:cNvSpPr>
          <p:nvPr/>
        </p:nvSpPr>
        <p:spPr bwMode="auto">
          <a:xfrm>
            <a:off x="6400800" y="5334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6</a:t>
            </a:r>
          </a:p>
        </p:txBody>
      </p:sp>
      <p:sp>
        <p:nvSpPr>
          <p:cNvPr id="46130" name="Text Box 50">
            <a:extLst>
              <a:ext uri="{FF2B5EF4-FFF2-40B4-BE49-F238E27FC236}">
                <a16:creationId xmlns:a16="http://schemas.microsoft.com/office/drawing/2014/main" id="{90457963-55ED-AC33-EF3B-55FA4AC498E0}"/>
              </a:ext>
            </a:extLst>
          </p:cNvPr>
          <p:cNvSpPr txBox="1">
            <a:spLocks noChangeArrowheads="1"/>
          </p:cNvSpPr>
          <p:nvPr/>
        </p:nvSpPr>
        <p:spPr bwMode="auto">
          <a:xfrm>
            <a:off x="7315200" y="5334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8</a:t>
            </a:r>
          </a:p>
        </p:txBody>
      </p:sp>
      <p:sp>
        <p:nvSpPr>
          <p:cNvPr id="46131" name="Text Box 51">
            <a:extLst>
              <a:ext uri="{FF2B5EF4-FFF2-40B4-BE49-F238E27FC236}">
                <a16:creationId xmlns:a16="http://schemas.microsoft.com/office/drawing/2014/main" id="{E352DE61-A077-0D62-9C63-08307CD9D754}"/>
              </a:ext>
            </a:extLst>
          </p:cNvPr>
          <p:cNvSpPr txBox="1">
            <a:spLocks noChangeArrowheads="1"/>
          </p:cNvSpPr>
          <p:nvPr/>
        </p:nvSpPr>
        <p:spPr bwMode="auto">
          <a:xfrm>
            <a:off x="8229600" y="5334001"/>
            <a:ext cx="2840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9</a:t>
            </a:r>
          </a:p>
        </p:txBody>
      </p:sp>
      <p:sp>
        <p:nvSpPr>
          <p:cNvPr id="46132" name="Text Box 52">
            <a:extLst>
              <a:ext uri="{FF2B5EF4-FFF2-40B4-BE49-F238E27FC236}">
                <a16:creationId xmlns:a16="http://schemas.microsoft.com/office/drawing/2014/main" id="{E0B2E375-C83D-FAEA-3427-11FAECFCBD8F}"/>
              </a:ext>
            </a:extLst>
          </p:cNvPr>
          <p:cNvSpPr txBox="1">
            <a:spLocks noChangeArrowheads="1"/>
          </p:cNvSpPr>
          <p:nvPr/>
        </p:nvSpPr>
        <p:spPr bwMode="auto">
          <a:xfrm>
            <a:off x="8778876" y="5334001"/>
            <a:ext cx="582211"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rPr>
              <a:t>done</a:t>
            </a:r>
          </a:p>
        </p:txBody>
      </p:sp>
      <p:sp>
        <p:nvSpPr>
          <p:cNvPr id="6" name="Rectangle 2">
            <a:extLst>
              <a:ext uri="{FF2B5EF4-FFF2-40B4-BE49-F238E27FC236}">
                <a16:creationId xmlns:a16="http://schemas.microsoft.com/office/drawing/2014/main" id="{7FDCA7D4-439F-64B0-07F8-47F6A1877873}"/>
              </a:ext>
            </a:extLst>
          </p:cNvPr>
          <p:cNvSpPr txBox="1">
            <a:spLocks noChangeArrowheads="1"/>
          </p:cNvSpPr>
          <p:nvPr/>
        </p:nvSpPr>
        <p:spPr bwMode="auto">
          <a:xfrm>
            <a:off x="1856526" y="385764"/>
            <a:ext cx="7543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4400" b="1" kern="1200">
                <a:solidFill>
                  <a:schemeClr val="tx2"/>
                </a:solidFill>
                <a:latin typeface="+mj-lt"/>
                <a:ea typeface="+mj-ea"/>
                <a:cs typeface="+mj-cs"/>
              </a:defRPr>
            </a:lvl1pPr>
            <a:lvl2pPr algn="l" rtl="0" fontAlgn="base">
              <a:spcBef>
                <a:spcPct val="0"/>
              </a:spcBef>
              <a:spcAft>
                <a:spcPct val="0"/>
              </a:spcAft>
              <a:defRPr sz="4400" b="1">
                <a:solidFill>
                  <a:schemeClr val="tx2"/>
                </a:solidFill>
                <a:latin typeface="Times New Roman" panose="02020603050405020304" pitchFamily="18" charset="0"/>
              </a:defRPr>
            </a:lvl2pPr>
            <a:lvl3pPr algn="l" rtl="0" fontAlgn="base">
              <a:spcBef>
                <a:spcPct val="0"/>
              </a:spcBef>
              <a:spcAft>
                <a:spcPct val="0"/>
              </a:spcAft>
              <a:defRPr sz="4400" b="1">
                <a:solidFill>
                  <a:schemeClr val="tx2"/>
                </a:solidFill>
                <a:latin typeface="Times New Roman" panose="02020603050405020304" pitchFamily="18" charset="0"/>
              </a:defRPr>
            </a:lvl3pPr>
            <a:lvl4pPr algn="l" rtl="0" fontAlgn="base">
              <a:spcBef>
                <a:spcPct val="0"/>
              </a:spcBef>
              <a:spcAft>
                <a:spcPct val="0"/>
              </a:spcAft>
              <a:defRPr sz="4400" b="1">
                <a:solidFill>
                  <a:schemeClr val="tx2"/>
                </a:solidFill>
                <a:latin typeface="Times New Roman" panose="02020603050405020304" pitchFamily="18" charset="0"/>
              </a:defRPr>
            </a:lvl4pPr>
            <a:lvl5pPr algn="l" rtl="0" fontAlgn="base">
              <a:spcBef>
                <a:spcPct val="0"/>
              </a:spcBef>
              <a:spcAft>
                <a:spcPct val="0"/>
              </a:spcAft>
              <a:defRPr sz="4400" b="1">
                <a:solidFill>
                  <a:schemeClr val="tx2"/>
                </a:solidFill>
                <a:latin typeface="Times New Roman" panose="02020603050405020304" pitchFamily="18" charset="0"/>
              </a:defRPr>
            </a:lvl5pPr>
            <a:lvl6pPr marL="457200" algn="l" rtl="0" fontAlgn="base">
              <a:spcBef>
                <a:spcPct val="0"/>
              </a:spcBef>
              <a:spcAft>
                <a:spcPct val="0"/>
              </a:spcAft>
              <a:defRPr sz="4400" b="1">
                <a:solidFill>
                  <a:schemeClr val="tx2"/>
                </a:solidFill>
                <a:latin typeface="Times New Roman" panose="02020603050405020304" pitchFamily="18" charset="0"/>
              </a:defRPr>
            </a:lvl6pPr>
            <a:lvl7pPr marL="914400" algn="l" rtl="0" fontAlgn="base">
              <a:spcBef>
                <a:spcPct val="0"/>
              </a:spcBef>
              <a:spcAft>
                <a:spcPct val="0"/>
              </a:spcAft>
              <a:defRPr sz="4400" b="1">
                <a:solidFill>
                  <a:schemeClr val="tx2"/>
                </a:solidFill>
                <a:latin typeface="Times New Roman" panose="02020603050405020304" pitchFamily="18" charset="0"/>
              </a:defRPr>
            </a:lvl7pPr>
            <a:lvl8pPr marL="1371600" algn="l" rtl="0" fontAlgn="base">
              <a:spcBef>
                <a:spcPct val="0"/>
              </a:spcBef>
              <a:spcAft>
                <a:spcPct val="0"/>
              </a:spcAft>
              <a:defRPr sz="4400" b="1">
                <a:solidFill>
                  <a:schemeClr val="tx2"/>
                </a:solidFill>
                <a:latin typeface="Times New Roman" panose="02020603050405020304" pitchFamily="18" charset="0"/>
              </a:defRPr>
            </a:lvl8pPr>
            <a:lvl9pPr marL="1828800" algn="l" rtl="0" fontAlgn="base">
              <a:spcBef>
                <a:spcPct val="0"/>
              </a:spcBef>
              <a:spcAft>
                <a:spcPct val="0"/>
              </a:spcAft>
              <a:defRPr sz="4400" b="1">
                <a:solidFill>
                  <a:schemeClr val="tx2"/>
                </a:solidFill>
                <a:latin typeface="Times New Roman" panose="02020603050405020304" pitchFamily="18" charset="0"/>
              </a:defRPr>
            </a:lvl9pPr>
          </a:lstStyle>
          <a:p>
            <a:r>
              <a:rPr lang="en-US" altLang="en-US" dirty="0">
                <a:solidFill>
                  <a:srgbClr val="FF0000"/>
                </a:solidFill>
              </a:rPr>
              <a:t>Example of insertion sort</a:t>
            </a:r>
          </a:p>
        </p:txBody>
      </p:sp>
    </p:spTree>
    <p:extLst>
      <p:ext uri="{BB962C8B-B14F-4D97-AF65-F5344CB8AC3E}">
        <p14:creationId xmlns:p14="http://schemas.microsoft.com/office/powerpoint/2010/main" val="2981861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E67329-8871-1B6B-5754-2109A7BE671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29</a:t>
            </a:fld>
            <a:endParaRPr lang="en-IN"/>
          </a:p>
        </p:txBody>
      </p:sp>
      <p:grpSp>
        <p:nvGrpSpPr>
          <p:cNvPr id="10" name="Group 9">
            <a:extLst>
              <a:ext uri="{FF2B5EF4-FFF2-40B4-BE49-F238E27FC236}">
                <a16:creationId xmlns:a16="http://schemas.microsoft.com/office/drawing/2014/main" id="{80F69E98-31E5-AFB6-F872-ED3685F8023E}"/>
              </a:ext>
            </a:extLst>
          </p:cNvPr>
          <p:cNvGrpSpPr/>
          <p:nvPr/>
        </p:nvGrpSpPr>
        <p:grpSpPr>
          <a:xfrm>
            <a:off x="9260151" y="3472777"/>
            <a:ext cx="1438560" cy="646200"/>
            <a:chOff x="9260151" y="3472777"/>
            <a:chExt cx="1438560" cy="64620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28A627B-C370-BE01-C659-FBD602697D52}"/>
                    </a:ext>
                  </a:extLst>
                </p14:cNvPr>
                <p14:cNvContentPartPr/>
                <p14:nvPr/>
              </p14:nvContentPartPr>
              <p14:xfrm>
                <a:off x="9260151" y="3644497"/>
                <a:ext cx="147600" cy="315360"/>
              </p14:xfrm>
            </p:contentPart>
          </mc:Choice>
          <mc:Fallback>
            <p:pic>
              <p:nvPicPr>
                <p:cNvPr id="4" name="Ink 3">
                  <a:extLst>
                    <a:ext uri="{FF2B5EF4-FFF2-40B4-BE49-F238E27FC236}">
                      <a16:creationId xmlns:a16="http://schemas.microsoft.com/office/drawing/2014/main" id="{428A627B-C370-BE01-C659-FBD602697D52}"/>
                    </a:ext>
                  </a:extLst>
                </p:cNvPr>
                <p:cNvPicPr/>
                <p:nvPr/>
              </p:nvPicPr>
              <p:blipFill>
                <a:blip r:embed="rId3"/>
                <a:stretch>
                  <a:fillRect/>
                </a:stretch>
              </p:blipFill>
              <p:spPr>
                <a:xfrm>
                  <a:off x="9254031" y="3638377"/>
                  <a:ext cx="15984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85A02952-1878-1B42-C7B7-7DABA8868E5A}"/>
                    </a:ext>
                  </a:extLst>
                </p14:cNvPr>
                <p14:cNvContentPartPr/>
                <p14:nvPr/>
              </p14:nvContentPartPr>
              <p14:xfrm>
                <a:off x="9555711" y="3704617"/>
                <a:ext cx="110880" cy="298440"/>
              </p14:xfrm>
            </p:contentPart>
          </mc:Choice>
          <mc:Fallback>
            <p:pic>
              <p:nvPicPr>
                <p:cNvPr id="5" name="Ink 4">
                  <a:extLst>
                    <a:ext uri="{FF2B5EF4-FFF2-40B4-BE49-F238E27FC236}">
                      <a16:creationId xmlns:a16="http://schemas.microsoft.com/office/drawing/2014/main" id="{85A02952-1878-1B42-C7B7-7DABA8868E5A}"/>
                    </a:ext>
                  </a:extLst>
                </p:cNvPr>
                <p:cNvPicPr/>
                <p:nvPr/>
              </p:nvPicPr>
              <p:blipFill>
                <a:blip r:embed="rId5"/>
                <a:stretch>
                  <a:fillRect/>
                </a:stretch>
              </p:blipFill>
              <p:spPr>
                <a:xfrm>
                  <a:off x="9549591" y="3698497"/>
                  <a:ext cx="123120"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E625AB6F-C5B3-35B2-7C7C-8317DD133555}"/>
                    </a:ext>
                  </a:extLst>
                </p14:cNvPr>
                <p14:cNvContentPartPr/>
                <p14:nvPr/>
              </p14:nvContentPartPr>
              <p14:xfrm>
                <a:off x="9837591" y="3764377"/>
                <a:ext cx="190440" cy="203760"/>
              </p14:xfrm>
            </p:contentPart>
          </mc:Choice>
          <mc:Fallback>
            <p:pic>
              <p:nvPicPr>
                <p:cNvPr id="6" name="Ink 5">
                  <a:extLst>
                    <a:ext uri="{FF2B5EF4-FFF2-40B4-BE49-F238E27FC236}">
                      <a16:creationId xmlns:a16="http://schemas.microsoft.com/office/drawing/2014/main" id="{E625AB6F-C5B3-35B2-7C7C-8317DD133555}"/>
                    </a:ext>
                  </a:extLst>
                </p:cNvPr>
                <p:cNvPicPr/>
                <p:nvPr/>
              </p:nvPicPr>
              <p:blipFill>
                <a:blip r:embed="rId7"/>
                <a:stretch>
                  <a:fillRect/>
                </a:stretch>
              </p:blipFill>
              <p:spPr>
                <a:xfrm>
                  <a:off x="9831471" y="3758257"/>
                  <a:ext cx="2026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1CA19FEF-BADD-0909-7067-16E9B0C92795}"/>
                    </a:ext>
                  </a:extLst>
                </p14:cNvPr>
                <p14:cNvContentPartPr/>
                <p14:nvPr/>
              </p14:nvContentPartPr>
              <p14:xfrm>
                <a:off x="9967191" y="3877417"/>
                <a:ext cx="275760" cy="138960"/>
              </p14:xfrm>
            </p:contentPart>
          </mc:Choice>
          <mc:Fallback>
            <p:pic>
              <p:nvPicPr>
                <p:cNvPr id="7" name="Ink 6">
                  <a:extLst>
                    <a:ext uri="{FF2B5EF4-FFF2-40B4-BE49-F238E27FC236}">
                      <a16:creationId xmlns:a16="http://schemas.microsoft.com/office/drawing/2014/main" id="{1CA19FEF-BADD-0909-7067-16E9B0C92795}"/>
                    </a:ext>
                  </a:extLst>
                </p:cNvPr>
                <p:cNvPicPr/>
                <p:nvPr/>
              </p:nvPicPr>
              <p:blipFill>
                <a:blip r:embed="rId9"/>
                <a:stretch>
                  <a:fillRect/>
                </a:stretch>
              </p:blipFill>
              <p:spPr>
                <a:xfrm>
                  <a:off x="9961071" y="3871297"/>
                  <a:ext cx="28800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C7DDE0A3-6190-5CEE-7A10-CE7AB786FFB5}"/>
                    </a:ext>
                  </a:extLst>
                </p14:cNvPr>
                <p14:cNvContentPartPr/>
                <p14:nvPr/>
              </p14:nvContentPartPr>
              <p14:xfrm>
                <a:off x="10224951" y="3472777"/>
                <a:ext cx="410400" cy="571680"/>
              </p14:xfrm>
            </p:contentPart>
          </mc:Choice>
          <mc:Fallback>
            <p:pic>
              <p:nvPicPr>
                <p:cNvPr id="8" name="Ink 7">
                  <a:extLst>
                    <a:ext uri="{FF2B5EF4-FFF2-40B4-BE49-F238E27FC236}">
                      <a16:creationId xmlns:a16="http://schemas.microsoft.com/office/drawing/2014/main" id="{C7DDE0A3-6190-5CEE-7A10-CE7AB786FFB5}"/>
                    </a:ext>
                  </a:extLst>
                </p:cNvPr>
                <p:cNvPicPr/>
                <p:nvPr/>
              </p:nvPicPr>
              <p:blipFill>
                <a:blip r:embed="rId11"/>
                <a:stretch>
                  <a:fillRect/>
                </a:stretch>
              </p:blipFill>
              <p:spPr>
                <a:xfrm>
                  <a:off x="10218831" y="3466657"/>
                  <a:ext cx="422640" cy="583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E8D984F0-3B42-C52F-E2D4-DBF3DF271E4B}"/>
                    </a:ext>
                  </a:extLst>
                </p14:cNvPr>
                <p14:cNvContentPartPr/>
                <p14:nvPr/>
              </p14:nvContentPartPr>
              <p14:xfrm>
                <a:off x="9613311" y="3945457"/>
                <a:ext cx="1085400" cy="173520"/>
              </p14:xfrm>
            </p:contentPart>
          </mc:Choice>
          <mc:Fallback>
            <p:pic>
              <p:nvPicPr>
                <p:cNvPr id="9" name="Ink 8">
                  <a:extLst>
                    <a:ext uri="{FF2B5EF4-FFF2-40B4-BE49-F238E27FC236}">
                      <a16:creationId xmlns:a16="http://schemas.microsoft.com/office/drawing/2014/main" id="{E8D984F0-3B42-C52F-E2D4-DBF3DF271E4B}"/>
                    </a:ext>
                  </a:extLst>
                </p:cNvPr>
                <p:cNvPicPr/>
                <p:nvPr/>
              </p:nvPicPr>
              <p:blipFill>
                <a:blip r:embed="rId13"/>
                <a:stretch>
                  <a:fillRect/>
                </a:stretch>
              </p:blipFill>
              <p:spPr>
                <a:xfrm>
                  <a:off x="9607191" y="3939337"/>
                  <a:ext cx="1097640" cy="185760"/>
                </a:xfrm>
                <a:prstGeom prst="rect">
                  <a:avLst/>
                </a:prstGeom>
              </p:spPr>
            </p:pic>
          </mc:Fallback>
        </mc:AlternateContent>
      </p:grpSp>
    </p:spTree>
    <p:extLst>
      <p:ext uri="{BB962C8B-B14F-4D97-AF65-F5344CB8AC3E}">
        <p14:creationId xmlns:p14="http://schemas.microsoft.com/office/powerpoint/2010/main" val="3641352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3</a:t>
            </a:fld>
            <a:endParaRPr/>
          </a:p>
        </p:txBody>
      </p:sp>
      <p:pic>
        <p:nvPicPr>
          <p:cNvPr id="164" name="Google Shape;164;p37"/>
          <p:cNvPicPr preferRelativeResize="0"/>
          <p:nvPr/>
        </p:nvPicPr>
        <p:blipFill rotWithShape="1">
          <a:blip r:embed="rId3">
            <a:alphaModFix/>
          </a:blip>
          <a:srcRect l="3896" r="3500" b="4152"/>
          <a:stretch/>
        </p:blipFill>
        <p:spPr>
          <a:xfrm rot="-5400000">
            <a:off x="2625424" y="-1359287"/>
            <a:ext cx="6311501" cy="948489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2656bcb87c1_0_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30</a:t>
            </a:fld>
            <a:endParaRPr/>
          </a:p>
        </p:txBody>
      </p:sp>
      <p:pic>
        <p:nvPicPr>
          <p:cNvPr id="144" name="Google Shape;144;g2656bcb87c1_0_9"/>
          <p:cNvPicPr preferRelativeResize="0"/>
          <p:nvPr/>
        </p:nvPicPr>
        <p:blipFill rotWithShape="1">
          <a:blip r:embed="rId3">
            <a:alphaModFix/>
          </a:blip>
          <a:srcRect b="3521"/>
          <a:stretch/>
        </p:blipFill>
        <p:spPr>
          <a:xfrm>
            <a:off x="1903573" y="967200"/>
            <a:ext cx="8384850" cy="5389150"/>
          </a:xfrm>
          <a:prstGeom prst="rect">
            <a:avLst/>
          </a:prstGeom>
          <a:noFill/>
          <a:ln>
            <a:noFill/>
          </a:ln>
        </p:spPr>
      </p:pic>
      <p:sp>
        <p:nvSpPr>
          <p:cNvPr id="145" name="Google Shape;145;g2656bcb87c1_0_9"/>
          <p:cNvSpPr txBox="1"/>
          <p:nvPr/>
        </p:nvSpPr>
        <p:spPr>
          <a:xfrm>
            <a:off x="0" y="0"/>
            <a:ext cx="3000000" cy="608100"/>
          </a:xfrm>
          <a:prstGeom prst="rect">
            <a:avLst/>
          </a:prstGeom>
          <a:noFill/>
          <a:ln>
            <a:noFill/>
          </a:ln>
        </p:spPr>
        <p:txBody>
          <a:bodyPr spcFirstLastPara="1" wrap="square" lIns="91425" tIns="91425" rIns="91425" bIns="91425" anchor="t" anchorCtr="0">
            <a:spAutoFit/>
          </a:bodyPr>
          <a:lstStyle/>
          <a:p>
            <a:pPr marL="0" lvl="0" indent="0" algn="just" rtl="0">
              <a:spcBef>
                <a:spcPts val="900"/>
              </a:spcBef>
              <a:spcAft>
                <a:spcPts val="100"/>
              </a:spcAft>
              <a:buNone/>
            </a:pPr>
            <a:r>
              <a:rPr lang="en-IN" sz="2750" b="1">
                <a:solidFill>
                  <a:schemeClr val="dk1"/>
                </a:solidFill>
                <a:latin typeface="Helvetica Neue"/>
                <a:ea typeface="Helvetica Neue"/>
                <a:cs typeface="Helvetica Neue"/>
                <a:sym typeface="Helvetica Neue"/>
              </a:rPr>
              <a:t>Insertion sort</a:t>
            </a:r>
            <a:endParaRPr sz="2900"/>
          </a:p>
        </p:txBody>
      </p:sp>
    </p:spTree>
    <p:extLst>
      <p:ext uri="{BB962C8B-B14F-4D97-AF65-F5344CB8AC3E}">
        <p14:creationId xmlns:p14="http://schemas.microsoft.com/office/powerpoint/2010/main" val="4069218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656bcb87c1_0_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31</a:t>
            </a:fld>
            <a:endParaRPr/>
          </a:p>
        </p:txBody>
      </p:sp>
      <p:graphicFrame>
        <p:nvGraphicFramePr>
          <p:cNvPr id="152" name="Google Shape;152;g2656bcb87c1_0_0"/>
          <p:cNvGraphicFramePr/>
          <p:nvPr>
            <p:extLst>
              <p:ext uri="{D42A27DB-BD31-4B8C-83A1-F6EECF244321}">
                <p14:modId xmlns:p14="http://schemas.microsoft.com/office/powerpoint/2010/main" val="352685232"/>
              </p:ext>
            </p:extLst>
          </p:nvPr>
        </p:nvGraphicFramePr>
        <p:xfrm>
          <a:off x="1754625" y="904950"/>
          <a:ext cx="9599175" cy="4494225"/>
        </p:xfrm>
        <a:graphic>
          <a:graphicData uri="http://schemas.openxmlformats.org/drawingml/2006/table">
            <a:tbl>
              <a:tblPr>
                <a:noFill/>
              </a:tblPr>
              <a:tblGrid>
                <a:gridCol w="9599175">
                  <a:extLst>
                    <a:ext uri="{9D8B030D-6E8A-4147-A177-3AD203B41FA5}">
                      <a16:colId xmlns:a16="http://schemas.microsoft.com/office/drawing/2014/main" val="20000"/>
                    </a:ext>
                  </a:extLst>
                </a:gridCol>
              </a:tblGrid>
              <a:tr h="4494225">
                <a:tc>
                  <a:txBody>
                    <a:bodyPr/>
                    <a:lstStyle/>
                    <a:p>
                      <a:pPr marL="0" lvl="0" indent="0" algn="l" rtl="0">
                        <a:lnSpc>
                          <a:spcPct val="115000"/>
                        </a:lnSpc>
                        <a:spcBef>
                          <a:spcPts val="0"/>
                        </a:spcBef>
                        <a:spcAft>
                          <a:spcPts val="0"/>
                        </a:spcAft>
                        <a:buNone/>
                      </a:pPr>
                      <a:r>
                        <a:rPr lang="en-IN" sz="2050" b="1" dirty="0" err="1">
                          <a:latin typeface="Serif"/>
                          <a:ea typeface="Serif"/>
                          <a:cs typeface="Serif"/>
                          <a:sym typeface="Serif"/>
                        </a:rPr>
                        <a:t>InsertionSort</a:t>
                      </a:r>
                      <a:r>
                        <a:rPr lang="en-IN" sz="2050" b="1" dirty="0">
                          <a:latin typeface="Serif"/>
                          <a:ea typeface="Serif"/>
                          <a:cs typeface="Serif"/>
                          <a:sym typeface="Serif"/>
                        </a:rPr>
                        <a:t> (array </a:t>
                      </a:r>
                      <a:r>
                        <a:rPr lang="en-IN" sz="2050" b="1" dirty="0" err="1">
                          <a:latin typeface="Serif"/>
                          <a:ea typeface="Serif"/>
                          <a:cs typeface="Serif"/>
                          <a:sym typeface="Serif"/>
                        </a:rPr>
                        <a:t>Arr</a:t>
                      </a:r>
                      <a:r>
                        <a:rPr lang="en-IN" sz="2050" b="1" dirty="0">
                          <a:latin typeface="Serif"/>
                          <a:ea typeface="Serif"/>
                          <a:cs typeface="Serif"/>
                          <a:sym typeface="Serif"/>
                        </a:rPr>
                        <a:t>):</a:t>
                      </a:r>
                      <a:endParaRPr sz="2050" b="1" dirty="0">
                        <a:latin typeface="Serif"/>
                        <a:ea typeface="Serif"/>
                        <a:cs typeface="Serif"/>
                        <a:sym typeface="Serif"/>
                      </a:endParaRPr>
                    </a:p>
                    <a:p>
                      <a:pPr marL="914400" lvl="0" indent="-358775" algn="l" rtl="0">
                        <a:lnSpc>
                          <a:spcPct val="115000"/>
                        </a:lnSpc>
                        <a:spcBef>
                          <a:spcPts val="0"/>
                        </a:spcBef>
                        <a:spcAft>
                          <a:spcPts val="0"/>
                        </a:spcAft>
                        <a:buSzPts val="2050"/>
                        <a:buFont typeface="Serif"/>
                        <a:buAutoNum type="arabicPeriod"/>
                      </a:pPr>
                      <a:r>
                        <a:rPr lang="en-IN" sz="2050" dirty="0">
                          <a:latin typeface="Serif"/>
                          <a:ea typeface="Serif"/>
                          <a:cs typeface="Serif"/>
                          <a:sym typeface="Serif"/>
                        </a:rPr>
                        <a:t>   </a:t>
                      </a:r>
                      <a:r>
                        <a:rPr lang="en-IN" sz="2050" b="1" dirty="0">
                          <a:latin typeface="Serif"/>
                          <a:ea typeface="Serif"/>
                          <a:cs typeface="Serif"/>
                          <a:sym typeface="Serif"/>
                        </a:rPr>
                        <a:t> for</a:t>
                      </a:r>
                      <a:r>
                        <a:rPr lang="en-IN" sz="2050" dirty="0">
                          <a:latin typeface="Serif"/>
                          <a:ea typeface="Serif"/>
                          <a:cs typeface="Serif"/>
                          <a:sym typeface="Serif"/>
                        </a:rPr>
                        <a:t> </a:t>
                      </a:r>
                      <a:r>
                        <a:rPr lang="en-IN" sz="2050" dirty="0" err="1">
                          <a:latin typeface="Serif"/>
                          <a:ea typeface="Serif"/>
                          <a:cs typeface="Serif"/>
                          <a:sym typeface="Serif"/>
                        </a:rPr>
                        <a:t>i</a:t>
                      </a:r>
                      <a:r>
                        <a:rPr lang="en-IN" sz="2050" dirty="0">
                          <a:latin typeface="Serif"/>
                          <a:ea typeface="Serif"/>
                          <a:cs typeface="Serif"/>
                          <a:sym typeface="Serif"/>
                        </a:rPr>
                        <a:t> in</a:t>
                      </a:r>
                      <a:r>
                        <a:rPr lang="en-IN" sz="2050" b="1" dirty="0">
                          <a:latin typeface="Serif"/>
                          <a:ea typeface="Serif"/>
                          <a:cs typeface="Serif"/>
                          <a:sym typeface="Serif"/>
                        </a:rPr>
                        <a:t> range</a:t>
                      </a:r>
                      <a:r>
                        <a:rPr lang="en-IN" sz="2050" dirty="0">
                          <a:latin typeface="Serif"/>
                          <a:ea typeface="Serif"/>
                          <a:cs typeface="Serif"/>
                          <a:sym typeface="Serif"/>
                        </a:rPr>
                        <a:t>(1, </a:t>
                      </a:r>
                      <a:r>
                        <a:rPr lang="en-IN" sz="2050" dirty="0" err="1">
                          <a:latin typeface="Serif"/>
                          <a:ea typeface="Serif"/>
                          <a:cs typeface="Serif"/>
                          <a:sym typeface="Serif"/>
                        </a:rPr>
                        <a:t>len</a:t>
                      </a:r>
                      <a:r>
                        <a:rPr lang="en-IN" sz="2050" dirty="0">
                          <a:latin typeface="Serif"/>
                          <a:ea typeface="Serif"/>
                          <a:cs typeface="Serif"/>
                          <a:sym typeface="Serif"/>
                        </a:rPr>
                        <a:t>(</a:t>
                      </a:r>
                      <a:r>
                        <a:rPr lang="en-IN" sz="2050" dirty="0" err="1">
                          <a:latin typeface="Serif"/>
                          <a:ea typeface="Serif"/>
                          <a:cs typeface="Serif"/>
                          <a:sym typeface="Serif"/>
                        </a:rPr>
                        <a:t>Arr</a:t>
                      </a:r>
                      <a:r>
                        <a:rPr lang="en-IN" sz="2050" dirty="0">
                          <a:latin typeface="Serif"/>
                          <a:ea typeface="Serif"/>
                          <a:cs typeface="Serif"/>
                          <a:sym typeface="Serif"/>
                        </a:rPr>
                        <a:t>)):</a:t>
                      </a:r>
                      <a:endParaRPr sz="2050" dirty="0">
                        <a:latin typeface="Serif"/>
                        <a:ea typeface="Serif"/>
                        <a:cs typeface="Serif"/>
                        <a:sym typeface="Serif"/>
                      </a:endParaRPr>
                    </a:p>
                    <a:p>
                      <a:pPr marL="914400" lvl="0" indent="-358775" algn="l" rtl="0">
                        <a:lnSpc>
                          <a:spcPct val="115000"/>
                        </a:lnSpc>
                        <a:spcBef>
                          <a:spcPts val="0"/>
                        </a:spcBef>
                        <a:spcAft>
                          <a:spcPts val="0"/>
                        </a:spcAft>
                        <a:buSzPts val="2050"/>
                        <a:buFont typeface="Serif"/>
                        <a:buAutoNum type="arabicPeriod"/>
                      </a:pPr>
                      <a:r>
                        <a:rPr lang="en-IN" sz="2050" dirty="0">
                          <a:latin typeface="Serif"/>
                          <a:ea typeface="Serif"/>
                          <a:cs typeface="Serif"/>
                          <a:sym typeface="Serif"/>
                        </a:rPr>
                        <a:t>        </a:t>
                      </a:r>
                      <a:r>
                        <a:rPr lang="en-IN" sz="2050" dirty="0" err="1">
                          <a:latin typeface="Serif"/>
                          <a:ea typeface="Serif"/>
                          <a:cs typeface="Serif"/>
                          <a:sym typeface="Serif"/>
                        </a:rPr>
                        <a:t>current_element</a:t>
                      </a:r>
                      <a:r>
                        <a:rPr lang="en-IN" sz="2050" dirty="0">
                          <a:latin typeface="Serif"/>
                          <a:ea typeface="Serif"/>
                          <a:cs typeface="Serif"/>
                          <a:sym typeface="Serif"/>
                        </a:rPr>
                        <a:t> = </a:t>
                      </a:r>
                      <a:r>
                        <a:rPr lang="en-IN" sz="2050" dirty="0" err="1">
                          <a:latin typeface="Serif"/>
                          <a:ea typeface="Serif"/>
                          <a:cs typeface="Serif"/>
                          <a:sym typeface="Serif"/>
                        </a:rPr>
                        <a:t>Arr</a:t>
                      </a:r>
                      <a:r>
                        <a:rPr lang="en-IN" sz="2050" dirty="0">
                          <a:latin typeface="Serif"/>
                          <a:ea typeface="Serif"/>
                          <a:cs typeface="Serif"/>
                          <a:sym typeface="Serif"/>
                        </a:rPr>
                        <a:t>[</a:t>
                      </a:r>
                      <a:r>
                        <a:rPr lang="en-IN" sz="2050" dirty="0" err="1">
                          <a:latin typeface="Serif"/>
                          <a:ea typeface="Serif"/>
                          <a:cs typeface="Serif"/>
                          <a:sym typeface="Serif"/>
                        </a:rPr>
                        <a:t>i</a:t>
                      </a:r>
                      <a:r>
                        <a:rPr lang="en-IN" sz="2050" dirty="0">
                          <a:latin typeface="Serif"/>
                          <a:ea typeface="Serif"/>
                          <a:cs typeface="Serif"/>
                          <a:sym typeface="Serif"/>
                        </a:rPr>
                        <a:t>]</a:t>
                      </a:r>
                      <a:endParaRPr sz="2050" dirty="0">
                        <a:latin typeface="Serif"/>
                        <a:ea typeface="Serif"/>
                        <a:cs typeface="Serif"/>
                        <a:sym typeface="Serif"/>
                      </a:endParaRPr>
                    </a:p>
                    <a:p>
                      <a:pPr marL="914400" lvl="0" indent="-358775" algn="l" rtl="0">
                        <a:lnSpc>
                          <a:spcPct val="115000"/>
                        </a:lnSpc>
                        <a:spcBef>
                          <a:spcPts val="0"/>
                        </a:spcBef>
                        <a:spcAft>
                          <a:spcPts val="0"/>
                        </a:spcAft>
                        <a:buSzPts val="2050"/>
                        <a:buFont typeface="Serif"/>
                        <a:buAutoNum type="arabicPeriod"/>
                      </a:pPr>
                      <a:r>
                        <a:rPr lang="en-IN" sz="2050" dirty="0">
                          <a:latin typeface="Serif"/>
                          <a:ea typeface="Serif"/>
                          <a:cs typeface="Serif"/>
                          <a:sym typeface="Serif"/>
                        </a:rPr>
                        <a:t>        j = </a:t>
                      </a:r>
                      <a:r>
                        <a:rPr lang="en-IN" sz="2050" dirty="0" err="1">
                          <a:latin typeface="Serif"/>
                          <a:ea typeface="Serif"/>
                          <a:cs typeface="Serif"/>
                          <a:sym typeface="Serif"/>
                        </a:rPr>
                        <a:t>i</a:t>
                      </a:r>
                      <a:r>
                        <a:rPr lang="en-IN" sz="2050" dirty="0">
                          <a:latin typeface="Serif"/>
                          <a:ea typeface="Serif"/>
                          <a:cs typeface="Serif"/>
                          <a:sym typeface="Serif"/>
                        </a:rPr>
                        <a:t> - 1</a:t>
                      </a:r>
                      <a:endParaRPr sz="2050" dirty="0">
                        <a:latin typeface="Serif"/>
                        <a:ea typeface="Serif"/>
                        <a:cs typeface="Serif"/>
                        <a:sym typeface="Serif"/>
                      </a:endParaRPr>
                    </a:p>
                    <a:p>
                      <a:pPr marL="914400" lvl="0" indent="-358775" algn="l" rtl="0">
                        <a:lnSpc>
                          <a:spcPct val="115000"/>
                        </a:lnSpc>
                        <a:spcBef>
                          <a:spcPts val="0"/>
                        </a:spcBef>
                        <a:spcAft>
                          <a:spcPts val="0"/>
                        </a:spcAft>
                        <a:buSzPts val="2050"/>
                        <a:buFont typeface="Serif"/>
                        <a:buAutoNum type="arabicPeriod"/>
                      </a:pPr>
                      <a:r>
                        <a:rPr lang="en-IN" sz="2050" dirty="0">
                          <a:latin typeface="Serif"/>
                          <a:ea typeface="Serif"/>
                          <a:cs typeface="Serif"/>
                          <a:sym typeface="Serif"/>
                        </a:rPr>
                        <a:t>        </a:t>
                      </a:r>
                      <a:r>
                        <a:rPr lang="en-IN" sz="2050" i="1" dirty="0">
                          <a:latin typeface="Serif"/>
                          <a:ea typeface="Serif"/>
                          <a:cs typeface="Serif"/>
                          <a:sym typeface="Serif"/>
                        </a:rPr>
                        <a:t># Move elements of </a:t>
                      </a:r>
                      <a:r>
                        <a:rPr lang="en-IN" sz="2050" i="1" dirty="0" err="1">
                          <a:latin typeface="Serif"/>
                          <a:ea typeface="Serif"/>
                          <a:cs typeface="Serif"/>
                          <a:sym typeface="Serif"/>
                        </a:rPr>
                        <a:t>arr</a:t>
                      </a:r>
                      <a:r>
                        <a:rPr lang="en-IN" sz="2050" i="1" dirty="0">
                          <a:latin typeface="Serif"/>
                          <a:ea typeface="Serif"/>
                          <a:cs typeface="Serif"/>
                          <a:sym typeface="Serif"/>
                        </a:rPr>
                        <a:t>[0..i-1], that are greater than </a:t>
                      </a:r>
                      <a:r>
                        <a:rPr lang="en-IN" sz="2050" i="1" dirty="0" err="1">
                          <a:latin typeface="Serif"/>
                          <a:ea typeface="Serif"/>
                          <a:cs typeface="Serif"/>
                          <a:sym typeface="Serif"/>
                        </a:rPr>
                        <a:t>current_element</a:t>
                      </a:r>
                      <a:r>
                        <a:rPr lang="en-IN" sz="2050" i="1" dirty="0">
                          <a:latin typeface="Serif"/>
                          <a:ea typeface="Serif"/>
                          <a:cs typeface="Serif"/>
                          <a:sym typeface="Serif"/>
                        </a:rPr>
                        <a:t>,</a:t>
                      </a:r>
                      <a:endParaRPr sz="2050" i="1" dirty="0">
                        <a:latin typeface="Serif"/>
                        <a:ea typeface="Serif"/>
                        <a:cs typeface="Serif"/>
                        <a:sym typeface="Serif"/>
                      </a:endParaRPr>
                    </a:p>
                    <a:p>
                      <a:pPr marL="914400" lvl="0" indent="-358775" algn="l" rtl="0">
                        <a:lnSpc>
                          <a:spcPct val="115000"/>
                        </a:lnSpc>
                        <a:spcBef>
                          <a:spcPts val="0"/>
                        </a:spcBef>
                        <a:spcAft>
                          <a:spcPts val="0"/>
                        </a:spcAft>
                        <a:buSzPts val="2050"/>
                        <a:buFont typeface="Serif"/>
                        <a:buAutoNum type="arabicPeriod"/>
                      </a:pPr>
                      <a:r>
                        <a:rPr lang="en-IN" sz="2050" i="1" dirty="0">
                          <a:latin typeface="Serif"/>
                          <a:ea typeface="Serif"/>
                          <a:cs typeface="Serif"/>
                          <a:sym typeface="Serif"/>
                        </a:rPr>
                        <a:t>        # one position ahead of their current position</a:t>
                      </a:r>
                      <a:endParaRPr sz="2050" i="1" dirty="0">
                        <a:latin typeface="Serif"/>
                        <a:ea typeface="Serif"/>
                        <a:cs typeface="Serif"/>
                        <a:sym typeface="Serif"/>
                      </a:endParaRPr>
                    </a:p>
                    <a:p>
                      <a:pPr marL="914400" lvl="0" indent="-358775" algn="l" rtl="0">
                        <a:lnSpc>
                          <a:spcPct val="115000"/>
                        </a:lnSpc>
                        <a:spcBef>
                          <a:spcPts val="0"/>
                        </a:spcBef>
                        <a:spcAft>
                          <a:spcPts val="0"/>
                        </a:spcAft>
                        <a:buSzPts val="2050"/>
                        <a:buFont typeface="Serif"/>
                        <a:buAutoNum type="arabicPeriod"/>
                      </a:pPr>
                      <a:r>
                        <a:rPr lang="en-IN" sz="2050" dirty="0">
                          <a:latin typeface="Serif"/>
                          <a:ea typeface="Serif"/>
                          <a:cs typeface="Serif"/>
                          <a:sym typeface="Serif"/>
                        </a:rPr>
                        <a:t>        </a:t>
                      </a:r>
                      <a:r>
                        <a:rPr lang="en-IN" sz="2050" b="1" dirty="0">
                          <a:latin typeface="Serif"/>
                          <a:ea typeface="Serif"/>
                          <a:cs typeface="Serif"/>
                          <a:sym typeface="Serif"/>
                        </a:rPr>
                        <a:t>while</a:t>
                      </a:r>
                      <a:r>
                        <a:rPr lang="en-IN" sz="2050" dirty="0">
                          <a:latin typeface="Serif"/>
                          <a:ea typeface="Serif"/>
                          <a:cs typeface="Serif"/>
                          <a:sym typeface="Serif"/>
                        </a:rPr>
                        <a:t> j &gt;= 0 </a:t>
                      </a:r>
                      <a:r>
                        <a:rPr lang="en-IN" sz="2050" b="1" dirty="0">
                          <a:latin typeface="Serif"/>
                          <a:ea typeface="Serif"/>
                          <a:cs typeface="Serif"/>
                          <a:sym typeface="Serif"/>
                        </a:rPr>
                        <a:t>and</a:t>
                      </a:r>
                      <a:r>
                        <a:rPr lang="en-IN" sz="2050" dirty="0">
                          <a:latin typeface="Serif"/>
                          <a:ea typeface="Serif"/>
                          <a:cs typeface="Serif"/>
                          <a:sym typeface="Serif"/>
                        </a:rPr>
                        <a:t> </a:t>
                      </a:r>
                      <a:r>
                        <a:rPr lang="en-IN" sz="2050" dirty="0" err="1">
                          <a:latin typeface="Serif"/>
                          <a:ea typeface="Serif"/>
                          <a:cs typeface="Serif"/>
                          <a:sym typeface="Serif"/>
                        </a:rPr>
                        <a:t>current_element</a:t>
                      </a:r>
                      <a:r>
                        <a:rPr lang="en-IN" sz="2050" dirty="0">
                          <a:latin typeface="Serif"/>
                          <a:ea typeface="Serif"/>
                          <a:cs typeface="Serif"/>
                          <a:sym typeface="Serif"/>
                        </a:rPr>
                        <a:t> &lt; </a:t>
                      </a:r>
                      <a:r>
                        <a:rPr lang="en-IN" sz="2050" dirty="0" err="1">
                          <a:latin typeface="Serif"/>
                          <a:ea typeface="Serif"/>
                          <a:cs typeface="Serif"/>
                          <a:sym typeface="Serif"/>
                        </a:rPr>
                        <a:t>Arr</a:t>
                      </a:r>
                      <a:r>
                        <a:rPr lang="en-IN" sz="2050" dirty="0">
                          <a:latin typeface="Serif"/>
                          <a:ea typeface="Serif"/>
                          <a:cs typeface="Serif"/>
                          <a:sym typeface="Serif"/>
                        </a:rPr>
                        <a:t>[j]:</a:t>
                      </a:r>
                      <a:endParaRPr sz="2050" dirty="0">
                        <a:latin typeface="Serif"/>
                        <a:ea typeface="Serif"/>
                        <a:cs typeface="Serif"/>
                        <a:sym typeface="Serif"/>
                      </a:endParaRPr>
                    </a:p>
                    <a:p>
                      <a:pPr marL="914400" lvl="0" indent="-358775" algn="l" rtl="0">
                        <a:lnSpc>
                          <a:spcPct val="115000"/>
                        </a:lnSpc>
                        <a:spcBef>
                          <a:spcPts val="0"/>
                        </a:spcBef>
                        <a:spcAft>
                          <a:spcPts val="0"/>
                        </a:spcAft>
                        <a:buSzPts val="2050"/>
                        <a:buFont typeface="Serif"/>
                        <a:buAutoNum type="arabicPeriod"/>
                      </a:pPr>
                      <a:r>
                        <a:rPr lang="en-IN" sz="2050" dirty="0">
                          <a:latin typeface="Serif"/>
                          <a:ea typeface="Serif"/>
                          <a:cs typeface="Serif"/>
                          <a:sym typeface="Serif"/>
                        </a:rPr>
                        <a:t>            </a:t>
                      </a:r>
                      <a:r>
                        <a:rPr lang="en-IN" sz="2050" dirty="0" err="1">
                          <a:latin typeface="Serif"/>
                          <a:ea typeface="Serif"/>
                          <a:cs typeface="Serif"/>
                          <a:sym typeface="Serif"/>
                        </a:rPr>
                        <a:t>Arr</a:t>
                      </a:r>
                      <a:r>
                        <a:rPr lang="en-IN" sz="2050" dirty="0">
                          <a:latin typeface="Serif"/>
                          <a:ea typeface="Serif"/>
                          <a:cs typeface="Serif"/>
                          <a:sym typeface="Serif"/>
                        </a:rPr>
                        <a:t>[j + 1] = </a:t>
                      </a:r>
                      <a:r>
                        <a:rPr lang="en-IN" sz="2050" dirty="0" err="1">
                          <a:latin typeface="Serif"/>
                          <a:ea typeface="Serif"/>
                          <a:cs typeface="Serif"/>
                          <a:sym typeface="Serif"/>
                        </a:rPr>
                        <a:t>Arr</a:t>
                      </a:r>
                      <a:r>
                        <a:rPr lang="en-IN" sz="2050" dirty="0">
                          <a:latin typeface="Serif"/>
                          <a:ea typeface="Serif"/>
                          <a:cs typeface="Serif"/>
                          <a:sym typeface="Serif"/>
                        </a:rPr>
                        <a:t>[j]</a:t>
                      </a:r>
                      <a:endParaRPr sz="2050" dirty="0">
                        <a:latin typeface="Serif"/>
                        <a:ea typeface="Serif"/>
                        <a:cs typeface="Serif"/>
                        <a:sym typeface="Serif"/>
                      </a:endParaRPr>
                    </a:p>
                    <a:p>
                      <a:pPr marL="914400" lvl="0" indent="-358775" algn="l" rtl="0">
                        <a:lnSpc>
                          <a:spcPct val="115000"/>
                        </a:lnSpc>
                        <a:spcBef>
                          <a:spcPts val="0"/>
                        </a:spcBef>
                        <a:spcAft>
                          <a:spcPts val="0"/>
                        </a:spcAft>
                        <a:buSzPts val="2050"/>
                        <a:buFont typeface="Serif"/>
                        <a:buAutoNum type="arabicPeriod"/>
                      </a:pPr>
                      <a:r>
                        <a:rPr lang="en-IN" sz="2050" dirty="0">
                          <a:latin typeface="Serif"/>
                          <a:ea typeface="Serif"/>
                          <a:cs typeface="Serif"/>
                          <a:sym typeface="Serif"/>
                        </a:rPr>
                        <a:t>            j = j-1</a:t>
                      </a:r>
                      <a:endParaRPr sz="2050" dirty="0">
                        <a:latin typeface="Serif"/>
                        <a:ea typeface="Serif"/>
                        <a:cs typeface="Serif"/>
                        <a:sym typeface="Serif"/>
                      </a:endParaRPr>
                    </a:p>
                    <a:p>
                      <a:pPr marL="914400" lvl="0" indent="-358775" algn="l" rtl="0">
                        <a:lnSpc>
                          <a:spcPct val="115000"/>
                        </a:lnSpc>
                        <a:spcBef>
                          <a:spcPts val="0"/>
                        </a:spcBef>
                        <a:spcAft>
                          <a:spcPts val="0"/>
                        </a:spcAft>
                        <a:buSzPts val="2050"/>
                        <a:buFont typeface="Serif"/>
                        <a:buAutoNum type="arabicPeriod"/>
                      </a:pPr>
                      <a:r>
                        <a:rPr lang="en-IN" sz="2050" dirty="0">
                          <a:latin typeface="Serif"/>
                          <a:ea typeface="Serif"/>
                          <a:cs typeface="Serif"/>
                          <a:sym typeface="Serif"/>
                        </a:rPr>
                        <a:t>        </a:t>
                      </a:r>
                      <a:r>
                        <a:rPr lang="en-IN" sz="2050" dirty="0" err="1">
                          <a:latin typeface="Serif"/>
                          <a:ea typeface="Serif"/>
                          <a:cs typeface="Serif"/>
                          <a:sym typeface="Serif"/>
                        </a:rPr>
                        <a:t>Arr</a:t>
                      </a:r>
                      <a:r>
                        <a:rPr lang="en-IN" sz="2050" dirty="0">
                          <a:latin typeface="Serif"/>
                          <a:ea typeface="Serif"/>
                          <a:cs typeface="Serif"/>
                          <a:sym typeface="Serif"/>
                        </a:rPr>
                        <a:t>[j + 1] = </a:t>
                      </a:r>
                      <a:r>
                        <a:rPr lang="en-IN" sz="2050" dirty="0" err="1">
                          <a:latin typeface="Serif"/>
                          <a:ea typeface="Serif"/>
                          <a:cs typeface="Serif"/>
                          <a:sym typeface="Serif"/>
                        </a:rPr>
                        <a:t>current_element</a:t>
                      </a:r>
                      <a:endParaRPr sz="2050" dirty="0">
                        <a:latin typeface="Helvetica Neue"/>
                        <a:ea typeface="Helvetica Neue"/>
                        <a:cs typeface="Helvetica Neue"/>
                        <a:sym typeface="Helvetica Neue"/>
                      </a:endParaRPr>
                    </a:p>
                  </a:txBody>
                  <a:tcPr marL="63500" marR="63500" marT="63500" marB="63500">
                    <a:solidFill>
                      <a:srgbClr val="D9D9D9"/>
                    </a:solidFill>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52B74A0-FEF1-1CA8-F47C-E24DCBE40710}"/>
                  </a:ext>
                </a:extLst>
              </p14:cNvPr>
              <p14:cNvContentPartPr/>
              <p14:nvPr/>
            </p14:nvContentPartPr>
            <p14:xfrm>
              <a:off x="2602080" y="1465920"/>
              <a:ext cx="8776800" cy="4617000"/>
            </p14:xfrm>
          </p:contentPart>
        </mc:Choice>
        <mc:Fallback>
          <p:pic>
            <p:nvPicPr>
              <p:cNvPr id="2" name="Ink 1">
                <a:extLst>
                  <a:ext uri="{FF2B5EF4-FFF2-40B4-BE49-F238E27FC236}">
                    <a16:creationId xmlns:a16="http://schemas.microsoft.com/office/drawing/2014/main" id="{052B74A0-FEF1-1CA8-F47C-E24DCBE40710}"/>
                  </a:ext>
                </a:extLst>
              </p:cNvPr>
              <p:cNvPicPr/>
              <p:nvPr/>
            </p:nvPicPr>
            <p:blipFill>
              <a:blip r:embed="rId4"/>
              <a:stretch>
                <a:fillRect/>
              </a:stretch>
            </p:blipFill>
            <p:spPr>
              <a:xfrm>
                <a:off x="2592720" y="1456560"/>
                <a:ext cx="8795520" cy="4635720"/>
              </a:xfrm>
              <a:prstGeom prst="rect">
                <a:avLst/>
              </a:prstGeom>
            </p:spPr>
          </p:pic>
        </mc:Fallback>
      </mc:AlternateContent>
      <p:grpSp>
        <p:nvGrpSpPr>
          <p:cNvPr id="21" name="Group 20">
            <a:extLst>
              <a:ext uri="{FF2B5EF4-FFF2-40B4-BE49-F238E27FC236}">
                <a16:creationId xmlns:a16="http://schemas.microsoft.com/office/drawing/2014/main" id="{A017D03E-9E21-53F7-BDE0-2BF4448EFDBB}"/>
              </a:ext>
            </a:extLst>
          </p:cNvPr>
          <p:cNvGrpSpPr/>
          <p:nvPr/>
        </p:nvGrpSpPr>
        <p:grpSpPr>
          <a:xfrm>
            <a:off x="8047671" y="448777"/>
            <a:ext cx="704160" cy="516240"/>
            <a:chOff x="8047671" y="448777"/>
            <a:chExt cx="704160" cy="516240"/>
          </a:xfrm>
        </p:grpSpPr>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0C9623E7-2B4A-D074-2D3B-858E37A47AB7}"/>
                    </a:ext>
                  </a:extLst>
                </p14:cNvPr>
                <p14:cNvContentPartPr/>
                <p14:nvPr/>
              </p14:nvContentPartPr>
              <p14:xfrm>
                <a:off x="8047671" y="575497"/>
                <a:ext cx="296280" cy="389520"/>
              </p14:xfrm>
            </p:contentPart>
          </mc:Choice>
          <mc:Fallback>
            <p:pic>
              <p:nvPicPr>
                <p:cNvPr id="9" name="Ink 8">
                  <a:extLst>
                    <a:ext uri="{FF2B5EF4-FFF2-40B4-BE49-F238E27FC236}">
                      <a16:creationId xmlns:a16="http://schemas.microsoft.com/office/drawing/2014/main" id="{0C9623E7-2B4A-D074-2D3B-858E37A47AB7}"/>
                    </a:ext>
                  </a:extLst>
                </p:cNvPr>
                <p:cNvPicPr/>
                <p:nvPr/>
              </p:nvPicPr>
              <p:blipFill>
                <a:blip r:embed="rId6"/>
                <a:stretch>
                  <a:fillRect/>
                </a:stretch>
              </p:blipFill>
              <p:spPr>
                <a:xfrm>
                  <a:off x="8041551" y="569377"/>
                  <a:ext cx="30852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522BC663-8E14-1D2E-578D-A72A9B9A1E12}"/>
                    </a:ext>
                  </a:extLst>
                </p14:cNvPr>
                <p14:cNvContentPartPr/>
                <p14:nvPr/>
              </p14:nvContentPartPr>
              <p14:xfrm>
                <a:off x="8331351" y="448777"/>
                <a:ext cx="64800" cy="56520"/>
              </p14:xfrm>
            </p:contentPart>
          </mc:Choice>
          <mc:Fallback>
            <p:pic>
              <p:nvPicPr>
                <p:cNvPr id="10" name="Ink 9">
                  <a:extLst>
                    <a:ext uri="{FF2B5EF4-FFF2-40B4-BE49-F238E27FC236}">
                      <a16:creationId xmlns:a16="http://schemas.microsoft.com/office/drawing/2014/main" id="{522BC663-8E14-1D2E-578D-A72A9B9A1E12}"/>
                    </a:ext>
                  </a:extLst>
                </p:cNvPr>
                <p:cNvPicPr/>
                <p:nvPr/>
              </p:nvPicPr>
              <p:blipFill>
                <a:blip r:embed="rId8"/>
                <a:stretch>
                  <a:fillRect/>
                </a:stretch>
              </p:blipFill>
              <p:spPr>
                <a:xfrm>
                  <a:off x="8325231" y="442657"/>
                  <a:ext cx="7704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 name="Ink 10">
                  <a:extLst>
                    <a:ext uri="{FF2B5EF4-FFF2-40B4-BE49-F238E27FC236}">
                      <a16:creationId xmlns:a16="http://schemas.microsoft.com/office/drawing/2014/main" id="{D44DED99-833E-F3EA-4641-4EBCFC4630A5}"/>
                    </a:ext>
                  </a:extLst>
                </p14:cNvPr>
                <p14:cNvContentPartPr/>
                <p14:nvPr/>
              </p14:nvContentPartPr>
              <p14:xfrm>
                <a:off x="8579031" y="654337"/>
                <a:ext cx="171720" cy="36360"/>
              </p14:xfrm>
            </p:contentPart>
          </mc:Choice>
          <mc:Fallback>
            <p:pic>
              <p:nvPicPr>
                <p:cNvPr id="11" name="Ink 10">
                  <a:extLst>
                    <a:ext uri="{FF2B5EF4-FFF2-40B4-BE49-F238E27FC236}">
                      <a16:creationId xmlns:a16="http://schemas.microsoft.com/office/drawing/2014/main" id="{D44DED99-833E-F3EA-4641-4EBCFC4630A5}"/>
                    </a:ext>
                  </a:extLst>
                </p:cNvPr>
                <p:cNvPicPr/>
                <p:nvPr/>
              </p:nvPicPr>
              <p:blipFill>
                <a:blip r:embed="rId10"/>
                <a:stretch>
                  <a:fillRect/>
                </a:stretch>
              </p:blipFill>
              <p:spPr>
                <a:xfrm>
                  <a:off x="8572911" y="648217"/>
                  <a:ext cx="18396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2" name="Ink 11">
                  <a:extLst>
                    <a:ext uri="{FF2B5EF4-FFF2-40B4-BE49-F238E27FC236}">
                      <a16:creationId xmlns:a16="http://schemas.microsoft.com/office/drawing/2014/main" id="{63F62E2F-88B6-7F78-A349-5A85F59641B6}"/>
                    </a:ext>
                  </a:extLst>
                </p14:cNvPr>
                <p14:cNvContentPartPr/>
                <p14:nvPr/>
              </p14:nvContentPartPr>
              <p14:xfrm>
                <a:off x="8557071" y="776737"/>
                <a:ext cx="194760" cy="15480"/>
              </p14:xfrm>
            </p:contentPart>
          </mc:Choice>
          <mc:Fallback>
            <p:pic>
              <p:nvPicPr>
                <p:cNvPr id="12" name="Ink 11">
                  <a:extLst>
                    <a:ext uri="{FF2B5EF4-FFF2-40B4-BE49-F238E27FC236}">
                      <a16:creationId xmlns:a16="http://schemas.microsoft.com/office/drawing/2014/main" id="{63F62E2F-88B6-7F78-A349-5A85F59641B6}"/>
                    </a:ext>
                  </a:extLst>
                </p:cNvPr>
                <p:cNvPicPr/>
                <p:nvPr/>
              </p:nvPicPr>
              <p:blipFill>
                <a:blip r:embed="rId12"/>
                <a:stretch>
                  <a:fillRect/>
                </a:stretch>
              </p:blipFill>
              <p:spPr>
                <a:xfrm>
                  <a:off x="8550951" y="770617"/>
                  <a:ext cx="207000" cy="27720"/>
                </a:xfrm>
                <a:prstGeom prst="rect">
                  <a:avLst/>
                </a:prstGeom>
              </p:spPr>
            </p:pic>
          </mc:Fallback>
        </mc:AlternateContent>
      </p:grpSp>
      <p:grpSp>
        <p:nvGrpSpPr>
          <p:cNvPr id="20" name="Group 19">
            <a:extLst>
              <a:ext uri="{FF2B5EF4-FFF2-40B4-BE49-F238E27FC236}">
                <a16:creationId xmlns:a16="http://schemas.microsoft.com/office/drawing/2014/main" id="{5CA0337E-10E0-3A0E-CFAC-432EF778E1A2}"/>
              </a:ext>
            </a:extLst>
          </p:cNvPr>
          <p:cNvGrpSpPr/>
          <p:nvPr/>
        </p:nvGrpSpPr>
        <p:grpSpPr>
          <a:xfrm>
            <a:off x="9000231" y="580537"/>
            <a:ext cx="698040" cy="321480"/>
            <a:chOff x="9000231" y="580537"/>
            <a:chExt cx="698040" cy="321480"/>
          </a:xfrm>
        </p:grpSpPr>
        <mc:AlternateContent xmlns:mc="http://schemas.openxmlformats.org/markup-compatibility/2006">
          <mc:Choice xmlns:p14="http://schemas.microsoft.com/office/powerpoint/2010/main" Requires="p14">
            <p:contentPart p14:bwMode="auto" r:id="rId13">
              <p14:nvContentPartPr>
                <p14:cNvPr id="13" name="Ink 12">
                  <a:extLst>
                    <a:ext uri="{FF2B5EF4-FFF2-40B4-BE49-F238E27FC236}">
                      <a16:creationId xmlns:a16="http://schemas.microsoft.com/office/drawing/2014/main" id="{05802DFA-9E07-6782-6BE1-BB3252D7F2D9}"/>
                    </a:ext>
                  </a:extLst>
                </p14:cNvPr>
                <p14:cNvContentPartPr/>
                <p14:nvPr/>
              </p14:nvContentPartPr>
              <p14:xfrm>
                <a:off x="9000231" y="594217"/>
                <a:ext cx="339480" cy="191880"/>
              </p14:xfrm>
            </p:contentPart>
          </mc:Choice>
          <mc:Fallback>
            <p:pic>
              <p:nvPicPr>
                <p:cNvPr id="13" name="Ink 12">
                  <a:extLst>
                    <a:ext uri="{FF2B5EF4-FFF2-40B4-BE49-F238E27FC236}">
                      <a16:creationId xmlns:a16="http://schemas.microsoft.com/office/drawing/2014/main" id="{05802DFA-9E07-6782-6BE1-BB3252D7F2D9}"/>
                    </a:ext>
                  </a:extLst>
                </p:cNvPr>
                <p:cNvPicPr/>
                <p:nvPr/>
              </p:nvPicPr>
              <p:blipFill>
                <a:blip r:embed="rId14"/>
                <a:stretch>
                  <a:fillRect/>
                </a:stretch>
              </p:blipFill>
              <p:spPr>
                <a:xfrm>
                  <a:off x="8994111" y="588097"/>
                  <a:ext cx="35172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4" name="Ink 13">
                  <a:extLst>
                    <a:ext uri="{FF2B5EF4-FFF2-40B4-BE49-F238E27FC236}">
                      <a16:creationId xmlns:a16="http://schemas.microsoft.com/office/drawing/2014/main" id="{80448AFC-C45D-9DB6-38AF-72BE48170B08}"/>
                    </a:ext>
                  </a:extLst>
                </p14:cNvPr>
                <p14:cNvContentPartPr/>
                <p14:nvPr/>
              </p14:nvContentPartPr>
              <p14:xfrm>
                <a:off x="9405231" y="718777"/>
                <a:ext cx="171000" cy="22320"/>
              </p14:xfrm>
            </p:contentPart>
          </mc:Choice>
          <mc:Fallback>
            <p:pic>
              <p:nvPicPr>
                <p:cNvPr id="14" name="Ink 13">
                  <a:extLst>
                    <a:ext uri="{FF2B5EF4-FFF2-40B4-BE49-F238E27FC236}">
                      <a16:creationId xmlns:a16="http://schemas.microsoft.com/office/drawing/2014/main" id="{80448AFC-C45D-9DB6-38AF-72BE48170B08}"/>
                    </a:ext>
                  </a:extLst>
                </p:cNvPr>
                <p:cNvPicPr/>
                <p:nvPr/>
              </p:nvPicPr>
              <p:blipFill>
                <a:blip r:embed="rId16"/>
                <a:stretch>
                  <a:fillRect/>
                </a:stretch>
              </p:blipFill>
              <p:spPr>
                <a:xfrm>
                  <a:off x="9399111" y="712657"/>
                  <a:ext cx="1832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5" name="Ink 14">
                  <a:extLst>
                    <a:ext uri="{FF2B5EF4-FFF2-40B4-BE49-F238E27FC236}">
                      <a16:creationId xmlns:a16="http://schemas.microsoft.com/office/drawing/2014/main" id="{B848FFA3-4671-97D9-B3C4-D3C3F803B891}"/>
                    </a:ext>
                  </a:extLst>
                </p14:cNvPr>
                <p14:cNvContentPartPr/>
                <p14:nvPr/>
              </p14:nvContentPartPr>
              <p14:xfrm>
                <a:off x="9647151" y="580537"/>
                <a:ext cx="51120" cy="321480"/>
              </p14:xfrm>
            </p:contentPart>
          </mc:Choice>
          <mc:Fallback>
            <p:pic>
              <p:nvPicPr>
                <p:cNvPr id="15" name="Ink 14">
                  <a:extLst>
                    <a:ext uri="{FF2B5EF4-FFF2-40B4-BE49-F238E27FC236}">
                      <a16:creationId xmlns:a16="http://schemas.microsoft.com/office/drawing/2014/main" id="{B848FFA3-4671-97D9-B3C4-D3C3F803B891}"/>
                    </a:ext>
                  </a:extLst>
                </p:cNvPr>
                <p:cNvPicPr/>
                <p:nvPr/>
              </p:nvPicPr>
              <p:blipFill>
                <a:blip r:embed="rId18"/>
                <a:stretch>
                  <a:fillRect/>
                </a:stretch>
              </p:blipFill>
              <p:spPr>
                <a:xfrm>
                  <a:off x="9641031" y="574417"/>
                  <a:ext cx="63360" cy="333720"/>
                </a:xfrm>
                <a:prstGeom prst="rect">
                  <a:avLst/>
                </a:prstGeom>
              </p:spPr>
            </p:pic>
          </mc:Fallback>
        </mc:AlternateContent>
      </p:grpSp>
      <p:grpSp>
        <p:nvGrpSpPr>
          <p:cNvPr id="19" name="Group 18">
            <a:extLst>
              <a:ext uri="{FF2B5EF4-FFF2-40B4-BE49-F238E27FC236}">
                <a16:creationId xmlns:a16="http://schemas.microsoft.com/office/drawing/2014/main" id="{94585A87-D3BF-22C2-0592-34B557853D63}"/>
              </a:ext>
            </a:extLst>
          </p:cNvPr>
          <p:cNvGrpSpPr/>
          <p:nvPr/>
        </p:nvGrpSpPr>
        <p:grpSpPr>
          <a:xfrm>
            <a:off x="9968991" y="630577"/>
            <a:ext cx="529920" cy="283680"/>
            <a:chOff x="9968991" y="630577"/>
            <a:chExt cx="529920" cy="283680"/>
          </a:xfrm>
        </p:grpSpPr>
        <mc:AlternateContent xmlns:mc="http://schemas.openxmlformats.org/markup-compatibility/2006">
          <mc:Choice xmlns:p14="http://schemas.microsoft.com/office/powerpoint/2010/main" Requires="p14">
            <p:contentPart p14:bwMode="auto" r:id="rId19">
              <p14:nvContentPartPr>
                <p14:cNvPr id="16" name="Ink 15">
                  <a:extLst>
                    <a:ext uri="{FF2B5EF4-FFF2-40B4-BE49-F238E27FC236}">
                      <a16:creationId xmlns:a16="http://schemas.microsoft.com/office/drawing/2014/main" id="{C801719B-03BA-F385-D291-4FD41C9F6A41}"/>
                    </a:ext>
                  </a:extLst>
                </p14:cNvPr>
                <p14:cNvContentPartPr/>
                <p14:nvPr/>
              </p14:nvContentPartPr>
              <p14:xfrm>
                <a:off x="9999591" y="734977"/>
                <a:ext cx="163440" cy="15120"/>
              </p14:xfrm>
            </p:contentPart>
          </mc:Choice>
          <mc:Fallback>
            <p:pic>
              <p:nvPicPr>
                <p:cNvPr id="16" name="Ink 15">
                  <a:extLst>
                    <a:ext uri="{FF2B5EF4-FFF2-40B4-BE49-F238E27FC236}">
                      <a16:creationId xmlns:a16="http://schemas.microsoft.com/office/drawing/2014/main" id="{C801719B-03BA-F385-D291-4FD41C9F6A41}"/>
                    </a:ext>
                  </a:extLst>
                </p:cNvPr>
                <p:cNvPicPr/>
                <p:nvPr/>
              </p:nvPicPr>
              <p:blipFill>
                <a:blip r:embed="rId20"/>
                <a:stretch>
                  <a:fillRect/>
                </a:stretch>
              </p:blipFill>
              <p:spPr>
                <a:xfrm>
                  <a:off x="9993471" y="728857"/>
                  <a:ext cx="17568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7" name="Ink 16">
                  <a:extLst>
                    <a:ext uri="{FF2B5EF4-FFF2-40B4-BE49-F238E27FC236}">
                      <a16:creationId xmlns:a16="http://schemas.microsoft.com/office/drawing/2014/main" id="{13EF55E2-84B3-8368-B0CF-E76DC748A4CC}"/>
                    </a:ext>
                  </a:extLst>
                </p14:cNvPr>
                <p14:cNvContentPartPr/>
                <p14:nvPr/>
              </p14:nvContentPartPr>
              <p14:xfrm>
                <a:off x="9968991" y="811657"/>
                <a:ext cx="243360" cy="7920"/>
              </p14:xfrm>
            </p:contentPart>
          </mc:Choice>
          <mc:Fallback>
            <p:pic>
              <p:nvPicPr>
                <p:cNvPr id="17" name="Ink 16">
                  <a:extLst>
                    <a:ext uri="{FF2B5EF4-FFF2-40B4-BE49-F238E27FC236}">
                      <a16:creationId xmlns:a16="http://schemas.microsoft.com/office/drawing/2014/main" id="{13EF55E2-84B3-8368-B0CF-E76DC748A4CC}"/>
                    </a:ext>
                  </a:extLst>
                </p:cNvPr>
                <p:cNvPicPr/>
                <p:nvPr/>
              </p:nvPicPr>
              <p:blipFill>
                <a:blip r:embed="rId22"/>
                <a:stretch>
                  <a:fillRect/>
                </a:stretch>
              </p:blipFill>
              <p:spPr>
                <a:xfrm>
                  <a:off x="9962871" y="805537"/>
                  <a:ext cx="25560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A8BECC76-DBAE-E923-61EA-6F203CCD8A22}"/>
                    </a:ext>
                  </a:extLst>
                </p14:cNvPr>
                <p14:cNvContentPartPr/>
                <p14:nvPr/>
              </p14:nvContentPartPr>
              <p14:xfrm>
                <a:off x="10336911" y="630577"/>
                <a:ext cx="162000" cy="283680"/>
              </p14:xfrm>
            </p:contentPart>
          </mc:Choice>
          <mc:Fallback>
            <p:pic>
              <p:nvPicPr>
                <p:cNvPr id="18" name="Ink 17">
                  <a:extLst>
                    <a:ext uri="{FF2B5EF4-FFF2-40B4-BE49-F238E27FC236}">
                      <a16:creationId xmlns:a16="http://schemas.microsoft.com/office/drawing/2014/main" id="{A8BECC76-DBAE-E923-61EA-6F203CCD8A22}"/>
                    </a:ext>
                  </a:extLst>
                </p:cNvPr>
                <p:cNvPicPr/>
                <p:nvPr/>
              </p:nvPicPr>
              <p:blipFill>
                <a:blip r:embed="rId24"/>
                <a:stretch>
                  <a:fillRect/>
                </a:stretch>
              </p:blipFill>
              <p:spPr>
                <a:xfrm>
                  <a:off x="10330791" y="624457"/>
                  <a:ext cx="174240" cy="295920"/>
                </a:xfrm>
                <a:prstGeom prst="rect">
                  <a:avLst/>
                </a:prstGeom>
              </p:spPr>
            </p:pic>
          </mc:Fallback>
        </mc:AlternateContent>
      </p:grpSp>
      <p:grpSp>
        <p:nvGrpSpPr>
          <p:cNvPr id="27" name="Group 26">
            <a:extLst>
              <a:ext uri="{FF2B5EF4-FFF2-40B4-BE49-F238E27FC236}">
                <a16:creationId xmlns:a16="http://schemas.microsoft.com/office/drawing/2014/main" id="{8308784F-1E43-94A4-364E-B9217FDADFE6}"/>
              </a:ext>
            </a:extLst>
          </p:cNvPr>
          <p:cNvGrpSpPr/>
          <p:nvPr/>
        </p:nvGrpSpPr>
        <p:grpSpPr>
          <a:xfrm>
            <a:off x="8438631" y="1210897"/>
            <a:ext cx="648360" cy="533880"/>
            <a:chOff x="8438631" y="1210897"/>
            <a:chExt cx="648360" cy="533880"/>
          </a:xfrm>
        </p:grpSpPr>
        <mc:AlternateContent xmlns:mc="http://schemas.openxmlformats.org/markup-compatibility/2006">
          <mc:Choice xmlns:p14="http://schemas.microsoft.com/office/powerpoint/2010/main" Requires="p14">
            <p:contentPart p14:bwMode="auto" r:id="rId25">
              <p14:nvContentPartPr>
                <p14:cNvPr id="22" name="Ink 21">
                  <a:extLst>
                    <a:ext uri="{FF2B5EF4-FFF2-40B4-BE49-F238E27FC236}">
                      <a16:creationId xmlns:a16="http://schemas.microsoft.com/office/drawing/2014/main" id="{79CF8D05-4455-C23E-EB41-4CCF2CB6621B}"/>
                    </a:ext>
                  </a:extLst>
                </p14:cNvPr>
                <p14:cNvContentPartPr/>
                <p14:nvPr/>
              </p14:nvContentPartPr>
              <p14:xfrm>
                <a:off x="8438631" y="1323217"/>
                <a:ext cx="180000" cy="300960"/>
              </p14:xfrm>
            </p:contentPart>
          </mc:Choice>
          <mc:Fallback>
            <p:pic>
              <p:nvPicPr>
                <p:cNvPr id="22" name="Ink 21">
                  <a:extLst>
                    <a:ext uri="{FF2B5EF4-FFF2-40B4-BE49-F238E27FC236}">
                      <a16:creationId xmlns:a16="http://schemas.microsoft.com/office/drawing/2014/main" id="{79CF8D05-4455-C23E-EB41-4CCF2CB6621B}"/>
                    </a:ext>
                  </a:extLst>
                </p:cNvPr>
                <p:cNvPicPr/>
                <p:nvPr/>
              </p:nvPicPr>
              <p:blipFill>
                <a:blip r:embed="rId26"/>
                <a:stretch>
                  <a:fillRect/>
                </a:stretch>
              </p:blipFill>
              <p:spPr>
                <a:xfrm>
                  <a:off x="8432511" y="1317097"/>
                  <a:ext cx="19224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3" name="Ink 22">
                  <a:extLst>
                    <a:ext uri="{FF2B5EF4-FFF2-40B4-BE49-F238E27FC236}">
                      <a16:creationId xmlns:a16="http://schemas.microsoft.com/office/drawing/2014/main" id="{5D543853-FE45-BD25-473C-079431CC36CD}"/>
                    </a:ext>
                  </a:extLst>
                </p14:cNvPr>
                <p14:cNvContentPartPr/>
                <p14:nvPr/>
              </p14:nvContentPartPr>
              <p14:xfrm>
                <a:off x="8592351" y="1210897"/>
                <a:ext cx="57240" cy="38160"/>
              </p14:xfrm>
            </p:contentPart>
          </mc:Choice>
          <mc:Fallback>
            <p:pic>
              <p:nvPicPr>
                <p:cNvPr id="23" name="Ink 22">
                  <a:extLst>
                    <a:ext uri="{FF2B5EF4-FFF2-40B4-BE49-F238E27FC236}">
                      <a16:creationId xmlns:a16="http://schemas.microsoft.com/office/drawing/2014/main" id="{5D543853-FE45-BD25-473C-079431CC36CD}"/>
                    </a:ext>
                  </a:extLst>
                </p:cNvPr>
                <p:cNvPicPr/>
                <p:nvPr/>
              </p:nvPicPr>
              <p:blipFill>
                <a:blip r:embed="rId28"/>
                <a:stretch>
                  <a:fillRect/>
                </a:stretch>
              </p:blipFill>
              <p:spPr>
                <a:xfrm>
                  <a:off x="8586231" y="1204777"/>
                  <a:ext cx="6948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4" name="Ink 23">
                  <a:extLst>
                    <a:ext uri="{FF2B5EF4-FFF2-40B4-BE49-F238E27FC236}">
                      <a16:creationId xmlns:a16="http://schemas.microsoft.com/office/drawing/2014/main" id="{D2365EB7-1CF7-5251-2D70-218474286A9D}"/>
                    </a:ext>
                  </a:extLst>
                </p14:cNvPr>
                <p14:cNvContentPartPr/>
                <p14:nvPr/>
              </p14:nvContentPartPr>
              <p14:xfrm>
                <a:off x="8781351" y="1431577"/>
                <a:ext cx="89640" cy="15480"/>
              </p14:xfrm>
            </p:contentPart>
          </mc:Choice>
          <mc:Fallback>
            <p:pic>
              <p:nvPicPr>
                <p:cNvPr id="24" name="Ink 23">
                  <a:extLst>
                    <a:ext uri="{FF2B5EF4-FFF2-40B4-BE49-F238E27FC236}">
                      <a16:creationId xmlns:a16="http://schemas.microsoft.com/office/drawing/2014/main" id="{D2365EB7-1CF7-5251-2D70-218474286A9D}"/>
                    </a:ext>
                  </a:extLst>
                </p:cNvPr>
                <p:cNvPicPr/>
                <p:nvPr/>
              </p:nvPicPr>
              <p:blipFill>
                <a:blip r:embed="rId30"/>
                <a:stretch>
                  <a:fillRect/>
                </a:stretch>
              </p:blipFill>
              <p:spPr>
                <a:xfrm>
                  <a:off x="8775231" y="1425457"/>
                  <a:ext cx="10188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5" name="Ink 24">
                  <a:extLst>
                    <a:ext uri="{FF2B5EF4-FFF2-40B4-BE49-F238E27FC236}">
                      <a16:creationId xmlns:a16="http://schemas.microsoft.com/office/drawing/2014/main" id="{4F05E198-A87C-8060-E6EE-26F755221BA2}"/>
                    </a:ext>
                  </a:extLst>
                </p14:cNvPr>
                <p14:cNvContentPartPr/>
                <p14:nvPr/>
              </p14:nvContentPartPr>
              <p14:xfrm>
                <a:off x="8768031" y="1490977"/>
                <a:ext cx="165600" cy="57600"/>
              </p14:xfrm>
            </p:contentPart>
          </mc:Choice>
          <mc:Fallback>
            <p:pic>
              <p:nvPicPr>
                <p:cNvPr id="25" name="Ink 24">
                  <a:extLst>
                    <a:ext uri="{FF2B5EF4-FFF2-40B4-BE49-F238E27FC236}">
                      <a16:creationId xmlns:a16="http://schemas.microsoft.com/office/drawing/2014/main" id="{4F05E198-A87C-8060-E6EE-26F755221BA2}"/>
                    </a:ext>
                  </a:extLst>
                </p:cNvPr>
                <p:cNvPicPr/>
                <p:nvPr/>
              </p:nvPicPr>
              <p:blipFill>
                <a:blip r:embed="rId32"/>
                <a:stretch>
                  <a:fillRect/>
                </a:stretch>
              </p:blipFill>
              <p:spPr>
                <a:xfrm>
                  <a:off x="8761911" y="1484857"/>
                  <a:ext cx="17784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6" name="Ink 25">
                  <a:extLst>
                    <a:ext uri="{FF2B5EF4-FFF2-40B4-BE49-F238E27FC236}">
                      <a16:creationId xmlns:a16="http://schemas.microsoft.com/office/drawing/2014/main" id="{AA01E329-CD4E-E4D1-DC6D-B934D9E3F1D1}"/>
                    </a:ext>
                  </a:extLst>
                </p14:cNvPr>
                <p14:cNvContentPartPr/>
                <p14:nvPr/>
              </p14:nvContentPartPr>
              <p14:xfrm>
                <a:off x="8954511" y="1331857"/>
                <a:ext cx="132480" cy="412920"/>
              </p14:xfrm>
            </p:contentPart>
          </mc:Choice>
          <mc:Fallback>
            <p:pic>
              <p:nvPicPr>
                <p:cNvPr id="26" name="Ink 25">
                  <a:extLst>
                    <a:ext uri="{FF2B5EF4-FFF2-40B4-BE49-F238E27FC236}">
                      <a16:creationId xmlns:a16="http://schemas.microsoft.com/office/drawing/2014/main" id="{AA01E329-CD4E-E4D1-DC6D-B934D9E3F1D1}"/>
                    </a:ext>
                  </a:extLst>
                </p:cNvPr>
                <p:cNvPicPr/>
                <p:nvPr/>
              </p:nvPicPr>
              <p:blipFill>
                <a:blip r:embed="rId34"/>
                <a:stretch>
                  <a:fillRect/>
                </a:stretch>
              </p:blipFill>
              <p:spPr>
                <a:xfrm>
                  <a:off x="8948391" y="1325737"/>
                  <a:ext cx="144720" cy="425160"/>
                </a:xfrm>
                <a:prstGeom prst="rect">
                  <a:avLst/>
                </a:prstGeom>
              </p:spPr>
            </p:pic>
          </mc:Fallback>
        </mc:AlternateContent>
      </p:grpSp>
      <p:grpSp>
        <p:nvGrpSpPr>
          <p:cNvPr id="30" name="Group 29">
            <a:extLst>
              <a:ext uri="{FF2B5EF4-FFF2-40B4-BE49-F238E27FC236}">
                <a16:creationId xmlns:a16="http://schemas.microsoft.com/office/drawing/2014/main" id="{1BA6110D-7959-2E14-3630-0EE9069A1239}"/>
              </a:ext>
            </a:extLst>
          </p:cNvPr>
          <p:cNvGrpSpPr/>
          <p:nvPr/>
        </p:nvGrpSpPr>
        <p:grpSpPr>
          <a:xfrm>
            <a:off x="5686071" y="303697"/>
            <a:ext cx="1424520" cy="779400"/>
            <a:chOff x="5686071" y="303697"/>
            <a:chExt cx="1424520" cy="779400"/>
          </a:xfrm>
        </p:grpSpPr>
        <mc:AlternateContent xmlns:mc="http://schemas.openxmlformats.org/markup-compatibility/2006">
          <mc:Choice xmlns:p14="http://schemas.microsoft.com/office/powerpoint/2010/main" Requires="p14">
            <p:contentPart p14:bwMode="auto" r:id="rId35">
              <p14:nvContentPartPr>
                <p14:cNvPr id="4" name="Ink 3">
                  <a:extLst>
                    <a:ext uri="{FF2B5EF4-FFF2-40B4-BE49-F238E27FC236}">
                      <a16:creationId xmlns:a16="http://schemas.microsoft.com/office/drawing/2014/main" id="{D242A644-D48E-7AAD-5776-8892B8C02735}"/>
                    </a:ext>
                  </a:extLst>
                </p14:cNvPr>
                <p14:cNvContentPartPr/>
                <p14:nvPr/>
              </p14:nvContentPartPr>
              <p14:xfrm>
                <a:off x="6400311" y="419257"/>
                <a:ext cx="26280" cy="49680"/>
              </p14:xfrm>
            </p:contentPart>
          </mc:Choice>
          <mc:Fallback>
            <p:pic>
              <p:nvPicPr>
                <p:cNvPr id="4" name="Ink 3">
                  <a:extLst>
                    <a:ext uri="{FF2B5EF4-FFF2-40B4-BE49-F238E27FC236}">
                      <a16:creationId xmlns:a16="http://schemas.microsoft.com/office/drawing/2014/main" id="{D242A644-D48E-7AAD-5776-8892B8C02735}"/>
                    </a:ext>
                  </a:extLst>
                </p:cNvPr>
                <p:cNvPicPr/>
                <p:nvPr/>
              </p:nvPicPr>
              <p:blipFill>
                <a:blip r:embed="rId36"/>
                <a:stretch>
                  <a:fillRect/>
                </a:stretch>
              </p:blipFill>
              <p:spPr>
                <a:xfrm>
                  <a:off x="6394191" y="413137"/>
                  <a:ext cx="3852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 name="Ink 2">
                  <a:extLst>
                    <a:ext uri="{FF2B5EF4-FFF2-40B4-BE49-F238E27FC236}">
                      <a16:creationId xmlns:a16="http://schemas.microsoft.com/office/drawing/2014/main" id="{6AFC25F6-5F9E-6E11-3C1C-0668D4E5E40B}"/>
                    </a:ext>
                  </a:extLst>
                </p14:cNvPr>
                <p14:cNvContentPartPr/>
                <p14:nvPr/>
              </p14:nvContentPartPr>
              <p14:xfrm>
                <a:off x="6233631" y="563617"/>
                <a:ext cx="187920" cy="290520"/>
              </p14:xfrm>
            </p:contentPart>
          </mc:Choice>
          <mc:Fallback>
            <p:pic>
              <p:nvPicPr>
                <p:cNvPr id="3" name="Ink 2">
                  <a:extLst>
                    <a:ext uri="{FF2B5EF4-FFF2-40B4-BE49-F238E27FC236}">
                      <a16:creationId xmlns:a16="http://schemas.microsoft.com/office/drawing/2014/main" id="{6AFC25F6-5F9E-6E11-3C1C-0668D4E5E40B}"/>
                    </a:ext>
                  </a:extLst>
                </p:cNvPr>
                <p:cNvPicPr/>
                <p:nvPr/>
              </p:nvPicPr>
              <p:blipFill>
                <a:blip r:embed="rId38"/>
                <a:stretch>
                  <a:fillRect/>
                </a:stretch>
              </p:blipFill>
              <p:spPr>
                <a:xfrm>
                  <a:off x="6227511" y="557497"/>
                  <a:ext cx="20016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5" name="Ink 4">
                  <a:extLst>
                    <a:ext uri="{FF2B5EF4-FFF2-40B4-BE49-F238E27FC236}">
                      <a16:creationId xmlns:a16="http://schemas.microsoft.com/office/drawing/2014/main" id="{4F5A25BE-DE43-1FC3-AC02-7A60A088DA2F}"/>
                    </a:ext>
                  </a:extLst>
                </p14:cNvPr>
                <p14:cNvContentPartPr/>
                <p14:nvPr/>
              </p14:nvContentPartPr>
              <p14:xfrm>
                <a:off x="6524151" y="650737"/>
                <a:ext cx="141840" cy="10080"/>
              </p14:xfrm>
            </p:contentPart>
          </mc:Choice>
          <mc:Fallback>
            <p:pic>
              <p:nvPicPr>
                <p:cNvPr id="5" name="Ink 4">
                  <a:extLst>
                    <a:ext uri="{FF2B5EF4-FFF2-40B4-BE49-F238E27FC236}">
                      <a16:creationId xmlns:a16="http://schemas.microsoft.com/office/drawing/2014/main" id="{4F5A25BE-DE43-1FC3-AC02-7A60A088DA2F}"/>
                    </a:ext>
                  </a:extLst>
                </p:cNvPr>
                <p:cNvPicPr/>
                <p:nvPr/>
              </p:nvPicPr>
              <p:blipFill>
                <a:blip r:embed="rId40"/>
                <a:stretch>
                  <a:fillRect/>
                </a:stretch>
              </p:blipFill>
              <p:spPr>
                <a:xfrm>
                  <a:off x="6518031" y="644617"/>
                  <a:ext cx="15408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6" name="Ink 5">
                  <a:extLst>
                    <a:ext uri="{FF2B5EF4-FFF2-40B4-BE49-F238E27FC236}">
                      <a16:creationId xmlns:a16="http://schemas.microsoft.com/office/drawing/2014/main" id="{DE09EEA4-8E99-BAF0-9DA6-AFD862DF89E4}"/>
                    </a:ext>
                  </a:extLst>
                </p14:cNvPr>
                <p14:cNvContentPartPr/>
                <p14:nvPr/>
              </p14:nvContentPartPr>
              <p14:xfrm>
                <a:off x="6548271" y="749737"/>
                <a:ext cx="99360" cy="20880"/>
              </p14:xfrm>
            </p:contentPart>
          </mc:Choice>
          <mc:Fallback>
            <p:pic>
              <p:nvPicPr>
                <p:cNvPr id="6" name="Ink 5">
                  <a:extLst>
                    <a:ext uri="{FF2B5EF4-FFF2-40B4-BE49-F238E27FC236}">
                      <a16:creationId xmlns:a16="http://schemas.microsoft.com/office/drawing/2014/main" id="{DE09EEA4-8E99-BAF0-9DA6-AFD862DF89E4}"/>
                    </a:ext>
                  </a:extLst>
                </p:cNvPr>
                <p:cNvPicPr/>
                <p:nvPr/>
              </p:nvPicPr>
              <p:blipFill>
                <a:blip r:embed="rId42"/>
                <a:stretch>
                  <a:fillRect/>
                </a:stretch>
              </p:blipFill>
              <p:spPr>
                <a:xfrm>
                  <a:off x="6542151" y="743617"/>
                  <a:ext cx="11160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7" name="Ink 6">
                  <a:extLst>
                    <a:ext uri="{FF2B5EF4-FFF2-40B4-BE49-F238E27FC236}">
                      <a16:creationId xmlns:a16="http://schemas.microsoft.com/office/drawing/2014/main" id="{18BCB6EB-BF58-ED63-BE13-69FE71BCD98B}"/>
                    </a:ext>
                  </a:extLst>
                </p14:cNvPr>
                <p14:cNvContentPartPr/>
                <p14:nvPr/>
              </p14:nvContentPartPr>
              <p14:xfrm>
                <a:off x="6799911" y="596737"/>
                <a:ext cx="234360" cy="158400"/>
              </p14:xfrm>
            </p:contentPart>
          </mc:Choice>
          <mc:Fallback>
            <p:pic>
              <p:nvPicPr>
                <p:cNvPr id="7" name="Ink 6">
                  <a:extLst>
                    <a:ext uri="{FF2B5EF4-FFF2-40B4-BE49-F238E27FC236}">
                      <a16:creationId xmlns:a16="http://schemas.microsoft.com/office/drawing/2014/main" id="{18BCB6EB-BF58-ED63-BE13-69FE71BCD98B}"/>
                    </a:ext>
                  </a:extLst>
                </p:cNvPr>
                <p:cNvPicPr/>
                <p:nvPr/>
              </p:nvPicPr>
              <p:blipFill>
                <a:blip r:embed="rId44"/>
                <a:stretch>
                  <a:fillRect/>
                </a:stretch>
              </p:blipFill>
              <p:spPr>
                <a:xfrm>
                  <a:off x="6793791" y="590617"/>
                  <a:ext cx="24660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8" name="Ink 27">
                  <a:extLst>
                    <a:ext uri="{FF2B5EF4-FFF2-40B4-BE49-F238E27FC236}">
                      <a16:creationId xmlns:a16="http://schemas.microsoft.com/office/drawing/2014/main" id="{03E2E0FD-ED7E-D5B3-C735-F3025C3E58A0}"/>
                    </a:ext>
                  </a:extLst>
                </p14:cNvPr>
                <p14:cNvContentPartPr/>
                <p14:nvPr/>
              </p14:nvContentPartPr>
              <p14:xfrm>
                <a:off x="6712431" y="396577"/>
                <a:ext cx="398160" cy="471240"/>
              </p14:xfrm>
            </p:contentPart>
          </mc:Choice>
          <mc:Fallback>
            <p:pic>
              <p:nvPicPr>
                <p:cNvPr id="28" name="Ink 27">
                  <a:extLst>
                    <a:ext uri="{FF2B5EF4-FFF2-40B4-BE49-F238E27FC236}">
                      <a16:creationId xmlns:a16="http://schemas.microsoft.com/office/drawing/2014/main" id="{03E2E0FD-ED7E-D5B3-C735-F3025C3E58A0}"/>
                    </a:ext>
                  </a:extLst>
                </p:cNvPr>
                <p:cNvPicPr/>
                <p:nvPr/>
              </p:nvPicPr>
              <p:blipFill>
                <a:blip r:embed="rId46"/>
                <a:stretch>
                  <a:fillRect/>
                </a:stretch>
              </p:blipFill>
              <p:spPr>
                <a:xfrm>
                  <a:off x="6706311" y="390457"/>
                  <a:ext cx="410400" cy="4834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9" name="Ink 28">
                  <a:extLst>
                    <a:ext uri="{FF2B5EF4-FFF2-40B4-BE49-F238E27FC236}">
                      <a16:creationId xmlns:a16="http://schemas.microsoft.com/office/drawing/2014/main" id="{78C55F84-491D-F174-08AA-F59D56DF2FC2}"/>
                    </a:ext>
                  </a:extLst>
                </p14:cNvPr>
                <p14:cNvContentPartPr/>
                <p14:nvPr/>
              </p14:nvContentPartPr>
              <p14:xfrm>
                <a:off x="5686071" y="303697"/>
                <a:ext cx="824760" cy="779400"/>
              </p14:xfrm>
            </p:contentPart>
          </mc:Choice>
          <mc:Fallback>
            <p:pic>
              <p:nvPicPr>
                <p:cNvPr id="29" name="Ink 28">
                  <a:extLst>
                    <a:ext uri="{FF2B5EF4-FFF2-40B4-BE49-F238E27FC236}">
                      <a16:creationId xmlns:a16="http://schemas.microsoft.com/office/drawing/2014/main" id="{78C55F84-491D-F174-08AA-F59D56DF2FC2}"/>
                    </a:ext>
                  </a:extLst>
                </p:cNvPr>
                <p:cNvPicPr/>
                <p:nvPr/>
              </p:nvPicPr>
              <p:blipFill>
                <a:blip r:embed="rId48"/>
                <a:stretch>
                  <a:fillRect/>
                </a:stretch>
              </p:blipFill>
              <p:spPr>
                <a:xfrm>
                  <a:off x="5679951" y="297577"/>
                  <a:ext cx="837000" cy="791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9">
            <p14:nvContentPartPr>
              <p14:cNvPr id="31" name="Ink 30">
                <a:extLst>
                  <a:ext uri="{FF2B5EF4-FFF2-40B4-BE49-F238E27FC236}">
                    <a16:creationId xmlns:a16="http://schemas.microsoft.com/office/drawing/2014/main" id="{53D888E5-4586-80B4-7136-91217A02CA36}"/>
                  </a:ext>
                </a:extLst>
              </p14:cNvPr>
              <p14:cNvContentPartPr/>
              <p14:nvPr/>
            </p14:nvContentPartPr>
            <p14:xfrm>
              <a:off x="8393631" y="1736857"/>
              <a:ext cx="209880" cy="37080"/>
            </p14:xfrm>
          </p:contentPart>
        </mc:Choice>
        <mc:Fallback>
          <p:pic>
            <p:nvPicPr>
              <p:cNvPr id="31" name="Ink 30">
                <a:extLst>
                  <a:ext uri="{FF2B5EF4-FFF2-40B4-BE49-F238E27FC236}">
                    <a16:creationId xmlns:a16="http://schemas.microsoft.com/office/drawing/2014/main" id="{53D888E5-4586-80B4-7136-91217A02CA36}"/>
                  </a:ext>
                </a:extLst>
              </p:cNvPr>
              <p:cNvPicPr/>
              <p:nvPr/>
            </p:nvPicPr>
            <p:blipFill>
              <a:blip r:embed="rId50"/>
              <a:stretch>
                <a:fillRect/>
              </a:stretch>
            </p:blipFill>
            <p:spPr>
              <a:xfrm>
                <a:off x="8387511" y="1730737"/>
                <a:ext cx="222120" cy="49320"/>
              </a:xfrm>
              <a:prstGeom prst="rect">
                <a:avLst/>
              </a:prstGeom>
            </p:spPr>
          </p:pic>
        </mc:Fallback>
      </mc:AlternateContent>
      <p:grpSp>
        <p:nvGrpSpPr>
          <p:cNvPr id="36" name="Group 35">
            <a:extLst>
              <a:ext uri="{FF2B5EF4-FFF2-40B4-BE49-F238E27FC236}">
                <a16:creationId xmlns:a16="http://schemas.microsoft.com/office/drawing/2014/main" id="{A3C46013-656F-009E-C2BC-E319A2D54780}"/>
              </a:ext>
            </a:extLst>
          </p:cNvPr>
          <p:cNvGrpSpPr/>
          <p:nvPr/>
        </p:nvGrpSpPr>
        <p:grpSpPr>
          <a:xfrm>
            <a:off x="4157511" y="3938977"/>
            <a:ext cx="527400" cy="286200"/>
            <a:chOff x="4157511" y="3938977"/>
            <a:chExt cx="527400" cy="286200"/>
          </a:xfrm>
        </p:grpSpPr>
        <mc:AlternateContent xmlns:mc="http://schemas.openxmlformats.org/markup-compatibility/2006">
          <mc:Choice xmlns:p14="http://schemas.microsoft.com/office/powerpoint/2010/main" Requires="p14">
            <p:contentPart p14:bwMode="auto" r:id="rId51">
              <p14:nvContentPartPr>
                <p14:cNvPr id="32" name="Ink 31">
                  <a:extLst>
                    <a:ext uri="{FF2B5EF4-FFF2-40B4-BE49-F238E27FC236}">
                      <a16:creationId xmlns:a16="http://schemas.microsoft.com/office/drawing/2014/main" id="{909C23A2-8460-0359-E6C0-D11CE9CD1996}"/>
                    </a:ext>
                  </a:extLst>
                </p14:cNvPr>
                <p14:cNvContentPartPr/>
                <p14:nvPr/>
              </p14:nvContentPartPr>
              <p14:xfrm>
                <a:off x="4157511" y="3938977"/>
                <a:ext cx="121320" cy="218520"/>
              </p14:xfrm>
            </p:contentPart>
          </mc:Choice>
          <mc:Fallback>
            <p:pic>
              <p:nvPicPr>
                <p:cNvPr id="32" name="Ink 31">
                  <a:extLst>
                    <a:ext uri="{FF2B5EF4-FFF2-40B4-BE49-F238E27FC236}">
                      <a16:creationId xmlns:a16="http://schemas.microsoft.com/office/drawing/2014/main" id="{909C23A2-8460-0359-E6C0-D11CE9CD1996}"/>
                    </a:ext>
                  </a:extLst>
                </p:cNvPr>
                <p:cNvPicPr/>
                <p:nvPr/>
              </p:nvPicPr>
              <p:blipFill>
                <a:blip r:embed="rId52"/>
                <a:stretch>
                  <a:fillRect/>
                </a:stretch>
              </p:blipFill>
              <p:spPr>
                <a:xfrm>
                  <a:off x="4151391" y="3932857"/>
                  <a:ext cx="13356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3" name="Ink 32">
                  <a:extLst>
                    <a:ext uri="{FF2B5EF4-FFF2-40B4-BE49-F238E27FC236}">
                      <a16:creationId xmlns:a16="http://schemas.microsoft.com/office/drawing/2014/main" id="{0A219618-735F-9859-66B0-850C8FF117CB}"/>
                    </a:ext>
                  </a:extLst>
                </p14:cNvPr>
                <p14:cNvContentPartPr/>
                <p14:nvPr/>
              </p14:nvContentPartPr>
              <p14:xfrm>
                <a:off x="4345071" y="4074697"/>
                <a:ext cx="93240" cy="102960"/>
              </p14:xfrm>
            </p:contentPart>
          </mc:Choice>
          <mc:Fallback>
            <p:pic>
              <p:nvPicPr>
                <p:cNvPr id="33" name="Ink 32">
                  <a:extLst>
                    <a:ext uri="{FF2B5EF4-FFF2-40B4-BE49-F238E27FC236}">
                      <a16:creationId xmlns:a16="http://schemas.microsoft.com/office/drawing/2014/main" id="{0A219618-735F-9859-66B0-850C8FF117CB}"/>
                    </a:ext>
                  </a:extLst>
                </p:cNvPr>
                <p:cNvPicPr/>
                <p:nvPr/>
              </p:nvPicPr>
              <p:blipFill>
                <a:blip r:embed="rId54"/>
                <a:stretch>
                  <a:fillRect/>
                </a:stretch>
              </p:blipFill>
              <p:spPr>
                <a:xfrm>
                  <a:off x="4338951" y="4068577"/>
                  <a:ext cx="10548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4" name="Ink 33">
                  <a:extLst>
                    <a:ext uri="{FF2B5EF4-FFF2-40B4-BE49-F238E27FC236}">
                      <a16:creationId xmlns:a16="http://schemas.microsoft.com/office/drawing/2014/main" id="{1A818532-D757-84D5-812F-035A6C0CCD47}"/>
                    </a:ext>
                  </a:extLst>
                </p14:cNvPr>
                <p14:cNvContentPartPr/>
                <p14:nvPr/>
              </p14:nvContentPartPr>
              <p14:xfrm>
                <a:off x="4514271" y="4095937"/>
                <a:ext cx="41400" cy="66960"/>
              </p14:xfrm>
            </p:contentPart>
          </mc:Choice>
          <mc:Fallback>
            <p:pic>
              <p:nvPicPr>
                <p:cNvPr id="34" name="Ink 33">
                  <a:extLst>
                    <a:ext uri="{FF2B5EF4-FFF2-40B4-BE49-F238E27FC236}">
                      <a16:creationId xmlns:a16="http://schemas.microsoft.com/office/drawing/2014/main" id="{1A818532-D757-84D5-812F-035A6C0CCD47}"/>
                    </a:ext>
                  </a:extLst>
                </p:cNvPr>
                <p:cNvPicPr/>
                <p:nvPr/>
              </p:nvPicPr>
              <p:blipFill>
                <a:blip r:embed="rId56"/>
                <a:stretch>
                  <a:fillRect/>
                </a:stretch>
              </p:blipFill>
              <p:spPr>
                <a:xfrm>
                  <a:off x="4508151" y="4089817"/>
                  <a:ext cx="5364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5" name="Ink 34">
                  <a:extLst>
                    <a:ext uri="{FF2B5EF4-FFF2-40B4-BE49-F238E27FC236}">
                      <a16:creationId xmlns:a16="http://schemas.microsoft.com/office/drawing/2014/main" id="{D31E9B1E-4CB9-B76C-45FF-26C77904218A}"/>
                    </a:ext>
                  </a:extLst>
                </p14:cNvPr>
                <p14:cNvContentPartPr/>
                <p14:nvPr/>
              </p14:nvContentPartPr>
              <p14:xfrm>
                <a:off x="4569711" y="4069657"/>
                <a:ext cx="115200" cy="155520"/>
              </p14:xfrm>
            </p:contentPart>
          </mc:Choice>
          <mc:Fallback>
            <p:pic>
              <p:nvPicPr>
                <p:cNvPr id="35" name="Ink 34">
                  <a:extLst>
                    <a:ext uri="{FF2B5EF4-FFF2-40B4-BE49-F238E27FC236}">
                      <a16:creationId xmlns:a16="http://schemas.microsoft.com/office/drawing/2014/main" id="{D31E9B1E-4CB9-B76C-45FF-26C77904218A}"/>
                    </a:ext>
                  </a:extLst>
                </p:cNvPr>
                <p:cNvPicPr/>
                <p:nvPr/>
              </p:nvPicPr>
              <p:blipFill>
                <a:blip r:embed="rId58"/>
                <a:stretch>
                  <a:fillRect/>
                </a:stretch>
              </p:blipFill>
              <p:spPr>
                <a:xfrm>
                  <a:off x="4563591" y="4063537"/>
                  <a:ext cx="127440" cy="167760"/>
                </a:xfrm>
                <a:prstGeom prst="rect">
                  <a:avLst/>
                </a:prstGeom>
              </p:spPr>
            </p:pic>
          </mc:Fallback>
        </mc:AlternateContent>
      </p:grpSp>
      <p:grpSp>
        <p:nvGrpSpPr>
          <p:cNvPr id="45" name="Group 44">
            <a:extLst>
              <a:ext uri="{FF2B5EF4-FFF2-40B4-BE49-F238E27FC236}">
                <a16:creationId xmlns:a16="http://schemas.microsoft.com/office/drawing/2014/main" id="{50F9AB40-91A4-FFCC-235E-92EBE9F198EF}"/>
              </a:ext>
            </a:extLst>
          </p:cNvPr>
          <p:cNvGrpSpPr/>
          <p:nvPr/>
        </p:nvGrpSpPr>
        <p:grpSpPr>
          <a:xfrm>
            <a:off x="9087711" y="1672057"/>
            <a:ext cx="226080" cy="259560"/>
            <a:chOff x="9087711" y="1672057"/>
            <a:chExt cx="226080" cy="259560"/>
          </a:xfrm>
        </p:grpSpPr>
        <mc:AlternateContent xmlns:mc="http://schemas.openxmlformats.org/markup-compatibility/2006">
          <mc:Choice xmlns:p14="http://schemas.microsoft.com/office/powerpoint/2010/main" Requires="p14">
            <p:contentPart p14:bwMode="auto" r:id="rId59">
              <p14:nvContentPartPr>
                <p14:cNvPr id="43" name="Ink 42">
                  <a:extLst>
                    <a:ext uri="{FF2B5EF4-FFF2-40B4-BE49-F238E27FC236}">
                      <a16:creationId xmlns:a16="http://schemas.microsoft.com/office/drawing/2014/main" id="{0851E0F1-774B-B5C5-191D-06D901A86EE1}"/>
                    </a:ext>
                  </a:extLst>
                </p14:cNvPr>
                <p14:cNvContentPartPr/>
                <p14:nvPr/>
              </p14:nvContentPartPr>
              <p14:xfrm>
                <a:off x="9087711" y="1704817"/>
                <a:ext cx="155880" cy="226800"/>
              </p14:xfrm>
            </p:contentPart>
          </mc:Choice>
          <mc:Fallback>
            <p:pic>
              <p:nvPicPr>
                <p:cNvPr id="43" name="Ink 42">
                  <a:extLst>
                    <a:ext uri="{FF2B5EF4-FFF2-40B4-BE49-F238E27FC236}">
                      <a16:creationId xmlns:a16="http://schemas.microsoft.com/office/drawing/2014/main" id="{0851E0F1-774B-B5C5-191D-06D901A86EE1}"/>
                    </a:ext>
                  </a:extLst>
                </p:cNvPr>
                <p:cNvPicPr/>
                <p:nvPr/>
              </p:nvPicPr>
              <p:blipFill>
                <a:blip r:embed="rId60"/>
                <a:stretch>
                  <a:fillRect/>
                </a:stretch>
              </p:blipFill>
              <p:spPr>
                <a:xfrm>
                  <a:off x="9081591" y="1698697"/>
                  <a:ext cx="16812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4" name="Ink 43">
                  <a:extLst>
                    <a:ext uri="{FF2B5EF4-FFF2-40B4-BE49-F238E27FC236}">
                      <a16:creationId xmlns:a16="http://schemas.microsoft.com/office/drawing/2014/main" id="{11B705EA-D0AD-5D59-FC81-40F33724E064}"/>
                    </a:ext>
                  </a:extLst>
                </p14:cNvPr>
                <p14:cNvContentPartPr/>
                <p14:nvPr/>
              </p14:nvContentPartPr>
              <p14:xfrm>
                <a:off x="9301191" y="1672057"/>
                <a:ext cx="12600" cy="2160"/>
              </p14:xfrm>
            </p:contentPart>
          </mc:Choice>
          <mc:Fallback>
            <p:pic>
              <p:nvPicPr>
                <p:cNvPr id="44" name="Ink 43">
                  <a:extLst>
                    <a:ext uri="{FF2B5EF4-FFF2-40B4-BE49-F238E27FC236}">
                      <a16:creationId xmlns:a16="http://schemas.microsoft.com/office/drawing/2014/main" id="{11B705EA-D0AD-5D59-FC81-40F33724E064}"/>
                    </a:ext>
                  </a:extLst>
                </p:cNvPr>
                <p:cNvPicPr/>
                <p:nvPr/>
              </p:nvPicPr>
              <p:blipFill>
                <a:blip r:embed="rId62"/>
                <a:stretch>
                  <a:fillRect/>
                </a:stretch>
              </p:blipFill>
              <p:spPr>
                <a:xfrm>
                  <a:off x="9295071" y="1665937"/>
                  <a:ext cx="24840" cy="14400"/>
                </a:xfrm>
                <a:prstGeom prst="rect">
                  <a:avLst/>
                </a:prstGeom>
              </p:spPr>
            </p:pic>
          </mc:Fallback>
        </mc:AlternateContent>
      </p:grpSp>
      <p:grpSp>
        <p:nvGrpSpPr>
          <p:cNvPr id="134" name="Group 133">
            <a:extLst>
              <a:ext uri="{FF2B5EF4-FFF2-40B4-BE49-F238E27FC236}">
                <a16:creationId xmlns:a16="http://schemas.microsoft.com/office/drawing/2014/main" id="{F6D1186E-6311-C9CC-D3A3-B9B2EA5949F0}"/>
              </a:ext>
            </a:extLst>
          </p:cNvPr>
          <p:cNvGrpSpPr/>
          <p:nvPr/>
        </p:nvGrpSpPr>
        <p:grpSpPr>
          <a:xfrm>
            <a:off x="9635271" y="1015057"/>
            <a:ext cx="2205360" cy="1197360"/>
            <a:chOff x="9635271" y="1015057"/>
            <a:chExt cx="2205360" cy="1197360"/>
          </a:xfrm>
        </p:grpSpPr>
        <mc:AlternateContent xmlns:mc="http://schemas.openxmlformats.org/markup-compatibility/2006">
          <mc:Choice xmlns:p14="http://schemas.microsoft.com/office/powerpoint/2010/main" Requires="p14">
            <p:contentPart p14:bwMode="auto" r:id="rId63">
              <p14:nvContentPartPr>
                <p14:cNvPr id="37" name="Ink 36">
                  <a:extLst>
                    <a:ext uri="{FF2B5EF4-FFF2-40B4-BE49-F238E27FC236}">
                      <a16:creationId xmlns:a16="http://schemas.microsoft.com/office/drawing/2014/main" id="{FBD454F8-D55F-366F-BB76-EC1F913093F8}"/>
                    </a:ext>
                  </a:extLst>
                </p14:cNvPr>
                <p14:cNvContentPartPr/>
                <p14:nvPr/>
              </p14:nvContentPartPr>
              <p14:xfrm>
                <a:off x="9635271" y="1582417"/>
                <a:ext cx="201600" cy="316440"/>
              </p14:xfrm>
            </p:contentPart>
          </mc:Choice>
          <mc:Fallback>
            <p:pic>
              <p:nvPicPr>
                <p:cNvPr id="37" name="Ink 36">
                  <a:extLst>
                    <a:ext uri="{FF2B5EF4-FFF2-40B4-BE49-F238E27FC236}">
                      <a16:creationId xmlns:a16="http://schemas.microsoft.com/office/drawing/2014/main" id="{FBD454F8-D55F-366F-BB76-EC1F913093F8}"/>
                    </a:ext>
                  </a:extLst>
                </p:cNvPr>
                <p:cNvPicPr/>
                <p:nvPr/>
              </p:nvPicPr>
              <p:blipFill>
                <a:blip r:embed="rId64"/>
                <a:stretch>
                  <a:fillRect/>
                </a:stretch>
              </p:blipFill>
              <p:spPr>
                <a:xfrm>
                  <a:off x="9629151" y="1576297"/>
                  <a:ext cx="21384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8" name="Ink 37">
                  <a:extLst>
                    <a:ext uri="{FF2B5EF4-FFF2-40B4-BE49-F238E27FC236}">
                      <a16:creationId xmlns:a16="http://schemas.microsoft.com/office/drawing/2014/main" id="{F38AD26A-E916-1899-9608-D404C560C912}"/>
                    </a:ext>
                  </a:extLst>
                </p14:cNvPr>
                <p14:cNvContentPartPr/>
                <p14:nvPr/>
              </p14:nvContentPartPr>
              <p14:xfrm>
                <a:off x="9889071" y="1436617"/>
                <a:ext cx="86760" cy="42120"/>
              </p14:xfrm>
            </p:contentPart>
          </mc:Choice>
          <mc:Fallback>
            <p:pic>
              <p:nvPicPr>
                <p:cNvPr id="38" name="Ink 37">
                  <a:extLst>
                    <a:ext uri="{FF2B5EF4-FFF2-40B4-BE49-F238E27FC236}">
                      <a16:creationId xmlns:a16="http://schemas.microsoft.com/office/drawing/2014/main" id="{F38AD26A-E916-1899-9608-D404C560C912}"/>
                    </a:ext>
                  </a:extLst>
                </p:cNvPr>
                <p:cNvPicPr/>
                <p:nvPr/>
              </p:nvPicPr>
              <p:blipFill>
                <a:blip r:embed="rId66"/>
                <a:stretch>
                  <a:fillRect/>
                </a:stretch>
              </p:blipFill>
              <p:spPr>
                <a:xfrm>
                  <a:off x="9882951" y="1430497"/>
                  <a:ext cx="9900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39" name="Ink 38">
                  <a:extLst>
                    <a:ext uri="{FF2B5EF4-FFF2-40B4-BE49-F238E27FC236}">
                      <a16:creationId xmlns:a16="http://schemas.microsoft.com/office/drawing/2014/main" id="{AAE22580-C48E-1356-46BB-8C537F953BFE}"/>
                    </a:ext>
                  </a:extLst>
                </p14:cNvPr>
                <p14:cNvContentPartPr/>
                <p14:nvPr/>
              </p14:nvContentPartPr>
              <p14:xfrm>
                <a:off x="10022991" y="1656937"/>
                <a:ext cx="252360" cy="38880"/>
              </p14:xfrm>
            </p:contentPart>
          </mc:Choice>
          <mc:Fallback>
            <p:pic>
              <p:nvPicPr>
                <p:cNvPr id="39" name="Ink 38">
                  <a:extLst>
                    <a:ext uri="{FF2B5EF4-FFF2-40B4-BE49-F238E27FC236}">
                      <a16:creationId xmlns:a16="http://schemas.microsoft.com/office/drawing/2014/main" id="{AAE22580-C48E-1356-46BB-8C537F953BFE}"/>
                    </a:ext>
                  </a:extLst>
                </p:cNvPr>
                <p:cNvPicPr/>
                <p:nvPr/>
              </p:nvPicPr>
              <p:blipFill>
                <a:blip r:embed="rId68"/>
                <a:stretch>
                  <a:fillRect/>
                </a:stretch>
              </p:blipFill>
              <p:spPr>
                <a:xfrm>
                  <a:off x="10016871" y="1650817"/>
                  <a:ext cx="26460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0" name="Ink 39">
                  <a:extLst>
                    <a:ext uri="{FF2B5EF4-FFF2-40B4-BE49-F238E27FC236}">
                      <a16:creationId xmlns:a16="http://schemas.microsoft.com/office/drawing/2014/main" id="{2194B569-EC82-4A75-A535-4F11D5BDCF17}"/>
                    </a:ext>
                  </a:extLst>
                </p14:cNvPr>
                <p14:cNvContentPartPr/>
                <p14:nvPr/>
              </p14:nvContentPartPr>
              <p14:xfrm>
                <a:off x="10102191" y="1533817"/>
                <a:ext cx="55080" cy="303840"/>
              </p14:xfrm>
            </p:contentPart>
          </mc:Choice>
          <mc:Fallback>
            <p:pic>
              <p:nvPicPr>
                <p:cNvPr id="40" name="Ink 39">
                  <a:extLst>
                    <a:ext uri="{FF2B5EF4-FFF2-40B4-BE49-F238E27FC236}">
                      <a16:creationId xmlns:a16="http://schemas.microsoft.com/office/drawing/2014/main" id="{2194B569-EC82-4A75-A535-4F11D5BDCF17}"/>
                    </a:ext>
                  </a:extLst>
                </p:cNvPr>
                <p:cNvPicPr/>
                <p:nvPr/>
              </p:nvPicPr>
              <p:blipFill>
                <a:blip r:embed="rId70"/>
                <a:stretch>
                  <a:fillRect/>
                </a:stretch>
              </p:blipFill>
              <p:spPr>
                <a:xfrm>
                  <a:off x="10096071" y="1527697"/>
                  <a:ext cx="6732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1" name="Ink 40">
                  <a:extLst>
                    <a:ext uri="{FF2B5EF4-FFF2-40B4-BE49-F238E27FC236}">
                      <a16:creationId xmlns:a16="http://schemas.microsoft.com/office/drawing/2014/main" id="{43DB2457-FC79-72A4-D88F-DEFC22085460}"/>
                    </a:ext>
                  </a:extLst>
                </p14:cNvPr>
                <p14:cNvContentPartPr/>
                <p14:nvPr/>
              </p14:nvContentPartPr>
              <p14:xfrm>
                <a:off x="10301271" y="1564057"/>
                <a:ext cx="187920" cy="270000"/>
              </p14:xfrm>
            </p:contentPart>
          </mc:Choice>
          <mc:Fallback>
            <p:pic>
              <p:nvPicPr>
                <p:cNvPr id="41" name="Ink 40">
                  <a:extLst>
                    <a:ext uri="{FF2B5EF4-FFF2-40B4-BE49-F238E27FC236}">
                      <a16:creationId xmlns:a16="http://schemas.microsoft.com/office/drawing/2014/main" id="{43DB2457-FC79-72A4-D88F-DEFC22085460}"/>
                    </a:ext>
                  </a:extLst>
                </p:cNvPr>
                <p:cNvPicPr/>
                <p:nvPr/>
              </p:nvPicPr>
              <p:blipFill>
                <a:blip r:embed="rId72"/>
                <a:stretch>
                  <a:fillRect/>
                </a:stretch>
              </p:blipFill>
              <p:spPr>
                <a:xfrm>
                  <a:off x="10295151" y="1557937"/>
                  <a:ext cx="20016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6" name="Ink 45">
                  <a:extLst>
                    <a:ext uri="{FF2B5EF4-FFF2-40B4-BE49-F238E27FC236}">
                      <a16:creationId xmlns:a16="http://schemas.microsoft.com/office/drawing/2014/main" id="{8E375F5A-22F0-DFF7-E9B5-8EB76F68AC36}"/>
                    </a:ext>
                  </a:extLst>
                </p14:cNvPr>
                <p14:cNvContentPartPr/>
                <p14:nvPr/>
              </p14:nvContentPartPr>
              <p14:xfrm>
                <a:off x="10681431" y="1196137"/>
                <a:ext cx="129960" cy="217800"/>
              </p14:xfrm>
            </p:contentPart>
          </mc:Choice>
          <mc:Fallback>
            <p:pic>
              <p:nvPicPr>
                <p:cNvPr id="46" name="Ink 45">
                  <a:extLst>
                    <a:ext uri="{FF2B5EF4-FFF2-40B4-BE49-F238E27FC236}">
                      <a16:creationId xmlns:a16="http://schemas.microsoft.com/office/drawing/2014/main" id="{8E375F5A-22F0-DFF7-E9B5-8EB76F68AC36}"/>
                    </a:ext>
                  </a:extLst>
                </p:cNvPr>
                <p:cNvPicPr/>
                <p:nvPr/>
              </p:nvPicPr>
              <p:blipFill>
                <a:blip r:embed="rId74"/>
                <a:stretch>
                  <a:fillRect/>
                </a:stretch>
              </p:blipFill>
              <p:spPr>
                <a:xfrm>
                  <a:off x="10675311" y="1190017"/>
                  <a:ext cx="14220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7" name="Ink 46">
                  <a:extLst>
                    <a:ext uri="{FF2B5EF4-FFF2-40B4-BE49-F238E27FC236}">
                      <a16:creationId xmlns:a16="http://schemas.microsoft.com/office/drawing/2014/main" id="{AAD3A641-CDD6-6870-D98F-AF144E144B1A}"/>
                    </a:ext>
                  </a:extLst>
                </p14:cNvPr>
                <p14:cNvContentPartPr/>
                <p14:nvPr/>
              </p14:nvContentPartPr>
              <p14:xfrm>
                <a:off x="10860711" y="1101457"/>
                <a:ext cx="78480" cy="37800"/>
              </p14:xfrm>
            </p:contentPart>
          </mc:Choice>
          <mc:Fallback>
            <p:pic>
              <p:nvPicPr>
                <p:cNvPr id="47" name="Ink 46">
                  <a:extLst>
                    <a:ext uri="{FF2B5EF4-FFF2-40B4-BE49-F238E27FC236}">
                      <a16:creationId xmlns:a16="http://schemas.microsoft.com/office/drawing/2014/main" id="{AAD3A641-CDD6-6870-D98F-AF144E144B1A}"/>
                    </a:ext>
                  </a:extLst>
                </p:cNvPr>
                <p:cNvPicPr/>
                <p:nvPr/>
              </p:nvPicPr>
              <p:blipFill>
                <a:blip r:embed="rId76"/>
                <a:stretch>
                  <a:fillRect/>
                </a:stretch>
              </p:blipFill>
              <p:spPr>
                <a:xfrm>
                  <a:off x="10854591" y="1095337"/>
                  <a:ext cx="9072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8" name="Ink 47">
                  <a:extLst>
                    <a:ext uri="{FF2B5EF4-FFF2-40B4-BE49-F238E27FC236}">
                      <a16:creationId xmlns:a16="http://schemas.microsoft.com/office/drawing/2014/main" id="{D5520EF7-2688-D1A7-B5A5-1A42307CC788}"/>
                    </a:ext>
                  </a:extLst>
                </p14:cNvPr>
                <p14:cNvContentPartPr/>
                <p14:nvPr/>
              </p14:nvContentPartPr>
              <p14:xfrm>
                <a:off x="10912911" y="1225297"/>
                <a:ext cx="163800" cy="11160"/>
              </p14:xfrm>
            </p:contentPart>
          </mc:Choice>
          <mc:Fallback>
            <p:pic>
              <p:nvPicPr>
                <p:cNvPr id="48" name="Ink 47">
                  <a:extLst>
                    <a:ext uri="{FF2B5EF4-FFF2-40B4-BE49-F238E27FC236}">
                      <a16:creationId xmlns:a16="http://schemas.microsoft.com/office/drawing/2014/main" id="{D5520EF7-2688-D1A7-B5A5-1A42307CC788}"/>
                    </a:ext>
                  </a:extLst>
                </p:cNvPr>
                <p:cNvPicPr/>
                <p:nvPr/>
              </p:nvPicPr>
              <p:blipFill>
                <a:blip r:embed="rId78"/>
                <a:stretch>
                  <a:fillRect/>
                </a:stretch>
              </p:blipFill>
              <p:spPr>
                <a:xfrm>
                  <a:off x="10906791" y="1219177"/>
                  <a:ext cx="17604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9" name="Ink 48">
                  <a:extLst>
                    <a:ext uri="{FF2B5EF4-FFF2-40B4-BE49-F238E27FC236}">
                      <a16:creationId xmlns:a16="http://schemas.microsoft.com/office/drawing/2014/main" id="{D297E579-1DE7-CC69-45D9-6C547A9CEEA6}"/>
                    </a:ext>
                  </a:extLst>
                </p14:cNvPr>
                <p14:cNvContentPartPr/>
                <p14:nvPr/>
              </p14:nvContentPartPr>
              <p14:xfrm>
                <a:off x="10908231" y="1340137"/>
                <a:ext cx="145080" cy="13680"/>
              </p14:xfrm>
            </p:contentPart>
          </mc:Choice>
          <mc:Fallback>
            <p:pic>
              <p:nvPicPr>
                <p:cNvPr id="49" name="Ink 48">
                  <a:extLst>
                    <a:ext uri="{FF2B5EF4-FFF2-40B4-BE49-F238E27FC236}">
                      <a16:creationId xmlns:a16="http://schemas.microsoft.com/office/drawing/2014/main" id="{D297E579-1DE7-CC69-45D9-6C547A9CEEA6}"/>
                    </a:ext>
                  </a:extLst>
                </p:cNvPr>
                <p:cNvPicPr/>
                <p:nvPr/>
              </p:nvPicPr>
              <p:blipFill>
                <a:blip r:embed="rId80"/>
                <a:stretch>
                  <a:fillRect/>
                </a:stretch>
              </p:blipFill>
              <p:spPr>
                <a:xfrm>
                  <a:off x="10902111" y="1334017"/>
                  <a:ext cx="15732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0" name="Ink 49">
                  <a:extLst>
                    <a:ext uri="{FF2B5EF4-FFF2-40B4-BE49-F238E27FC236}">
                      <a16:creationId xmlns:a16="http://schemas.microsoft.com/office/drawing/2014/main" id="{E2F50ADA-697C-0A7E-02C9-4F88C389FA91}"/>
                    </a:ext>
                  </a:extLst>
                </p14:cNvPr>
                <p14:cNvContentPartPr/>
                <p14:nvPr/>
              </p14:nvContentPartPr>
              <p14:xfrm>
                <a:off x="11181471" y="1197937"/>
                <a:ext cx="149760" cy="239040"/>
              </p14:xfrm>
            </p:contentPart>
          </mc:Choice>
          <mc:Fallback>
            <p:pic>
              <p:nvPicPr>
                <p:cNvPr id="50" name="Ink 49">
                  <a:extLst>
                    <a:ext uri="{FF2B5EF4-FFF2-40B4-BE49-F238E27FC236}">
                      <a16:creationId xmlns:a16="http://schemas.microsoft.com/office/drawing/2014/main" id="{E2F50ADA-697C-0A7E-02C9-4F88C389FA91}"/>
                    </a:ext>
                  </a:extLst>
                </p:cNvPr>
                <p:cNvPicPr/>
                <p:nvPr/>
              </p:nvPicPr>
              <p:blipFill>
                <a:blip r:embed="rId82"/>
                <a:stretch>
                  <a:fillRect/>
                </a:stretch>
              </p:blipFill>
              <p:spPr>
                <a:xfrm>
                  <a:off x="11175351" y="1191817"/>
                  <a:ext cx="16200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1" name="Ink 50">
                  <a:extLst>
                    <a:ext uri="{FF2B5EF4-FFF2-40B4-BE49-F238E27FC236}">
                      <a16:creationId xmlns:a16="http://schemas.microsoft.com/office/drawing/2014/main" id="{154803BD-81DD-B910-3F36-A34D9F612AD9}"/>
                    </a:ext>
                  </a:extLst>
                </p14:cNvPr>
                <p14:cNvContentPartPr/>
                <p14:nvPr/>
              </p14:nvContentPartPr>
              <p14:xfrm>
                <a:off x="11351751" y="1026577"/>
                <a:ext cx="34560" cy="99360"/>
              </p14:xfrm>
            </p:contentPart>
          </mc:Choice>
          <mc:Fallback>
            <p:pic>
              <p:nvPicPr>
                <p:cNvPr id="51" name="Ink 50">
                  <a:extLst>
                    <a:ext uri="{FF2B5EF4-FFF2-40B4-BE49-F238E27FC236}">
                      <a16:creationId xmlns:a16="http://schemas.microsoft.com/office/drawing/2014/main" id="{154803BD-81DD-B910-3F36-A34D9F612AD9}"/>
                    </a:ext>
                  </a:extLst>
                </p:cNvPr>
                <p:cNvPicPr/>
                <p:nvPr/>
              </p:nvPicPr>
              <p:blipFill>
                <a:blip r:embed="rId84"/>
                <a:stretch>
                  <a:fillRect/>
                </a:stretch>
              </p:blipFill>
              <p:spPr>
                <a:xfrm>
                  <a:off x="11345631" y="1020457"/>
                  <a:ext cx="4680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2" name="Ink 51">
                  <a:extLst>
                    <a:ext uri="{FF2B5EF4-FFF2-40B4-BE49-F238E27FC236}">
                      <a16:creationId xmlns:a16="http://schemas.microsoft.com/office/drawing/2014/main" id="{AB13719C-686B-A920-1E3F-5BA256915418}"/>
                    </a:ext>
                  </a:extLst>
                </p14:cNvPr>
                <p14:cNvContentPartPr/>
                <p14:nvPr/>
              </p14:nvContentPartPr>
              <p14:xfrm>
                <a:off x="11451111" y="1337617"/>
                <a:ext cx="166320" cy="12960"/>
              </p14:xfrm>
            </p:contentPart>
          </mc:Choice>
          <mc:Fallback>
            <p:pic>
              <p:nvPicPr>
                <p:cNvPr id="52" name="Ink 51">
                  <a:extLst>
                    <a:ext uri="{FF2B5EF4-FFF2-40B4-BE49-F238E27FC236}">
                      <a16:creationId xmlns:a16="http://schemas.microsoft.com/office/drawing/2014/main" id="{AB13719C-686B-A920-1E3F-5BA256915418}"/>
                    </a:ext>
                  </a:extLst>
                </p:cNvPr>
                <p:cNvPicPr/>
                <p:nvPr/>
              </p:nvPicPr>
              <p:blipFill>
                <a:blip r:embed="rId86"/>
                <a:stretch>
                  <a:fillRect/>
                </a:stretch>
              </p:blipFill>
              <p:spPr>
                <a:xfrm>
                  <a:off x="11444991" y="1331497"/>
                  <a:ext cx="1785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3" name="Ink 52">
                  <a:extLst>
                    <a:ext uri="{FF2B5EF4-FFF2-40B4-BE49-F238E27FC236}">
                      <a16:creationId xmlns:a16="http://schemas.microsoft.com/office/drawing/2014/main" id="{B3AA7C23-BC60-678E-46FB-804CD123CFE9}"/>
                    </a:ext>
                  </a:extLst>
                </p14:cNvPr>
                <p14:cNvContentPartPr/>
                <p14:nvPr/>
              </p14:nvContentPartPr>
              <p14:xfrm>
                <a:off x="11454351" y="1170937"/>
                <a:ext cx="73440" cy="379440"/>
              </p14:xfrm>
            </p:contentPart>
          </mc:Choice>
          <mc:Fallback>
            <p:pic>
              <p:nvPicPr>
                <p:cNvPr id="53" name="Ink 52">
                  <a:extLst>
                    <a:ext uri="{FF2B5EF4-FFF2-40B4-BE49-F238E27FC236}">
                      <a16:creationId xmlns:a16="http://schemas.microsoft.com/office/drawing/2014/main" id="{B3AA7C23-BC60-678E-46FB-804CD123CFE9}"/>
                    </a:ext>
                  </a:extLst>
                </p:cNvPr>
                <p:cNvPicPr/>
                <p:nvPr/>
              </p:nvPicPr>
              <p:blipFill>
                <a:blip r:embed="rId88"/>
                <a:stretch>
                  <a:fillRect/>
                </a:stretch>
              </p:blipFill>
              <p:spPr>
                <a:xfrm>
                  <a:off x="11448231" y="1164817"/>
                  <a:ext cx="8568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4" name="Ink 53">
                  <a:extLst>
                    <a:ext uri="{FF2B5EF4-FFF2-40B4-BE49-F238E27FC236}">
                      <a16:creationId xmlns:a16="http://schemas.microsoft.com/office/drawing/2014/main" id="{B8A668C0-B5F8-8394-5219-DFD7E1E1DA6F}"/>
                    </a:ext>
                  </a:extLst>
                </p14:cNvPr>
                <p14:cNvContentPartPr/>
                <p14:nvPr/>
              </p14:nvContentPartPr>
              <p14:xfrm>
                <a:off x="11708151" y="1249417"/>
                <a:ext cx="76680" cy="377640"/>
              </p14:xfrm>
            </p:contentPart>
          </mc:Choice>
          <mc:Fallback>
            <p:pic>
              <p:nvPicPr>
                <p:cNvPr id="54" name="Ink 53">
                  <a:extLst>
                    <a:ext uri="{FF2B5EF4-FFF2-40B4-BE49-F238E27FC236}">
                      <a16:creationId xmlns:a16="http://schemas.microsoft.com/office/drawing/2014/main" id="{B8A668C0-B5F8-8394-5219-DFD7E1E1DA6F}"/>
                    </a:ext>
                  </a:extLst>
                </p:cNvPr>
                <p:cNvPicPr/>
                <p:nvPr/>
              </p:nvPicPr>
              <p:blipFill>
                <a:blip r:embed="rId90"/>
                <a:stretch>
                  <a:fillRect/>
                </a:stretch>
              </p:blipFill>
              <p:spPr>
                <a:xfrm>
                  <a:off x="11702031" y="1243297"/>
                  <a:ext cx="88920" cy="38988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5" name="Ink 54">
                  <a:extLst>
                    <a:ext uri="{FF2B5EF4-FFF2-40B4-BE49-F238E27FC236}">
                      <a16:creationId xmlns:a16="http://schemas.microsoft.com/office/drawing/2014/main" id="{D31865EC-BAEF-0DCC-BA42-B757E751B255}"/>
                    </a:ext>
                  </a:extLst>
                </p14:cNvPr>
                <p14:cNvContentPartPr/>
                <p14:nvPr/>
              </p14:nvContentPartPr>
              <p14:xfrm>
                <a:off x="10958271" y="1715617"/>
                <a:ext cx="882360" cy="19800"/>
              </p14:xfrm>
            </p:contentPart>
          </mc:Choice>
          <mc:Fallback>
            <p:pic>
              <p:nvPicPr>
                <p:cNvPr id="55" name="Ink 54">
                  <a:extLst>
                    <a:ext uri="{FF2B5EF4-FFF2-40B4-BE49-F238E27FC236}">
                      <a16:creationId xmlns:a16="http://schemas.microsoft.com/office/drawing/2014/main" id="{D31865EC-BAEF-0DCC-BA42-B757E751B255}"/>
                    </a:ext>
                  </a:extLst>
                </p:cNvPr>
                <p:cNvPicPr/>
                <p:nvPr/>
              </p:nvPicPr>
              <p:blipFill>
                <a:blip r:embed="rId92"/>
                <a:stretch>
                  <a:fillRect/>
                </a:stretch>
              </p:blipFill>
              <p:spPr>
                <a:xfrm>
                  <a:off x="10952151" y="1709497"/>
                  <a:ext cx="89460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7" name="Ink 56">
                  <a:extLst>
                    <a:ext uri="{FF2B5EF4-FFF2-40B4-BE49-F238E27FC236}">
                      <a16:creationId xmlns:a16="http://schemas.microsoft.com/office/drawing/2014/main" id="{FD8C9E51-066F-CD93-EAC5-1C16A70B9BC0}"/>
                    </a:ext>
                  </a:extLst>
                </p14:cNvPr>
                <p14:cNvContentPartPr/>
                <p14:nvPr/>
              </p14:nvContentPartPr>
              <p14:xfrm>
                <a:off x="10489551" y="1015057"/>
                <a:ext cx="17280" cy="21960"/>
              </p14:xfrm>
            </p:contentPart>
          </mc:Choice>
          <mc:Fallback>
            <p:pic>
              <p:nvPicPr>
                <p:cNvPr id="57" name="Ink 56">
                  <a:extLst>
                    <a:ext uri="{FF2B5EF4-FFF2-40B4-BE49-F238E27FC236}">
                      <a16:creationId xmlns:a16="http://schemas.microsoft.com/office/drawing/2014/main" id="{FD8C9E51-066F-CD93-EAC5-1C16A70B9BC0}"/>
                    </a:ext>
                  </a:extLst>
                </p:cNvPr>
                <p:cNvPicPr/>
                <p:nvPr/>
              </p:nvPicPr>
              <p:blipFill>
                <a:blip r:embed="rId94"/>
                <a:stretch>
                  <a:fillRect/>
                </a:stretch>
              </p:blipFill>
              <p:spPr>
                <a:xfrm>
                  <a:off x="10483431" y="1008937"/>
                  <a:ext cx="2952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58" name="Ink 57">
                  <a:extLst>
                    <a:ext uri="{FF2B5EF4-FFF2-40B4-BE49-F238E27FC236}">
                      <a16:creationId xmlns:a16="http://schemas.microsoft.com/office/drawing/2014/main" id="{C198CAEC-036E-F943-2DBA-AF8695F8EEE1}"/>
                    </a:ext>
                  </a:extLst>
                </p14:cNvPr>
                <p14:cNvContentPartPr/>
                <p14:nvPr/>
              </p14:nvContentPartPr>
              <p14:xfrm>
                <a:off x="11811471" y="1614097"/>
                <a:ext cx="29160" cy="2880"/>
              </p14:xfrm>
            </p:contentPart>
          </mc:Choice>
          <mc:Fallback>
            <p:pic>
              <p:nvPicPr>
                <p:cNvPr id="58" name="Ink 57">
                  <a:extLst>
                    <a:ext uri="{FF2B5EF4-FFF2-40B4-BE49-F238E27FC236}">
                      <a16:creationId xmlns:a16="http://schemas.microsoft.com/office/drawing/2014/main" id="{C198CAEC-036E-F943-2DBA-AF8695F8EEE1}"/>
                    </a:ext>
                  </a:extLst>
                </p:cNvPr>
                <p:cNvPicPr/>
                <p:nvPr/>
              </p:nvPicPr>
              <p:blipFill>
                <a:blip r:embed="rId96"/>
                <a:stretch>
                  <a:fillRect/>
                </a:stretch>
              </p:blipFill>
              <p:spPr>
                <a:xfrm>
                  <a:off x="11805351" y="1607977"/>
                  <a:ext cx="41400" cy="1512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59" name="Ink 58">
                  <a:extLst>
                    <a:ext uri="{FF2B5EF4-FFF2-40B4-BE49-F238E27FC236}">
                      <a16:creationId xmlns:a16="http://schemas.microsoft.com/office/drawing/2014/main" id="{74645AA9-2EFF-1C0F-640F-C8465CF0163E}"/>
                    </a:ext>
                  </a:extLst>
                </p14:cNvPr>
                <p14:cNvContentPartPr/>
                <p14:nvPr/>
              </p14:nvContentPartPr>
              <p14:xfrm>
                <a:off x="11532111" y="1622737"/>
                <a:ext cx="299520" cy="23040"/>
              </p14:xfrm>
            </p:contentPart>
          </mc:Choice>
          <mc:Fallback>
            <p:pic>
              <p:nvPicPr>
                <p:cNvPr id="59" name="Ink 58">
                  <a:extLst>
                    <a:ext uri="{FF2B5EF4-FFF2-40B4-BE49-F238E27FC236}">
                      <a16:creationId xmlns:a16="http://schemas.microsoft.com/office/drawing/2014/main" id="{74645AA9-2EFF-1C0F-640F-C8465CF0163E}"/>
                    </a:ext>
                  </a:extLst>
                </p:cNvPr>
                <p:cNvPicPr/>
                <p:nvPr/>
              </p:nvPicPr>
              <p:blipFill>
                <a:blip r:embed="rId98"/>
                <a:stretch>
                  <a:fillRect/>
                </a:stretch>
              </p:blipFill>
              <p:spPr>
                <a:xfrm>
                  <a:off x="11525991" y="1616617"/>
                  <a:ext cx="31176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0" name="Ink 59">
                  <a:extLst>
                    <a:ext uri="{FF2B5EF4-FFF2-40B4-BE49-F238E27FC236}">
                      <a16:creationId xmlns:a16="http://schemas.microsoft.com/office/drawing/2014/main" id="{AF1A3F5A-7662-B67E-A0D3-45BD24C92BEF}"/>
                    </a:ext>
                  </a:extLst>
                </p14:cNvPr>
                <p14:cNvContentPartPr/>
                <p14:nvPr/>
              </p14:nvContentPartPr>
              <p14:xfrm>
                <a:off x="11156631" y="1523017"/>
                <a:ext cx="171720" cy="48960"/>
              </p14:xfrm>
            </p:contentPart>
          </mc:Choice>
          <mc:Fallback>
            <p:pic>
              <p:nvPicPr>
                <p:cNvPr id="60" name="Ink 59">
                  <a:extLst>
                    <a:ext uri="{FF2B5EF4-FFF2-40B4-BE49-F238E27FC236}">
                      <a16:creationId xmlns:a16="http://schemas.microsoft.com/office/drawing/2014/main" id="{AF1A3F5A-7662-B67E-A0D3-45BD24C92BEF}"/>
                    </a:ext>
                  </a:extLst>
                </p:cNvPr>
                <p:cNvPicPr/>
                <p:nvPr/>
              </p:nvPicPr>
              <p:blipFill>
                <a:blip r:embed="rId100"/>
                <a:stretch>
                  <a:fillRect/>
                </a:stretch>
              </p:blipFill>
              <p:spPr>
                <a:xfrm>
                  <a:off x="11150511" y="1516897"/>
                  <a:ext cx="18396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62" name="Ink 61">
                  <a:extLst>
                    <a:ext uri="{FF2B5EF4-FFF2-40B4-BE49-F238E27FC236}">
                      <a16:creationId xmlns:a16="http://schemas.microsoft.com/office/drawing/2014/main" id="{040B043B-F802-3C22-4A70-65E99CBA1528}"/>
                    </a:ext>
                  </a:extLst>
                </p14:cNvPr>
                <p14:cNvContentPartPr/>
                <p14:nvPr/>
              </p14:nvContentPartPr>
              <p14:xfrm>
                <a:off x="11127831" y="1827217"/>
                <a:ext cx="138960" cy="125280"/>
              </p14:xfrm>
            </p:contentPart>
          </mc:Choice>
          <mc:Fallback>
            <p:pic>
              <p:nvPicPr>
                <p:cNvPr id="62" name="Ink 61">
                  <a:extLst>
                    <a:ext uri="{FF2B5EF4-FFF2-40B4-BE49-F238E27FC236}">
                      <a16:creationId xmlns:a16="http://schemas.microsoft.com/office/drawing/2014/main" id="{040B043B-F802-3C22-4A70-65E99CBA1528}"/>
                    </a:ext>
                  </a:extLst>
                </p:cNvPr>
                <p:cNvPicPr/>
                <p:nvPr/>
              </p:nvPicPr>
              <p:blipFill>
                <a:blip r:embed="rId102"/>
                <a:stretch>
                  <a:fillRect/>
                </a:stretch>
              </p:blipFill>
              <p:spPr>
                <a:xfrm>
                  <a:off x="11121711" y="1821097"/>
                  <a:ext cx="15120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63" name="Ink 62">
                  <a:extLst>
                    <a:ext uri="{FF2B5EF4-FFF2-40B4-BE49-F238E27FC236}">
                      <a16:creationId xmlns:a16="http://schemas.microsoft.com/office/drawing/2014/main" id="{54C1A3E7-C66E-4CA2-6E2D-95E1F114AA36}"/>
                    </a:ext>
                  </a:extLst>
                </p14:cNvPr>
                <p14:cNvContentPartPr/>
                <p14:nvPr/>
              </p14:nvContentPartPr>
              <p14:xfrm>
                <a:off x="11255271" y="1777177"/>
                <a:ext cx="13320" cy="16200"/>
              </p14:xfrm>
            </p:contentPart>
          </mc:Choice>
          <mc:Fallback>
            <p:pic>
              <p:nvPicPr>
                <p:cNvPr id="63" name="Ink 62">
                  <a:extLst>
                    <a:ext uri="{FF2B5EF4-FFF2-40B4-BE49-F238E27FC236}">
                      <a16:creationId xmlns:a16="http://schemas.microsoft.com/office/drawing/2014/main" id="{54C1A3E7-C66E-4CA2-6E2D-95E1F114AA36}"/>
                    </a:ext>
                  </a:extLst>
                </p:cNvPr>
                <p:cNvPicPr/>
                <p:nvPr/>
              </p:nvPicPr>
              <p:blipFill>
                <a:blip r:embed="rId104"/>
                <a:stretch>
                  <a:fillRect/>
                </a:stretch>
              </p:blipFill>
              <p:spPr>
                <a:xfrm>
                  <a:off x="11249151" y="1771057"/>
                  <a:ext cx="2556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128" name="Ink 127">
                  <a:extLst>
                    <a:ext uri="{FF2B5EF4-FFF2-40B4-BE49-F238E27FC236}">
                      <a16:creationId xmlns:a16="http://schemas.microsoft.com/office/drawing/2014/main" id="{8BCC5BD2-B7AE-750E-1B1A-4DBBAEDE077E}"/>
                    </a:ext>
                  </a:extLst>
                </p14:cNvPr>
                <p14:cNvContentPartPr/>
                <p14:nvPr/>
              </p14:nvContentPartPr>
              <p14:xfrm>
                <a:off x="10718871" y="1873297"/>
                <a:ext cx="178200" cy="17280"/>
              </p14:xfrm>
            </p:contentPart>
          </mc:Choice>
          <mc:Fallback>
            <p:pic>
              <p:nvPicPr>
                <p:cNvPr id="128" name="Ink 127">
                  <a:extLst>
                    <a:ext uri="{FF2B5EF4-FFF2-40B4-BE49-F238E27FC236}">
                      <a16:creationId xmlns:a16="http://schemas.microsoft.com/office/drawing/2014/main" id="{8BCC5BD2-B7AE-750E-1B1A-4DBBAEDE077E}"/>
                    </a:ext>
                  </a:extLst>
                </p:cNvPr>
                <p:cNvPicPr/>
                <p:nvPr/>
              </p:nvPicPr>
              <p:blipFill>
                <a:blip r:embed="rId106"/>
                <a:stretch>
                  <a:fillRect/>
                </a:stretch>
              </p:blipFill>
              <p:spPr>
                <a:xfrm>
                  <a:off x="10712751" y="1867177"/>
                  <a:ext cx="19044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129" name="Ink 128">
                  <a:extLst>
                    <a:ext uri="{FF2B5EF4-FFF2-40B4-BE49-F238E27FC236}">
                      <a16:creationId xmlns:a16="http://schemas.microsoft.com/office/drawing/2014/main" id="{1752E207-5406-77DE-92E5-E338B7605288}"/>
                    </a:ext>
                  </a:extLst>
                </p14:cNvPr>
                <p14:cNvContentPartPr/>
                <p14:nvPr/>
              </p14:nvContentPartPr>
              <p14:xfrm>
                <a:off x="10776111" y="1981657"/>
                <a:ext cx="76320" cy="9360"/>
              </p14:xfrm>
            </p:contentPart>
          </mc:Choice>
          <mc:Fallback>
            <p:pic>
              <p:nvPicPr>
                <p:cNvPr id="129" name="Ink 128">
                  <a:extLst>
                    <a:ext uri="{FF2B5EF4-FFF2-40B4-BE49-F238E27FC236}">
                      <a16:creationId xmlns:a16="http://schemas.microsoft.com/office/drawing/2014/main" id="{1752E207-5406-77DE-92E5-E338B7605288}"/>
                    </a:ext>
                  </a:extLst>
                </p:cNvPr>
                <p:cNvPicPr/>
                <p:nvPr/>
              </p:nvPicPr>
              <p:blipFill>
                <a:blip r:embed="rId108"/>
                <a:stretch>
                  <a:fillRect/>
                </a:stretch>
              </p:blipFill>
              <p:spPr>
                <a:xfrm>
                  <a:off x="10769991" y="1975537"/>
                  <a:ext cx="8856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130" name="Ink 129">
                  <a:extLst>
                    <a:ext uri="{FF2B5EF4-FFF2-40B4-BE49-F238E27FC236}">
                      <a16:creationId xmlns:a16="http://schemas.microsoft.com/office/drawing/2014/main" id="{945731F8-54FA-D515-815F-8EB8897CF954}"/>
                    </a:ext>
                  </a:extLst>
                </p14:cNvPr>
                <p14:cNvContentPartPr/>
                <p14:nvPr/>
              </p14:nvContentPartPr>
              <p14:xfrm>
                <a:off x="10397031" y="1870417"/>
                <a:ext cx="175680" cy="206280"/>
              </p14:xfrm>
            </p:contentPart>
          </mc:Choice>
          <mc:Fallback>
            <p:pic>
              <p:nvPicPr>
                <p:cNvPr id="130" name="Ink 129">
                  <a:extLst>
                    <a:ext uri="{FF2B5EF4-FFF2-40B4-BE49-F238E27FC236}">
                      <a16:creationId xmlns:a16="http://schemas.microsoft.com/office/drawing/2014/main" id="{945731F8-54FA-D515-815F-8EB8897CF954}"/>
                    </a:ext>
                  </a:extLst>
                </p:cNvPr>
                <p:cNvPicPr/>
                <p:nvPr/>
              </p:nvPicPr>
              <p:blipFill>
                <a:blip r:embed="rId110"/>
                <a:stretch>
                  <a:fillRect/>
                </a:stretch>
              </p:blipFill>
              <p:spPr>
                <a:xfrm>
                  <a:off x="10390911" y="1864297"/>
                  <a:ext cx="18792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131" name="Ink 130">
                  <a:extLst>
                    <a:ext uri="{FF2B5EF4-FFF2-40B4-BE49-F238E27FC236}">
                      <a16:creationId xmlns:a16="http://schemas.microsoft.com/office/drawing/2014/main" id="{406AAE92-B3ED-CEDB-73E0-245A745F903B}"/>
                    </a:ext>
                  </a:extLst>
                </p14:cNvPr>
                <p14:cNvContentPartPr/>
                <p14:nvPr/>
              </p14:nvContentPartPr>
              <p14:xfrm>
                <a:off x="10575231" y="1745137"/>
                <a:ext cx="12600" cy="65880"/>
              </p14:xfrm>
            </p:contentPart>
          </mc:Choice>
          <mc:Fallback>
            <p:pic>
              <p:nvPicPr>
                <p:cNvPr id="131" name="Ink 130">
                  <a:extLst>
                    <a:ext uri="{FF2B5EF4-FFF2-40B4-BE49-F238E27FC236}">
                      <a16:creationId xmlns:a16="http://schemas.microsoft.com/office/drawing/2014/main" id="{406AAE92-B3ED-CEDB-73E0-245A745F903B}"/>
                    </a:ext>
                  </a:extLst>
                </p:cNvPr>
                <p:cNvPicPr/>
                <p:nvPr/>
              </p:nvPicPr>
              <p:blipFill>
                <a:blip r:embed="rId112"/>
                <a:stretch>
                  <a:fillRect/>
                </a:stretch>
              </p:blipFill>
              <p:spPr>
                <a:xfrm>
                  <a:off x="10569111" y="1739017"/>
                  <a:ext cx="2484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132" name="Ink 131">
                  <a:extLst>
                    <a:ext uri="{FF2B5EF4-FFF2-40B4-BE49-F238E27FC236}">
                      <a16:creationId xmlns:a16="http://schemas.microsoft.com/office/drawing/2014/main" id="{7DBF9CE2-0AC2-CEC6-1E0C-D365B3240811}"/>
                    </a:ext>
                  </a:extLst>
                </p14:cNvPr>
                <p14:cNvContentPartPr/>
                <p14:nvPr/>
              </p14:nvContentPartPr>
              <p14:xfrm>
                <a:off x="10381551" y="2105857"/>
                <a:ext cx="329040" cy="14400"/>
              </p14:xfrm>
            </p:contentPart>
          </mc:Choice>
          <mc:Fallback>
            <p:pic>
              <p:nvPicPr>
                <p:cNvPr id="132" name="Ink 131">
                  <a:extLst>
                    <a:ext uri="{FF2B5EF4-FFF2-40B4-BE49-F238E27FC236}">
                      <a16:creationId xmlns:a16="http://schemas.microsoft.com/office/drawing/2014/main" id="{7DBF9CE2-0AC2-CEC6-1E0C-D365B3240811}"/>
                    </a:ext>
                  </a:extLst>
                </p:cNvPr>
                <p:cNvPicPr/>
                <p:nvPr/>
              </p:nvPicPr>
              <p:blipFill>
                <a:blip r:embed="rId114"/>
                <a:stretch>
                  <a:fillRect/>
                </a:stretch>
              </p:blipFill>
              <p:spPr>
                <a:xfrm>
                  <a:off x="10375431" y="2099737"/>
                  <a:ext cx="3412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133" name="Ink 132">
                  <a:extLst>
                    <a:ext uri="{FF2B5EF4-FFF2-40B4-BE49-F238E27FC236}">
                      <a16:creationId xmlns:a16="http://schemas.microsoft.com/office/drawing/2014/main" id="{BBF5CA7A-6BF0-EE70-A919-A65B57BCCB03}"/>
                    </a:ext>
                  </a:extLst>
                </p14:cNvPr>
                <p14:cNvContentPartPr/>
                <p14:nvPr/>
              </p14:nvContentPartPr>
              <p14:xfrm>
                <a:off x="10381911" y="2206297"/>
                <a:ext cx="220320" cy="6120"/>
              </p14:xfrm>
            </p:contentPart>
          </mc:Choice>
          <mc:Fallback>
            <p:pic>
              <p:nvPicPr>
                <p:cNvPr id="133" name="Ink 132">
                  <a:extLst>
                    <a:ext uri="{FF2B5EF4-FFF2-40B4-BE49-F238E27FC236}">
                      <a16:creationId xmlns:a16="http://schemas.microsoft.com/office/drawing/2014/main" id="{BBF5CA7A-6BF0-EE70-A919-A65B57BCCB03}"/>
                    </a:ext>
                  </a:extLst>
                </p:cNvPr>
                <p:cNvPicPr/>
                <p:nvPr/>
              </p:nvPicPr>
              <p:blipFill>
                <a:blip r:embed="rId116"/>
                <a:stretch>
                  <a:fillRect/>
                </a:stretch>
              </p:blipFill>
              <p:spPr>
                <a:xfrm>
                  <a:off x="10375791" y="2200177"/>
                  <a:ext cx="232560" cy="18360"/>
                </a:xfrm>
                <a:prstGeom prst="rect">
                  <a:avLst/>
                </a:prstGeom>
              </p:spPr>
            </p:pic>
          </mc:Fallback>
        </mc:AlternateContent>
      </p:grpSp>
      <p:grpSp>
        <p:nvGrpSpPr>
          <p:cNvPr id="141" name="Group 140">
            <a:extLst>
              <a:ext uri="{FF2B5EF4-FFF2-40B4-BE49-F238E27FC236}">
                <a16:creationId xmlns:a16="http://schemas.microsoft.com/office/drawing/2014/main" id="{1E6ACC42-54F9-8549-A4BE-3F1781D8468B}"/>
              </a:ext>
            </a:extLst>
          </p:cNvPr>
          <p:cNvGrpSpPr/>
          <p:nvPr/>
        </p:nvGrpSpPr>
        <p:grpSpPr>
          <a:xfrm>
            <a:off x="9286071" y="2659897"/>
            <a:ext cx="2367720" cy="1181160"/>
            <a:chOff x="9286071" y="2659897"/>
            <a:chExt cx="2367720" cy="1181160"/>
          </a:xfrm>
        </p:grpSpPr>
        <mc:AlternateContent xmlns:mc="http://schemas.openxmlformats.org/markup-compatibility/2006">
          <mc:Choice xmlns:p14="http://schemas.microsoft.com/office/powerpoint/2010/main" Requires="p14">
            <p:contentPart p14:bwMode="auto" r:id="rId117">
              <p14:nvContentPartPr>
                <p14:cNvPr id="135" name="Ink 134">
                  <a:extLst>
                    <a:ext uri="{FF2B5EF4-FFF2-40B4-BE49-F238E27FC236}">
                      <a16:creationId xmlns:a16="http://schemas.microsoft.com/office/drawing/2014/main" id="{26A9A6DD-DBC5-2D26-3492-1C6FACEC2DEA}"/>
                    </a:ext>
                  </a:extLst>
                </p14:cNvPr>
                <p14:cNvContentPartPr/>
                <p14:nvPr/>
              </p14:nvContentPartPr>
              <p14:xfrm>
                <a:off x="9558231" y="2977417"/>
                <a:ext cx="372960" cy="293760"/>
              </p14:xfrm>
            </p:contentPart>
          </mc:Choice>
          <mc:Fallback>
            <p:pic>
              <p:nvPicPr>
                <p:cNvPr id="135" name="Ink 134">
                  <a:extLst>
                    <a:ext uri="{FF2B5EF4-FFF2-40B4-BE49-F238E27FC236}">
                      <a16:creationId xmlns:a16="http://schemas.microsoft.com/office/drawing/2014/main" id="{26A9A6DD-DBC5-2D26-3492-1C6FACEC2DEA}"/>
                    </a:ext>
                  </a:extLst>
                </p:cNvPr>
                <p:cNvPicPr/>
                <p:nvPr/>
              </p:nvPicPr>
              <p:blipFill>
                <a:blip r:embed="rId118"/>
                <a:stretch>
                  <a:fillRect/>
                </a:stretch>
              </p:blipFill>
              <p:spPr>
                <a:xfrm>
                  <a:off x="9552111" y="2971297"/>
                  <a:ext cx="38520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136" name="Ink 135">
                  <a:extLst>
                    <a:ext uri="{FF2B5EF4-FFF2-40B4-BE49-F238E27FC236}">
                      <a16:creationId xmlns:a16="http://schemas.microsoft.com/office/drawing/2014/main" id="{CAFED81F-9BAB-E92F-DE34-F25FBC161F0A}"/>
                    </a:ext>
                  </a:extLst>
                </p14:cNvPr>
                <p14:cNvContentPartPr/>
                <p14:nvPr/>
              </p14:nvContentPartPr>
              <p14:xfrm>
                <a:off x="11075271" y="3050497"/>
                <a:ext cx="274680" cy="252360"/>
              </p14:xfrm>
            </p:contentPart>
          </mc:Choice>
          <mc:Fallback>
            <p:pic>
              <p:nvPicPr>
                <p:cNvPr id="136" name="Ink 135">
                  <a:extLst>
                    <a:ext uri="{FF2B5EF4-FFF2-40B4-BE49-F238E27FC236}">
                      <a16:creationId xmlns:a16="http://schemas.microsoft.com/office/drawing/2014/main" id="{CAFED81F-9BAB-E92F-DE34-F25FBC161F0A}"/>
                    </a:ext>
                  </a:extLst>
                </p:cNvPr>
                <p:cNvPicPr/>
                <p:nvPr/>
              </p:nvPicPr>
              <p:blipFill>
                <a:blip r:embed="rId120"/>
                <a:stretch>
                  <a:fillRect/>
                </a:stretch>
              </p:blipFill>
              <p:spPr>
                <a:xfrm>
                  <a:off x="11069151" y="3044377"/>
                  <a:ext cx="28692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137" name="Ink 136">
                  <a:extLst>
                    <a:ext uri="{FF2B5EF4-FFF2-40B4-BE49-F238E27FC236}">
                      <a16:creationId xmlns:a16="http://schemas.microsoft.com/office/drawing/2014/main" id="{075E0014-3BD9-6198-31D6-5C6223B30787}"/>
                    </a:ext>
                  </a:extLst>
                </p14:cNvPr>
                <p14:cNvContentPartPr/>
                <p14:nvPr/>
              </p14:nvContentPartPr>
              <p14:xfrm>
                <a:off x="10931631" y="2878417"/>
                <a:ext cx="554760" cy="531360"/>
              </p14:xfrm>
            </p:contentPart>
          </mc:Choice>
          <mc:Fallback>
            <p:pic>
              <p:nvPicPr>
                <p:cNvPr id="137" name="Ink 136">
                  <a:extLst>
                    <a:ext uri="{FF2B5EF4-FFF2-40B4-BE49-F238E27FC236}">
                      <a16:creationId xmlns:a16="http://schemas.microsoft.com/office/drawing/2014/main" id="{075E0014-3BD9-6198-31D6-5C6223B30787}"/>
                    </a:ext>
                  </a:extLst>
                </p:cNvPr>
                <p:cNvPicPr/>
                <p:nvPr/>
              </p:nvPicPr>
              <p:blipFill>
                <a:blip r:embed="rId122"/>
                <a:stretch>
                  <a:fillRect/>
                </a:stretch>
              </p:blipFill>
              <p:spPr>
                <a:xfrm>
                  <a:off x="10925511" y="2872297"/>
                  <a:ext cx="567000" cy="54360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138" name="Ink 137">
                  <a:extLst>
                    <a:ext uri="{FF2B5EF4-FFF2-40B4-BE49-F238E27FC236}">
                      <a16:creationId xmlns:a16="http://schemas.microsoft.com/office/drawing/2014/main" id="{094AEE40-6539-0A1E-3FE3-266BFBDC3E19}"/>
                    </a:ext>
                  </a:extLst>
                </p14:cNvPr>
                <p14:cNvContentPartPr/>
                <p14:nvPr/>
              </p14:nvContentPartPr>
              <p14:xfrm>
                <a:off x="9308031" y="2801017"/>
                <a:ext cx="774000" cy="714960"/>
              </p14:xfrm>
            </p:contentPart>
          </mc:Choice>
          <mc:Fallback>
            <p:pic>
              <p:nvPicPr>
                <p:cNvPr id="138" name="Ink 137">
                  <a:extLst>
                    <a:ext uri="{FF2B5EF4-FFF2-40B4-BE49-F238E27FC236}">
                      <a16:creationId xmlns:a16="http://schemas.microsoft.com/office/drawing/2014/main" id="{094AEE40-6539-0A1E-3FE3-266BFBDC3E19}"/>
                    </a:ext>
                  </a:extLst>
                </p:cNvPr>
                <p:cNvPicPr/>
                <p:nvPr/>
              </p:nvPicPr>
              <p:blipFill>
                <a:blip r:embed="rId124"/>
                <a:stretch>
                  <a:fillRect/>
                </a:stretch>
              </p:blipFill>
              <p:spPr>
                <a:xfrm>
                  <a:off x="9301911" y="2794897"/>
                  <a:ext cx="786240" cy="72720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139" name="Ink 138">
                  <a:extLst>
                    <a:ext uri="{FF2B5EF4-FFF2-40B4-BE49-F238E27FC236}">
                      <a16:creationId xmlns:a16="http://schemas.microsoft.com/office/drawing/2014/main" id="{05F5CFBC-959C-56C7-60AA-936FB5CBA21B}"/>
                    </a:ext>
                  </a:extLst>
                </p14:cNvPr>
                <p14:cNvContentPartPr/>
                <p14:nvPr/>
              </p14:nvContentPartPr>
              <p14:xfrm>
                <a:off x="9942711" y="2659897"/>
                <a:ext cx="677160" cy="1181160"/>
              </p14:xfrm>
            </p:contentPart>
          </mc:Choice>
          <mc:Fallback>
            <p:pic>
              <p:nvPicPr>
                <p:cNvPr id="139" name="Ink 138">
                  <a:extLst>
                    <a:ext uri="{FF2B5EF4-FFF2-40B4-BE49-F238E27FC236}">
                      <a16:creationId xmlns:a16="http://schemas.microsoft.com/office/drawing/2014/main" id="{05F5CFBC-959C-56C7-60AA-936FB5CBA21B}"/>
                    </a:ext>
                  </a:extLst>
                </p:cNvPr>
                <p:cNvPicPr/>
                <p:nvPr/>
              </p:nvPicPr>
              <p:blipFill>
                <a:blip r:embed="rId126"/>
                <a:stretch>
                  <a:fillRect/>
                </a:stretch>
              </p:blipFill>
              <p:spPr>
                <a:xfrm>
                  <a:off x="9936591" y="2653777"/>
                  <a:ext cx="689400" cy="119340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140" name="Ink 139">
                  <a:extLst>
                    <a:ext uri="{FF2B5EF4-FFF2-40B4-BE49-F238E27FC236}">
                      <a16:creationId xmlns:a16="http://schemas.microsoft.com/office/drawing/2014/main" id="{71EEFD38-0B50-4738-5A87-423586912510}"/>
                    </a:ext>
                  </a:extLst>
                </p14:cNvPr>
                <p14:cNvContentPartPr/>
                <p14:nvPr/>
              </p14:nvContentPartPr>
              <p14:xfrm>
                <a:off x="9286071" y="3474577"/>
                <a:ext cx="2367720" cy="45360"/>
              </p14:xfrm>
            </p:contentPart>
          </mc:Choice>
          <mc:Fallback>
            <p:pic>
              <p:nvPicPr>
                <p:cNvPr id="140" name="Ink 139">
                  <a:extLst>
                    <a:ext uri="{FF2B5EF4-FFF2-40B4-BE49-F238E27FC236}">
                      <a16:creationId xmlns:a16="http://schemas.microsoft.com/office/drawing/2014/main" id="{71EEFD38-0B50-4738-5A87-423586912510}"/>
                    </a:ext>
                  </a:extLst>
                </p:cNvPr>
                <p:cNvPicPr/>
                <p:nvPr/>
              </p:nvPicPr>
              <p:blipFill>
                <a:blip r:embed="rId128"/>
                <a:stretch>
                  <a:fillRect/>
                </a:stretch>
              </p:blipFill>
              <p:spPr>
                <a:xfrm>
                  <a:off x="9279951" y="3468457"/>
                  <a:ext cx="2379960" cy="57600"/>
                </a:xfrm>
                <a:prstGeom prst="rect">
                  <a:avLst/>
                </a:prstGeom>
              </p:spPr>
            </p:pic>
          </mc:Fallback>
        </mc:AlternateContent>
      </p:grpSp>
      <p:grpSp>
        <p:nvGrpSpPr>
          <p:cNvPr id="149" name="Group 148">
            <a:extLst>
              <a:ext uri="{FF2B5EF4-FFF2-40B4-BE49-F238E27FC236}">
                <a16:creationId xmlns:a16="http://schemas.microsoft.com/office/drawing/2014/main" id="{7E224E15-BA2B-0FD5-F3EF-C8D991DFA648}"/>
              </a:ext>
            </a:extLst>
          </p:cNvPr>
          <p:cNvGrpSpPr/>
          <p:nvPr/>
        </p:nvGrpSpPr>
        <p:grpSpPr>
          <a:xfrm>
            <a:off x="6431991" y="3447217"/>
            <a:ext cx="690840" cy="649440"/>
            <a:chOff x="6431991" y="3447217"/>
            <a:chExt cx="690840" cy="649440"/>
          </a:xfrm>
        </p:grpSpPr>
        <mc:AlternateContent xmlns:mc="http://schemas.openxmlformats.org/markup-compatibility/2006">
          <mc:Choice xmlns:p14="http://schemas.microsoft.com/office/powerpoint/2010/main" Requires="p14">
            <p:contentPart p14:bwMode="auto" r:id="rId129">
              <p14:nvContentPartPr>
                <p14:cNvPr id="142" name="Ink 141">
                  <a:extLst>
                    <a:ext uri="{FF2B5EF4-FFF2-40B4-BE49-F238E27FC236}">
                      <a16:creationId xmlns:a16="http://schemas.microsoft.com/office/drawing/2014/main" id="{F56B395A-6BB8-DE77-290A-E4911F193523}"/>
                    </a:ext>
                  </a:extLst>
                </p14:cNvPr>
                <p14:cNvContentPartPr/>
                <p14:nvPr/>
              </p14:nvContentPartPr>
              <p14:xfrm>
                <a:off x="6431991" y="3447217"/>
                <a:ext cx="599400" cy="215280"/>
              </p14:xfrm>
            </p:contentPart>
          </mc:Choice>
          <mc:Fallback>
            <p:pic>
              <p:nvPicPr>
                <p:cNvPr id="142" name="Ink 141">
                  <a:extLst>
                    <a:ext uri="{FF2B5EF4-FFF2-40B4-BE49-F238E27FC236}">
                      <a16:creationId xmlns:a16="http://schemas.microsoft.com/office/drawing/2014/main" id="{F56B395A-6BB8-DE77-290A-E4911F193523}"/>
                    </a:ext>
                  </a:extLst>
                </p:cNvPr>
                <p:cNvPicPr/>
                <p:nvPr/>
              </p:nvPicPr>
              <p:blipFill>
                <a:blip r:embed="rId130"/>
                <a:stretch>
                  <a:fillRect/>
                </a:stretch>
              </p:blipFill>
              <p:spPr>
                <a:xfrm>
                  <a:off x="6425871" y="3441097"/>
                  <a:ext cx="61164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143" name="Ink 142">
                  <a:extLst>
                    <a:ext uri="{FF2B5EF4-FFF2-40B4-BE49-F238E27FC236}">
                      <a16:creationId xmlns:a16="http://schemas.microsoft.com/office/drawing/2014/main" id="{476B09F0-6807-CB1C-2B6F-EA3EDCBE53A3}"/>
                    </a:ext>
                  </a:extLst>
                </p14:cNvPr>
                <p14:cNvContentPartPr/>
                <p14:nvPr/>
              </p14:nvContentPartPr>
              <p14:xfrm>
                <a:off x="6615591" y="3713257"/>
                <a:ext cx="108360" cy="236160"/>
              </p14:xfrm>
            </p:contentPart>
          </mc:Choice>
          <mc:Fallback>
            <p:pic>
              <p:nvPicPr>
                <p:cNvPr id="143" name="Ink 142">
                  <a:extLst>
                    <a:ext uri="{FF2B5EF4-FFF2-40B4-BE49-F238E27FC236}">
                      <a16:creationId xmlns:a16="http://schemas.microsoft.com/office/drawing/2014/main" id="{476B09F0-6807-CB1C-2B6F-EA3EDCBE53A3}"/>
                    </a:ext>
                  </a:extLst>
                </p:cNvPr>
                <p:cNvPicPr/>
                <p:nvPr/>
              </p:nvPicPr>
              <p:blipFill>
                <a:blip r:embed="rId132"/>
                <a:stretch>
                  <a:fillRect/>
                </a:stretch>
              </p:blipFill>
              <p:spPr>
                <a:xfrm>
                  <a:off x="6609471" y="3707137"/>
                  <a:ext cx="12060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144" name="Ink 143">
                  <a:extLst>
                    <a:ext uri="{FF2B5EF4-FFF2-40B4-BE49-F238E27FC236}">
                      <a16:creationId xmlns:a16="http://schemas.microsoft.com/office/drawing/2014/main" id="{6DEE7EFA-DEFB-5820-BF72-3BA62CFFEED0}"/>
                    </a:ext>
                  </a:extLst>
                </p14:cNvPr>
                <p14:cNvContentPartPr/>
                <p14:nvPr/>
              </p14:nvContentPartPr>
              <p14:xfrm>
                <a:off x="6633591" y="3870937"/>
                <a:ext cx="42840" cy="11880"/>
              </p14:xfrm>
            </p:contentPart>
          </mc:Choice>
          <mc:Fallback>
            <p:pic>
              <p:nvPicPr>
                <p:cNvPr id="144" name="Ink 143">
                  <a:extLst>
                    <a:ext uri="{FF2B5EF4-FFF2-40B4-BE49-F238E27FC236}">
                      <a16:creationId xmlns:a16="http://schemas.microsoft.com/office/drawing/2014/main" id="{6DEE7EFA-DEFB-5820-BF72-3BA62CFFEED0}"/>
                    </a:ext>
                  </a:extLst>
                </p:cNvPr>
                <p:cNvPicPr/>
                <p:nvPr/>
              </p:nvPicPr>
              <p:blipFill>
                <a:blip r:embed="rId134"/>
                <a:stretch>
                  <a:fillRect/>
                </a:stretch>
              </p:blipFill>
              <p:spPr>
                <a:xfrm>
                  <a:off x="6627471" y="3864817"/>
                  <a:ext cx="5508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145" name="Ink 144">
                  <a:extLst>
                    <a:ext uri="{FF2B5EF4-FFF2-40B4-BE49-F238E27FC236}">
                      <a16:creationId xmlns:a16="http://schemas.microsoft.com/office/drawing/2014/main" id="{B83F4609-463E-CA3F-7C9A-9CBC79DD0F45}"/>
                    </a:ext>
                  </a:extLst>
                </p14:cNvPr>
                <p14:cNvContentPartPr/>
                <p14:nvPr/>
              </p14:nvContentPartPr>
              <p14:xfrm>
                <a:off x="6713511" y="3852577"/>
                <a:ext cx="194760" cy="116640"/>
              </p14:xfrm>
            </p:contentPart>
          </mc:Choice>
          <mc:Fallback>
            <p:pic>
              <p:nvPicPr>
                <p:cNvPr id="145" name="Ink 144">
                  <a:extLst>
                    <a:ext uri="{FF2B5EF4-FFF2-40B4-BE49-F238E27FC236}">
                      <a16:creationId xmlns:a16="http://schemas.microsoft.com/office/drawing/2014/main" id="{B83F4609-463E-CA3F-7C9A-9CBC79DD0F45}"/>
                    </a:ext>
                  </a:extLst>
                </p:cNvPr>
                <p:cNvPicPr/>
                <p:nvPr/>
              </p:nvPicPr>
              <p:blipFill>
                <a:blip r:embed="rId136"/>
                <a:stretch>
                  <a:fillRect/>
                </a:stretch>
              </p:blipFill>
              <p:spPr>
                <a:xfrm>
                  <a:off x="6707391" y="3846457"/>
                  <a:ext cx="20700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146" name="Ink 145">
                  <a:extLst>
                    <a:ext uri="{FF2B5EF4-FFF2-40B4-BE49-F238E27FC236}">
                      <a16:creationId xmlns:a16="http://schemas.microsoft.com/office/drawing/2014/main" id="{805AB6C9-88F6-568C-53D9-B755E8CD250B}"/>
                    </a:ext>
                  </a:extLst>
                </p14:cNvPr>
                <p14:cNvContentPartPr/>
                <p14:nvPr/>
              </p14:nvContentPartPr>
              <p14:xfrm>
                <a:off x="6985311" y="3720817"/>
                <a:ext cx="18000" cy="72360"/>
              </p14:xfrm>
            </p:contentPart>
          </mc:Choice>
          <mc:Fallback>
            <p:pic>
              <p:nvPicPr>
                <p:cNvPr id="146" name="Ink 145">
                  <a:extLst>
                    <a:ext uri="{FF2B5EF4-FFF2-40B4-BE49-F238E27FC236}">
                      <a16:creationId xmlns:a16="http://schemas.microsoft.com/office/drawing/2014/main" id="{805AB6C9-88F6-568C-53D9-B755E8CD250B}"/>
                    </a:ext>
                  </a:extLst>
                </p:cNvPr>
                <p:cNvPicPr/>
                <p:nvPr/>
              </p:nvPicPr>
              <p:blipFill>
                <a:blip r:embed="rId138"/>
                <a:stretch>
                  <a:fillRect/>
                </a:stretch>
              </p:blipFill>
              <p:spPr>
                <a:xfrm>
                  <a:off x="6979191" y="3714697"/>
                  <a:ext cx="3024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147" name="Ink 146">
                  <a:extLst>
                    <a:ext uri="{FF2B5EF4-FFF2-40B4-BE49-F238E27FC236}">
                      <a16:creationId xmlns:a16="http://schemas.microsoft.com/office/drawing/2014/main" id="{EEF733B7-1C43-DC68-7296-A6ADBE55EA61}"/>
                    </a:ext>
                  </a:extLst>
                </p14:cNvPr>
                <p14:cNvContentPartPr/>
                <p14:nvPr/>
              </p14:nvContentPartPr>
              <p14:xfrm>
                <a:off x="7002951" y="3720457"/>
                <a:ext cx="32040" cy="253800"/>
              </p14:xfrm>
            </p:contentPart>
          </mc:Choice>
          <mc:Fallback>
            <p:pic>
              <p:nvPicPr>
                <p:cNvPr id="147" name="Ink 146">
                  <a:extLst>
                    <a:ext uri="{FF2B5EF4-FFF2-40B4-BE49-F238E27FC236}">
                      <a16:creationId xmlns:a16="http://schemas.microsoft.com/office/drawing/2014/main" id="{EEF733B7-1C43-DC68-7296-A6ADBE55EA61}"/>
                    </a:ext>
                  </a:extLst>
                </p:cNvPr>
                <p:cNvPicPr/>
                <p:nvPr/>
              </p:nvPicPr>
              <p:blipFill>
                <a:blip r:embed="rId140"/>
                <a:stretch>
                  <a:fillRect/>
                </a:stretch>
              </p:blipFill>
              <p:spPr>
                <a:xfrm>
                  <a:off x="6996831" y="3714337"/>
                  <a:ext cx="4428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148" name="Ink 147">
                  <a:extLst>
                    <a:ext uri="{FF2B5EF4-FFF2-40B4-BE49-F238E27FC236}">
                      <a16:creationId xmlns:a16="http://schemas.microsoft.com/office/drawing/2014/main" id="{82916129-B0FF-D044-0737-A61905B5D55B}"/>
                    </a:ext>
                  </a:extLst>
                </p14:cNvPr>
                <p14:cNvContentPartPr/>
                <p14:nvPr/>
              </p14:nvContentPartPr>
              <p14:xfrm>
                <a:off x="6789831" y="4007737"/>
                <a:ext cx="333000" cy="88920"/>
              </p14:xfrm>
            </p:contentPart>
          </mc:Choice>
          <mc:Fallback>
            <p:pic>
              <p:nvPicPr>
                <p:cNvPr id="148" name="Ink 147">
                  <a:extLst>
                    <a:ext uri="{FF2B5EF4-FFF2-40B4-BE49-F238E27FC236}">
                      <a16:creationId xmlns:a16="http://schemas.microsoft.com/office/drawing/2014/main" id="{82916129-B0FF-D044-0737-A61905B5D55B}"/>
                    </a:ext>
                  </a:extLst>
                </p:cNvPr>
                <p:cNvPicPr/>
                <p:nvPr/>
              </p:nvPicPr>
              <p:blipFill>
                <a:blip r:embed="rId142"/>
                <a:stretch>
                  <a:fillRect/>
                </a:stretch>
              </p:blipFill>
              <p:spPr>
                <a:xfrm>
                  <a:off x="6783711" y="4001617"/>
                  <a:ext cx="345240" cy="101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3">
            <p14:nvContentPartPr>
              <p14:cNvPr id="150" name="Ink 149">
                <a:extLst>
                  <a:ext uri="{FF2B5EF4-FFF2-40B4-BE49-F238E27FC236}">
                    <a16:creationId xmlns:a16="http://schemas.microsoft.com/office/drawing/2014/main" id="{DDAA59AD-816E-C029-8D1B-8AA36F56ABDB}"/>
                  </a:ext>
                </a:extLst>
              </p14:cNvPr>
              <p14:cNvContentPartPr/>
              <p14:nvPr/>
            </p14:nvContentPartPr>
            <p14:xfrm>
              <a:off x="2669271" y="1424737"/>
              <a:ext cx="248040" cy="377640"/>
            </p14:xfrm>
          </p:contentPart>
        </mc:Choice>
        <mc:Fallback>
          <p:pic>
            <p:nvPicPr>
              <p:cNvPr id="150" name="Ink 149">
                <a:extLst>
                  <a:ext uri="{FF2B5EF4-FFF2-40B4-BE49-F238E27FC236}">
                    <a16:creationId xmlns:a16="http://schemas.microsoft.com/office/drawing/2014/main" id="{DDAA59AD-816E-C029-8D1B-8AA36F56ABDB}"/>
                  </a:ext>
                </a:extLst>
              </p:cNvPr>
              <p:cNvPicPr/>
              <p:nvPr/>
            </p:nvPicPr>
            <p:blipFill>
              <a:blip r:embed="rId144"/>
              <a:stretch>
                <a:fillRect/>
              </a:stretch>
            </p:blipFill>
            <p:spPr>
              <a:xfrm>
                <a:off x="2663151" y="1418617"/>
                <a:ext cx="260280" cy="389880"/>
              </a:xfrm>
              <a:prstGeom prst="rect">
                <a:avLst/>
              </a:prstGeom>
            </p:spPr>
          </p:pic>
        </mc:Fallback>
      </mc:AlternateContent>
    </p:spTree>
    <p:extLst>
      <p:ext uri="{BB962C8B-B14F-4D97-AF65-F5344CB8AC3E}">
        <p14:creationId xmlns:p14="http://schemas.microsoft.com/office/powerpoint/2010/main" val="3514271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4</a:t>
            </a:fld>
            <a:endParaRPr/>
          </a:p>
        </p:txBody>
      </p:sp>
      <p:sp>
        <p:nvSpPr>
          <p:cNvPr id="170" name="Google Shape;170;p38"/>
          <p:cNvSpPr txBox="1"/>
          <p:nvPr/>
        </p:nvSpPr>
        <p:spPr>
          <a:xfrm>
            <a:off x="737938" y="882317"/>
            <a:ext cx="332815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rgbClr val="000000"/>
                </a:solidFill>
                <a:latin typeface="Times New Roman"/>
                <a:ea typeface="Times New Roman"/>
                <a:cs typeface="Times New Roman"/>
                <a:sym typeface="Times New Roman"/>
              </a:rPr>
              <a:t>Asymptotic Analysis</a:t>
            </a:r>
            <a:endParaRPr sz="2800" b="1" i="0" u="none" strike="noStrike" cap="none">
              <a:solidFill>
                <a:srgbClr val="000000"/>
              </a:solidFill>
              <a:latin typeface="Times New Roman"/>
              <a:ea typeface="Times New Roman"/>
              <a:cs typeface="Times New Roman"/>
              <a:sym typeface="Times New Roman"/>
            </a:endParaRPr>
          </a:p>
        </p:txBody>
      </p:sp>
      <p:sp>
        <p:nvSpPr>
          <p:cNvPr id="171" name="Google Shape;171;p38"/>
          <p:cNvSpPr txBox="1"/>
          <p:nvPr/>
        </p:nvSpPr>
        <p:spPr>
          <a:xfrm>
            <a:off x="737938" y="1628274"/>
            <a:ext cx="10773102" cy="4093428"/>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000"/>
              <a:buFont typeface="Arial"/>
              <a:buChar char="•"/>
            </a:pPr>
            <a:r>
              <a:rPr lang="en-IN" sz="2000" b="1" i="1" u="none" strike="noStrike" cap="none">
                <a:solidFill>
                  <a:srgbClr val="000000"/>
                </a:solidFill>
                <a:latin typeface="Times New Roman"/>
                <a:ea typeface="Times New Roman"/>
                <a:cs typeface="Times New Roman"/>
                <a:sym typeface="Times New Roman"/>
              </a:rPr>
              <a:t>Dictionary meaning:</a:t>
            </a:r>
            <a:r>
              <a:rPr lang="en-IN" sz="2000" b="0" i="1" u="none" strike="noStrike" cap="none">
                <a:solidFill>
                  <a:srgbClr val="000000"/>
                </a:solidFill>
                <a:latin typeface="Times New Roman"/>
                <a:ea typeface="Times New Roman"/>
                <a:cs typeface="Times New Roman"/>
                <a:sym typeface="Times New Roman"/>
              </a:rPr>
              <a:t> “Asymptotic function approaches a given value as an expression containing a 			variable tends to infinity.”</a:t>
            </a:r>
            <a:endParaRPr sz="1400" b="0" i="0" u="none" strike="noStrike" cap="none">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rgbClr val="000000"/>
              </a:buClr>
              <a:buSzPts val="2000"/>
              <a:buFont typeface="Arial"/>
              <a:buNone/>
            </a:pPr>
            <a:endParaRPr sz="2000" b="0" i="1" u="none" strike="noStrike" cap="none">
              <a:solidFill>
                <a:srgbClr val="0000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2000"/>
              <a:buFont typeface="Arial"/>
              <a:buChar char="•"/>
            </a:pPr>
            <a:r>
              <a:rPr lang="en-IN" sz="2000" b="0" i="0" u="none" strike="noStrike" cap="none">
                <a:solidFill>
                  <a:srgbClr val="000000"/>
                </a:solidFill>
                <a:latin typeface="Times New Roman"/>
                <a:ea typeface="Times New Roman"/>
                <a:cs typeface="Times New Roman"/>
                <a:sym typeface="Times New Roman"/>
              </a:rPr>
              <a:t>We are concerned with how the </a:t>
            </a:r>
            <a:r>
              <a:rPr lang="en-IN" sz="2000" b="1" i="0" u="none" strike="noStrike" cap="none">
                <a:solidFill>
                  <a:srgbClr val="FF0000"/>
                </a:solidFill>
                <a:latin typeface="Times New Roman"/>
                <a:ea typeface="Times New Roman"/>
                <a:cs typeface="Times New Roman"/>
                <a:sym typeface="Times New Roman"/>
              </a:rPr>
              <a:t>running time </a:t>
            </a:r>
            <a:r>
              <a:rPr lang="en-IN" sz="2000" b="0" i="0" u="none" strike="noStrike" cap="none">
                <a:solidFill>
                  <a:srgbClr val="000000"/>
                </a:solidFill>
                <a:latin typeface="Times New Roman"/>
                <a:ea typeface="Times New Roman"/>
                <a:cs typeface="Times New Roman"/>
                <a:sym typeface="Times New Roman"/>
              </a:rPr>
              <a:t>of an algorithm increases with the size </a:t>
            </a:r>
            <a:r>
              <a:rPr lang="en-IN" sz="2000" b="1" i="0" u="none" strike="noStrike" cap="none">
                <a:solidFill>
                  <a:srgbClr val="FF0000"/>
                </a:solidFill>
                <a:latin typeface="Times New Roman"/>
                <a:ea typeface="Times New Roman"/>
                <a:cs typeface="Times New Roman"/>
                <a:sym typeface="Times New Roman"/>
              </a:rPr>
              <a:t>of the input in the limit, </a:t>
            </a:r>
            <a:r>
              <a:rPr lang="en-IN" sz="2000" b="1" i="0" u="none" strike="noStrike" cap="none">
                <a:solidFill>
                  <a:srgbClr val="00B050"/>
                </a:solidFill>
                <a:latin typeface="Times New Roman"/>
                <a:ea typeface="Times New Roman"/>
                <a:cs typeface="Times New Roman"/>
                <a:sym typeface="Times New Roman"/>
              </a:rPr>
              <a:t>as the size of the input increases without bounds.</a:t>
            </a:r>
            <a:endParaRPr sz="1400" b="0" i="0" u="none" strike="noStrike" cap="none">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rgbClr val="000000"/>
              </a:buClr>
              <a:buSzPts val="2000"/>
              <a:buFont typeface="Arial"/>
              <a:buNone/>
            </a:pPr>
            <a:endParaRPr sz="2000" b="1" i="0" u="none" strike="noStrike" cap="none">
              <a:solidFill>
                <a:srgbClr val="00B05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2000"/>
              <a:buFont typeface="Arial"/>
              <a:buChar char="•"/>
            </a:pPr>
            <a:r>
              <a:rPr lang="en-IN" sz="2000" b="0" i="0" u="none" strike="noStrike" cap="none">
                <a:solidFill>
                  <a:schemeClr val="dk1"/>
                </a:solidFill>
                <a:latin typeface="Times New Roman"/>
                <a:ea typeface="Times New Roman"/>
                <a:cs typeface="Times New Roman"/>
                <a:sym typeface="Times New Roman"/>
              </a:rPr>
              <a:t>An algorithm that is </a:t>
            </a:r>
            <a:r>
              <a:rPr lang="en-IN" sz="2000" b="0" i="0" u="none" strike="noStrike" cap="none">
                <a:solidFill>
                  <a:srgbClr val="FF0000"/>
                </a:solidFill>
                <a:latin typeface="Times New Roman"/>
                <a:ea typeface="Times New Roman"/>
                <a:cs typeface="Times New Roman"/>
                <a:sym typeface="Times New Roman"/>
              </a:rPr>
              <a:t>asymptotically</a:t>
            </a:r>
            <a:r>
              <a:rPr lang="en-IN" sz="2000" b="0" i="0" u="none" strike="noStrike" cap="none">
                <a:solidFill>
                  <a:schemeClr val="dk1"/>
                </a:solidFill>
                <a:latin typeface="Times New Roman"/>
                <a:ea typeface="Times New Roman"/>
                <a:cs typeface="Times New Roman"/>
                <a:sym typeface="Times New Roman"/>
              </a:rPr>
              <a:t> more efficient will be the best choice for all but very small input.</a:t>
            </a:r>
            <a:endParaRPr sz="1400" b="0" i="0" u="none" strike="noStrike" cap="none">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2000"/>
              <a:buFont typeface="Arial"/>
              <a:buChar char="•"/>
            </a:pPr>
            <a:r>
              <a:rPr lang="en-IN" sz="2000" b="0" i="0" u="none" strike="noStrike" cap="none">
                <a:solidFill>
                  <a:schemeClr val="dk1"/>
                </a:solidFill>
                <a:latin typeface="Times New Roman"/>
                <a:ea typeface="Times New Roman"/>
                <a:cs typeface="Times New Roman"/>
                <a:sym typeface="Times New Roman"/>
              </a:rPr>
              <a:t>The notations we use to describe the asymptotic running time of an algorithm are defined in terms of functions whose domain is the set of natural numbers, </a:t>
            </a:r>
            <a:r>
              <a:rPr lang="en-IN" sz="2000" b="1" i="0" u="none" strike="noStrike" cap="none">
                <a:solidFill>
                  <a:schemeClr val="dk1"/>
                </a:solidFill>
                <a:latin typeface="Times New Roman"/>
                <a:ea typeface="Times New Roman"/>
                <a:cs typeface="Times New Roman"/>
                <a:sym typeface="Times New Roman"/>
              </a:rPr>
              <a:t>N = </a:t>
            </a:r>
            <a:r>
              <a:rPr lang="en-IN" sz="2000" b="0" i="0" u="none" strike="noStrike" cap="none">
                <a:solidFill>
                  <a:schemeClr val="dk1"/>
                </a:solidFill>
                <a:latin typeface="Times New Roman"/>
                <a:ea typeface="Times New Roman"/>
                <a:cs typeface="Times New Roman"/>
                <a:sym typeface="Times New Roman"/>
              </a:rPr>
              <a:t>{0,1,2,…}.</a:t>
            </a:r>
            <a:endParaRPr sz="1400" b="0" i="0" u="none" strike="noStrike" cap="none">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2000"/>
              <a:buFont typeface="Arial"/>
              <a:buChar char="•"/>
            </a:pPr>
            <a:r>
              <a:rPr lang="en-IN" sz="2000" b="0" i="0" u="none" strike="noStrike" cap="none">
                <a:solidFill>
                  <a:schemeClr val="dk1"/>
                </a:solidFill>
                <a:latin typeface="Times New Roman"/>
                <a:ea typeface="Times New Roman"/>
                <a:cs typeface="Times New Roman"/>
                <a:sym typeface="Times New Roman"/>
              </a:rPr>
              <a:t>They are used for defined worst-case running-time function </a:t>
            </a:r>
            <a:r>
              <a:rPr lang="en-IN" sz="2000" b="1" i="0" u="none" strike="noStrike" cap="none">
                <a:solidFill>
                  <a:schemeClr val="dk1"/>
                </a:solidFill>
                <a:latin typeface="Times New Roman"/>
                <a:ea typeface="Times New Roman"/>
                <a:cs typeface="Times New Roman"/>
                <a:sym typeface="Times New Roman"/>
              </a:rPr>
              <a:t>T(n), </a:t>
            </a:r>
            <a:r>
              <a:rPr lang="en-IN" sz="2000" b="0" i="0" u="none" strike="noStrike" cap="none">
                <a:solidFill>
                  <a:schemeClr val="dk1"/>
                </a:solidFill>
                <a:latin typeface="Times New Roman"/>
                <a:ea typeface="Times New Roman"/>
                <a:cs typeface="Times New Roman"/>
                <a:sym typeface="Times New Roman"/>
              </a:rPr>
              <a:t>which usually is defined only on integer input sizes.</a:t>
            </a: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5</a:t>
            </a:fld>
            <a:endParaRPr/>
          </a:p>
        </p:txBody>
      </p:sp>
      <p:sp>
        <p:nvSpPr>
          <p:cNvPr id="184" name="Google Shape;184;p40"/>
          <p:cNvSpPr txBox="1"/>
          <p:nvPr/>
        </p:nvSpPr>
        <p:spPr>
          <a:xfrm>
            <a:off x="721896" y="385012"/>
            <a:ext cx="5702330" cy="523220"/>
          </a:xfrm>
          <a:prstGeom prst="rect">
            <a:avLst/>
          </a:prstGeom>
          <a:blipFill rotWithShape="1">
            <a:blip r:embed="rId3">
              <a:alphaModFix/>
            </a:blip>
            <a:stretch>
              <a:fillRect l="-2135" t="-11624" b="-3139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185" name="Google Shape;185;p40"/>
          <p:cNvPicPr preferRelativeResize="0"/>
          <p:nvPr/>
        </p:nvPicPr>
        <p:blipFill rotWithShape="1">
          <a:blip r:embed="rId4">
            <a:alphaModFix/>
          </a:blip>
          <a:srcRect l="4931" t="3530" r="3021" b="10695"/>
          <a:stretch/>
        </p:blipFill>
        <p:spPr>
          <a:xfrm rot="-5400000">
            <a:off x="2936947" y="-1276590"/>
            <a:ext cx="5820804" cy="10026318"/>
          </a:xfrm>
          <a:prstGeom prst="rect">
            <a:avLst/>
          </a:prstGeom>
          <a:noFill/>
          <a:ln>
            <a:noFill/>
          </a:ln>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3F311938-4A47-2D40-4B5B-5F53D58C68A1}"/>
                  </a:ext>
                </a:extLst>
              </p14:cNvPr>
              <p14:cNvContentPartPr/>
              <p14:nvPr/>
            </p14:nvContentPartPr>
            <p14:xfrm>
              <a:off x="1134720" y="1205640"/>
              <a:ext cx="10883160" cy="4550040"/>
            </p14:xfrm>
          </p:contentPart>
        </mc:Choice>
        <mc:Fallback>
          <p:pic>
            <p:nvPicPr>
              <p:cNvPr id="2" name="Ink 1">
                <a:extLst>
                  <a:ext uri="{FF2B5EF4-FFF2-40B4-BE49-F238E27FC236}">
                    <a16:creationId xmlns:a16="http://schemas.microsoft.com/office/drawing/2014/main" id="{3F311938-4A47-2D40-4B5B-5F53D58C68A1}"/>
                  </a:ext>
                </a:extLst>
              </p:cNvPr>
              <p:cNvPicPr/>
              <p:nvPr/>
            </p:nvPicPr>
            <p:blipFill>
              <a:blip r:embed="rId6"/>
              <a:stretch>
                <a:fillRect/>
              </a:stretch>
            </p:blipFill>
            <p:spPr>
              <a:xfrm>
                <a:off x="1125360" y="1196280"/>
                <a:ext cx="10901880" cy="456876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9E5873-B4B8-355C-E026-5E983D5AE6C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6</a:t>
            </a:fld>
            <a:endParaRPr lang="en-IN"/>
          </a:p>
        </p:txBody>
      </p:sp>
    </p:spTree>
    <p:extLst>
      <p:ext uri="{BB962C8B-B14F-4D97-AF65-F5344CB8AC3E}">
        <p14:creationId xmlns:p14="http://schemas.microsoft.com/office/powerpoint/2010/main" val="1595955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9B5953-A0DA-BBFC-3322-D9129129845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7</a:t>
            </a:fld>
            <a:endParaRPr lang="en-IN"/>
          </a:p>
        </p:txBody>
      </p:sp>
    </p:spTree>
    <p:extLst>
      <p:ext uri="{BB962C8B-B14F-4D97-AF65-F5344CB8AC3E}">
        <p14:creationId xmlns:p14="http://schemas.microsoft.com/office/powerpoint/2010/main" val="2926021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FA711A-CDAF-CC1C-8FF7-9EDAD911734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8</a:t>
            </a:fld>
            <a:endParaRPr lang="en-IN"/>
          </a:p>
        </p:txBody>
      </p:sp>
    </p:spTree>
    <p:extLst>
      <p:ext uri="{BB962C8B-B14F-4D97-AF65-F5344CB8AC3E}">
        <p14:creationId xmlns:p14="http://schemas.microsoft.com/office/powerpoint/2010/main" val="2382315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9</a:t>
            </a:fld>
            <a:endParaRPr/>
          </a:p>
        </p:txBody>
      </p:sp>
      <p:sp>
        <p:nvSpPr>
          <p:cNvPr id="191" name="Google Shape;191;p41"/>
          <p:cNvSpPr txBox="1"/>
          <p:nvPr/>
        </p:nvSpPr>
        <p:spPr>
          <a:xfrm>
            <a:off x="721896" y="385012"/>
            <a:ext cx="5702330" cy="523220"/>
          </a:xfrm>
          <a:prstGeom prst="rect">
            <a:avLst/>
          </a:prstGeom>
          <a:blipFill rotWithShape="1">
            <a:blip r:embed="rId3">
              <a:alphaModFix/>
            </a:blip>
            <a:stretch>
              <a:fillRect l="-2135" t="-11624" b="-3139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192" name="Google Shape;192;p41"/>
          <p:cNvPicPr preferRelativeResize="0"/>
          <p:nvPr/>
        </p:nvPicPr>
        <p:blipFill rotWithShape="1">
          <a:blip r:embed="rId4">
            <a:alphaModFix/>
          </a:blip>
          <a:srcRect l="9307" b="2457"/>
          <a:stretch/>
        </p:blipFill>
        <p:spPr>
          <a:xfrm rot="-5400000">
            <a:off x="3314544" y="-1466918"/>
            <a:ext cx="5763517" cy="1037116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1202</TotalTime>
  <Words>1002</Words>
  <Application>Microsoft Office PowerPoint</Application>
  <PresentationFormat>Widescreen</PresentationFormat>
  <Paragraphs>321</Paragraphs>
  <Slides>31</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Calibri</vt:lpstr>
      <vt:lpstr>Arial</vt:lpstr>
      <vt:lpstr>Aptos Display</vt:lpstr>
      <vt:lpstr>Serif</vt:lpstr>
      <vt:lpstr>Helvetica Neue</vt:lpstr>
      <vt:lpstr>Times New Roman</vt:lpstr>
      <vt:lpstr>Arial Unicode MS</vt:lpstr>
      <vt:lpstr>Aptos</vt:lpstr>
      <vt:lpstr>Office Theme</vt:lpstr>
      <vt:lpstr>Designing and Analysis of Algorithms Course Code: ECS 5101/CS514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Insertion sort</vt:lpstr>
      <vt:lpstr>Example of insertion sort</vt:lpstr>
      <vt:lpstr>Example of insertion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Rahul Mishra</cp:lastModifiedBy>
  <cp:revision>43</cp:revision>
  <dcterms:created xsi:type="dcterms:W3CDTF">2023-01-02T04:30:03Z</dcterms:created>
  <dcterms:modified xsi:type="dcterms:W3CDTF">2025-08-31T03:28:34Z</dcterms:modified>
</cp:coreProperties>
</file>