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39"/>
  </p:notesMasterIdLst>
  <p:sldIdLst>
    <p:sldId id="383" r:id="rId2"/>
    <p:sldId id="277" r:id="rId3"/>
    <p:sldId id="278" r:id="rId4"/>
    <p:sldId id="384" r:id="rId5"/>
    <p:sldId id="280" r:id="rId6"/>
    <p:sldId id="385" r:id="rId7"/>
    <p:sldId id="282" r:id="rId8"/>
    <p:sldId id="386" r:id="rId9"/>
    <p:sldId id="387" r:id="rId10"/>
    <p:sldId id="380" r:id="rId11"/>
    <p:sldId id="388" r:id="rId12"/>
    <p:sldId id="389" r:id="rId13"/>
    <p:sldId id="288" r:id="rId14"/>
    <p:sldId id="398" r:id="rId15"/>
    <p:sldId id="390" r:id="rId16"/>
    <p:sldId id="391" r:id="rId17"/>
    <p:sldId id="392" r:id="rId18"/>
    <p:sldId id="393" r:id="rId19"/>
    <p:sldId id="394" r:id="rId20"/>
    <p:sldId id="265" r:id="rId21"/>
    <p:sldId id="264" r:id="rId22"/>
    <p:sldId id="266" r:id="rId23"/>
    <p:sldId id="399" r:id="rId24"/>
    <p:sldId id="417" r:id="rId25"/>
    <p:sldId id="366" r:id="rId26"/>
    <p:sldId id="367" r:id="rId27"/>
    <p:sldId id="368" r:id="rId28"/>
    <p:sldId id="369" r:id="rId29"/>
    <p:sldId id="298" r:id="rId30"/>
    <p:sldId id="299" r:id="rId31"/>
    <p:sldId id="300" r:id="rId32"/>
    <p:sldId id="301" r:id="rId33"/>
    <p:sldId id="302" r:id="rId34"/>
    <p:sldId id="416" r:id="rId35"/>
    <p:sldId id="404" r:id="rId36"/>
    <p:sldId id="405" r:id="rId37"/>
    <p:sldId id="303" r:id="rId38"/>
  </p:sldIdLst>
  <p:sldSz cx="12192000" cy="6858000"/>
  <p:notesSz cx="6858000" cy="9144000"/>
  <p:embeddedFontLst>
    <p:embeddedFont>
      <p:font typeface="Arial Black" panose="020B0A04020102020204" pitchFamily="34" charset="0"/>
      <p:bold r:id="rId40"/>
    </p:embeddedFont>
    <p:embeddedFont>
      <p:font typeface="Helvetica Neue" panose="020B060402020202020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64" roundtripDataSignature="AMtx7mg1RiiH1V00hBFey73LGlFy9jFH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1A412-469F-4CD8-821D-85BF05400842}" v="2" dt="2025-09-07T04:22:49.237"/>
  </p1510:revLst>
</p1510:revInfo>
</file>

<file path=ppt/tableStyles.xml><?xml version="1.0" encoding="utf-8"?>
<a:tblStyleLst xmlns:a="http://schemas.openxmlformats.org/drawingml/2006/main" def="{6D93F2BA-12AC-4E3E-8EDC-AAE0573C1F7D}">
  <a:tblStyle styleId="{6D93F2BA-12AC-4E3E-8EDC-AAE0573C1F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64" Type="http://customschemas.google.com/relationships/presentationmetadata" Target="meta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Mishra" userId="57c6469e-ac64-4888-811b-35f0aabddbad" providerId="ADAL" clId="{57A1A412-469F-4CD8-821D-85BF05400842}"/>
    <pc:docChg chg="addSld modSld">
      <pc:chgData name="Rahul Mishra" userId="57c6469e-ac64-4888-811b-35f0aabddbad" providerId="ADAL" clId="{57A1A412-469F-4CD8-821D-85BF05400842}" dt="2025-09-07T04:22:49.221" v="1"/>
      <pc:docMkLst>
        <pc:docMk/>
      </pc:docMkLst>
      <pc:sldChg chg="addSp">
        <pc:chgData name="Rahul Mishra" userId="57c6469e-ac64-4888-811b-35f0aabddbad" providerId="ADAL" clId="{57A1A412-469F-4CD8-821D-85BF05400842}" dt="2025-09-07T03:41:11.867" v="0"/>
        <pc:sldMkLst>
          <pc:docMk/>
          <pc:sldMk cId="630169065" sldId="266"/>
        </pc:sldMkLst>
        <pc:inkChg chg="add">
          <ac:chgData name="Rahul Mishra" userId="57c6469e-ac64-4888-811b-35f0aabddbad" providerId="ADAL" clId="{57A1A412-469F-4CD8-821D-85BF05400842}" dt="2025-09-07T03:41:11.867" v="0"/>
          <ac:inkMkLst>
            <pc:docMk/>
            <pc:sldMk cId="630169065" sldId="266"/>
            <ac:inkMk id="3" creationId="{4F32DFD6-B8E9-F756-BF39-B39D3D746AB7}"/>
          </ac:inkMkLst>
        </pc:inkChg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2182143427" sldId="298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430712330" sldId="299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2853893709" sldId="300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242180997" sldId="301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799010131" sldId="302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2187071181" sldId="303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256313146" sldId="366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617587182" sldId="367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1559975623" sldId="368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336479956" sldId="369"/>
        </pc:sldMkLst>
      </pc:sldChg>
      <pc:sldChg chg="addSp">
        <pc:chgData name="Rahul Mishra" userId="57c6469e-ac64-4888-811b-35f0aabddbad" providerId="ADAL" clId="{57A1A412-469F-4CD8-821D-85BF05400842}" dt="2025-09-07T03:41:11.867" v="0"/>
        <pc:sldMkLst>
          <pc:docMk/>
          <pc:sldMk cId="2796676358" sldId="389"/>
        </pc:sldMkLst>
        <pc:inkChg chg="add">
          <ac:chgData name="Rahul Mishra" userId="57c6469e-ac64-4888-811b-35f0aabddbad" providerId="ADAL" clId="{57A1A412-469F-4CD8-821D-85BF05400842}" dt="2025-09-07T03:41:11.867" v="0"/>
          <ac:inkMkLst>
            <pc:docMk/>
            <pc:sldMk cId="2796676358" sldId="389"/>
            <ac:inkMk id="2" creationId="{09E83F5C-F904-C2AA-D5FE-BEE14C3F7755}"/>
          </ac:inkMkLst>
        </pc:inkChg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745015001" sldId="399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1992141454" sldId="404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3614605564" sldId="405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9269740" sldId="416"/>
        </pc:sldMkLst>
      </pc:sldChg>
      <pc:sldChg chg="add">
        <pc:chgData name="Rahul Mishra" userId="57c6469e-ac64-4888-811b-35f0aabddbad" providerId="ADAL" clId="{57A1A412-469F-4CD8-821D-85BF05400842}" dt="2025-09-07T04:22:49.221" v="1"/>
        <pc:sldMkLst>
          <pc:docMk/>
          <pc:sldMk cId="2597579222" sldId="417"/>
        </pc:sldMkLst>
      </pc:sldChg>
    </pc:docChg>
  </pc:docChgLst>
  <pc:docChgLst>
    <pc:chgData name="Rahul Mishra" userId="57c6469e-ac64-4888-811b-35f0aabddbad" providerId="ADAL" clId="{680D4B02-B4C0-41BA-A980-8F55D8BB2EEE}"/>
    <pc:docChg chg="custSel modSld">
      <pc:chgData name="Rahul Mishra" userId="57c6469e-ac64-4888-811b-35f0aabddbad" providerId="ADAL" clId="{680D4B02-B4C0-41BA-A980-8F55D8BB2EEE}" dt="2025-02-22T02:40:47.124" v="5" actId="27636"/>
      <pc:docMkLst>
        <pc:docMk/>
      </pc:docMkLst>
      <pc:sldChg chg="addSp">
        <pc:chgData name="Rahul Mishra" userId="57c6469e-ac64-4888-811b-35f0aabddbad" providerId="ADAL" clId="{680D4B02-B4C0-41BA-A980-8F55D8BB2EEE}" dt="2025-02-22T02:40:46.910" v="0"/>
        <pc:sldMkLst>
          <pc:docMk/>
          <pc:sldMk cId="398065041" sldId="264"/>
        </pc:sldMkLst>
      </pc:sldChg>
      <pc:sldChg chg="addSp">
        <pc:chgData name="Rahul Mishra" userId="57c6469e-ac64-4888-811b-35f0aabddbad" providerId="ADAL" clId="{680D4B02-B4C0-41BA-A980-8F55D8BB2EEE}" dt="2025-02-22T02:40:46.910" v="0"/>
        <pc:sldMkLst>
          <pc:docMk/>
          <pc:sldMk cId="3580903429" sldId="277"/>
        </pc:sldMkLst>
      </pc:sldChg>
      <pc:sldChg chg="modSp mod">
        <pc:chgData name="Rahul Mishra" userId="57c6469e-ac64-4888-811b-35f0aabddbad" providerId="ADAL" clId="{680D4B02-B4C0-41BA-A980-8F55D8BB2EEE}" dt="2025-02-22T02:40:47.094" v="1" actId="27636"/>
        <pc:sldMkLst>
          <pc:docMk/>
          <pc:sldMk cId="3694793066" sldId="390"/>
        </pc:sldMkLst>
      </pc:sldChg>
      <pc:sldChg chg="modSp mod">
        <pc:chgData name="Rahul Mishra" userId="57c6469e-ac64-4888-811b-35f0aabddbad" providerId="ADAL" clId="{680D4B02-B4C0-41BA-A980-8F55D8BB2EEE}" dt="2025-02-22T02:40:47.102" v="2" actId="27636"/>
        <pc:sldMkLst>
          <pc:docMk/>
          <pc:sldMk cId="4090776321" sldId="391"/>
        </pc:sldMkLst>
      </pc:sldChg>
      <pc:sldChg chg="modSp mod">
        <pc:chgData name="Rahul Mishra" userId="57c6469e-ac64-4888-811b-35f0aabddbad" providerId="ADAL" clId="{680D4B02-B4C0-41BA-A980-8F55D8BB2EEE}" dt="2025-02-22T02:40:47.108" v="3" actId="27636"/>
        <pc:sldMkLst>
          <pc:docMk/>
          <pc:sldMk cId="533411327" sldId="392"/>
        </pc:sldMkLst>
      </pc:sldChg>
      <pc:sldChg chg="modSp mod">
        <pc:chgData name="Rahul Mishra" userId="57c6469e-ac64-4888-811b-35f0aabddbad" providerId="ADAL" clId="{680D4B02-B4C0-41BA-A980-8F55D8BB2EEE}" dt="2025-02-22T02:40:47.115" v="4" actId="27636"/>
        <pc:sldMkLst>
          <pc:docMk/>
          <pc:sldMk cId="3170865946" sldId="393"/>
        </pc:sldMkLst>
      </pc:sldChg>
      <pc:sldChg chg="modSp mod">
        <pc:chgData name="Rahul Mishra" userId="57c6469e-ac64-4888-811b-35f0aabddbad" providerId="ADAL" clId="{680D4B02-B4C0-41BA-A980-8F55D8BB2EEE}" dt="2025-02-22T02:40:47.124" v="5" actId="27636"/>
        <pc:sldMkLst>
          <pc:docMk/>
          <pc:sldMk cId="1426566100" sldId="394"/>
        </pc:sldMkLst>
      </pc:sldChg>
    </pc:docChg>
  </pc:docChgLst>
  <pc:docChgLst>
    <pc:chgData name="Rahul Mishra" userId="57c6469e-ac64-4888-811b-35f0aabddbad" providerId="ADAL" clId="{12316EC2-45EA-4090-81C1-7AE3A61C06D5}"/>
    <pc:docChg chg="custSel modSld">
      <pc:chgData name="Rahul Mishra" userId="57c6469e-ac64-4888-811b-35f0aabddbad" providerId="ADAL" clId="{12316EC2-45EA-4090-81C1-7AE3A61C06D5}" dt="2025-02-21T19:08:22.204" v="1" actId="478"/>
      <pc:docMkLst>
        <pc:docMk/>
      </pc:docMkLst>
      <pc:sldChg chg="delSp mod">
        <pc:chgData name="Rahul Mishra" userId="57c6469e-ac64-4888-811b-35f0aabddbad" providerId="ADAL" clId="{12316EC2-45EA-4090-81C1-7AE3A61C06D5}" dt="2025-02-21T19:08:22.204" v="1" actId="478"/>
        <pc:sldMkLst>
          <pc:docMk/>
          <pc:sldMk cId="398065041" sldId="264"/>
        </pc:sldMkLst>
      </pc:sldChg>
      <pc:sldChg chg="delSp mod">
        <pc:chgData name="Rahul Mishra" userId="57c6469e-ac64-4888-811b-35f0aabddbad" providerId="ADAL" clId="{12316EC2-45EA-4090-81C1-7AE3A61C06D5}" dt="2025-02-21T19:04:23.184" v="0" actId="478"/>
        <pc:sldMkLst>
          <pc:docMk/>
          <pc:sldMk cId="630169065" sldId="26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2T02:39:03.6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8472 3953 542 0,'0'0'205'0,"0"0"-46"0,0 0-14 0,0 0-10 16,-19-4-15-16,19 4-13 0,0 0-8 16,0 0-5-16,-8-4 6 0,8 4 3 15,0 0 4-15,0 0 2 0,0 0 1 0,0 0 5 16,0 0 2-16,0 0-1 0,0 0 3 16,0 0 7-16,-13-3-12 0,13 3-6 15,0 0-5-15,0 0-5 0,0 0-7 0,0 0-9 16,0 0 2-16,0 0-24 15,0 0 0-15,0 0-13 0,0 0 1 0,-15 5-15 16,15-5 10-16,-8 8-14 0,5-4 1 16,-3 1-9-16,1 3 4 0,-6 4-5 0,4-3-1 15,0 5 4-15,-4 2-1 0,0 0-4 16,4 4-5-16,0 0 2 0,-2 1-3 16,4-1 5-16,-1 1-2 0,2 1-7 0,3-3 0 15,1-1 0-15,0 2 5 0,1-4-2 16,3 3-4-16,4 0 7 0,-3-1-7 0,7-3 5 15,-3-1-1-15,2-1-3 0,1-1-1 16,-2-3 9-16,1 0-9 0,-1-2 7 16,1-3-2-16,-2 0-2 0,-9-4 10 0,18 2 3 15,-18-2 13-15,0 0 1 16,23-10 1-16,-18 3-1 0,5-2-2 0,-2 0-2 16,-1-3 2-16,-1-1-3 0,1-3-2 15,-3 3-7-15,2-5 1 0,-4 3-5 0,2-1 7 16,-2 1 1-16,0 1-3 0,0 0 2 15,-2 3-1-15,0-1-6 0,-4-1 0 16,2 3 1-16,-2-1-6 0,2 2-3 16,-4-1-3-16,2 0 3 0,1 2 0 15,-3 0-6-15,2-1 2 0,-1 3-4 0,0 0 0 16,5 6 1-16,-9-12-1 0,5 7-5 0,4 5 8 16,-5-6-3-16,5 6-3 0,-8-8 5 15,8 8-7-15,-8-4 5 0,8 4-6 16,0 0 3-16,-6-8-4 0,6 8 10 15,0 0-8-15,-7-4 2 0,7 4-1 0,0 0 1 16,0 0-2-16,0 0-2 0,-5-5 4 16,5 5 0-16,0 0 3 0,0 0-3 0,0 0 5 15,0 0 5-15,0 0-1 0,-6-6 14 16,6 6 0-16,0 0 4 0,0 0-4 16,0 0 3-16,0 0-5 0,0 0-3 15,0 0-1-15,0 0 1 0,0 0-4 0,0 0-7 16,0 0 4-16,0 0-5 0,0 0 3 15,0 0-3-15,0 0 2 0,15 27 2 16,-12-13-4-16,5 0 2 0,2 5-3 0,-1 0 2 16,4 4 1-16,3 2-2 0,1-2 3 15,0 0-4-15,2-1 3 0,-2-1 0 16,-1-4-1-16,-1-3-1 0,-2-1-2 0,-1-3 4 16,-3 0-6-16,-1 0 6 0,-1-3-4 15,1 1 1-15,-1-1 3 0,0-2 1 0,-7-5-3 16,7 9 0-16,-7-9 4 0,7 6-2 15,-7-6-3-15,6 6-3 0,-6-6 3 16,8 3-8-16,-8-3-38 0,0 0-46 16,6 3-64-16,-6-3-64 0,0 0-84 15,0 0-122-15,0 0-219 0,0 0 33 0,2 6 77 16,-2-6-258-16,0 0-275 0</inkml:trace>
  <inkml:trace contextRef="#ctx0" brushRef="#br0" timeOffset="652.02">8834 4313 2083 0,'0'0'-21'0,"0"0"25"0,-14 6 15 0,14-6 8 15,0 0 12-15,0 0 4 0,0 0 0 16,-9 2 0-16,9-2-4 0,0 0 1 0,0 0-1 16,0 0 4-16,0 0 5 0,0 0 0 15,0 0 5-15,0 0 8 0,0 0 21 16,0 0 10-16,0 0 11 0,0 0-4 0,0 0 1 16,0 0-5-16,0 0 1 15,0 0-6-15,0-16-11 0,-4 10 0 0,1-5-11 0,-5 3-5 16,-2-5-1-16,3 1-5 15,-6-2-11-15,-1-1-8 0,3 2 5 0,-2-1-16 16,-1 2 5-16,1 0-8 0,-1 3-3 16,3 1 0-16,1 1-3 0,1 2 5 15,1 0-9-15,1-1-4 0,2 1 1 0,5 5-2 16,-12-6-5-16,12 6 9 16,-10-7-3-16,10 7-6 0,-3-5-1 0,3 5 9 0,0 0-2 15,0 0-6-15,9-14 4 0,0 9-9 16,5-3-2-16,3 2 12 0,2-5 1 15,2 5-5-15,0-2-13 0,-4-1 13 0,-2 2-1 16,2 1-6-16,-4-1 9 16,1 3 1-16,-5-1-8 0,4 2 2 0,-6 0 0 0,-7 3-6 15,16-1 6-15,-16 1-1 16,14 7-1-16,-3 2-12 0,-5 2 12 0,4 1-2 16,-1 5 9-16,2 1-1 0,0-1 4 15,2 10-10-15,-2-5 17 0,-3-3 10 0,-1-2-3 16,3 0-1-16,-5-3-1 0,3-1-9 15,-2 0 4-15,0-2 2 0,-3-3 0 16,3-2-4-16,-2 1 1 0,-2-1 11 0,2 0-15 16,1-2-5-16,-5-4-8 15,4 9-23-15,-4-9-23 0,4 6-48 0,-4-6-70 0,0 0-89 16,5 2-121-16,-5-2-192 16,0 0 0-16,0 0 67 0,0 0-157 0,18-11-152 15</inkml:trace>
  <inkml:trace contextRef="#ctx0" brushRef="#br0" timeOffset="1216.83">9220 4274 1806 0,'-9'2'27'0,"9"-2"22"0,-9 6 10 0,9-6 11 0,0 0 9 15,0 0 2-15,0 0-3 0,0 0-9 16,-6 2-1-16,6-2-8 0,0 0-6 16,0 0-1-16,0 0-5 0,0 0-5 0,0 0-3 15,0 0-3-15,0 0 1 0,25-14 2 16,-23 8 11-16,-2 6 4 0,2-14 2 0,-2 5 1 16,-2-6 11-16,-1 2-5 15,-6-5 1-15,0-2-10 0,-2-7-1 0,-5 3-9 16,5 3 3-16,-3 3-8 0,1 4-3 0,2 0-3 15,-1 3 3-15,1 1-5 16,-1 2 0-16,1 1-3 0,0 2-1 0,1 2-14 0,0-3 3 16,10 6-1-16,-12-4-3 15,12 4-2-15,-11-2-3 0,11 2 4 0,0 0 2 16,-9-5-3-16,9 5 7 0,0 0-7 16,0 0 4-16,18-12-4 0,-4 6 0 15,0-1 7-15,7-2-10 0,-2 2 5 0,2-1-6 16,-4 2 0-16,4-2 0 0,-6 5-9 15,3-1 9-15,-6 3-1 0,2 1 23 0,1 3 22 16,1 4 22-16,0 3 17 0,0 4 19 16,3 5 10-16,0 3 7 0,0 3 9 15,-2 0 1-15,2 2-3 0,-2 1-6 0,1-1-11 16,-3-3-9-16,2 0-11 0,-6-7-12 16,-1 0-8-16,-1-5-6 0,-1 0-8 15,0 0-7-15,0-1-7 0,-3-2-4 16,1-1-26-16,-3-2-36 0,1-2-39 0,-4-4-33 15,8 11-71-15,-8-11-78 0,4 4-91 16,-4-4-127-16,0 0-232 0,0 0 51 16,0 0 76-16,0 0-324 0,0 0-369 0</inkml:trace>
  <inkml:trace contextRef="#ctx0" brushRef="#br0" timeOffset="1885.32">8431 4708 2304 0,'-31'5'-76'0,"-1"4"29"0,-2 0 23 0,-2-1 17 16,0 1 25-16,4-3 12 0,5 3 12 0,9-6 3 15,2 2 2-15,5-1-5 0,3-2-2 16,8-2 0-16,0 5-2 0,0-5-1 16,28 0-5-16,13-4 1 0,18-1-6 0,9-5-3 15,13 0-6-15,25-9 6 0,5-2-2 16,7-1 3-16,2-2 8 0,2-1 10 16,-3-1 11-16,-11 2 10 0,-8-1 8 15,-25 8 8-15,-8 2 1 0,-14 0 1 0,-13 4 30 16,-8 1 40-16,-7 3 15 0,-5 4 13 15,-7-3-8-15,-2 3-16 0,-3-2-18 16,-2 1-18-16,-6 4-12 0,7-3-19 0,-7 3-36 16,0 0-52-16,9-2-75 0,-9 2-74 15,0 0-78-15,0 0-98 0,0 0-157 0,0 0-117 16,0 0 68-16,-13 17-256 0,10-11-274 16</inkml:trace>
  <inkml:trace contextRef="#ctx0" brushRef="#br0" timeOffset="6748.42">24088 3696 2092 0,'2'-8'49'0,"-2"4"38"0,0 4 21 0,0 0 22 0,3-12 16 0,-3 12 10 0,0 0-10 16,0-8-8-16,0 8-19 0,0 0-19 16,0 0-3-16,0 0-10 0,0 0-4 0,4 23 1 15,-2-9-4-15,0 9 1 0,0 1 7 16,-2 2 1-16,2 10 0 0,-1 2 17 0,-1-9-13 16,0-6-3-16,0 5-6 0,0-3-11 15,-1 0-4-15,1-7-9 0,-2 2-1 0,0-6-12 16,2 2 1-16,-2-3-7 0,2-1-3 15,-4 0-3-15,4-6-3 0,-2 3 1 16,2-2-3-16,0-7-2 0,0 8-4 16,0-8-7-16,0 0-2 0,0 0-8 15,0 0-4-15,0 0-5 0,0 0-4 0,-17-24-2 16,11 14-2-16,3-4 1 0,-1 4 2 16,-3-3-5-16,2 5 5 0,-4-1-2 0,-1 0-1 15,-2 2-1-15,1 3 5 0,-3 0-6 16,-2 4 3-16,-4 4 5 0,-5 0-4 0,-2 8 6 15,-2 1 2-15,4 1 8 0,2 3-3 16,8-3 4-16,1 1-1 0,3 1 1 16,6 1-1-16,0-3 6 0,3 1 4 0,2 0 4 15,4-1-1-15,4 1 0 16,0 1 3-16,5-1-1 0,1-3-3 0,0 0 0 0,2-3-1 16,1-1-4-16,-2 0 1 15,2-4-5-15,1 0-9 0,-1 0-15 0,2-3-20 16,-4 2-13-16,2-3-20 0,-1 0-19 15,2-3-30-15,2 0-14 0,-3 1-20 0,0-2-14 16,-2 4-9-16,-2-2-17 0,-2 2-26 16,1-2-30-16,-4 0-36 0,-8 2-36 15,16-4-58-15,-11 2-85 0,-5 2-13 0,0 0-111 16,13-2-84-16</inkml:trace>
  <inkml:trace contextRef="#ctx0" brushRef="#br0" timeOffset="6949.71">24293 4122 1540 0,'2'-12'67'0,"0"2"52"0,-1 3 39 0,-1 7 37 16,0-10 30-16,0 10 9 0,0-9 6 15,0 9-21-15,0 0-26 0,0 0-26 16,0 0-13-16,0 0-14 0,0 0-16 0,0 0-11 16,11 31-13-16,-11-16-8 15,0 2-33-15,0 0-46 0,0 2-52 0,0 0-69 0,0 0-53 16,0-1-60-16,-2-4-65 0,2 0-60 15,-2-1-69-15,2-1-83 0,0-2-209 16,0-3-200-16</inkml:trace>
  <inkml:trace contextRef="#ctx0" brushRef="#br0" timeOffset="7098.13">24320 3964 1802 0,'0'0'-98'0,"-8"-7"17"0,8 7-12 16,-5-2-13-16,5 2-34 0,0 0-64 16,0 0-164-16,0 0 120 0</inkml:trace>
  <inkml:trace contextRef="#ctx0" brushRef="#br0" timeOffset="7415.91">24356 4000 1175 0,'0'0'164'0,"0"0"21"0,0 0 5 15,0 0-5-15,-2 13 16 0,2-13 18 16,0 8 6-16,2 1-6 0,0-3-20 0,2 4-9 16,2 3-23-16,-1-1-9 0,-1 6-16 15,3-2-16-15,2 1-12 0,-6-2-10 0,7 2-14 16,-5-1-4-16,1-4-9 0,0 1-12 16,0-4-2-16,-3 0-8 0,3-1-1 15,-2-1 6-15,-1-2 11 0,-3-5-1 16,9 5-1-16,-9-5 1 0,0 0-5 0,0 0-7 15,26-13-2-15,-18 2-8 0,-1-1-2 16,4-5-8-16,1-6-5 0,1-5-4 16,3 2-1-16,-3 1-5 0,-2 5-3 0,-3 3-8 15,0 3-17-15,-3 7-30 0,1-2-34 16,0 0-45-16,-2 3-65 0,0 1-48 0,-4 5-51 16,3-4-79-16,-3 4-113 0,0 0-122 15,0 0 45-15,0 0-261 0,0 0-296 16</inkml:trace>
  <inkml:trace contextRef="#ctx0" brushRef="#br0" timeOffset="7584.4">24754 3926 2152 0,'0'0'52'0,"0"-10"51"0,0 10 27 16,0 0 11-16,-4-10-3 0,4 10-12 0,0 0-14 15,0 0-22-15,0 0-21 0,0 0-39 16,0 0-44-16,0 0-62 0,0 0-72 15,0 25-88-15,2-14-104 0,3 2-129 0,-3-4-164 16,1 3-130-16</inkml:trace>
  <inkml:trace contextRef="#ctx0" brushRef="#br0" timeOffset="7755.2">24856 4048 1680 0,'0'0'68'0,"0"0"57"15,7-9 37-15,-7 9 31 0,0 0 13 16,0 0-4-16,4-7-20 0,-4 7-15 0,0 0-17 15,0 0-11-15,0 0-16 0,0 0-13 16,0 0-14-16,0 0-6 0,21 10-15 0,-21-10-42 16,5 4-52-16,-5-4-42 0,0 0-54 15,8 8-62-15,-8-8-77 0,5 3-119 16,-5-3-137-16,0 0 26 0,0 0-131 16,0 0-114-16</inkml:trace>
  <inkml:trace contextRef="#ctx0" brushRef="#br0" timeOffset="9698.34">8709 6788 1667 0,'-27'12'55'0,"6"-4"21"0,2 1 6 16,2-2 3-16,-3 1 14 0,5-4 28 16,4 1 21-16,-1-1 5 0,3-3-1 0,2 2-5 15,-2 0-13-15,9-3-13 0,0 0-12 16,0 0-11-16,0 0-16 0,48-20-6 0,4 2-1 15,15-6-15-15,24-10 7 0,13-2-18 16,5-5-6-16,2 4-1 0,-4 2-4 16,-9 0-4-16,0 2-5 0,-16 4-6 15,-21 7 1-15,-13 3 0 0,-14 7-4 0,-4 2 1 16,-5 1 1-16,-10 2-3 0,3 3 0 16,-9 0-3-16,0-1 3 0,-1 1-13 0,-4 1-23 15,-4 3-32-15,6-5-39 0,-6 5-52 16,3-6-63-16,-3 6-104 0,0 0-180 15,0 0-30-15,-9-8 58 0,9 8-151 0,-7-8-110 16</inkml:trace>
  <inkml:trace contextRef="#ctx0" brushRef="#br0" timeOffset="10080.7">9499 6212 1622 0,'0'0'22'0,"-3"-5"21"0,3 5 4 15,0 0 0-15,2-9-6 0,-2 9 0 0,7-5 4 16,-7 5 2-16,18 0-3 0,-18 0 3 16,20 7 0-16,-4 0 0 0,0 3 4 0,11 7 3 15,-2 2 5-15,0 0 4 16,0 1 6-16,-5 3-6 0,1 0 3 0,-5 4 7 0,-3-1 19 15,-4-3 13-15,-2-4 11 16,-5 2 5-16,-2-3 14 0,-7 6-13 0,2 8 2 16,-7-1-4-16,-1-4-8 0,-6 2-15 0,0-2-7 15,-2-2-8-15,0 0-12 16,2-4-10-16,-3-1-1 0,10-4-2 0,1-4-10 16,-2-2-21-16,6-3-14 0,2 0-9 15,-3-2-23-15,3-2-25 0,0 1-42 0,5-4-36 16,-7 3-41-16,7-3-43 0,0 0-47 15,0 0-70-15,0 0-135 0,-15-7-44 0,15 7 45 16,-5-7-101-16,5 7-62 16</inkml:trace>
  <inkml:trace contextRef="#ctx0" brushRef="#br0" timeOffset="11464.18">23634 6135 1749 0,'-8'2'173'0,"8"-2"-2"0,-13 3-11 0,13-3-14 0,0 0-3 15,-7 2 2-15,7-2-11 0,0 0-3 0,0 0-11 16,38 3-10-16,1 1-15 15,22 3-3-15,12 1 3 0,8 0-3 0,27 5-6 16,3 0 1-16,4-1-12 0,-2 2-4 16,-1-2-3-16,-9 1-11 0,-21-3-1 0,-4-3-4 15,-5 1-5-15,-9-4-4 0,-18 2-3 16,-6-2-4-16,-9-2-3 0,-9-1-1 16,-4 0-2-16,-6 2-7 0,2-3 2 0,-4 0-3 15,-10 0-1-15,13 2-17 0,-13-2-20 16,0 0-42-16,0 0-50 0,0 0-68 15,0 0-86-15,0 0-106 0,0 0-178 16,0 0 16-16,-26 6 62 0,26-6-189 0,-25 1-154 16</inkml:trace>
  <inkml:trace contextRef="#ctx0" brushRef="#br0" timeOffset="12731.29">23706 5908 1706 0,'8'-3'-4'0,"-8"3"25"0,0 0 13 0,0 0 9 0,7-3 17 0,-7 3 21 16,0 0 13-16,0 0 5 15,7-4-5-15,-7 4-7 0,0 0-9 0,0 0-1 16,0 0-2-16,0 0 3 0,5-3-3 16,-5 3 1-16,0 0-1 0,0 0 1 0,0 0 1 15,0 0 4-15,0 0-2 0,6-4-7 16,-6 4 0-16,0 0-6 0,0 0 1 0,0 0-3 15,0 0-1-15,0 0-3 0,0 0 2 16,0 0-5-16,0 0-1 0,9-5-6 0,-9 5-6 16,4-3 8-16,-4 3-13 15,0 0-3-15,0 0 2 0,10-4-15 0,-10 4 6 16,0 0-2-16,0 0 2 0,0 0-1 16,0 0 4-16,7-3 7 0,-7 3 5 15,0 0 3-15,0 0-3 0,0 0 2 0,0 0-4 16,0 0 2-16,6-4-6 0,-6 4 0 15,0 0-1-15,0 0-11 0,0 0-4 0,0 0 3 16,0 0-2-16,0 0-8 0,0 0 1 16,0 0-3-16,0 0-1 0,0 0-3 0,0 0 3 15,0 0-3-15,0 0-2 0,0 0-1 16,0 0-3-16,0 0 1 0,0 0-1 16,0 0 2-16,0 0-9 0,0 0 12 15,0 0 9-15,0 0 6 0,-27 16 12 0,7-6 6 0,-11 2-2 16,1 3 12-16,-6-1 4 15,2 2 8-15,4-1 0 0,-3-1 1 0,-3 1-1 16,10-1-2-16,-1-3-3 0,7 1 0 16,0-4-1-16,7-2-1 0,-1 1-2 15,1-3-6-15,3 2-2 0,1-2-1 0,2 2-5 16,-3-4 0-16,10-2-2 0,-12 5 0 16,12-5-2-16,-9 5 2 0,9-5-4 0,0 0 4 15,-14 2-8-15,14-2 7 0,0 0 6 16,-7 5-3-16,7-5-7 0,0 0 5 0,0 0-10 15,0 0 4-15,0 0-1 0,0 0-3 16,0 0-1-16,0 0-5 0,0 0-2 16,0 0-2-16,0 0-3 0,0 0-6 0,0 0 6 15,0 0-2-15,14 12-10 0,-14-12 10 16,3 6 2-16,3 0-5 0,0-1 7 16,-1 5 2-16,5 2 0 0,1 1-1 0,0 3 6 15,9 3 0-15,1 6-1 0,1-4-4 16,1 1 23-16,2-1-23 0,0-1 4 0,0 0-8 15,-1 0 5-15,-1-1-3 0,-3-5-1 16,-6-2 12-16,2-2 12 0,-3-1 13 16,-1-1 12-16,-3-1 14 0,1-2 20 0,-2 0 12 15,-3 0 12-15,1-1 6 0,-6-4 3 16,7 7-1-16,-7-7-2 0,10 5-52 16,-10-5-77-16,8 5 0 0,-8-5 0 15,5 3 0-15,-5-3 0 0,0 0 0 0,0 0 0 16,6 7 0-16,-6-7 0 0,0 0 0 15,0 0 0-15,0 0 0 0,4 3 0 0,-4-3-146 16,0 0-293-16,0 0-125 0,0 0-146 16,0 0-149-16,0 0 82 0,-33-1-820 0,33 1-1038 15</inkml:trace>
  <inkml:trace contextRef="#ctx0" brushRef="#br0" timeOffset="14197.78">9318 8674 4156 0,'-11'5'-140'0,"3"1"33"0,2-3 16 0,1 1 29 0,5-4 39 0,-6 3 40 16,6-3 34-16,0 0 3 0,0 0-6 16,0 0-8-16,31-21-1 0,-1 6-4 15,10-9-5-15,4 0-2 0,5-1-2 16,-1 0-3-16,1-1-2 0,1 5-6 0,-6 0 1 16,0 0-8-16,-14 7-30 0,-3 2-29 15,-4 2-32-15,-6 3-38 0,-1 0-49 0,-7 2-64 16,-2-2-104-16,-1 2-187 0,-1 0 26 15,-5 5 72-15,1-10-156 0,-1 10-84 0</inkml:trace>
  <inkml:trace contextRef="#ctx0" brushRef="#br0" timeOffset="14430.99">9779 8301 1889 0,'0'0'158'0,"0"0"-15"16,0 0-12-16,2-8-11 0,-2 8-5 0,12-2-2 16,-12 2-4-16,19 4-3 0,-9 0-14 15,1 0 0-15,-2 2-5 0,1 3-16 0,1 1 0 16,-5 0-4-16,-1 4-9 0,-1-1-9 16,-2 5-10-16,-4-1-33 0,0-2-50 0,-1 6-53 15,-5-1-67-15,-1-4-78 0,1 3-82 16,-2-8-141-16,1 3 14 0,2-4-137 0,0-3-89 15</inkml:trace>
  <inkml:trace contextRef="#ctx0" brushRef="#br0" timeOffset="16131.3">3984 8915 1847 0,'-7'-6'140'0,"1"0"17"0,2 2 22 0,4 4 19 0,-10-7 2 16,10 7-20-16,-5-6-13 15,5 6-25-15,0 0-15 0,0 0 0 0,0 0-1 16,2 29-3-16,1-6 8 0,6 17 13 16,0-1 5-16,4 12-14 0,-1-5-13 15,3 3-7-15,0 3-12 0,-2-4-8 0,1-3-8 16,-1 0-11-16,3 1-7 0,-7-13-7 15,2-2-8-15,-3-8-16 0,-4-3-22 0,0-3-21 16,1-1-31-16,-3-5-25 16,2 0-22-16,-1-4-44 0,-3-2-62 0,0-5-54 15,0 0-53-15,0 0-52 0,0 0-43 0,-7-23-64 16,3 8-69-16,-3-5-276 16,-3-13-287-16</inkml:trace>
  <inkml:trace contextRef="#ctx0" brushRef="#br0" timeOffset="16496.93">3979 9072 2048 0,'-12'-28'-47'15,"0"-1"42"-15,3 7 36 0,2 2 32 16,-2-3 24-16,6 5 16 0,-3 1 8 16,4 1-6-16,2 3-9 0,0 1-14 0,6-1-5 15,-1 3-8-15,6 2-10 0,2 0-9 16,2 4 0-16,4 4-5 0,2 2-6 16,11 8 1-16,-1 2-8 0,-1 1 1 15,-1 8-7-15,-6-1 2 0,0 3-5 0,-4 1 13 0,-4 1 10 16,-4 4 13-16,-3-5 22 15,-5-2 3-15,-3-5 11 0,0 3 8 0,-5 1-2 16,1-7 7-16,-1 1-1 0,-1-1-2 16,2-4-1-16,-2-1-6 0,0 1-9 15,-1-6-10-15,3 2-4 0,-3-1-11 0,7-5-2 16,-8 6-9-16,8-6-10 0,-6 6-7 16,6-6-11-16,-4 5-1 0,4-5-4 0,0 12 0 15,4-4-3-15,6 3-3 0,-2 1 1 16,3 1-4-16,12 6 6 0,-8 0-8 15,6 0-14-15,-2 1-8 0,3-1-21 0,-4-2-19 16,-2-5-28-16,-2 0-36 16,-1-1-41-16,-1-1-41 0,-4-2-49 0,1-1-58 0,-1-1-61 15,-2-2-122-15,1-4-54 16,-7 0 49-16,11 4-165 0,-11-4-156 0</inkml:trace>
  <inkml:trace contextRef="#ctx0" brushRef="#br0" timeOffset="16913.24">4575 9213 1924 0,'0'0'86'0,"-5"-6"4"0,5 6 18 0,0 0 17 0,0 0 11 15,0 0 0-15,0 0-8 0,18-1-19 16,-9-2-7-16,5 3-17 0,-3-4-16 15,3 1-20-15,1-3-25 0,-1 2-13 0,1-4-17 16,-1 2-14-16,-2-1-6 0,0-3-5 16,-2-1 4-16,-1-1 2 0,-2 0 6 0,-3 0 15 15,-2 1 10-15,1-1 13 0,-6 2 18 16,3 3-6-16,-4-1-4 0,1 4-1 16,-3-1-6-16,6 5-2 0,-18 2 3 15,5 5-2-15,2 3 1 0,-6 5 7 0,4-1 11 16,-5 7 1-16,2 3 13 0,4-5 7 15,4-2 15-15,-1 2 7 0,3 0 6 16,0-4 2-16,4 2-3 0,2-3-7 0,0 0 0 16,4 0-6-16,0 1-12 0,2-3 2 15,3 0-6-15,2-4-13 0,1-1-33 0,1-2-69 16,3 0-75-16,4-5-98 0,-2-5-130 16,14-3-183-16,2-4-9 0,1-2 62 0,1 1-188 15,-1-3-174-15</inkml:trace>
  <inkml:trace contextRef="#ctx0" brushRef="#br0" timeOffset="17147.14">5099 8915 1925 0,'-13'0'65'15,"3"0"29"-15,1 4 31 0,1 2 26 16,-2 1 29-16,3 5 17 0,-1 5-1 0,-1 1-2 15,3 3-4-15,2 1-10 0,0-1-11 16,4 0-15-16,0-3-17 0,2 1-9 0,4 2-13 16,0 0-12-16,2-3-17 0,-1-1-38 15,2-1-50-15,1-4-64 0,1 0-85 0,-1-3-93 16,2-6-123-16,-1-1-165 16,3-4-17-16,0 2 53 0,-1-2-195 0,3-3-184 15</inkml:trace>
  <inkml:trace contextRef="#ctx0" brushRef="#br0" timeOffset="17682.22">5301 9184 1912 0,'-6'2'66'0,"6"-2"37"16,0 0 26-16,0 0 16 0,-11 4 13 15,11-4 5-15,0 0-8 0,0 0-17 0,0 0-13 16,0 0-9-16,0 0-10 0,14-23-14 15,-9 16-9-15,-1-4-11 0,3 1 0 16,-3-1-16-16,2-3 4 0,-2 1-7 0,-2-1-5 16,0-1-1-16,-4 1-1 0,2-3 7 15,-2-2 3-15,-1 2 0 0,0 2 10 0,-1-1 1 16,0 5 10-16,3 0 8 0,-3-1-7 16,2 4-5-16,-2 1-7 0,2 0-9 15,2 7-13-15,-3-9-2 0,3 9-6 0,0 0-4 16,0 0 0-16,0 0-5 0,0 0-8 15,0 0 5-15,-3 23-11 0,8-13-1 0,0-2-7 16,3 3-7-16,-1-1-5 16,3-2-12-16,3-1-8 0,-2-1-10 0,5-3-4 15,-1-3-9-15,-2 0 7 0,4-3 2 16,1-3 5-16,-1-4 4 0,-2-2 5 0,1-2 5 16,-2-1 13-16,2-7 18 0,-5 1 18 15,-2 3 18-15,-3-3 27 0,1-1 24 16,-4 5 19-16,1 0 20 0,1 2 14 0,-3 3-11 15,0 2-17-15,-2 1-15 0,2 2-13 16,-2 7-12-16,0 0-13 0,0 0 0 0,0 0-11 16,0 0-15-16,0 0-5 0,18 28-12 15,-15-18-9-15,1 5-13 0,1-2-13 16,1 1-20-16,2 1-19 0,-2-1-23 16,-1-2-33-16,3-1-31 0,-3-1-39 0,6 3-43 15,-8-5-46-15,3 0-54 0,-3-2-84 16,1 0-94-16,1-3-116 0,-5-3 41 15,7 6-319-15,-3-2-373 0</inkml:trace>
  <inkml:trace contextRef="#ctx0" brushRef="#br0" timeOffset="18146.93">5895 8990 2293 0,'0'0'35'0,"0"0"63"0,0 0 45 0,0 0 27 0,0 0-19 0,-20-9-14 16,20 9-8-16,2-12-21 0,-2 12-11 0,4-15-12 16,-1 5-4-16,-1 1-10 0,0-1-9 15,2 0 3-15,-4-2-8 0,3-1-3 0,-6-1 4 16,1-2 13-16,-2 0-6 0,-1-4 6 16,-4 0 5-16,2 1-2 0,0 2-2 0,-3 0-7 15,2 4-5-15,-1-1-4 16,1 4-8-16,-1-1-8 0,-1 4-9 0,3 3-3 15,-3-2-6-15,2 3-4 0,-1 1 2 0,9 2-8 16,-11 0 2-16,11 0-9 16,-12-2-1-16,12 2-4 0,0 0-5 0,-8-5 4 15,8 5 3-15,2-10 0 0,6 0 1 16,2 0 0-16,3-4 1 0,1 2-3 0,0 0-1 16,0 3-2-16,1 2-4 0,-2 3 4 15,3 2-4-15,-3 2 3 0,2 5-1 0,0 0-3 16,1 4 3-16,0 3 1 0,-2 1 1 15,1 1-2-15,-1 1 8 0,-3-1 1 16,3 1-4-16,-3-1-2 0,0 0 2 0,-1-2-2 16,-2 0-5-16,-1 0-30 15,0-4-45-15,0 1-68 0,-2-3-72 0,1 3-92 0,-1-4-96 16,-1-1-148-16,4-2 11 16,-8-2-272-16,0 0-303 0</inkml:trace>
  <inkml:trace contextRef="#ctx0" brushRef="#br0" timeOffset="18514.25">6241 8369 2140 0,'-18'-4'-36'0,"6"0"26"0,-2 4 12 0,3 3 13 0,11-3 2 0,-24 5-2 16,15 0 2-16,-3 6 4 0,1-1 2 15,0 3 3-15,-1 1 5 0,3 3-1 16,3-3 0-16,1 1 3 0,2-2 14 15,1-1 6-15,4-3 11 0,4 4 21 16,0-4 15-16,3-2 9 0,5 2 4 0,1-2 6 16,4 1 16-16,2-1-2 0,-2 1-6 15,0-2-3-15,2 2 2 0,-2 0 4 0,-4-3 5 16,1 1 12-16,-4 4 10 0,1-2 1 16,-4 1 2-16,0-1 2 0,-1 1-4 0,-2 0-3 15,-1 0-9-15,-5 2-4 0,0-1-13 16,0 0-15-16,-3 2-8 0,-3-1-11 15,1-1-10-15,-4 0-11 0,0 1-5 0,0-5-10 16,0 1-25-16,-2-2-29 16,0-1-32-16,-1-4-42 0,12 0-47 0,-26-7-62 15,11-2-76-15,-1-4-65 0,-1-9-88 16,5 3-85-16,5-2-125 0,1 1 9 0,5-1-420 16,2-1-502-16</inkml:trace>
  <inkml:trace contextRef="#ctx0" brushRef="#br0" timeOffset="18714.47">6302 8274 2759 0,'6'-12'64'16,"-5"6"58"-16,-1 3 36 0,0 3 2 0,0 0 41 16,0 0 28-16,0 0 12 15,22 21-3-15,-9 8-6 0,-1 0-20 0,6 18-17 16,3 3-17-16,-4 3-19 0,2-2-14 16,0 2-24-16,2-4-52 0,-3 1-37 0,-2-9-41 15,-4-7-43-15,-1-5-52 0,-1-4-48 16,-4-8-52-16,0-4-44 0,-3-2-55 0,-1-9-68 15,0 1-94-15,-2-3-94 0,0 0 15 16,5-16-308-16,-3 3-336 0</inkml:trace>
  <inkml:trace contextRef="#ctx0" brushRef="#br0" timeOffset="18829.48">6401 8049 2359 0,'-14'-17'33'0,"7"3"18"15,-3 3 0-15,3 3-7 0,0 0-12 0,4 6-26 16,3 2-35-16,0 0-52 15,-11 1-77-15,11-1-112 0,-4 10-155 0,4-10-124 16,6 20-51-16</inkml:trace>
  <inkml:trace contextRef="#ctx0" brushRef="#br0" timeOffset="19112.23">6473 8270 1889 0,'0'0'308'0,"0"0"12"0,-19-17 6 0,19 17-5 15,0 0-21-15,-8-6-31 0,8 6-27 16,0 0-2-16,0 0-15 0,23 21-21 0,-9-7-15 16,6 5-22-16,3 3-16 0,1 0-9 15,-4-2-20-15,1 3-13 0,2-4-8 16,-1-1-10-16,-8-4-12 0,-5-2-10 0,4-5 7 16,-8 0-8-16,2-2-4 0,-1-2 4 15,0-1-7-15,-6-2-4 0,0 0-12 0,15-10 0 16,-9 2-7-16,-3-1-7 0,2-7-15 15,-1 1-19-15,-2-4-16 0,0-3-31 0,-6-2-27 16,2-13-33-16,-5 0-43 16,4-2-68-16,-3 4-86 0,3 10-86 0,-3 4-129 0,4 6-161 15,0 4 50-15,2 4-477 16,0 3-578-16</inkml:trace>
  <inkml:trace contextRef="#ctx0" brushRef="#br0" timeOffset="19530.12">7072 8085 2905 0,'-6'5'-18'0,"2"1"50"0,2 0 41 0,2-6 30 16,-4 5 22-16,4-5 8 0,0 0 6 16,0 0 10-16,0 0-7 0,6 8-6 15,-6-8-6-15,0 0-17 0,17-1-4 16,-17 1-12-16,23-10-12 0,-10 4-12 15,1-2-13-15,2-4-6 0,-2 1-11 0,-3-1-3 16,0 1-1-16,-4-1-13 0,-2 0 7 16,-1 3 1-16,0 1-2 0,-4 0 0 0,-2 2-6 15,-4 0-9-15,6 6 4 0,-21-1-4 16,6 5-6-16,-6 7 1 0,-6 7 0 16,2-1 0-16,1 6 0 0,1 1 0 15,6 0 10-15,6-3 7 0,3-1 11 0,0-1 6 0,4-1 7 16,4-5 6-16,0 1 9 15,2 1 5-15,7-3-1 0,0 0 2 0,2-2-1 0,5-3-8 16,2 1-5-16,1-4-5 16,6-2-19-16,-2-2-29 0,1 0-39 0,-2-2-47 15,-1 0-49-15,-4 2-53 0,-4-2-49 16,0 2-62-16,-1 0-76 0,-12 0-100 16,17 2-154-16,-10 0 32 0,-2 4-401 0,-3 2-467 15</inkml:trace>
  <inkml:trace contextRef="#ctx0" brushRef="#br0" timeOffset="20379.5">5273 10346 2596 0,'0'7'68'0,"0"-3"47"0,0-4 23 0,0 0 24 0,0 0 34 16,0 10 21-16,0-10 1 0,0 0-13 16,0 0-14-16,0 0-16 0,0 0-16 0,0 0-17 15,0 0-15-15,18-19-11 0,-14 9-11 16,4-4-11-16,0 0-18 0,-3-7-20 0,1 0-13 15,2 0-8-15,-4-14-5 0,1 1-8 16,-3-4-6-16,-2-1-1 0,-2-1-2 16,-3 1-3-16,1 2 1 0,-4 2-6 15,2 9 10-15,3 6 2 0,-5 2 7 0,4 5-3 16,1 2-3-16,-2 3-8 0,0 4 0 16,5 4-2-16,0 0-2 0,-17 14 1 15,10 3 2-15,4 6 7 0,-1 14 7 0,4 7 12 16,7 11 1-16,2 1-3 0,6 7 3 15,6 2 12-15,11 18 4 0,4-6-5 0,10-2-1 16,-4-5-5-16,1-5-4 0,-6-16-1 16,-2-3-2-16,-7-2-2 0,-3-4 7 15,-8-8 21-15,-2-2 34 0,-3-3 18 0,-7-4 43 16,-1-5 30-16,-6-2 25 16,0-7 5-16,-5 6-1 0,-4-5-8 0,-9 2-14 0,-8-2-17 15,-5 1-15-15,-3-5-39 0,4-5-121 16,-9-2 0-16,1-4 0 0,3 2 0 15,1-2 0-15,5 0 0 0,6 0 0 16,0 1 0-16,2-3 0 0,3 2 0 0,2-2 0 16,2-1 0-16,2-2 0 0,5 1-309 15,0-5-180-15,5-1-91 0,3-4-133 0,4-5-134 16,8-13 75-16,1 2-752 0,10-10-969 16</inkml:trace>
  <inkml:trace contextRef="#ctx0" brushRef="#br0" timeOffset="21780.6">5749 10311 4499 0,'-8'8'57'0,"8"-8"23"0,0 0 30 0,0 0 25 0,0 0 3 0,0 0-14 0,0 0-16 15,0 0-11-15,0 0-9 0,2-26-7 0,5 14-9 16,0-1-6-16,-2-2-13 0,1 1-10 15,1-9-11-15,-3 2-8 0,-2-5-2 16,3 9 0-16,-4-3-4 0,-1 1-2 16,-1 2-3-16,-1 0-1 0,2 3 3 15,-3 2 6-15,3 2-7 0,-2-1-4 0,2 5-4 16,0 6-4-16,0 0 4 0,0 0-2 16,0 0-1-16,0 0-5 0,0 0 4 0,0 0-2 15,-4 30-1-15,10-17 0 0,0-1 0 16,2-1-8-16,1 1-4 0,1-1-3 0,1-3-3 15,2-1 0-15,-1-2 3 0,1-3 7 16,-1 1-3-16,1-3 0 0,0-1 1 16,3-5 3-16,-5 0 3 0,5-2 1 0,-7-1-2 15,2-2 7-15,-3 4 10 0,1-1 17 16,-3 1 10-16,-1-1 9 0,2 4 7 0,-1-1 0 16,-6 5-3-16,7-9-4 15,-5 4-2-15,-2 5-10 0,0 0-7 0,9-6 0 16,-9 6-12-16,0 0 6 0,14-2-6 15,-14 2-4-15,0 0-8 0,18-2-9 0,-18 2-8 16,18 2-9-16,-18-2-12 0,17-2-3 16,-5-2 1-16,-1-2 1 0,1 0 2 0,-1-3 3 15,1 1 0-15,-1-4 4 0,2-3 6 16,-3-1 0-16,1-1 1 0,-4 5 11 16,2-2 19-16,-4 7 15 0,1-5 11 0,-3 6 8 15,1-1 1-15,0 3-1 0,-4 4-7 16,5-10-9-16,-5 10 2 0,7-9-8 0,-7 9 2 15,0 0-3-15,0 0-11 0,0 0-12 16,0 0-13-16,0 0-12 0,24 11-18 0,-24-11-13 16,10 3-13-16,-10-3-12 15,11 5-13-15,-11-5-3 0,12 2-7 0,-12-2-9 16,11 2-4-16,-11-2-4 0,15-4 0 16,-15 4-6-16,12-10-5 0,-5 3-3 0,-3-1-2 15,3-4 8-15,-2-2 16 0,1-1 7 16,-3-1 12-16,-1-4 12 0,-2 1 17 15,0 2 27-15,2 0 29 0,-2 2 35 0,2 3 22 16,0 2-8-16,-2 2-7 0,2-1 0 16,-2 9-5-16,1-7 5 0,-1 7-8 0,0 0 0 15,0 0-5-15,0 0-1 16,0 0-1-16,16 22 0 0,-10-12-12 0,-1-2-5 16,3 1-8-16,0-5-32 0,3 4-40 15,0-6-39-15,1 1-34 0,1-6-25 0,3-1-18 16,-1-2-8-16,-2-3 10 0,-2-6 16 15,-1 0 17-15,-2-4 24 0,-2-2 24 16,-5-3 28-16,-1-5 37 0,-3-8 43 0,-1-6 38 16,-6-14 37-16,-1 2 25 0,-5 0 37 15,1-3 41-15,0 10 31 0,2 14 21 0,2 4 18 16,2 8-5-16,2 9-22 0,1 1-25 16,3 4-20-16,-3 8-11 0,6 0-19 0,0 0-13 15,-10 26-12-15,8-3-8 0,4 3-11 16,3 12-9-16,7 9-12 0,1 3-6 15,7-1-6-15,3-4-7 0,1-3-4 16,5-4-13-16,-5-3-25 0,-4-9-23 16,-2-4-9-16,-2-5-4 0,-7-5 7 0,2-3-2 15,-6 3 5-15,1-4 4 0,-3-1 0 16,-3-2-3-16,0-5 3 0,-5 13-1 0,-4-9 1 16,-4 2 0-16,-1-3-2 0,-4 2 4 15,3-5-1-15,-2 0 4 0,-1-3 8 0,2 0 10 16,-2-3 8-16,3 1 9 0,1 2 7 15,3-1 3-15,2 2-4 0,1-3-6 0,0 4-8 16,3-5-1-16,5 6-2 16,-4-15-2-16,6 5-3 0,4-3-9 0,1-7-5 15,9-4-10-15,-2-3-10 0,10 0 1 16,-3-1 4-16,0 1 0 0,-1 2 2 16,-4 7 8-16,-5 7 15 0,-2-3 7 0,2 4 6 15,-6 3-3-15,4 3-2 0,0 0 15 16,-9 4 27-16,16 0-4 0,-16 0 17 0,23 12-1 15,-13-2 6-15,-1 5 13 0,3-1-16 16,-3 6-7-16,0-2-10 0,3 2 0 0,-4-3 6 16,1 3-22-16,1-3-8 0,-1-5-26 15,1 0-19-15,0-3-14 0,-3-3-15 16,2-2-19-16,2-6-21 0,2-5-19 16,-1-6-12-16,2 1 9 0,1-12 6 0,-3 2 15 15,-3 3 25-15,-1-1 20 0,-3 5 23 16,0-1 31-16,-1 3 22 0,-3 3 25 15,1-1-8-15,0 2-6 0,-2 4-5 0,4-3-10 16,-4 8-5-16,2-9-10 0,-2 9-2 16,0 0-6-16,1-5-21 0,-1 5-21 0,0 0-42 15,0 0-57-15,0 0-68 0,0 0-98 16,0 0-113-16,0 0-118 0,0 0-187 16,0 0 49-16,20 0 79 0,-20 0-444 15,9-10-498-15</inkml:trace>
  <inkml:trace contextRef="#ctx0" brushRef="#br0" timeOffset="23697.79">12775 3235 590 0,'-1'6'261'0,"1"-6"-44"0,0 0-23 16,-6 5-8-16,6-5-2 0,0 0-4 16,0 0-12-16,0 0 1 0,0 0 7 0,0 0 20 15,0 0 14-15,0 0 21 16,-8 4 10-16,8-4 10 0,0 0 4 0,0 0 10 16,0 0-8-16,0 0-15 0,0 0-23 15,0 0-26-15,0 0-18 0,3-21-17 16,-3 21-18-16,3-15-9 0,-1 7-12 0,0 2-13 15,0-3-10-15,-2 9-4 0,2-12-14 16,-1 4-9-16,-1 8-10 0,2-9-8 0,-2 9-4 16,2-9-7-16,-2 9-5 0,7-7-7 15,-7 7-5-15,11-4-3 0,-11 4-3 16,16 0 2-16,-16 0-7 0,25 11-3 16,-12-5-17-16,-1 4-3 0,1-2-2 0,1 3 0 15,-5-1 3-15,2 0 2 0,-1-1 0 16,-4 1 0-16,1-2 1 0,-1-1 2 0,-1 1 0 15,0 0 2-15,1-3 1 0,-5 2-1 16,-1-7 2-16,8 10-3 0,-4-7 0 16,-4-3 0-16,3 9 3 0,-3-9 1 0,7 9-1 15,-5-4 1-15,-2-5 0 0,1 8 0 16,-1-8 1-16,4 7-2 0,-4-7 0 16,2 7 6-16,-2-7-4 0,0 0-1 15,5 7 2-15,-5-7 3 0,0 0-3 0,0 0 2 16,2 7-5-16,-2-7 15 0,0 0-10 15,0 0-7-15,4 7 2 0,-4-7 0 16,0 0-3-16,0 10 3 0,0-10 1 0,4 11 2 16,-4-5-1-16,0-6 2 0,0 11-1 15,2-5 4-15,-2-6 5 0,1 8-6 0,-1-8 2 16,0 9-3-16,0-9 8 0,0 0 5 16,3 10 11-16,-3-10 4 0,0 0 5 15,2 7 7-15,-2-7 0 0,0 0 2 16,0 0 9-16,0 0-11 0,0 0 4 15,0 0-13-15,0 0 0 0,0 0-6 0,0 0 1 0,0 0-8 16,0 0 0-16,0 0-5 16,0 0 3-16,-2-29-10 0,2 15 5 0,2-3-4 15,2-5-5-15,-1 0-1 0,-1-2-4 16,2 2 3-16,0 1-2 0,-1-1-4 16,1 5 5-16,3 2-2 0,-4 1-8 0,3 3 3 15,-1-1-7-15,5 3-3 0,0 0 3 16,-3 4 0-16,4 2 3 0,1 3-3 0,-12 0 2 15,22 5 1-15,-6 4 2 0,-3 0 2 16,3 4-4-16,-3 3 5 0,1-1 1 0,-3 2-3 16,1 1 6-16,-3-1 8 0,0 2-11 15,-2-4 3-15,4 2 2 0,-6-2 0 16,1-1 7-16,-3-2-14 0,1-2-1 16,3 0-16-16,-6-2-14 0,3-2-21 15,-2-1-17-15,2 2-27 0,-4-7-42 0,3 7-44 16,-1-3-76-16,-2-4-90 0,0 0-96 15,0 0-125-15,0 0-153 0,0 0 62 0,14-18-453 16,-8 9-587-16</inkml:trace>
  <inkml:trace contextRef="#ctx0" brushRef="#br0" timeOffset="23945.21">13433 2832 3070 0,'-4'-12'-2'0,"-4"2"42"0,4 3 20 0,1 0 13 0,3 7-14 0,0 0-15 0,0 0 13 16,0 0 30-16,-11 28 18 0,6-6 8 16,3 3 7-16,0 18 12 0,0 7 6 0,2 9 3 15,2 0 4-15,0 1-10 0,-2-6-5 16,4-8-15-16,-1-1-11 0,0-1-6 16,-1-3-11-16,2 0-14 0,0-4-31 15,-3-8-49-15,3-8-48 0,-2 2-75 16,2-5-84-16,-2-3-77 0,-1-3-101 0,-1-3-157 0,5-4-73 15,-1-2 59-15,-4-3-234 0,0 0-285 16</inkml:trace>
  <inkml:trace contextRef="#ctx0" brushRef="#br0" timeOffset="24229.44">13674 3185 2125 0,'3'-10'43'0,"-1"4"51"0,-2 6 31 16,0-10 18-16,0 10 9 0,4-8-1 15,-4 8-2-15,0 0-4 0,0 0-2 16,16 16 7-16,-7-1 5 0,-6 3 15 0,3 5 1 16,-4 2 0-16,-2 4 17 15,-6 8 14-15,1-1 4 0,-4 1-5 0,2-4-15 16,1-7-15-16,3-4-17 0,-1-2-17 16,4-3-12-16,2-4-10 0,1 3-6 0,1-4-10 15,5-5-4-15,3-2-34 0,-1-3-27 16,2-3-40-16,5-2-35 0,3-4-53 15,1-1-59-15,5-6-79 0,0 0-90 0,-6 3-98 16,-4 0-131-16,-1-1-156 0,-5 4 67 16,-3 0-382-16,1 4-496 0</inkml:trace>
  <inkml:trace contextRef="#ctx0" brushRef="#br0" timeOffset="25197.1">17375 2706 2602 0,'0'0'-72'15,"0"0"32"-15,0 0 28 0,0 0 27 0,0 0 21 16,10-12 18-16,-10 12 7 0,0 0 22 0,0 0 6 15,27 12 0-15,-18-2 6 16,1-2 5-16,0 5 4 0,-3-2-3 0,2 1 4 16,-1 2-4-16,-5 0 8 0,4-2 8 15,-1 0 4-15,-5-2 6 0,1 2 3 0,0-2-2 16,-2-1-5-16,2-3-5 0,0 4-10 16,-2-10-9-16,2 9 1 0,-2-9 14 15,1 10 37-15,-1-10 2 0,0 0-20 0,0 0-18 16,0 0-6-16,33-17-14 0,-17 5-10 15,8-8-9-15,0 3-16 0,0 2-2 0,-7 1-8 16,2 5-9-16,-6 2-3 0,0 4-7 16,1 3-3-16,-1 0-6 0,5 5 2 15,-4 0-1-15,6 4-4 0,-1 1 1 0,-2 2 1 16,1 0-5-16,-6 3 0 16,4-1-1-16,-1-1-11 0,-4 2-24 0,1-1-25 15,-1-4-30-15,-4-1-58 0,4-1-64 16,-6-3-54-16,3-1-54 0,-3-1-92 0,-5-3-101 15,0 0-156-15,21-3 8 0,-13-4-404 16,2-3-523-16</inkml:trace>
  <inkml:trace contextRef="#ctx0" brushRef="#br0" timeOffset="25411.6">18199 2309 2748 0,'-3'-8'-74'0,"3"8"32"0,0 0 55 0,0 0 38 15,0 0 30-15,-12 30 23 0,6-10 13 16,-3 10 13-16,-1 10 13 0,-3 11 2 0,3 4-11 16,-3 0-11-16,2 3-8 0,0-1-12 15,2-2-23-15,4-4-46 0,-1-10-60 16,1-3-69-16,4-3-70 0,-1-8-83 0,0-7-84 16,2-4-83-16,0-4-99 0,0-2 21 15,2-3-91-15,-2-7-85 0</inkml:trace>
  <inkml:trace contextRef="#ctx0" brushRef="#br0" timeOffset="25646.92">18279 2793 1591 0,'14'-14'45'0,"-1"4"37"15,-4 1 18-15,1 6 23 0,-1 1 17 0,-9 2 17 16,0 0 14-16,21 12 22 0,-17-3 21 16,2 3 1-16,-3 1 14 0,-3 3-1 15,2-3 2-15,-4 4 1 0,0 1 0 0,2-5-17 16,-1 1-21-16,1 0-16 0,-2-1-20 15,4-1-9-15,-2 0-10 0,1-3-5 0,3-1-11 16,2 2-3-16,0-3-14 0,7 1-11 16,2-4-30-16,6 2-31 0,2 0-47 15,13-1-66-15,-5-4-102 0,-4 4-99 16,-2-5-116-16,-2 0-194 0,-7 0-103 16,-4 4 72-16,-2-2-404 0,-10-2-500 0</inkml:trace>
  <inkml:trace contextRef="#ctx0" brushRef="#br0" timeOffset="27094.51">11913 5771 2739 0,'-1'-4'-52'0,"1"4"31"0,-8-10 27 0,6 3 23 16,2 7 31-16,-3-14 30 0,-1 2 19 0,4 5 7 16,-2-6 5-16,2 1-1 0,0 0-5 15,0 0 0-15,4-2-9 0,-2-1-7 16,1 0 4-16,3 1 2 0,-1-1-2 15,0 1-8-15,1 2-4 0,-1 2-5 16,1 1-14-16,-3 2-1 0,8 1-11 0,-11 6-6 16,12-2-3-16,-12 2-6 0,25 12-3 15,-10 0-3-15,-1 2-4 0,-1 1 2 0,-1 4-5 16,-1-2 4-16,-2 2-9 0,2-1 5 16,-6 1-2-16,2-4-3 0,-3 1 2 15,2-3-4-15,-3 1 8 0,2-4 8 0,-1-3 17 16,-1 3 20-16,1-4 27 0,2 0 27 15,-6-6 2-15,0 0-15 0,0 0-12 0,19-12-16 16,-8-3-11-16,1-1-8 16,5-11-7-16,0 2-4 0,0 3-11 0,0-2-5 15,-4 8-5-15,-2 3-5 0,-4 2-9 16,2 3-8-16,-1 3-2 0,0 1-1 0,-8 4-8 16,15 0-6-16,-15 0-10 0,15 9-13 15,-5-4-10-15,-7 4-19 0,5-1-25 0,-2 2-34 16,2-1-49-16,-5 1-57 0,1 0-79 15,1-1-78-15,-5-1-93 0,2 0-128 16,-2-2-63-16,0-6 60 0,0 11-373 0,0-11-447 16</inkml:trace>
  <inkml:trace contextRef="#ctx0" brushRef="#br0" timeOffset="27294.4">12521 5177 2707 0,'-2'-16'67'0,"1"5"30"0,-3 4 10 0,4 7 24 0,0 0 20 0,0 0 20 16,-19 22 8-16,11-3 0 0,1 10-6 16,-1 6-13-16,7 3-14 0,-1 1-12 0,0 4-15 15,4 0-8-15,0 1-16 0,-1 0-28 16,5-5-53-16,-1 1-44 0,6-6-64 0,-6 0-65 16,1-8-72-16,-1-7-64 15,-1-3-61-15,1-2-31 0,0-5-50 0,-1-1-72 16,-1-4-277-16,3-2-274 0</inkml:trace>
  <inkml:trace contextRef="#ctx0" brushRef="#br0" timeOffset="27494.41">12677 5545 2004 0,'7'-17'-17'0,"0"2"68"15,-1 6 41-15,-2-3 27 0,-3 8 4 0,-1 4 3 16,7-4 26-16,-7 4 17 0,0 0 12 16,0 0 5-16,0 0-14 0,9 25-2 15,-7-11-13-15,-2-2-18 0,4 2-10 16,-4 3-11-16,1-2-11 0,1-1-13 15,2-1-8-15,4-1-4 0,0 0-7 0,5-3-11 16,4-4-8-16,8-2-23 0,17-3-49 16,-1-8-56-16,15-2-70 0,5-4-70 0,2-3-85 15,-4-2-129-15,-9 4-176 0,-14 3 56 16,-10 7-255-16,-6 1-289 0</inkml:trace>
  <inkml:trace contextRef="#ctx0" brushRef="#br0" timeOffset="28381.64">11329 7282 2219 0,'0'0'138'0,"0"0"41"0,-13-7 22 0,7 2 11 16,3-2 13-16,2-2 13 0,-1-3-1 0,4 1-8 15,-1-1-15-15,6-3-18 0,-2 1-13 16,3 2-19-16,-1-1-21 0,3 3-17 0,1 1-10 16,-1 4-13-16,4-2-8 0,-3 9-9 15,2 0-8-15,0 5-7 0,5 5-5 16,-7-4-5-16,2 8-10 0,-1-1-1 16,-3 4-4-16,-1-2-6 0,-2 1-3 0,1 0-2 15,-3-3-3-15,2 1 3 0,-3-4-4 16,-1-3 8-16,0 2 0 0,0-3 21 0,3-2 10 15,-4 1 18-15,-1-7 18 0,8 8 6 16,-8-8-11-16,0 0-17 0,0 0-4 16,25-23-4-16,-12 6-8 0,2-7-16 0,0-2-1 15,5 4-9-15,-8 1 15 0,-1 7-9 16,-4 5-2-16,0-3-6 0,-1 6-14 0,1 1-3 16,0 2-4-16,-7 3 6 0,16 0-2 15,-16 0-11-15,16 6 0 0,-7 0 9 0,-3 4-8 16,1-3-4-16,4 5-1 0,-6 0-14 15,2-1-8-15,4 1-10 0,-6 1-19 16,1-5-33-16,-4 2-42 0,1 1-59 16,1-1-73-16,-2 0-91 0,0-1-96 0,-2-1-111 15,0 1-129-15,0-1-21 0,0 2 70 16,0-4-511-16,0-1-608 0</inkml:trace>
  <inkml:trace contextRef="#ctx0" brushRef="#br0" timeOffset="28645.6">11977 6872 3255 0,'-6'-13'100'0,"2"3"40"0,0 0 42 0,2 3 28 16,1 3 9-16,1 4-13 0,-4-8-18 16,4 8-11-16,0 0 6 0,0 0-1 0,0 35-6 15,2-10-15-15,0 15-6 0,-2 5 12 16,1 3-16-16,-1 10-9 0,0 3-20 0,2-3-10 15,-4 2-9-15,2-13-17 0,0-1-35 16,0-3-27-16,-3-3-37 0,-1-5-44 16,6-6-51-16,0-9-56 0,-2-3-71 15,0-3-71-15,2-5-80 0,-2 1-94 16,0-5-131-16,0-5-38 0,0 0 67 0,0 0-405 16,0 0-463-16</inkml:trace>
  <inkml:trace contextRef="#ctx0" brushRef="#br0" timeOffset="28977.8">12166 7165 2718 0,'0'0'69'16,"0"0"37"-16,0 0 29 0,0 0 30 0,0 0 18 15,0 0 13-15,0 0-2 0,0 0-17 16,0 0-15-16,-4 27-16 0,8-16-13 16,-2-1-13-16,1-2-13 0,1 3-8 15,1-3-11-15,-1 2-8 0,1-2-6 16,0-4-7-16,3 1-7 0,-8-5-5 0,17-4-5 0,-4-1-7 15,0-4-6-15,3-2-2 16,-1-3-1-16,-2-3-3 0,4-2 1 0,-5-2 9 16,1 3 10-16,-3 1 20 0,-1-1 22 15,1 7 15-15,-7-1 3 0,3 2-12 0,-1 6-8 16,-4-2-14-16,-1 6 4 0,0 0 2 16,0 0-4-16,0 0-2 0,13 28-11 0,-13-12-4 15,2 8-4-15,0 0-4 16,-2 1-10-16,2-2-5 0,0 5-27 0,-2-2-35 0,1 11-50 15,4-6-89-15,-3-3-114 0,4-6-128 16,-5 1-139-16,5-3-213 0,-1-2 69 16,6-4 76-16,0 2-497 0,3-2-578 15</inkml:trace>
  <inkml:trace contextRef="#ctx0" brushRef="#br0" timeOffset="29561.29">13878 7066 2931 0,'-3'-10'77'0,"-1"3"56"0,2-2 32 0,0 1 32 16,2 3 23-16,0 5 10 0,0-13-7 0,4 8-18 15,2 2-20-15,-1 0-14 16,-5 3-11-16,20-1-15 0,-20 1-11 0,23 6-10 15,-10 0-13-15,0 5-6 0,0 1-12 16,0 3-6-16,-1-1-6 0,1 1-9 0,-3 1-5 16,0-3-1-16,-5-1-1 0,1-2 7 15,-1-1 4-15,-2-1-4 0,3 2-6 0,-5-4-10 16,1 0-1-16,-2-6-3 0,8 7-4 16,-8-7-1-16,3 6-9 0,-3-6-5 0,0 0 2 15,0 0-10-15,12-23-2 16,-6 8-3-16,5-2-4 0,-2-2-4 0,1 0-4 15,1 2 2-15,-1 4 3 0,-2 1-11 16,-1 3 0-16,3 1 2 0,-2 3 0 0,-1 1 1 16,-7 4 4-16,0 0 1 0,25 9 3 15,-15-1-2-15,1 2 1 0,1-1 1 16,1 4-1-16,0 1-1 0,-1-3-8 0,-3-1-14 16,1-2-25-16,-3 1-30 0,1-1-42 15,-3-2-51-15,4-1-70 0,-4 1-81 0,1-2-89 16,-6-4-119-16,5 6-165 0,-5-6 8 15,0 0 76-15,0 0-470 0,0 0-540 0</inkml:trace>
  <inkml:trace contextRef="#ctx0" brushRef="#br0" timeOffset="30145.1">14521 6752 3278 0,'0'-14'190'15,"-4"4"49"-15,2 3 28 0,2 7 18 0,-2-10-13 16,2 10-26-16,0 0-17 0,0 0 10 15,0 0 0-15,-4 31-12 0,3 4-19 16,-5 5 4-16,1 11-16 0,-6 10-16 0,2-1-19 16,2 3-12-16,-2-1-18 0,6-1-21 15,-5-2-15-15,6-15-37 0,-1-1-61 0,1-7-36 16,4-7-33-16,0-6-43 16,-2-6-31-16,1-3-31 0,3-5-29 0,0-5-48 0,1-2-39 15,-5-2-18-15,16-6-4 0,-7-5-6 16,5-5 2-16,5-9 17 0,0-4 29 15,2-11 28-15,1-1 22 0,-6 7 50 16,1 2 51-16,-1 3 54 0,-5 8 57 0,-3 5 55 16,-2 2 57-16,-3 5 38 0,1 1 35 15,-2 4 41-15,-2 4 40 0,0 0 30 0,0 0 17 16,0 0-1-16,0 0-6 0,0 0-13 16,2 29-20-16,-2-21-26 0,1 2-21 0,-1 1-19 15,2-1-22-15,0 0-15 16,2-1-12-16,0-1-16 0,-2 1-16 0,4-2-6 15,-6-7-11-15,13 7-10 0,-5-6-17 0,-8-1-21 16,24-3-20-16,-6-2-11 0,-4-2-2 16,4-2 1-16,9-6-3 0,-6-3 7 15,3-3-11-15,-1-1 2 0,0 3 6 16,-4 5 14-16,-5 1 9 0,-5 5 5 0,-2 1-2 16,2 3-4-16,-9 4 16 0,0 0 19 15,0 0-57-15,16 17-19 0,-16-5 0 0,2 2 0 16,-2 5 0-16,0-2 0 0,-2 4 0 15,2-3 0-15,-2 7 0 0,0-3 0 0,2-3 0 16,0-2 0-16,0-1 0 0,0-3 0 16,2-1 0-16,-4-1 0 0,4-3 0 0,-2-1-279 15,0 0-243-15,0-7-183 16,0 8-184-16,0-8 76 0,2 5 93 0,-2-5-730 0,0 0-899 16</inkml:trace>
  <inkml:trace contextRef="#ctx0" brushRef="#br0" timeOffset="31814.3">10029 9646 679 0,'0'-20'406'0,"2"4"-102"0,-1-2-57 0,2 2-39 0,1-1-34 0,1 2-30 0,1 1-28 15,1 2-26-15,4 2-6 0,-4 5-11 16,4 0-5-16,1 3-4 0,-12 2-6 0,24 10-2 15,-10-3-3-15,-1 5 8 0,1 2-5 16,-5 3 11-16,0 0 5 0,0 0-2 16,-2 3 6-16,0-3 10 0,-3-1-2 0,2-3 1 15,0 1 16-15,-2-3-2 0,-1-1 22 16,-3-2 10-16,4 0 17 0,-2-4 19 0,-2-4-1 16,5 3-8-16,-5-3-17 0,0 0-11 15,0 0-8-15,16-20-15 0,-8 11-5 16,-3-4-14-16,2 5-10 0,-2 0-4 15,3 0-9-15,-5-1-9 0,5 5-7 0,-1 0 0 16,1 2-9-16,-8 2-1 0,21 0-6 16,-9 4-2-16,1-1-2 0,2 4-3 15,-2 0-6-15,8 3 2 0,-4-2-11 16,3 1-9-16,-5-1-13 0,-2-2-13 0,0 0-10 0,-1 0-20 16,-1 0-20-16,-1-4-27 0,-2 1-48 15,-1-1-57-15,-7-2-72 0,11 2-81 16,-11-2-77-16,12-4-124 0,-4-1-28 0,-3-5 57 15,3 0-313-15,-2-5-329 0</inkml:trace>
  <inkml:trace contextRef="#ctx0" brushRef="#br0" timeOffset="32014.53">10645 9192 2325 0,'-2'-3'27'0,"2"3"32"0,0 0 24 0,0 0 21 15,-8 18 13-15,6-6 3 0,0 2-6 16,2 5-4-16,2 7-20 0,-2 1-5 15,4 12-10-15,-3 2-21 0,-1 2-25 16,3-4-32-16,-3 2-37 0,2 0-63 0,-2-2-81 16,0-1-106-16,0-6-152 0,0-5-20 0,0 2-174 15,2-3-132-15</inkml:trace>
  <inkml:trace contextRef="#ctx0" brushRef="#br0" timeOffset="32409.9">10837 9397 1806 0,'2'-12'95'0,"0"6"15"0,-2 0 6 15,0 6 21-15,0 0 17 0,0 0 14 0,0 0-5 16,7 21-3-16,-7-1-9 0,-2 2-9 16,2 3-3-16,-1 12-7 0,-5 0-12 15,0 1-6-15,5-1-9 0,-3-3-11 16,2-6-9-16,0-3-10 0,2-6-18 0,2 1-16 15,2-3-5-15,-1-3-16 0,-1-2 2 16,2-5-1-16,3-3-8 0,0 0-1 0,-7-4-1 16,0 0-1-16,28-10 12 0,-20 3 24 15,1-3 38-15,-2-2 46 0,-1 0 36 0,-1-3 45 16,-3 1 54-16,-4 1 17 16,-3-3 4-16,-2-1-11 0,-12-7-13 0,2 4-16 0,-6 2-23 15,-2 0-23-15,-1 3-19 0,-1 1-18 16,0 2-17-16,6 2-17 0,4 3-15 15,3 0-13-15,2-1-17 0,-1 4-16 16,6-1-23-16,2 0-17 0,-1-2-19 0,2-1-31 16,4-4-26-16,2 1-36 0,4-1-44 15,3-5-48-15,2 3-50 0,5 0-66 16,5-5-78-16,9 2-86 0,3 3-65 0,5 1-128 16,1 3-92-16,19-1 69 0,1 4-583 15,5 4-716-15</inkml:trace>
  <inkml:trace contextRef="#ctx0" brushRef="#br0" timeOffset="32944.14">12505 9007 3271 0,'-8'-7'-1'0,"5"2"64"0,-4 0 64 0,5 0 35 16,2 5 23-16,-5-9 8 0,5 9-5 0,-2-5-13 15,2 5-15-15,0 0-16 0,0 0-11 16,17-4-15-16,-17 4-13 0,19 11-11 16,-7-3-10-16,3 4-8 0,-1 4-3 0,-1-1-12 15,-2 4-3-15,-3-3-6 0,1 1-6 16,-1-1-1-16,-3-2-4 0,2 1-7 16,-6-1 3-16,3-3-6 0,0 1-3 0,-1-3 4 15,-1-3 0-15,0 0 6 0,2-4-1 0,-4-2-4 16,0 0-7-16,17-8-1 15,-4-3 1-15,-1-7-5 0,9-5 0 0,4-4 36 16,5-4 18-16,2 4 0 0,-3 5 2 16,0 1-3-16,-2 4-10 0,-6 7-1 0,-5 2-11 15,0 2-1-15,-1 5-13 0,-1-1-12 16,-1 4-25-16,1-1-18 0,-2 5-25 0,1 0-32 16,-1 3-39-16,1-1-46 0,-1 1-67 15,-2-2-67-15,-1 3-60 0,-1-3-58 0,-2-2-59 16,-1 2-81-16,3 1-74 15,-7-4 58-15,5-1-394 0,-6-3-440 0</inkml:trace>
  <inkml:trace contextRef="#ctx0" brushRef="#br0" timeOffset="33160.28">13252 8674 2683 0,'0'-10'110'0,"0"3"50"0,0 7 13 16,0 0 40-16,0 0 29 0,0 0 12 0,0 0-3 15,0 36-14-15,-3-12-22 0,1 2-13 16,2-1-20-16,-1 17-13 0,1 3-19 0,-4-2-10 16,2 3-15-16,0 0-22 15,0 0-48-15,2-1-52 0,0 0-75 0,0-6-118 16,0-3-106-16,0-7-118 0,0-7-104 16,0-3-116-16,0-7 52 0,2 0-425 0,0-7-483 15</inkml:trace>
  <inkml:trace contextRef="#ctx0" brushRef="#br0" timeOffset="33528.64">13480 8866 2746 0,'2'-11'96'15,"0"1"54"-15,-2 4 25 0,0 6 4 16,0-8 11-16,0 8 23 0,0 0 12 16,0 0-8-16,0 0-14 0,-4 30-13 15,1-15-12-15,-5 20-12 0,-2-6-16 0,1 4-15 16,-2 2-9-16,1 1-12 0,-3 1-9 15,2-4-12-15,-2 0-12 0,2-2-9 0,8-3-9 16,-4-9-8-16,5-4-10 0,2-1-13 16,-1-4-12-16,2-1-5 0,4-3-12 0,-5-6-15 15,13 2-4-15,-13-2-3 0,0 0 4 16,29-12 4-16,-22 6 21 0,5-7 23 0,-3 1 27 16,0 1 35-16,-5-5 54 0,-2 1 36 15,0-5 26-15,-6 1 18 0,-1-2 1 16,-6-7 2-16,-7 2-8 0,1 2-17 15,-8 2-36-15,4 1-14 0,-2 4-123 0,6 7-34 16,2-2 0-16,4 5 0 0,1-1 0 16,0 3 0-16,5-1 0 0,-3 0 0 0,8 6 0 15,-7-8 0-15,7 4 0 0,0 4-31 16,15-13-319-16,-6 7-128 0,7-1-117 16,0-1-133-16,6 0-99 0,1 2 80 0,2 0-761 15,1 2-955-15</inkml:trace>
  <inkml:trace contextRef="#ctx0" brushRef="#br0" timeOffset="40225.67">13536 11844 553 0,'0'0'94'0,"0"0"-51"0,0 0-13 15,0 0-26-15,0 0 2 0,0 0-14 16,0 0-10-16,0 0-7 0,0 0-26 0,0 0-27 16,0 0-109-16,0 0 63 0</inkml:trace>
  <inkml:trace contextRef="#ctx0" brushRef="#br0" timeOffset="40893.43">13536 11844 552 0,'0'0'49'0,"0"0"25"16,0 0 14-16,0 0 10 0,0 0 13 15,0 0 4-15,0 0 7 0,0 0 4 16,0 0 4-16,0 0-2 0,0 0 0 16,0 0 1-16,0 0-1 0,0 0 0 0,0 0 2 15,0 0-2-15,0 0-2 0,3-4 1 16,-3 4 0-16,0 0 3 0,0 0-12 0,0 0 5 16,0 0-20-16,0 0-5 0,0 0-12 15,0 0 23-15,0 0 19 0,11 22 12 0,0-5 0 16,-4 14 3-16,4 2-4 0,-1 0-8 15,0 3-6-15,-1 3-14 0,-1-4-8 16,3 0-7-16,-2-5-8 0,-1-4-3 16,-2-7-2-16,-2-3 2 0,2-3 0 0,-3-1 15 15,-1-2 9-15,4-1 15 0,-5-1 15 16,1-2 16-16,-2-6 3 0,0 0-32 16,0 0 10-16,0 0-31 0,0 0-17 0,0 0-9 15,0 0-16-15,3-35-15 0,-8 18-19 16,5-9-17-16,-3 1-7 0,-3-11-10 0,4 2-7 15,-1 0-3-15,-1 6-4 0,4 5 4 16,0 7-1-16,0 1 1 0,-2 2-2 0,2 1-2 16,2 6 1-16,2-1 5 0,-4 7 1 15,9-4 5-15,-9 4-7 0,0 0 5 16,29 8 5-16,-17-1-3 0,0 1 0 16,6 2 4-16,0-1 0 0,-2 3 3 0,3-4-6 15,-4 1 9-15,-2-3-6 0,1 0 1 16,-1 0 1-16,-4-2 3 0,3-2 3 15,-12-2 0-15,17-2 0 0,-7-4 4 0,1-4-7 16,-2-1 0-16,4-3 1 0,-2-5-2 16,-2-1-5-16,1 3 8 0,-3-5 0 0,1 5 1 15,0 3 6-15,-2 1 1 0,-3 4-3 16,1 0-1-16,3 6 4 0,-7 3 9 16,0 0 5-16,23 5-2 0,-15 4 3 15,2 1 9-15,1 7 16 0,4 7-3 0,2 2 0 16,-4 1-8-16,1 0 1 0,-1 2-8 15,5-4 7-15,-5 1-10 0,-3-6-4 0,-3-1-6 16,2-2-1-16,2 1-20 0,-6-5-28 16,3-1-30-16,-5-2-40 0,1 0-56 0,1 2-82 15,-3-6-102-15,3 2-108 0,-1-3-95 16,-1 2-185-16,-1-2 46 0,-2-5 73 16,8 4-466-16,-8-4-544 0</inkml:trace>
  <inkml:trace contextRef="#ctx0" brushRef="#br0" timeOffset="41625.49">14405 12122 2899 0,'0'0'2'0,"6"9"59"0,-6-9 51 0,5 7 47 0,-1-5 26 15,-4-2 7-15,9 3 4 0,-9-3-1 16,12 3-11-16,-12-3-16 0,11 1-15 0,-11-1-16 16,18-1-11-16,-18 1-12 0,14-6-11 15,-6 2-10-15,2-1-10 0,-3 2-7 16,-3-3-9-16,4 1-6 0,-5 0-3 16,2-2-4-16,-1 0-6 0,-4-1-4 0,-2-2-2 15,-2 5 0-15,-1-2 5 0,0-2-1 16,-3 4 1-16,-1-1-2 0,1 5 1 0,8 1-2 15,-20 1 6-15,6 6 2 0,3 2 4 16,0 2-2-16,-1 4 9 0,0 2 4 16,-3 10-5-16,7-3 2 0,6 2 1 0,2 0 5 15,0-1-5-15,6 8-8 16,6 2 1-16,1-4-14 0,5-4-2 0,-2-2 1 0,7 0-5 16,0-7-9-16,1-1 3 0,5-5-1 15,-6-5-3-15,-2-3-6 0,1-4 3 16,-6-4-1-16,7-3-1 0,-1-1-5 15,-6-2 1-15,4-2-5 0,-6-2-1 0,0-2 3 16,-3 3-3-16,-1-4 2 0,-4 0 4 16,-2 1-8-16,-2-1-3 0,-4-2 3 0,-5-4 1 15,0-6-5-15,-6-2 6 0,3 2-4 16,-5 0 2-16,6 9 7 0,-1 3 1 0,0 1 2 16,3 5-3-16,1 5 0 0,2 1-11 15,-2 2-3-15,6 3 4 0,0 0-4 0,0 0 4 16,-13-2-6-16,13 2-4 0,0 0 5 15,0 0-14-15,0 0-1 0,0 0-3 16,22-12-8-16,-8 5-1 0,-1-1-5 0,3 3 14 16,3-1-6-16,-2 3 2 0,2 1 5 15,-2 4 9-15,6 3 17 0,-2 4 15 16,4 4 10-16,-4 6 2 0,-2-4 14 16,1 6 9-16,-4 1 2 0,-2-3 5 0,-5 0-6 15,4 7 0-15,1-2 5 0,-3-3-8 16,-4-3-6-16,4-1-7 0,-6-3-18 0,1 0-29 15,-3-5-40-15,1 1-43 0,3-2-39 16,-6-2-65-16,3-1-71 0,-4-5-111 16,0 0-120-16,0 0-121 0,0 0-189 0,8-17 60 15,-7 0 87-15,5-4-586 0,-1-11-701 0</inkml:trace>
  <inkml:trace contextRef="#ctx0" brushRef="#br0" timeOffset="42158.08">15167 11904 3445 0,'-12'11'19'0,"1"-1"63"0,4 4 30 0,0-1 36 0,2 3 17 0,1 3 4 16,2-1-2-16,0 5-7 0,4 0-6 0,-2 2-9 16,6-4-8-16,-3 1-9 0,2-3-13 15,2 0-8-15,-1-4 0 0,1-1 3 16,5-4 2-16,-4-1 6 0,-3-2-4 0,6-4-3 15,-11-3-16-15,20 0-6 0,-20 0-12 16,21-11-7-16,-10 1-11 0,-2-2-13 16,3-1-12-16,-2-5-14 0,-5 0-7 0,5-3-4 15,-6-1-6-15,-4-2-4 0,0-2-3 16,-2 2 0-16,-1 1-2 0,0 3 5 0,-1 5 4 16,0 0 3-16,4 5 2 0,-3 0-5 15,-3 5 4-15,6 5 7 0,-5-2-1 0,5 2 5 16,0 0 1-16,0 0-3 15,-9 27 2-15,9-14-3 0,3 7 7 0,1-3-9 16,3 12 1-16,4 8 38 0,7 8 59 16,0 1 27-16,3 2 2 0,1 1 0 0,-1 5 19 15,1-4 13-15,-1 3-5 0,-1-6 13 16,-2 2-3-16,0-6-35 0,-5-7-142 16,-6-2 0-16,1-3 0 0,-2-6 0 0,-4-4 0 15,-2-4 0-15,0-2 0 0,-2 1 0 16,-2-2 0-16,-1-3 0 0,-4 3 0 0,-2-2 0 15,-2-5 0-15,-2 1 0 0,-7 0 0 16,2-2 0-16,-1-3 0 0,-4-2 0 0,-2-1 0 16,-5-6 0-16,-4-4 0 0,2-2 0 15,1-1 0-15,5-1 0 0,-1 1 0 0,2-3 0 16,8 2 0-16,2 2 0 16,3-2 0-16,1-1-705 0,6-5-246 0,1-3 67 15,5-2 92-15,2-1-861 0,5-16-1089 16</inkml:trace>
  <inkml:trace contextRef="#ctx0" brushRef="#br0" timeOffset="42541.95">15586 12076 4594 0,'-4'4'41'0,"4"-4"41"0,-4 8 37 0,4-8 31 15,0 0 18-15,0 0 13 0,0 0-10 16,0 0-15-16,0 0-14 0,0 0-9 15,0 0-8-15,0 0-14 0,25-17 0 16,-17 10-5-16,-3-2-9 0,4 1-11 0,-4-2-6 16,2-1-7-16,-1-1 7 0,2 3 14 15,-6-3 15-15,4 4 1 0,-4-1 8 0,-2-3-2 16,-2 4 3-16,-2-1-10 0,0 3-6 16,0 0-10-16,4 6-9 0,-13-5-7 15,13 5-6-15,0 0-5 0,-33 14-2 0,18-2-12 16,0 4-52-16,-3 5 0 0,5-2 0 15,6 3 0-15,2-1 0 0,0 2 0 16,3 1 0-16,2-4 0 0,4 4 0 16,0-1 0-16,6-1 0 0,-5-1 0 0,9 4 0 15,-3-4 0-15,0-6 0 0,3-1 0 16,1 0 0-16,2-4 0 0,-4-3 0 0,3-3 0 16,2-1 0-16,-2-6-310 0,5 3-273 15,-2-5-153-15,2-2-145 0,0-2 81 0,0 1-860 16,7-6-1097-16</inkml:trace>
  <inkml:trace contextRef="#ctx0" brushRef="#br0" timeOffset="42957.92">16192 11838 4275 0,'-8'-7'-164'0,"1"-1"55"0,1 4 42 0,1-1 53 15,-2 0 38-15,2 1 33 0,5 4 13 16,-9-7 13-16,1 6 9 0,8 1 5 0,0 0 10 16,-21 3 3-16,12 4 14 0,-3 1 9 15,1 5 2-15,-3-1 3 0,3 3 5 0,0 2-13 16,0-3-3-16,6 0-6 0,-1 2-10 16,5 1-19-16,-1-4 0 0,2 1-2 0,3 2 1 15,1-3-2-15,3 1 4 0,4-1 6 16,2 3 16-16,0-2 6 0,2-1-5 15,3-1-3-15,-3 0 5 0,-2-1 8 16,2 0 4-16,1 3 6 0,-3-2 1 0,-4 0 6 16,1-2 12-16,-1 2 3 0,-5 0 8 15,2-2-78-15,-3 3-88 0,-3-3 0 0,0 2 0 16,-1-1 0-16,-5 1 0 0,2-3 0 16,-1 1 0-16,-3 2 0 0,-2-5 0 15,3 1 0-15,-2-3 0 0,-2-2 0 0,0-3 0 16,11 0 0-16,-25-8 0 0,16-4-457 15,-3-3-187-15,5-4-127 0,-1-3-81 0,7 5 72 16,-1-2-814-16,4 3-1035 16</inkml:trace>
  <inkml:trace contextRef="#ctx0" brushRef="#br0" timeOffset="43275.27">16288 11941 4027 0,'0'0'-58'0,"5"-6"96"0,-5 6 60 0,0 0 37 0,0 0 36 16,0 0 47-16,0 0 18 0,13 15 22 15,-9-7 1-15,3 7-13 0,-4 1-10 0,5 3-17 16,-3-1-20-16,2 2-21 16,4-2-17-16,-6 1-14 0,6-2-12 0,1-2-13 15,1-1-10-15,5-2-13 0,-3-2-6 0,0-3-5 16,-2-3-7-16,0-1-10 0,3-3-9 16,-16 0-2-16,27-7 3 0,-16 4-7 15,-1-2-4-15,-1 2 0 0,0-4 7 16,-5 1 4-16,0-2 5 0,-2 1 0 0,-2-3-49 15,-4-1-19-15,-3-2 0 0,-3-3 0 16,-2-2 0-16,-6-3 0 0,2 5 0 0,1 3 0 16,1 5 0-16,2-2 0 0,-4 7 0 15,1 2 0-15,1 1-24 0,-1 1-202 0,1 4-92 16,2 1-134-16,1 0-148 16,-2 2-194-16,6-3-20 0,3-3 92 0,4-2-720 0,0 0-893 15</inkml:trace>
  <inkml:trace contextRef="#ctx0" brushRef="#br0" timeOffset="43724.92">16695 12189 4101 0,'0'5'115'16,"0"-5"44"-16,-3 7 33 0,3-7 27 16,0 0 1-16,0 0 7 0,-6 5-6 15,6-5-15-15,0 0-30 0,0 0-11 16,0 0-12-16,0 0-19 0,0 0-10 0,15-19-14 15,-15 19-9-15,3-11-9 0,-1 4 1 0,0-2-6 16,-2-1-4-16,0 1-2 16,-2-4-10-16,-1-3-9 0,-1 1-5 0,-2-2-10 15,3 1-7-15,-5 0-3 0,2 2 1 16,-2-4-7-16,-1 5-5 0,4 1-4 0,-4 2-1 16,2 5-8-16,0-3 5 0,1 4-13 15,0 0 1-15,6 4-2 0,-10-9-1 0,10 9-3 16,-5-8-11-16,5 8 7 0,0 0 2 15,3-13-5-15,3 6-8 0,4-1-7 0,3-1 2 16,-2 3 2-16,7-1-2 16,-3 0 13-16,-2 5 19 0,0 2 20 0,-13 0 30 0,31 7 22 15,-15 3 19-15,5 7 14 16,-5 0 3-16,2 4-6 0,-1 4-11 0,-4-1-93 16,2 1-10-16,-6-4 0 0,3-4 0 15,-2 1 0-15,-3 0 0 0,1-5 0 0,0 1 0 16,-3-2 0-16,-1-4 0 0,2-1 0 15,-2 0 0-15,2-1-194 0,-6-6-162 0,11 1-118 16,-11-1-122-16,12-9-120 0,-7 1-91 16,5-4 70-16,-5-2-729 0,5-15-915 15</inkml:trace>
  <inkml:trace contextRef="#ctx0" brushRef="#br0" timeOffset="43958">17052 11436 4052 0,'-8'-22'64'16,"2"7"79"-16,0 1 66 0,5 2 40 0,-5 3 45 15,4 3 3-15,0-1-14 0,2 7-18 16,0 0 2-16,0 0 17 0,0 0-7 0,11 25-18 16,-1 4-20-16,-2 8-18 0,1 1-27 15,2 13-20-15,1 2-18 0,-1 0-17 0,0-1-14 16,3-2-125-16,-4 3 0 0,-5-12 0 16,4-3 0-16,-2-1 0 0,-2-2 0 0,1-8 0 15,-2-6-57-15,0-4-200 0,-2-3-66 16,2-1-96-16,-2-4-103 0,-2-5-112 15,0-4-121-15,2 6 0 0,-2-6 78 16,0 0-613-16,0 0-748 0</inkml:trace>
  <inkml:trace contextRef="#ctx0" brushRef="#br0" timeOffset="44110.71">17118 11970 3439 0,'-5'-6'88'0,"5"6"98"16,-9-6 76-16,9 6 52 0,0 0 43 15,-9-7 12-15,9 7-13 0,0 0-31 0,-3-5-33 16,3 5-29-16,0 0-29 0,0 0-53 15,0 0-74-15,17-11-94 0,-8 5-95 0,2-1-102 16,3-2-110-16,5-3-85 0,6-7-57 16,2 2-88-16,1-2-175 0,1 1 57 0,-6 0 63 15,-5 6-430-15,-6 4-485 16</inkml:trace>
  <inkml:trace contextRef="#ctx0" brushRef="#br0" timeOffset="44597.48">17741 11485 3014 0,'-6'-2'73'0,"6"2"34"0,-12 9 40 0,4 3 38 0,0 6 34 0,-1 11 20 15,-1 7 13-15,7 6 2 0,-2 4 4 16,5 13 3-16,0 0-2 0,7 1-10 0,2-2-10 16,0-1-29-16,3-3-20 0,1-5-18 15,3-3-14-15,-2-1-16 0,0-13-15 16,-1-3-13-16,0-1-18 0,1-3-31 0,-3-5-34 15,-1-6-63-15,0-2-69 0,-3-6-92 16,2 0-131-16,5-6-140 0,3-6-151 0,-2 0-131 16,12-6 59-16,2-5-639 15,-1-3-783-15</inkml:trace>
  <inkml:trace contextRef="#ctx0" brushRef="#br0" timeOffset="44941.71">18067 11893 3874 0,'-9'-4'29'0,"0"1"32"0,0 3 17 0,9 0 41 16,-11 7 30-16,8-2 12 0,-5 5 10 15,5 4-3-15,3 3-10 0,-1 2-12 16,2-1-7-16,2 5-15 0,5 0-1 16,-5-3-21-16,7-1-8 0,2-2-5 15,0-3-9-15,1-1-3 0,1-3-4 0,-1-2 2 16,-1 0-8-16,5-3-3 0,-3-3-5 15,-1-4 2-15,-13 2-11 0,25-5-4 0,-14 2-7 16,-1-3 2-16,-3-1 1 0,2 1-11 16,-3-1-2-16,0-2-6 0,-4-1 2 0,0 0 0 15,-6-2-7-15,1-2-5 0,-9-1 3 16,1-3-8-16,-9-3-14 0,6 4-21 0,-6 3-17 16,4 2-28-16,0 3-42 0,-2 3-49 15,3 4-77-15,2 2-73 0,1 2-86 0,1 0-114 16,-1 4-169-16,3-2 32 0,2 3 73 15,3-1-425-15,2-2-479 0</inkml:trace>
  <inkml:trace contextRef="#ctx0" brushRef="#br0" timeOffset="45425.67">18160 12011 2664 0,'9'11'71'0,"-5"-5"77"0,-3 3 53 16,3-2 36-16,2 0 22 0,-3-1 12 0,3 1 3 15,0 0-15-15,2 2-16 0,-3-3-18 16,4 1-25-16,2 0-15 0,-4 0-22 0,4-2-13 15,3 2-18-15,1 0-10 0,0-4-16 16,-2 2-10-16,1-1-7 0,-1-2-9 0,0-1-14 16,3-1-3-16,-16 0-10 0,21-3 15 15,-10-2-13-15,0 0 1 0,1-4-6 16,-4 2 0-16,-3-1-2 0,3-4-9 16,-4-2-1-16,-4-3 6 0,0-2-1 0,-3-5-3 15,2-1 3-15,-7-6-3 0,1-4-7 16,-2 4 1-16,-2 7-3 0,4 5 2 0,-2 2 1 15,3 3-5-15,-2 2-5 0,0 4 0 16,1 4-7-16,7 4-3 0,-12-5 7 16,12 5-10-16,0 0 5 0,0 0-4 0,-18 9 4 15,18-9-9-15,0 0 0 0,-2 7 1 16,2-7 1-16,0 0 3 0,0 0-14 16,0 0-3-16,0 0 2 0,45-9 1 15,-33 6-5-15,1 0 2 0,0 2-4 0,1 1 14 16,-14 0 7-16,27 4 12 0,-15 3 8 15,2 1 11-15,-1 3-1 0,1 6-5 0,-1-2 3 16,5 7-1-16,-5-3-6 0,-4 0-27 16,-1 1 8-16,1-1 10 0,-1 0-9 0,-1-1-3 15,1-4-7-15,0 0-14 0,-3-3-33 16,-1-1-27-16,0-2-31 0,-1-1-47 0,2 1-63 16,-3-5-97-16,-2-3-125 0,4 5-131 15,-4-5-187-15,0 0 13 0,0 0 83 0,0 0-602 16,23-10-717-16</inkml:trace>
  <inkml:trace contextRef="#ctx0" brushRef="#br0" timeOffset="45858.23">18795 12048 3594 0,'-4'3'151'0,"4"-3"50"0,-9 4 30 0,9-4 31 0,0 0 16 15,0 0-7-15,0 0-22 0,0 0-21 0,-12 6-22 16,12-6-26-16,0 0-13 0,0 0-17 15,0 0-8-15,0 0-11 0,0 0-10 16,0 0-5-16,0 0-1 0,0 0 1 0,0 0 6 16,21-14 0-16,-21 14-5 0,4-7-9 15,-4 7-8-15,-2-12-9 0,2 6-8 0,-2-5-10 16,-1 1-9-16,-3-4-4 0,1-1-8 16,-4 1-7-16,0-3-3 0,4 3 2 15,-6 2-11-15,4 1-2 0,0-2-4 16,1 4-3-16,-1 2 0 0,0-1-4 0,2 1-20 15,-1 0 0-15,1 2 0 0,3 1 0 16,2 4 0-16,-6-10 0 0,3 5 0 0,3 5 0 16,3-14 0-16,3 6 0 0,1-2 0 15,2 1 0-15,3 1 0 0,1-1 0 0,-2 6 0 16,3-1 0-16,-1 3 0 16,1 2 0-16,-1 3 0 0,3 3 0 0,-3-2 0 0,2 8 0 15,-2 1 0-15,1 0 0 0,-1 1 0 16,-2 2 0-16,-1-1 0 0,1 1 0 15,-1-5 0-15,-2 1 0 0,-1-2-8 16,1-3-421-16,-3-1-113 0,2-1-110 0,-4-3-118 16,3 1-30-16,-6-4 79 0,0 0-731 15,15-7-901-15</inkml:trace>
  <inkml:trace contextRef="#ctx0" brushRef="#br0" timeOffset="46074.62">19012 11403 3909 0,'-3'-14'78'0,"-1"4"87"0,0 4 52 0,2 1 46 0,2 5 69 0,0 0 32 16,0 0 24-16,0 0 11 0,22 22-1 16,-6 4 36-16,9 9-20 0,4 4-26 15,-1 6-33-15,5 6-268 0,-3 3-87 0,1 5 0 16,5 13 0-16,-11-10 0 0,-2-4 0 16,-7-2 0-16,-2-2 0 0,-4-4 0 0,-7-11 0 15,1 0 0-15,-6-3 0 0,-2-3 0 16,-3-2 0-16,-7-2 0 0,-1-4-415 15,-6-3-405-15,-6-5-101 0,-1-2 95 0,-5-1-946 16,3-2-1201-16</inkml:trace>
  <inkml:trace contextRef="#ctx0" brushRef="#br0" timeOffset="48007.77">9951 6925 4962 0,'-5'13'-214'0,"-2"-1"31"0,3-2 32 0,1-2 32 0,-1-1 49 0,4-7 56 0,-4 7 44 16,4-7 44-16,-5 7 41 0,5-7 22 0,0 0 4 16,0 0-3-16,18-22-11 0,15-11-13 15,7-3-10-15,23-19-7 0,7-3-13 0,9-6-10 16,0 3-8-16,-2 0-8 0,-7 7-4 16,-5 4-5-16,-19 14-8 0,-6 5-3 15,-12 9-3-15,-3 5-3 0,-8 3-7 0,-3 4-4 16,-5 3 0-16,-2-1-1 0,0 6-1 15,-3-2-4-15,-4 4-1 0,0 0-5 16,0 0-4-16,0 0-22 0,0 0-24 16,0 0-33-16,0 0-38 0,0 0-61 0,0 0-77 15,7 17-68-15,-1-12-101 0,-3-1-178 16,7-1-57-16,-4-1 72 0,-6-2-347 0,13 4-409 16</inkml:trace>
  <inkml:trace contextRef="#ctx0" brushRef="#br0" timeOffset="49491.64">10069 8627 2720 0,'-10'11'32'0,"1"0"0"0,3-4 4 0,1-2 13 15,1-1 27-15,4-4 35 0,0 0 33 16,0 0 12-16,0 0 2 0,0 0-2 0,15-20-11 16,17-12-13-16,13-7-20 0,18-9-6 15,5-6-8-15,2 3-13 0,5-3-10 0,-5 8-10 16,-2 1-17-16,-14 12-23 15,-6 1-14-15,-4 7-27 0,-12 4-31 0,-5 6-30 16,-10 4-13-16,-6 4-16 0,-1 0-21 0,-7 4-46 16,-3 3-48-16,0-3-75 0,0 3-87 15,0 0-160-15,0 0 51 0,-15-5-189 16,15 5-175-16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5:15.0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19409 10955 3098 0,'3'-6'-84'0,"-3"6"55"0,0 0 44 16,0 0 49-16,0 0 45 0,7-3 46 16,-7 3 30-16,0 0 23 0,0 0 14 0,0 0 15 15,0 0 2-15,0 0-1 0,0 0 4 16,0 0 1-16,2-10-10 0,-2 10-8 0,0 0-22 15,0 0-15-15,0 0-23 0,0 0-22 16,0 0-16-16,0 0-19 0,0 0-9 16,0 0-7-16,-9 22-4 0,6-6-11 15,-3 3-6-15,3-2-12 0,-3 3-6 0,2-1 1 16,-2 1-9-16,2-2-8 0,0-3 2 16,1-1-4-16,-1-2-5 0,2 0 2 15,0-5 10-15,-1 1 17 0,1-1 17 0,0-2 14 16,2-5 17-16,-3 11 12 0,3-11-12 15,0 0-12-15,0 0-13 0,0 0-13 0,0 0-69 16,-3-32 0-16,3 12 0 0,3-4 0 16,6-10 0-16,-4 3 0 0,2 5 0 0,-1 6 0 15,1 4 0-15,-4 3 0 0,3-1 0 16,-3 3 0-16,-1 4 0 0,4 1 0 0,-6 6 0 16,12-1 0-16,-12 1 0 0,0 0 0 15,30 9 0-15,-17-2 0 0,7 3 0 16,-4 1 0-16,4-1 0 0,-4-1 0 15,6-1 0-15,-7 1 0 0,-2-2 0 0,0-4 0 16,-3 2 0-16,0 1 0 0,-3-3 0 16,-7-3 0-16,14 4 0 0,-14-4 0 0,13-6 0 15,-6-1 0-15,3-1 0 0,-1-4 0 16,1-4 0-16,0-2 0 0,3-11 0 0,0-3 0 16,-3-3 0-16,-1-3 0 0,2 0 0 15,-1 4 0-15,-2 7 0 0,-5 7 0 0,1 5 0 16,0 5 0-16,-2 5-265 0,-2 5-121 15,0 0-88-15,0 0-99 0,0 0-180 0,-22 29-62 16,10-10 91-16,2 0-705 0,5 2-879 16</inkml:trace>
  <inkml:trace contextRef="#ctx0" brushRef="#br0" timeOffset="336.41">20036 10898 3961 0,'0'0'-19'16,"0"0"18"-16,0 0 20 0,0 0 40 16,-16 16 35-16,16-16 29 0,-3 9 9 15,1-3 4-15,0 2-1 0,0 1 0 16,0 2-7-16,2 0-11 0,2 1-10 0,-2 1-11 16,4-2-8-16,1 3-6 0,3-1-7 15,-3 2-9-15,9-3-10 0,-1-2-4 16,1-2-12-16,1-3-5 0,0 1-3 0,-2-4-4 15,3-2-2-15,1-4-2 0,-2-3-3 16,0-3-2-16,1-4 0 0,-3-1-6 0,-3-4 2 16,-3-2-3-16,1-2 0 0,-5 2-3 15,-3 0 0-15,0-1 1 0,-3 3-7 0,-3 0-1 16,1 3-6-16,-6 5-16 0,0 0-37 16,-1 4-49-16,-2 4-55 0,-1 3-97 0,-1 2-102 15,0 1-149-15,0 4-178 16,3-2 65-16,5 1-462 0,4-5-554 0</inkml:trace>
  <inkml:trace contextRef="#ctx0" brushRef="#br0" timeOffset="572.2">20406 10518 3345 0,'1'-18'195'16,"-1"7"35"-16,2 2 12 0,-2 0 0 15,0 4-9-15,0 5-14 0,4-8-24 0,-4 8 21 16,0 0 15-16,7 20-6 0,-1-5-23 15,-1 6-19-15,6 8-14 0,-2 6-22 0,-2 0-12 16,3 2-17-16,2 2-9 0,-3 0-9 16,-1-1-32-16,-1 0-68 0,-1-2-56 15,1 0-51-15,-5 2-57 0,2-9-60 16,-2-4-67-16,-2 0-55 0,-2-1-59 0,0-6-80 16,-2 1-121-16,3-2-47 0,-3-3 71 15,-2-2-399-15,3-4-459 0</inkml:trace>
  <inkml:trace contextRef="#ctx0" brushRef="#br0" timeOffset="715.95">20345 11041 2728 0,'-11'-4'133'0,"6"0"55"16,-1 1 18-16,6 3 22 0,-7-4 10 15,7 4 6-15,0 0-14 0,0 0-19 0,0 0-16 16,0 0-18-16,15-9-14 0,6 3-21 16,2 1-22-16,13-5-73 0,2 0-98 15,0-1-133-15,4 1-154 0,7-4-191 0,3 0-118 16,2 3 72-16,-4-1-420 0,-12 3-472 15</inkml:trace>
  <inkml:trace contextRef="#ctx0" brushRef="#br0" timeOffset="1102.48">21594 10825 3080 0,'0'0'145'16,"0"0"-11"-16,0 0 28 0,0 0 36 15,-11 8 25-15,9-1 15 0,2 2 3 0,0 0 0 16,0 4-2-16,2-1-6 0,-1 1-15 16,5 3-28-16,-1 2-18 0,3 3-8 0,0-2-13 15,3-2-28-15,9 6-1 0,-6-8-11 16,10 2-16-16,-3-5-11 0,6 2-18 0,-5-9-26 15,-3 0-20-15,2-5-13 0,-2 0-2 16,0 0-5-16,-2-5 0 0,0 0 0 0,3-3 0 16,-4-3-1-16,-3-3-2 0,-1-3 8 15,-1-2-1-15,-3-1 1 0,-2-2-7 16,2-1 2-16,-5 3-5 0,-1 2-7 16,0 3-31-16,2 3-51 0,-4 1-87 0,-4 7-114 15,4 4-112-15,-9-4-150 0,9 4-188 16,0 0 70-16,0 0 74 0,-18 11-452 0,18-11-525 15</inkml:trace>
  <inkml:trace contextRef="#ctx0" brushRef="#br0" timeOffset="1439.7">22266 10718 2801 0,'-2'-7'31'15,"0"0"29"-15,2 7 36 0,-5-10 22 16,-2 7 22-16,7 3 14 0,-11-5 16 0,11 5 11 15,-16 3 5-15,4 2 1 0,1 2-8 16,-5 5-15-16,1 1-13 0,1 2-15 0,3 2-14 16,2 0-9-16,1-1-11 0,2 0-9 15,2 0-8-15,4-3-7 0,2 3-10 16,-2 1-2-16,6-1-7 0,-2-1-5 0,0 2-7 16,4 2-5-16,-1-2-4 0,-2-3-3 15,4-1 0-15,-6-2 7 0,1-1 23 0,0 0 25 16,0 1 27-16,-4-3 20 15,0-1 4-15,1 2 8 0,-1-9-5 0,-5 14-13 16,-1-8-9-16,1 1-17 0,-4-2-10 16,-2 0-16-16,2-1-42 0,-1 0-69 0,-1-3-80 15,0-1-96-15,11 0-134 0,-21-7-144 16,9 2-201-16,2-6-87 0,5 3 94 0,-1-2-655 16,4 0-790-16</inkml:trace>
  <inkml:trace contextRef="#ctx0" brushRef="#br0" timeOffset="1781.96">22430 10849 3704 0,'1'6'-13'16,"-1"-6"16"-16,0 0 27 0,0 0 33 15,9 3 22-15,-9-3 13 0,0 0-1 0,16 0-4 16,-16 0-16-16,22-3-3 0,-11-2-8 15,1 2-1-15,3-2-11 0,-4 1-4 0,-1-1-4 16,1 0 8-16,-4-2 8 0,3 2 16 16,-2 0 14-16,-4-2 6 0,-3 3-3 0,-1 4-5 15,0 0-6-15,-13-8 4 0,13 8 2 16,-21 4 4-16,6 0 9 0,-6 4 8 16,-6 9 4-16,2 0 16 0,2 2 7 15,5 3-2-15,2-4-15 0,7 0-12 0,3 0-5 16,3 0-5-16,3 1-6 0,2 0-15 15,3 2-2-15,4-4-9 0,9 8-8 0,0-6-42 16,7-2-77-16,4-1-95 0,0-5-130 16,5-4-142-16,-4-2-166 0,8-1-176 15,-6-4 53-15,-5-2 88 0,4-1-542 0,8-2-637 16</inkml:trace>
  <inkml:trace contextRef="#ctx0" brushRef="#br0" timeOffset="2585.98">23118 10846 3361 0,'0'-8'120'0,"0"8"21"0,0 0 10 15,4-5 4-15,-4 5 26 0,0 0 16 0,0 0 0 16,0 0-6-16,11 17-16 0,-8-10-11 16,3 1-11-16,-3 5 0 0,0-3 4 0,-3 0 10 15,-1 4 2-15,-1-2 5 0,-7 7-7 16,0-2 13-16,-7 5-17 0,-2 2-13 0,-5-1-13 15,0-5-16-15,2-1-12 0,6-10-10 16,-2 2-13-16,1-2-16 0,5-5-19 16,-1-4-19-16,12 2-16 0,-18-14-4 15,12-1 0-15,0-4-1 0,2-3-1 0,4-2 0 16,2 3 0-16,-2 2-6 0,4 2 7 16,0 0 5-16,6 3-9 0,-3 2 7 0,5 4 2 15,1 1-3-15,2 3 4 0,2 1-5 16,4 5-1-16,-2-1-2 0,4 3-1 0,0-1-1 15,0 4-6-15,-1-2-1 0,3 0-21 16,-2 0-15-16,-4-1-21 0,0-3-8 0,3-1-11 16,-4-1-1-16,1-3-4 0,5-3-9 15,-4-1 5-15,7-7 3 0,-4-4 6 16,-2-4 9-16,-3-4 7 0,0-6 7 16,-3-10 3-16,-1-5 1 0,-5-4 6 0,-4-5 3 15,-3-6 6-15,0 4 3 0,-6 2 5 16,3 13 17-16,-3 4 34 0,-2 8 31 0,3 9 17 15,-1 6 3-15,-3 5 9 0,0 6 11 16,0 4-1-16,7 2 6 0,-13 12-7 0,3 6-1 16,0 12 6-16,3 9 3 0,0 14-2 15,2 5-8-15,-1 5-9 0,5 0-8 0,-3 0-4 16,2-2-10-16,0 4-8 0,0-4-4 16,2-2-6-16,-1-15-3 0,1 0 1 0,0-6-9 15,-2-8-1-15,2-6-2 0,0-5-23 16,0-4-6-16,-2-3 0 0,2-1 0 0,2-2 0 15,0-5 0-15,-2-4 0 16,0 0 0-16,0 0 0 0,23-26 0 0,-9 1 0 16,3-5 0-16,-1 1 0 0,-2 3 0 15,2 0 0-15,-7 9 0 0,3 2 0 0,-4 5 0 16,-3 3 0-16,1 3 0 0,-1 0 0 16,-5 4 0-16,14 1 0 0,-4 4 0 0,-3 2 0 15,3 3 0-15,-1 4 0 0,2 1 0 16,-2 1 0-16,0 3 0 0,-3-2 0 0,-3 1 0 15,1-1 0-15,-2 1 0 0,1-1 0 16,-6-2 0-16,1 0 0 0,-2-3 0 16,1 1 0-16,-3-1 0 0,-1-2 0 15,-4-3 0-15,2 0 0 0,-6-2 0 0,3-5 0 16,-2-1 0-16,-4-2 0 0,0-5 0 16,-7-7 0-16,0-8-61 0,2-4-678 0,4-2-210 15,3-3 69-15,7-1 112 0,2-1-862 16,4-2-1070-16</inkml:trace>
  <inkml:trace contextRef="#ctx0" brushRef="#br0" timeOffset="2803.95">23706 10229 4556 0,'8'-8'22'0,"-5"1"35"16,1 1 28-16,-4 6 54 0,0 0 77 0,0 0 53 15,0 0 26-15,12 27 6 0,-6-5-2 16,-3 14-11-16,1 5-8 0,2 4-33 0,-5 1-25 15,1 9-20-15,5 0-20 0,-5 0-16 16,1-2-20-16,1 3-14 0,0-14-45 0,-2-3-87 16,-1 0 0-16,-1-3 0 15,0-5 0-15,0-3-161 0,0-3-126 0,0-2-121 0,-1-5-130 16,1-1-167-16,0 0-130 16,0-6 91-16,0 3-791 0,1-7-979 0</inkml:trace>
  <inkml:trace contextRef="#ctx0" brushRef="#br0" timeOffset="3166.28">23988 10711 4305 0,'0'0'36'0,"-25"13"32"0,23-9 48 0,-1 1 46 16,1 1 30-16,2-6 28 0,-6 10 21 16,6-6-15-16,0-4 7 0,8 8-7 0,-3-7-27 15,-5-1-19-15,21 4-17 0,-6-6-13 16,1 0-18-16,-1 1-22 0,2-4-3 0,0-2-14 15,-1 2-5-15,-2-2-13 0,-2 0-6 16,-1 1-6-16,-3 0-9 0,-4-1-9 16,-4 2-4-16,0 5-9 0,-15-3 3 15,-5 4-4-15,-14 8-12 0,-4 3 19 0,-12 7 8 16,3 3 29-16,-3 6 33 0,11 4 28 16,1 0-59-16,7 3-77 0,6 2 0 0,8-5 0 15,4-1 0-15,4-2 0 0,5-2 0 16,1-5 0-16,8-2 0 0,-1 0 0 0,3-1 0 15,0-1 0-15,4-4 0 16,0 0 0-16,1-2 0 0,2-4 0 0,-1-3 0 0,-1-3 0 16,1 2-263-16,-2-4-529 0,1 0-132 15,-2 1 71-15,-10-1 107 0,0 0-823 0,0 0-1011 16</inkml:trace>
  <inkml:trace contextRef="#ctx0" brushRef="#br0" timeOffset="5650.65">8294 11707 1410 0,'0'0'232'16,"0"0"-31"-16,12-1-20 0,-12 1-12 15,0 0-7-15,0 0-8 0,0 0-6 0,0 0-7 16,0 0 12-16,0 0 5 0,13-3 9 16,-13 3 7-16,0 0 10 0,0 0 6 0,0 0 6 15,0 0 4-15,0 0 2 0,0 0 1 16,8-4-1-16,-8 4-2 0,0 0 22 0,0 0-20 16,0 0 6-16,0 0-3 0,0 0-1 15,0 0-1-15,0 0-2 0,0 0-4 16,0 0-12-16,0 0-7 0,0 0-7 0,0 0-15 15,0 0-9-15,0 0-10 16,0 0-11-16,0 0-11 0,0 0-10 0,0 0-9 16,0 0-9-16,0 0-68 0,-36 0-19 15,36 0 0-15,-17 4 0 0,17-4 0 0,-19 3 0 16,6 0 0-16,3-1 0 0,-3 3 0 16,-1-2 0-16,1 1 0 0,0-1 0 0,1 1 0 15,1-1 0-15,-1 1 0 0,3 0 0 16,9-4 0-16,-17 2 0 0,9 2 0 0,0-1 0 15,8-3 0-15,-13 7 0 0,5-3 0 16,1-1 0-16,7-3 0 0,-13 7 0 0,2-2 0 16,4-2 0-16,0 3 0 0,-2 1 0 15,-2-1 0-15,4 0 0 0,0 0 0 16,-4 1 0-16,4 0 0 0,1 1 0 16,-1-2 0-16,2-1 0 0,-2 0 0 15,7-5 0-15,-9 11 0 0,3-6 0 0,6-5 0 16,-9 8 0-16,5-1 0 0,4-7 0 15,-8 10 0-15,4-3 0 0,1 0 0 0,-3 0 0 16,2-1 0-16,-1 3 0 0,0 2 0 16,3-3 0-16,-3 2 0 0,1 1 0 0,2-1 0 15,0 0 0-15,-1 2 0 0,3 1 0 16,-2-2 0-16,2 0 0 0,0 1 0 0,2-2 0 16,1 2 0-16,-1 0 0 0,4 1 0 15,-1 0 0-15,6-2 0 0,-4 0 0 16,4 1 0-16,1-2 0 0,1-1 0 15,1-1 0-15,-3-1 0 0,2 0 0 0,-1-4 0 16,1 1 0-16,1-3 0 0,-1 1 0 16,-13-2 0-16,26-3 0 0,-13-1 0 0,1 1 0 15,-1-2 0-15,-1 0 0 0,1 0 0 16,-2-2 0-16,3-1 0 0,-5 2 0 16,2-2 0-16,-1 1 0 0,0-2 0 0,-3 2 0 15,1-1 0-15,0 1 0 0,-3-2 0 16,3 3 0-16,-3-1 0 0,0-1 0 0,0 2 0 15,-5 6 0-15,6-13 0 16,-4 7 0-16,0-1 0 0,-2 7 0 0,-4-16 0 16,0 8 0-16,-1 0 0 0,-4-1 0 15,2 2 0-15,-2 2 0 0,1-2 0 0,-4 4 0 16,-1-1 0-16,-6 2 0 0,4 1 0 16,0 1 0-16,-2 1 0 0,1-1 0 0,3 2 0 15,-1 2 0-15,2-3 0 0,-6 4 0 16,7-1 0-16,-1-1 0 0,3 1 0 0,-1-1 0 15,1 2 0-15,1 2 0 0,0 0 0 16,3-2 0-16,1 2 0 0,2 0-388 0,2 0-463 16,0-7-80-16,4 15 90 0,3-5-921 15,1 1-1192-15</inkml:trace>
  <inkml:trace contextRef="#ctx0" brushRef="#br0" timeOffset="6403.61">9228 11855 4481 0,'-3'-6'-182'0,"-2"0"65"0,3-1 63 16,0 0 54-16,1 0 52 0,-3-3 31 16,2 3 25-16,0-1 26 0,0 1 8 0,0-1 13 15,2 1 4-15,0 7 18 0,-1-16 8 16,1 16 17-16,-4-9-4 0,4 9-3 0,-2-11-15 16,2 11-11-16,-5-7-19 15,5 7-22-15,0 0-8 0,0 0-8 0,0 0 3 16,0 0 3-16,-1 27-12 0,1-8 7 15,0 1 3-15,0 6 0 0,1 10 4 0,-1 2 15 16,0-6-1-16,3 3-1 0,-6-4-6 16,3-4-46-16,0-3-81 0,0 0 0 0,-1-5 0 15,1 0 0-15,-2-6 0 0,2 1 0 16,-2-2 0-16,2-1 0 0,0-3 0 16,0 1 0-16,0-1 0 0,0-8 0 0,-2 12 0 15,2-12 0-15,0 11 0 0,0-11 0 16,-2 7 0-16,2-7 0 0,0 0 0 15,0 8 0-15,0-8 0 0,-2 5 0 16,2-5 0-16,0 0 0 0,0 0-210 0,0 0-432 16,0 0-174-16,0 0-76 0,0 0 99 15,0 0-852-15,0 0-1084 0</inkml:trace>
  <inkml:trace contextRef="#ctx0" brushRef="#br0" timeOffset="7139.89">9468 11793 4256 0,'-10'-1'-139'15,"10"1"64"-15,-9-4 58 0,9 4 53 0,-7-3 40 16,7 3 27-16,0 0 23 0,-9-7 15 15,9 7 21-15,0 0 2 0,-5-3-5 16,5 3-8-16,0 0 3 0,0 0-11 0,12-18-8 16,-6 13-7-16,-1-3-15 0,2 5-9 15,4-3-9-15,0-1-6 0,-2 4-10 0,2 1-11 16,3-2-8-16,1 4-6 0,-2-2-2 16,-13 2-14-16,27 2 2 0,-16 2 0 15,0-1 0-15,1 3-4 0,-4 1 14 16,-3-2 19-16,1 5 51 0,0 0 10 0,-6 2 20 15,0 0 7-15,-6 4 6 0,2-1-1 16,-5 2 4-16,2 2 3 0,-4-3 1 0,4-3-96 16,2 1-74-16,-3-2 0 0,4-2 0 15,-2-4 0-15,2 2 0 0,2-1 0 0,2-7 0 16,-3 10 0-16,3-10 0 0,2 9 0 16,-2-9 0-16,12 8 0 0,-7-4 0 0,4 0 0 15,2 2 0-15,1-1 0 0,1 0 0 16,-1-1 0-16,1 3 0 0,0 0 0 0,1-1 0 15,-3 3 0-15,1-1 0 0,-4 1 0 16,-3-1 0-16,1 3 0 0,-4-3 0 16,-1 1 0-16,-2 1 0 0,-5 2 0 15,2-1 0-15,-3 0 0 0,0 3 0 0,-5-2 0 16,0 2 0-16,-3-4 0 0,4 0 0 16,-5-1 0-16,3-2 0 0,2 0 0 0,-3-3 0 15,3-1 0-15,-1 0 0 0,5-2 0 16,7-1 0-16,-21 0 0 0,13 0 0 0,8 0 0 15,-15 4 0-15,15-4 0 0,-10 3 0 16,10-3 0-16,-6 6-281 0,6-6-759 16,0 5 120-16,0-5-1103 0,6 12-1440 0</inkml:trace>
  <inkml:trace contextRef="#ctx0" brushRef="#br0" timeOffset="7859.92">10535 11788 5126 0,'0'-6'-232'0,"0"6"79"0,0-11 81 16,-4 6 60-16,4 5 48 0,-4-12 41 0,2 8 29 15,-3-2 17-15,5 6 19 0,-7-12 11 16,7 6 15-16,0 6 14 0,-5-10 3 0,3 3 3 16,2 7-2-16,-4-8 4 0,4 8-20 15,-2-7-3-15,2 7-13 0,0 0-11 0,-1-11-12 16,1 11-17-16,0 0-13 16,0 0-11-16,0 0 6 0,0 0 5 0,0 0 0 15,5 38-4-15,-1-16 5 0,0 2 1 16,-1 14 9-16,2 0-96 0,0 5-16 0,-1-3 0 15,-2 0 0-15,2 0 0 0,-3-2 0 16,-1-7 0-16,2-6 0 0,-2-1 0 0,0-5 0 16,0 0 0-16,0-3 0 0,0-5 0 15,0 1 0-15,0-1 0 0,2-1 0 16,-2-3 0-16,0 0 0 0,0-7 0 0,0 10 0 16,0-5 0-16,0-5 0 0,0 0 0 15,2 9 0-15,-2-9 0 0,0 0 0 16,4 6-349-16,-4-6-349 0,0 0-183 15,8 2 12-15,-8-2 99 0,11 2-803 0,-11-2-1014 16</inkml:trace>
  <inkml:trace contextRef="#ctx0" brushRef="#br0" timeOffset="8524.04">10899 11786 4289 0,'0'-13'26'0,"0"-1"39"15,0 3 24-15,0 4 28 0,1-2 31 16,-1 0 25-16,0 9 26 0,2-12-1 16,-2 12-9-16,2-8 1 0,-2 8 21 0,0 0 23 15,11 0 6-15,-11 0 3 0,12 14 0 16,-4 2-4-16,-3 5-10 0,-1 3-5 0,4 10-21 15,0 2-10-15,-7 2-7 0,1-2-123 16,0 0-63-16,-2-7 0 0,0-4 0 0,-2-4 0 16,0-2 0-16,2 0 0 0,0-5 0 15,0-1 0-15,0 0 0 0,0-3 0 16,0-2 0-16,-1 1 0 0,1-4 0 16,0-5 0-16,0 8 0 0,0-8 0 0,0 0 0 15,0 0 0-15,0 0 0 0,0 0 0 16,-6-25 0-16,8 8-24 0,0-6-279 0,1-9-3 15,3-5 11-15,1 5 13 0,-3-2 13 16,1 5 23-16,-3 5 23 0,-1 0 21 0,-1 3 27 16,0 3 28-16,2-3 37 0,-2 1 39 15,0 4 35-15,-2-1 39 0,2 3 31 0,-1 2 26 16,-1 0 26-16,0 1 16 0,-3 5 9 16,3 1 14-16,2 5 30 0,-14 0 20 15,14 0 20-15,-25 16 13 0,7-3 13 0,-2 11 2 16,-1 0 4-16,-1 3 10 0,4-4 1 0,2 4-6 15,3-8-175-15,4 0-57 16,1-2 0-16,2-2 0 0,4 1 0 0,2-4 0 16,0 0 0-16,4-2 0 0,6-3 0 15,1 0 0-15,4-2 0 0,4-2 0 0,3-3 0 16,-2 0 0-16,1-1 0 0,2 1 0 16,-1-4 0-16,-4 2 0 0,1-1 0 0,-6 3 0 15,3-4 0-15,-5 4 0 16,-2-1 0-16,2-1 0 0,-11 2 0 0,12 0 0 0,-12 0 0 15,13-2 0-15,-13 2 0 0,0 0 0 16,14 0 0-16,-14 0 0 0,0 0-28 0,9 2-661 16,-9-2-189-16,0 0-23 15,0 0 103-15,0 0-867 0,0 0-1103 0</inkml:trace>
  <inkml:trace contextRef="#ctx0" brushRef="#br0" timeOffset="9598.89">11554 11992 4247 0,'0'0'-171'0,"0"0"59"16,0 0 43-16,-13 0 43 0,13 0 50 15,0 0 43-15,0 0 38 0,-11-3 29 0,11 3 25 16,0 0 23-16,-7-6 20 0,7 6 12 16,0 0 14-16,0 0 8 0,-4-7 6 0,4 7-2 15,0 0-2-15,-7-8-18 0,7 8-9 16,-5-8-12-16,5 8-10 0,-9-13-8 16,7 7-17-16,2-1-11 0,-2-1-9 15,2 0-18-15,0 0-12 0,2-1-10 0,0 1-11 16,5-3-9-16,-2 0-15 0,4 0-69 15,1 0 0-15,2 3 0 0,1 0 0 0,-1 1 0 16,1 0 0-16,-2 3 0 0,3 3 0 16,-2 1 0-16,-12 0 0 0,25 3 0 15,-10 4 0-15,-1 1 0 0,4 3 0 0,-4-1 0 16,-4 2 0-16,3 2 0 0,-7 0 0 16,1 2 0-16,-3 0 0 0,-4 2 0 0,-2 0 0 15,-1 3 0-15,-9 7 0 0,-5-1 0 16,0 2 0-16,-4-5 0 0,2 0 0 15,-2-3 0-15,7-7 0 0,2-3 0 16,1 0 0-16,4-3 0 0,1-3 0 0,1 0 0 16,1 0 0-16,4-5 0 0,-3 5 0 15,3-5 0-15,0 0 0 0,0 0 0 0,0 0 0 16,0 0 0-16,22 2 0 0,-10-2 0 16,2 0 0-16,4 2 0 0,0 0 0 15,7 2 0-15,0-3 0 0,2 3 0 0,-2 0 0 16,-1 1 0-16,-1-1 0 0,-3 1 0 0,-4-1 0 15,-2 1 0-15,-1-2 0 16,-6-1 0-16,4 1 0 0,-4-1 0 0,-7-2 0 16,16 3 0-16,-13-1 0 0,-3-2 0 15,0 0 0-15,13 2 0 0,-13-2 0 0,0 0 0 16,0 0 0-16,0 0 0 0,10-5 0 16,-10 5 0-16,0 0-426 0,0 0-546 0,0 0 53 15,-2-10 107-15,2 10-910 0,0 0-1154 16</inkml:trace>
  <inkml:trace contextRef="#ctx0" brushRef="#br0" timeOffset="10244.12">12209 11814 4461 0,'1'-5'-161'0,"-1"5"52"0,5-9 56 16,-5 9 66-16,2-7 56 0,-2 7 49 0,2-7 34 15,-2 7 32-15,0 0 20 0,2-8 19 16,-2 8 14-16,0-5 21 0,0 5 7 0,0 0 7 16,0 0-7-16,-4-11-16 0,4 11-18 15,-7-5-15-15,7 5-12 0,-11-5-21 0,0 1-18 16,-1 3-15-16,-2 1-14 15,-8 0-16-15,2 1-11 0,-5 1-79 0,0 0-30 16,0 1 0-16,7 1 0 0,-4-2 0 16,7-1 0-16,0 3 0 0,3-3 0 0,3 1 0 15,-1-2 0-15,10 0 0 0,-15 4 0 16,7-4 0-16,8 0 0 0,-11 2 0 0,11-2 0 16,-10 1 0-16,10-1 0 15,0 0 0-15,-11 3 0 0,11-3 0 0,0 0 0 16,-9 4 0-16,9-4 0 0,-4 5 0 15,4-5 0-15,0 10 0 0,0-3 0 0,0-7 0 16,6 17 0-16,-3-6 0 0,1-1 0 0,3 2 0 16,7 4 0-16,-1-3 0 15,8 4 0-15,3 0 0 0,-6-1 0 0,1-4 0 16,-4 0 0-16,5-2 0 0,-6-2 0 16,0 5 0-16,-1-5 0 0,-1-1 0 0,-1 1 0 15,-2-1 0-15,0 2 0 0,-4 0 0 16,5 0 0-16,-7 0 0 0,1 2 0 0,-4 0 0 15,0-2 0-15,-2 2 0 0,-2-1 0 16,-5 2 0-16,2-2 0 0,-3 2 0 0,0-2 0 16,-3 1 0-16,3-2 0 0,-1-1 0 15,2-3 0-15,2 0 0 0,0 0 0 0,3 0 0 16,-1 1 0-16,5-6 0 0,-8 7 0 16,8-7 0-16,-6 4 0 0,6-4 0 15,-6 6 0-15,6-6 0 0,-3 3 0 16,3-3 0-16,-4 5 0 0,4-5 0 0,0 0 0 15,-5 4-194-15,5-4-812 0,0 0 66 16,0 0 113-16,0 0-950 0,5 10-1206 0</inkml:trace>
  <inkml:trace contextRef="#ctx0" brushRef="#br0" timeOffset="11186.91">12809 11934 4745 0,'-11'-2'-50'0,"11"2"71"0,-12 0 51 16,12 0 37-16,-6-3 36 0,6 3 28 16,0 0 22-16,-9-7 4 0,9 7-9 0,-2-7-17 15,2 7-9-15,0 0-11 0,11-16-21 16,-5 11-9-16,3 0-9 0,1 0-18 15,1 0-8-15,5 0-12 0,-1 2 0 16,1-1-11-16,-3 2-5 0,-1-1-8 0,4 3-8 16,-16 0 6-16,22-2 1 0,-22 2 4 15,14 2 34-15,-14-2 33 0,14 7 23 0,-10-4 23 16,-4-3 11-16,2 14-62 0,-6-6-117 16,0 1 0-16,-4 4 0 0,2-3 0 0,-3 5 0 15,4-3 0-15,-4 0 0 0,4-2 0 16,-1-2 0-16,3 1 0 0,-3 2 0 15,4-4 0-15,0-1 0 0,2 3 0 16,0-9 0-16,0 14 0 0,4-5 0 0,2 0 0 16,-3 0 0-16,5 0 0 0,-3-1 0 15,5 2 0-15,-2 1 0 0,1-1 0 0,-1 0 0 16,0-1 0-16,-3-1 0 0,-1 2 0 16,0-1 0-16,-3 2 0 0,-1 0 0 0,-1 0 0 15,-5-1 0-15,2 3 0 0,-3-2 0 16,-1 3 0-16,-3-4 0 0,-2 4 0 15,1-6 0-15,-1 2 0 0,-5-1 0 0,5 0 0 16,1-4 0-16,1 0 0 0,0-1 0 16,1-2 0-16,2 2 0 0,-3-4 0 0,11 0 0 15,-13 2 0-15,13-2 0 0,0 0-355 16,-10-8-665-16,10 8 110 0,11-14-1099 16,1 5-1424-16</inkml:trace>
  <inkml:trace contextRef="#ctx0" brushRef="#br0" timeOffset="11633.62">13119 11992 5415 0,'-5'-5'-27'0,"3"0"59"0,0-2 27 16,2 0 17-16,0 7 14 0,8-17-1 0,-1 3 4 16,2-1-8-16,9 2-8 15,-2-2-13-15,0 3 0 0,2 1-12 0,-2 0-4 0,2 0-4 16,-5 5-6-16,1 3-1 15,-1-1-6-15,-4 4 7 0,-9 0 4 0,21 7 7 16,-14-2 16-16,-1 4 31 0,-1 3 16 16,-3-2 21-16,-4 4 22 0,-5 3 13 0,-2 12 10 15,-2-2 6-15,-1 1 4 0,3-8-2 16,-1-1-2-16,0-5-138 0,5-2-46 0,1 0 0 16,0-1 0-16,2-2 0 0,2 0 0 15,2-2 0-15,0 0 0 0,4 0 0 16,-3 0 0-16,8-2 0 0,-6 0 0 15,4 1 0-15,2-1 0 0,-2 1 0 0,-2 1 0 16,2-2 0-16,2 2 0 0,-4 1 0 16,0-4 0-16,1 4 0 0,-2-1 0 0,-2 4 0 15,0-3 0-15,-4 1 0 0,0 1 0 16,-4 0 0-16,-2 2 0 0,-2 2 0 16,1 1 0-16,-6-1 0 0,-1-2 0 0,-1 2 0 15,-3-2 0-15,6-4 0 0,-4-1 0 16,1 0 0-16,-1-2 0 0,5-1 0 0,-4 1 0 15,3-1 0-15,1-1 0 0,3 0 0 16,1-1-854-16,7-2-122 0,-13 3 113 0,13-3-1007 16,-9 4-1294-16</inkml:trace>
  <inkml:trace contextRef="#ctx0" brushRef="#br0" timeOffset="12617.79">14276 11893 4883 0,'6'-9'-145'16,"-3"1"87"-16,-3 4 85 0,0 4 56 0,2-8 50 15,-2 8 40-15,0 0 32 0,2-9 24 16,-2 9 4-16,0 0-8 0,0 0-21 16,0 0 21-16,0 0 26 0,0 0 13 15,18 21-3-15,-13 1-24 0,4 6-7 0,1 7-9 16,-2 0-14-16,-3-3-104 0,-1 2-103 15,4-2 0-15,-7-4 0 0,-1-6 0 0,2-2 0 16,-2-2 0-16,-2-1 0 0,2-1 0 16,-1 1 0-16,-1-6 0 0,0-1 0 0,0-1 0 15,2 1 0-15,-2-3 0 0,2-7 0 16,-2 11 0-16,2-11 0 0,-3 6 0 0,3-6 0 16,0 0 0-16,0 0 0 0,0 0 0 15,-12-26 0-15,12 9 0 0,-2-6 0 16,2-2 0-16,-4-15 0 0,4-1 0 15,-2 0 0-15,0 4 0 0,2 5 0 0,0 8 0 16,-1 6 0-16,1 0 0 0,0 3 0 16,-2 2 0-16,-2 2 0 0,2 3 0 0,-3 0 0 15,-2 5 0-15,7 3 0 0,-22 0 0 16,8 7 0-16,-3 1 0 0,0 3 0 0,-6 8 0 16,3 1 0-16,4-3 0 0,3 1 0 15,3-4 0-15,0 1 0 0,9-1 0 0,-1-1 0 16,2-1 0-16,3-1 0 0,9 0 0 15,1-3 0-15,9 0 0 0,0-3 0 16,5-3 0-16,1 0 0 0,3-4 0 16,7-2 0-16,-8 1 0 0,-5 1 0 0,-6-1 0 15,-2 0 0-15,-3 2 0 0,-1-1 0 16,-4 2 0-16,-9 0 0 0,18-1 0 0,-11 1 0 16,-7 0 0-16,12-2 0 0,-12 2 0 15,0 0 0-15,0 0 0 0,0 0 0 0,0 0 0 16,0 0 0-16,0 0 0 0,0 0-725 15,0 0-250-15,0 0 82 0,0 0 109 0,0 0-853 16,0 0-1076-16</inkml:trace>
  <inkml:trace contextRef="#ctx0" brushRef="#br0" timeOffset="13149">14695 11851 4664 0,'-17'-7'82'15,"1"1"17"-15,5 0 16 0,3-2 19 0,0 3 4 16,7-2 5-16,-1-1-15 0,2 1-10 16,2-4-7-16,3 3-16 0,5-3-12 0,1 5-2 15,0-3-10-15,5 1-10 16,-1 5-1-16,1 1-13 0,-2-2-4 0,-2 2-5 15,-2 2 3-15,-10 0-3 0,19 6 13 16,-11-2 34-16,-7 3 21 0,1 2 19 0,-4-1-2 16,-1 4 3-16,-5 2 0 0,-4 3-4 15,-3 8-1-15,2-7 5 0,-4 5 4 0,3-3 6 16,7-5 2-16,-1-3-2 16,-1 2-3-16,4-4-116 0,2-1-17 0,-1 1 0 0,2-1 0 15,2-1 0-15,4 3 0 0,0-2 0 16,-1 0 0-16,8 2 0 0,0 1 0 15,-4 0 0-15,7-2 0 0,1 2 0 0,-2 1 0 16,2-2 0-16,-1 1 0 0,-3-2 0 16,0-1 0-16,-1 0 0 0,-4-2 0 15,1 1 0-15,-5 1 0 0,0-1 0 0,-2 1 0 16,-4-1 0-16,1 3 0 0,-7-1 0 16,0-1 0-16,-3 1 0 0,-1 0 0 0,-6-1 0 15,4-2 0-15,-2-1 0 0,0 0 0 16,0-4 0-16,0 2 0 0,1-4 0 0,2 2 0 15,4 0 0-15,-3-2 0 0,14 0 0 16,-15 2 0-16,15-2 0 0,0 0-783 0,-12-4-186 16,12 4 89-16,0 0-1011 0,0 0-1313 15</inkml:trace>
  <inkml:trace contextRef="#ctx0" brushRef="#br0" timeOffset="13878.21">15643 11838 4800 0,'0'0'-187'15,"0"0"81"-15,8-3 68 0,-8 3 61 0,0 0 46 16,3-3 39-16,-3 3 24 16,0 0 15-16,0 0 8 0,0 0 9 0,4-10-5 15,-4 10 11-15,0 0 16 0,5-7-8 16,-5 7-9-16,0 0-1 0,0 0-15 0,0 0-12 16,-12-6-14-16,12 6-9 0,0 0-11 15,-22 1-6-15,22-1-9 0,-27 9-7 0,6-2-3 16,-3 3-4-16,-4 3 3 0,-3 2 2 15,4 0-8-15,4 0 0 0,1-2 1 0,8-5-8 16,3 2 1-16,2 1-1 0,7-1 0 16,0-2-1-16,2 2 4 0,8-2-62 0,-1 2-9 15,11 0 0-15,-4 2 0 16,4-2 0-16,0 1 0 0,4-1 0 0,-5 1 0 16,2-2 0-16,-2 0 0 0,2 2 0 15,-2-3 0-15,-6 2 0 0,1-3 0 0,0 0 0 16,-7 0 0-16,2 1 0 0,-4 2 0 15,-3-4 0-15,0 3 0 0,-4-1 0 0,-4 2 0 16,-1 1 0-16,-5-1 0 0,-1 0 0 16,0-1 0-16,-6 1 0 0,0-2 0 0,-2-2 0 15,3 1 0-15,-5-4 0 0,5 1 0 16,4-1 0-16,0-1 0 0,5 1 0 0,-3-3 0 16,7 2 0-16,-3-1 0 0,10-1 0 15,-13 4 0-15,13-4 0 0,-10 2 0 16,10-2-152-16,0 0-866 0,0 0 77 15,0 0 110-15,0 0-954 0,38-12-1215 0</inkml:trace>
  <inkml:trace contextRef="#ctx0" brushRef="#br0" timeOffset="14216.24">15992 11766 5094 0,'1'-11'131'16,"-1"0"65"-16,0 4 60 0,0 0 25 15,0 7 21-15,2-9-3 0,-2 9-14 0,0 0-31 16,0 0-21-16,0 0 11 0,0 0 8 16,0 0-3-16,12 31-134 0,-8-7-115 0,0 10 0 15,-1 4 0-15,-3 1 0 0,2 0 0 16,0 1 0-16,0 0 0 0,-2-2 0 0,2-9 0 15,-2-2 0-15,2-3 0 0,-2-1 0 16,1-5 0-16,-1-4 0 0,0 0 0 0,0-2 0 16,3-2 0-16,-3-2 0 15,0-1 0-15,2-1 0 0,-2-6 0 0,2 8 0 0,-2-8 0 16,0 0 0-16,0 0 0 0,0 0-139 16,0 0-575-16,0 0-183 0,0 0 6 0,0 0 110 15,0 0-841-15,-16 0-1061 16</inkml:trace>
  <inkml:trace contextRef="#ctx0" brushRef="#br0" timeOffset="16870">15378 10754 4161 0,'14'-5'-171'0,"-7"0"37"0,3 2 31 16,-7-1 25-16,-3 4 25 0,11-4 34 16,-11 4 36-16,5-3 46 0,-5 3 26 0,7-4 19 15,-7 4 6-15,0 0-3 0,6-2-4 16,-6 2-4-16,0 0-4 0,12-6-1 0,-12 6 5 16,11-3-3-16,-4 3-5 0,-7 0-8 15,13-4-8-15,-13 4-7 0,9-1-10 0,-9 1-5 16,0 0-6-16,14 0-6 0,-14 0-4 15,0 0-5-15,9 5-1 0,-9-5-1 16,4 5 0-16,-4-5 2 0,1 8 6 16,-1-8 3-16,0 7 8 0,0-7 6 0,-3 7 11 15,3-7 9-15,-8 7 8 0,-2-2 2 16,-3 1 11-16,-4-2-1 0,-5 1-11 0,-15 4 1 16,-1-2 12-16,-4-1-10 0,-4 0 2 15,-13-1 3-15,-4-2-12 0,-4-1 1 16,-3-2-7-16,-5 1-3 0,1-1-5 0,2-1-2 15,-1-2-7-15,1 1-3 0,0-1-3 16,-2 0-3-16,5-1-3 0,3 1-6 0,-3 1 4 16,5 0-9-16,-6 4-4 0,2 0 1 15,-2-2-8-15,-5 2-2 0,1 1 2 16,0-1-12-16,1-1 2 0,3 1 1 16,0 1-4-16,-1-3 0 0,0 0 2 0,7-2-7 15,-1 1 8-15,11 1-10 0,-7-2 4 16,13 2-1-16,-2 0 0 0,0-1-3 0,-1 1 8 15,3 0-3-15,-1 1 8 0,1-1-6 16,0 0 5-16,3 2 1 0,0-2 10 0,4 1 1 16,7-1 7-16,7-1 4 0,4 1-28 15,0 0-14-15,8 0 0 0,0 0 0 0,1 0 0 16,3 0 0-16,11 0 0 0,-19 0 0 16,11-2 0-16,8 2 0 0,-15 0 0 0,15 0 0 15,0 0 0-15,-13 0 0 16,13 0 0-16,0 0-205 0,0 0-236 0,0 0-133 0,-6-5-167 15,6 5-137-15,0 0 95 16,0 0-771-16,0 0-997 0</inkml:trace>
  <inkml:trace contextRef="#ctx0" brushRef="#br0" timeOffset="17319.22">12659 10667 4390 0,'1'-10'-131'0,"1"1"36"0,0 4 27 16,-2-1 14-16,0 6 17 0,0 0 2 15,-2-8 16-15,2 8 32 0,0 0 34 0,-21 12 23 16,6 0 17-16,-13 9 12 0,-7 6 12 15,-3-2 6-15,2 3 12 0,-1-1 6 0,1-1 7 16,8-7 28-16,1 1-15 0,3-2-5 16,6-3-10-16,4-2-9 0,-2 0-10 15,3 1 1-15,3 1 8 0,1 4-11 0,1 0 8 16,6 2 0-16,2 0 11 0,2 2-6 16,7 6 0-16,7 2 6 0,8 2 0 15,13-2 3-15,7-6-10 0,7-1-4 0,8-3-9 16,4-8-12-16,0 0-8 0,-2-6-12 15,-12-4-7-15,-3-2-8 0,-4 1-3 0,-14-2-5 16,-1 2-31-16,-7-1-32 0,-4-1 0 16,-3 0 0-16,-1 2 0 0,-12-2 0 0,19-2 0 15,-19 2 0-15,0 0-16 0,0 0-212 16,0 0-95-16,0 0-131 0,0 0-137 0,0 0-244 16,0 0 10-16,0 0 89 0,0 0-687 15,0 0-873-15</inkml:trace>
  <inkml:trace contextRef="#ctx0" brushRef="#br0" timeOffset="19569.37">7906 11457 3709 0,'10'-3'-103'0,"-10"3"43"15,9-4 29-15,-9 4 33 0,8-6 24 0,-8 6 30 16,8-6 24-16,-8 6 16 0,1-5 0 15,-1 5 2-15,0 0-6 0,0 0-11 0,0 0-4 16,0 0-12-16,0 0 1 0,-28-2 3 16,10 7 4-16,-4 3-3 0,-10 7-2 15,-5 0-8-15,-7 4 1 0,1 0 1 0,6-3-4 16,5-1 1-16,1-1-4 16,7-4 2-16,7-2-8 0,-1-3-1 0,5 2 1 15,2-3-4-15,1 1-1 0,2-3-3 16,-1 1-3-16,2-1-1 0,7-2-3 0,-12 5 2 15,6-3-2-15,6-2-9 0,-11 1-1 16,11-1 1-16,0 0-4 0,-17-6-4 0,11 2-1 16,2-1-4-16,-4 2 4 0,8 3-2 15,-11-11-2-15,5 5-1 0,3 2-1 0,-1-1-1 16,4 5-2-16,-5-7 2 0,0 2-3 16,5 5 4-16,-6-7 1 0,6 7 1 15,-1-9 1-15,1 9 0 0,-4-7-3 0,4 1-1 16,0 6-1-16,2-9 2 15,-2 9 3-15,2-10 3 0,-2 5 3 0,0 5-3 16,1-8 3-16,-1 8-4 0,0 0-5 16,0-8 1-16,0 8-3 0,0 0 1 0,0 0-1 15,0 0 6-15,0 0 14 0,0 0 9 16,12 28 9-16,-10-13 16 0,-2 4 6 0,2 5 9 16,-2 2 14-16,-2 10 7 0,0 3 1 15,-2 0-4-15,0 1 4 0,0 0 15 0,3 1 2 16,-5-3-9-16,2-2-4 15,-1 0-1-15,3-7-2 0,0-4-13 0,-1-1-8 16,1 2-6-16,1-2-7 0,1 2-11 16,-4 1-1-16,4-2-1 0,-2 13-12 0,0-2-1 15,2 2-1-15,-2 2-5 0,1-2-5 16,1 0-3-16,-4-3-3 0,2-4 0 16,2-5-2-16,0-8-1 0,0 2-19 0,0-4-1 15,0-2 0-15,0-1 0 0,2-3 0 16,-2 0 0-16,0-1 0 0,0-3 0 0,0 1 0 15,0 1 0-15,0-8 0 16,-2 11 0-16,4-6 0 0,-2-5 0 0,-2 9 0 0,2-4 0 16,-2 2 0-16,2-7 0 15,-2 10 0-15,2-4 0 0,0-6 0 0,-2 8 0 16,2-8 0-16,0 8 0 0,0-8 0 16,-1 8 0-16,1-8 0 0,0 0 0 0,0 8 0 15,0-8 0-15,0 0 0 0,-3 6 0 16,3-6 0-16,0 0 0 0,-2 9 0 0,2-9 0 15,0 9 0-15,0-9 0 0,2 8 0 16,-2-8 0-16,0 11 0 0,3-7 0 0,-3-4 0 16,1 6 0-16,-1-6 0 0,0 0 0 15,2 6 0-15,-2-6 0 0,0 0 0 16,2 6 0-16,-2-6 0 0,0 0 0 0,0 0 0 16,0 0 0-16,0 0 0 0,0 0 0 15,0 0 0-15,0 0 0 0,0 0 0 16,0 0 0-16,0 0 0 0,25-7 0 15,-25 7 0-15,0 0 0 0,15-5 0 0,-6 3 0 16,5 0 0-16,3-3 0 0,4 2 0 16,2-2 0-16,11-4 0 0,2 1 0 0,-2 1 0 15,-5 0 0-15,-4 2 0 0,-4 0 0 16,-2 2 0-16,-4-1 0 0,-2 0 0 0,-4 1 0 16,4 1 0-16,-13 2 0 0,14-3 0 15,-14 3 0-15,12-4 0 0,-12 4 0 0,11-2 0 16,-11 2 0-16,0 0 0 0,13-2 0 15,-13 2 0-15,0 0 0 0,10-2 0 16,-10 2 0-16,0 0 0 0,0 0 0 0,0 0 0 16,12-4 0-16,-12 4 0 0,0 0 0 15,0 0 0-15,0 0 0 0,0 0-349 16,7 0-413-16,-7 0-191 0,0 0 93 0,0 0 91 16,0 0-761-16,0 0-974 0</inkml:trace>
  <inkml:trace contextRef="#ctx0" brushRef="#br0" timeOffset="21352.54">15975 11514 4393 0,'-12'-4'-81'15,"1"3"16"-15,4-1 46 0,7 2 51 16,-13-5 42-16,13 5 26 0,-7-2 18 16,7 2 1-16,0 0-8 0,0 0-14 0,0 0-10 15,18-10-8-15,-7 8-7 0,2-1-11 16,2-1-1-16,3 2-8 0,-1-1-6 16,-2 1-2-16,4-1-5 0,-5 1 1 15,-1-1-1-15,-2 1 1 0,1 0 2 0,-3 1 3 16,-9 1 3-16,17-6 3 0,-7 5 5 15,-10 1 0-15,17-6 3 0,-9 5-1 0,-8 1-2 16,14-5-5-16,-14 5-6 0,14-4 0 16,-8 1-5-16,-6 3-7 0,0 0 3 0,15-4-9 15,-15 4-6-15,0 0 1 0,12-1-4 16,-12 1-1-16,0 0-1 0,0 0-1 0,16 6 3 16,-9 0 10-16,-4-1-16 15,5 3 7-15,-1 3 11 0,1 1-4 0,2 7 5 16,-5-1 22-16,3 5 14 0,-1 6-4 15,1 3 13-15,0 1-2 0,-5 2 9 0,3-1 6 16,-2 2 1-16,-3 2 12 0,1-3-7 16,0 3-8-16,-2-10-2 0,0 1-3 15,3-4-11-15,-1 1 0 0,0 0-4 0,-2 0 1 16,2-2-6-16,-1-1 1 0,-1 4 2 16,2-9-3-16,0 1-5 0,0 0-57 0,0 0 0 15,1-2 0-15,-3 0 0 0,2-3 0 16,-2-3 0-16,2 2 0 0,-2-1 0 0,2-2 0 15,0 0 0-15,-2-1 0 16,0 0 0-16,2 1 0 0,-2-2 0 0,0 1 0 0,1 1 0 16,-1 1 0-16,0-3 0 15,3 3 0-15,-3-3 0 0,2 0 0 0,0 1 0 16,0 0 0-16,0-1 0 0,-2 1 0 16,2-2 0-16,-2-7 0 0,1 13 0 0,-1-6 0 15,0-7 0-15,2 11 0 0,-2-11 0 16,2 8 0-16,-2-8 0 0,2 7 0 0,-2-7 0 15,2 7 0-15,-2-7 0 0,0 8 0 16,0-8 0-16,0 0 0 0,2 11 0 16,-2-11 0-16,0 0 0 0,0 9 0 0,0-9 0 15,-2 8 0-15,2-8 0 0,-9 10 0 0,1-6 0 16,-2 3 0-16,1-1 0 0,-6 1 0 16,-1 0 0-16,2 2 0 0,-8-1 0 15,7-3 0-15,0 1 0 0,-1 2 0 16,3-3 0-16,2 0 0 0,1-1 0 15,1-1 0-15,1 0 0 0,8-3 0 0,-14 6 0 16,14-6 0-16,-11 4 0 0,11-4 0 16,-9 3 0-16,9-3 0 0,0 0 0 0,-12 1 0 15,12-1 0-15,0 0 0 0,0 0 0 16,-11 4 0-16,11-4 0 0,0 0 0 0,0 0 0 16,0 0 0-16,-9 1 0 15,9-1 0-15,0 0 0 0,0 0 0 0,-16-5 0 0,9 2-660 16,-1-1-335-16,8 4 108 15,-15-5-1034-15,3 2-1343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5:49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11941 11528 719 0,'0'0'350'0,"-2"-9"-111"0,2 9-51 0,0 0-9 16,0-7-11-16,0 7-8 0,-2-8-8 0,2 8-3 15,-2-10 17-15,2 10 2 0,0-9-1 16,0 9 8-16,-3-11-2 0,3 6 0 0,0 5-3 16,0-8-9-16,0 8-6 0,-1-9-12 15,1 9-7-15,0-5-13 0,0 5-6 0,-2-7-8 16,2 7-4-16,0 0-3 0,0 0-7 15,-4-7 4-15,4 7-8 0,0 0-5 16,0 0-1-16,-2-7-1 0,2 7-7 16,0 0-5-16,0 0-2 0,0 0-9 0,0 0-2 15,0 0-6-15,-4-5-6 0,4 5-7 16,0 0-2-16,0 0-5 0,0 0-2 16,-12 0-2-16,12 0-4 0,0 0-3 0,-18 5-1 15,18-5 1-15,-13 2-3 0,13-2-3 16,-14 2 8-16,14-2 1 0,-11 1 1 0,11-1-2 15,-16 2 4-15,9 0 1 0,7-2 2 16,-15 3-6-16,7-3-2 0,8 0-1 16,-17 4 3-16,10-4-2 0,7 0-3 0,-14 2-1 15,7 1 0-15,-3-2-5 0,10-1 1 16,-13 4-2-16,3-2-4 0,0-1 5 16,5 1-3-16,-5 2-4 0,-1-1-1 0,1 1 1 15,-1-1-1-15,4 0 1 0,-4 2-2 16,0-1-2-16,2-1 5 0,-1 1-7 0,4-1 8 15,-5 2-4-15,4-1-4 0,-1 1 6 16,-2-2-4-16,5 1-1 0,-2 1 1 16,0-3 1-16,7-2-1 0,-13 7-2 0,9-3 5 15,-3-1-6-15,0 1 3 0,2 0-1 16,-1 1 1-16,1-2-1 0,-1 3 0 0,0-1-4 16,-2 0 4-16,3 0-2 0,1-1 4 15,-1 2-2-15,-4 1-2 0,6 0 4 16,-3-2-4-16,2 0 1 0,-3 3 0 0,3-2 0 15,-4-1 1-15,4 2-2 0,-3 0 2 16,1-2 3-16,-1 2 0 0,3 0 2 16,-4 0-1-16,2-2-1 0,-1 1 0 0,3-2 1 15,-1 1 3-15,0 1-3 0,5-6-1 16,-9 10 1-16,5-7 0 0,2 2-1 0,-3 0 2 16,1 0-2-16,2 2 1 0,-2-1 1 15,0-1-1-15,2 1 1 0,0-1-1 16,1 2-2-16,-1 0 4 0,-2 0-5 0,4-7 1 15,-4 13 0-15,2-5 0 0,1-4 4 16,-3 6 0-16,1-4 3 0,1 1 1 16,0 2-4-16,2-9 5 0,-5 14-2 15,3-8-2-15,2 1 3 0,0-7-3 0,-4 14-3 16,3-5 8-16,1-3-4 0,0-6 1 16,-2 16-1-16,0-7 1 0,0-2 0 0,2 1 2 15,0 0-2-15,0 3 7 0,-2-5-3 16,4 3 3-16,-2 0-5 0,0 1 1 0,0-2-1 15,0 1-1-15,2 0 3 0,-2 0-1 16,2-2-4-16,-2 2-2 0,2 0-3 0,-2-2 2 16,0 1 1-16,0-1 4 15,1 2 1-15,-2-2 5 0,1 2-2 0,1-3 1 16,-1 0-3-16,0 2 2 0,0-8 1 16,0 12 3-16,0-4-2 0,2-1-2 0,0 0 8 15,-2-2-2-15,2 2-1 0,0 0-7 16,-2-7 7-16,3 12-7 0,-3-5-2 0,2 1 5 15,0-3-4-15,1 2 4 0,1-2-8 16,-4 3-3-16,1-1 5 0,-1-7-3 16,4 9 0-16,-2-2 2 0,2 2-5 0,-1-2 8 15,-1 0-4-15,0 1 6 0,2-1-4 16,0 0 5-16,-2 0 4 0,4 1 3 0,-3-1-1 16,1 0 0-16,2 1 4 0,-1 1 3 15,2 0-1-15,-2-2 2 0,-1 0-2 0,1-1-5 16,1 1-2-16,2 0 1 15,-2 0 4-15,-1-1-8 0,-1-1 2 0,4-1-1 16,-5 1-6-16,6 1 3 0,-4-1-3 16,1 0-1-16,-1 2 6 0,3-2 2 0,-2 0 5 15,1-1 3-15,3 1 6 0,-3 0 5 16,3 0 2-16,-1-1-1 0,2-1 3 0,2 2-43 16,-4-1 0-16,0-1 0 0,3 2 0 15,-1-1 0-15,-2 1 0 0,3-2 0 0,-1 3 0 16,0-4 0-16,-4 4 0 0,2-3 0 15,0 1 0-15,2-1 0 0,-6 1 0 0,3-2 0 16,-3 1 0-16,-5-3 0 16,18 5 0-16,-13-3 0 0,3-1 0 0,-8-1 0 15,13 3 0-15,-3-1 0 0,-10-2 0 16,13 2 0-16,-7 0 0 0,-6-2 0 0,13 1 0 16,-6 1 0-16,-7-2 0 0,12 2 0 15,-12-2 0-15,13 1 0 0,-5 1 0 16,-8-2 0-16,15 2 0 0,-5-2 0 0,-10 0 0 15,17 2 0-15,-8-2 0 0,-9 0 0 16,24 0 0-16,-24 0 0 0,25-2 0 0,-13 0 0 16,1 0 0-16,3 1 0 0,-3-1 0 15,6-1 0-15,-3-1 0 0,-3 2 0 16,0 1 0-16</inkml:trace>
  <inkml:trace contextRef="#ctx0" brushRef="#br0" timeOffset="2772.16">11792 11481 1680 0,'-7'-2'45'0,"7"2"24"0,0 0 21 15,0 0 21-15,-11-3 24 0,11 3 19 0,0 0 24 16,0 0 8-16,0 0-1 0,-7-7 0 15,7 7 0-15,0 0-5 0,0 0-6 0,0 0-7 16,-4-5-12-16,4 5-5 0,0 0-15 16,0 0-6-16,0 0-5 0,0 0 7 15,0 0 5-15,0 0 0 0,0 0-1 16,0 0-7-16,0 0 0 0,29-2-4 0,-29 2 16 16,25 2-14-16,-10 0-6 0,0-2 9 0,6 2-9 15,-4 1-19-15,3 0-9 16,-2-1-7-16,3 1-7 0,1 3-7 0,-4 1-9 15,3-1-2-15,-6 0-8 0,3 0-4 16,-4 1-7-16,0 2-3 0,-1-2-7 0,1-1 4 16,-5 1-8-16,1 0 10 0,0 0-3 15,-3-2-7-15,2 2 3 0,-3 0-1 0,2 0-3 16,0-2 3-16,-3 0-3 0,3 2-1 16,-5-2-4-16,4 1 5 0,-7-6-5 0,9 11 4 15,-3-6-4-15,-3 4-4 0,1-2 4 16,1 0-2-16,0 1-2 0,1 3 5 0,-5-1 1 15,3 0 2-15,0 2 6 16,0 0 2-16,-3 0 10 0,1 1-4 0,0 0 4 16,0-1 0-16,3 0-4 0,-4 2-3 15,1-2-4-15,0-1 1 0,2 0-1 16,-2-1-6-16,-1 0 3 0,3 3-5 0,-2-3-1 16,0 1-6-16,2 2 6 0,-3-3-10 15,-1 2 2-15,3-2 0 0,-1 1 1 0,-2 0 1 16,2 0 2-16,-2-3 5 0,2 1-8 15,-2-1 7-15,2 1-2 0,-2 0-2 0,1 0 1 16,-1-2-1-16,0 2 2 0,2 0 0 16,-2 0-5-16,2-1 8 0,-2 1-10 15,0-1-14-15,0 2 0 0,0-1 0 0,0 1 0 16,-2 1 0-16,0 1 0 0,2-1 0 16,-1 0 0-16,-3 1 0 0,0-2 0 15,1 3 0-15,0-2 0 0,-1 1 0 0,0-1 0 16,2 0 0-16,-1 2 0 0,-1-3 0 15,2 2 0-15,0 0 0 0,-4 0 0 0,4 0 0 16,-2-2 0-16,3 2 0 0,-3-1 0 16,0 1 0-16,2-1 0 0,0 0 0 0,-3-3 0 15,1 3 0-15,1-1 0 0,-2-2 0 16,-1 3 0-16,3-4 0 0,-3 1 0 16,2 1 0-16,-1-1 0 0,0-1 0 15,2 0 0-15,-5-2 0 0,5 2 0 0,-3 0 0 16,0 1 0-16,6-8 0 0,-8 9 0 15,4-4 0-15,4-5 0 0,-7 7 0 16,1-3 0-16,6-4 0 0,-8 3 0 0,8-3 0 16,-7 2 0-16,7-2 0 0,0 0 0 15,0 0 0-15,-21-5-386 0,13 1-503 0,3 1-57 16,-3-3 102-16,-1 3-899 0,-3-3-1176 16</inkml:trace>
  <inkml:trace contextRef="#ctx0" brushRef="#br0" timeOffset="4119.87">8283 11767 4319 0,'6'-5'-237'0,"-1"0"57"16,-5 5 40-16,4-7 35 0,-4 7 38 0,5-6 46 16,-5 6 28-16,0 0 25 0,3-9 18 15,-3 9 11-15,2-7 12 0,-2 7 2 16,4-7 8-16,-4 7 3 0,6-9-2 15,-6 9-3-15,3-8 4 0,-3 8 2 16,6-7-7-16,-6 7-2 0,3-6-5 0,-3 6-15 16,0 0 0-16,3-8 0 0,-3 8-5 15,0 0 1-15,0 0-4 0,0 0 0 0,0 0-2 16,0 0-2-16,0 0-3 0,-37 8 1 16,22-2 4-16,-4 1 7 0,-10 5-3 0,4 4 7 15,1-5-6-15,-2 3 2 0,-1 0-1 16,0 5 0-16,0-5-2 0,0 3 3 0,5 0-2 15,-3 2-2-15,2-2 1 16,0 3 0-16,3 1-7 0,-1 1 0 0,1 2-4 16,5 0 1-16,-2 2 2 0,0 0 7 15,3 1-12-15,3-1-2 0,2-2-1 16,4-2 3-16,-4-1-6 0,6 1-1 0,-1-2 2 16,4 1-5-16,0-2 1 0,4-2 2 15,-1 2 0-15,6-4 3 0,-2 3 9 0,2-5 4 16,4 1 6-16,1-5-3 0,3-3-5 15,0-2 20-15,8-1-24 0,-2-3-4 0,3-3-7 16,11-1 8-16,-1-4-12 0,-4-2-3 16,-1-3 1-16,-8 5 2 0,-5-3-9 0,0-2 6 15,-5-1 2-15,-4-1 9 16,-1 1 0-16,-6-3-2 0,-4 4 12 0,-1-3-7 16,-4 2-1-16,-2 2-11 0,0 2 3 15,-5 1-4-15,1 3-7 0,-3 0-3 0,2 3-3 16,-4 1 0-16,5 4 1 0,13-2-3 15,-30 3-4-15,12 0-34 0,5 1-33 16,2-1-47-16,1 3-49 0,2-1-64 0,1 2-98 16,3-2-110-16,-1 3-145 0,5-3-241 15,0-5 64-15,5 14 84 0,3-5-515 0,3 1-648 16</inkml:trace>
  <inkml:trace contextRef="#ctx0" brushRef="#br0" timeOffset="4634.29">9116 11848 3407 0,'2'-12'-20'16,"-1"0"41"-16,-1 2 39 0,2 1 38 16,-2 1 30-16,2 1 14 0,0 2 0 15,-2 5-11-15,4-9-16 0,-4 9-3 16,6-1 4-16,-6 1 14 0,11 13 4 0,-2-1 9 16,0 5 3-16,-2 4-4 0,2 10 10 15,2 1-14-15,-4 1-3 0,0-1-5 0,-1-4-1 16,-1 3-2-16,-1-6-5 0,3-2-7 15,-6-6 0-15,-1 0-24 0,2 0-4 16,0-3-12-16,0-3-4 0,-2 2-14 0,2-3-4 16,-2 0-33-16,2-5-71 0,-2 4-76 15,1-2-93-15,-1-7-142 0,2 7-205 0,-2-7-229 16,0 0 76-16,0 0 84 0,0 0-481 16,0 0-587-16</inkml:trace>
  <inkml:trace contextRef="#ctx0" brushRef="#br0" timeOffset="5127.71">9417 11802 3052 0,'5'-14'67'16,"-1"1"28"-16,3 0 12 0,4 1-4 15,-2 3 8-15,2-4 6 0,5 1-9 0,-3 3-10 16,0 1-12-16,0 5-5 0,1-1-13 15,-1 4-7-15,-13 0-8 0,25 4-1 16,-16 3-4-16,1 2-10 0,-4 2 7 0,0 3 16 16,-5-1 8-16,-1 4 15 0,-1 2 5 0,-5 2 8 15,1 0 2-15,0-3-3 16,1 0 0-16,1-2-6 0,-1-2-2 0,0 1-9 16,2-6-4-16,0 3-1 0,2 1-1 15,0-2 0-15,0 0 2 0,2 0 8 16,2 0-12-16,2 1-6 0,-1 0-4 0,2 0-7 15,5 0-4-15,1 0-5 0,1 2-7 16,-1 0-4-16,3-1-4 0,-3 3-1 0,-2-3-4 16,1 3-3-16,-5-2 5 15,-1 1 22-15,-1-1 21 0,-3-1 36 0,-2 1 29 0,-2-1 8 16,-3 1 11-16,-3 2 8 16,-1-2-11-16,-3 1-8 0,-1-3-8 0,-2 1-14 15,-2-2-12-15,1-3-12 0,1 0-8 16,-2-3-10-16,0-2-27 0,3-1-66 0,1-2-93 15,0 0-86-15,13 0-93 0,-21-2-139 16,21 2-150-16,-12-2-258 0,12 2 10 0,0 0 90 16,0 0-678-16,0 0-862 0</inkml:trace>
  <inkml:trace contextRef="#ctx0" brushRef="#br0" timeOffset="5635.8">10398 11880 3786 0,'2'-13'-70'15,"-4"1"54"-15,2 3 50 0,-2-1 44 16,-1 3 41-16,3 7 41 0,-3-14 24 0,-1 8 5 16,4 6-19-16,-2-9-17 15,2 9-12-15,0 0 9 0,0 0 17 0,0 0 25 0,0 28-9 16,2-7 36-16,3 14 0 16,2 3-2-16,0 4-8 0,4 6-8 0,-5-6-7 15,0 1-15-15,2-2-12 0,-3-1-6 16,-1-2-10-16,0-1-10 0,-2-8-15 0,-1-5-11 15,-1-2-10-15,0-3-11 0,2-4-21 16,-2 0-73-16,-2-2 0 0,4-1 0 0,-2-3 0 16,0-1 0-16,0 1 0 0,0-2 0 15,5-2-161-15,-5-5-301 0,0 0-209 0,0 0-247 16,0 0 64-16,17-11 101 0,-10 3-734 16,3-2-934-16</inkml:trace>
  <inkml:trace contextRef="#ctx0" brushRef="#br0" timeOffset="5967.2">10763 11899 3896 0,'-2'-12'50'15,"2"1"46"-15,0 4 6 0,0 2 1 0,0 5 8 16,0-11 6-16,0 11-6 0,0 0 29 15,0 0 22-15,0 0 6 0,14 19 3 0,-9-2 3 16,1 5 9-16,-1 13-9 16,0-3 6-16,1 2 10 0,-3 2-12 0,-1-6-15 15,0-6-17-15,-2 2-8 0,-2-3-17 16,2 0-12-16,-2-3-9 0,1 0-11 0,-1-4-5 16,0 0-12-16,0-2-14 0,0-2-29 15,-1-2-45-15,1-2-36 0,2 2-23 16,0-6-31-16,0-4-61 0,-3 6-58 0,3-6-45 15,0 0-44-15,0 0-41 0,2-31-45 16,-1 6-70-16,8-13-58 0,-2-2-63 0,2-14-36 16,3 5-468-16,-4 9-565 0</inkml:trace>
  <inkml:trace contextRef="#ctx0" brushRef="#br0" timeOffset="6184.62">10870 11884 2791 0,'6'-15'-75'0,"-5"3"61"0,-1 3 31 16,0 2 35-16,0 7 51 0,-5-5 47 0,5 5 28 15,0 0 28-15,-27 12 18 0,12 0 19 16,-6 4 7-16,-2 4 11 0,3 0 11 0,2-2-6 15,2-3 10-15,5 1-17 0,2-6-8 16,2 2-9-16,0-3-3 0,3-1-7 0,4-1-8 16,2 1-11-16,7-1-22 0,-2 0-15 15,2-1-16-15,9-1-18 0,-2-3-15 0,9-1-14 16,-1-2-28-16,0 1-45 16,2-2-55-16,1-2-68 0,-6 3-71 0,2 1-70 15,-4-2-92-15,-3 2-102 0,-3 0-86 16,0 2-103-16,-2 1-189 0,-5 1 62 15,2-2 88-15,-4 5-509 0,3 0-623 0</inkml:trace>
  <inkml:trace contextRef="#ctx0" brushRef="#br0" timeOffset="7106.06">12841 11848 3444 0,'-11'-5'85'15,"7"2"24"-15,4 3 19 0,-6-5 23 16,6 5 7-16,0-9-10 0,0 9-13 0,10-12-12 16,-2 5-13-16,1 2-10 0,9-3-7 15,-4 6-8-15,9-4-14 0,-1 5 0 0,-4-1-12 16,3 2-6-16,4 3-4 15,-6 1-7-15,2 3-3 0,-2 0-1 0,-7 1 5 16,-1 2 14-16,-5 4 21 0,-4-4 35 16,0 4 18-16,-4 5 11 0,-5 0 1 15,2 1-1-15,-2-1 4 0,-5 2-2 0,4-3-5 16,1-2-13-16,-1 0-14 0,5-3-7 16,-5 1-10-16,5-3-7 0,2-2-6 0,-3 0-8 15,2-2-3-15,2 1-6 0,0 1-2 16,4 0-3-16,-1-1-5 0,0 1-8 0,3 1-9 15,-1 1-4-15,1-2 1 0,-1 4-6 16,1-3-2-16,0 1-3 0,2 0-4 0,-4 1 10 16,-1-1 11-16,-3 0 10 15,2 0 16-15,-4 1 9 0,0 0 2 0,1-2-49 0,-5 1-29 16,0 0 0-16,-4 0 0 16,5-2 0-16,-5-2 0 0,1 3 0 0,-1-5 0 15,-1 2 0-15,2-2 0 0,-1-2 0 16,0 0-40-16,1-3-314 0,9 0-158 0,0 0-181 15,-16-8-195-15,16 3 54 0,0 5 113 16,11-20-690-16,2 11-863 0</inkml:trace>
  <inkml:trace contextRef="#ctx0" brushRef="#br0" timeOffset="7505.27">13342 11891 3682 0,'4'-12'-16'0,"-1"4"50"0,2 1 33 16,1-2 19-16,-3 2 3 0,5 0 2 16,-1 2-4-16,7-2-11 0,-1 2-9 0,1 2-9 15,1 1-3-15,0 2-2 0,0 0-13 16,3 3-2-16,-2 4-6 0,-2 0-5 0,-3 3 5 16,0 1 1-16,-2 3 28 0,-8 2 24 15,-1 2 32-15,-1 3 23 0,-8 4 23 16,0 2 8-16,0 3 3 0,1-8 1 0,0-5-6 15,4-2-17-15,1 0-2 0,-1-4-19 16,0-1 0-16,4-1 9 0,0-1 14 16,2 3 0-16,6-2-10 0,-5-1-12 15,6-2-10-15,-4 4-12 0,4-2-14 0,1-1-9 16,2 3-10-16,-1-1-10 0,0 1-6 16,-1 1-6-16,-1-2-7 0,0 5-4 0,2-2-1 15,-8 1 6-15,1 2 5 0,0-2 11 16,-4 1-26-16,0-1-39 0,-6 3 0 0,1 1 0 15,-6-1 0-15,0 1 0 0,-2-2 0 16,-6 6 0-16,0-2 0 0,0-6 0 0,2-2 0 16,-2-1 0-16,2-3 0 0,2-1 0 15,-3-4-424-15,5 0-211 0,-1 0-246 0,5-2-1 16,9 0 110-16,-17-2-791 16,17 2-1007-16</inkml:trace>
  <inkml:trace contextRef="#ctx0" brushRef="#br0" timeOffset="8190.68">14300 11896 4556 0,'-2'-9'24'0,"2"2"47"15,-2 3 48-15,2 4 40 0,-1-9 19 16,1 9-18-16,0 0-14 0,-2-5-17 0,2 5 14 15,0 0 10-15,0 0 11 0,7 36 27 16,-5-14 13-16,4 12 9 0,-4 4 5 0,-2 0-2 16,2 3 3-16,0 2-6 15,2 0-4-15,-4-2-7 0,0-2 3 0,0-3-106 16,-2-5-99-16,0-7 0 0,0 0 0 16,2-5 0-16,-2-4 0 0,2 1 0 0,-2-6 0 15,2 0 0-15,0 1 0 0,0-4 0 16,0-7 0-16,-1 11 0 0,-2-7 0 0,3-4 0 15,0 0 0-15,0 0 0 0,-15-12 0 16,13-2 0-16,0-4 0 0,1-8 0 0,2-12 0 16,-1-6-104-16,2-3-231 15,4 1 19-15,-4 1 33 0,-1 6 25 0,-1 1 32 16,0 11 17-16,0 3 48 0,-1 6 37 16,-1 2 30-16,-2 5 29 0,-1 2 36 0,-8 2 39 15,2 6 33-15,-3 1 28 0,-8 5 37 16,1 2 34-16,-8 7 26 0,-1 2 16 0,3 4 10 15,3-3 5-15,7-2-1 0,4-2-6 16,1-2-1-16,4 0 16 0,5-1 18 0,3-3-153 16,1 1-72-16,5-1 0 0,3-2 0 15,7-2 0-15,7 1 0 0,1-3 0 0,3 1 0 16,1 0 0-16,3-4 0 0,-1 2 0 16,-3-2 0-16,2 2 0 0,-2-1 0 15,-2 1 0-15,-7 0-178 0,3 0-480 16,-3-4-230-16,0 1-7 0,-6 2 101 0,3-4-831 15,-2-1-1064-15</inkml:trace>
  <inkml:trace contextRef="#ctx0" brushRef="#br0" timeOffset="8588.36">14542 11860 4689 0,'0'0'-46'0,"2"-14"27"0,2 8 29 15,-1-1 18-15,2 2 10 0,2-2-3 0,3 1-5 16,0 3-5-16,-1 0-1 16,2 3-4-16,3 0-4 0,-5 3-3 0,4 2 1 15,-1 2 0-15,-3 2-4 0,-3 4 13 16,-2 0 21-16,-3 4 23 0,1 0 24 0,-4 4 29 16,1-5 15-16,-3 7 2 0,0-6 7 15,2-2 0-15,2-1-11 0,-1-1 8 16,1 0 6-16,0-1 10 0,1-2 8 0,1 0-1 15,4 2-9-15,-1 1-1 0,6-2-16 16,-2 0-12-16,0 0-9 0,5 2-15 0,-3-1-10 16,1 1-6-16,1 1-11 15,-4-2-4-15,1 0-1 0,0 0 10 0,-5 0 10 0,2 2 8 16,-5-2-74-16,3 0-24 16,-3 0 0-16,-2 0 0 0,-5 3 0 0,0-1 0 15,-5 1 0-15,-3 1 0 0,-10 4 0 16,0 0 0-16,-2-4 0 0,-2 2 0 0,2-3 0 15,-6 2 0-15,4-3 0 0,4-4-262 16,6-5-546-16,4-3-153 0,4-5 98 0,0-3-938 16,9 6-1231-16</inkml:trace>
  <inkml:trace contextRef="#ctx0" brushRef="#br0" timeOffset="9226.34">15690 11857 4877 0,'0'0'-75'0,"-3"-11"57"15,3 6 49-15,-4-1 59 0,4 6 35 16,-4-13 19-16,1 8 14 0,3 5-4 0,-6-10-16 16,1 7-7-16,5 3-7 0,-18-6-9 15,18 6-7-15,-25 2-1 0,10 3 5 0,-8 2-4 16,-5 5 5-16,1 4 3 0,0 1-9 16,5 2-7-16,4-6-23 0,5 1-3 15,-1 3-4-15,7-3 4 0,3-1-1 16,3 1-4-16,1 0-1 0,1 1-3 0,7 3-3 15,-1-1-8-15,5-2-7 0,1 0 7 16,1 1-14-16,6 3-8 0,-2-4-1 0,-3-1-1 16,0 0 0-16,-4-3-11 0,1 2 2 15,0-3 15-15,-3 1 20 0,-6-3 17 0,6-1 26 16,-6 3-27-16,-3-1-72 0,0-1 0 16,-3 1 0-16,-6 1 0 0,2 0 0 0,-4 1 0 15,-7 1 0-15,2-2 0 16,-2 0 0-16,5-2 0 0,-2-4 0 0,-2 2 0 15,5-5 0-15,-1 0 0 0,1-2 0 16,12 1 0-16,-17-3 0 0,12-2-534 0,1-1-160 16,4 6-232-16,0-12 75 0,8 4 92 15,1-3-747-15,7-1-951 0</inkml:trace>
  <inkml:trace contextRef="#ctx0" brushRef="#br0" timeOffset="9505.79">15920 11800 4465 0,'0'0'97'0,"1"-7"44"0,-1 7 31 0,0 0 4 15,0 0-14-15,0 0 28 16,0 0 21-16,0 0 18 0,10 26 1 0,-9-2 6 16,1 12 1-16,0 3-10 0,3 4-19 15,-3-1-13-15,-2 2-18 0,2-3-14 0,-4 0-15 16,2-3-17-16,-2 0-9 0,0-9-18 15,-1-5-7-15,1 0-24 0,2-3-73 0,-2-5 0 16,2 2 0-16,-1-5 0 0,-1-4 0 16,2 3-203-16,0-1-146 0,-2-5-137 0,-2 0-170 15,1 0-229-15,-3-2 75 0,1 1 93 16,-8-3-672-16,13-2-843 0</inkml:trace>
  <inkml:trace contextRef="#ctx0" brushRef="#br0" timeOffset="12173.77">8268 11421 3605 0,'0'0'-167'0,"-23"22"49"0,-1 3 39 0,-14 12 37 16,-9 4 33-16,-12 18 36 0,-2 4 39 16,-5 4 35-16,-3 3 17 0,-3 5 23 15,1-1 4-15,3 0 6 0,3-4 7 0,2-1-5 16,4-2 2-16,4-5-1 0,4-4-6 15,12-14-7-15,1-2-15 0,6-4-10 0,5-2-10 16,4-9-13-16,7 0-8 0,-6-3-8 16,9 0-6-16,-1-5-9 0,3-3-7 0,2-1-5 15,-1-3-6-15,4-1-30 0,-1-2-35 16,2 0-32-16,-2-2-35 0,3 0-38 16,-1-2-76-16,5-5-91 0,-8 2-75 0,8-2-147 15,0 0-155-15,-7-17 73 16,9 3-360-16,3-3-436 0</inkml:trace>
  <inkml:trace contextRef="#ctx0" brushRef="#br0" timeOffset="12524.51">9252 11174 2490 0,'5'-13'-51'0,"-8"4"11"16,0 4 5-16,-7 1 7 0,10 4 26 16,-34 12 25-16,-6 11 27 0,-8 7 33 0,-20 20 24 15,-2 12 23-15,-11 12 21 0,-4 8 3 16,-7 6 6-16,-24 33 2 0,-3 1 11 0,2-6-3 16,6 0 0-16,25-29 1 0,1 2-1 15,1-4-4-15,4-8-8 0,6-4-8 0,9-6-14 16,4-7-10-16,17-14-16 0,4-5-7 15,4-5-10-15,6-2-14 0,5-6-5 0,6-6-6 16,-2 1-5-16,7-6-8 16,3-6-4-16,2 0-6 0,2 0-30 0,-2-6-37 15,2 3-35-15,-1-1-54 0,0-5-68 0,3-1-65 16,5-1-63-16,0 0-66 0,-19-7-104 16,15-4-157-16,4 2 44 0,2-5-331 15,2-3-400-15</inkml:trace>
  <inkml:trace contextRef="#ctx0" brushRef="#br0" timeOffset="12893.94">9783 11169 2636 0,'0'0'-14'0,"-9"-7"4"0,9 7 2 16,-11-1 0-16,11 1 1 0,-17 10 26 0,6 2 29 16,-11 10 25-16,-2 6 22 0,-6 14 22 15,-4 8 15-15,-16 19 21 0,-6 5 11 0,-6 2 7 16,-7 5 8-16,-4 5 8 0,-4 0-4 16,-9-1-2-16,-4 1-5 0,4 0-1 15,-4-2-9-15,-2-4-10 0,4 2-11 0,-1-7-13 16,7-3-10-16,2-7-13 15,5-7-10-15,9-3-9 0,16-18-10 0,10-2-5 16,2-8-10-16,13-7-7 0,2-2-5 0,9-4-15 16,1-4-33-16,4-3-39 0,4-2-49 15,3-2-72-15,2-3-66 0,0 0-67 16,0 0-57-16,21-18-69 0,-1-1-173 0,5-4-67 16,10-11 74-16,2 0-330 0,8 0-390 15</inkml:trace>
  <inkml:trace contextRef="#ctx0" brushRef="#br0" timeOffset="13246.98">10662 11217 2700 0,'-5'-7'46'0,"-6"4"-9"16,-3 3 0-16,-5 3 4 0,-18 8 19 0,-8 9 28 15,-7 7 34-15,-11 19 22 0,-5 11 9 16,-2 8 6-16,-3 8-3 0,-1 5 2 0,0 7 10 16,-1 2 10-16,-1 5 8 0,-4 3 3 15,0-1 5-15,-3 1-2 0,-26 23-2 0,27-31-3 16,0-5-4-16,4-4-11 0,5-8-14 16,3-5-11-16,7-7-12 0,6-4-25 15,15-13-2-15,4-4-8 0,4-3-13 16,-1-1-15-16,10-9-3 0,5 0-55 0,4-8-34 15,5-5-40-15,-1 0-37 0,5-2-26 16,1-3-39-16,1-2-74 0,5-4-86 0,0 0-68 16,0 0-71-16,-2-20-99 0,8 4-119 15,7-12 61-15,2-1-407 0,10-9-498 16</inkml:trace>
  <inkml:trace contextRef="#ctx0" brushRef="#br0" timeOffset="13592.26">11159 11354 3017 0,'-22'0'11'0,"-1"2"6"0,2 3 10 15,-12 5 9-15,-1 2 33 0,2 6 33 16,-8 6 22-16,-1 6 16 0,4 7 10 0,-3 4 10 15,-3 6 6-15,-7 17 14 0,-4 3 4 16,-3 4 9-16,-4-2 10 0,-8 5 0 0,1 0-5 16,0-2-8-16,-7 1-17 0,-1 1-12 15,-1-5-18-15,3-2-7 0,1-7-13 16,7-3-12-16,5-6-17 0,19-13-1 16,5-4-11-16,2-3-13 0,10-6-3 0,2-6-13 15,9-5-4-15,2-3-31 0,2-1-35 16,3-2-40-16,0-3-51 0,6-3-65 0,1-2-83 15,0 0-93-15,0 0-90 0,25-21-121 16,-1-4-169-16,11-13 66 0,6-7-490 0,18-13-620 16</inkml:trace>
  <inkml:trace contextRef="#ctx0" brushRef="#br0" timeOffset="13875.35">11291 11241 3044 0,'-6'-4'26'16,"-3"1"21"-16,9 3 4 0,-27 9 11 16,5 8 24-16,-14 12 22 0,-1 11 29 0,-1 4 15 15,-14 16 22-15,1 9 10 0,1 2 5 16,-3 5-5-16,0 3-1 0,-2 2 0 0,-6-3 1 16,-4 0-4-16,-2-4-10 0,-2-1-6 15,3-1-15-15,-1-3-19 0,4-6-8 0,2-1-14 16,8-5-13-16,13-14-4 0,0-4-10 15,5-3-12-15,3-4-11 0,8-6-4 0,3-5-38 16,3-3-44-16,5-7-51 16,4 1-56-16,2-5-64 0,0 0-85 0,3-4-110 15,4-3-115-15,0 0-184 0,13-21 21 16,9-4 70-16,8-15-380 0,10-4-458 16</inkml:trace>
  <inkml:trace contextRef="#ctx0" brushRef="#br0" timeOffset="14159.47">11252 11623 2938 0,'0'0'78'0,"-11"23"24"0,2-11 23 16,-3 5 23-16,-4 12 27 0,-8 10 18 16,-2 6 10-16,-5 5 15 0,-1 6 28 0,-17 14 4 15,3 1 0-15,-10-1-5 0,1 3-1 16,-6-2 0-16,-4 1-11 0,-1-3-13 15,-5-4-8-15,-1-3-25 0,3-4-12 0,4-5-21 16,18-14-14-16,1-1-14 0,6-3-17 16,3-4-9-16,2-1-9 0,10-7-8 0,4-2-16 15,6-9-1-15,3-1-28 0,3-2-50 16,4-2-67-16,-4 0-72 0,6-2-82 0,-3-1-106 16,6-4-154-16,0 0-165 0,0 0-160 15,0 0 75-15,19-27-663 0,-8 12-858 0</inkml:trace>
  <inkml:trace contextRef="#ctx0" brushRef="#br0" timeOffset="14515.81">12018 11455 4038 0,'0'-13'-49'16,"-2"2"24"-16,2 5 9 15,-3 2 7-15,3 4 33 0,0 0 47 0,-27 17 35 16,4 11 23-16,-9 13 22 0,-5 9 21 16,-15 22 11-16,-5 8 9 0,-4 9 10 0,-7 4 3 15,-4 3 2-15,2 0-2 0,2 3-1 16,-4-8-3-16,10 0-4 0,-3-11-13 0,4-4-11 15,4-6-17-15,19-18-12 0,-2-4-20 16,10-5-11-16,1-5-14 0,10-9-10 0,-2-5-10 16,7-7-26-16,5 0-60 0,4-7-56 15,-2-1-74-15,5-4-103 0,2-5-132 0,0 0-133 16,27-16-158-16,-2-5-135 0,13-14 61 16,4-8-651-16,19-22-840 0</inkml:trace>
  <inkml:trace contextRef="#ctx0" brushRef="#br0" timeOffset="14796.85">12198 11509 3861 0,'0'-12'18'0,"-2"3"28"0,-2 4-1 0,4 5 5 16,0 0 34-16,-18 19 39 0,-2 8 26 15,-9 13 16-15,3 11 24 0,-17 18 7 16,2 13 7-16,-8 6 2 0,-3 2 4 0,-5 7-1 15,-2 0 0-15,-1-1 8 0,3-3-3 16,3-8 4-16,0-6-7 0,10-7-15 16,9-15-17-16,7-5-15 0,-1-5-17 0,9-7-15 15,-1-1-14-15,10-8-13 0,-1-4-9 16,2-4-15-16,5-7-45 0,1-4-78 0,0-1-83 16,2 1-89-16,0-3-92 0,2-3-124 15,0-6-135-15,0 0-184 0,0 0-61 16,0 0 79-16,0 0-655 0,10-20-840 0</inkml:trace>
  <inkml:trace contextRef="#ctx0" brushRef="#br0" timeOffset="16665.66">12693 11037 3699 0,'-11'2'-86'0,"-3"0"39"0,5-2 37 16,9 0 38-16,-20 1 42 0,20-1 40 0,-17-1 21 15,17 1 14-15,-12 0 7 16,12 0-9-16,-11-2-4 0,11 2-6 0,0 0-10 15,-11-2-8-15,11 2-9 0,0 0-10 16,0 0-7-16,0 0-10 0,0 0-11 0,0 0-2 16,29-7-4-16,-9 6-6 0,7-2-7 15,5 3-2-15,16-1 0 0,1 2-5 16,14-1-6-16,7 0 0 0,0 5-4 0,-2-5-4 16,5 2-1-16,-3 4-3 0,-1-6-2 15,-3 3-4-15,-12-3-2 0,-3 0 2 0,-5 0-3 16,-5-1-3-16,-7 1 0 15,-9 0 2-15,-2 0-7 0,-3 0 5 0,-2-2-1 16,-2 2-3-16,-1-2 0 0,1 2 4 16,-4-2 3-16,4 4-1 0,-1-2 2 0,4-2-1 15,-2 0 0-15,6-2-3 0,-2 0-1 16,4 3 0-16,-1-3-3 0,1 2 1 0,-2 1-5 16,0-2 4-16,2-1-2 0,-2 4 0 15,1-2-2-15,3-2 1 0,2 3-1 0,1-1 0 16,6-2 4-16,4 1-1 0,-1 2-6 15,3-1 4-15,-1-2-4 0,3 3 4 0,4-3-4 16,0 1 2-16,-1 0-3 0,-1 2 1 16,-1 0 3-16,1-1-3 0,-4 0-2 0,0 0 1 15,-11 2 0-15,-2 0 1 0,-4 0 1 16,0 0-5-16,-3-1 7 0,-1-1-2 16,-3 2-4-16,4 0 1 0,-6 0 3 15,2-1 3-15,1 1-3 0,0-2-2 0,2 0 2 16,-3 2-2-16,4-2 1 0,-3 1-1 15,1-1-3-15,3 0 3 0,2 0 1 16,0-1-1-16,2-1 3 0,0 3-3 0,1-1 0 16,9-2 2-16,-5 6-4 0,-3-4 2 15,-4 1 0-15,4-1-1 0,2 2 0 0,-3-2 0 16,3 4-1-16,-3-2 3 16,5 0-4-16,-5 0 7 0,3-2-2 0,-1 2-2 0,3 0 4 15,9 0-3-15,0-2 0 0,-3 1 2 16,6 0-4-16,-6 1 2 0,3-2-2 0,1-1 1 15,-2-3 1-15,1 4 0 16,-4-1 0-16,-5 1 1 0,-6 2-2 0,-2 0-4 16,-3 0 3-16,-7 0 0 0,0-2-1 15,-1 2-2-15,-1 2 6 0,-13-2 2 0,19 0 1 16,-19 0 2-16,15-3-1 0,-15 3 4 16,14 0 0-16,-14 0 5 0,0 0 1 0,17 0-1 15,-17 0 1-15,0 0-4 0,0 0-2 16,15 0-1-16,-15 0 4 0,0 0-3 0,0 0 0 15,0 0 1-15,0 0 10 0,13-2 1 16,-13 2 11-16,0 0 6 0,0 0-1 16,0 0-3-16,0 0-4 0,0 0 4 15,-32-9-2-15,19 5 5 0,-3-2 4 16,-3-1-5-16,0-1 3 0,-2-1-2 0,3 1 1 16,-4 0 2-16,-1-3 1 0,2 2 8 15,3 2 14-15,0 0 7 0,1 2 3 0,4 0 6 16,2 2 0-16,-2-2 2 0,4 2-1 15,4-1-2-15,5 4-5 0,-15-7-7 0,15 7-2 16,-10-4-6-16,10 4-8 0,0 0-4 16,0 0-6-16,0 0 1 0,0 0-7 0,0 0-10 15,53 13-25-15,-20-5 0 16,-3 2 0-16,4 1 0 0,-1 2 0 0,-3-1 0 16,-1 0 0-16,-8 0 0 0,-2 0 0 15,-6-1 0-15,0-1 0 0,-2-2 0 0,-4 5 0 16,-2-5 0-16,-3 2 0 0,-2 0 0 15,-2 3 0-15,-3-3 0 0,-2 2 0 0,-7 1 0 16,-1 1 0-16,-10 1 0 0,-4 1 0 16,1 0 0-16,-3-5 0 0,1 3 0 0,-3 0 0 15,5-3 0-15,-3 2 0 0,6-4 0 16,7-1 0-16,-3 1 0 0,-1 1 0 0,6-1-96 16,-4 1-476-16,6-1-211 0,-6-1-148 15,2 2 111-15,-2-3-877 0,1 2-1131 16</inkml:trace>
  <inkml:trace contextRef="#ctx0" brushRef="#br0" timeOffset="17482.23">12754 10846 4426 0,'14'-8'-166'0,"-5"5"50"0,-4-1 23 0,3 1 23 15,-8 3 20-15,5-3 20 0,-5 3 19 16,0 0 19-16,0 0 29 0,0 0 13 16,0 0 16-16,0 0 12 0,-26 13 11 0,7-4 19 15,-10 2 13-15,1 5 16 0,-6 2 3 16,-3-3 5-16,-11 2 9 0,12-4 9 0,-1 1 3 16,2-3 2-16,7-5 8 0,6 0 1 15,4-1-9-15,0-4-13 0,6-1-14 0,-2 0-7 16,14 0-6-16,-22 0-9 0,22 0-16 15,-14 4-12-15,4-2-16 0,10-2-8 0,-8 7-3 16,6 1-22-16,4 5-5 16,3 2 3-16,-2 3-11 0,7 4 8 0,4 6 3 15,4 0-12-15,1-3-6 0,5-1 7 16,-1-1 12-16,1-1-3 0,-5-4-6 0,-2-6 4 16,-6 1 0-16,1-5-6 0,-5-2-1 15,0 2-10-15,0-5 2 0,-2 3 2 16,1-1-11-16,-2 0-3 0,-4-5-18 0,5 5-66 15,-1-2-50-15,-4-3-75 0,5 7-85 16,-5-7-106-16,3 11-109 0,-3-6-175 0,0-5-126 16,-8 13 80-16,4-4-628 0,-1 0-804 15</inkml:trace>
  <inkml:trace contextRef="#ctx0" brushRef="#br0" timeOffset="19748.75">13019 13418 3522 0,'-10'1'-101'15,"10"-1"37"-15,-10 2 38 0,10-2 43 0,-11 1 45 0,11-1 47 16,-12 0 30-16,12 0 16 15,0 0 9-15,-14-1 3 0,14 1 0 0,0 0 2 16,0 0-3-16,0 0-5 0,-16-3-4 16,16 3-11-16,0 0-4 0,0 0-4 0,0 0-14 15,0 0-1-15,0 0-7 0,0 0-3 16,0 0 4-16,0 0 10 0,0 0-5 0,0 0-12 16,34-6-1-16,-13 4-22 0,4 0 15 15,2 1-10-15,15-5-6 0,-3 3-8 16,7 0-7-16,0-1-8 0,0 1-5 0,1-2-1 15,1-1-8-15,2 3-7 16,-3-2 1-16,-3 1-4 0,0 0-13 0,-3 0 2 0,-8 0-3 16,-6 3 0-16,-3-1 1 0,-2-1-2 15,-4 1-6-15,3 0 3 0,-3 0 1 16,-1 1 2-16,-2 1-2 0,4 0 2 16,-2-2-3-16,0 2-5 0,1-2 3 0,-4 2-8 15,8 0 4-15,-3 0 2 0,4 0-6 16,3 0-1-16,3-2 6 0,-1 2-9 0,5 0-2 15,7 0 5-15,4 0 0 0,-3-1 0 16,4 1-7-16,-6-1 3 0,6-1-3 16,-6 0 2-16,1 1-3 0,-8-3 7 15,-7 4-8-15,-2 0 3 0,-2-2 0 0,-6 2 0 16,0 0 0-16,-1 0-6 0,-1 0-2 16,-13 0 7-16,25 0 0 0,-14 0 3 0,3 2-5 15,-1-4 4-15,3 2-3 0,-2 0 0 16,8 0 0-16,4 0 3 0,1-2-5 15,4 2 0-15,-3-1 4 0,12-1-4 0,-6 2 2 16,-3-2 0-16,-5 2 3 0,1-2-5 16,-5 2 5-16,1-1-6 0,-1 1 1 0,-7 0 6 15,2 0-7-15,1 1 4 0,-4-1-7 16,2 0 10-16,1 0-9 0,2 0 5 16,3 0-4-16,3-1 6 0,6 1-1 0,-3-2-1 15,-1-2 2-15,6 4-3 0,4-3 3 0,-2 1 1 16,-5 2-1-16,1-2-4 0,-1 2 2 15,0-1 2-15,-3 0-7 0,0 1 4 16,-6 0 0-16,0 0-5 0,-4 0 6 16,3 0-4-16,-6 0 0 0,0 0 1 0,1 0 3 15,-15 0 1-15,25 0 11 0,-14 0 7 16,-11 0 8-16,23 0-1 0,-14 0 0 0,-9 0-3 16,22 0-1-16,-22 0 0 0,14 0 0 15,-14 0-5-15,14 1-5 0,-14-1 1 0,11 0 8 16,-11 0-23-16,0 0 0 0,0 0 0 15,18-1 0-15,-18 1 0 0,0 0 0 16,0 0 0-16,0 0 0 0,15 0 0 0,-15 0 0 16,0 0 0-16,0 0 0 15,0 0 0-15,0 0 0 0,0 0 0 0,14 1 0 16,-14-1 0-16,0 0 0 0,0 0 0 16,0 0 0-16,0 0 0 0,0 0 0 0,0 0 0 15,0 0 0-15,0 0 0 0,0 0 0 16,0 0 0-16,0 0 0 0,0 0 0 0,0 0 0 15,0 0 0-15,0 0 0 0,-47-15 0 16,25 11 0-16,-1-1 0 0,2 0 0 16,1-1 0-16,0 0 0 0,4 1 0 15,0 1 0-15,2 1 0 0,3-1 0 0,0 1 0 0,2-1 0 16,9 4 0-16,-14-3 0 16,14 3 0-16,-12-3 0 0,12 3 0 0,-10-4 0 15,10 4 0-15,0 0 0 0,-11-3 0 16,11 3 0-16,0 0 0 0,0 0 0 0,8 20 0 15,-3-10 0-15,5 2 0 0,3 3 0 16,-2 0 0-16,11 5 0 0,-1 0 0 0,1 0 0 16,-1-1 0-16,-1-6 0 0,-5 0 0 15,-3-3 0-15,-1-3 0 0,-4 0 0 16,0-1 0-16,4 1 0 0,-8-2 0 0,1 1 0 16,0-3 0-16,-4-3 0 0,2 10 0 15,-8-4 0-15,-3 2 0 0,-7 0 0 16,-1 3 0-16,-2-2 0 0,-11 3 0 15,-3 1 0-15,-3 1 0 0,2-3 0 0,2-2 0 16,-1-2 0-16,8 0 0 0,2-2 0 16,9-1 0-16,-2-1 0 0,3-3-166 0,-1-2-791 15,-1-3 1-15,1-4 108 0,-2-2-942 16,-2-3-1220-16</inkml:trace>
  <inkml:trace contextRef="#ctx0" brushRef="#br0" timeOffset="20324.08">12723 13433 4624 0,'9'-14'-197'0,"3"2"54"15,-4 0 66-15,1 1 51 0,3-4 53 0,-3 3 44 16,1-2 46-16,2 1 29 16,-5 1 21-16,2 1 19 0,-3 2-2 0,0 1-4 15,-2 3-12-15,0 0-17 0,-4 5-19 0,5-7-7 16,-5 7 39-16,0 0 33 0,-11 23 10 15,1-5-10-15,-7 13-7 0,-8 4 8 16,0 3 6-16,0-3-2 0,0-1-3 0,1-9-12 16,5 0-15-16,4-8-14 0,3-3-77 15,3-4-81-15,3-1 0 0,1 0 0 0,1-3 0 16,4-1 0-16,0-5 0 0,9 9 0 16,4-4 0-16,3-1 0 0,4-1 0 15,5 2 0-15,11 0 0 0,3 0 0 0,-1 2 0 16,0 2-176-16,2 1-368 0,-7 0-126 15,1-1-212-15,-3 1 35 0,-11-1 94 0,-3 2-716 16,-4-3-917-16</inkml:trace>
  <inkml:trace contextRef="#ctx0" brushRef="#br0" timeOffset="27171.44">14587 11447 3691 0,'5'-3'-164'0,"-5"3"49"0,13-2 31 16,-13 2 27-16,0 0 25 0,7-2 30 15,-7 2 23-15,0 0 25 0,0 0 13 0,9-4 14 16,-9 4-2-16,0 0 10 0,0 0 0 16,0 0 14-16,0 0 4 0,0 0 8 0,0 0 3 15,0 0-2-15,0 0-1 0,0 0 4 16,0 0-1-16,0 0-2 0,-23 11 4 0,23-11-3 16,-13 3 1-16,4-1-7 0,0 0-3 15,9-2-5-15,-19 3-2 0,6-1-6 16,0-2-6-16,-3 2-2 0,-1 1-9 15,-2-1-5-15,2-2 1 0,-4 2-7 0,0-1 13 16,3-1-1-16,-2 2-10 0,4-1-6 16,2 1-3-16,-6 0-8 0,5 0-2 0,0 1 0 15,0-1-4-15,-3 1-1 0,4 3-1 16,-4-4-1-16,2 4-1 0,2-1 0 16,-1 0-2-16,-3 0-1 0,3 2 4 0,-6 0 0 15,5 0-6-15,2-2 2 0,-2 2-5 16,1 0 3-16,1 0 1 0,1 0-9 0,1-1-2 15,-4 3 5-15,5-2-1 16,-1 1-10-16,1-1 3 0,1 2-2 0,0-1-3 0,1 1 3 16,2 0-6-16,-4-1-1 15,6 1 2-15,-2-2 0 0,-1 1-7 0,4 1-1 16,-4 0 11-16,3 1-6 0,-3-2-3 16,4 2 0-16,-1 1 1 0,0-2-2 0,2 0 0 15,-3 2 4-15,2-1-1 0,3 3-1 16,-3-3 2-16,2 2 0 0,-2-2-8 0,2 4 5 15,2-1-3-15,-1-1 3 0,-1 4 2 16,-1-3-2-16,3 1 4 0,0 0-6 0,0-1 4 16,0 1-5-16,0 2-2 0,3-3 3 15,-1-1 5-15,-1 4-1 0,-1-4-4 16,0-1 0-16,2 2-6 0,0 1 9 0,0-4-3 16,0 2 6-16,0 0-5 0,0-2-1 15,-1 0 0-15,3 3-1 0,0-2 4 16,-2 0 4-16,-1-1-4 0,1 2-3 15,3-2 0-15,-1 1-2 0,-1 0 4 0,-1 0-6 16,2 0 11-16,0-2-7 0,-3 2 1 16,1-1-3-16,2 0 3 0,1-1 1 0,-4 1 0 15,3-1 0-15,-2-3 1 16,2 3-6-16,-2 0 5 0,-1-2-6 0,1 2 10 0,0 1-5 16,2 0 5-16,-2-1 1 15,-1-1 5-15,4 2 5 0,-3 1 8 0,2-1-1 0,-3-2-1 16,3 3 0-16,-2-3 1 0,4 2 3 15,-5 0 1-15,3-1-3 0,0 1 1 16,0 1-1-16,0-2 7 0,0-1 5 16,-1 2 1-16,3 1-5 0,0-1-3 0,0-1 8 15,0 1-6-15,-1 2 1 0,2-2 2 16,1 1 3-16,0 0 2 0,0 0 3 0,-3 1-7 16,3-4 3-16,-3 0-1 0,3 0-2 15,-2 0 0-15,-1-1 2 0,5 0 4 16,-4 1-2-16,2-3-41 0,-3 2 0 0,2-2 0 15,2 1 0-15,-4-2 0 0,5 1 0 16,-5-2 0-16,5 2 0 0,0-2 0 16,1 1 0-16,-1-1 0 0,1 2 0 15,0-3 0-15,3 2 0 0,-1-3 0 0,1 3 0 16,-3-3 0-16,2 1 0 0,1 0 0 16,-2-1 0-16,2-1 0 0,-1 2 0 0,3-2 0 15,-1 0 0-15,0 0 0 0,-2-2 0 16,2 2 0-16,1-1 0 0,0 1 0 0,-4-2 0 15,1 0 0-15,1 1 0 0,-1-1 0 16,1 0 0-16,-3 1 0 0,2-1 0 0,-1 0 0 16,-1 0 0-16,1 1 0 0,-3-1 0 15,2 0 0-15,2-1 0 0,-2 0 0 0,0 2 0 16,1-2 0-16,1 0 0 16,2-1 0-16,-2-1 0 0,3 0 0 0,1 1 0 0,-4-1 0 15,2 0 0-15,-4 1 0 16,3 0 0-16,-5 0 0 0,3-1 0 0,0 2 0 15,-3-3 0-15,1 3 0 0,-3 0 0 16,3-1 0-16,-1 1 0 0,-1-1 0 0,1-1 0 16,1 2 0-16,0-2 0 0,-1-2 0 15,0 1 0-15,1 0 0 0,1-1 0 0,-1 0 0 16,-3-1 0-16,3 0 0 0,-1 2 0 16,-1-3 0-16,-3 0 0 0,4 1 0 15,-4 0 0-15,3-1 0 0,-5-2 0 16,3 2 0-16,-1 0 0 0,0-2 0 0,1 1 0 15,-5-1 0-15,5 0 0 0,-2 0 0 16,-1 0 0-16,4 0 0 0,-3-1 0 16,-3 1 0-16,3-2 0 0,2 1 0 0,-5 0 0 15,1 0 0-15,0-1 0 0,0 1 0 16,-2-1 0-16,0 2 0 0,2-2 0 0,-2 1 0 16,-2-1 0-16,2 1 0 0,-2-2 0 15,0 2 0-15,0-4 0 0,1 1 0 0,-5-2 0 16,4 0 0-16,0 1 0 0,-1-1 0 15,-1 3 0-15,-1 0 0 0,2-1 0 16,-1 3 0-16,0 2 0 0,2-2 0 16,1 1 0-16,-5 2 0 0,4 0 0 0,0-1 0 15,1 3 0-15,-4-2 0 0,1 2 0 16,0-1 0-16,3-1 0 0,-5 1 0 0,4-1 0 16,-1 0 0-16,-3 1 0 0,1 0 0 15,2-1 0-15,-3 2 0 0,2-2 0 0,-1 1 0 16,1 3 0-16,1-2 0 0,-4 0 0 15,3 1 0-15,1 0 0 0,-3 1 0 0,2 0 0 16,1-2 0-16,-3 2 0 0,2-1 0 16,-2 1 0-16,0-1 0 0,3 0 0 0,-3 1 0 15,3-3 0-15,-6 1 0 0,6 2 0 16,-3-2 0-16,2-2 0 0,1 4 0 16,-3-3 0-16,2 5 0 0,-2-6 0 15,0 2 0-15,3-1 0 0,-5 2 0 0,5-2 0 16,-6 1 0-16,6-2 0 0,-5 0 0 15,3 1 0-15,-3-1 0 0,5 1 0 0,-6-3 0 16,4 5 0-16,-1-4 0 0,1 4 0 16,-4 0 0-16,4 0 0 0,-1 1 0 0,1 0 0 15,-3 1 0-15,0 1 0 0,8 3 0 16,-20-4 0-16,8 6 0 0,12-2 0 0,-24 4 0 16,10 2 0-16,3 0-175 0,-3 3-880 15,5 0 107-15,-2 2 97 0,-2 4-905 16,2 3-1186-16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6:20.9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14203 10876 4400 0,'6'-5'-244'16,"-6"5"50"-16,3-6 50 0,-3 6 44 15,5-4 47-15,-5 4 34 0,6-6 41 16,-6 6 29-16,0 0 14 0,1-8 10 0,-1 8-3 16,0 0 1-16,6-7 3 0,-6 7-3 15,0 0 4-15,2-5 6 0,-2 5 0 0,0 0 4 16,0 0 5-16,0 0-1 0,2-6-5 15,-2 6-8-15,0 0 0 0,0 0-3 16,0 0-8-16,-31 2-2 0,15 0-1 0,-8 1 1 16,-2 1 0-16,-18 2 3 0,-4-2 4 15,-13 3-3-15,-3 0 5 0,-7-2-1 16,0-1-3-16,-3 1 1 0,-1-2 7 16,-4-1 5-16,0 0 3 0,2 1 7 0,2-3 10 15,3 2 2-15,5-2 5 0,16 0-1 16,0-2-3-16,3-1 1 0,4-1 2 0,2 2-5 15,11-1 2-15,6-2 6 0,3 3-6 16,1-2 0-16,5 1-6 0,-2-1-5 0,5 3-8 16,-3-2-7-16,5-1-8 0,1 3-9 15,10 1-4-15,-17-3-7 0,17 3-9 0,-13-4-4 16,13 4-6-16,-13-2-6 16,13 2-22-16,0 0-45 0,-16-2-55 0,16 2-72 0,0 0-66 15,-13 5-74-15,7-1-104 16,3 3-91-16,-1-3-108 0,2 3-221 0,2-7 69 15,-3 9 84-15,3-9-529 0,0 0-670 16</inkml:trace>
  <inkml:trace contextRef="#ctx0" brushRef="#br0" timeOffset="379.28">12815 10805 3416 0,'1'-13'-85'0,"1"1"28"0,2 0 37 0,0 2 29 15,-1-1 37-15,-2 5 29 0,-1-4 19 16,0 5-5-16,0 5-11 0,0 0-3 0,0 0 13 16,-12-4 11-16,12 4 16 0,-28 15 10 15,-3 1 7-15,1 2 6 0,-12 8 4 16,4 0 2-16,4 0 6 0,5-4-3 0,5-1-5 15,0 2-8-15,6-1-7 0,4-2-6 16,7-2-11-16,3-2 4 0,4-3 11 0,7 1 4 16,6 1-7-16,16 3-9 0,5-1-11 15,12 0-6-15,-4-4-10 0,10 0-12 0,-13-3-5 16,4-1 4-16,-2-3-25 0,-5 4-3 16,0-4-6-16,-7 0-7 0,-6-2-1 15,-3 0-31-15,-6 1-25 0,2-2-20 16,-5 1-28-16,-2-3-24 0,0 3-19 0,-4 1-31 15,1 0-47-15,-2-1-73 0,-3 2-76 16,3 1-78-16,2-2-116 0,-5 2-184 0,4-1 64 16,2-1-462-16,3 1-587 0</inkml:trace>
  <inkml:trace contextRef="#ctx0" brushRef="#br0" timeOffset="893.21">15348 10855 2958 0,'-27'-5'-29'0,"5"1"44"16,1 0 26-16,4 0 18 0,-1 1 32 15,5 1 43-15,1 0 33 0,1-1 13 0,1 1-5 16,10 2-16-16,-11-1-16 0,11 1-8 16,0 0 17-16,0 0 4 0,40 6-5 0,2 1-12 15,21 2-14-15,9-1-11 16,9 1-12-16,19 5-5 0,-14-4-15 0,-2-2-6 16,-3-1-10-16,0 0-4 0,-7-2-6 15,-8 1-10-15,-3-4-3 0,-19 1-8 0,-4-1-7 16,-8-1-4-16,-8 0-9 0,-5 1-13 15,-4 0-20-15,-2-2-31 0,-1 0-50 0,-5 2-71 16,-7-2-90-16,9 3-110 0,-9-3-166 16,0 0-146-16,0 0 75 0,0 0-416 15,0 0-498-15</inkml:trace>
  <inkml:trace contextRef="#ctx0" brushRef="#br0" timeOffset="1138.94">16217 10854 3090 0,'0'0'105'0,"-14"1"5"16,14-1-3-16,0 0 16 0,-4 6 27 15,4-6 28-15,0 0-10 0,25 17-10 0,-14-9-9 16,5 6-13-16,-1 0-8 0,1 0-3 16,-3 1-9-16,1 2-10 0,-5-1 3 0,-4 2-5 15,1-1 6-15,-4 1-10 0,-4-1-1 16,-6 1-11-16,1 1-7 0,-12 6-6 0,-4 2-10 15,-10 2-6-15,-5 0-55 16,-1 0-78-16,-8-2-107 0,-2-1-128 0,0 0-158 16,-1-4-259-16,4-3 62 0,10-5 73 15,0-1-372-15,2-4-441 0</inkml:trace>
  <inkml:trace contextRef="#ctx0" brushRef="#br0" timeOffset="2488.55">14648 11615 2436 0,'3'-4'-112'15,"1"-1"37"-15,1-2 31 0,1 1 29 0,-1-1 25 16,4 0 20-16,-4-1 21 16,3 1 22-16,-3 0 19 0,-1 1 11 0,2 1 7 15,-6 5-10-15,4-8-14 0,-4 8 11 0,0 0 17 16,0 0 20-16,-17 15 13 0,-7 5 11 16,1 3 6-16,-15 10 8 0,-1 3 11 0,-6 2 7 15,-4 1 4-15,-13 12 21 0,1-3-4 16,14-9-6-16,-1-1-6 0,1-3-3 15,8-1-6-15,1-5-10 0,5-1-18 0,7-6-10 16,1-3-9-16,3 0-18 0,2-4-16 16,4-2-9-16,3-1-6 0,1-1-12 0,-4 3-3 15,1-1-14-15,3-4-2 0,-1-1-3 16,1 3-8-16,1-3-3 0,0 3-12 16,1-4-14-16,1 0-42 0,1-2-33 0,4 0-43 15,-4-2-45-15,4 2-52 0,4-5-63 16,-9 4-123-16,9-4-127 0,0 0-196 15,0 0-47-15,0 0 86 0,23-11-509 16,-4 3-636-16</inkml:trace>
  <inkml:trace contextRef="#ctx0" brushRef="#br0" timeOffset="2844.5">15195 11733 3115 0,'2'-10'-79'16,"-2"10"20"-16,-2-9 7 15,2 9 7-15,0 0 20 0,-2-5 32 0,2 5 24 16,0 0 29-16,-20 14 31 0,4-2 30 16,-7 8 35-16,-7 10 13 0,-4 4 31 15,-8 2 18-15,-4 2 13 0,-1 5 12 0,-18 8 6 16,0-1 1-16,1-2 6 0,-1-1-9 15,13-12-2-15,-1-1-5 0,4-1-17 0,-1-2-13 16,7-2-16-16,0-2-27 0,7-2-15 16,9-7-18-16,2 0-12 0,7-7-8 0,2 0-14 15,3-3-10-15,5-1-12 16,-1 0-4-16,1-4-10 0,3 3-18 0,5-6-28 16,-12 6-46-16,8-4-46 0,4-2-56 15,-6 4-73-15,6-4-117 0,0 0-123 0,0 0-96 16,0 0-176-16,10-18-62 0,-2 11 80 15,7-4-571-15,10-6-729 0</inkml:trace>
  <inkml:trace contextRef="#ctx0" brushRef="#br0" timeOffset="3196.25">15636 11732 3638 0,'7'-13'-61'0,"1"3"29"0,-3 2 14 16,2-1 34-16,-4 4 48 0,-1 0 22 15,2-1-1-15,-4 6-11 0,2-4-1 0,-2 4 9 16,0 0 30-16,0 0 21 0,-29 27 13 16,2-3 14-16,-7 10 13 0,-5 6 8 0,-21 11 10 15,1 0 8-15,-5 4-3 0,-3-3 3 16,0-3 0-16,0 1-11 0,4-4-7 0,13-10-8 15,1-3-11-15,6-2-13 16,2-3-11-16,13-6-18 0,2-4-11 0,1 3-11 16,7-7-10-16,5-4-7 0,3-3-12 15,3 0-1-15,0-2-9 0,1 0-7 0,0-2-11 16,2 0-42-16,4-3-59 0,-8 4-76 16,8-4-99-16,0 0-139 0,0 0-142 15,29-15-179-15,-2-1-127 0,3-1 87 0,4 0-659 16,13-4-846-16</inkml:trace>
  <inkml:trace contextRef="#ctx0" brushRef="#br0" timeOffset="3513.89">16066 11939 3635 0,'10'-2'-45'0,"-10"2"40"0,0 0 34 0,0 0 42 16,-20 21 32-16,6-6 41 0,-10 8 39 15,-2-2 26-15,-10 9 13 0,-2 1 10 0,-2 2 5 16,-4-1 9-16,-2 3 17 0,2-3 3 16,-1 2-4-16,-1-1-8 0,-2 0-10 15,4-3-16-15,4-1-19 0,1-1-16 0,0-3-20 16,11-6-16-16,3 0-14 0,6-5-13 16,2-3-16-16,5-2-11 0,1-2-11 0,4 1-7 15,-3-2-71-15,2-2-14 0,4 0 0 16,-3 0 0-16,2-1 0 0,5-3 0 15,-7 4 0-15,7-4 0 0,0 0-94 16,0 0-223-16,0 0-125 0,0 0-127 0,0 0-167 16,0 0-118-16,10-25 86 0,-6 14-732 15,0 2-947-15</inkml:trace>
  <inkml:trace contextRef="#ctx0" brushRef="#br0" timeOffset="4864.57">13423 11667 3914 0,'0'0'-170'0,"-13"-7"40"0,4 1 35 15,0 1 26-15,-3-2 31 0,-1 1 35 16,-2-4 25-16,0 2 21 0,-7-2 14 0,6 0 6 16,-11-4 1-16,0 1-1 15,8 1 14-15,-2-1 0 0,-4-1 10 0,4 1-3 0,5 3-2 16,-6-1-3-16,1 3-6 16,1-1-4-16,-3 2-2 0,-2 1-6 0,0 2-2 15,-2-1-3-15,1 3-1 0,-1 0-4 16,-3 2-3-16,-1 2-7 0,-6 0 3 0,3 1-3 15,7 1 5-15,-9 1 0 0,0 2 1 16,10 0-4-16,3 1-6 0,-5 3 0 0,1 4 5 16,0 1 2-16,4 2 6 0,1 2 1 15,-1 3-5-15,3 3 4 0,-1 3 0 0,5 2-1 16,-2-1-1-16,3 2-1 0,1 6 1 16,1 6-3-16,4-5 1 0,1 3 1 15,2-3-4-15,3 2 5 0,3 2 8 16,-2-2 3-16,4-1-3 0,-1-3-2 15,1 2-1-15,4-1 0 0,0-1-3 0,0 2 9 16,-1-1-11-16,5-2-8 0,-2 0-1 16,1-3 1-16,2 2-1 0,1-2-9 0,1-1 7 15,3-4-6-15,1 1 1 0,2-2 4 16,3-4 6-16,5-1 1 0,2-2 9 0,1-2 3 16,6-5 13-16,1-1 3 0,5-5 2 15,-1-3 2-15,5-4-4 0,3-4-3 0,14-3 2 16,0-5 12-16,4-1-9 0,-6-5-9 15,4-2-3-15,-2 0-8 0,-2-5-4 16,-2 1-1-16,0-3-5 0,-3 1-1 0,-2 0-4 16,-6 1 3-16,-5 1 11 0,-3 1 9 15,-11 5 1-15,-2-3-22 0,-2 1-40 16,-8 1 0-16,0-1 0 0,-3 4 0 0,-7-4 0 16,4-5 0-16,-2-7 0 0,0 2 0 15,-6-4 0-15,1-2 0 0,-2 0 0 16,-4-2 0-16,0 0 0 0,0-1 0 0,-5 1 0 15,0 1 0-15,-2-1 0 0,-5-7 0 16,-8 2 0-16,-1 2 0 0,-4 0 0 0,-5 5 0 16,-2 0 0-16,-6 5 0 0,-1 4 0 15,-9 4 0-15,-8 7 0 0,-3 3 0 0,-1 5 0 16,-7 6 0-16,1 7 0 0,-1 7 0 16,-3 4 0-16,-13 13 0 0,19-2 0 15,-12 9 0-15,21-5 0 0,5 5 0 16,7 0-96-16,3 4-195 0,6 0-87 0,1 3-95 15,10 0-89-15,11-9-142 0,2-2-119 16,6-9 80-16,2-2-659 0,4-2-853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7:19.7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9422 2165 236 0,'0'0'169'0,"0"0"-25"15,0 0 11-15,0 0 1 0,0 0 2 0,0-8 3 16,0 8 2-16,0 0-6 0,0-9 23 16,0 9 23-16,0 0 16 0,0-10 15 0,0 10 13 15,0 0 4-15,0 0 3 0,-1-10-1 16,1 10-6-16,0 0-7 0,-4-7-9 15,4 7-10-15,0 0-19 0,-2-7-18 0,2 7-18 16,0 0-19-16,0 0-21 0,0 0-12 16,0 0-9-16,0 0-9 0,-23 31 7 15,7-4 0-15,0 6 8 0,-9 5 1 16,2 2 18-16,-1 0 12 0,0 0-3 16,5-11-7-16,2 0-2 0,2-2-7 0,0-1-6 15,3-5-6-15,3-6-8 0,-1 1-6 16,2-3-5-16,1 1-9 0,1-4-3 0,1-2-9 15,-1 3-5-15,0-2-9 0,-2-1-9 16,3 0-1-16,-3 1-11 0,0-2-40 0,1 0-44 16,-1 0-59-16,3-2-72 0,5-5-86 15,-12 6-100-15,12-6-105 0,0 0-135 16,-10-15-209-16,12 3 52 0,2-4 79 16,4-6-456-16,9-6-608 0</inkml:trace>
  <inkml:trace contextRef="#ctx0" brushRef="#br0" timeOffset="278.83">9304 2159 3029 0,'0'-13'6'0,"-2"3"39"0,2 0 31 0,0 3 42 0,0 7 22 16,2-12 37-16,-2 12 12 16,2-9-12-16,-2 9-21 0,0 0 7 15,9 0 25-15,-9 0 24 0,25 17 11 0,-4 6-16 0,8 9 1 16,2 4 32-16,-3 2-26 15,5 0-4-15,-3 3-19 0,2-1-10 0,-1-1-23 16,-3-3-10-16,-6-5-15 0,-4-2-12 16,2-3-12-16,-6-1-6 0,-2-4-14 15,-1-6-24-15,-5-1-47 0,0-6-60 0,0 3-64 16,-2-2-59-16,-1-3-83 0,-4 0-100 16,1-6-110-16,-6 6-136 0,6-6-198 0,-19 4 60 15,8-5-564-15,-1-5-753 0</inkml:trace>
  <inkml:trace contextRef="#ctx0" brushRef="#br0" timeOffset="474.1">9401 2452 3840 0,'-20'0'79'16,"4"0"44"-16,1 1 54 0,15-1 55 0,-19 0 41 16,19 0 21-16,-13 2-4 0,13-2-16 15,0 0-17-15,0 0-26 0,-16-2-23 16,16 2-24-16,0 0-12 0,0 0-23 0,0 0-11 15,0 0-19-15,52-7-56 0,-27 4-96 16,9-4-98-16,-1 4-113 0,-7 0-113 0,12-2-134 16,-2-1-178-16,-9 3-130 0,-2-1 79 15,-5 1-525-15,1-1-705 16</inkml:trace>
  <inkml:trace contextRef="#ctx0" brushRef="#br0" timeOffset="692.23">10160 2268 3788 0,'-8'5'193'0,"8"-5"26"0,-8 4 18 0,8-4 25 16,0 0 12-16,0 0-12 0,0 0-14 16,0 0-23-16,0 0-23 0,0 0-17 15,35-9-22-15,-13 3-29 0,10-5-83 16,1 3-91-16,-5 0-96 0,-3 3-102 15,-1-1-115-15,-6 4-132 0,1-1-184 0,-6 3-55 16,-1 1 73-16,-1 5-419 0,-5 0-543 16</inkml:trace>
  <inkml:trace contextRef="#ctx0" brushRef="#br0" timeOffset="861.01">10268 2441 3032 0,'-11'9'89'0,"0"-4"60"0,2-1 49 15,4-1 39-15,5-3 43 0,-8 5 40 16,8-5 28-16,0 0-3 0,-7 5-7 15,7-5-21-15,0 0-30 0,0 0-30 16,0 0-33-16,36-2-58 0,-20 1-81 16,8-4-127-16,1 0-157 0,1 1-160 0,5-5-218 15,5 2-223-15,-11 6 51 0,-4-1 80 16,-4 4-446-16,-2-1-583 0</inkml:trace>
  <inkml:trace contextRef="#ctx0" brushRef="#br0" timeOffset="1657.28">12278 1935 2929 0,'0'0'-32'0,"7"-7"63"0,-7 7 49 16,0 0 53-16,4-8 44 0,-4 8 36 16,0 0 30-16,0 0 16 0,7-5 15 15,-7 5 14-15,0 0 3 0,4-7 4 0,-4 7-17 16,0 0-13-16,0 0-18 0,0 0-24 16,0 0-23-16,0 0-10 0,0 0-21 0,0 0-19 15,0 0-20-15,0 0-6 0,-29 12-10 16,4 3-9-16,-2 7-7 0,-7 8 3 15,-7 6 2-15,1 4 2 0,1 7 13 0,1 0 9 16,2-3-15-16,11 1-61 0,3-2-51 16,1-2 0-16,10-11 0 0,7-2 0 15,1-6 0-15,3-1 0 0,3 1 0 0,5-1 0 16,8 5 0-16,4-6 0 0,7-4 0 16,-6-6 0-16,1-3 0 0,3-4 0 15,4-3 0-15,-3-1 0 0,-1-3 0 16,-2-1 0-16,-4 0 0 0,0 0 0 0,-6-4 0 15,1 1 0-15,-7-3 0 0,-1 1 0 16,-2-2 0-16,-4 0 0 0,-4 0 0 0,-2-2 0 16,-7 2 0-16,-4 2 0 0,-1 0 0 15,-2 3 0-15,3 1 0 0,-3 5 0 16,2 1 0-16,-2 0 0 0,2 1 0 0,-2 5 0 16,-1 1-58-16,-1 2-463 0,4-3-103 15,-3 2-157-15,6-2-110 0,-2 1 88 0,-2 1-732 16,4-2-979-16</inkml:trace>
  <inkml:trace contextRef="#ctx0" brushRef="#br0" timeOffset="2103.57">11211 1980 3975 0,'0'-9'-76'16,"4"0"45"-16,-4 2 42 0,0 7 37 15,0-11 17-15,0 11 25 0,1-7 7 0,-1 7-7 16,0 0 2-16,0 0 39 0,0 0 31 15,0 38 8-15,-1 3 15 0,-3 16 19 16,0 6 5-16,2 0 20 0,1 5-21 0,-1 0-8 16,2 2-7-16,0-3-13 0,3-5-5 15,1-3 5-15,3-4-3 0,-1-16 1 16,4 0 0-16,1-5-6 0,0-5-10 16,-1-6-13-16,-2-3-8 0,3-4-11 0,-1-6-13 15,1 1-117-15,5-5 0 0,1-3 0 16,0-1 0-16,3-2 0 0,2 0 0 15,-1-3 0-15,-3 1-215 0,4-1-142 0,-3-2-92 16,1 0-97-16,-2-2-139 0,-3 0-170 16,-3 0 70-16,-5 0-677 0,0 0-911 0</inkml:trace>
  <inkml:trace contextRef="#ctx0" brushRef="#br0" timeOffset="2311.65">11190 1910 3910 0,'-15'-3'68'0,"8"-1"54"0,7 4 11 15,-13-2 16-15,13 2 23 0,0 0 16 16,0 0 7-16,-7-5-14 0,7 5-19 0,0 0-17 16,0 0-8-16,27-7-18 0,-11 6-19 15,6-3-61-15,5 1-72 0,1 2-97 0,3 2-117 16,7-1-149-16,-8 3-220 0,4 4-109 15,-11 1 89-15,-5 1-397 16,-7-2-507-16</inkml:trace>
  <inkml:trace contextRef="#ctx0" brushRef="#br0" timeOffset="3392.65">12899 2613 2709 0,'0'0'-41'0,"-2"-7"29"0,2 7 37 16,0 0 25-16,0 0 17 0,0 0 22 0,0 0 9 16,0 0 12-16,-2-8-3 0,2 8 1 15,0 0-1-15,0 0 2 0,0 0-8 16,0 0-10-16,0 0 3 0,0 0-3 15,-8-5 4-15,8 5-4 0,0 0-3 16,0 0-10-16,0 0 2 0,0 0 9 0,0 0 11 16,0 0 2-16,0 0 10 0,-17 0 8 15,17 0 3-15,0 0 2 0,0 0-7 0,0 0-3 16,0 0-10-16,0 0-11 0,0 0-9 16,0 0-16-16,0 0-8 0,0 0-4 15,0 0 0-15,0 0 7 0,0 0 1 0,23 20-1 16,-17-12 0-16,-3 3 11 0,-1 1 8 15,-2 1 15-15,0 1-21 0,-2 3 2 0,-5 2-5 16,0 2-2-16,-4-4-6 16,-5 7-6-16,-4-4-1 0,8-2-16 0,-6-6-14 15,5 0-52-15,-3-5-52 0,5-4-68 16,-3-1-72-16,3-2-93 0,11 0-78 16,-21-9-100-16,15 0-142 0,3 1-112 0,-1 1 72 15,4-3-443-15,2-1-581 0</inkml:trace>
  <inkml:trace contextRef="#ctx0" brushRef="#br0" timeOffset="3879.17">13423 2083 2909 0,'-4'-5'-76'0,"0"0"30"16,4 5 28-16,-8-9 33 0,8 9 28 15,-6-10 36-15,6 10 21 0,-3-9 24 16,3 9 15-16,-4-5 10 0,4 5-3 16,0 0-3-16,-4-7-2 0,4 7-19 15,0 0-3-15,0 0 32 0,0 0 27 0,0 0 24 16,8 31 3-16,-7-10 2 0,5 11-1 16,-1 4 13-16,2 2-1 0,-1 1-10 0,-3-1-8 15,5 0-9-15,-5-2-14 16,1 0-16-16,1-9-8 0,-4-2-19 0,1-3-18 15,0-4-10-15,0-2-14 0,2 0-5 0,-4-5-11 16,2 0-12-16,-1-1-32 16,-1-3-40-16,0 0-53 0,0-7-74 0,2 8-83 15,-2-8-93-15,0 0-102 0,0 0-109 16,0 0-171-16,0 0-97 0,0 0 86 0,-5-25-526 16,3 18-693-16</inkml:trace>
  <inkml:trace contextRef="#ctx0" brushRef="#br0" timeOffset="4396.17">13776 2098 3238 0,'-13'-8'79'0,"-1"1"37"0,3 2 19 0,4 0 36 16,3-3 33-16,4 8 19 0,-8-6-3 16,4 1-18-16,4 5-18 0,0 0-23 15,9-14-16-15,-2 9-14 0,6 1-8 0,5 1-16 16,-2 2-12-16,5 1-7 16,1 0-6-16,4 3-5 0,-2 2-3 0,1 0-7 15,-3 3-10-15,-3-2 5 0,-2 4 8 16,-2 2 11-16,-4 0-7 0,-5 2 13 0,0 1 7 15,-5 2 7-15,-2 1 15 0,-5 4-2 16,0-1 0-16,-3-3-3 0,3 1 3 16,-2-5-6-16,5 0-7 0,-1-4-15 0,0 0-2 15,2-1-12-15,2 0-1 0,0-1 5 16,0 0 8-16,4 3 3 0,0-1-3 0,1 0 4 16,3 1-9-16,0 1-25 0,-1 0-54 15,5 0 0-15,-6 1 0 0,3-1 0 0,-1 2 0 16,-5-2 0-16,5 2 0 15,-5-4 0-15,-2 1 0 0,-1 4 0 0,-1-2 0 16,-6 3 0-16,1-2 0 0,-5 3 0 16,-1-1 0-16,3-5 0 0,-2 0 0 0,3-4 0 15,-1-2 0-15,-1-3 0 0,3-2 0 16,7 0 0-16,0 0-104 0,-16-9-515 16,16 9-175-16,4-11-133 0,-4 11 73 0,7-10-810 15,3 6-1101-15</inkml:trace>
  <inkml:trace contextRef="#ctx0" brushRef="#br0" timeOffset="4627.13">14397 2642 4699 0,'7'2'69'0,"-7"-2"48"0,5 7 32 16,-5-7 38-16,8 8 51 16,-7-3 43-16,1 4 11 0,2 1-7 0,1 1-16 0,-4 2-21 15,3 3-24-15,-2-1-19 16,-2 0-18-16,-2 3-22 0,0-1-11 0,-6 2-22 15,1-1-40-15,-5 0-61 0,-1-1-89 16,-2-3-95-16,-3-3-112 0,0 0-108 0,-2-2-129 16,-1-4-146-16,6-1-202 0,1-4 70 15,2-4 84-15,0 2-562 0,2-5-719 16</inkml:trace>
  <inkml:trace contextRef="#ctx0" brushRef="#br0" timeOffset="6953.36">14809 2159 3269 0,'0'0'-105'0,"0"0"48"0,0 0 36 16,0 0 36-16,0 0 30 15,0 0 29-15,0 0 23 0,0 0 21 0,0 0 14 16,0 0 0-16,0 0 4 0,-4-18-1 16,4 18-4-16,0 0-4 0,0 0 2 15,0 0 7-15,0 0 5 0,0 0-3 0,0 0 4 16,0 0 5-16,0 0-2 0,0 0-3 15,0 0 1-15,4-10-2 0,-4 10 0 0,0 0 3 16,0 0 1-16,0-8 4 0,0 8-6 16,0 0 2-16,0 0-9 0,0 0-9 15,-2-11 1-15,2 11-13 0,-2-7-5 16,2 7-8-16,0 0-8 0,0-7-3 0,0 7-6 16,0 0-7-16,0 0-3 0,0 0-6 15,0-11-3-15,0 11-11 0,0 0-7 16,0 0-9-16,0 0-9 0,0 0-5 15,0 0 0-15,0 0-3 0,0 0-2 0,-3 30 2 16,3-15-6-16,0 3 0 0,2-1 0 16,-2 4-2-16,1-4 6 0,1 2-2 0,0-2 4 15,0-2-14-15,2 0-8 0,-2-1 0 16,-1-3 0-16,-1 0 0 0,0-2 0 0,2 0 0 16,0-1 0-16,-2-1 0 0,0-7 0 15,2 11 0-15,-2-11 0 0,2 9 0 16,-2-9 0-16,0 8 0 0,0-8 0 15,2 7 0-15,-2-7 0 0,0 0 0 16,0 8 0-16,0-8 0 0,0 0 0 0,0 0 0 16,0 9 0-16,0-9 0 0,0 0 0 15,0 0 0-15,0 0 0 0,-2 10 0 0,2-10 0 16,0 0 0-16,2 8 0 0,-2-8 0 16,2 7 0-16,-2-7 0 0,0 0 0 15,0 11 0-15,0-11 0 0,0 7 0 0,0-7 0 16,0 8 0-16,0 1 0 0,2-1 0 15,0 4 0-15,-2 2 0 0,2 2 0 16,0 2 0-16,1 1 0 0,-3 0 0 16,0-2 0-16,0-1 0 0,4-1 0 0,-4-1 0 0,2-4 0 15,0-1 0-15,0 0 0 16,-2-1 0-16,2-1 0 0,-2-7 0 16,0 10 0-16,0-10 0 0,1 5 0 0,-1-5 0 15,0 0 0-15,0 0 0 0,0 0 0 16,0 0 0-16,0 0 0 0,0 0 0 0,0 0 0 15,0 0 0-15,0 0-480 0,-5-21-167 16,5 21-206-16,-6-8-42 0,6 8 95 0,0-10-736 16,0 10-980-16</inkml:trace>
  <inkml:trace contextRef="#ctx0" brushRef="#br0" timeOffset="7468.27">15098 2078 4131 0,'-2'-11'-64'0,"2"11"46"0,0 0 23 0,-3-8 16 16,3 8 17-16,0 0 25 0,0 0 48 0,0 0 32 15,0 0 19-15,-4 28 0 16,4-12 17-16,0 6 18 0,0-5-16 15,4 8 0-15,-4-1 4 0,3 0-11 0,-1-4 0 16,2 3-14-16,2-4-8 0,0-3-6 16,1 1-10-16,-1-2-2 0,1-3-9 0,4-1-4 15,0-3-19-15,-2-4-4 0,5 0-16 16,0-4-7-16,-14 0-5 0,31-5-10 0,-14-2-7 16,0-3-4-16,1-2-16 0,-4-2-2 15,8-8-2-15,-7-1-2 0,-2 3-9 16,-2 4 12-16,-4 3-14 0,-2 1 0 15,1 3-2-15,-1 1 3 0,-3-1-8 0,-2 9 1 16,2-7-14-16,-2 7 9 0,0 0 13 16,0 0 9-16,4 26 0 0,-1-9-1 15,-6 4 14-15,6 3 2 0,-1 12 4 0,-1 0 3 16,-1-7-4-16,8 7-13 0,-3-3-32 16,-1-1 0-16,3-6 0 0,0-6 0 0,-2 1 0 15,1-6 0-15,-1-1 0 16,-1-4 0-16,-2 0 0 0,3 1 0 0,-3-4 0 15,-1-1 0-15,-1-6 0 0,2 9 0 0,-2-9-96 16,0 0-270-16,2 4-127 16,-2-4-179-16,0 0-243 0,0 0 83 0,0 0 92 0,0 0-647 15,0 0-839-15</inkml:trace>
  <inkml:trace contextRef="#ctx0" brushRef="#br0" timeOffset="7724.74">15681 2699 4097 0,'0'0'177'0,"0"0"26"16,0 0 5-16,0 0 7 0,8 5 24 15,-8-5 18-15,4 8 8 0,0-1-8 16,1 2-19-16,-3 0-25 0,6 4-16 16,-5-3-18-16,1 3-11 0,3 0-17 0,-6 1-10 15,1-2-14-15,-2 0-7 0,0 2-12 16,-2-4-8-16,-1 2-13 0,-6 0-8 0,2-1-11 15,0 4-36-15,-7-3-77 0,-1-1-91 16,6-2-108-16,-7 0-126 0,5 0-159 16,4-7-187-16,-2 0-133 0,9-2 84 15,0 0-688-15,0 0-902 0</inkml:trace>
  <inkml:trace contextRef="#ctx0" brushRef="#br0" timeOffset="8266.84">16117 2160 3862 0,'-9'-7'45'0,"3"-1"70"0,1-1 47 0,1 4 45 15,1-3 48-15,3-1 39 0,0 9 14 16,0-16-1-16,0 8-15 0,5-2-20 16,1-1-17-16,-3 2-22 0,7 1-18 15,-5 1-19-15,7 2-17 0,-3 2-13 16,2-1-8-16,3 4-12 0,-14 0-14 0,31 7-13 15,-18 2-9-15,2 1-11 0,-2 4-35 16,-1 5-64-16,-4 1 0 0,-3 4 0 0,-5 2 0 16,-2 8 0-16,-5 2 0 0,0-1 0 15,-4-4 0-15,0-2 0 0,6-8 0 16,-2-6 0-16,4-3 0 0,-1-2 0 0,2-1 0 16,0-2 0-16,0-1 0 0,2-6 0 15,0 10 0-15,0-10 0 0,0 9 0 0,0-9 0 16,8 5 0-16,-8-5 0 15,17 4 0-15,-4-4 0 0,1 0 0 0,1 0 0 16,3 1 0-16,-2-1 0 0,2 0 0 16,-4 0 0-16,2 2 0 0,1-2 0 0,-3 0 0 15,-5 0 0-15,-9 0 0 0,21 0 0 16,-12 1 0-16,-9-1-486 0,16 0-297 0,-16 0-173 16,15 0 96-16,-15 0-877 0,9 4-1168 15</inkml:trace>
  <inkml:trace contextRef="#ctx0" brushRef="#br0" timeOffset="8709.45">16856 2035 4729 0,'0'-10'19'0,"0"3"69"0,0 7 56 15,2-14 50-15,-2 14 51 0,-2-12 28 0,0 5 5 16,2 7-4-16,-3-10-17 0,3 10-26 16,-6-5-27-16,6 5-19 0,-16-2-22 15,16 2-17-15,-32 14-6 0,14-5-15 0,-4 1-14 16,8 2-12-16,-4 0-15 16,9-4-5-16,-1 3-11 0,2-3-13 0,3 3-55 15,3-3 0-15,4 1 0 0,0-1 0 16,3 4 0-16,7-2 0 0,1 3 0 0,5-2 0 15,-4 3 0-15,4-2 0 0,6 8 0 16,-1-5 0-16,-2 3 0 0,-1-4 0 16,-7 0 0-16,-4-2 0 0,-1 2 0 0,0 1 0 15,-5-1 0-15,-1-1 0 0,-4 1 0 16,2 1 0-16,-5 1 0 0,-4-1 0 0,-2 1 0 16,-2 0 0-16,-2-1 0 0,0-1 0 15,-1-5 0-15,2 0 0 0,0-4 0 0,-1 1 0 16,3-5 0-16,-3-1 0 0,4 0 0 15,11 0 0-15,-21-3-523 0,13 1-510 16,8 2 102-16,-12-2 103 0,12 2-830 16,0 0-1096-16</inkml:trace>
  <inkml:trace contextRef="#ctx0" brushRef="#br0" timeOffset="8923.75">17118 2423 4717 0,'9'-4'104'0,"-9"4"47"15,0 0 59-15,11 9 51 0,-4-4 50 0,-2 1 21 16,1 3 0-16,-3 3-1 16,3 2-7-16,-1 1-20 0,-4 2-34 0,1 1-20 15,-2 1-16-15,-2 0-174 0,-4 2-60 16,0 1 0-16,-3-2 0 0,-5 6 0 0,-2-2 0 16,-4-1 0-16,2-5 0 0,-2-3 0 15,1-5 0-15,2-1 0 0,2-4-183 16,0-1-534-16,1-4-264 0,14 0 86 0,-17-6 103 15,14 1-780-15,3 5-1015 0</inkml:trace>
  <inkml:trace contextRef="#ctx0" brushRef="#br0" timeOffset="10016.29">17656 2180 4139 0,'-5'-8'-68'0,"5"8"60"16,-8-7 52-16,8 7 49 0,-9-10 48 15,7 5 40-15,2 5 27 0,-8-12 18 16,4 5 0-16,4 1-11 0,-2-4-18 0,2 10-13 15,2-15-24-15,-2 7-26 16,4-1-7-16,2 1-17 0,-2 0-12 0,4 1-8 16,1 3-12-16,-2 0-14 0,7 3-1 15,-3-1-6-15,-11 2-5 0,31 5-7 0,-16-2-4 16,0 4-8-16,1 0 1 0,-5 2-7 16,-2-1 1-16,1 2 3 0,-2 4-2 15,-5 0 22-15,1 2 3 0,-4 2 10 0,-2-1 6 16,0 1 6-16,-1-3 9 0,-1 2 4 15,0-5 3-15,4 0 1 0,-2-1 3 16,1-3 0-16,1 0-2 0,-3-1-6 0,3-7-24 16,0 11-64-16,0-11 0 0,3 10 0 0,-2-3 0 15,5 0 0-15,0 0 0 16,1 1 0-16,0 1 0 0,3-1 0 0,-2 0 0 16,-3 1 0-16,3 0 0 0,-4 1 0 15,4 1 0-15,-5 0 0 0,-3 0 0 16,2 1 0-16,-2 1 0 0,-2 1 0 0,-1 2 0 15,-5-3 0-15,0 1 0 0,-5 3 0 16,2-3 0-16,-5 0 0 0,3-2 0 16,0-3 0-16,0-3 0 0,1-3 0 0,-1-1 0 15,-1-4 0-15,-1-5 0 0,6-1 0 0,0-6-160 16,4-1-627-16,3-3-195 16,6-5 80-16,6-4 102 0,5-3-751 15,6 3-994-15</inkml:trace>
  <inkml:trace contextRef="#ctx0" brushRef="#br0" timeOffset="10443.2">18117 2051 4661 0,'-2'-9'168'0,"-1"0"54"0,-1 3 62 16,0 0 18-16,4 6 12 0,-1-11-22 16,1 11-33-16,-2-6-24 0,2 6-25 0,0 0-24 15,0 0-20-15,0 0-16 16,9-8-15-16,-9 8-11 0,0 0-14 0,30 11-12 15,-19-4-2-15,5 2-10 0,-5-1-7 16,1 3-65-16,-2 1-14 0,-5-1 0 16,2 4 0-16,-5 0 0 0,-2 2 0 0,0-1 0 15,0-3 0-15,0 3 0 0,0-4 0 16,0 0 0-16,2-2 0 0,-2-3 0 0,5 3 0 16,-2 1 0-16,-1 0 0 15,4-4 0-15,-1 2 0 0,1 3 0 0,0-2 0 0,4 2 0 16,-5-1 0-16,3 0 0 0,-3 1 0 15,3 1 0-15,-4-2 0 0,0 2 0 16,-2-4 0-16,-2 6 0 0,0-3 0 16,-4 3 0-16,-2 2 0 0,-2 0 0 15,-3 2 0-15,-6 2 0 0,-2-1 0 0,-2 1 0 16,2-6 0-16,4-4 0 0,-2 1 0 16,1-5 0-16,3 0 0 0,-1-5 0 0,2 2 0 15,4-4-159-15,8 0-785 0,0 0-35 16,0 0 97-16,0 0-896 0,0 0-1207 0</inkml:trace>
  <inkml:trace contextRef="#ctx0" brushRef="#br0" timeOffset="10643.26">18607 2493 4992 0,'14'2'80'0,"-3"-1"61"0,-4 5 60 0,1-2 79 16,-2 2 44-16,3 2 19 0,-1 3 4 15,-1 1-10-15,3 3-10 0,0 2-23 16,-5 2-12-16,3 1-69 0,0-1-223 0,-6 4 0 15,-1-3 0-15,-2 3 0 0,-5-1 0 16,-4 5 0-16,-1 0 0 0,-5-4 0 0,-2 1 0 16,-4-3 0-16,-3-1 0 0,0-3 0 15,-2-1 0-15,4-6-131 0,1-3-774 0,6-4-73 16,0-1 113-16,5-2-942 0,11 0-1234 16</inkml:trace>
  <inkml:trace contextRef="#ctx0" brushRef="#br0" timeOffset="12392.14">19005 2162 4542 0,'2'-5'-268'16,"-2"5"57"-16,0 0 44 0,-2-9 42 0,2 9 40 15,0 0 32-15,2-7 25 0,-2 7 20 16,0 0 9-16,0 0 17 0,0 0 12 0,0 0 14 16,0-10 19-16,0 10 12 15,0 0 20-15,0 0 21 0,2-6 14 0,-2 6 21 16,0 0 17-16,0 0 14 0,0 0 17 16,3-10 13-16,-3 10 21 0,0 0-11 15,0 0 11-15,0 0-3 0,0-10-3 0,0 10-12 16,0 0-9-16,0 0-12 0,0 0-20 15,0 0-20-15,0 0-17 0,0 0-19 0,0 0-16 16,0 0-17-16,0 0-7 0,0 0-4 16,-3 45-7-16,3-19-8 0,2 11-3 15,-1 3-4-15,1 1-6 0,3 0-2 0,2-1-8 16,1-3 0-16,1-3-4 0,3-3-32 16,-1-3 0-16,0-7 0 0,-3-6 0 0,4-1 0 15,-5-3 0-15,1-6 0 0,3-1 0 16,0-2 0-16,-11-2 0 0,25-7 0 15,-9-3 0-15,1-4 0 0,2-6 0 16,0-1 0-16,-2-2 0 0,1-2 0 0,-4-1 0 16,-1-2 0-16,-1 3 0 0,-1 4 0 15,-3 4 0-15,-2 4 0 0,-2 2 0 16,0 2 0-16,-1 3 0 0,-3 6 0 0,4-5 0 16,-4 5 0-16,0 0 0 0,0 0 0 15,4 27 0-15,-4-10 0 0,2 7 0 0,-2 2 0 16,2 10 0-16,-2 4 0 15,3-3 0-15,4 1 0 0,-2-2 0 0,3-4 0 16,-5 1 0-16,5-7 0 0,-4-7 0 16,0-2 0-16,-2-4 0 0,2-2 0 15,-3 1 0-15,1-6 0 0,0 3 0 0,-2-2 0 16,0-7-85-16,2 9-341 0,-2-9-136 16,0 4-190-16,0-4-143 0,0 0 87 0,0 0-778 15,0 0-1027-15</inkml:trace>
  <inkml:trace contextRef="#ctx0" brushRef="#br0" timeOffset="12819.75">19729 2195 4451 0,'-8'-9'70'0,"2"3"44"15,3-2 32-15,-1 1 32 0,4 7 17 16,-2-8-2-16,2 8-18 0,0-9-19 15,0 9-15-15,8-9-13 0,-8 9-14 16,14-5-8-16,-14 5-11 0,16-2-12 0,-16 2-5 16,18 4-12-16,-18-4-4 0,14 5-2 15,-6 0 1-15,-2 2 7 0,2 0 17 0,-5 3 8 16,-1 2 11-16,0 1 6 0,-2 0-2 16,4 1-2-16,-6 1-4 0,2-1-4 15,0-2-11-15,2 0-9 0,-2 0-7 16,2 0-7-16,-1-1-8 0,3 0-3 15,1 0-4-15,0 2-5 0,1 1 0 0,-1-2-8 16,1 2-1-16,1-1-7 0,0-1-28 16,-2 3 0-16,-1-2 0 0,3 1 0 0,-3-2 0 15,1 1 0-15,-5-1 0 0,2 1 0 16,-2-3 0-16,-2 2 0 0,2-2 0 0,-5 2 0 16,0 2 0-16,-3-3 0 0,-1 1 0 15,-3-1 0-15,-1-2 0 0,-3-2 0 16,5-3-344-16,-2 0-191 0,-1-4-154 0,14 0-232 15,-21-8 84-15,18 4 95 0,1-1-660 16,2 5-855-16</inkml:trace>
  <inkml:trace contextRef="#ctx0" brushRef="#br0" timeOffset="13040.44">20169 2506 3784 0,'0'0'105'0,"15"2"51"0,-9 3 50 0,4 2 45 16,-5 0 39-16,2 5 10 0,4 0 4 15,-6 3-1-15,4 2-10 0,-3 3-18 0,1 0-11 16,-4 2-15-16,-3-1-20 0,0 0-20 16,-3 2-20-16,-8 7-15 0,0 1-23 15,-5-4-14-15,0 0-36 0,-4-3-53 16,-3-1-66-16,-1-2-103 0,-1-4-110 16,2-4-109-16,7-3-131 0,-6-2-175 0,3-5-216 15,4-3 66-15,3-1 88 0,3-5-593 16,4-1-759-16</inkml:trace>
  <inkml:trace contextRef="#ctx0" brushRef="#br0" timeOffset="14608.44">20820 2102 3327 0,'11'-4'-97'0,"-11"4"56"0,9-3 51 16,-4 0 51-16,1-1 49 0,-1-1 51 15,-5 5 33-15,11-7 28 0,-11 7 18 0,5-7 9 16,-5 7 22-16,9-5 6 0,-9 5 13 15,2-5 3-15,-2 5-8 0,0 0-20 0,0 0-17 16,2-8-20-16,-2 8-28 16,0 0-19-16,0 0-24 0,-17-7-18 0,17 7-9 15,-23 1-18-15,8 5-12 0,-8 2-7 16,-5 8-14-16,-3 3-6 0,5-1-10 0,-1 1-6 16,5-5-9-16,10-2 3 0,1 0-11 15,0 0-4-15,8 0-2 0,-1-2-29 16,6 2-5-16,3 3 0 0,7-1 0 0,9 5 0 15,4 0 0-15,3-3 0 0,3 0 0 16,1 2 0-16,-1-2 0 0,-5-1 0 0,-3-2 0 16,-8-1 0-16,-1 1 0 0,-3-4 0 15,-2 2 0-15,-3 1 0 0,0 0 0 16,-4 0 0-16,-2 0 0 0,-2 1 0 0,-8 3 0 16,3-1 0-16,-6 0 0 0,-3 1 0 15,-7 3 0-15,7-5 0 0,-2-4 0 16,-1 1 0-16,2-3 0 0,-1-4 0 15,4 0 0-15,-1-4 0 0,1 0 0 0,1-1 0 16,1-3 0-16,3 1 0 0,0-2 0 16,0-2 0-16,5-4-222 0,4 3-630 0,2-4-123 15,5-2 83-15,6-3-893 0,1-7-1216 16</inkml:trace>
  <inkml:trace contextRef="#ctx0" brushRef="#br0" timeOffset="14873.72">21207 2088 5119 0,'0'-12'114'0,"-1"1"63"0,1 3 66 0,-3 2 37 16,3 6 29-16,0-13 3 0,0 13 1 15,-4-7-21-15,4 7-36 0,0 0-30 16,0 0-21-16,0 0-4 0,0 0-57 0,10 34-144 16,-2-11 0-16,-3 12 0 0,4 2 0 15,0 1 0-15,-2 1 0 0,1-1 0 0,-3-4 0 16,3 1 0-16,-4-10 0 0,2 0 0 15,-3-5 0-15,-1-4 0 0,2-1 0 0,-2-3 0 16,0-2 0-16,-1-1 0 16,1-1 0-16,3-1 0 0,-3-2 0 0,1 1 0 15,-3-6 0-15,6 6-120 0,-6-6-684 0,7 4-180 16,-7-4 85-16,11 7 99 16,-6-2-759-16,3 2-1002 0</inkml:trace>
  <inkml:trace contextRef="#ctx0" brushRef="#br0" timeOffset="15128.56">21653 2614 4915 0,'0'0'367'0,"0"0"8"16,0-9 25-16,0 9 29 0,0 0 10 0,0 0-16 16,0 0-19-16,0 0-35 15,25 23-299-15,-20-7-70 0,3 3 0 0,-5 3 0 16,2 2 0-16,-5 2 0 0,-7 6 0 15,4 1 0-15,-5-2 0 0,-5-2 0 0,0-4 0 16,-2-2 0-16,-5 1 0 0,-3-4 0 16,5-2 0-16,-3-5-670 0,1-8-333 0,5 1 92 15,3-6-996-15,12 0-1329 0</inkml:trace>
  <inkml:trace contextRef="#ctx0" brushRef="#br0" timeOffset="17430.41">22318 2067 4824 0,'5'-3'-209'16,"-5"3"78"-16,0 0 56 0,10-5 61 0,-10 5 58 16,0 0 58-16,0 0 39 0,7-5 30 15,-7 5 29-15,0 0 23 0,0 0 11 16,0 0-20-16,0 0-25 0,0 0-13 0,-20-10-14 16,10 8-16-16,10 2-13 15,-24 2-24-15,8-1-14 0,-4 3-9 0,-5 7-12 0,-4 4-8 16,2 0-8-16,0 0-9 15,10-1-4-15,0-1 4 0,1 1-6 0,5 2-5 16,6-4 0-16,-3 0-8 0,8 0 10 16,2 0 9-16,6 0 6 0,6 1-1 0,11 5 7 15,6 0 4-15,9 4 1 0,6-2 5 16,-3 2-5-16,3-3-6 0,-10-2-3 16,-5 0-3-16,-1-2-2 0,-5 3 9 0,-4 0 9 15,-7-4-70-15,-5 2 0 0,-4-3 0 16,-3 3 0-16,-2-4 0 0,-2 2 0 0,-3 1 0 15,-3 2 0-15,-3 0 0 0,-3-1 0 16,2 0 0-16,-10 2 0 0,8-4 0 0,-2-6 0 16,3 1 0-16,-3-4 0 15,3 0 0-15,-1-3 0 0,3 0 0 0,0-2 0 16,11 0 0-16,-21-4 0 0,14 0 0 16,-4 0-137-16,8-3-593 0,-3-2-156 15,4-3-24-15,2 0 89 0,6-1-780 0,1-7-1041 16</inkml:trace>
  <inkml:trace contextRef="#ctx0" brushRef="#br0" timeOffset="17815.86">22684 2164 4222 0,'3'-16'17'0,"-1"0"66"16,2 3 52-16,0 3 46 16,-3-1 37-16,3 1 21 0,2 0 18 0,-3 1-16 15,6-1-16-15,0 2-18 0,0-3-21 16,3 4-12-16,1 1-15 0,3 0-30 0,-3 5-17 15,1 1-7-15,0 1-12 0,-1 3-6 16,3 2-8-16,-3 3-8 0,1 5-9 16,-7-4-7-16,2 7-2 0,-5 0-6 0,1 0-2 15,-5 2-4-15,-5 6-3 0,1-2-2 16,-1 8-3-16,-1-5-3 0,1-3 0 0,-1-3 3 16,2-3 5-16,0 0 4 0,2-1 6 15,0-4 9-15,2 1 1 0,4-1 2 0,0 0 2 16,0 2 1-16,4 0-23 15,1-2-40-15,-2 0 0 0,4 1 0 0,1 1 0 16,-2-2 0-16,0-2 0 0,1 3 0 16,-4-3 0-16,0-2 0 0,-2 1 0 15,1 0 0-15,-2-1 0 0,-3-1 0 0,-1 0 0 16,0 2 0-16,-1-1 0 0,-5 2 0 16,-1 1 0-16,-7 3 0 0,1-3 0 0,-7 1 0 15,4-1 0-15,-4-1 0 0,1 0 0 16,1-3 0-16,4 2 0 0,-1-3 0 0,-1 0-214 15,7-3-842-15,5-1 101 0,4-2 110 16,0 0-897-16,0 0-1173 0</inkml:trace>
  <inkml:trace contextRef="#ctx0" brushRef="#br0" timeOffset="18058.07">23420 2659 5190 0,'5'5'118'0,"-5"-5"33"0,3 7 64 16,1-2 62-16,0 2 30 0,-1 4 1 0,5 1-8 16,-2 1-21-16,2 1-29 0,-5 3-22 15,3 0-26-15,-6 2-18 0,0 2-14 0,-4 0-158 16,1 0-12-16,-7 2 0 16,2-2 0-16,-7 2 0 0,-2 2 0 0,4-10-35 15,-3-1-377-15,3-4-187 0,-1-3-237 16,1-2-51-16,6-5 86 0,7 0-771 0,-21-4-1013 15</inkml:trace>
  <inkml:trace contextRef="#ctx0" brushRef="#br0" timeOffset="20248.12">23918 2037 3903 0,'0'0'-238'0,"5"-6"56"16,-5 6 51-16,12-3 45 0,-12 3 54 16,9-5 48-16,-9 5 39 0,6-3 36 0,-6 3 32 15,0 0 31-15,11-7 19 0,-11 7 11 16,0 0 15-16,8-4 7 0,-8 4 4 15,0 0 4-15,3-5-8 0,-3 5-6 0,0 0-9 16,0 0-10-16,0 0-19 0,0 0-11 16,0 0-8-16,0 0-13 0,0 0-25 0,0 0-16 15,0 0-9-15,0 0-6 0,0 0-6 16,-25 14-4-16,1 3 13 0,0 4 15 16,-11 10 15-16,1 8 0 0,2 4 8 15,-2 0 7-15,0 5 2 0,3-2 1 16,4 2-6-16,8 0 0 0,4-2 6 0,9-8 0 15,6 0-9-15,3-4-101 0,7-1-15 16,1-4 0-16,7-1 0 0,4-8 0 0,7 0 0 16,1-6 0-16,3-4 0 0,-5-5 0 15,1-5 0-15,-2-1 0 0,0-5 0 0,-4 0 0 16,5-6 0-16,-6 1 0 0,-4 0 0 16,-9 0 0-16,1-3 0 0,-4 2 0 15,-6-1 0-15,0-4 0 0,-6-1 0 0,-2 0 0 16,-1 2 0-16,0-1 0 15,-5 3 0-15,-1 4 0 0,-1 2 0 0,3 2 0 16,-1 3 0-16,2 1 0 0,-1 4 0 16,-1 0 0-16,1-1 0 0,-1 1 0 0,5 2 0 15,0-3-151-15,0 2-415 0,9-3-125 16,-9 6-164-16,9-6-7 0,0 0 88 0,0 0-686 16,0 0-908-16</inkml:trace>
  <inkml:trace contextRef="#ctx0" brushRef="#br0" timeOffset="20700.39">24241 2078 4104 0,'-2'-11'32'15,"-1"3"48"-15,3 1 47 0,0 7 31 0,0-8 20 16,0 8 0-16,0 0 11 0,0 0 30 15,0 0 24-15,0 0-3 0,2 25-8 0,-2-6-5 16,1 5-10-16,-1 2 0 0,0 0-21 16,2-1-14-16,6 8-16 0,0-7-15 0,1 3-14 15,0-8-13-15,2-5-9 0,0 0-13 16,-2-6-7-16,3-2-10 0,-3-4-7 16,2-2-6-16,-11-2-25 0,25-3-47 15,-7-4 0-15,-3-4 0 0,0-1 0 16,6-7 0-16,-2-3 0 0,-6 5 0 0,1-2 0 15,-7 7 0-15,2-1 0 0,0 2 0 16,-6 2 0-16,3 3 0 0,-1 2 0 0,-5 4 0 16,0 0 0-16,0 0 0 0,4 19 0 15,-4-3 0-15,-2 1 0 0,2 4 0 16,2-1 0-16,0 4 0 0,0 0 0 0,0 2 0 16,0-2 0-16,0-1 0 0,2 0 0 15,0-4 0-15,-1-4 0 0,-1 2-4 0,4-1-456 16,-3-3-103-16,1 0-137 15,3-5-198-15,-4 1 73 0,5-4 95 0,-3 2-634 16,3-4-819-16</inkml:trace>
  <inkml:trace contextRef="#ctx0" brushRef="#br0" timeOffset="20899.12">24736 2469 3639 0,'0'0'166'0,"2"-7"59"15,-2 7 16-15,0 0 49 0,0 0 59 16,0 0 24-16,0 0 8 0,-2 33-10 15,1-16-20-15,-3 5-31 0,-2 13-34 0,1 1-25 16,-4-1-24-16,2 1-26 16,-2-2-21-16,-3 1-37 0,1-5-46 0,-2 0-69 15,-3-3-87-15,5-6-114 0,2-4-121 16,-3-2-121-16,3-4-153 0,-1-2-218 0,0-4-74 16,3-2 96-16,-1 0-725 0,8-3-928 15</inkml:trace>
  <inkml:trace contextRef="#ctx0" brushRef="#br0" timeOffset="22971.51">25125 2165 3953 0,'0'0'-33'0,"-15"2"51"0,15-2 25 15,-15 5 42-15,8-3 40 0,7-2 30 0,-16 7 20 16,8-6 2-16,8-1-9 0,-12 4-7 16,12-4-10-16,0 0-2 0,-5 7 11 0,5-7 11 15,0 0 13-15,0 0-17 0,0 0-14 16,46-4-13-16,-26-1-10 0,3 1-17 0,4 0-11 15,-4-2-15-15,-4 1-10 0,-2 2-15 16,1 5-4-16,-5 3 4 0,0 3 1 16,-1 6 17-16,-1 3 17 0,-4 12 21 15,2 2 17-15,-6 3 9 0,-3 4 7 16,-2 0-2-16,1 0 3 0,-3 1-43 0,-3 1-109 16,4-3 0-16,-1-2 0 0,0-6 0 15,2-5 0-15,2-2 0 0,-1-1 0 0,1-4 0 16,0-3 0-16,0-1 0 0,0-3 0 15,-2 1 0-15,4-2 0 0,-2-1 0 0,0-8 0 16,-2 12 0-16,2-12-87 0,0 3-443 16,0-3-157-16,0 0-182 0,0 0 8 15,15-29 90-15,-3 14-721 0,2-13-938 0</inkml:trace>
  <inkml:trace contextRef="#ctx0" brushRef="#br0" timeOffset="23298.87">25535 2244 4480 0,'-6'-9'145'16,"2"5"28"-16,4 4 24 0,-1-11 37 0,1 11-11 15,1-8 1-15,-1 8-15 0,15-7-23 16,-1 3-12-16,-1 1-22 0,3 4-5 0,0 3-22 16,2 5-13-16,5 9-6 0,-8-2 0 15,0 9 12-15,-5 8 22 0,-8-4 23 16,-6 9 26-16,-6 1 21 0,-3 10 16 15,-5-3-74-15,2-3-152 0,2-9 0 16,1-6 0-16,4-5 0 0,0-4 0 0,4-5 0 16,3-2 0-16,0-2 0 0,4 0 0 15,1-6 0-15,8 0 0 0,2-1 0 0,0-3 0 16,8 0 0-16,2-2 0 0,0 1 0 16,2-3 0-16,-3 1 0 0,-3 2 0 0,3-3 0 15,-6 2 0-15,4 0 0 0,-7 0 0 16,2 1-356-16,-4-3-672 0,5 2 79 15,-5 4 104-15,-11-2-860 0,20 2-1139 0</inkml:trace>
  <inkml:trace contextRef="#ctx0" brushRef="#br0" timeOffset="23531.24">26051 2656 5055 0,'0'0'98'0,"6"-5"41"16,-6 5 55-16,0 0 49 0,0 0 34 0,23 9 19 15,-20-1-3-15,7 4-5 0,-3 2-17 16,-1-1-19-16,0 8-26 0,-2-4-12 0,-4 4-20 16,-2 1-43-16,-4 2-151 0,-2 8 0 15,-3-2 0-15,-2-1 0 0,-5-4 0 16,2 1 0-16,-4-2 0 0,-3-7 0 0,9-1-12 16,-4-6-480-16,3-3-198 0,3-4-260 15,5-4 94-15,7 1 91 0,0 0-740 16,-9-16-952-16</inkml:trace>
  <inkml:trace contextRef="#ctx0" brushRef="#br0" timeOffset="26898.17">26489 2299 3937 0,'-2'5'-109'0,"2"-5"53"15,0 0 37-15,0 0 50 0,-7 9 44 0,7-9 38 16,0 0 34-16,0 0 18 0,0 0 14 16,-8 5 12-16,8-5 11 0,0 0 7 15,0 0 3-15,0 0 2 0,-19-4 8 16,19 4 7-16,0 0 4 0,-20-7-6 16,15 4-6-16,5 3-14 0,-13-10-8 0,6 5-14 15,4-2-16-15,-1 0-13 0,0 0-13 16,4-3-15-16,0 1-16 0,2-3-14 0,4-1-10 15,0 1-9-15,4 1-75 0,-1 1-4 16,3 0 0-16,-1 3 0 0,0 0 0 0,3 4 0 16,-3-1 0-16,-2 4 0 0,3 4 0 15,1 4 0-15,-3 6 0 0,-1 5 0 16,-1 2 0-16,-3 11 0 0,-5 4 0 0,-1 3 0 16,-7 3 0-16,-5 8 0 0,-1 1 0 15,0-5 0-15,-6 1 0 0,7-11 0 16,1-4 0-16,3-3 0 0,4-3 0 15,1-8 0-15,2-2 0 0,2-4 0 0,2-2 0 16,3-1 0-16,1-2 0 0,3-5 0 16,-9-2 0-16,29-4 0 0,-8-3 0 0,-3 0 0 15,4-3 0-15,-7-2 0 0,2 0 0 16,-1-2 0-16,-7 2 0 0,-2-1 0 16,-5-2 0-16,-4 0 0 0,-5-2 0 0,-11-5 0 15,-6 1 0-15,-4 3 0 0,-6 2 0 16,-2 1 0-16,-11-2 0 0,10 3 0 0,1 2 0 15,0 0 0-15,6 0 0 0,8 2 0 16,4 3 0-16,3-2 0 0,5 2 0 16,1-1 0-16,3-3 0 0,6-1 0 15,4 2 0-15,4-5 0 0,4-1 0 0,8-3 0 16,3-1 0-16,6-1 0 0,1 6 0 16,2 1 0-16,4 2-387 0,2 2-396 0,3 3-168 15,-1 0 70-15,-1 5-884 0,2 4-1195 16</inkml:trace>
  <inkml:trace contextRef="#ctx0" brushRef="#br0" timeOffset="27301.8">26785 2206 5144 0,'-6'-8'22'0,"1"1"48"0,5 7 45 0,-5-9 45 15,5 9 25-15,-4-6 1 0,4 6-20 16,0 0-9-16,0 0-6 0,0 0 0 0,-4 22-3 15,3-10-10-15,2 2-14 0,-1-1-7 16,0 5-14-16,4-2-6 0,0 2-11 16,-1-3-7-16,6 1-5 0,-4-1-5 0,5-1-10 15,-3-4 2-15,1 0-8 0,2-1-5 16,-1-4-5-16,0-1 4 0,1-3-6 0,-10-1-10 16,20-3 8-16,-6-1-13 0,-1-4 2 15,1 1-6-15,3-5-3 0,-5 2 4 0,-1-1-2 16,-2 1 6-16,-1 5 1 15,0-3-8-15,-3 2-7 0,-5 6-13 0,11-2 0 16,-11 2 0-16,0 0 0 0,12 19 0 16,-10-7 0-16,2 7 0 0,-2 5 0 15,2 9 0-15,-3-3 0 0,3 7 0 0,-2-3 0 16,3 2 0-16,-4-9 0 0,1-1 0 16,2-4 0-16,0-3 0 0,-3-3 0 0,1-1-250 15,0-3-134-15,2-1-125 0,1-1-188 16,2-5-187-16,-2 0 77 0,1-3 84 15,-6-2-616-15,18 0-795 0</inkml:trace>
  <inkml:trace contextRef="#ctx0" brushRef="#br0" timeOffset="27522.93">27329 2609 4141 0,'0'0'292'15,"0"0"21"-15,0 0-2 0,0 0 46 16,0 0 51-16,0 0 22 0,-15 21-8 0,13-2-22 15,0 5-24-15,0 2-34 0,-1 10-29 16,-6 2-227-16,2-1-86 0,-2 1 0 0,-11 7 0 16,9-10 0-16,-3-4 0 0,1-2 0 15,-4 0 0-15,2-4 0 0,-1-3 0 0,2-8 0 16,0-3-669-16,3-5-240 16,0-5 1-16,0-2 91 0,11 1-845 0,-14-9-1100 15</inkml:trace>
  <inkml:trace contextRef="#ctx0" brushRef="#br0" timeOffset="30327.12">27744 2230 4162 0,'0'0'-189'0,"0"0"56"16,0 0 42-16,0 0 33 0,0 0 34 0,8 5 44 15,-8-5 33-15,0 0 23 0,0 0 12 16,0 0-1-16,0 0 5 0,0 0 0 16,0 0 5-16,0 0 2 0,0 0 1 15,0 0 3-15,0 0-1 0,0 0-1 0,0 0-5 16,0 0-3-16,0 0-1 0,0 0 0 16,0 0-8-16,0 0-8 0,0 0-3 15,0 0-10-15,0 0-2 0,5-18-6 0,-5 18-4 16,0 0-1-16,-5-14-1 0,-1 7 3 15,6 7 3-15,-7-12 1 0,0 8-1 0,4-2-1 16,-5 1-3-16,3-2-1 0,-3 4-6 16,0-3-3-16,8 6 0 0,-20-5-3 0,6 7-4 15,14-2 2-15,-33 9-3 0,9 6-2 16,0 4 4-16,0 1-7 0,1 2 4 16,7 1 2-16,-2 1-10 0,9-2 4 15,3-3-2-15,5-2 0 0,1-1 2 16,1-1 4-16,5 1 6 0,-1-2-3 0,5-1 0 15,2-2 7-15,-1-3 4 0,0 0 3 16,3-1-3-16,-3-2 11 0,1-3 10 0,-1 0 6 16,-11-2 3-16,19 0 3 0,-19 0 5 15,17-2-8-15,-17 2-6 0,16-2-3 0,-16 2-7 16,11-1-1-16,-11 1-12 0,0 0-9 16,15-2-5-16,-15 2-10 0,0 0 2 15,13 12 3-15,-3-2-7 0,0 4 2 16,1 2 1-16,4 9-1 0,2-1-6 15,0 2-2-15,0 0 0 0,-4-2-5 0,-1-3 3 16,-1-5 0-16,0 1 6 0,-6 0 13 16,1-5 5-16,-3-1-37 0,-1 1 0 0,0 0 0 15,-2-2 0-15,-2 1 0 0,-1-2 0 16,-3 0 0-16,0 0 0 0,-2-4 0 0,1 4 0 16,-4-4 0-16,-1 2 0 0,-3-2 0 15,3-2 0-15,-5 1 0 0,1-3 0 16,5 3 0-16,-3-2 0 0,0-2 0 0,-1 1 0 15,15-1-30-15,-19-1-479 0,9-1-123 16,2-3-179-16,1-2-71 0,3-1 77 0,0-5-733 16,8-4-982-16</inkml:trace>
  <inkml:trace contextRef="#ctx0" brushRef="#br0" timeOffset="30740.69">28030 2293 4441 0,'0'-13'103'16,"0"3"36"-16,0 2 30 0,0 1 31 0,0 7 21 16,2-12 6-16,-1 4-5 0,-1 8-10 0,9-9-26 15,-4 5-16-15,-5 4-15 0,13-5-20 16,-13 5-9-16,22 3-16 0,-11 1-6 16,-1 2-14-16,-1-1-7 0,2 3-8 15,-4 0 5-15,0 4-8 0,-3 2 3 16,-2 2 10-16,-4-2-3 0,0 6 1 0,-7 1-5 15,4-1-7-15,-1 2-3 0,1-3-9 16,-1-3-2-16,5-2-4 0,-1-1-4 0,0-1-3 16,2-2 7-16,0 2-41 0,2-2-12 15,1 2 0-15,3 2 0 0,-1-2 0 0,3 3 0 16,-5-1 0-16,6 3 0 0,-4 1 0 16,3-2 0-16,-5 2 0 0,-1-1 0 15,2-2 0-15,1 4 0 0,-5-2 0 16,-3 0 0-16,1 1 0 0,-4-3 0 0,3 2 0 15,-3-3 0-15,1 0 0 0,-6-1 0 16,8-2 0-16,-5-3 0 0,3 1 0 16,-1-4 0-16,6-5 0 0,-8 0 0 0,8 0-189 15,0 0-557-15,0-24-156 0,8 3-4 16,5-4 100-16,7-3-773 0,-4 4-1020 0</inkml:trace>
  <inkml:trace contextRef="#ctx0" brushRef="#br0" timeOffset="30940.9">28386 2628 4016 0,'6'5'-66'0,"-1"-1"76"0,-5-4 57 0,8 14 41 16,-4-6 38-16,2 1 26 0,-2 1 15 0,1 4 13 16,1 1 3-16,-1 1-5 15,-1 1-15-15,-1 0-6 0,-1 1-21 0,-2 2 5 16,-5 2-30-16,0 0-7 0,-7 9-15 16,1-3-7-16,-6-3-32 0,-4 0-44 0,0-5-59 15,-4 0-71-15,0-4-83 0,4-6-80 16,1-1-105-16,-5-2-137 0,2-2-235 0,0-5 64 15,6 0 74-15,-1-4-407 0,6-1-488 16</inkml:trace>
  <inkml:trace contextRef="#ctx0" brushRef="#br0" timeOffset="31815.1">27719 2243 2709 0,'0'0'0'16,"0"0"27"-16,-3-11 28 0,3 11 19 0,-4-5 17 16,4 5 5-16,0 0-14 0,0 0-7 15,0 0 10-15,0 0-1 0,0 0 8 16,0 31-11-16,-2-14-13 0,4 7-6 0,-6 2-5 16,4 0-7-16,0-1 1 0,0 1-11 15,2-2-6-15,0 0-28 0,-2-4-45 0,2-1-60 16,2 0-81-16,-4-5-107 0,3 0-140 15,1-4-125-15,-2-1 50 0,0-4-122 0,-1-2-121 16</inkml:trace>
  <inkml:trace contextRef="#ctx0" brushRef="#br0" timeOffset="32860.36">28891 2230 1753 0,'0'0'155'16,"0"0"43"-16,0 0 21 0,17-3 13 0,-17 3 9 15,0 0 22-15,0 0 10 0,0 0 4 16,0 0-7-16,11-1-19 0,-11 1-21 0,0 0-18 16,0 0-24-16,0 0-7 0,0 0-19 15,0 0-14-15,10-6-16 0,-10 6-9 16,0 0-10-16,0 0-14 0,3-8-5 0,-3 8-10 15,5-9-1-15,-5 9-2 0,-2-14-11 16,-1 6 2-16,2-3-8 0,-3 1 4 0,0 0-3 16,-1-1-4-16,-1 2-3 0,-1-2-6 15,-2 2-5-15,0 1 2 0,-2 0-19 0,-3 2 2 16,-1 1-4-16,0 2 0 0,0 4-3 16,-4 3 10-16,-5 3-2 0,0 4 4 15,1 9 6-15,8-4-6 0,-2 7 5 16,5-1 2-16,5-3 18 0,5-2 7 15,2 0 6-15,3 2 1 0,5-2 2 0,-2 3-1 16,4-9 4-16,1 5 7 0,-1-6 3 16,1 0 9-16,0-1 3 0,-1-4 2 0,-1-2-3 15,2 0-100-15,0 0-2 0,-11-3 0 16,16 1 0-16,-16-1 0 0,18 0 0 0,-18 0 0 16,13 0 0-16,-13 0 0 0,0 0 0 15,15 4 0-15,-15-4 0 0,10 7 0 16,-5 1 0-16,1 4 0 0,2 2 0 15,-1 7 0-15,1-1 0 0,3 7 0 16,1 4 0-16,-1 0 0 0,1 0 0 0,-1 0 0 16,-4-7 0-16,1-4 0 0,-2-1 0 15,-2-5 0-15,-2 0 0 0,2-2 0 0,-4 0 0 16,1-2 0-16,-1 2 0 0,-1-2 0 16,-5 1 0-16,-1-1 0 0,-5-1 0 0,-3 2 0 15,-3 0 0-15,5-3 0 0,-6 0 0 16,4-2 0-16,-1-1 0 0,5 0 0 0,-1-3 0 15,1 2 0-15,11-4 0 0,-15 3 0 16,5-1 0-16,10-2 0 0,-14 0 0 16,14 0 0-16,-16-2 0 0,16 2-269 15,-11-3-594-15,5-3-104 0,2 1 99 16,4 5-909-16,2-14-1206 0</inkml:trace>
  <inkml:trace contextRef="#ctx0" brushRef="#br0" timeOffset="33342.53">29413 2193 5029 0,'3'-9'-138'0,"-3"9"52"16,4-8 47-16,-4 8 65 0,2-9 53 0,-2 9 40 15,4-7 29-15,-4 7 21 0,0 0 7 16,0 0 12-16,3-8 4 0,-3 8-4 0,0 0-13 16,0 0-18-16,-16-7-22 0,16 7-13 15,-27 3-9-15,4 2-15 0,-9 4-10 0,-1 1 2 16,1 2-14-16,1 0-4 0,5 2-11 16,7-4-7-16,2 0-4 0,6-1-6 15,-1 1 0-15,6 1-2 0,4 0 2 16,2 0 2-16,6 5 6 0,4 0-3 15,6 7-6-15,6-3 0 0,1 3-2 0,2-2-6 16,-3 1-5-16,3-2 2 0,0 1-4 16,0-3-2-16,-5 3-7 0,-1-2 10 0,-1-2 5 15,-7-3 17-15,0 2 18 0,-5-3-21 16,2-1-48-16,-6 3 0 0,0-3 0 0,-2 0 0 16,0 0 0-16,-4-1 0 0,0-1 0 15,-2 0 0-15,-2 1 0 0,1-3 0 16,0 1 0-16,-4-4 0 0,2 0 0 0,0 2 0 15,2-5 0-15,-7 0 0 0,6-1 0 16,-4-1 0-16,12 0-408 0,-14 4-374 16,4-4-178-16,10 0 89 0,0 0-887 0,0 0-1190 15</inkml:trace>
  <inkml:trace contextRef="#ctx0" brushRef="#br0" timeOffset="33597.57">29592 2704 5259 0,'0'0'135'16,"0"0"17"-16,0 0 35 0,0 0 31 16,7 5 32-16,-1-2 9 0,2 4-9 0,1 4-24 15,1 0-18-15,-3 3-22 0,1 0-15 16,2 3-21-16,-7-2-13 0,-1 3-9 16,0 1-13-16,-6 3-13 0,-3-2-44 15,-2 1-58-15,-5 3 0 0,-1 0 0 0,-6-2 0 16,-2 1-12-16,0-6-225 0,2 0-105 15,2-3-125-15,0-8-152 0,7-3-260 16,3 1 67-16,2-2 92 0,7-2-676 0,0 0-847 16</inkml:trace>
  <inkml:trace contextRef="#ctx0" brushRef="#br0" timeOffset="34464.51">30074 2195 3589 0,'0'0'-141'0,"0"0"36"0,0 0 34 16,0 0 38-16,0 0 35 0,0 0 27 0,0 0 34 15,0 0 34-15,0 0 34 0,0 0 8 16,0 0 9-16,0 0 10 0,0 0 8 16,-4-7 9-16,4 7 8 0,0 0 9 0,0 0-1 15,0 0 3-15,0 0 3 0,0 0 1 16,0 0-4-16,0 0-15 0,-2-8-11 16,2 8-8-16,0 0-18 0,0-11-11 15,-2 4-9-15,2 7-7 0,-2-17-5 0,0 4-5 16,0 4 0-16,-1-2-5 0,1 1 0 15,-4 0-6-15,3 1-3 0,-4-1-8 0,3 1-8 16,-1 1-8-16,-2 1-11 0,-1 0-4 16,-2 3-9-16,10 4-3 0,-19-1-2 15,19 1-5-15,-28 8 2 0,12 4 2 0,-2 7 4 16,-2 3 2-16,4 6 2 16,5-2 1-16,2-2-7 0,6-2-39 0,-1-3 0 0,6-1 0 15,0 2 0-15,3-2 0 0,2 2 0 16,3-6 0-16,0 0 0 0,-1-3 0 15,7 1 0-15,-5-5 0 0,2-1 0 16,-1-3 0-16,-1 1 0 0,0-2 0 0,-11-2 0 16,18 2 0-16,-18-2 0 0,12 1 0 15,-12-1 0-15,13 2 0 0,-13-2 0 16,9 7 0-16,-6-2 0 0,1 2 0 0,3 6 0 16,-2 1 0-16,1 7 0 0,3 7 0 15,1 2 0-15,-1 1 0 0,1 2 0 0,3 0 0 16,-3-3 0-16,-3 1 0 0,0-5 0 15,-2-6 0-15,-3-3 0 0,0 1 0 0,-4-3 0 16,-3-1 0-16,0-1 0 16,-5 1 0-16,-1-2 0 0,-1-2 0 0,-4 1 0 15,-4-3 0-15,1-1 0 0,-1-2 0 16,-2-1 0-16,3-3 0 0,-1-1 0 0,0 0 0 16,2-1 0-16,2-1 0 0,-2 0 0 15,7 1 0-15,-1-1 0 0,-1-1 0 16,2-1 0-16,0 1 0 0,3 0 0 0,1 0 0 15,1 0 0-15,2-2-39 0,4 5-911 16,-1-14-41-16,1 6 108 0,5-1-929 0,6-6-1240 16</inkml:trace>
  <inkml:trace contextRef="#ctx0" brushRef="#br0" timeOffset="36898.56">30502 2080 4645 0,'8'-4'-200'16,"-8"4"64"-16,6-5 56 0,-6 5 52 0,5-6 58 16,-5 6 57-16,0 0 40 0,6-6 29 15,-6 6 15-15,0 0 8 0,4-7 5 16,-4 7 0-16,0 0-9 0,0 0-16 0,0 0-19 16,0 0-8-16,0 0-16 0,0 0-2 15,-24 24 10-15,0 0 13 0,3 7 11 0,-6 8 13 16,-1 6-1-16,1-2-4 15,-4 3 0-15,9 1 6 0,-3 0-2 0,4-4-8 16,5 0-10-16,3-10-15 0,8 1-1 16,-1-5-11-16,6-6-105 0,4-6-10 0,3 2 0 15,2-2 0-15,2-3 0 0,4-4 0 16,0-3 0-16,5-2 0 0,0-2 0 16,-4-3 0-16,2-1 0 0,2-3 0 0,-6 1 0 15,4-3 0-15,-5 0 0 0,-1-1 0 16,-5-1 0-16,1-1 0 0,-6 0 0 15,-1-3 0-15,-1 2 0 0,-1-3 0 16,-1 5 0-16,-4-2 0 0,1 1 0 0,-1 2 0 16,-1 4 0-16,7 3 0 0,-16-7 0 15,7 7 0-15,9 0 0 0,-16 3 0 0,16-3-74 16,-17 3-453-16,9-1-142 0,8-2-201 16,-9 6-1-16,9-6 101 0,0 5-730 15,0-5-946-15</inkml:trace>
  <inkml:trace contextRef="#ctx0" brushRef="#br0" timeOffset="37113.36">30666 2605 4519 0,'0'0'155'16,"0"0"28"-16,0 0 55 0,-1 5 47 16,1-5 20-16,-2 15 0 0,0-5-12 0,-1 4-29 15,-1 1-26-15,3 4-20 0,-1 2-16 16,-4 0-20-16,2 0-16 0,-1 2-20 0,-1-3-16 15,-8 10-17-15,3-5-30 0,-1 1-28 16,1-7-44-16,2-2-62 0,-3-3-80 16,3-4-79-16,0 1-67 0,-2-4-75 0,2-1-89 15,4-3-106-15,5-3-151 0,-10 0-103 16,10 0 81-16,0 0-594 0,0-20-771 0</inkml:trace>
  <inkml:trace contextRef="#ctx0" brushRef="#br0" timeOffset="37895.39">31113 2141 3610 0,'0'0'2'16,"20"11"55"-16,-20-11 54 0,0 0 51 0,0 0 48 16,0 0 34-16,0 0 25 0,0 0 10 15,0 0-6-15,0 0-11 0,0 0-18 0,0 0-9 16,0 0-14-16,9 1-19 0,-9-1-12 15,0 0-19-15,0 0-17 0,0 0-14 16,0 0-11-16,0 0-9 0,10-11-6 0,-10 11-14 16,4-6-2-16,-4 6-4 0,2-11-2 15,-2 1 1-15,0 2-5 0,0-1-7 0,-2-2 1 16,0-1-18-16,-2 0-64 0,0 0 0 16,-2-1 0-16,1 0 0 0,-3 1 0 15,-2 1 0-15,3 1 0 0,-2 1 0 16,-3 1 0-16,0 3 0 0,1 1 0 0,-2 2 0 15,13 2 0-15,-33 6 0 0,15 2 0 16,-4 3 0-16,7 1 0 0,-2 1 0 16,6 1 0-16,-1 2 0 0,3-1 0 0,3 1 0 15,3-3 0-15,3-1 0 0,0 0 0 16,5 2 0-16,1-2 0 0,1-5 0 0,0 1 0 16,4-2 0-16,0-1 0 0,-2-2 0 15,1-1 0-15,-3 3 0 0,-7-5 0 0,15 6 0 16,-15-6 0-16,12 2 0 0,-12-2 0 15,10 4 0-15,-10-4 0 0,7 9 0 16,-2 1 0-16,-4 4 0 0,3 2 0 16,2 5 0-16,-3 1 0 0,1 2 0 15,0 1 0-15,-1-3 0 0,1 2 0 0,-1 1 0 16,2-6 0-16,-5 0 0 0,0-5 0 16,2 0 0-16,-4-1 0 0,1 1 0 0,-1-2 0 15,-7 2 0-15,2-3 0 0,-6 5 0 16,-3-2 0-16,-9 1 0 0,3 3 0 15,-5-4 0-15,3-1 0 0,0-1 0 16,6-5 0-16,-1 0 0 0,6-2 0 0,1 0 0 16,1-2 0-16,3 0 0 0,8-3 0 15,-12 4 0-15,12-4 0 0,0 0 0 0,-11 0 0 16,11 0 0-16,0 0 0 0,0 0 0 16,0 0 0-16,0 0 0 0,0 0-396 15,9-16-650-15,0 10 108 0,5 1-1038 0,8-2-1395 16</inkml:trace>
  <inkml:trace contextRef="#ctx0" brushRef="#br0" timeOffset="38275.47">31497 2073 5825 0,'-10'-8'59'0,"4"3"42"0,1 1 46 16,5 4 63-16,-10-7 29 0,10 7 5 0,-3-5-7 16,3 5-23-16,0 0-18 0,0 0-17 15,0 0-12-15,11-13-12 0,-11 13-13 16,21-1-66-16,-10 2-76 0,-11-1 0 0,29 7 0 16,-16 3 0-16,1-1 0 0,-2 9 0 15,-1 1 0-15,0 6 0 0,-2 6 0 16,-5-4 0-16,-1 8 0 0,0-6 0 15,-3-2 0-15,-3 9 0 0,1-7 0 0,2-5 0 16,0-3 0-16,0 0 0 0,0-3 0 16,0 0 0-16,0-1 0 0,0-3 0 0,2-3 0 15,-2 0 0-15,-2-1 0 0,2-2-341 16,2-2-387-16,-2-6-154 0,3 7-6 16,-3-7 99-16,0 0-763 0,0 0-995 0</inkml:trace>
  <inkml:trace contextRef="#ctx0" brushRef="#br0" timeOffset="38428.15">31550 2421 4243 0,'-17'-4'80'0,"3"3"76"0,5-1 72 16,9 2 86-16,-17-5 46 0,17 5 28 15,-10-4 5-15,10 4-23 0,0 0-24 16,-9-4-23-16,9 4-31 0,0 0-36 0,0 0-16 16,17-11-50-16,-6 8-178 0,2 1-12 15,7-2 0-15,-4-1-85 0,6 0-231 0,1 2-125 16,0-2-140-16,-7-1-194 0,4 3-96 15,-4-3 98-15,0-2-706 0,4 0-927 16</inkml:trace>
  <inkml:trace contextRef="#ctx0" brushRef="#br0" timeOffset="38868.67">31743 1814 4514 0,'-12'-4'182'16,"6"1"2"-16,2-4-9 0,4 7-19 0,4-13-10 15,2 6-5-15,6 0-21 0,1-1-11 16,4 5-14-16,0 1-3 0,2 4-12 0,4 5-5 16,6 7 6-16,-3 6 7 0,-3 7 10 15,-2 13 27-15,-8-3 40 16,1 11 21-16,-7 7 25 0,-1 6 26 0,-4 4 9 15,-1 0 11-15,-2 4-15 0,-3-2-56 16,0-1-186-16,2 1 0 0,1-1 0 0,2-4 0 16,-1-3 0-16,0-10 0 0,2-5 0 15,0-1 0-15,0-5 0 0,-2-9 0 0,2-6 0 16,-2-1 0-16,0-6 0 0,0-2 0 16,-2 0 0-16,0-2 0 0,-2 0 0 0,1-2 0 15,-7 1 0-15,-3-3 0 0,-7 1 0 16,2-1 0-16,-4-1 0 0,10-3 0 15,-4 3 0-15,7-4 0 0,-1 1 0 16,10-4 0-16,-15 2 0 0,5-2 0 0,10 0 0 16,-15-1 0-16,15 1 0 0,-13-3 0 15,5-1 0-15,4-1-442 0,0 0-594 16,4 5 106-16,-11-9-1037 0,5 4-1385 0</inkml:trace>
  <inkml:trace contextRef="#ctx0" brushRef="#br0" timeOffset="44941.4">3754 3088 3887 0,'-6'-10'411'0,"1"3"-40"16,0 2-13-16,5 5-16 0,-7-9 12 0,7 9-36 16,-4-9-24-16,4 9-23 0,-5-3-34 15,5 3-6-15,0 0-21 0,-6-7-23 0,6 7-27 16,0 0-18-16,0 0 8 0,0 0 5 15,7 36-42-15,4-5-113 0,3 3 0 16,1 12 0-16,1 1 0 0,2 1 0 16,2-4 0-16,-4 3 0 0,4-4 0 15,-5-7 0-15,-2-4 0 0,3-1 0 0,-3-3 0 16,-4-8 0-16,1-3 0 0,-2 0 0 16,-3-5 0-16,1-1 0 0,-1-1 0 0,-3-3 0 15,1-2 0-15,-3-5 0 0,4 9-195 16,-4-9-393-16,0 0-106 0,0 0-149 0,0 0 2 15,0 0 74-15,5-28-683 0,-5 14-899 16</inkml:trace>
  <inkml:trace contextRef="#ctx0" brushRef="#br0" timeOffset="45109.01">3899 3446 4203 0,'-10'-12'29'0,"2"3"46"0,3 0 36 15,1-2 27-15,0-1 14 0,4-1 5 16,-4-5-11-16,7 0-18 0,-2-3-12 0,3-3-15 15,2 0-30-15,1-7-42 0,0 7-54 16,-2 5-70-16,1 3-54 0,-3 1-42 0,1 3-44 16,-2 2-51-16,0 5-51 0,-2 5-46 15,0 0-62-15,0 0-51 0,0 0-43 16,0 0-235-16,-25 26-263 0</inkml:trace>
  <inkml:trace contextRef="#ctx0" brushRef="#br0" timeOffset="45333.43">3792 3384 2290 0,'-4'11'120'0,"2"-3"52"0,0 0 56 15,2-8 40-15,6 13 30 0,-2-6 19 16,1 0 12-16,5 0-1 0,3-2-23 16,5 0-21-16,-2-2-21 0,9 2-26 15,-5-2-19-15,2-1-25 0,-1 0-18 0,0 0-19 16,-6 1-17-16,1-1-18 0,-3-1-13 16,-1 2-30-16,-12-3-42 0,16 3-54 0,-8-2-51 15,-8-1-60-15,14 6-83 0,-11-3-80 16,-3-3-101-16,6 4-134 0,-6-4-214 15,0 0 60-15,0 0 70 0,0 0-406 16,0 0-492-16</inkml:trace>
  <inkml:trace contextRef="#ctx0" brushRef="#br0" timeOffset="45691.25">4217 3254 2966 0,'0'0'163'0,"0"0"58"0,0 0 44 0,0 0 32 15,5-5 27-15,-5 5 5 0,0 0-5 16,0 0-19-16,0 0-25 0,0 0-22 0,0 0-21 16,9-8-20-16,-9 8-19 0,9-6-19 15,-9 6-18-15,11-7-11 0,-6 2-14 16,-1 0-9-16,3 0-12 0,-7 5-12 16,5-14-10-16,-3 8 5 0,-2-3-4 0,-2 0 0 15,2 9-8-15,-4-17-9 0,-2 12-8 16,0 0-7-16,6 5-12 0,-12-3-8 15,12 3-4-15,-24 11-6 0,10 3-31 0,0 0-1 16,5 3 0-16,1 2 0 0,0 0 0 16,4-2 0-16,4-3 0 0,2 1 0 0,0-1 0 15,3 0 0-15,2-1 0 0,0-1 0 16,4-1 0-16,1-1 0 0,1-3 0 16,5-4 0-16,-2 1 0 0,4-3 0 0,1-2 0 15,-1-1 0-15,3-3 0 16,2-2 0-16,-4-1 0 0,11-3-324 0,-3-1-160 15,-2-3-174-15,-1-3-209 0,3 1 23 0,-2 0 82 16,0 0-684-16,-1-4-896 0</inkml:trace>
  <inkml:trace contextRef="#ctx0" brushRef="#br0" timeOffset="45953.5">4704 2803 4005 0,'-12'-8'80'0,"3"1"65"16,2 3 53-16,1 1 40 0,6 3 32 15,-10-6-8-15,10 6-11 0,0 0-4 0,0 0 14 16,-11 21-3-16,9-1-13 0,2 5-17 16,0 12-13-16,4 8-16 0,1 13-9 15,1 5-8-15,4-2-12 0,-1 4-11 16,2-3-16-16,-2 0-16 0,4-3-13 16,-2-3-110-16,1-5-4 0,-1-3 0 0,-2-12 0 15,1-2 0-15,-4-10 0 0,-1-5 0 16,1-3 0-16,-2-4 0 0,-2-2 0 0,2-2-270 15,-2-4-124-15,-2-4-120 0,0 0-129 16,0 0-150-16,0 0-21 0,0 0 84 16,-6-29-642-16,-2 8-825 0</inkml:trace>
  <inkml:trace contextRef="#ctx0" brushRef="#br0" timeOffset="46140.65">4523 3138 3868 0,'-15'-14'106'0,"4"6"71"16,1 1 62-16,2 1 48 0,3 1 36 15,-1 2-6-15,6 3-24 0,0 0-28 16,0 0-20-16,0 0-15 0,0 0-20 0,0 0-17 16,-4 17-22-16,12-9-18 0,-1 3-14 15,5-1-48-15,-3 2-64 0,2-2-100 0,1 1-95 16,1 0-109-16,1-2-126 0,-3-2-150 16,0 2-192-16,1-6-28 0,-1-2 85 0,2-1-555 15,-13 0-704-15</inkml:trace>
  <inkml:trace contextRef="#ctx0" brushRef="#br0" timeOffset="46391.71">4971 2893 3904 0,'-15'8'325'15,"7"-4"25"-15,-2-1 18 0,5-1 11 16,5-2-1-16,0 0-20 0,0 0-29 0,0 0-30 15,0 0-30-15,17-21-31 16,-2 7-42-16,8-1-62 0,-3-1-73 0,-6 4-103 0,2-1-102 16,1 2-102-16,-2-1-99 15,-2 5-110-15,0 0-114 0,1 0-158 0,-5 5-38 16,1 0 68-16,2 4-527 0,-12-2-686 16</inkml:trace>
  <inkml:trace contextRef="#ctx0" brushRef="#br0" timeOffset="46548.78">5031 3109 3281 0,'-9'7'125'0,"6"-3"80"0,-1 1 49 16,4-5 31-16,0 0 61 15,-6 6 26-15,6-6-10 0,0 0-31 0,0 0-39 0,17-19-33 16,-5 8-71-16,1-2-114 16,0-1-134-16,10-9-151 0,0 0-158 0,0-5-220 15,6-4-177-15,-1-4 76 0,0 0-565 16,1-2-715-16</inkml:trace>
  <inkml:trace contextRef="#ctx0" brushRef="#br0" timeOffset="46925.12">5272 2516 3745 0,'-8'-10'109'16,"5"4"23"-16,1-1 23 0,2 7 21 0,0-12 6 15,3 5-2-15,3-1-7 16,1 1-11-16,2 0-13 0,0 0-3 0,0 1-2 15,3 2-15-15,-1 0 6 0,2 3 11 16,-13 1 4-16,21-2 11 0,-21 2 2 0,25 10 8 16,-14-3 3-16,5 5-1 0,-5 5 3 15,0 2-8-15,0 8-9 0,-4 4-14 16,-2-4-16-16,-1 8-9 0,0-3-14 0,1-4-8 16,-4-7-12-16,3-3-13 0,0-2-3 15,1-1-64-15,1-1-6 0,-1 2 0 0,2-5 0 16,0 1 0-16,-1 0 0 15,3-1 0-15,-3 1 0 0,4-2 0 0,-3 0 0 16,0 2 0-16,0-1 0 0,0 0 0 0,-1 2 0 16,-1-3 0-16,-3 0 0 0,2 2 0 15,-2 2 0-15,-2-2 0 0,-2 0 0 16,0 0 0-16,-2 0 0 0,-1-2 0 16,-3 2 0-16,-2 0 0 0,-1-5 0 0,-2-2 0 15,1-3 0-15,1-2-448 0,-3-5-508 16,1-6 18-16,2-4 105 0,1-2-873 0,5-4-1140 15</inkml:trace>
  <inkml:trace contextRef="#ctx0" brushRef="#br0" timeOffset="47343.59">5702 2320 4707 0,'0'0'78'0,"-4"-10"76"0,4 10 48 16,-1-9 33-16,1 9 22 0,3-14-5 15,3 5-15-15,2-2-30 0,0 2-24 16,1-1-13-16,0 5-22 0,1-1-14 0,1 2-16 16,0 3-12-16,-11 1-14 0,22 5-5 15,-8 2-5-15,-3 0-11 0,2 2-3 0,-5 2-8 16,1 1-4-16,-2 3-1 0,-1 3-4 16,1 3 1-16,-4-1-1 0,3 3-1 15,-3-1-3-15,1-1-1 0,0-1-4 16,1-4 1-16,2-1 7 0,-2-1-50 15,5 0 0-15,-5 0 0 0,7-4 0 0,-1 3 0 16,0-1 0-16,3 0 0 0,1 0 0 16,1 0 0-16,-2 0 0 0,2-1 0 0,-3 2 0 15,1-1 0-15,-3 4 0 0,0-3 0 16,-1 3 0-16,-4-1 0 0,-1-1 0 0,-5 3 0 16,0-3 0-16,-5 3 0 0,-3 1 0 15,-9 5 0-15,-3 1 0 0,0-3 0 16,-5-2 0-16,4-7 0 0,-1-6 0 0,4-3 0 15,3-4 0-15,-2-3-44 0,-1 0-1025 16,5-1 106-16,2-1-1117 0,-1 5-1491 0</inkml:trace>
  <inkml:trace contextRef="#ctx0" brushRef="#br0" timeOffset="49457.6">12138 1226 764 0,'0'0'216'0,"0"0"-69"16,0 0 2-16,0 0-9 0,-3-9 6 15,3 9 10-15,0 0 5 0,0 0 13 0,2-10 28 16,-2 10 30-16,0 0 18 0,0-9 11 16,0 9 16-16,0 0 12 0,0 0 8 15,0 0-1-15,1-9 2 0,-1 9-25 0,0 0-21 16,0 0-30-16,0 0-27 0,0 0-2 15,0 0-3-15,-3 28-3 0,-1-9-14 0,4 5-19 16,-4 10-7-16,4-4-9 16,0-1-2-16,0 8-7 0,2-7-10 0,0-6-8 15,2-1-8-15,-2-2 4 0,-2-4-8 16,1 1-4-16,1-5 0 0,-2-1 0 16,2-2 4-16,-2-3 0 0,2 0-4 0,-2-7-4 15,0 12-7-15,0-12-29 0,0 5-55 16,0-5 0-16,0 0 0 0,0 0-96 0,0 0-174 15,0 0-149-15,0 0-185 0,0 0-282 16,-13-19 15-16,11 14 96 0,2 5-677 16,0 0-902-16</inkml:trace>
  <inkml:trace contextRef="#ctx0" brushRef="#br0" timeOffset="49961.97">13611 1233 4089 0,'-18'-7'71'16,"13"5"37"-16,5 2 20 0,-8-7 6 16,8 7 7-16,-1-7-2 0,1 7-3 0,3-12-11 15,-3 12-16-15,16-7-10 0,-7 7-8 16,-9 0-10-16,25 1-10 0,-8 5-4 0,-1 1-5 15,-4 5 7-15,2 4 7 16,-4 1 18-16,-7 3 20 0,-1 4 30 16,-7 9 17-16,-5 3 15 0,-4-2 14 0,2 0 19 15,-6-1 19-15,1-5-17 0,3-3-11 16,5-6-7-16,4-3 0 0,-2-8-13 0,4 2-78 16,1-3-102-16,0-1 0 0,2-6 0 15,4 8 0-15,-4-8 0 0,23 5 0 16,-8-4 0-16,6-1 0 0,4-1 0 0,1-1 0 15,-1-1 0-15,2 0 0 0,-1-1 0 16,-1 1-132-16,2-1-450 0,-2-1-174 0,-2 2-189 16,-5-1 96-16,4 2-827 15,1-3-1111-15</inkml:trace>
  <inkml:trace contextRef="#ctx0" brushRef="#br0" timeOffset="50424.11">15157 1200 4853 0,'-9'-9'-40'0,"7"2"14"0,1 1-5 15,1 6 21-15,1-11 29 0,-1 11 10 16,6-8 2-16,-6 8-3 0,13-7-3 15,-13 7-5-15,17 0 0 0,-17 0-5 16,22 3 0-16,-11 1 1 0,2-1 0 0,-1 2 0 16,-5 2 8-16,0 3 22 0,2-2 19 15,-6 2 24-15,1 2 11 0,-4-2 12 0,-2 2 6 16,0 0 2-16,1 3-12 0,-1-2-7 16,-3-2-11-16,3 1-10 0,0-3-8 15,2 2-9-15,0-3-5 0,0 0-2 0,2 3-7 16,5-3-1-16,-4 2-3 0,3 0-9 15,1 3-4-15,4-1-4 0,-2-2-2 16,-2 2-1-16,2-2-3 0,0 1 1 16,-2 1-1-16,0-2 15 0,-1 1 10 15,0-1 23-15,-5-3 25 0,-1 3 11 0,0 0 14 16,-3-1 7-16,-7 3-7 0,3-3-6 16,-7 1-10-16,-1 0-10 0,-4-2-11 0,2 3-20 15,-2-6-55-15,2-3-109 0,0-2-162 16,-1-2-192-16,2-3-283 0,0-2-157 15,3-4 88-15,4 1-752 0,0-4-1001 0</inkml:trace>
  <inkml:trace contextRef="#ctx0" brushRef="#br0" timeOffset="51185.66">16282 1176 4228 0,'-7'-5'-28'0,"7"5"67"0,0 0 41 16,0 0 17-16,-7-7 17 0,7 7 47 0,0 0 41 15,-8 16 24-15,5-8-9 0,-1 6 8 16,2 1 9-16,0 2-12 0,2 2-13 15,-1 0-22-15,1-2-9 0,1 2-9 0,3-3-10 16,2 1 0-16,-1-4 0 0,3-1 3 16,2-1-1-16,1-3-4 0,-4-5-10 0,5 1-8 15,-1-4-5-15,-11 0-80 0,25-5-54 16,-8-2 0-16,-1-2 0 0,-2 1 0 16,2-6 0-16,-5 6 0 0,1-3 0 15,-3 4 0-15,1 1 0 0,-3 1 0 16,-1 0 0-16,-6 5 0 0,12-8 0 0,-12 8 0 15,0 0 0-15,0 0 0 0,7 16 0 16,-7-3 0-16,-2 6 0 0,2 5 0 0,0 0 0 16,0 2 0-16,4 8 0 0,-2-6 0 15,2-6 0-15,0 0 0 0,3-3 0 16,-5-3 0-16,4-4 0 0,-3-2 0 0,-1-2 0 16,2 1 0-16,1 0 0 15,-4-4 0-15,-1-5 0 0,6 5 0 0,-6-5-16 16,6 2-523-16,-6-2-172 0,0 0-227 15,0 0 65-15,0 0 91 0,0 0-691 0,0 0-922 16</inkml:trace>
  <inkml:trace contextRef="#ctx0" brushRef="#br0" timeOffset="51596.45">17654 1276 3922 0,'2'-9'-31'16,"-2"2"61"-16,0 7 46 0,-2-10 35 0,2 10 26 16,-3-8 9-16,3 8-1 0,0 0 4 15,-21 0 0-15,21 0 3 0,-23 10 2 16,9-2 0-16,2 1-8 0,-2 2-11 0,3 0-8 15,0 1-14-15,0 4-14 0,2-3-4 16,5 2-11-16,1 0-7 0,1-4 0 0,2 3-14 16,2 0-7-16,0 1 3 0,-1 0-8 15,7-1-11-15,-3 1 6 0,2 1 8 16,-2-1 11-16,-1 1 12 0,2 0 21 16,-3-1 12-16,3-1 18 0,-4-3 13 15,0 3 15-15,0-2 7 0,-6 0-2 0,-2 0-8 16,2 2-3-16,-5-2-13 0,2 0-101 15,-5 0-36-15,1-4 0 0,-5-1 0 0,3 0 0 16,-1-1 0-16,1-3-357 0,0-5-183 16,1-1-262-16,-1-6-123 0,1 0 105 15,1-4-794-15,6-1-1055 0</inkml:trace>
  <inkml:trace contextRef="#ctx0" brushRef="#br0" timeOffset="52236.54">19206 1186 4232 0,'12'-3'-100'0,"-4"1"55"15,-8 2 66-15,5-5 52 16,-5 5 48-16,0 0 48 0,0 0 49 0,0 0 33 16,0 0 36-16,-18 29 8 0,4-14-6 15,-6 7-11-15,0 3-6 0,2 2-13 16,0-1-24-16,1 1-24 0,4-1-21 0,4-4-19 15,0-1-19-15,6 0-16 0,3-3-10 16,1 2-14-16,3 0-9 0,4-3-15 16,4 1-41-16,0-6-47 0,2 3 0 0,6-7 0 15,-4-1 0-15,0 1 0 16,1-4 0-16,-3 0 0 0,-3-3 0 0,-2 2 0 0,-9-3 0 16,14 2 0-16,-14-2 0 0,0 0 0 15,7-10 0-15,-7 10 0 0,0 0 0 16,-9-19 0-16,2 12 0 0,2 1 0 15,-3 0 0-15,8 6 0 0,-14-5 0 16,5 3 0-16,4-1 0 0,5 3-85 0,0 0-688 16,-17 0-231-16,17 0 100 0,0 0 104 15,0 0-773-15,0 0-1015 0</inkml:trace>
  <inkml:trace contextRef="#ctx0" brushRef="#br0" timeOffset="52798.18">20777 1131 4504 0,'-18'2'108'0,"4"-2"55"16,2 2 40-16,12-2 54 0,-15 2 33 0,15-2 21 16,0 0 1-16,0 0-10 0,-20 0-20 15,20 0-24-15,0 0-23 0,0-11-24 0,0 11-19 16,25-11-23-16,-10 5-19 0,8 1-15 16,-3 3-26-16,-2 2-109 0,2 4 0 15,-3 2 0-15,0 3 0 0,-2 5 0 0,-3 1 0 16,-3 4 0-16,-6 12 0 0,2-1 0 15,-5 9 0-15,0-3 0 0,0 3 0 16,-5-3 0-16,4 2 0 0,-5-2 0 16,2-2 0-16,3 2 0 0,-1-8 0 0,0-8 0 15,0 4 0-15,0-7 0 0,2 2 0 16,0 0 0-16,0-6 0 0,0 1 0 16,4-1 0-16,-2-2 0 0,-2 0 0 0,3-1 0 15,1-2 0-15,3-1-418 0,0-3-635 16,-2-2 113-16,-5-2 92 0,19-9-829 0,-5-5-1114 15</inkml:trace>
  <inkml:trace contextRef="#ctx0" brushRef="#br0" timeOffset="53627.74">22491 1319 4776 0,'0'0'-75'0,"1"-9"67"0,-1 9 24 16,4-5 33-16,-4 5 25 0,0 0 11 16,5-8 2-16,-5 8-5 0,0 0-7 15,0 0-1-15,0 0-5 0,0 0 3 0,16 20 7 16,-12-9 19-16,0 7 20 0,-2 0 30 16,-2 6 12-16,2 1 3 0,-2-5-5 15,0 4-3-15,0-1-4 0,0-5-21 0,2 1-10 16,0-2-9-16,4-1-15 0,-1-3-6 15,3 0-5-15,4-5-11 0,-1-1-6 0,3-4-2 16,0 0-7-16,-1-4-7 0,-13 1 19 16,25-5 33-16,-16 0 40 0,0-1 27 15,-6-4-27-15,-4 2-144 0,-5-2 0 0,-8-4 0 16,-7-7 0-16,-1-1 0 16,-7 2 0-16,1-1 0 0,-1-2 0 0,-2 5 0 0,5 0 0 15,2 1 0-15,8 5 0 16,0 2 0-16,7 1 0 0,2 3 0 0,1 0 0 15,1-2 0-15,5 8 0 0,3-14 0 16,5 6 0-16,4-5 0 0,8 5 0 16,-4-2 0-16,6 3 0 0,3 3 0 0,0 3 0 15,-1 1-436-15,14 3-616 0,2 1 108 16,0 4 109-16,1 0-840 0,2 3-1110 0</inkml:trace>
  <inkml:trace contextRef="#ctx0" brushRef="#br0" timeOffset="54443.81">24129 1308 4476 0,'0'0'-47'16,"10"-5"73"-16,-10 5 59 0,3-6 62 16,-3 6 54-16,0 0 60 0,10-5 24 0,-10 5 8 15,0 0-3-15,7-5-15 16,-7 5-15-16,0 0-15 0,0 0-17 0,5-6-18 16,-5 6-23-16,0 0-16 0,0 0-21 0,0 0-13 15,0 0-14-15,5-5-11 0,-5 5-36 16,0 0-76-16,0 0 0 0,0 0 0 15,0 0 0-15,6-9 0 0,-6 9 0 16,3-5 0-16,-3 5 0 0,0 0 0 0,2-12 0 16,-2 3 0-16,0 1 0 0,-2-1 0 15,1-3 0-15,-5 2 0 0,1-4 0 0,-6 2 0 16,6-2 0-16,-3 4 0 0,-3 0 0 16,5 3 0-16,-3-2 0 0,-1 6 0 15,0-1 0-15,10 4 0 0,-18-2 0 0,18 2 0 16,-22 9 0-16,11 0 0 15,-1 1 0-15,5 4 0 0,1 1 0 0,1-1 0 16,1 1 0-16,4-1 0 0,4 3 0 16,0-3 0-16,-3 1 0 0,9-2 0 0,0-2 0 15,-1 1 0-15,-2-1 0 0,6-1 0 16,-4-6 0-16,0 4 0 0,-3-1 0 16,4 0 0-16,-3 0 0 0,0 4 0 0,3-1 0 15,0 3 0-15,-1 4 0 0,-2 4 0 16,-1-1 0-16,-1 4 0 0,-3-2 0 0,-1 2 0 15,-1-5 0-15,0 2 0 16,-3 0 0-16,-4-5 0 0,2 2 0 0,-5-1 0 16,-1-2 0-16,-3 0 0 0,0-2 0 15,-6-3 0-15,3-1 0 0,-2 0 0 0,2-5 0 16,2 0 0-16,-3-2 0 0,5-2 0 16,0 0 0-16,13 0 0 0,-23-2 0 15,13 0 0-15,10 2 0 0,-16 0 0 0,5-2 0 16,11 2 0-16,0 0 0 0,-14 0 0 15,14 0 0-15,0 0 0 0,-10 4 0 0,10-4-961 16,0 0-29-16,0 0-1132 0,0 0-1532 16</inkml:trace>
  <inkml:trace contextRef="#ctx0" brushRef="#br0" timeOffset="55140.12">25609 1130 5201 0,'0'0'-407'16,"0"-11"35"-16,0 11 7 0,0-6 2 16,0 6-13-16,0 0-54 0,2-9-87 15,-2 9-290-15,0-5-293 0</inkml:trace>
  <inkml:trace contextRef="#ctx0" brushRef="#br0" timeOffset="55454.24">25586 1095 2204 0,'0'0'13'0,"-14"-3"34"16,14 3 33-16,0 0 28 0,0 0 35 16,-9-5 29-16,9 5 20 0,0 0 12 15,0 0 14-15,0 0 8 0,0 0 3 0,-5-5-4 16,5 5-12-16,0 0-18 0,0 0-17 15,0 0-15-15,0 0 24 0,-10 19 45 16,10-4 10-16,-1 8 6 0,-4 0 10 0,-1 15-3 16,3 0 1-16,-3 1-2 0,1 1-12 15,-4-4-15-15,6 1-10 0,-5-1-14 16,3-2-22-16,1 1-16 0,0-11-15 16,1-2-86-16,0-6-64 0,1-1 0 0,-2-1 0 15,4-3 0-15,0 0 0 0,-2-2 0 16,2-4-9-16,0-5-392 0,0 0-136 0,0 0-144 15,11 0-187-15,-11 0 27 0,14-12 89 16,-4 1-643-16,4 0-848 0</inkml:trace>
  <inkml:trace contextRef="#ctx0" brushRef="#br0" timeOffset="55783.49">25744 1363 3679 0,'0'-5'-20'15,"0"5"54"-15,0-7 33 0,0 7 63 16,0 0 53-16,0 0 33 0,0 0 21 0,-7 26 1 15,3-16-9-15,0 7-5 0,0-1-5 16,-2 1-9-16,5 0-16 0,1 0-14 0,0-3-21 16,0-1-11-16,1-1-7 0,5 1-18 15,-1-3-17-15,7-2-7 0,1-3-7 16,-1-1-14-16,5-4 2 0,-1-2-13 0,0-1-4 16,2-3-3-16,-3 1 14 0,0-2 19 15,-2-1 20-15,-1-2 15 0,-2-1 6 16,-3 1 3-16,-3-3-9 0,-3 0-7 0,-1-4-94 15,-3 0-27-15,-6-3 0 16,-7-6 0-16,3 7 0 0,-2 3 0 0,-2 4 0 16,-1 4 0-16,0 4 0 0,-4 2 0 15,3 2 0-15,-3 3-337 0,-1 5-172 0,1-1-180 16,2 3-231-16,3 0 73 0,2 2 95 16,3-1-655-16,4-1-859 0</inkml:trace>
  <inkml:trace contextRef="#ctx0" brushRef="#br0" timeOffset="56165.88">26566 1287 4038 0,'-7'-6'132'0,"3"-1"32"0,4 7 24 16,-1-7 31-16,1 7 28 0,0 0 4 15,0 0 10-15,0 0-10 0,0 0-6 16,0 0-10-16,-10 24-18 0,10-8-15 0,2 0-22 16,0 3-13-16,0 3-11 0,0 2-19 15,1 0-12-15,-3 1-15 0,2-2-11 0,2 2-8 16,-1-3-27-16,-1-3-42 0,-1-3-71 16,-1 2-103-16,0-4-114 0,0 1-136 15,4-3-108-15,0 0-161 0,1-1-169 0,-1-3 87 16,2-1-661-16,2-2-866 15</inkml:trace>
  <inkml:trace contextRef="#ctx0" brushRef="#br0" timeOffset="56364.78">26910 1307 4291 0,'2'-10'215'0,"-4"4"77"16,2 6 40-16,-2-8 20 0,2 8-14 15,0 0-23-15,0 0-23 0,0 0-1 0,0 0-14 16,0 0-21-16,-5 29-25 15,2-13-25-15,-1 7-17 0,4 0-22 0,-2 4-20 16,1-2-147-16,1 3 0 0,0-1 0 16,0 1 0-16,0-1-83 0,-2 0-222 0,4 1-129 15,-1-4-139-15,1 0-216 0,5 0-80 16,-2-2 94-16,6-3-709 0,0-2-931 16</inkml:trace>
  <inkml:trace contextRef="#ctx0" brushRef="#br0" timeOffset="56662.3">27689 1583 3980 0,'0'-25'137'16,"-2"5"39"-16,2 5 15 0,-2 2 24 15,0 1 48-15,6 3 41 0,-4 1-2 0,0 0-27 16,0 8-36-16,2-9-20 0,-2 9-21 16,0 0-17-16,0 0-13 0,11 23-21 0,-8-7-8 15,2 8-6-15,-3 11-17 0,2-1-12 16,-2-5-8-16,-2-3-35 0,0 1-61 16,0-3-76-16,0 2-110 0,0-5-114 0,0-3-108 15,2 0-112-15,-1-3-168 0,5 0-122 16,1-3 81-16,2-3-607 0,-2-3-791 15</inkml:trace>
  <inkml:trace contextRef="#ctx0" brushRef="#br0" timeOffset="56924.01">28044 1548 3550 0,'3'-10'56'0,"1"-2"61"16,0 3 39-16,-1 4 47 0,-3 5 42 15,2-9 20-15,-2 9 23 0,0 0 1 16,0 0 9-16,0 0 13 0,0 0 11 0,14 20 3 15,-14-9 10-15,-3 7 2 0,2-1-27 16,-5 3 7-16,0-2-8 0,3 0-151 16,-3-1-158-16,3-1 0 0,-1-3 0 15,1 0 0-15,-1-3 0 0,2 0 0 16,2 0 0-16,6-3 0 0,-1 0 0 0,2-2 0 16,2 0 0-16,9 1 0 0,-2-2 0 15,6-3 0-15,-1-1 0 0,5 3 0 0,13-1 0 16,-7 0-1002-16,8 1 17 0,-8 0 96 15,-5 0-919-15,0 1-1235 0</inkml:trace>
  <inkml:trace contextRef="#ctx0" brushRef="#br0" timeOffset="57203.9">28866 1351 5384 0,'-2'-10'131'16,"2"3"1"-16,0 7 18 0,-2-11 27 16,2 11 5-16,0 0 19 0,0 0 23 0,0 0-7 15,0 0-17-15,-2 36-19 0,2-18-17 16,0 6-19-16,0 1-10 0,0 1-15 16,0 2-16-16,0 1-22 0,0-2-40 0,2 0-60 15,-4-1-65-15,4-2-102 16,-2 2-105-16,0-7-114 0,0-2-109 0,2 0-151 0,-2-3-181 15,4-4 84-15,-1-1-670 16,6-4-882-16</inkml:trace>
  <inkml:trace contextRef="#ctx0" brushRef="#br0" timeOffset="57553.08">29246 1408 4183 0,'1'-7'57'16,"-1"0"60"-16,0 7 38 0,4-7 25 0,-4 7 21 15,0 0 0-15,4-9-5 16,-4 9-7-16,0 0-14 0,0 0-3 0,0 0-5 16,0 0 7-16,0 0-11 0,0 0 19 15,7 23 4-15,-9-15 0 0,0 4 8 16,-3 2-3-16,-1-2-13 0,5 0-16 0,-4 0-15 16,1 0-13-16,2 0-5 0,2-2 6 15,4 2-98-15,1 2-37 0,0 0 0 0,1-1 0 16,3 1 0-16,-2 0 0 0,4 1 0 15,0 3 0-15,-4-2 0 0,1 2 0 16,2-5 0-16,-7 6 0 0,3-2 0 0,-4 1 0 16,-2 0 0-16,0-2 0 0,-4 3 0 15,-2-4 0-15,1 6 0 0,-2-4 0 16,-5-2 0-16,-1 1 0 0,-3-4 0 16,-1 0 0-16,0-1 0 0,2-2 0 0,-3-2 0 15,7-2 0-15,-3-1 0 0,2-4 0 16,12 0 0-16,-20-5 0 0,13-2-978 0,1 0-12 15,4-3 108-15,4-1-934 0,2 1-1245 16</inkml:trace>
  <inkml:trace contextRef="#ctx0" brushRef="#br0" timeOffset="57859.89">29793 1392 5364 0,'2'-12'67'15,"3"3"18"-15,-5 2 26 0,2 1 37 0,-2 6 36 16,2-7-3-16,-2 7 1 0,0 0 38 16,0 0 6-16,7 20-14 0,-3-3-19 0,-3 4-19 15,1 5-19-15,-2 1-11 0,0 11-12 16,-2 0-15-16,2 0-10 0,0-4-9 15,0-5-14-15,0-5-77 0,0-3-7 16,0-3 0-16,0-4-18 0,4 1-170 0,-2-1-110 16,2-3-124-16,4-3-124 0,1-1-160 0,0-3-159 15,5-3 71-15,-3-1-687 16,9-3-928-16</inkml:trace>
  <inkml:trace contextRef="#ctx0" brushRef="#br0" timeOffset="58247.5">30144 1517 4102 0,'-3'-7'86'16,"3"7"54"-16,0 0 39 0,-4-8 33 16,4 8 32-16,0 0 2 0,0 0 35 0,0 0 5 15,0 0-11-15,-12 17-22 0,8-5-21 16,4-2-21-16,0 4-23 0,0-2-17 0,2 1-22 16,-2-2-9-16,4 1-18 0,-2 0-12 15,1-2-18-15,4 0-16 16,0-1-29-16,1-4-22 0,3 1-19 0,1-2-20 15,-1-4-16-15,-11 0-16 0,21 0 6 16,-6-4 0-16,1-2 10 0,-4-2-1 0,2-1 9 16,1-3 22-16,-3 4 24 0,-3-3 19 15,2 2 7-15,-2 5 2 0,-4-1-7 16,-5 5-8-16,0 0 5 0,0 0 11 0,0 0 15 16,8 18-1-16,-10-6-3 0,-4 3-38 15,3 6-26-15,-4 0 0 0,2 1 0 0,-3 7 0 16,5-5 0-16,-1-4 0 15,4-2 0-15,-2-1 0 0,2-3 0 16,-2-2 0-16,4-4 0 0,-2 3 0 0,2-4-83 16,2 0-428-16,-1-3-204 0,3 0-228 15,-6-4 86-15,14 3 84 0,-14-3-693 0,0 0-913 16</inkml:trace>
  <inkml:trace contextRef="#ctx0" brushRef="#br0" timeOffset="58533.95">31253 1209 4246 0,'7'-6'-23'16,"-7"6"82"-16,0 0 70 0,0 0 70 15,11 16 41-15,-11-16 35 0,0 22 13 16,-3-6-6-16,1 1-22 0,0 1-23 0,-2 5-18 16,1-1-20-16,-3 3-23 0,2-3-18 15,-2-2-15-15,4 2-39 0,-2-4-62 0,3-3-54 16,1-1-90-16,0 0-89 16,0-3-103-16,1 0-87 0,5-3-92 0,0-2-124 15,6-3-146-15,0-2 19 0,8 3-540 16,3-5-724-16</inkml:trace>
  <inkml:trace contextRef="#ctx0" brushRef="#br0" timeOffset="58861.92">31678 1263 3378 0,'7'-11'-27'15,"-1"-2"70"-15,-2 7 65 0,-3-1 40 0,-1 7 34 16,6-7 16-16,-6 7-5 0,0 0 10 16,0 0 9-16,0 0 11 0,0 0 3 15,-32 12-8-15,17-1-9 0,1 2-8 0,-1 1-22 16,-2 6-19-16,4 1-11 15,4-4-15-15,5 0-3 0,-1-2-20 0,1 3-4 16,8-1-12-16,1 1-4 0,0 0-12 16,6 9-5-16,5-1 23 0,-3 0 53 0,0-1 26 15,1 4 27-15,-5-1 17 0,-2-2 8 16,-2-4-136-16,-5-2-92 0,-5 5 0 16,-2 4 0-16,-4-2 0 0,-7-3 0 0,2 0 0 15,-7-3 0-15,-2-4 0 0,-6-2 0 16,-1-1 0-16,-2-4 0 0,1-1 0 0,-1 0 0 15,7-6 0-15,3-1 0 0,0-1 0 16,4-1 0-16,-64-15-508 16,50 6-533-16,3-4 111 0,5-5-1013 0,-1 1-1362 15</inkml:trace>
  <inkml:trace contextRef="#ctx0" brushRef="#br0" timeOffset="60440.58">2619 5778 1445 0,'0'0'482'0,"0"0"-116"15,-4 6-65-15,4-6-26 0,0 0-25 16,0 0-12-16,-6 6-11 0,6-6-17 16,0 0 6-16,0 0 9 0,-2 7 8 0,2-7 14 15,0 0 10-15,0 0-3 0,0 0 3 16,0 0 11-16,0 0 9 0,0 0 3 15,0 0 8-15,0 0-1 0,0 0-8 0,0 0-18 16,0 0-24-16,0 0-25 0,0 0-20 16,4-27-65-16,-2 14-127 0,2 3 0 15,-1 1 0-15,1-4 0 0,0 5 0 0,2-1 0 16,3 1 0-16,-1 4 0 0,3-1 0 16,3 3 0-16,1 4 0 0,4 3 0 0,4-1 0 15,8 9 0-15,-3-1 0 16,-1 4 0-16,-1-2 0 0,-5 6 0 0,-1-5 0 15,-8-3 0-15,-1 4 0 0,2-2 0 16,-6 1 0-16,0-3 0 0,-3 0 0 0,2-4 0 16,-4 2 0-16,4-1 0 0,-4-4 0 15,-2-5 0-15,5 9 0 0,-5-9 0 16,0 0 0-16,0 0 0 0,2-30 0 0,-2 10 0 16,2-18 0-16,0 2 0 0,4-3 0 15,2 0 0-15,-1 6 0 0,0 3 0 0,-1 5 0 16,0 6 0-16,0 5 0 15,1 3 0-15,-1 3 0 0,4 0 0 0,1 5 0 16,0 3 0-16,-11 0 0 0,34 12 0 16,-16-2 0-16,3 9 0 0,-2-2 0 0,4 4 0 15,-4-1 0-15,0 3 0 0,-4-6 0 16,-4 0 0-16,2-2 0 0,-4 1 0 0,-2-3 0 16,2-1 0-16,-2 1 0 0,-2-4 0 15,-3 2 0-15,2-4 0 0,-2 0 0 0,1-1 0 16,1-1 0-16,-4 1 0 0,0-6-157 15,0 12-598-15,-2-7-178 0,2-5 42 16,-5 10 102-16,5-10-798 0,-4 8-1028 0</inkml:trace>
  <inkml:trace contextRef="#ctx0" brushRef="#br0" timeOffset="61237.9">3345 5448 4169 0,'-7'-16'-85'0,"0"2"57"0,1 4 30 0,1-2 60 16,-1 3 43-16,4 1 44 15,-1 1 33-15,0-2 30 0,3 9 9 0,-4-13-2 16,2 11-12-16,2 2-21 0,0 0-27 15,0 0 24-15,0 0 41 0,12 22 35 0,-1 14 11 16,4 15-11-16,3 8-13 0,-5 4-5 16,-1 6 4-16,-3 3 0 0,2 3-14 15,3 19-203-15,-3-22-28 0,-1 1 0 0,-1-7 0 16,2 0 0-16,0-8 0 0,-4-1 0 16,0-6 0-16,-1-13 0 0,1-2 0 0,0-11 0 15,-4-4 0-15,-1-6 0 0,0-3 0 16,0-1 0-16,-2-3 0 0,2 0 0 15,0-4 0-15,-2-4 0 0,0 0 0 16,0 0 0-16,0 0-128 0,0 0-632 0,3-32-217 16,-3 17 96-16,4-3 93 0,3 1-796 15,-4 2-1025-15</inkml:trace>
  <inkml:trace contextRef="#ctx0" brushRef="#br0" timeOffset="61520.82">3607 6120 4461 0,'-2'-20'90'0,"2"4"42"15,2-2 38-15,2 2 41 0,-1 1 53 0,1 0 28 16,4 1 2-16,0 2-5 16,1 1-13-16,3 0-15 0,1 4-10 0,-2 3-3 15,5 6-12-15,-2 3 12 0,6 4-2 16,1 10-24-16,-2 3-222 0,-4 2 0 16,-2 7 0-16,-3 0 0 0,-6 3 0 0,-2-6 0 15,-2-2 0-15,0-2 0 0,-2-6 0 16,4 0 0-16,-2-5 0 0,0-1 0 0,2-1 0 15,0-5 0-15,1 0 0 0,5-2 0 16,-8-4 0-16,21 0 0 0,-21 0 0 16,27-5 0-16,-14 2 0 0,1-2 0 15,-3 2 0-15,0-2 0 0,1 1 0 0,-1-2 0 16,-4 3 0-16,3 1 0 0,-10 2 0 0,12-5 0 16,-12 5 0-16,0 0-652 0,0 0-333 15,0 0 85-15,0 0-1023 0,-25 10-1344 16</inkml:trace>
  <inkml:trace contextRef="#ctx0" brushRef="#br0" timeOffset="62019.55">2127 6097 5019 0,'-9'-26'-122'0,"-3"-3"62"0,4-2 44 0,-3 1 50 16,4-1 56-16,0 8 56 0,2 3 57 15,1 2 45-15,1 5 16 0,-1-1 1 0,2 4-18 16,0 0-22-16,0 0-29 0,0 6-24 16,2 4-9-16,0 0 16 0,0 0 4 15,35 38-3-15,-10 6 14 0,2 14 13 16,10 20-33-16,1 9-174 0,2 9 0 0,1 2 0 16,2 4 0-16,6 2 0 0,-1-6 0 15,2-2 0-15,-3-6 0 0,-1-5 0 16,-1-10 0-16,-7-7 0 0,-4-16 0 0,-7-8 0 15,-2-4 0-15,-7-13 0 0,-7-6 0 16,-2-4 0-16,-1-5 0 0,0-2 0 0,-3-1 0 16,-1-3 0-16,-4-6 0 0,4 3 0 15,-4-3 0-15,0 0 0 0,0 0 0 16,-19-19 0-16,5 5 0 0,-6-6 0 16,-5-4 0-16,-2-1-944 0,-5-2-33 0,5 3 111 15,-5-10-972-15,-1 1-1264 0</inkml:trace>
  <inkml:trace contextRef="#ctx0" brushRef="#br0" timeOffset="62359.74">2043 5922 4996 0,'0'0'-70'16,"-13"-5"46"-16,13 5 42 0,-14-5 54 15,9 2 56-15,5 3 56 0,-11-6 22 16,11 6 9-16,-10-5-2 0,10 5-19 0,-6-7-17 16,6 7-27-16,-4-9-18 0,4 9-21 15,2-12-2-15,6-1-20 0,2 1-30 0,1-2-41 16,1 1-52-16,4-1-40 0,-2 3-40 15,-3 2-50-15,2 0-55 0,-5 2-49 16,0 2-72-16,-1-1-75 0,-3 3-155 16,-4 3-157-16,0 0 63 0,0 0-488 0,0 0-620 15</inkml:trace>
  <inkml:trace contextRef="#ctx0" brushRef="#br0" timeOffset="63500.36">3112 5080 3119 0,'0'0'30'0,"-11"-3"38"16,11 3 18-16,0 0 32 0,-10-5 6 16,10 5 4-16,0 0 7 0,-6-8-8 0,6 8-12 15,14-15-9-15,1 0-12 0,15-2-9 16,10-11-11-16,1 1-10 0,2 1-10 16,1 0-19-16,-4 4-5 0,-8 7 3 0,-5 1-8 15,-7 4-2-15,-6 1 3 0,1 3 9 16,-5 2 17-16,0-1 19 0,-5 1 21 0,-5 4 23 15,14-5 23-15,-14 5 23 0,9-5 12 16,-9 5 15-16,8-4-7 0,-8 4-3 0,0 0-17 16,0 0-12-16,9-2-23 15,-9 2-12-15,0 0 6 0,0 0 16 0,0 0-3 16,17 8-11-16,-11-3 13 0,-6-5 1 16,10 7-14-16,-3-2-8 0,-7-5-10 15,8 5-11-15,-8-5-4 0,9 7-11 0,-9-7-9 16,8 3-4-16,-8-3-23 0,0 0-42 15,8 5 0-15,-8-5 0 0,0 0 0 0,7 5 0 16,-7-5 0-16,0 0 0 0,0 0 0 16,0 0 0-16,8 4 0 0,-8-4 0 0,0 0 0 15,0 0 0-15,0 0 0 0,0 0 0 16,0 0 0-16,5 5 0 0,-5-5 0 16,0 0 0-16,0 0 0 0,0 0 0 15,0 0 0-15,0 0 0 0,0 0 0 16,0 0 0-16,0 0 0 0,0 0 0 0,0 0 0 15,0 0 0-15,0 0 0 0,0 0 0 16,0 0 0-16,0 0 0 0,0 0 0 0,0 0 0 16,0 0 0-16,0 0 0 0,0 0 0 15,0 0 0-15,0 0 0 0,0 0 0 16,0 0 0-16,0 0 0 0,0 0 0 16,0 0 0-16,0 0 0 0,0 0 0 0,0 0 0 15,0 0 0-15,0 0 0 0,0 0 0 16,0 0 0-16,0 0 0 0,0 0 0 15,0 0 0-15,0 0 0 0,0 0 0 0,0 0 0 16,0 0 0-16,0 0 0 0,12 9 0 16,-5-2 0-16,-1 3 0 0,6 7 0 0,6 6 0 15,2 2 0-15,7 9 0 0,3 2 0 16,1 0 0-16,-1 2 0 0,2 4 0 0,3-4 0 16,-5 4 0-16,2 1 0 0,1 2 0 15,-5-1 0-15,-1 6 0 0,0 1 0 16,0 0 0-16,-3-1 0 0,3 2 0 15,-6-1 0-15,4 1 0 0,-1-5 0 0,1 1 0 16,0 0 0-16,3-1 0 0,1 1 0 0,-2-5 0 16,-2 0 0-16,1-4 0 15,-1-3 0-15,-8-7 0 0,4-1 0 0,-6-2 0 16,-2-8 0-16,-1-4 0 0,-3-2 0 16,1 0 0-16,-4-3 0 0,1-1 0 0,-3-1 0 15,3 0 0-15,-5 0 0 0,4 0 0 16,-6-7 0-16,6 7 0 0,-2-1 0 0,-4-6 0 15,6 5 0-15,-6-5 0 0,3 7 0 16,-3-7 0-16,0 0 0 0,6 5 0 0,-6-5 0 16,0 0 0-16,0 0 0 0,0 0 0 15,0 0 0-15,0 0 0 0,0 0 0 0,-13-23-657 16,7 11-319-16,-2-3-1254 16,-1-2-1634-16</inkml:trace>
  <inkml:trace contextRef="#ctx0" brushRef="#br0" timeOffset="64759.71">4814 5336 5970 0,'-24'3'-105'0,"24"-3"75"0,0 0 58 15,0 0 51-15,-13-2 38 16,13 2 38-16,0 0 26 0,0 0 0 0,0 0-13 0,39-12-17 15,-16 9-17-15,4 1-15 16,0-1-19-16,-2-1-42 0,4 0-55 0,-5 2-57 16,-3 0-52-16,0 0-55 0,-3 1-54 15,-2-1-68-15,-1 0-75 0,-1-1-65 16,-3-1-88-16,1 2-97 0,-3-3-87 0,-3 2 51 16,-1 0-462-16,-5 3-575 0</inkml:trace>
  <inkml:trace contextRef="#ctx0" brushRef="#br0" timeOffset="65034.94">4803 5420 3297 0,'-13'3'167'0,"0"1"31"0,3-1 34 0,3 1 46 16,7-4 55-16,-12 3 47 0,12-3 28 16,-4 5 19-16,4-5 13 0,0 0 8 0,0 0-22 15,18 12-32-15,-2-9-33 0,9-1-39 16,4 2-242-16,9-2-80 0,2-1 0 0,-8-2 0 15,-2 1 0-15,-3 0 0 0,0-2 0 16,-8 0 0-16,3 0 0 0,-8 2 0 16,-1-2 0-16,-1 0 0 0,1 1 0 0,-5 1 0 15,-8 0 0-15,14-4 0 0,-14 4 0 16,0-6 0-16,0 6-175 0,0 0-176 16,-12-10-90-16,2 6-106 0,1-3-158 15,-2 4-127-15,-1-1 72 0,3 1-730 0,-5 0-936 16</inkml:trace>
  <inkml:trace contextRef="#ctx0" brushRef="#br0" timeOffset="66034.64">5892 4666 4041 0,'4'-14'-60'16,"3"1"67"-16,-4 2 61 15,-3 2 44-15,4 0 31 0,-2 2 33 0,0 1 21 16,-2 6 12-16,3-12-14 0,-3 12-13 16,0 0-9-16,0 0 25 0,0 0 20 0,12 22-8 15,-8 1-1-15,4 11 2 0,-7 4-1 16,3 2-5-16,-2 2-12 0,7 211 901 31,-9-226-1094-31,0-2 0 0,0-6 0 16,3-2 0-16,-3-3 0 0,0-3 0 0,0 0 0 15,0-1 0-15,0-2 0 0,0-1 0 16,2 0 0-16,-2 0 0 0,0-7 0 16,0 7-571-16,0-7-891 0,0 0-55 0,0 0-324 15,0 0-102-15,52-94 7250 32,-38 77-6150-32,-1 3 96 0,8-7-809 15,1 2-998-15</inkml:trace>
  <inkml:trace contextRef="#ctx0" brushRef="#br0" timeOffset="66473.63">6645 4763 4220 0,'2'-7'-23'0,"2"-1"77"16,-2 2 37-16,-2 6 36 15,-2-8 19-15,2 8 7 0,-4-10-2 0,4 10 1 16,-9-10-7-16,4 6-9 0,-6-1-13 15,0 2-11-15,-1-2-10 0,-1 3-12 0,-1 0-9 16,1 2-3-16,-4 0-8 0,4 2-1 16,-5 1 4-16,4 2-6 0,-2-2-6 0,3 2-1 15,2 2-1-15,1-1-5 0,2-1 2 16,1 0-5-16,1 2 3 0,3-2 0 0,3-5 1 16,-3 14-5-16,3-7-3 0,5 1-6 15,0 1-3-15,3 1-3 0,-1 1-4 16,3-2-4-16,-1 4-18 0,2-3 2 0,-2 3 2 15,0 0 8-15,-2-2 4 16,1 1 17-16,-5 1 16 0,4-2 14 0,-5 0 23 16,1-1 16-16,-1 0 16 0,0-1 10 15,-4-2 6-15,0 2 6 0,-1-2-9 0,-1 1-92 16,-1-2-48-16,-2 0 0 0,0 1 0 16,-3 0 0-16,0-3 0 0,-1 2 0 0,0-1 0 15,-3 0 0-15,-1 0 0 0,-2 2 0 16,2-2 0-16,-1-1 0 0,0 1 0 0,-2 0 0 15,5 0 0-15,-4-4 0 0,4 5 0 16,1-2-152-16,1-3-314 0,2 1-112 16,9-2-147-16,-20 0-138 0,20 0 81 0,-16 0-791 15,16 0-1015-15</inkml:trace>
  <inkml:trace contextRef="#ctx0" brushRef="#br0" timeOffset="66959.95">5742 5449 4240 0,'0'0'-52'0,"0"0"52"0,-15 0 25 16,15 0 25-16,0 0 41 0,0 0 31 15,0 0 16-15,40 0 8 0,4 0-5 16,19-1-18-16,9-1-9 0,2-2-13 16,8 1-11-16,2-2-12 0,-4-1-23 0,-7 3-23 15,-7-1-16-15,-5-1-3 0,-17 4-2 16,-4-1 3-16,-9-1-4 0,-7 1 6 16,-5-2 13-16,-3 4 11 0,-3-1 5 0,-13 1 7 15,17-3 4-15,-7 2-2 0,-10 1-6 16,12-1-10-16,-12 1-13 0,0 0-39 0,0 0-55 15,0 0-86-15,0 0-116 0,0 0-137 16,0 0-189-16,0 0-82 0,-34 17 67 16,16-9-462-16,-2 3-544 0</inkml:trace>
  <inkml:trace contextRef="#ctx0" brushRef="#br0" timeOffset="67311">5960 5784 3258 0,'-10'-6'174'0,"10"6"37"0,-6-8 21 15,6 8 6-15,4-13 7 0,3 6 11 16,5-2 4-16,3-2-12 0,6-1-18 0,1 5-10 16,-2 0-26-16,-1 3-14 0,1 4-17 15,-5 0-8-15,0 8-9 0,0 1-5 0,-4 2-4 16,-1 5-8-16,-6 3-7 0,-4 4 5 15,-9 7 3-15,-9 1 8 0,-5 8 8 16,-6-3 5-16</inkml:trace>
  <inkml:trace contextRef="#ctx0" brushRef="#br0" timeOffset="67689.8">6394 6046 464 0</inkml:trace>
  <inkml:trace contextRef="#ctx0" brushRef="#br0" timeOffset="69193.28">5971 5761 198 0,'0'0'486'0,"-7"4"-98"15,7-4-69-15,-9 1-54 0,9-1-29 16,-7 5-29-16,7-5-10 0,-9 4-12 15,9-4 1-15,-10 7-6 0,2-4-8 16,8-3-1-16,-9 7 0 0,9-7 8 0,-6 7 11 16,6-7 12-16,0 0 16 0,-10 5 12 15,10-5 10-15,0 0 21 0,-7 3 16 0,7-3 8 16,0 0 6-16,0 0-16 0,0 0-10 16,0 0-15-16,0 0-22 0,0 0-22 15,0 0-16-15,0 0-18 0,-6-15-14 16,6 15-17-16,8-12-17 0,-3 5-9 0,5 0-13 15,1 0-10-15,3-2-10 0,1 1-25 0,3 0-57 16,-4 1 0-16,2 1 0 0,1 2 0 16,-3 0 0-16,-1 1 0 0,-4 1 0 0,5 0 0 15,-14 2 0-15,20 0 0 16,-10 4 0-16,-1-1 0 0,2 2 0 0,-2 4 0 16,-2-2 0-16,1 1 0 0,-3 4 0 15,3 0 0-15,-6 4 0 0,0-1 0 0,-2 3 0 16,-2-1 0-16,-3 6 0 0,-4-2 0 15,-4 6 0-15,0 1 0 0,-6-3 0 16,2 2 0-16,-7-4 0 0,2 1 0 0,-1 0 0 16,-2 0 0-16,2-5 0 0,-1 2 0 15,1-1 0-15,5-3 0 0,6-6 0 0,1-1 0 16,0-1 0-16,4-1 0 0,1-3 0 16,1 2 0-16,5-7 0 0,-5 9 0 15,5-9 0-15,12 4 0 0,-1 0 0 16,9-2 0-16,1-2 0 0,-1 0 0 0,3 0 0 15,1-2 0-15,-4 2 0 0,-3 0 0 16,5-1 0-16,-8 1 0 0,0 0 0 0,1 0 0 16,-15 0 0-16,21 0 0 0,-21 0 0 15,19 1 0-15,-19-1 0 0,17 0 0 16,-17 0 0-16,13 0 0 0,-13 0 0 0,14 0 0 16,-14 0 0-16,0 0 0 0,17 0 0 15,-17 0 0-15,0 0 0 0,12-1 0 16,-12 1 0-16,0 0 0 0,0 0 0 0,7-4-461 15,-7 4-519-15,0 0 72 0,-9-12 97 16,4 3-900-16,-2-6-1145 0</inkml:trace>
  <inkml:trace contextRef="#ctx0" brushRef="#br0" timeOffset="69783.84">5578 4737 4300 0,'0'-17'-206'16,"0"2"57"-16,2 1 52 0,-2 0 35 0,2 4 35 15,-2-2 38-15,2 2 29 0,-2 0 24 16,0-1 16-16,2 4 17 0,-2 7-4 0,0-14 3 15,0 14-9-15,0-8-5 0,0 8-6 16,0 0-6-16,0 0 14 0,0 0 16 0,-9 41 12 16,-1-5-7-16,3 16 28 0,-3 8 4 15,2 8 14-15,-5 6-23 0,1 22 0 16,-2 0-2-16,3 0-8 0,0 0-6 0,2-19-13 16,-3 16 0-16,1-23-16 0,6-3 55 15,-8-3-22-15,6-7-11 0,0-3 21 16,1-14-1-16,1 2 17 0,-2-6-7 0,3-3 1 15,-1-6-17-15,1-5-10 0,2-4-9 16,-1-1-8-16,1-3-9 0,0-1-8 16,0-1-5-16,2-3-6 0,-3 0-8 0,2-2-6 15,1-7-6-15,0 9-8 0,0-9-36 16,0 9 0-16,0-9 0 0,0 0 0 0,-4 7-147 16,4-7-106-16,0 0-137 0,0 0-151 15,-19-16-167-15,11 4-128 0,-3-8 83 0,0-13-799 16,1-5-995-16</inkml:trace>
  <inkml:trace contextRef="#ctx0" brushRef="#br0" timeOffset="70111.84">5555 4626 4362 0,'-9'-7'-150'0,"4"4"51"0,-1-1 29 16,6 4 30-16,-8-5 34 0,8 5 30 0,0 0 18 16,0 0 18-16,-2-8 5 15,2 8-6-15,17-7-8 0,1 1-7 0,4 2-5 16,5 2-2-16,11-4-2 0,-8 3-6 15,-3 0 1-15,-2 1-7 0,-4 0-3 0,-2 2-15 16,-4-1-28-16,-2 1-30 0,-1 0-56 16,-1 0-62-16,-11 0-67 0,0 0-96 15,13 1-182-15,-13-1-44 0,0 0 66 0,0 0-208 16,0 0-194-16</inkml:trace>
  <inkml:trace contextRef="#ctx0" brushRef="#br0" timeOffset="70751.14">6773 4686 2198 0,'-11'-2'179'0,"11"2"6"0,-16-3 16 16,16 3 19-16,-9-4 7 0,9 4-6 0,0 0-18 15,4-10-17-15,-4 10-21 0,12-10-17 16,4 5-17-16,4-2-6 0,2-1-17 0,1 3-11 16,0 1-8-16,-3 2-14 0,-2 0-7 15,-2 4-3-15,2 3-7 0,-5 1-2 16,-1 7-2-16,-5 1 1 0,1 4 1 0,-5 6 4 16,-1 11 29-16,1 6 5 0,-3 4 15 15,-5 16 2-15,4 4 17 0,-3 4-6 16,0 1-12-16,1 4-7 0,-3 3-8 15,0 4-4-15,-2-2 0 0,3-2-9 0,-8 17-4 16,1-21 3-16,2-5-22 0,-1 1-3 16,-3-6 19-16,2-1-7 0,-1-6 19 0,2-3-1 15,0-3-6-15,1-9 14 0,-3 5-4 16,6-6-1-16,-5-6 1 0,4 2-9 0,-1-5-2 16,-1 0-2-16,1-2 17 0,3-5-6 15,3-5 5-15,-3-2 2 0,2-4 0 16,0-1-94-16,0-1-1 0,2 0 0 15,-2-6 0-15,4 3 0 0,-3-1 0 16,3-7 0-16,-8 8 0 0,3-4 0 0,5-4 0 16,-18 5 0-16,9-3 0 0,9-2 0 15,-23 1 0-15,12 2 0 0,1-2 0 0,10-1-391 16,-17 2-234-16,17-2-209 0,-12 0-24 16,12 0 80-16,0 0-822 0,-9-7-1041 0</inkml:trace>
  <inkml:trace contextRef="#ctx0" brushRef="#br0" timeOffset="71235.45">6809 5647 4592 0,'-7'1'-10'0,"-1"-1"63"16,8 0 41-16,0 0 32 0,0 0 21 0,0 0 15 16,0 0 14-16,0 0-6 0,0 0-14 15,0 0-16-15,38 0-14 0,-17-1-4 16,1-1-19-16,3 0-12 0,2 0-13 15,-2 0-4-15,2 1-54 0,-7-1-44 0,1 2-46 16,-6 0-48-16,1 0-53 0,-3-2-58 16,-1 2-58-16,-3 2-60 0,-9-2-65 15,11 2-107-15,-11-2-127 0,2 7 50 0,-2-7-425 16,-9 15-495-16</inkml:trace>
  <inkml:trace contextRef="#ctx0" brushRef="#br0" timeOffset="71404.97">6796 5965 2951 0,'-12'5'123'0,"6"0"77"16,-1 1 46-16,7-6 15 0,0 0 14 0,0 0 6 16,0 0 3-16,0 0-2 0,0 0-17 15,42-9-37-15,-27 4-4 0,4-2-38 16,2 0-19-16,0 2-64 0,1 0-90 0,3 0-104 16,-1-2-129-16,0 1-151 0,1 2-197 15,-1-3-140-15,-1 2 62 0,2-2-539 0,0 1-651 16</inkml:trace>
  <inkml:trace contextRef="#ctx0" brushRef="#br0" timeOffset="71795.35">7569 5549 3465 0,'11'-13'39'0,"1"5"31"15,-4 1 22-15,-1 1 0 16,-1 2 13-16,-6 4 22 0,0 0 8 0,0 0 11 15,0 0 16-15,7 21 16 0,-14-1 25 16,-8 10 12-16,-8 10 17 0,-6-1-6 0,4 0 0 16,0 0-16-16,3 0-28 0,8-4-15 15,1-5-15-15,6-6-15 0,2-2-12 0,3-2-18 16,2-7 16-16,2 1-15 0,3-4-6 16,0 0-10-16,1-3-2 0,3-2-11 0,1-3-9 15,-10-2-6-15,19-2-8 16,-19 2 17-16,16-7 21 0,-13-2 22 0,-1-2 20 15,-2-1 19-15,-4-3-115 0,-8-14-40 16,-4-1 0-16,-7-5 0 0,-4-3 0 0,0 2 0 16,0 1 0-16,9 9 0 0,0 4 0 15,7 6 0-15,2 1 0 0,2 1 0 16,2 5 0-16,5-2 0 0,2-1 0 0,1 2 0 16,8 0 0-16,2-3 0 0,2 2 0 15,2-2 0-15,4 4 0 0,0-2 0 0,10-3 0 16,-1 0-723-16,1 3-249 0,-7 2 101 15,8-2-1042-15,3 2-1335 0</inkml:trace>
  <inkml:trace contextRef="#ctx0" brushRef="#br0" timeOffset="75734.13">22917 1857 1526 0,'0'0'481'0,"0"0"-121"0,8 6-74 16,-8-6-18-16,0 0 1 0,0 0 3 16,0 0-2-16,0 0-12 0,0 7 7 15,0-7 1-15,0 0-5 0,0 0-4 16,0 0-12-16,0 0-11 0,0 0-1 0,0 0-7 16,0 0-8-16,0 0-18 0,0 0-12 15,0 0-17-15,0 0-14 0,0 0-16 16,0 0-10-16,0 0-15 0,0 0-13 0,0 0-8 15,-38-10-11-15,29 7-9 0,-3-2-10 16,1 1-4-16,-4-2-7 0,1 2-5 16,-3-1-5-16,2-2 0 0,0 2-9 0,-3-1-5 15,2 0 3-15,-2 0-6 0,-1-1-4 16,0 1-3-16,2-1-2 0,-5 2 1 0,8 0-6 16,-8-3-13-16,0 3 0 0,3 1 0 15,-1 0 0-15,4 0 0 0,-4-2 0 16,2-1 0-16,0 3 0 0,1 1 0 0,0-2 0 15,3 2 0-15,1-3 0 0,2 2 0 16,-1 3 0-16,1-2 0 0,0-1 0 16,11 4 0-16,-19-3 0 0,8-1 0 15,11 4 0-15,-22-1 0 0,22 1 0 0,-21 0 0 16,12 0 0-16,9 0 0 0,-23 0 0 16,12 0 0-16,11 0 0 0,-23 1 0 15,12-1 0-15,11 0 0 0,-22 4 0 0,15-4 0 16,7 0 0-16,-19 3 0 0,7 1 0 15,12-4 0-15,-17 3 0 0,6 1 0 0,-1-1 0 16,1 2 0-16,0-1 0 16,-3 2 0-16,1 0 0 0,-1 1 0 0,1 0 0 15,-3-2 0-15,3 3 0 0,2-1 0 16,-3 0 0-16,2 2 0 0,-2-4 0 0,3 1 0 16,1 1 0-16,0 0 0 0,3 0 0 15,-2 0 0-15,1 0 0 0,0-1 0 16,0 1 0-16,-3 2 0 0,6-1 0 0,-5 1 0 15,0 2 0-15,1-3 0 0,1 2 0 16,1 1 0-16,-3 1 0 0,3-1 0 0,-1 3 0 16,-2 0 0-16,3 0 0 0,-3 1 0 15,2 0 0-15,-1 3 0 0,4-5 0 16,-4 3 0-16,4-1 0 0,-1 1 0 16,1-1 0-16,-1 0 0 0,1 1 0 15,0 1 0-15,-1-1 0 0,1 2 0 0,-3-1 0 16,5 3 0-16,-4-4 0 0,4 0 0 15,-3 3 0-15,1-2 0 0,1 0 0 0,-2-1 0 16,4-1 0-16,-2 1 0 0,0-1 0 16,2 0 0-16,0 2 0 0,1-6 0 0,-1 5 0 15,0 0 0-15,0 0 0 0,0 3 0 16,2 0 0-16,0-1 0 0,-2 1 0 16,2 0 0-16,0 0 0 0,0 0 0 0,0-2 0 15,0 2 0-15,0-2 0 0,0 0 0 16,2-1 0-16,0 1 0 0,0-3 0 15,0-1 0-15,0 1 0 0,-1-2 0 16,3 0 0-16,0 0 0 0,0 0 0 0,-2-2 0 16,4 2 0-16,-2-2 0 0,1 4 0 15,1-2 0-15,-1 0 0 0,3 3 0 16,-4-4 0-16,5 1 0 0,-5 0 0 0,4-3 0 16,-2 4 0-16,0-3 0 0,1 2 0 15,0-1 0-15,2-1 0 0,0 1 0 0,-2-3 0 16,3 2 0-16,0 1 0 0,1-3 0 15,-1 1 0-15,3-1 0 0,-2 1 0 16,5 2 0-16,-3-1 0 0,0-2 0 16,-2 1 0-16,2-1 0 0,1 1 0 0,-1 1 0 15,-1-2 0-15,1 3 0 0,5-3 0 16,-4 1 0-16,4-2 0 0,-1 0 0 0,2 0 0 16,0 0 0-16,4-2 0 0,-2 1 0 15,4-1 0-15,-2 1 0 0,-1-1 0 0,1 0 0 16,0-1 0-16,-2-1 0 0,0 1 0 15,-4-3 0-15,4 0 0 0,-6 1 0 16,-2 0 0-16,5 0 0 0,-3-2 0 0,0 0 0 16,0 0 0-16,6 0 0 15,-1-2 0-15,-2 0 0 0,2 2 0 0,-2-2 0 0,3 0 0 16,-1 0 0-16,-4 0 0 16,4 0 0-16,-4 1 0 0,0-1 0 0,2 0 0 15,-5 0 0-15,1 1 0 0,0-3 0 16,1 1 0-16,1-1 0 0,-1 1 0 0,-2-1 0 15,2-1 0-15,-3 2 0 0,1-3 0 16,1 2 0-16,1-2 0 0,-1-1 0 0,0 1 0 16,-1-1 0-16,-1-1 0 0,5 2 0 15,-3 1 0-15,-1-1 0 0,1-2 0 0,-1 0 0 16,0 2 0-16,-1-2 0 0,0 1 0 16,1 0 0-16,-2-1 0 0,0-3 0 0,1 3 0 15,1-4 0-15,0-2 0 16,0-1 0-16,1 1 0 0,-1 2 0 0,0-2 0 15,-1 0 0-15,-3 2 0 0,1 0 0 16,0 1 0-16,-3-1 0 0,2 1 0 0,0-1 0 16,-4 0 0-16,4 0 0 0,-3 2 0 15,0 0 0-15,0-2 0 0,0 0 0 0,-3 0 0 16,3-2 0-16,-1 0 0 0,1 0 0 16,0 1 0-16,-2-2 0 0,2-1 0 0,-3 2 0 15,1 0 0-15,0 4 0 0,-1-2 0 16,-1 1 0-16,3-2 0 0,-1 3 0 0,-3-2 0 15,-1 0 0-15,2 0 0 16,-2 3 0-16,2-4 0 0,0 1 0 0,-2-2 0 16,0 0 0-16,-2 0 0 0,2-4 0 15,0 1 0-15,0 1 0 0,0 0 0 0,0 3 0 16,0-3 0-16,0 4 0 0,-2-1 0 16,2 2 0-16,0 1 0 0,0 2 0 0,0-3 0 15,-2 3 0-15,2 1 0 0,0-2 0 16,0 1 0-16,0-2 0 0,-1 2 0 0,1-3 0 15,-2 0 0-15,0-1 0 0,2 0 0 16,-5 0 0-16,5 0 0 0,-2 4 0 0,2-3 0 16,0 1 0-16,-1 2 0 15,1-1 0-15,0 0 0 0,-2 1 0 0,2 1 0 0,-2-2 0 16,2 1 0-16,-2-1 0 16,0 1 0-16,-2-3 0 0,3 1 0 0,-5 1 0 15,2-2 0-15,3 0 0 0,-4-1 0 16,1 2 0-16,0 0 0 0,1-1 0 0,-5 1 0 15,5-3 0-15,-6 4 0 0,6-1 0 16,-7-3 0-16,5 3 0 0,-4-1 0 0,-5-5 0 16,1 3 0-16,1 4 0 0,-1-3 0 15,-5 0 0-15,5 3 0 0,1 0 0 0,0 2 0 16,0 0 0-16,0 1 0 0,3 1 0 16,0-1 0-16,-1 2 0 0,1 0 0 15,-1 0 0-15,3 3 0 0,7 1 0 0,-18-2 0 16,18 2 0-16,-13-1 0 0,13 1 0 15,-13 0 0-15,13 0 0 0,0 0 0 16,-13 1 0-16,13-1 0 0,0 0 0 0,-9 5 0 16,9-5 0-16,0 0 0 0,7 9-624 15,-7-9-395-15,5 7-1208 0,-5-7-1630 16</inkml:trace>
  <inkml:trace contextRef="#ctx0" brushRef="#br0" timeOffset="77802.7">17218 3976 6260 0,'2'-3'-189'0,"0"-3"60"0,4 1 58 15,-5 0 62-15,-1 5 49 0,7-11 54 16,-7 11 42-16,6-8 33 0,-6 8 6 0,1-4-7 16,-1 4-4-16,0 0-19 0,0 0 0 15,0 0 20-15,0 0 16 0,-19 35-1 16,1-2-4-16,-7 6-9 0,-6 6-15 15,2 1-80-15,3 2-72 0,-3-3 0 0,4 1 0 16,1-3 0-16,3-4 0 0,3-6 0 16,5-5 0-16,4-3 0 0,1-6 0 0,-1-2 0 15,3-3 0-15,0-1 0 0,3-2 0 16,-2-1 0-16,3-4 0 0,0 0 0 16,2-6 0-16,0 0 0 0,-5 7 0 0,5-7 0 15,0 0-206-15,0 0-400 0,0 0-102 16,17-31-156-16,-7 14 47 0,4-8 82 0,4 2-712 15,3-5-897-15</inkml:trace>
  <inkml:trace contextRef="#ctx0" brushRef="#br0" timeOffset="78055.59">17232 4009 4235 0,'4'-14'67'16,"0"3"47"-16,-2 1 43 0,-1 3 28 15,-1 7 17-15,0-8 4 0,0 8-8 0,0 0 12 16,0 0 22-16,0 0-2 0,22 31-31 15,-9-5-17-15,-1 6-16 0,6 14-13 0,1-1-16 16,0 0-14-16,0 1-3 0,4 0-19 16,0-1-10-16,-6-2 0 0,0-9-13 0,-2-1-12 15,-2-1-6-15,-1-4-9 0,-2-6-1 16,-5-5-12-16,1-5-6 0,-3 0-42 16,-2-3-51-16,1-3-73 0,0 1-64 15,2-3-92-15,-4-4-94 0,0 0-111 16,0 0-137-16,0 0-155 0,0 0 82 0,-29-11-682 15,18 6-840-15</inkml:trace>
  <inkml:trace contextRef="#ctx0" brushRef="#br0" timeOffset="78236.95">17055 4491 4270 0,'-14'-4'235'15,"3"2"31"-15,11 2 52 0,-16-1 42 0,16 1 22 16,0 0-14-16,-11-4-33 0,11 4-33 15,0 0-34-15,0 0-26 0,0 0-23 16,21-12-29-16,-6 8-30 0,5 1-105 16,-4-2-136-16,9 1-151 0,-2-2-162 0,11-1-196 15,-3 2-261-15,1-4 33 0,2 1 91 16,-7 1-728-16,-4 2-903 0</inkml:trace>
  <inkml:trace contextRef="#ctx0" brushRef="#br0" timeOffset="78590.25">17689 4048 3859 0,'1'-14'138'16,"1"4"58"-16,1 2 16 0,-6 1-5 16,3 7 0-16,3-9 6 0,-3 9-4 0,0 0 16 15,0 0 18-15,0 0 26 0,8 24 11 16,-7 2-3-16,3 11-2 0,-4 8 12 0,-5 10 3 15,-3 1-2-15,-2 4 3 0,1-1-66 16,-2-3-225-16,0-1 0 0,8-12 0 0,-3-2 0 16,4-3 0-16,1-7 0 15,1-7 0-15,1-2 0 0,1-5 0 0,4-1 0 16,1-3 0-16,5-2 0 0,5-1 0 16,0-3 0-16,5-4 0 0,-4 0 0 0,3-2 0 15,-2 1 0-15,-2-2 0 0,-4 0 0 16,1 0 0-16,-3-2 0 0,-1 4 0 0,-10-2 0 15,17-2 0-15,-17 2 0 0,11-4-779 16,-11 4-189-16,8-5 99 0,-8 5-1027 0,4-8-1319 16</inkml:trace>
  <inkml:trace contextRef="#ctx0" brushRef="#br0" timeOffset="78826.23">17654 4137 5283 0,'-11'-15'15'16,"0"3"37"-16,5 1 28 0,0 1 28 0,4 2 27 15,-1-1 15-15,3 0-17 0,-2 1-10 16,6-1-11-16,-1 1-10 0,7-1-10 0,3 3-11 16,0-5-15-16,7 1-28 0,-6 3-68 15,4 0-64-15,1 4-87 0,-4-2-109 16,3 1-117-16,-2 1-141 0,-2-3-183 0,-1 5 64 15,3 1 72-15,-16 0-435 0,26 1-503 16</inkml:trace>
  <inkml:trace contextRef="#ctx0" brushRef="#br0" timeOffset="79391.06">17954 4296 3400 0,'0'0'321'0,"0"0"4"16,7 7-13-16,-7-7 13 0,0 0 7 16,0 0 11-16,0 0 4 0,4 11-3 0,-2-4-21 15,2 2-29-15,-2 0-26 0,4 4-25 16,-3-3 0-16,-1 2-13 0,2 0-26 16,0 0-16-16,-1-2-39 0,-3 0-149 15,4 1 0-15,-1-5 0 0,-1 1 0 0,-2-7 0 16,3 13 0-16,-3-13 0 0,2 6 0 15,-2-6 0-15,0 0 0 0,0 0 0 0,6 5 0 16,-6-5 0-16,0 0 0 0,0 0 0 16,0 0 0-16,0 0 0 0,0 0 0 0,0 0 0 15,7-20 0-15,-7 20 0 0,8-7 0 16,-4 2 0-16,-4 5 0 0,11-9 0 0,-2 4 0 16,2 2 0-16,-2 0 0 0,-9 3 0 15,18-1 0-15,-18 1 0 0,23 0 0 16,-23 0 0-16,20 4 0 0,-11-3 0 0,-9-1 0 15,18 4 0-15,-11-1 0 0,-7-3 0 16,13 4 0-16,-13-4 0 0,12 3 0 16,-12-3 0-16,9 2 0 0,-9-2 0 0,0 0 0 15,0 0 0-15,23-10 0 0,-13 3 0 16,-1-4 0-16,3 3 0 0,-1-1 0 16,1 1 0-16,-5 2 0 0,4 1 0 0,-3 2 0 15,-8 3 0-15,15-3 0 0,-15 3 0 16,17 8 0-16,-7-1 0 0,-2 1 0 0,-1 1 0 15,0 3 0-15,0 0 0 0,-2 0 0 16,3 0 0-16,-4 2 0 0,1-3 0 16,2 2 0-16,-6-3 0 0,3-2 0 0,0 1 0 15,-2-2 0-15,-1-2 0 0,1 1 0 16,-2-6 0-16,2 8 0 0,-2-8 0 16,2 7-409-16,-2-7-560 0,0 0 57 0,-4 12 104 15,4-12-924-15,0 0-1165 0</inkml:trace>
  <inkml:trace contextRef="#ctx0" brushRef="#br0" timeOffset="79607.7">18689 4458 5188 0,'4'-6'168'0,"-4"-2"40"16,0 8 42-16,0 0 45 0,4-9 30 0,-4 9 13 16,0 0-9-16,0 0-27 0,0 0-10 15,0 0-6-15,0 0-76 0,7 20-210 0,-3-7 0 16,-2 4 0-16,0 2 0 0,0 4 0 15,-2 0 0-15,2 1 0 0,-4 1 0 0,2-7 0 16,-2 4 0-16,0-2 0 0,0-4 0 16,0 0 0-16,2-4 0 0,-2-2-412 0,0-1-265 15,2-4-184-15,0-5 9 0,0 0 97 16,4 7-821-16,-4-7-1018 0</inkml:trace>
  <inkml:trace contextRef="#ctx0" brushRef="#br0" timeOffset="79785.3">18826 4350 4180 0,'-4'-16'123'16,"0"5"77"-16,4 2 45 0,-3 2 46 16,3-2 34-16,0 9 13 0,-6-12-16 15,6 6-28-15,0 6-29 0,-2-14-33 0,2 14-24 16,2-10-36-16,0 3-97 0,-2 7-133 16,6-9-135-16,-5 4-164 0,-1 5-177 0,12-6-246 15,-8 4 19-15,-4 2 77 0,0 0-644 16,15-6-783-16</inkml:trace>
  <inkml:trace contextRef="#ctx0" brushRef="#br0" timeOffset="80205.39">19190 4059 4069 0,'0'0'215'0,"2"-9"8"0,-2 9 18 16,0 0 22-16,0 0 29 0,0 0 25 15,0 0 37-15,-8 25 8 0,6-6-18 0,-1 5-32 16,-3 13-27-16,2 2 11 0,-4 1-19 15,5 0-21-15,-5 3-171 0,3 0-85 0,-4 0 0 16,4-4 0-16,-1-4 0 0,1-1 0 16,3-9 0-16,-2-4 0 0,2-4 0 15,2-5 0-15,-3 1 0 0,3-2 0 0,0-2 0 16,-1-2 0-16,1-7 0 0,0 9 0 16,0-9 0-16,0 0 0 0,0 0 0 15,0 0 0-15,0 0 0 0,-2-33 0 0,-2 17 0 16,-1 1 0-16,-5-2 0 0,0-1 0 15,-3 3 0-15,-2 3 0 0,-2 3 0 0,-3 7 0 16,0 0 0-16,1 4 0 0,-3 4 0 16,2 1 0-16,1 3 0 0,2 1 0 15,3 2 0-15,3 3 0 0,1 1 0 0,4-2 0 16,3-1 0-16,1 0 0 0,2 0 0 16,4 1 0-16,-1-1 0 0,8-1 0 15,-2-1 0-15,0-1 0 0,5-1 0 0,1 0 0 16,0-3 0-16,0 0 0 0,1 0 0 0,0-6 0 15,0 3 0-15,1-4 0 16,0-2-317-16,2-1-485 0,0-4-126 0,2-2 89 16,-2-2-965-16,6-5-1233 0</inkml:trace>
  <inkml:trace contextRef="#ctx0" brushRef="#br0" timeOffset="80556.25">19506 3928 4741 0,'-6'-10'14'16,"4"-1"65"-16,2 6 25 0,-1-1 14 16,1 6 23-16,0 0 24 0,0 0 18 0,7-9 4 15,-7 9-22-15,0 0 3 16,36 12 2-16,-17-2 4 0,6 7 4 0,-2 11 8 16,-2 2 22-16,0 12 28 0,-3 7 37 15,-6 5 25-15,-4 2-16 0,-12 4-161 0,2 6-121 16,0 0 0-16,-5 1 0 0,-3-2 0 15,-3 2 0-15,2-4 0 0,1 0 0 0,1-7 0 16,-3-1 0-16,4-4 0 0,1-11 0 16,-3-4 0-16,1-2 0 0,1-5 0 0,1-5 0 15,-3-7 0-15,-5 7 0 0,-2-7 0 16,-1-6 0-16,0-1 0 0,-13 0 0 0,7-3 0 16,-3-5 0-16,4 0 0 15,-2-4 0-15,6-3 0 0,2-2 0 0,4-3 0 16,1-2-684-16,4 0-288 0,3 0 106 15,3-1-1062-15,0 1-1349 0</inkml:trace>
  <inkml:trace contextRef="#ctx0" brushRef="#br0" timeOffset="82441.42">20363 4479 5315 0,'-27'-2'-26'0,"3"0"45"0,-1 0 37 0,0 2 40 15,2 0 57-15,-4-2 78 0,7 2 44 16,1 0 19-16,1 2 4 0,3-2 7 0,15 0 2 16,-19 0-6-16,19 0-17 0,0 0-1 15,0 0-283-15,0 0 0 0,91-4 0 0,-8-1 0 16,31 2 0-16,8 0 0 0,-2 1 0 15,-28 2 0-15,-5-1 0 0,-7 1 0 16,-6 0 0-16,-9-2 0 0,-16 2 0 0,-4 0 0 16,-16 2 0-16,-4-2 0 0,-3 0 0 15,-8 0 0-15,0 1 0 0,-5-1 0 16,3 0 0-16,-12 0 0 0,13 2 0 16,-13-2 0-16,10 0 0 0,-10 0 0 0,0 0 0 15,1 5 0-15,-1-5 0 0,0 0 0 16,-5 12 0-16,-1-7 0 0,6-5 0 0,-3 9 0 15,1-4-290-15,-2 0-720 0,4-5 99 16,-2 10-1123-16,0-5-1448 0</inkml:trace>
  <inkml:trace contextRef="#ctx0" brushRef="#br0" timeOffset="82829.89">20409 4722 5640 0,'-36'3'-19'0,"6"-1"35"16,3 2 29-16,4-1 53 0,2-1 86 0,4-1 66 16,3 1 50-16,3 0 19 0,11-2-18 15,-16 1-22-15,16-1-23 0,0 0-3 0,0 0-17 16,70 2-203-16,0-4-33 15,12 1 0-15,35-3 0 0,3 1 0 0,-1-6 0 16,-12 1 0-16,-28 2 0 0,-6 1 0 16,-6-1 0-16,-10 1 0 0,-13-1 0 0,-12 4 0 15,-9-1 0-15,-5 1 0 0,-2 2 0 16,-5-1 0-16,1-1 0 0,-12 2 0 0,13 0 0 16,-13 0 0-16,0 0 0 0,0 0 0 15,0 0 0-15,0 0 0 0,0 0 0 0,0 0 0 16,0 0-342-16,0 0-452 0,0 0-129 15,0 0 89-15,-28 8-968 0,28-8-1230 0</inkml:trace>
  <inkml:trace contextRef="#ctx0" brushRef="#br0" timeOffset="83375.23">20986 4043 4664 0,'-19'-11'-100'0,"4"2"55"0,2 0 13 16,-3 0 38-16,1 2 39 0,-1 1 53 15,5-1 40-15,-2 0 25 0,1 3 13 0,3-1 4 16,0 2-2-16,-1-2-1 0,10 5 9 16,-13-5-6-16,13 5 5 0,-8-6-7 15,8 6-11-15,-8-4-13 0,8 4-11 0,0 0-10 16,0 0-13-16,0 0-5 0,-9-3-16 16,9 3-12-16,0 0 22 0,0 0 23 15,-4 24 29-15,10-6 30 0,6 14 12 16,10 8-203-16,8 8 0 0,11-1 0 0,27 10 0 15,14 1 0-15,14-4 0 0,-3-5 0 16,2-5 0-16,-12 0 0 0,-23-13 0 0,-11-2 0 16,-5 2 0-16,-8-4 0 0,-13-3 0 15,-5 0 0-15,-11-1 0 0,-7-1 0 0,-7-2 0 16,-13 9 0-16,-12 6 0 0,-12-1 0 16,-6 4 0-16,-5-4 0 0,-15 7 0 0,11-9 0 15,1 2 0-15,1 0 0 0,6-2 0 16,3-6 0-16,10 0 0 0,12-7 0 0,4-1 0 15,6-5 0-15,4-4 0 16,4 0 0-16,5-2 0 0,1-2 0 0,2-5 0 16,0 0 0-16,0 0 0 0,9 7 0 0,-9-7 0 15,0 0 0-15,29-10 0 0,-15 3 0 16,2-5-561-16,9-7-427 0,4 2 121 16,-2-2-1097-16,-1-1-1383 0</inkml:trace>
  <inkml:trace contextRef="#ctx0" brushRef="#br0" timeOffset="83892.68">22026 4288 5874 0,'-7'-10'126'0,"-3"1"31"0,9 1 44 16,-4-1 28-16,5 0 28 0,3 2 6 0,0 0-13 16,5-4-22-16,3 0-27 0,5-1-20 15,2 2-16-15,11-2-106 0,-4 7-59 0,-2 1 0 16,-2 3 0-16,-3 2 0 0,2 3 0 16,-4-1 0-16,4 5 0 0,-4 0 0 15,0 5 0-15,-5 0 0 0,-1 1 0 16,-2 1 0-16,-6 0 0 0,-2 2 0 0,-4 4 0 15,-2 1 0-15,-11 6 0 0,-3-1 0 16,-2 3 0-16,-5 2 0 0,-5 2 0 0,9-8 0 16,2-4 0-16,6-4 0 0,6-3 0 15,0-3 0-15,6-2 0 0,3-1 0 0,0-1 0 16,3 3 0-16,1-1 0 0,3-2 0 16,0 1 0-16,0 1 0 0,3 1 0 0,-2-1 0 15,-1-1 0-15,1 0 0 0,-3 2 0 16,2-2 0-16,-5 1 0 0,-1-1 0 0,-1 2 0 15,-1 0 0-15,-3 1 0 0,-4 1 0 16,-2-1 0-16,-1 2 0 0,-3-2 0 16,3 0 0-16,-4-2 0 0,2-1 0 15,-1-2 0-15,-3-2 0 0,10-2 0 0,-9-1 0 16,7-4 0-16,0-1 0 0,2-5 0 16,7-5-750-16,9-5-211 0,5-14-1243 0,15-5-1608 15</inkml:trace>
  <inkml:trace contextRef="#ctx0" brushRef="#br0" timeOffset="84248.77">22616 4298 6341 0,'18'-14'-59'0,"-3"1"51"0,-2 5 49 15,0 1 51-15,3-3 60 0,-3 6 13 16,1 0 6-16,-3 2 0 0,2 4 3 16,-13-2-4-16,21 11-3 0,-12-1-2 0,0 2 1 15,-6 3 0-15,-1 2-49 0,-4 6-117 16,-3 1 0-16,-7 8 0 0,-3 0 0 15,-1 3 0-15,0-4 0 0,2 0 0 0,1-4 0 16,4-4 0-16,2-4 0 0,5-4 0 16,1-1 0-16,2 1 0 0,5 0 0 0,0 1 0 15,4 1 0-15,-1 2 0 0,3-2 0 16,-1 0 0-16,2 10 0 0,-3-6 0 0,-3-2 0 16,1 2 0-16,-3 0 0 0,-3 0 0 15,1-2 0-15,-6 6 0 0,1-1 0 0,-9 3 0 16,-2 2 0-16,-2-1 0 15,-7-1 0-15,0-3 0 0,-5-2 0 0,1-3 0 16,-7 0 0-16,3-7 0 0,-2-1 0 16,3-7 0-16,6-4 0 0,3 0 0 0,0-3 0 15,4-5 0-15,2-3 0 0,1-4 0 16,2 1-167-16,8 2-850 0,-1 2-1366 0,2 1-1777 16</inkml:trace>
  <inkml:trace contextRef="#ctx0" brushRef="#br0" timeOffset="89569.35">24713 4664 6542 0,'-2'-16'-111'16,"2"4"45"-16,-1 6 15 0,1 6 23 16,-2-9 22-16,2 9 23 0,0 0 23 0,0 0 73 15,0 0 41-15,-8 24 4 16,7-7-13-16,-3 5-12 0,-3 11-9 0,-4 2 3 15,4-2-11-15,-2 0-4 0,0-2-19 0,4 0-8 16,-3-6-7-16,5-2-7 16,-3-4-8-16,4-2-8 0,1-4-3 0,-1-1-3 15,0-3 1-15,-1-2 26 0,3-7-76 16,-2 6 0-16,2-6 0 0,0 0 0 0,0 0 0 16,2-27 0-16,5 9 0 0,0-13 0 15,6-5 0-15,3-8 0 0,-4 10 0 0,6 0 0 16,-3 3 0-16,2 6 0 0,2 2 0 15,-3 6 0-15,-2 5 0 0,2 5 0 16,-1 2 0-16,1 5 0 0,-2 0 0 16,4 5 0-16,-1 4 0 0,2-1 0 0,-3 1 0 15,-4 1 0-15,0-4 0 0,-2 5 0 16,-1-4 0-16,-3 2 0 0,2-2 0 0,-3 0 0 16,-1-2 0-16,2-2 0 0,-6-3 0 15,9 5 0-15,-9-5 0 0,0 0 0 0,16-13 0 16,-9-1 0-16,4-5 0 0,7-6 0 15,-6-2 0-15,4 4 0 0,-1 6 0 16,-3 3 0-16,-5 5 0 0,3 2 0 0,0 4 0 16,-10 3 0-16,20 5 0 15,-6 5 0-15,-3 4 0 0,0 1 0 0,1 3 0 16,-3-2 0-16,3 4 0 0,-4-2 0 16,-1 1 0-16,1-3 0 0,-3-3 0 0,2 3 0 15,-6-4 0-15,1-3 0 0,2-1 0 16,2 0 0-16,-5-2-356 0,3-1-185 0,-4-5-95 15,6 4-120-15,-6-4-59 0,0 0 74 16,17-13-737-16,-6 2-926 0</inkml:trace>
  <inkml:trace contextRef="#ctx0" brushRef="#br0" timeOffset="89756.2">25457 4582 3811 0,'7'-9'-42'0,"-1"-1"86"0,-1 3 60 0,-5 3 34 16,0 4 11-16,0 0 2 0,0 0 33 15,0 0 29-15,0 0 1 0,14 22-10 16,-14-3-26-16,4 4-15 0,-4 2-11 0,0 1-20 15,2 2-16-15,-2-1-10 0,0 0-39 16,-2 1-69-16,2-2-83 0,0-2-100 16,0-1-113-16,0-3-106 0,0-2-124 0,2-6-139 15,0 0 53-15,0-4-509 0,-1-2-591 16</inkml:trace>
  <inkml:trace contextRef="#ctx0" brushRef="#br0" timeOffset="89899.33">25579 4479 2984 0,'-5'-21'44'0,"3"5"53"0,2 5 20 0,0 0 10 16,-1 4-11-16,1 7-11 0,-2-10-10 15,2 10-11-15,0-10-11 0,0 10-5 0,2-4-88 16,-2 4-121-16,0 0-164 0,15-3-233 16,-15 3 11-16,15 1 49 0,-1 1-169 0,-1 2-143 15</inkml:trace>
  <inkml:trace contextRef="#ctx0" brushRef="#br0" timeOffset="90299.59">26060 4231 2385 0,'-5'-6'310'0,"-3"4"-1"0,8 2 16 16,0 0 25-16,-23 13 50 0,14 1 17 0,-3 5-8 16,-3 12-10-16,3 5-29 0,1 12-24 15,4-7-28-15,1 3-33 0,3 0-28 16,-2-3-21-16,3-2-25 0,2 0-22 15,-2-2-13-15,2-9-22 0,2-7-19 0,-2 0-10 16,0-7-40-16,0 0-85 0,0-2 0 16,2-2 0-16,-2-1 0 0,0-9 0 15,0 9 0-15,0-9 0 0,0 0 0 0,0 0 0 16,0 0 0-16,0 0 0 0,0 0 0 16,-26-22 0-16,14 14 0 0,-3 2 0 0,-1 2 0 15,-2 1 0-15,-3 3 0 0,-15 6 0 16,2 6 0-16,-2 2 0 0,9 3 0 0,0 2 0 15,4 3 0-15,3 0 0 16,13 1 0-16,2-5 0 0,1-3 0 0,6 1 0 16,1 2 0-16,7-2 0 0,3 2 0 15,8 0 0-15,6-2 0 0,3-4 0 0,1-2 0 16,-7-3 0-16,1-2 0 0,-3-3 0 16,-2-2 0-16,-2 0 0 0,-6 0 0 0,6 0-41 15,-3-2-455-15,1 2-124 0,-4-4-200 16,-2 4-23-16,0-3 83 0,-10 3-808 15,0 0-1011-15</inkml:trace>
  <inkml:trace contextRef="#ctx0" brushRef="#br0" timeOffset="91033.52">26643 4496 4490 0,'-16'-4'68'0,"2"3"30"16,1-1 30-16,13 2 45 0,-16-2 53 15,16 2 48-15,0 0-9 0,-17 2-12 16,17-2 11-16,0 0 26 0,0 0-3 16,0 0-14-16,36 24-27 0,-1-10-20 0,12 6-23 15,3 4-20-15,1 0-18 0,-2 2-86 16,-1 3-79-16,-6 2 0 0,-6-2 0 0,-9-5 0 16,-10 3 0-16,0-1 0 0,-11-4 0 15,-4-1 0-15,-4-2 0 0,-2 3 0 16,-9 4 0-16,-7 1 0 0,2-3 0 0,-7 1 0 15,0-3 0-15,-4 0 0 0,4-2 0 16,0 1 0-16,2-4 0 0,1-3 0 0,9-5 0 16,1-1 0-16,1 0 0 0,4-1 0 15,0-1 0-15,0-3 0 0,7-3 0 0,-11 7 0 16,5-5 0-16,6-2 0 0,-7 3 0 16,7-3 0-16,0 0 0 0,0 0-375 15,0 0-630-15,0 0 97 0,0 0 96 16,17-17-919-16,0 5-1165 0</inkml:trace>
  <inkml:trace contextRef="#ctx0" brushRef="#br0" timeOffset="91484.77">27415 4527 4940 0,'-10'-11'288'0,"7"4"6"0,3-2-17 0,1 3-3 15,7-1-14-15,3 0-29 16,7 2-19-16,3-1-23 0,3 3-19 0,3 3-17 16,-1 0-19-16,-1 2-11 0,2 1-14 15,-2 5-15-15,-5-2-8 0,2 3-10 0,-5 3-5 16,-2 0-7-16,-1 2 2 0,-9-1-2 16,-1 3-48-16,0-1-16 0,-6 2 0 15,-4 0 0-15,1 4 0 0,-5 0 0 0,-1 4 0 16,-1-4 0-16,6-5 0 0,-1-1 0 15,5-3 0-15,0 0 0 0,2-2 0 0,4 0 0 16,1 2 0-16,5 1 0 16,0-2 0-16,2 3 0 0,4 0 0 0,1-1 0 15,4 5 0-15,-2 0 0 0,-2 0 0 16,3 4 0-16,-9-3 0 0,-2 0 0 0,-3 1 0 16,-6-1 0-16,0 5 0 0,-3-2 0 15,-4 1 0-15,-8 8 0 0,-2-6 0 0,-4 1 0 16,0-3 0-16,-2-3 0 0,-4-1 0 15,1-4 0-15,0-1 0 0,4-4 0 0,3-6 0 16,2-3 0-16,4-2 0 0,1-5 0 16,1-5 0-16,5-10 0 0,4-15-261 0,9-6-757 15,7-12 102-15,9-6-1123 16,13-12-1454-16</inkml:trace>
  <inkml:trace contextRef="#ctx0" brushRef="#br0" timeOffset="91868.01">28094 4441 5966 0,'6'-6'36'0,"-3"2"40"16,-3 4 25-16,0 0 42 0,9-6 26 0,-9 6 0 16,0 0-13-16,23 7-16 0,-8-2-12 15,1 4-10-15,0 1-17 0,7 7-9 0,-1 2-13 16,-6 3-7-16,2 2-6 0,-3 2-6 16,-3 0-6-16,-5-2-1 0,-1-3-3 0,-5 1 25 15,-1-2 21-15,0 5 13 0,-3 9-27 16,-7-2-82-16,4-2 0 0,-1-3 0 15,3-5 0-15,0 2 0 0,2-7 0 16,2 2 0-16,0-2 0 0,4 0 0 0,2 2 0 16,-1 0 0-16,3 2 0 0,2-3 0 15,-1 3 0-15,0-2 0 0,-1 0 0 0,7 8 0 16,-3 1 0-16,1-5 0 0,-4 0 0 16,0-2 0-16,-6-3 0 0,1 0 0 0,0-1 0 15,-4-3 0-15,0-1 0 0,-4 3 0 16,-1-1 0-16,-7 2 0 0,-1-5 0 0,-9 9 0 15,-3-6 0-15,-3-1 0 0,4-4 0 16,1-1 0-16,0-4 0 0,-1 0 0 16,2-2 0-16,1-4 0 0,0-1 0 0,1 0 0 15,-4-1 0-15,7-2 0 0,0 0 0 16,1-2-535-16,2 2-451 0,2 1-1282 16,-1 1-1670-16</inkml:trace>
  <inkml:trace contextRef="#ctx0" brushRef="#br0" timeOffset="95820.87">29662 4381 6488 0,'-2'-11'-98'15,"2"5"21"-15,0 6 6 0,0 0 8 16,0 0 48-16,0 0 90 0,6 29 50 15,-4-4 31-15,-2 18 29 0,-2 14 24 0,0 1 3 16,-3 2-5-16,1-1-5 0,0-2-1 16,0-2-10-16,-2-12-15 0,0 0-88 0,-1-1-88 15,0-3 0-15,-4-5 0 0,4-3 0 16,2-7 0-16,-3-3 0 0,4-6 0 0,-2-1 0 16,2-6 0-16,1 1 0 0,-1 2 0 15,2-5 0-15,-2 1 0 0,4-7-575 0,-3 5-260 16,3-5-68-16,0 0 95 0,0 0-916 15,0 0-1158-15</inkml:trace>
  <inkml:trace contextRef="#ctx0" brushRef="#br0" timeOffset="96157.11">29908 4880 4913 0,'0'0'77'0,"0"0"32"15,0 0 21-15,0 0 36 0,0 0 39 16,0 0 20-16,0 0 0 0,0 0-16 0,0 0-15 15,0 0-17-15,9 10-11 0,-9-10-10 16,10 3-12-16,0 1-18 0,-10-4-9 0,19 2-12 16,-12-1-10-16,-7-1-11 15,20-3-7-15,-20 3-6 0,16-7-11 0,-8 3 1 16,0-2-12-16,-6-1 0 0,-2 7-7 16,0-14-6-16,-4 7-5 0,-2 0-5 15,-5 0-4-15,-5 4 2 0,1 2-4 0,-6 1-20 16,3 1 0-16,-4 4 0 0,3 4 0 15,0-1 0-15,4 3 0 0,0 1 0 0,1 1 0 16,3 3 0-16,4-2 0 0,3-1 0 16,2 1 0-16,4 0 0 0,2 1 0 0,1-1 0 15,4 3 0-15,3-3 0 0,5-1 0 16,-1 2 0-16,2-6 0 0,3 0-12 0,10 1-360 16,-2-5-105-16,-5-3-93 0,-3-2-88 15,2 0-134-15,4-2 22 0,-2-3 80 16,-2-1-619-16,-1-4-768 0</inkml:trace>
  <inkml:trace contextRef="#ctx0" brushRef="#br0" timeOffset="96457.33">30301 4899 3468 0,'5'-18'27'0,"-1"1"92"0,-1 5 77 0,-3 2 71 15,2 0 62-15,0 3 44 0,-2 7 2 0,0-9-17 16,0 9-35-16,0 0 17 0,0 0 11 16,0 0-18-16,-11 29-32 0,6-8-30 0,-1 13-25 15,-2 2-26-15,4 5-22 0,-2 0-102 16,5 1-96-16,-3 0 0 0,-2-3 0 15,3-3 0-15,-1-3 0 0,-3-8 0 0,4-7 0 16,1-4 0-16,0-2 0 0,0-4 0 16,0 0 0-16,2-8 0 0,0 0 0 15,0 0 0-15,0 0 0 0,0 0 0 16,4-40 0-16,5 8 0 0,9-16 0 0,1-6 0 16,3-4 0-16,9-21 0 0,-1-1 0 15,3 1 0-15,-6 18 0 0,-1 7 0 0,-3 6 0 16,-2 7 0-16,-5 12 0 0,-5 10 0 15,1 7 0-15,-3 5 0 0,0 5-369 0,-1 0-256 16,-8 2-141-16,13 7-119 0,-5 2 85 16,0 1-814-16,-4 6-1054 0</inkml:trace>
  <inkml:trace contextRef="#ctx0" brushRef="#br0" timeOffset="96610.98">30204 5053 4835 0,'-16'-1'129'0,"5"1"17"15,11 0 1-15,0 0-12 0,-16-6-16 16,16 6-12-16,0 0-16 0,0 0-12 0,19-17-67 16,-4 12-96-16,5-2-130 0,3 1-142 15,9-3-163-15,0-4-164 0,4-1 64 16,9-4-512-16,2-3-599 0</inkml:trace>
  <inkml:trace contextRef="#ctx0" brushRef="#br0" timeOffset="96994.59">30810 4552 3376 0,'-3'-22'100'0,"-3"5"50"0,3 3 67 16,-3 4 66-16,2 1 33 0,1 0 24 16,1 2-27-16,2 7-31 0,0 0-3 0,0 0 21 15,-14 23-7-15,8 11-22 0,3 6-23 16,-8 13-21-16,6 7-5 0,-4 3-16 16,-2 3-25-16,-1 2-20 0,1 1-15 0,0-2-11 15,-2-2-14-15,6-3-97 0,0-8-24 16,2-11 0-16,1-4 0 0,1-11 0 15,1-6 0-15,0-5 0 0,2-5 0 0,0-1 0 16,0-4 0-16,0-4 0 0,0-3 0 16,0 0-196-16,0 0-22 0,9-25 2 15,-11 11 23-15,2-8 24 0,-3-3 14 0,-7-7 18 16,3 8 15-16,2 1 31 0,-8 6 31 16,6 2 28-16,2 3 35 0,-1 1 13 0,0 3 18 15,2 1 1-15,0 2 14 0,4 5 1 16,-4-12-6-16,4 12 3 0,0-7 5 0,0 7 3 15,0 0-3-15,13-8-7 0,-1 7-7 16,3-3-43-16,1-2-66 0,4 1-81 16,3 0-81-16,0-2-93 0,1 0-78 0,-2 0-60 15,8-5-53-15,-7 4-49 0,-1-2 6 16,-1 1 29-16,-1 0-589 0,-2 1-589 16</inkml:trace>
  <inkml:trace contextRef="#ctx0" brushRef="#br0" timeOffset="97389.34">30929 4984 2834 0,'12'-7'-55'15,"-5"4"73"-15,-1 0 61 0,-6 3 31 0,0 0 51 16,0 0 52-16,0 0 29 0,0 0 44 15,-10 24 35-15,-2-8 37 0,0 12 10 0,0-3-5 16,-1 5-21-16,1-1-33 0,0 0-26 16,11-4-32-16,-3-3-20 0,2-5-24 0,4 2-15 15,2-4-17-15,2 1-13 0,1-3-16 16,5-5-13-16,0 0-13 0,-1-3-10 0,2-5-12 16,0 0-8-16,6-5-46 0,-2-4-44 15,5 1 0-15,2-11 0 0,1-2 0 16,-2 3 0-16,-4-2 0 0,-4 5 0 0,-6 5 0 15,0 1 0-15,-2 2 0 0,-2 2 0 16,-1 1 0-16,-4 4 0 0,0 0 0 16,0 0 0-16,0 0 0 0,18 14 0 15,-15-1 0-15,5-2 0 0,-5 6 0 0,6 1 0 16,0 1 0-16,0-4 0 0,2 2 0 16,9 6 0-16,-5-10 0 0,2-1 0 0,3 0 0 15,-2-3 0-15,1-3 0 0,1-2 0 16,0-1 0-16,-1-3 0 0,1 0 0 0,-2-3 0 15,0-1 0-15,-1 0 0 0,0-2 0 16,-4-1 0-16,1-3 0 0,-1-2 0 16,-1 0 0-16,1-5 0 0,-4-2 0 15,3-8 0-15,-5-4 0 0,3 6 0 0,-7 3 0 16,6 0 0-16,-6 1 0 0,1 1 0 16,2 6-501-16,-1 1-499 0,2 0 100 0,4 5-1069 15,2-1-1388-15</inkml:trace>
  <inkml:trace contextRef="#ctx0" brushRef="#br0" timeOffset="98258.18">31853 5058 5644 0,'-8'9'-75'0,"-1"-1"57"0,1 4 47 0,-2-1 55 16,1 4 60-16,0-3 35 0,-1 4 14 16,1 0-17-16,1-2-14 0,0 0-16 15,2 0-15-15,1-3-8 0,-1 2-14 0,2-4-13 16,-1 1-6-16,-2-4-8 0,6 1 21 15,1-7 14-15,-10 5 2 0,10-5-13 0,0 0-8 16,0 0 3-16,-25-18-7 0,20 5-6 16,-2-7-18-16,3-1-70 0,2-3 0 0,2 5 0 15,0-1 0-15,0 4 0 0,2 3 0 16,-2 1 0-16,0 2 0 0,2 3 0 0,1 1 0 16,-3 6 0-16,0 0 0 0,0 0 0 15,0 0 0-15,33 14 0 0,-22-4 0 16,3 3 0-16,0 0 0 0,6-1 0 0,-4 2 0 15,2-4 0-15,-1 0 0 0,-4-4 0 16,0 1 0-16,-1-4 0 0,-2 1 0 16,1-4 0-16,-11 0 0 0,25-7 0 15,-11-2 0-15,-2-3 0 0,4-2 0 0,-3-1 0 16,0-1 0-16,5-6 0 0,-5 4 0 16,-5 7 0-16,-1 2 0 0,1 1 0 0,-3 3 0 15,2-1 0-15,-7 6 0 0,7-1 0 16,-7 1 0-16,0 0 0 0,11 13 0 0,-7-4 0 15,-1 3 0-15,2 2 0 0,-1-2 0 16,3 3 0-16,-1-1 0 0,-1 0 0 0,4-2 0 16,0-1 0-16,0 0 0 15,2-2 0-15,1-2 0 0,1-5 0 0,3 0 0 16,0-4 0-16,8-4 0 0,6-6-475 16,-1-2 3-16,-3-5 22 0,3-5 37 0,3-5 55 15,-3-4 56-15,-4-2 56 0,-1-5 60 16,-3-3 56-16,-3-1 66 0,-5 7 69 0,-2 5 85 15,-3 6 67-15,-6 8 66 0,0 3 19 16,-2 2 4-16,0 5 7 0,-6 4 26 0,6 4 28 16,0 0 16-16,-32 12 8 0,11 7-7 15,-1 2-21-15,6 3-290 0,0 3-13 16,5 0 0-16,4-3 0 0,0-1 0 16,3-1 0-16,4-3 0 0,0 2 0 15,4-5 0-15,0 2 0 0,1-1 0 0,-4-3 0 16,5-4 0-16,-2 1 0 0,1-3 0 15,-1-1 0-15,-2-2 0 0,-2-5 0 0,3 7 0 16,-3-7 0-16,0 0 0 0,0 0 0 16,-32 6 0-16,8-4 0 0,-15 2 0 0,0 3 0 15,-3 3 0-15,3 2 0 0,3 3 0 16,6-1 0-16,1 1 0 0,9-2 0 0,6-2 0 16,-1 1 0-16,8-2 0 0,-2 0 0 15,7-1 0-15,2 0 0 0,4-2 0 0,3 0 0 16,0 1 0-16,6-1 0 15,3 0 0-15,-2-2 0 0,6 3 0 0,-4-2 0 16,0 1 0-16,-1 0 0 0,-3-2 0 16,-3 0 0-16,0 2 0 0,0 0 0 0,-4-1 0 15,-3 3 0-15,-2-1 0 0,-4 1-606 16,-1 0-392-16,-7 3 105 0,-5 0-1043 0,-9 5-1358 16</inkml:trace>
  <inkml:trace contextRef="#ctx0" brushRef="#br0" timeOffset="99907.38">20639 5300 3531 0,'6'-14'218'0,"-4"4"-39"15,1 1-2-15,-2 2-17 0,-1 7-16 16,2-8-5-16,-2 8-33 0,0 0-17 0,0 0 45 16,0 0 37-16,0 32 28 0,-2 6 25 15,-2 25 2-15,2 4 15 0,-4 4 4 0,4 4-7 16,1 2-10-16,-1 0-10 0,0 0-17 15,0-4-17-15,6-5-11 0,-2-6 9 0,-1-5-16 16,3-17-15-16,0-1-12 0,-4-9-15 16,2-6-120-16,1-5-4 0,-2-3 0 0,-1-3 0 15,2 0 0-15,-2-3 0 0,0-3 0 16,-2 1 0-16,2-8 0 0,0 10 0 16,0-10 0-16,0 0 0 0,0 0 0 15,-1 7 0-15,1-7 0 0,0 0 0 0,0 0 0 16,0 0 0-16,0 0 0 0,0 0 0 15,0 0 0-15,-11 3 0 0,11-3 0 0,0 0 0 16,0 0 0-16,0 0 0 0,0 0 0 16,0 0 0-16,0 0 0 0,0 0 0 0,0 0 0 15,0 0 0-15,0 0 0 16,0 0 0-16,0 0 0 0,-9 4 0 0,9-4 0 0,0 0 0 16,0 0 0-16,0 0 0 0,0 0 0 15,0 0 0-15,0 0 0 0,0 0 0 16,0 0 0-16,0 0 0 0,0 0 0 0,0 0 0 15,0 0 0-15,0 0 0 0,-19-2 0 16,19 2 0-16,0 0 0 0,-19-2 0 16,9 2 0-16,10 0 0 0,-27 0 0 0,14 0 0 15,-1 0 0-15,-4-1 0 0,0 1 0 16,2-2 0-16,-5 2 0 0,-3 0 0 0,0 0 0 16,0 0 0-16,-5 0 0 0,-2 0 0 15,-8-2 0-15,-6 1 0 0,4 1 0 0,-5-4 0 16,-2 3 0-16,2-1 0 0,5 0 0 15,-1 0 0-15,7 2 0 0,7 0 0 0,2-1 0 16,2 1 0-16,3 0 0 16,6 0 0-16,1 0 0 0,0 0 0 0,5 0 0 15,9 0 0-15,-22 1 0 0,17-1 0 16,5 0 0-16,-12 7 0 0,6-3 0 0,6-4-575 16,-2 6-202-16,2-6-118 0,-2 10 64 15,2-10-908-15,0 0-1171 0</inkml:trace>
  <inkml:trace contextRef="#ctx0" brushRef="#br0" timeOffset="100761.51">19786 6346 4360 0,'19'-2'-191'0,"-1"-1"57"0,-5 1 49 0,-2 2 52 15,-1 0 59-15,-10 0 56 0,9-1 58 16,-9 1 49-16,0 0 32 0,0 0 13 16,0 0 4-16,0 0 11 0,-43-4 1 0,2 4 11 15,-2 1 1-15,-4 2 0 0,-3-3-13 16,-2 1-19-16,-13-1-19 0,2 0-19 0,-1 2-20 15,-3-1-16-15,1-1-9 0,-2 0-22 16,2 0-11-16,1 0-12 0,2-1-12 0,11-1-18 16,4 2-72-16,-2-1 0 15,3-2 0-15,-1 2 0 0,2 1 0 0,4 0 0 16,-2 0 0-16,2 1 0 0,-2 3 0 16,3-2 0-16,-2 1 0 0,5 0 0 0,1 3 0 15,4-5 0-15,-5 5 0 0,8-5 0 16,1 3 0-16,2-1 0 0,-1-1 0 0,-1-1 0 15,2 3 0-15,1-2 0 0,1-1 0 16,4 1 0-16,2-2 0 0,1 2 0 0,5 0 0 16,1-2 0-16,0 1 0 15,0-1 0-15,12 0 0 0,-17 0 0 0,8 3 0 0,9-3 0 16,-11 0 0-16,11 0 0 16,0 0 0-16,-18 0 0 0,18 0 0 0,0 0 0 15,-11 0 0-15,11 0 0 0,0 0 0 16,0 0 0-16,0 0 0 0,0 0 0 0,-18 0 0 15,18 0 0-15,0 0 0 0,0 0 0 16,0 0 0-16,0 0 0 0,0 0 0 0,0 0 0 16,0 0 0-16,0 0 0 0,-11 3 0 15,11-3 0-15,2 20 0 0,4 16 0 0,1 20 0 16,-1 8 0-16,2 7 0 0,-3 4 0 16,5 21 0-16,-5 3 0 0,-3-22 0 15,1-1 0-15,-1-1 0 0,0-4 0 16,-1-3 0-16,-1-3 0 0,2-4 0 0,-2-17 0 0,0-3 0 15,0-3 0-15,0-9 0 16,-2-7 0-16,2-5 0 0,0-1 0 0,-1-3 0 16,-1-1 0-16,0-3 0 0,-5-2 0 15,6-2 0-15,-5-2 0 0,6-3 0 0,-15-1 0 16,15 1 0-16,-17-12-717 0,6 3-254 16,-1-1 110-16,-1-4-1058 0,2-1-1340 0</inkml:trace>
  <inkml:trace contextRef="#ctx0" brushRef="#br0" timeOffset="101016.72">17597 7448 5727 0,'-4'-5'124'0,"4"5"3"0,-1-7 41 16,1 7 24-16,0 0 59 0,0 0 64 15,0 0 37-15,25 20 13 0,-6 2-25 0,3 6-110 16,10 7-230-16,4 3 0 0,-2-3 0 15,2 2 0-15,-4-2 0 0,0-4 0 0,-7-5 0 16,0-4 0-16,-2 1 0 0,-8-7 0 16,-4 0 0-16,1-5 0 0,-2 0 0 0,-5-5 0 15,1-1 0-15,-4-2 0 0,-2-3 0 16,0 0-418-16,0 0-507 0,0 0 12 16,-21-18 90-16,17 4-916 0,0-7-1170 15</inkml:trace>
  <inkml:trace contextRef="#ctx0" brushRef="#br0" timeOffset="101194.58">18139 7511 4947 0,'3'-1'79'0,"-3"1"48"0,0 0 42 16,0 17 73-16,-5-3 65 0,-3 3 52 0,-2 2 44 15,-5 8 18-15,1 1-1 0,-4-1-20 16,2 0-83-16,0 0-317 0,0-2 0 16,-1-3 0-16,5-3 0 0,3-3 0 15,4-3 0-15,-3-1 0 0,2-1 0 0,0-3 0 0,2-1 0 16,3 0 0-16,-1-2 0 0,2-5 0 15,-6 7-611-15,6-7-356 0,0 0 82 16,-12 0 102-16,12 0-899 0,-13-12-1117 16</inkml:trace>
  <inkml:trace contextRef="#ctx0" brushRef="#br0" timeOffset="102483.1">13449 8345 4429 0,'10'-7'-138'0,"-1"0"47"16,-4 0 49-16,4-1 56 0,-4-1 52 15,3 2 41-15,-3-1 37 0,2-1 41 16,-6 1 20-16,3 1 20 0,0 0 25 0,-4 7 6 16,3-12-4-16,-3 12-14 0,0-9-20 15,0 9-15-15,0 0-4 0,0 0-1 0,-59 23-8 16,22 3 2-16,-12 9-10 0,-13 13 6 16,-3 11-10-16,4-1 8 0,6 4-29 0,7-2-157 15,12-11 0-15,8-5 0 0,5 3 0 16,5-4 0-16,13-8 0 0,1-8 0 0,6-3 0 15,3-4 0-15,9 5 0 0,6-3 0 16,5-6 0-16,8-5 0 0,4-2 0 16,2-5 0-16,1-4 0 0,5-2 0 15,-8-4 0-15,-1 3 0 0,-5-2 0 0,-8 0 0 16,-6 0 0-16,-2 0 0 0,-2-1 0 16,-5-1 0-16,-4 2 0 0,-4-3 0 0,-3 0 0 15,-4-3 0-15,-6-1 0 0,-3 0 0 16,-4 1 0-16,-12 1 0 0,0 4 0 0,-2 2 0 15,8 2 0-15,5 2 0 0,-6 0 0 16,6 2 0-16,3 2 0 0,0-1 0 0,5-1 0 16,1 1 0-16,7-2 0 0,-3 2 0 15,8-3-572-15,0 0-425 0,0 0 107 0,0 0-1059 16,0 0-1370-16</inkml:trace>
  <inkml:trace contextRef="#ctx0" brushRef="#br0" timeOffset="102988.78">14209 9145 5218 0,'0'0'-36'16,"8"-3"34"-16,-8 3 16 0,0 0 9 0,0 0 34 15,0 0 82-15,0 0 45 0,11 14 24 16,-11-9 9-16,0 3 15 0,-2 5-10 16,0 2-9-16,-3 1-13 0,-4 3-22 0,0-1-15 15,-4 10-18-15,-1-4-14 0,0 0-10 16,-4 1-15-16,3-9-10 0,1-1-12 0,3-4-18 15,0-3-25-15,-1 1-52 0,-1-2-70 16,1-4-81-16,3 1-86 0,-2-4-90 0,11 0-113 16,-18-4-103-16,13-1-184 0,-1-2-37 15,3-1 71-15,1-4-642 0,4-2-802 0</inkml:trace>
  <inkml:trace contextRef="#ctx0" brushRef="#br0" timeOffset="103228.2">14817 8486 4069 0,'-6'-17'178'0,"2"2"54"0,1 6 31 0,1 2 0 16,0 1-2-16,2 6 47 0,0 0 30 16,0 0-5-16,-7 26-26 0,7-5-25 0,0 4-27 15,0 3-28-15,0 11-20 0,0 1-21 16,0-1-16-16,0-1-36 0,0 0-16 0,0-7-58 15,0-6-60-15,0 3 0 16,2-5-5-16,-2-3-210 0,2-2-105 0,3-2-139 16,-3-1-132-16,1-6-181 0,5-1-38 15,-3-5 77-15,5-4-725 0,-10 1-906 0</inkml:trace>
  <inkml:trace contextRef="#ctx0" brushRef="#br0" timeOffset="103578.33">15173 8434 4028 0,'0'-10'6'0,"0"1"57"16,0 2 43-16,0 7 22 0,0-8 15 16,0 8-2-16,0-5-15 0,0 5-14 15,0 0-11-15,0 0-7 0,0 0-8 16,0 0-7-16,0 0-3 0,17 19 2 0,-14-8 6 16,-1 2 15-16,-4 6-3 0,2-1-2 15,0 3-6-15,-1-2 4 0,1-1 9 0,0 0 10 16,1-1 4-16,-1-5 8 0,4 2-1 15,3-2 0-15,0 2 7 0,2-3-4 0,5 3-1 16,-1-2-10-16,3 2 6 0,-1-2 10 16,-3 3 8-16,2-1 20 0,-3 1 22 0,-2 0 24 15,-2-3-49-15,0 3-155 0,-3-2 0 16,-2 1 0-16,-2 0 0 0,-6 0 0 16,3 1 0-16,-5-3 0 0,-4 3 0 15,1-1 0-15,-3 0 0 0,2-1 0 0,-3-1 0 16,1-1 0-16,1-3 0 0,-1-1 0 15,3-2 0-15,2-1 0 0,0-4 0 0,9 0 0 16,0 0-517-16,-12-9-476 0,13 2 89 16,7-1-1061-16,4-3-1383 0</inkml:trace>
  <inkml:trace contextRef="#ctx0" brushRef="#br0" timeOffset="103796.52">15763 8840 5065 0,'8'4'-24'0,"-3"-1"82"16,-1 3 67-16,-4-6 70 0,0 13 61 0,-2-4 50 15,-1 3 38-15,-3 3-2 0,-7 13 0 16,1 2 12-16,-3 0-23 0,0 1-24 16,-4-1-117-16,0 1-190 0,-3 0 0 0,-4 3 0 15,5-5 0-15,0-2 0 0,2-2 0 16,0-3 0-16,0-3 0 0,4-3 0 0,3-4 0 16,-1-5 0-16,6-4 0 0,-7 0 0 15,5-5-503-15,9 2-305 0,-18-6-95 0,11-4 78 16,1-1-927-16,2-1-1184 0</inkml:trace>
  <inkml:trace contextRef="#ctx0" brushRef="#br0" timeOffset="104312.45">16649 8417 5120 0,'8'-21'42'15,"-5"2"69"-15,-1 6 59 0,2 3 44 16,-2 1 16-16,-2 2 1 0,2 2 6 15,-2 5 50-15,0 0 43 0,0 0 32 16,5 34-1-16,-2-8-3 0,1 15-220 0,-2 2-138 16,-1 0 0-16,-1 1 0 0,2-1 0 15,0 0 0-15,2-5 0 0,-2-2 0 0,-1-7 0 16,1-5 0-16,0-2 0 0,0-1 0 16,-2-6 0-16,2-1 0 0,-2-2 0 0,2-2 0 15,-2-1 0-15,0-2 0 16,3-2 0-16,-3-5 0 0,5 3 0 0,-5-3 0 0,0 0-1004 15,18-12 57-15,-4 5 99 0,1-6-986 16,10-8-1260-16</inkml:trace>
  <inkml:trace contextRef="#ctx0" brushRef="#br0" timeOffset="104664.75">17087 8602 4956 0,'0'0'35'0,"0"0"63"0,0 0 61 15,0 0 51-15,0 0 50 0,0 0 32 0,0 0 9 16,-32 19 10-16,26-9-4 0,2 4-33 15,0 1-17-15,4-3-9 0,2 3-39 0,3-2-25 16,0 2-94-16,2-1-90 0,6 0 0 16,1-3 0-16,3-2 0 0,0-2 0 0,0-2 0 15,2-3 0-15,-1-2 0 0,0-3 0 16,6-2 0-16,2-7 0 0,1-2 0 16,-2 0 0-16,-5 0 0 0,-6 0 0 15,-1 3 0-15,-2 0 0 0,-2 3 0 0,-4 2 0 16,1 2 0-16,-6 4 0 0,0 0 0 15,0 0 0-15,0 0 0 0,11 20 0 0,-11-6 0 16,-4 3 0-16,2 2 0 0,0 4 0 16,2 2 0-16,-1-1 0 0,1 0 0 0,1 0 0 15,-1 1 0-15,2-2 0 0,0-3 0 16,2-4 0-16,-1 1 0 0,-2-5 0 0,3-2 0 16,-2-1 0-16,0 0 0 0,0-1-546 15,1-1-432-15,1-2 84 0,2 0-1069 0,-3 0-1383 16</inkml:trace>
  <inkml:trace contextRef="#ctx0" brushRef="#br0" timeOffset="104862.97">17712 9060 5853 0,'0'0'120'0,"0"0"78"0,7 12 76 0,-7-3 55 16,-4 2 63-16,4 5 17 0,-3 3 1 15,-3 3-204-15,-1 11-206 0,-2 1 0 0,-3-1 0 16,-1-1 0-16,-5 2 0 0,3-5 0 15,-6 1 0-15,3-3 0 0,-2-3 0 0,3-2 0 16,4-6 0-16,-3-5 0 0,5-3 0 16,1-5 0-16,1-1 0 0,-3-2 0 15,12 0-780-15,-15-7-185 0,9 2 98 16,2-2-1030-16,1-3-1321 0</inkml:trace>
  <inkml:trace contextRef="#ctx0" brushRef="#br0" timeOffset="105349.16">18348 8508 4955 0,'9'-19'-19'0,"-3"2"76"16,0 4 57-16,-2 4 38 0,0 2 25 0,0 2 27 16,-4 5 5-16,1-7 15 0,-1 7 62 15,0 0 33-15,8 19 19 0,-6-2 0 0,0 8-4 16,-1 8-6-16,1 8-153 0,0 0-175 16,1 1 0-16,-1-1 0 0,0 1 0 0,-1-2 0 15,1-1 0-15,4-3 0 0,-4-7 0 16,-1-3 0-16,1-2 0 0,0-5 0 0,2-3 0 15,-2-3 0-15,0 0 0 0,-1-3 0 16,4-4 0-16,-1-2 0 0,-4-4 0 16,0 0 0-16,14-2-447 0,-14 2-451 15,22-13-1-15,-9 0 86 0,12-6-933 0,1-3-1178 16</inkml:trace>
  <inkml:trace contextRef="#ctx0" brushRef="#br0" timeOffset="105813.81">18951 8564 4487 0,'-1'-8'-113'0,"-5"1"67"0,2 0 53 0,1 0 38 16,-3 2 28-16,3 0 5 15,-2 0-5-15,5 5-10 0,-8-7-9 0,8 7-2 16,-1-5-14-16,1 5 0 0,0 0-6 0,0 0-4 16,0 0-8-16,0 0-6 0,0 0 0 15,0 0-2-15,0 0 6 0,0 0-6 16,0 0-2-16,0 0 3 0,0 0 0 15,0 0 0-15,0 0-2 0,0 0 23 0,0 0 25 16,0 0 26-16,0 0 10 0,0 0-4 16,0 0-10-16,0 0-6 0,0 0-6 0,0 0-11 15,0 0-4-15,0 0-7 0,0 0-7 16,0 0-5-16,0 0-7 0,0 0-7 0,0 0-2 16,0 0-2-16,0 0-2 0,0 0 0 15,0 0-2-15,0 0 0 0,0 0 0 16,0 0 0-16,0 0-1 0,0 0 3 15,0 0-6-15,23 11 4 0,-23-11 0 0,0 0-1 16,0 0-2-16,0 0 1 0,0 0-2 16,0 0-1-16,0 0-3 0,0 0-3 0,0 0 1 15,13-4 0-15,-13 4-3 0,0 0 0 16,0 0-1-16,12-2 0 0,-12 2-3 0,0 0 1 16,0 0-7-16,0 0-5 0,0 0-2 15,0 0-5-15,0 0-14 0,0 0-25 0,0 0-45 16,0 0-79-16,0 0-109 0,0 0-130 15,0 0-184-15,-25 11-59 0,25-11 67 16,-11 4-461-16,11-4-534 0</inkml:trace>
  <inkml:trace contextRef="#ctx0" brushRef="#br0" timeOffset="106563.43">18243 8637 3029 0,'-7'-4'86'16,"-1"0"57"-16,8 4 27 0,-12-8 48 16,8 3 34-16,1-4 30 0,-3 1 23 15,4-2 16-15,-1-1-1 0,1 1 2 0,2-4-7 16,0 2-5-16,2-5-24 0,1 3-20 16,5-3-23-16,-1 0-24 0,3 1-20 0,3 3-20 15,-1 3-20-15,-1-1-16 0,2 6-16 16,1 2-9-16,-3 3-12 0,5 6-33 0,-3 3-73 15,-1 7 0-15,1 9 0 16,-6 6 0-16,1 3 0 0,-8 2 0 0,-2 2 0 16,-8-2 0-16,-1 4 0 0,-6 4 0 15,-6 1 0-15,-1-2 0 0,-1 0 0 0,2-6 0 16,3-6 0-16,6-3 0 0,1-2 0 16,2-10 0-16,8-2 0 0,-1-2 0 0,4-2 0 15,2 1 0-15,3-4 0 0,7 1 0 16,1-5 0-16,9 1 0 0,3-4 0 0,12-5 0 15,1 3 0-15,-4 1 0 0,6-5 0 16,5 1 0-16,-8 0 0 0,-4 1 0 0,-6-1 0 16,-4 4 0-16,-7-3 0 0,0 3 0 15,-7 1 0-15,0-4 0 0,2 4 0 0,-11 0 0 16,11-2 0-16,-11 2 0 0,0 0 0 16,0 0 0-16,13 0 0 0,-13 0 0 0,0 0 0 15,0 0 0-15,0 0 0 0,0 0-60 16,0 0-977-16,0 0 97 0,2-5-1153 15,8 2-1504-15</inkml:trace>
  <inkml:trace contextRef="#ctx0" brushRef="#br0" timeOffset="106929.9">19100 8497 5526 0,'-7'-18'-90'0,"-2"4"73"16,-2 3 65-16,0 2 54 0,-2 0 59 0,1 2 37 15,-2 2 25-15,-6 3-4 0,1 1 2 16,-1 2-27-16,-4 4-3 0,1 2-17 0,-5 5-10 16,4 3-10-16,2 3-17 0,7-1-11 15,5 0-15-15,7-2-10 0,3-1-11 0,3 4-8 16,7 0-7-16,5 4-74 0,7 0-1 16,0-1 0-16,3-3 0 0,0 0 0 0,0 1 0 15,0-3 0-15,-3 1 0 0,-3-3 0 16,-2-2 0-16,-5-2 0 0,-3 0 0 0,0 2 0 15,0 0 0-15,-8-2 0 0,1 3 0 16,-2-2 0-16,-3 3 0 0,-6 0 0 16,-2 3 0-16,-2-2 0 0,-2 0 0 0,-9 1 0 15,2 1 0-15,-3-3 0 0,-1 0 0 16,4 0 0-16,8-6 0 0,-2-2 0 16,1-2 0-16,3-2 0 0,3 1 0 0,0 1 0 15,-2-1 0-15,4-1 0 0,7-2 0 16,-15 2 0-16,15-2 0 0,-10 2 0 0,10-2-823 15,-4 5-134-15,4-5-1223 0,0 0-1587 16</inkml:trace>
  <inkml:trace contextRef="#ctx0" brushRef="#br0" timeOffset="107203.14">19425 9113 6477 0,'0'0'136'0,"0"-7"36"16,0 7 30-16,0 0 23 0,1-6 9 0,-1 6 31 16,0 0 2-16,0 0-54 0,23 17-213 15,-13-5 0-15,-3 1 0 0,0 5 0 0,0-2 0 16,-3 5 0-16,-2-2 0 0,-4 5 0 16,-5-1 0-16,-4 7 0 0,0-1 0 0,-7 0 0 15,2-2 0-15,-5-7 0 0,-1 0 0 16,6-6 0-16,0-2 0 0,3-5 0 15,1-2 0-15,3-3 0 0,0-2 0 0,9 0-612 16,-14-7-360-16,12-2 77 0,2 1-1048 16,2-4-1362-16</inkml:trace>
  <inkml:trace contextRef="#ctx0" brushRef="#br0" timeOffset="107758.15">19925 8513 4962 0,'-3'-16'-54'0,"-1"3"70"15,0 1 64-15,4 1 62 0,-5 1 41 0,8-2 29 16,1 0 15-16,2-1-2 0,1 0-19 16,2 2-12-16,7-2-20 0,0 3-17 0,6 1-15 15,-3 5-16-15,1 0-15 16,-6 4-7-16,8 2-14 0,-4 3-4 0,1 2-15 16,0 5-2-16,-5 2-11 0,4 6-3 15,-4-1 1-15,-7 0-3 0,-3-2 16 0,-4 2 11 16,-2 3 11-16,-3-2 10 0,-6 10 1 15,-7-1-99-15,2-1-3 0,-6-3 0 0,7-1 0 16,2-5 0-16,3-5 0 0,2-5 0 16,4 2 0-16,1 0 0 0,1-3 0 0,4 1 0 15,0 1 0-15,1-1 0 0,6 1 0 16,-4-1 0-16,4 2 0 0,1-2 0 0,0 3 0 16,1 0 0-16,0 2 0 15,-1-2 0-15,-3 0 0 0,3 0 0 0,-7 3 0 0,4-3 0 16,-5 0 0-16,-2 2 0 0,-2-2 0 15,-5 2 0-15,2-1 0 0,-4 5 0 16,-2-4 0-16,-1 1 0 0,-1-3 0 16,-1-4 0-16,1 1 0 0,-1-1 0 0,1-2 0 15,4-3 0-15,-1-3 0 0,10 0 0 16,-17-14 0-16,13 2-50 0,2-5-990 0,10-13 122 16,5-3-1185-16,10-5-1513 0</inkml:trace>
  <inkml:trace contextRef="#ctx0" brushRef="#br0" timeOffset="108155.05">20510 8442 5487 0,'7'-15'5'0,"-1"7"70"0,0 1 42 0,0-1 34 15,-1 4 42-15,3 0 19 0,4 1 17 16,-3 2-12-16,6-1-20 0,-15 2-18 0,30 5-19 16,-12 1-7-16,-3 1-19 0,-3 4-11 15,2 1-10-15,-1 3-11 0,-4 0-5 0,-6 1-9 16,-1 1-1-16,-2 4-15 0,-2-3-72 15,-3 5 0-15,-4 6 0 0,-2-1 0 0,0-1 0 16,0-3 0-16,5-5 0 0,-2 1 0 16,5-2 0-16,1 0 0 0,0 0 0 15,2 0 0-15,4 1 0 0,-2 2 0 16,1-1 0-16,3 5 0 0,2 5 0 0,1 5 0 16,2 0 0-16,0-2 0 0,-2 1 0 15,-2 1 0-15,2-3 0 0,-6-4 0 0,-3-5 0 16,0 3 0-16,-3-2 0 0,-2 0 0 15,-4 7 0-15,-2-3 0 0,-3-2 0 0,-5-4 0 16,4-5 0-16,0-5 0 0,-5 0 0 16,1-4 0-16,1-1 0 0,-2-1 0 0,5-6 0 15,0-2 0-15,2 0 0 0,1-1 0 16,1-3 0-16,1 2 0 0,0-3 0 0,3 1 0 16,-1-2 0-16,-2 1 0 0,5 2-531 15,-3 2-447-15,3-1-1294 0,5 4-1674 16</inkml:trace>
  <inkml:trace contextRef="#ctx0" brushRef="#br0" timeOffset="108845.78">21184 9203 5948 0,'0'-8'-160'15,"0"8"68"-15,0-8 36 0,0 8 29 0,2-7 23 16,-2 7 31-16,0 0 33 0,0 0 38 16,0 0 24-16,0 0 11 0,33 21-7 0,-24-11-10 15,3 5 21-15,-1 2 14 0,-6 3 23 16,3 0 21-16,-4 2 9 0,-4 2 1 0,-4 0-6 16,-5 9-4-16,-4-1-6 0,-3-3-15 15,-7 0-97-15,1-2-77 0,-11 2 0 0,7-9 0 16,-3-1 0-16,-2-5 0 0,3 0 0 15,-1-7 0-15,8-1 0 0,1-3 0 0,-2-3 0 16,8-3-18-16,-6-2-478 16,3-3-179-16,4-4-215 0,3 0 63 0,4-3 84 15,4 0-802-15,6-4-988 0</inkml:trace>
  <inkml:trace contextRef="#ctx0" brushRef="#br0" timeOffset="109301.48">21552 8789 4133 0,'2'-15'67'15,"-2"3"52"-15,-4 3 19 0,4 4 13 16,0 5 41-16,0 0 47 0,0 0 43 16,0 0 19-16,-25 31 2 0,18-11-5 15,-3 8-7-15,0-2-17 0,9-4-25 0,-1-2-22 16,4-1-23-16,-1 4-16 0,7-3-12 15,2-1-9-15,1-3-13 0,4-5-116 0,1-2-38 16,-2-4 0-16,6-3 0 0,-1-6 0 16,3-1 0-16,9-5 0 0,-3-3 0 0,1-5 0 15,-2-1 0-15,-2-3 0 0,-2 1 0 16,-3-1 0-16,-2 5 0 0,-7 5 0 0,-1 1 0 16,-3 5 0-16,1 0 0 0,-4 4 0 15,-4 2 0-15,0 0 0 0,0 0 0 0,0 22 0 16,-2-7 0-16,-2 4 0 0,0 5 0 15,2 12 0-15,-1 0 0 0,3-5 0 16,2 6 0-16,-1-2 0 0,3-8 0 16,2-3 0-16,-3-3 0 0,6-1 0 0,-4-6 0 15,3 0 0-15,-1-2 0 0,0-4 0 16,2-1 0-16,-4 0 0 0,3-4 0 0,-3 1 0 16,-5-4 0-16,10 0 0 0,-10 0 0 15,0 0-108-15,13-10-621 0,-7 5-197 0,-2-1 67 16,0 1 91-16,2-3-865 0,-1-2-1071 15</inkml:trace>
  <inkml:trace contextRef="#ctx0" brushRef="#br0" timeOffset="109688.2">22173 8774 4350 0,'-4'-9'56'16,"0"2"49"-16,3 3 27 0,1 4 35 15,0 0 40-15,0 0 45 0,-23 13 22 0,17-5 13 16,0 5-3-16,2 2-8 0,2 1-19 15,-2-2-25-15,4 2-24 0,4 1-15 0,-2-1-19 16,0 1-18-16,4-2-12 0,2-1-10 16,-1-2-12-16,-2-2-7 0,6-3-49 0,0-1-66 15,0-3 0-15,1 3 0 0,1-4 0 16,1-2 0-16,-14 0 0 0,24-5 0 0,-11 0 0 16,2-3 0-16,3-5 0 15,-5 2 0-15,1-3 0 0,-1 0 0 0,-1-1 0 16,-3 1 0-16,-2 2 0 0,1 2 0 15,-4 1 0-15,2 2 0 0,-3 3 0 0,-3 4 0 16,0 0 0-16,0 0 0 0,0 20 0 16,-1-5 0-16,-5 9 0 0,-2 9 0 0,0 5 0 15,3-1 0-15,-4 1 0 0,0-1 0 16,4 3 0-16,-1-4 0 0,2-7 0 0,4-3 0 16,0-7 0-16,-1-1 0 0,2 0 0 15,-2-5 0-15,2 0 0 0,-1-5 0 0,2 1 0 16,2-3 0-16,-2-2 0 0,-2-4 0 15,5 7-863-15,-5-7-87 0,12 0 104 16,-12 0-1035-16,19 1-1306 0</inkml:trace>
  <inkml:trace contextRef="#ctx0" brushRef="#br0" timeOffset="109910.54">22672 9328 5213 0,'0'0'229'0,"0"10"46"0,0-4 55 16,0 7 53-16,-2 1 38 0,-2 4 21 15,0 6-11-15,-5 10-36 0,1 4-323 0,-7 7-72 16,1-7 0-16,-2 4 0 16,-4-10 0-16,2 7 0 0,-2-9 0 0,3-2 0 0,-2-4 0 15,2-2 0-15,2-4 0 16,1-7 0-16,3 0 0 0,2-6 0 0,-1-2 0 16,0-3 0-16,1 0-642 0,9 0-302 15,-16-7 70-15,13-1 93 0,-3 0-902 0,4-5-1120 16</inkml:trace>
  <inkml:trace contextRef="#ctx0" brushRef="#br0" timeOffset="110633.86">23596 8695 4315 0,'13'-10'-130'0,"-3"2"72"0,-5 0 60 16,1 1 57-16,-4 1 38 15,-2-3 30-15,0 2 21 0,-2 0 15 0,-4 0 2 16,1 1-4-16,-5 0-1 0,-2 3-12 16,1 2 0-16,11 1-6 0,-32 3 5 0,9 5-11 15,-8 6-2-15,3 1-14 0,-3 4-7 16,4 0-7-16,1 1-13 0,4 1-10 0,4-4-4 15,5-1 3-15,5-4 15 0,4 3 5 16,4-1 20-16,4 0 7 0,4 1 9 16,9 6-1-16,6-3-2 0,5 1-4 15,5 2-4-15,5 1-2 0,-6-5 1 0,-2 2-44 16,3 0-82-16,-5 1 0 0,-5-4 0 16,-8-2 0-16,-3-2 0 0,-3-2 0 0,-7 2 0 15,-2-2 0-15,-2 2 0 0,-3 0 0 16,-11 2 0-16,1-2 0 0,-6-2 0 0,-6 6 0 15,0-5 0-15,-2-4 0 0,6 0 0 16,-4-3 0-16,4-1 0 0,5-1 0 0,-4-4 0 16,5-1 0-16,2-4 0 0,1-1 0 15,-1-3 0-15,10 1 0 0,3-1-249 0,4 2-755 16,3-2 94-16,6-3-1140 0,13-4-1464 16</inkml:trace>
  <inkml:trace contextRef="#ctx0" brushRef="#br0" timeOffset="111036.52">23839 8839 5300 0,'0'-12'-58'0,"-1"2"69"16,-1 1 52-16,-2 0 39 0,0 3 26 15,3 1 11-15,-3-1-5 0,4 6-15 16,-5-8-14-16,5 8-9 0,-4-7-17 0,4 7-11 16,-1-7-35-16,1 7-39 0,0 0-43 15,0 0-39-15,0 0-27 0,0 0-26 0,0 0-13 16,0 0-3-16,0 0 15 0,0 0 13 15,0 0 12-15,0 0 17 0,0 0 9 16,0 0 13-16,0 0 5 0,0 0 27 16,0 0 26-16,0 0 24 0,0 0 20 0,0 0 25 15,0 0 18-15,0 0 5 0,0 0-3 16,0 0-8-16,0 0-7 0,0 0-4 0,0 0-7 16,0 0-3-16,10-6-3 0,-10 6-5 15,4-6-2-15,-4 6 0 0,1-5 7 0,-1 5 10 16,0 0 15-16,0 0 7 0,0 0 9 15,0 0 17-15,0 0 1 0,0 0 5 0,0 0 5 16,0 0 14-16,0 0 1 0,0 0 0 16,-12-9-8-16,12 9-9 0,0 0-12 0,0 0-5 15,0 0-13-15,0 0-13 0,0-5-38 16,0 5-64-16,0 0-68 0,0 0-77 16,0 0-83-16,0 0-78 0,0 0-58 15,18-3-72-15,-18 3-101 0,13 0-86 0,-13 0 52 16,19 0-542-16,-10 0-622 0</inkml:trace>
  <inkml:trace contextRef="#ctx0" brushRef="#br0" timeOffset="111754.68">23936 8753 3043 0,'0'0'-74'0,"-11"4"29"0,11-4 26 16,0 0 12-16,-12 0 24 0,12 0 21 15,0 0 19-15,0 0 12 0,0 0-4 0,-11 1-8 16,11-1-15-16,0 0-17 15,0 0-15-15,0 0-10 0,0 0-10 0,0 0-12 16,0 0-10-16,0 0-11 0,0 0-13 16,-13-4-14-16,13 4-12 0,0 0-11 0,0 0-16 15,0 0-9-15,0 0-14 0,-12 3-8 16,12-3 2-16,0 0 4 0,0 0 7 16,0 0 0-16,0 0 7 0,0 0 10 0,0 0 24 15,0 0 35-15,0 0 29 0,0 0 38 16,0 0 27-16,0 0 30 0,-3 5 27 0,3-5 30 15,0 0 43-15,0 0 36 0,0 0 45 16,-8 5 23-16,8-5 23 0,0 0 10 16,0 0 7-16,0 0-11 0,0 0-3 0,0 0-10 15,0 0 4-15,0 0-6 0,0 0 1 16,0 0 3-16,0 0-25 0,0 0-29 16,0 0-19-16,15-17-20 0,-7 10-20 0,0-2-11 15,1 1-4-15,-2-1-10 0,3-1-4 16,2-1-7-16,-5 5 6 0,-1-3 3 0,2 2-2 15,-4 0-68-15,-4 7-85 0,9-7 0 16,-7 3 0-16,-2 4 0 0,0 0 0 0,0 0 0 16,0 0 0-16,0 0 0 0,15 23 0 15,-11-6 0-15,0 8 0 0,-2-1 0 0,-1 13 0 16,3 0 0-16,0 2 0 16,0 2 0-16,0 0 0 0,0-2 0 0,-1-3 0 15,3 0 0-15,-4-8 0 0,0-6 0 16,1-1 0-16,-1-6 0 0,-2-1 0 0,5-2 0 15,-5-3 0-15,2 1 0 0,-2-2 0 16,0-1 0-16,0-1 0 0,0-6 0 0,-9 10 0 16,6-5 0-16,-7-2 0 0,-1 2 0 15,-2-1 0-15,-4-1 0 0,1 1 0 0,1-1 0 16,2 0 0-16,1 1 0 0,2-1 0 0,5 1 0 16,-3-2 0-16,8-2 0 0,-1 7 0 15,1-7 0-15,0 0 0 0,17 5 0 0,-6-4 0 16,6 1 0-16,2-2 0 15,2 0 0-15,-6 0 0 0,6 0 0 0,-6-2 0 0,3-1 0 16,-2 3 0-16,-5 0 0 16,0-2 0-16,-1 1 0 0,1-1 0 0,-4-2 0 15,3-1 0-15,-2 0 0 0,-3-2 0 16,3-1-579-16,-1 1-394 0,0-4 109 0,-2-2-1100 16,3-5-1383-16</inkml:trace>
  <inkml:trace contextRef="#ctx0" brushRef="#br0" timeOffset="112193.86">24433 8369 5396 0,'-7'-11'35'0,"0"2"60"15,3 2 41-15,-2 2 49 0,5-1 21 0,1 6 22 16,0 0 1-16,-3-10-17 0,3 10-22 15,15-1-18-15,-15 1-14 0,35 7-18 0,-1 8-12 16,6 8 3-16,0 10 2 0,-2 11 28 16,-4 6 32-16,-3 4-130 0,-6 6-63 0,-9 6 0 15,-2 8 0-15,-6 5 0 0,-7 3 0 16,-2 1 0-16,-1-3 0 0,-2 3 0 16,0-3 0-16,4-5 0 0,-1-4 0 15,1-8 0-15,1-6 0 0,1-13 0 0,4-4 0 16,-4-10 0-16,-1-6 0 0,-1-4 0 15,2-6 0-15,-2 1 0 0,-2-5 0 0,-3 4 0 16,-6 1 0-16,-14 4 0 0,-6-2 0 16,-17 1 0-16,-4-3 0 0,-7-1 0 0,-13-3 0 15,4-2 0-15,2 0 0 0,5-1 0 16,13-3 0-16,8 2 0 0,9-3 0 0,8-3 0 16,7-1 0-16,5 0 0 0,0 2 0 15,11-2 0-15,-7-7 0 0,7 7 0 0,5-15 0 16,9 1 0-16,5-4-991 0,-2-5-1457 15,4 3-1840-15</inkml:trace>
  <inkml:trace contextRef="#ctx0" brushRef="#br0" timeOffset="113092.71">12398 8576 2528 0,'4'-27'334'0,"-2"3"-47"0,-1 2-28 0,-1 3-8 16,0-2 13-16,2 6-1 0,0 1-12 16,-2 4-28-16,0 0-20 0,0 10 11 0,0 0 59 15,0 0 48-15,-11 58 24 0,-1 5 8 16,-8 28 4-16,-7 14 8 0,-2 8 17 0,1 9 5 15,1 1-56-15,4 1-331 0,4-9 0 16,7-5 0-16,10-9 0 0,6-27 0 0,6-5 0 16,11-6 0-16,2-5 0 0,5-7 0 15,6-10 0-15,2-7 0 0,4-6 0 0,5-9 0 16,-9-9 0-16,1-7 0 16,-2-3 0-16,3-5 0 0,-2 0 0 0,1-3 0 0,-3-3 0 15,-2 1 0-15,-2 0 0 16,-6-2 0-16,-8 3 0 0,0 1 0 0,-5-3 0 15,-3 1 0-15,2 0 0 0,-9-2 0 16,1-2 0-16,-2 0 0 0,-2-8 0 0,-1-2 0 16,-9-10-135-16,1-2-894 0,-9-9 108 15,4 1-1156-15,-6-8-1488 0</inkml:trace>
  <inkml:trace contextRef="#ctx0" brushRef="#br0" timeOffset="113325.01">12283 8266 6140 0,'-15'-3'75'16,"5"1"25"-16,3-2 30 0,7 4 30 15,-7-3 21-15,7 3 9 0,0 0 7 0,14-15-20 16,11 0-13-16,11-1-18 0,18-4-15 16,3-1-16-16,0 0-15 0,-2 7-8 0,-1-1-14 15,-15 6-63-15,0 2-31 0,-11 1-119 16,-7 4-91-16,-1 2-98 0,-8 3-111 0,1 4-113 15,-8 2-194-15,1 0-59 0,-6-1 89 16,-4 2-734-16,-2 1-896 0</inkml:trace>
  <inkml:trace contextRef="#ctx0" brushRef="#br0" timeOffset="114179.12">26085 8904 5338 0,'-27'3'46'0,"4"0"-46"16,5-2 2-16,2 1-7 0,5-1 10 15,-3-1 17-15,7 2 9 0,7-2 2 16,-8 3-1-16,8-3 9 0,0 0-2 0,60 7-2 16,12-8-4-16,46-5 1 0,32-2-6 0,73-11-3 15,21-2-11-15,27-6-1 16,21 0-5-16,24 2-4 0,21-5 0 0,16 4-14 16,11 2-35-16,12 5-27 0,-12 2-30 15,-24 6-3-15,-13 2 11 0,-31-4 7 0,-33 3 8 16,-34-1 7-16,-77 2 9 0,-25-2 19 15,-14-4 33-15,-31 4 64 0,-10 1 52 0,-11-3 52 16,-3 0 40-16,-19 1 23 0,-4 1 18 16,-3-2 0-16,-9 3-11 0,-4 2-12 0,-4 1-21 15,1 0-18-15,-5 2-20 0,-4 1-16 16,3-1-17-16,-2 1-15 0,-3 1-19 0,-5 3-34 16,10-5-69-16,-10 5-75 0,0 0-102 15,0 0-111-15,0 0-153 0,0 0-168 16,0 0-217-16,0 0 69 0,0 0 91 0,-56 7-587 15,30-7-728-15</inkml:trace>
  <inkml:trace contextRef="#ctx0" brushRef="#br0" timeOffset="115077.6">27721 7859 3446 0,'16'-13'-50'0,"-9"3"31"15,1 3 11-15,-6 3 9 0,-2 4 44 16,0 0 70-16,-19 23 56 0,-13 12 40 0,-22 26 18 15,-10 11 17-15,-11 10 5 0,-5 12 4 16,-27 34 2-16,-3-3-1 0,-1 0-4 0,11-2-8 16,21-27 2-16,3 0-7 15,8-5-3-15,4-5-12 0,12-9-14 0,5-5-21 0,17-19-16 16,1-2-16-16,9-4-18 16,-1-6-10-16,10-8-16 0,-1-6-14 0,2-7-11 15,7-4-41-15,-5-4-47 0,5-2 0 16,0-1 0-16,1-4-64 0,0-1-139 0,2-4-97 15,0 0-119-15,0 0-111 0,20-25-125 16,1 0-150-16,9-9 50 0,8-11 87 0,21-12-622 16,13-4-748-16</inkml:trace>
  <inkml:trace contextRef="#ctx0" brushRef="#br0" timeOffset="115344.47">29186 7928 3939 0,'-3'-7'161'0,"-9"4"-2"0,12 3 4 16,-47 18 20-16,-1 12 41 0,-24 23 58 0,-7 9 12 15,-12 10 5-15,-5 10-5 0,-35 32-10 16,6 0-27-16,3 1-20 0,2-6-26 0,32-27-18 16,4 7-15-16,6-5-20 0,8-7-15 15,9-3-15-15,7-7-13 0,10-6-14 0,12-14-11 16,6-7-14-16,5 0-54 0,3-10-22 15,7-5-24-15,4-4-131 0,0-5-95 0,3-5-100 16,6-4-120-16,3-4-136 16,-5-3-181-16,26-6 0 0,18-13 86 0,13-7-680 15,23-20-835-15</inkml:trace>
  <inkml:trace contextRef="#ctx0" brushRef="#br0" timeOffset="115578.99">30023 7956 3708 0,'5'-10'106'16,"-1"3"57"-16,-4 0 9 0,0 7 3 0,0 0 17 16,0 0 42-16,-38 38 59 0,0 3 52 15,-17 22 8-15,-8 6-14 0,-7 8-21 0,-2 5-30 16,-2 4-30-16,4 1-25 0,-5-1-23 16,9-2-24-16,-1-3-20 0,10-6-20 15,9-5-27-15,3-3-65 0,14-18-72 16,6-7-97-16,4-4-98 0,5-7-97 0,4-4-108 15,4-8-115-15,3-5-129 0,6-4-122 16,3-3 51-16,6-7-720 0,9-3-902 0</inkml:trace>
  <inkml:trace contextRef="#ctx0" brushRef="#br0" timeOffset="115801.04">30713 7924 4350 0,'0'0'111'0,"-20"18"39"0,-8 15 37 15,-8 14 65-15,-20 14 74 0,-5 9 41 16,-4 3 18-16,-8 12 6 0,1 4-10 0,-1 5-32 16,-2 4-36-16,4-2-29 0,1 4-42 15,5-3-139-15,2-3-103 0,2-6 0 0,8-4 0 16,7-5 0-16,1-5 0 0,12-21 0 16,3-5 0-16,1-2 0 0,4-5 0 15,0-3 0-15,9-11 0 0,-4-5-390 0,7-6-183 16,3-4-110-16,5-4-160 0,1-2 40 15,0-6 87-15,4 0-707 0,0 0-873 0</inkml:trace>
  <inkml:trace contextRef="#ctx0" brushRef="#br0" timeOffset="116694.4">28325 6579 3971 0,'8'-27'55'0,"-3"4"48"16,1 6 31-16,-2 5 36 15,-2 0 16-15,0 3 13 0,0 4 17 0,-2 5 32 16,0 0 32-16,0 0 25 0,-14 24-1 16,3 9-11-16,-6 9-24 0,0 7-27 0,-1 0-22 15,2 1-20-15,0-4-18 0,1 4-20 16,5-11-15-16,3-4-14 0,-1-1-14 0,1-3-66 15,-1-1-53-15,2-7 0 0,2-5 0 16,1-5 0-16,1-2 0 0,-2-1 0 0,2-3 0 16,1-1 0-16,1-6 0 0,-5 9 0 15,5-9 0-15,0 0 0 0,0 0 0 16,0 0 0-16,-19-24 0 0,12 14 0 16,-3-1 0-16,-3 0 0 0,-5 2 0 0,0 2 0 15,-3 2 0-15,-6 5 0 0,-13 5 0 16,0 2 0-16,2 5 0 0,-8 7 0 15,14 0 0-15,3-2 0 0,6 4 0 0,4 1 0 16,6-5 0-16,7 0 0 0,6-2 0 16,0 1 0-16,8-1 0 0,3 1 0 0,5-1 0 15,7 0 0-15,3-1 0 0,-2-5 0 16,1-4 0-16,11 2 0 0,-5-4 0 0,-2-1 0 16,-3-2 0-16,3-4 0 15,-2 0 0-15,5-2-138 0,2 0-174 0,-11-5-53 16,8-1-57-16,-8 0-33 0,1-2-23 15,-6-2-29-15,3-5-9 0,-1-3 0 0,0-2 28 16,1-2 64-16</inkml:trace>
  <inkml:trace contextRef="#ctx0" brushRef="#br0" timeOffset="116873.43">28365 7043 3016 0,'16'-23'-137'0,"-7"2"76"0,-2 4 77 0,3 3 76 15,-6 0 90-15,2 4 55 0,-2 2 44 16,-3-1 27-16,5 2 2 0,-4 2 14 0,-2 5-29 16,4-7-9-16,-4 7 24 0,0 0-2 15,0 0-12-15,1 25-24 0,-1-9-27 0,0 3-24 16,-1 7-21-16,-1 0-20 0,-2 6-19 15,-2 2-20-15,5-6-18 0,-3-6-49 0,-2 1-72 16,4-7-95-16,-2 2-98 0,2-4-98 16,-2-1-129-16,2-4-110 0,2 0-102 15,0-5-138-15,0-4 49 0,0 0-657 16,0 0-830-16</inkml:trace>
  <inkml:trace contextRef="#ctx0" brushRef="#br0" timeOffset="116994.74">28643 6879 3599 0,'2'-4'-44'16,"-2"4"36"-16,0-7 6 0,0 7 3 0,0 0 0 16,0 0 1-16,0 0-19 0,0 0-47 15,7-1-79-15,-7 1-116 0,0 0-127 16,24 3-101-16,-11-1 30 0,0-1-134 16,9 1-90-16</inkml:trace>
  <inkml:trace contextRef="#ctx0" brushRef="#br0" timeOffset="117301.96">28952 6865 1818 0,'0'0'156'0,"0"0"35"16,0 0 27-16,-23-5 20 0,23 5 9 16,-24 4 8-16,6 4 4 0,-1-1-4 0,2 3-15 15,-2-1-16-15,2 3-22 0,5 0-18 16,3 2-18-16,1 1-19 0,5-1-14 16,5-1-11-16,1 8-15 0,3-6-13 0,5-1-15 15,-1 3-11-15,1-1-4 0,0-1-8 0,3 0-2 16,-3 0-5-16,3 0-6 15,-5 0 2-15,2 1 11 0,-2-3 21 0,-4 3 41 16,-1-1 48-16,-4-3 41 0,-2 2 17 16,-2 3 4-16,-4-2-6 0,-3 3-17 0,-2-4-22 15,-5 8-18-15,-1-6-17 0,-1 0-15 16,-1-4-9-16,-1-1-14 0,4-3-15 0,2-3-79 16,-1-2-16-16,5-1 0 0,0-2-56 15,12 0-163-15,-20-7-100 0,11-4-122 0,3-3-136 16,6 1-158-16,0 1-65 0,6-6 65 15,-1 1-731-15,7-2-913 0</inkml:trace>
  <inkml:trace contextRef="#ctx0" brushRef="#br0" timeOffset="117561.5">29495 6883 4176 0,'-6'-8'135'0,"0"1"54"16,6 7 40-16,-18 0 50 0,18 0 36 0,-27 11 30 15,2 6 6-15,-2 5-7 0,2 4-21 16,-4 8-24-16,2 4-25 0,4 3-31 0,7-8-23 16,5-1-26-16,2 2-18 0,4-7-77 15,3-4-99-15,4-2 0 0,3-2 0 0,0-4 0 16,1 1 0-16,1-4 0 16,0 0 0-16,4-5 0 0,-2-1-115 0,2-2-197 15,1-1-79-15,-3-4-82 0,7-1-86 16,-1-5-97-16,0 2-117 0,2 0 43 0,2-4-692 15,0-3-874-15</inkml:trace>
  <inkml:trace contextRef="#ctx0" brushRef="#br0" timeOffset="117844.76">29573 7110 3818 0,'0'0'30'0,"-8"-6"84"0,8 6 53 16,0 0 54-16,0 0 48 0,-28 8 40 0,18-2 11 16,0 5 1-16,1 1-8 0,-2 4-16 15,3-2-27-15,2-1-23 0,0-1-23 16,6 0-23-16,0 0-20 0,4-1-17 15,4-3-18-15,2 2-15 0,3-3-20 0,2-2-24 16,2-3-13-16,2-2-9 0,1 0-9 16,2-5-5-16,1 0-47 0,-4-2-4 0,2 3 0 15,-6 0 0-15,-2-1 0 0,-1-1 0 16,-1 1 0-16,-7 0 0 0,-4 5 0 0,6-10 0 16,-6 3 0-16,0 7 0 0,-10-14 0 15,5 3 0-15,-4 3 0 0,-1-2 0 0,-2-1 0 16,0 3 0-16,1 1 0 0,2 2 0 15,-5 1 0-15,1 3-74 0,-1 1-410 16,2 1-145-16,-3 3-176 0,1-1-43 0,3 3 73 16,2-5-781-16,9-1-1000 0</inkml:trace>
  <inkml:trace contextRef="#ctx0" brushRef="#br0" timeOffset="118249.48">29820 7239 4468 0,'-15'10'112'15,"15"-10"41"-15,-5 4 28 0,5-4 22 16,0 0 13-16,0 0 1 0,0 0-19 0,0 0-26 16,0 0-15-16,0 0-16 15,26-15-32-15,-12 8-22 0,2-2-16 0,2-4-6 0,-1 4-8 16,0-3-8-16,-1 1-6 16,-3-4-5-16,-1 1-2 0,-3-3 1 0,-4 3-2 15,1 1 0-15,-2-3-3 0,-3 2-3 16,1 1-7-16,0 3-6 0,-4-1 3 0,0 3 2 15,1 0-5-15,1 8-5 0,-6-15 1 16,4 10-5-16,2 5 3 0,-5-7-1 0,5 7 0 16,-4-5 8-16,4 5 7 0,0 0 15 15,0 0 10-15,9-8 2 0,0 4 2 16,5 1-11-16,1 1-5 0,3 2 7 0,-2 2 5 16,4 1 18-16,3 2 21 0,-5 2 20 15,2 4 22-15,3 6 25 0,-3 1-10 16,-6 1-145-16,-3 0 0 0,-4 0 0 0,0 1 0 15,-2 3 0-15,-3-4 0 0,0-1 0 16,0 2 0-16,0-2 0 0,0 0 0 16,-1-2 0-16,-1-2 0 0,0-1 0 0,4-2 0 15,0-2 0-15,1 1-104 0,-4-3-613 16,5-4-200-16,-1-1 42 0,-5-2 93 0,22-2-849 16,-6-6-1070-16</inkml:trace>
  <inkml:trace contextRef="#ctx0" brushRef="#br0" timeOffset="118659.99">30774 6493 4643 0,'-7'-10'95'0,"0"3"44"15,3 3 28-15,4 4 23 0,0 0 59 16,0 0 48-16,-18 14 46 0,11 7 24 16,0 10 15-16,-5 6 13 0,1 10 2 0,0 4-1 15,-5 6-265-15,3-4-131 0,-3 0 0 16,1 0 0-16,1-2 0 0,3-1 0 0,4-13 0 15,-1-3 0-15,0-9 0 0,5-4 0 16,1-4 0-16,-2-2 0 0,2-2 0 0,0-5 0 16,2 0 0-16,0-8 0 0,2 7 0 15,-2-7 0-15,0 0 0 0,0 0 0 0,4-19 0 16,-4 4 0-16,-2 2 0 0,-2-3 0 16,-2 1 0-16,-1 1 0 0,-5 5 0 0,-3 1 0 15,0 6 0-15,-3 2 0 16,2 4 0-16,-5 2-119 0,1 6-16 0,-2 6 37 15,4-4 33-15,4 1 35 0,2 0 27 16,2 1 31-16,3 1 21 0,0-2 19 0,6-3 15 16,1 2 0-16,1-3-2 0,6 2-23 15,-1-3-58-15,3 1 0 0,0-3 0 0,5-1 0 16,-1-3 0-16,3 2 0 0,-4-2 0 16,2-3-234-16,-1-2-168 0,7-1-145 0,-2 0-193 15,3-4-98-15,2 0 63 16,8-2-808-16,-4-1-1025 0</inkml:trace>
  <inkml:trace contextRef="#ctx0" brushRef="#br0" timeOffset="119000.24">30893 7104 4377 0,'-15'3'33'16,"8"-1"35"-16,7-2 48 0,0 0 40 0,-11 5 46 15,11-5 26-15,0 0 8 0,0 0-2 16,0 0-12-16,0 7-20 0,0-7-20 15,0 0-17-15,0 0-20 0,0 0-13 0,0 0-13 16,33-7-9-16,-26 2-17 0,1 2-8 16,0-2-6-16,1-3-10 0,-5 1-4 0,-1-1-10 15,-3-2-7-15,0 1-3 0,-1-1-5 16,-3 1-5-16,-3 3-10 0,-6 0 7 16,-1 5-6-16,1 1 4 0,-7 1 2 15,1 6 1-15,6-2-1 0,0 6 10 0,1-3 1 16,3 4 4-16,2 0 3 0,0 4 2 15,5-3-7-15,4 1-4 0,1-1-1 0,-1 4-8 16,3-2-3-16,3-2-10 0,-1-1-19 16,3 0-44-16,-1-5-67 0,6 2-73 0,3 0-87 15,-4-4-97-15,8-1-110 0,-5 0-90 16,5-4-143-16,2-2-59 0,0-3 62 0,13-9-645 16,-1-2-808-16</inkml:trace>
  <inkml:trace contextRef="#ctx0" brushRef="#br0" timeOffset="119396.4">31583 6670 3926 0,'2'-14'151'0,"-7"7"57"0,5 7 57 16,-11 0 78-16,11 0 38 0,-23 21 36 0,4-1 9 15,-2 8-19-15,-4 10-8 0,5 3-21 16,0 3-19-16,7 3-19 0,-2 1-149 0,2 0-191 16,5-8 0-16,0-5 0 0,4-8 0 15,3-3 0-15,1-5 0 0,-2-2 0 0,4-1 0 16,-2-4 0-16,0 0 0 15,1-3 0-15,1-2 0 0,-2-7 0 0,8 5 0 16,-8-5 0-16,0 0 0 0,0 0 0 16,15-18 0-16,-15 12 0 0,0-5 0 0,-1-1 0 15,-6-2 0-15,0 3 0 0,-4-2 0 16,-7 5 0-16,-2 3 0 0,-7 3 0 0,-14 7 0 16,-8 9 0-16,3 6 0 0,1 6 0 15,5 5 0-15,1 2 0 0,9 3 0 16,1 0 0-16,13-5 0 0,2 0 0 0,8-6 0 15,4-3 0-15,2-3 0 0,4-2 0 16,3-2 0-16,0-1 0 0,2-1 0 0,0-2 0 16,5-6 0-16,-1 4 0 0,-1-5 0 15,-1-1 0-15,0 1 0 0,0-3 0 16,-4 1 0-16,-7-2 0 0,11 5 0 0,-7-3 0 16,-4-2 0-16,0 0-250 0,-11 13-782 15,-2-4 114-15,-9 2-1119 0,-6 4-1453 16</inkml:trace>
  <inkml:trace contextRef="#ctx0" brushRef="#br0" timeOffset="122646.57">13363 7489 1588 0,'2'-8'281'16,"0"-1"-39"-16,2 2-18 0,-2 0 14 0,-2 1 8 15,1 0-9-15,-1 0-10 0,0-1-9 16,0 7 11-16,0-11 7 0,0 11-6 0,0-8-16 15,0 8-16-15,0 0-16 0,0 0 22 16,0 0 27-16,0 0 11 0,0 0-2 16,2 39 1-16,-2-13-10 0,0 2-5 0,-2 11 0 15,1 0-6-15,-3 0 4 0,0 0-11 16,2-3-17-16,1 0-12 0,-3-7-22 16,0-5-14-16,2 0-31 0,-1-2-21 15,3-3-96-15,-1-3 0 0,-3-2 0 0,2-1 0 16,0-3 0-16,0-1 0 0,2 1 0 15,-1-3 0-15,1-7 0 0,0 12 0 0,0-12 0 16,0 7 0-16,0-7 0 0,0 0 0 16,0 0 0-16,0 0-131 0,0 0-273 0,0 0-119 15,0 0-139-15,7-21-219 0,-3 16 77 16,0-3 79-16,2-3-656 0,1 1-835 0</inkml:trace>
  <inkml:trace contextRef="#ctx0" brushRef="#br0" timeOffset="123193.81">14948 7651 4045 0,'0'-7'54'0,"0"7"43"0,0-16 29 0,3 9 20 15,2-3 19-15,1 2 17 0,1-3 1 16,4 4-4-16,3-1-12 0,1 3-16 16,0 2-12-16,0 1-9 0,1 2-9 15,-1 2-11-15,0 3 1 0,-2 3 13 0,1 0 21 16,-5 5 9-16,-3 0 27 0,-2 3 21 16,-6 1 12-16,-4 4 10 0,-9 2 7 15,-4 3 6-15,-2 0-14 0,1-4-73 0,-4-1-150 16,3-2 0-16,8-4 0 0,1-3 0 15,3-3 0-15,3-1 0 0,5-1 0 0,-1 0 0 16,2-7 0-16,3 10 0 0,8-4 0 16,5-1 0-16,6-1 0 0,3 0 0 0,0-2 0 15,2 1 0-15,2-3 0 0,-2 0 0 16,-1 2 0-16,-4-2 0 0,2 0 0 0,-9 0 0 16,0 2 0-16,1-2 0 0,-7 0 0 15,-9 0 0-15,18 1 0 0,-7-1 0 16,-11 0 0-16,0 0-656 0,7 2-338 0,-7-2 96 15,0 0 95-15,0 0-843 0,0 0-1084 16</inkml:trace>
  <inkml:trace contextRef="#ctx0" brushRef="#br0" timeOffset="123954.85">17129 7686 4708 0,'-8'-9'-70'15,"5"0"36"-15,-1 0 18 0,4 1 15 0,4-1 14 16,-1-1 7-16,7-1 3 0,2 3 1 16,1 1 2-16,2 2-5 0,0 0-4 0,1 3 1 15,0 4-1-15,2 1-4 0,0 2 8 16,0 4-3-16,-3-1 1 0,1 4 1 0,-5 2 11 15,-1-4 13-15,-3 4 15 0,-1-2 20 16,-4 0 21-16,-2 0 13 0,-2 0 15 16,-2 2 3-16,-3 1-4 0,-4-1-1 15,0 3-5-15,-1-1-6 0,1-1-2 0,2-3-12 16,2 0-3-16,-4-1 0 0,6 0-13 16,1 0-4-16,2-1-8 0,1 2-4 15,1-2-5-15,1-1-6 0,-1 1-6 16,4 0 0-16,2 1-8 0,-1 1-7 0,4 0-15 15,-6-1 11-15,5-2-3 0,-5 0 6 16,3 0 15-16,-4-3 21 0,-1 1 13 16,-1-7 20-16,7 12 19 0,-5-7 14 0,-2-5 19 15,-7 11-6-15,2-6-20 0,5-5-131 16,-17 5 0-16,3-4 0 0,1 0 0 0,-6 2 0 16,1-2 0-16,-4 1 0 0,1-2 0 15,1-2 0-15,-2 4 0 0,3-2-341 0,4 0-311 16,-29-6-310-16,38 6 102 15,6 0 87-15,0 0-793 0,0 0-1007 0</inkml:trace>
  <inkml:trace contextRef="#ctx0" brushRef="#br0" timeOffset="124593.28">18951 7940 4242 0,'0'-13'-30'0,"0"3"71"16,-1 1 57-16,-1 2 40 0,0 0 17 0,2 7 7 15,0 0-2-15,0 0 19 16,0 0 12-16,0 0 5 0,-18 15 4 0,11 1-10 16,3 1-17-16,1 4-4 0,1 1-18 15,0-1-13-15,4 0-10 0,1 3-9 0,1-4-12 16,5-2-13-16,0 0-3 0,2-3-6 16,1-5-17-16,1-3 3 0,3-1-7 15,0-3-10-15,4-3 0 0,2-3-10 0,8-8-5 16,1-1-12-16,-3-3-5 0,1 0 0 15,-4-5 6-15,-4 2 1 0,-1 0-5 0,-6 3-3 16,-3 3 2-16,0 2-6 0,-4 3-2 16,0 0-3-16,-1 4-4 0,-6 3-3 0,0 0 3 15,0 0 12-15,0 0 4 0,4 24-6 16,-6-8-4-16,0 2 2 0,-2 0-3 16,4 1 3-16,-2 2-1 0,2-2-5 15,0 2-2-15,2-3 4 0,2 0-13 0,-4-4-21 16,4-1-36-16,-4-1-37 0,1-1-43 15,2-3-46-15,1 0-80 0,0-2-108 0,-3-3-118 16,-1-3-163-16,0 0-153 0,10 2 77 16,-10-2-695-16,0 0-874 0</inkml:trace>
  <inkml:trace contextRef="#ctx0" brushRef="#br0" timeOffset="125238.92">20589 7760 3712 0,'3'-10'-87'0,"-1"2"60"0,0-1 50 16,-6-2 57-16,2 4 35 0,1 1 27 15,-8 1 23-15,4-2 3 0,-5 0 4 16,0 2 0-16,-1 1 0 0,-2 3-5 16,-2 1-1-16,-4 0-2 0,2 3-5 0,-7 4-8 15,1 2-13-15,-3 3-12 0,2 3-7 16,4-1-12-16,7-1-10 0,6-1-5 15,-2 4-16-15,9-4-5 0,4 5-2 0,8-2-10 16,5 8-4-16,8-1-6 0,2-2-3 16,-1 3-5-16,1-1-3 0,-2-3-7 0,-3 2 1 15,-1-1-13-15,-3-4-5 0,-7-5 1 16,-2 2 1-16,-1-1 23 0,-2-2 33 0,-4 0 25 16,-2 0 26-16,-4-1 5 0,-2 1 4 15,-3 1-6-15,-4-3-8 0,-5 2-14 0,2-1-7 16,-4 0-8-16,-1-2-11 15,1-3-14-15,-4 0-64 0,5-1 0 0,1-1-1 16,-2-2-134-16,4 0-104 0,2-4-128 16,3 1-162-16,0-2-176 0,6 0-150 0,1 2 85 15,4 3-791-15,0 0-1004 0</inkml:trace>
  <inkml:trace contextRef="#ctx0" brushRef="#br0" timeOffset="125834.97">22354 7874 4204 0,'0'0'-61'0,"-9"-7"64"16,9 7 61-16,-22-2 41 0,9 4 34 15,-10 3 35-15,-14 4 25 0,1 2 16 16,-9 12 10-16,-1-2-3 0,1 7-5 0,-2-2 4 16,11 5-16-16,4-1-9 0,7-7-14 15,7 1-7-15,-2 2-10 0,11-5-10 0,4-3-14 16,3-2-11-16,4-3-13 15,1 3-7-15,8-2-12 0,5 0-11 0,1-1-4 16,9 1-10-16,-1-3-6 0,-3-5-6 16,-2-1-6-16,-2-1-4 0,-4-3-4 0,0 1-6 15,-1-2-16-15,-4 0-25 0,-9 0 0 16,14-5 0-16,-12 1 0 0,-2 4 0 0,-2-12 0 16,2 12 0-16,-14-18 0 0,9 9 0 15,-6 0 0-15,1 2 0 0,0-1 0 0,1 1 0 16,0 2 0-16,-3 1 0 0,1 1-108 15,2 3-169-15,-2-2-109 0,11 2-126 0,-11-2-128 16,11 2-206-16,0 0 58 0,0 0 89 16,36-18-639-16,4 8-795 0</inkml:trace>
  <inkml:trace contextRef="#ctx0" brushRef="#br0" timeOffset="126172.04">23426 7838 3881 0,'-12'-6'108'16,"3"1"32"-16,2 2 39 0,-2-2 29 16,9 5 17-16,-5-5 14 0,5 5-18 15,0 0-17-15,-6-7-29 0,6 7-14 0,0 0-14 16,31-3-11-16,-6 7-16 0,9 2-12 15,0 4-10-15,-1-2-11 0,-7 6-8 0,-4-1 6 16,-9 3 49-16,-4-1 42 0,-5 6 29 16,-2-4 9-16,-2 4 13 0,-3 4 3 0,-8 3 1 15,4-3-58-15,1-3-173 0,1-2 0 16,-2 3 0-16,4-5 0 0,-1 1 0 16,2-2 0-16,0-4 0 0,2 3 0 15,0-3 0-15,2 0 0 0,2-1-99 0,-2-1-421 0,0-3-109 16,-1-1-185-16,1-2-38 15,-2-5 93-15,7 7-778 0,-7-7-980 0</inkml:trace>
  <inkml:trace contextRef="#ctx0" brushRef="#br0" timeOffset="126377.37">23487 8154 4547 0,'-12'-4'177'16,"5"-1"73"-16,7 5 48 0,-11-3 43 0,11 3 28 15,-7-6 13-15,7 6-4 0,0 0-22 16,0 0-19-16,0 0-34 0,0 0-29 0,25-11-95 15,-13 10-179-15,5 1 0 0,1 0 0 16,0 1 0-16,1-1 0 0,5 2-183 16,-6-2-368-16,1-2-181 0,-1 2-164 0,-1-1 75 15,-3 2 97-15,-2-1-733 0,-12 0-906 16</inkml:trace>
  <inkml:trace contextRef="#ctx0" brushRef="#br0" timeOffset="128391.81">3542 9852 4655 0,'4'-22'241'16,"-2"4"-1"-16,0 7-27 0,0 0-45 0,-1 3-50 15,-1 4-36-15,0 4 4 0,0 0 79 16,5 23 52-16,-5 18 28 0,0 23 14 16,2 9 15-16,0 11 6 0,-2 29 2 0,0 1-14 15,2 1-6-15,-1-2-126 0,-1 3-136 16,2-4 0-16,0-9 0 0,0-26 0 0,3-6 0 15,-3-4 0-15,2-6 0 16,-2-15 0-16,-2-5 0 0,0-2 0 0,0-10 0 16,0-6 0-16,-2-4 0 0,0-2 0 15,-2-2 0-15,3-4 0 0,-5-1 0 0,2-5 0 16,-6 0 0-16,3-5 0 0,7 0-22 16,-19-14-758-16,4-10-200 0,4-6 86 0,0-8 96 15,0-13-806-15,6-10-1045 0</inkml:trace>
  <inkml:trace contextRef="#ctx0" brushRef="#br0" timeOffset="128659.19">3407 9890 4778 0,'-19'-5'119'0,"8"0"38"0,-1 3 34 15,3-1 45-15,9 3 26 0,-13-6 24 0,13 6 7 16,-7-3-20-16,7 3-25 0,0 0-22 15,23-17-20-15,12 3-24 0,18-5-18 16,16 0-16-16,20-3-17 0,1-2-54 0,-18 5-79 16,-6 2-79-16,-2 2-68 0,-8-1-51 15,-15 8-48-15,-7-1-53 0,-9 2-36 0,-6 5-32 16,-7 1-19-16,-5 1-25 16,-7 0-54-16,0 0-77 0,0 0-142 0,0 0 47 15,-27 15-434-15,8-6-543 0</inkml:trace>
  <inkml:trace contextRef="#ctx0" brushRef="#br0" timeOffset="129309.82">3971 10231 3135 0,'0'0'155'0,"0"0"43"0,0 0 39 15,-29-8 32-15,24 4 42 0,-3-3 51 16,8 7 18-16,-8-12 4 0,4 8-24 0,1-4-24 16,1 1-30-16,2 7-34 0,0-10-27 15,0 10-27-15,5-7-22 0,-5 7-18 16,16-2-16-16,-16 2-14 0,31 9-11 0,-5 5-10 16,0 1-52-16,3 4-75 0,-4 0 0 15,0 1 0-15,-2 3 0 0,-3 1 0 16,-4 0 0-16,-3 0 0 0,-3-2 0 0,-3-5 0 15,-3 1 0-15,-2-3 0 0,0-3 0 16,-2-2 0-16,0 0 0 0,-2-1 0 16,2-9 0-16,-2 12 0 0,2-12 0 0,0 0 0 15,0 0 0-15,0 0 0 0,-11-29 0 16,11 10 0-16,4-6 0 0,1-10 0 0,6 4 0 16,1 0 0-16,3 6 0 0,-1-1 0 15,1 7 0-15,-4 5 0 0,5 4 0 0,-2 3 0 16,0 4 0-16,1 3 0 15,2 2 0-15,5 4 0 0,-4 3 0 0,2 3 0 16,1 7 0-16,-5-4 0 0,-2 3 0 16,1 4 0-16,-4-1 0 0,-1-3 0 0,-2 1 0 15,-1 0 0-15,1-4 0 0,-4 3 0 16,0-4 0-16,1-1 0 0,-3-3 0 0,2 2 0 16,-2-3 0-16,1-1 0 0,-1-1 0 15,0 0 0-15,-2-7 0 0,0 5-785 0,0-5-196 16,0 0 89-16,0 0-990 0,0 0-1305 15</inkml:trace>
  <inkml:trace contextRef="#ctx0" brushRef="#br0" timeOffset="129595.86">4584 9911 4853 0,'-1'-30'-64'15,"-1"9"48"-15,0 1 40 0,0 5 31 16,0 2 31-16,2 4 32 0,-3 0 21 0,3 9 9 15,0-7 38-15,0 7 82 0,0 0 48 16,7 41 28-16,-2 12 11 0,-1 13 5 0,-2 4 10 16,2 9-18-16,-4 3-55 15,1 23-297-15,-1-23 0 0,0 2 0 0,2-2 0 16,0 0 0-16,2-4 0 0,2-1 0 0,0-7 0 16,1-7 0-16,-1-7 0 0,-3-14 0 15,2-6 0-15,-3-7 0 0,4-10 0 16,-5-2 0-16,1-3 0 0,0-2 0 15,0-3 0-15,-2-4 0 0,0 1 0 0,0-6 0 16,0 0 0-16,0 0 0 0,0 0 0 16,-4-21 0-16,2 7-805 0,1-1-171 0,-1 2 88 15,0-1-990-15,-2 3-1302 0</inkml:trace>
  <inkml:trace contextRef="#ctx0" brushRef="#br0" timeOffset="130113.72">4936 10573 4861 0,'-11'-8'35'16,"11"8"64"-16,-9-7 32 0,3 1 41 0,2 1 32 15,-2-6 33-15,4 1 31 0,2-2 9 16,0 0-2-16,6-3-21 0,1-1-14 0,4 0-11 16,1 1-26-16,4 3-16 15,-1 1-13-15,4 2-15 0,-4 4-17 0,3 3-98 16,-2 2-44-16,2 5 0 0,1 2 0 16,0 3 0-16,-2 4 0 0,-2 2 0 0,1 7 0 15,-9-2 0-15,-1 0 0 0,-3-1 0 16,-6 4 0-16,-5 8 0 0,-3 2 0 15,-1-2 0-15,-1 0 0 0,-4-4 0 0,8-7 0 16,-1-6 0-16,2-2 0 0,4-2 0 16,2-2 0-16,-3-4 0 0,5-5 0 0,0 0 0 15,0 0 0-15,0 0 0 0,0 0 0 16,0 0 0-16,32-23 0 0,-19 18 0 0,1 0 0 16,1 0 0-16,-1 2 0 0,0 1 0 15,2 2 0-15,-1 0 0 0,2 2 0 16,0-2 0-16,-1 1 0 0,0 3 0 15,0-4 0-15,-3 3 0 0,1-3 0 0,-3 1 0 16,-1 1 0-16,-10-2 0 0,17 2 0 16,-10-2 0-16,-7 0 0 0,12 2-245 0,-12-2-698 15,0 0-2-15,0 0 104 0,0 0-933 16,0 0-1205-16</inkml:trace>
  <inkml:trace contextRef="#ctx0" brushRef="#br0" timeOffset="130796.97">5083 9394 4508 0,'0'0'-191'0,"-7"-6"55"16,7 6 47-16,-6-4 35 0,6 4 40 0,0 0 40 15,0 0 34-15,0 0 30 0,-10-5 31 16,10 5 19-16,0 0 3 0,0 0-10 15,0 0-10-15,0 0-12 0,0 0-4 0,0 0-7 16,12-12-1-16,1 9-6 0,7-3-8 16,2 1-6-16,11-4-12 0,1 2-1 0,0-2-10 15,-1 2-6-15,-1-4-2 0,-7 6-1 16,-5 0-11-16,-2 0 2 0,1 2-2 16,-6 1 7-16,7-1 11 0,-9 1 11 0,0 0 14 15,3-2 11-15,-3 3 22 0,1-3 16 16,-12 4-2-16,18-2 0 0,-18 2 8 15,23 2 5-15,-8 5 17 0,8 11 17 0,0 7 17 16,6 15 19-16,-6 11 3 0,-1 6-35 16,-3 8-177-16,-2 5 0 0,-3 24 0 15,-5 2 0-15,0 2 0 0,-2 0 0 0,0 3 0 16,1 2 0-16,-1 1 0 0,5-4 0 16,-3-4 0-16,2-22 0 0,1-6 0 0,1 1 0 15,1-4 0-15,1-5 0 16,1-1 0-16,-2-12 0 0,0-11 0 0,-3-3 0 15,0-4 0-15,-2-6 0 0,-2-8 0 16,1-1 0-16,-3-1 0 0,-1-1 0 0,2-3 0 16,-2-1 0-16,2-1 0 0,-5 1 0 15,-1-8 0-15,8 9 0 0,-5-6 0 0,-3-3 0 16,4 11 0-16,-1-9 0 0,-3-2 0 16,4 7 0-16,-4-7 0 0,0 0 0 0,5 5 0 15,-5-5 0-15,0 0 0 0,0 0 0 16,0 0 0-16,0 0-783 0,-19-28-194 0,13 15-1210 15,3-10-1593-15</inkml:trace>
  <inkml:trace contextRef="#ctx0" brushRef="#br0" timeOffset="131046.5">6402 9938 6566 0,'-22'0'178'0,"9"-2"20"0,1 1 10 16,3 1 21-16,9 0 39 0,-13-4 31 0,13 4-54 15,-8-3-245-15,8 3 0 0,-4-5 0 0,4 5 0 16,12-11 0-16,1 3 0 16,8-1 0-16,8-5 0 0,-7 6 0 0,10-4 0 15,-3 1 0-15,-4 5-403 0,-6-1-283 16,-2 2-170-16,-3 3-9 0,-3 4 94 0,-11-2-797 15,12 5-1010-15</inkml:trace>
  <inkml:trace contextRef="#ctx0" brushRef="#br0" timeOffset="131233.88">6274 10202 4697 0,'-12'9'150'16,"6"-2"41"-16,-1-2 40 0,3 0 50 16,4-5 52-16,-1 7 57 0,1-7 50 0,0 0-2 15,12 5-16-15,-12-5-39 0,33-2-148 16,-6-3-235-16,12-2 0 0,4-3 0 15,9-6 0-15,-5 1 0 0,-8 6 0 16,-6-1 0-16,-1 0 0 0,-5 3 0 0,-6 2 0 16,-6 0-341-16,-1 1-264 0,-3 1-100 15,-1 1-186-15,-4 0 80 0,-6 2 96 16,0 0-687-16,0 0-855 0</inkml:trace>
  <inkml:trace contextRef="#ctx0" brushRef="#br0" timeOffset="132145.31">7227 9199 4236 0,'-16'-4'149'16,"3"1"17"-16,3 0 25 0,2 1 29 15,8 2 35-15,-11-5 26 0,11 5 19 0,-10-4-2 16,10 4-16-16,-6-3-26 0,6 3-24 16,0 0-24-16,0 0-18 0,24-7-18 0,-7 6-21 15,3-1-15-15,5 0-14 0,2 4-7 16,0 0-17-16,7 3-5 0,-1 6-53 0,-5 5-40 16,-3 6 0-16,-5 6 0 15,-2 4 0-15,-7 4 0 0,1 2 0 0,-5 5 0 16,-1-1 0-16,0 3 0 0,-3-5 0 15,-1-1 0-15,5-1 0 0,-6-3 0 0,3-10 0 16,-2-3 0-16,3 1 0 0,-3-6 0 16,2-2 0-16,2 1 0 0,-4-6 0 0,0 3 0 15,2-4 0-15,1-1 0 0,-3 0 0 16,2-1 0-16,1-3 0 0,-5-4 0 0,13 2 0 16,-13-2-290-16,12-8-731 0,-4 1 95 15,-2-4-1099-15,2-1-1440 0</inkml:trace>
  <inkml:trace contextRef="#ctx0" brushRef="#br0" timeOffset="132450.22">7855 9022 5722 0,'-6'-8'49'0,"2"-1"42"0,3 4 17 0,-1 0 3 15,2 5 15-15,0 0 68 0,0 0 57 16,-2 43 27-16,2 0 18 0,4 13 2 0,1 8-4 16,3 7-17-16,-3 0-181 15,3 3-96-15,0-1 0 0,-1-1 0 0,1-1 0 16,-7 1 0-16,3-9 0 0,-4 2 0 16,0-3 0-16,-2-4 0 0,4-10 0 0,-4-6 0 15,2-3 0-15,0-8 0 0,0-7-321 16,0-5-204-16,0-7-52 0,0-2-73 0,2-5-92 15,1-2-25-15,-3-3 65 0,0 0-627 16,0 0-785-16</inkml:trace>
  <inkml:trace contextRef="#ctx0" brushRef="#br0" timeOffset="132677.1">7977 10012 3447 0,'9'-26'-46'0,"-4"3"75"0,4 5 60 0,-4-1 39 0,3 1 34 16,1 2 33-16,-1 4 30 16,1 0 27-16,-1 1 12 0,2 1 14 0,-3 3 8 15,4 4 7-15,0 1 3 0,-11 2 13 16,0 0 7-16,30 12 4 0,-21-2-8 0,1 2-1 15,-9 5-30-15,1 3-1 0,0-2-116 16,-4 3-164-16,2-1 0 0,-2-1 0 16,2-3 0-16,0-1 0 0,0-2 0 0,2-2 0 15,2-1 0-15,2-3 0 0,6 0 0 16,0-3 0-16,2-4 0 0,3-4 0 0,1 2 0 16,-2 1 0-16,4-3 0 0,-7 1 0 15,2-2 0-15,1 1-452 0,-7 0-547 16,-1 3 86-16,-8 1 105 0,0 0-899 15,0 0-1141-15</inkml:trace>
  <inkml:trace contextRef="#ctx0" brushRef="#br0" timeOffset="133063.76">6730 8981 5013 0,'0'-21'45'0,"0"1"39"0,0 6 31 15,-5 2 27-15,5 4 21 0,0-1 22 16,0 2 0-16,0 7-8 0,-2-12-16 0,2 12-16 16,0 0 39-16,0 0 38 0,21 52 13 15,-3 1 6-15,4 14 8 0,8 23 22 0,1 10 19 16,5 3-206-16,3 3-84 0,1 1 0 15,-3-1 0-15,1-3 0 0,1-2 0 0,-3-5 0 16,-4-7 0-16,1-5 0 0,-3-7 0 16,-5-16 0-16,-5-9 0 0,4-2 0 15,-3-5 0-15,-5-11 0 0,-2-7 0 0,-3-1 0 16,3-7 0-16,-4-5 0 0,-5-4 0 16,2 0 0-16,0-3 0 0,-2 0 0 15,3-3 0-15,-8-4 0 0,9 0 0 0,-9 0 0 16,8-11-133-16,-6 1-892 0,0-4 82 15,-4-3 106-15,-6-5-950 0,-3-7-1215 16</inkml:trace>
  <inkml:trace contextRef="#ctx0" brushRef="#br0" timeOffset="133261.76">6744 8997 5305 0,'-19'-12'89'0,"2"1"0"16,8 4-14-16,1 1-5 0,2-1-15 0,2 2-14 16,4-1-22-16,0 6-36 0,13-13-52 15,3 5-94-15,9 4-116 0,13 0-126 0,5 1-191 16,7 3-60-16,4 2 67 0,7 1-421 16,2 3-485-16</inkml:trace>
  <inkml:trace contextRef="#ctx0" brushRef="#br0" timeOffset="133674.69">8045 8758 3021 0,'-17'-10'332'0,"-2"4"-12"0,8-2-18 16,3 3-16-16,0 0-24 0,4 0-18 0,1-2-24 15,3 7-22-15,3-16-15 0,9 7-21 16,3 1-17-16,8 1-16 0,4 2 0 0,6 5-25 16,4 9 4-16,9 7 27 0,-2 11 34 15,-4 11 33-15,-6 9 27 0,0 25 13 16,-5 12-1-16,-8 0 5 0,-3 8 11 16,-2 2 19-16,-1 4-227 0,2-2-49 0,-4-2 0 15,3 0 0-15,5 2 0 0,0-3 0 16,2-8 0-16,-6-18 0 0,0-2 0 15,2-4 0-15,0-7 0 0,0-4 0 0,-1-4 0 16,-7-10 0-16,2-5 0 0,-1-3 0 16,-3-4 0-16,-2-7 0 0,0 2 0 0,-2-4 0 15,-1 1 0-15,-2-1 0 0,-2-1 0 16,0 0 0-16,-4 4 0 0,-3 2 0 0,0-4 0 16,-2 0 0-16,-2-1 0 0,-1 0 0 15,3-4 0-15,1-1 0 0,-2-3 0 16,3-3 0-16,1-3-531 0,6-1-477 0,0 0 116 15,-19-12-1067-15,15 0-1378 0</inkml:trace>
  <inkml:trace contextRef="#ctx0" brushRef="#br0" timeOffset="134040.75">8771 9201 5899 0,'-16'-4'193'0,"5"4"32"15,2-2 29-15,9 2 25 0,-12-1 27 16,12 1 23-16,0 0 8 0,0 0-13 0,-15-4-279 16,15 4-45-16,0 0 0 0,0 0 0 15,19-10 0-15,-2 5 0 0,6 1 0 0,1 1 0 16,0 2 0-16,0-3 0 0,3 2-345 16,-2-1-360-16,2 1-227 0,-7-1 73 15,0 1 94-15,-6 4-794 0,-1 1-1003 16</inkml:trace>
  <inkml:trace contextRef="#ctx0" brushRef="#br0" timeOffset="134210.79">8678 9516 4687 0,'-18'12'167'0,"5"-1"32"0,1-3 25 0,5-3 46 16,1 0 41-16,1-1 24 0,5-4 0 16,-8 7-13-16,8-7-29 0,0 0-30 0,0 0-26 15,0 0-22-15,28 4-45 0,-7-5-77 16,8-1-86-16,7-5-106 0,7 1-125 0,-6-3-140 15,5-1-165-15,1-1-191 16,4-2-124-16,-10-1 82 0,0 2-798 0,-4 0-1002 16</inkml:trace>
  <inkml:trace contextRef="#ctx0" brushRef="#br0" timeOffset="134645.47">9336 9000 4525 0,'-7'-7'150'0,"3"1"43"0,1 2 18 0,3 4 10 15,0 0 35-15,0 0 28 0,0 0 25 16,-23 27 3-16,17-8-11 0,2 5-15 0,1 2-25 16,3 0-27-16,3 8-22 0,1-1-16 15,5 1-20-15,2-5-112 0,3-1-64 0,1-3 0 16,3-3 0-16,-4-4 0 0,2-7 0 15,-1-4 0-15,1-2 0 0,0-3 0 0,5-4 0 16,-3-1 0-16,2-5 0 0,2 1 0 16,4-7 0-16,-3-5 0 0,-4 6 0 0,-2 0 0 15,-5 5 0-15,0 2 0 0,-5-5 0 16,0 5 0-16,-1 3 0 0,-6 3 0 16,10-2 0-16,-10 2 0 0,6 19 0 0,-5-2 0 15,1 8 0-15,2 9 0 0,2 2 0 16,-3 5 0-16,1-2 0 0,2 1 0 15,4-3 0-15,-5-2 0 0,4-3 0 0,-2-8 0 16,-2-1 0-16,-1-8 0 0,2 1 0 16,-3-5 0-16,-1 0 0 0,-2-3 0 0,2 1 0 15,0-2 0-15,0 0 0 16,1-2 0-16,-3-5 0 0,-5 11 0 0,3-6 0 16,0 1 0-16,2-6-559 0,-11 7-434 0,7-2 98 15,4-5-1058-15,-15 9-1374 0</inkml:trace>
  <inkml:trace contextRef="#ctx0" brushRef="#br0" timeOffset="138819.94">19161 7908 1785 0,'0'-12'135'0,"2"6"-20"15,-2 6-14-15,-2-9-21 0,0 2 0 0,1 2 5 16,-1-3 8-16,-6 1 3 0,3 1 10 16,-5 0 4-16,-3-2 2 0,-3 1-1 0,-3-1-8 15,0-1 3-15,-2 3-4 0,-1 0 2 16,-1 0 8-16,-12-5-2 0,9 6-4 15,-9-2-7-15,1 0-14 0,4 3-5 16,-6-1-8-16,-3 4-4 0,7-1-2 16,1 2-8-16,1 2-3 0,-12-1-9 0,0 3 0 15,4-1 1-15,0 2-4 0,-2 1 0 16,4 1 0-16,-1 1-5 0,3-1 2 0,2 2-6 16,-1-1-1-16,6 1-6 0,3-3 0 15,3 1-4-15,-2 3-3 0,2-1-2 0,2-2 0 16,-2 5-2-16,3-3 0 0,-4 1-1 15,5 0-2-15,-3 0 1 0,0 1-5 0,1 1 7 16,-5 2-1-16,2-3 4 0,5 0 0 16,-3 6-4-16,0-1 4 0,5-4-2 0,2 1 2 15,-2 1-4-15,-1 0 4 0,1 3 3 16,1-2 1-16,-2 6 3 0,-4 3 2 0,3-2 5 16,-2 0 3-16,2 0 0 15,0 1 7-15,1 1-3 0,4-5 1 0,-4 5 1 16,1-5 5-16,6-1 0 0,-1-4-3 15,-1 4-1-15,1-2-3 0,0 2-1 0,1 0-3 16,2-2 1-16,-6 5 1 0,6-1 6 16,0 1-2-16,1 1 2 0,-4 7-2 15,4 2-1-15,-1-4 2 0,3-2 4 0,1-2-5 16,-4 13 1-16,5-7 1 0,-1-6 4 16,3 3-7-16,0-6 1 0,0 4-1 15,-2 2-7-15,2 1-3 0,2-1-3 16,-2 0 2-16,0 1 1 0,2 9 7 0,3-2 3 15,3 1-1-15,2-3-2 0,-3 1-2 0,1-2-1 16,3 2-3-16,-3-5 4 0,-1 3-9 16,3 0-1-16,1-3 5 0,1 1-5 15,-2-5-4-15,1 2 6 0,1-4-1 0,-3-3 5 16,4 7-4-16,1-6 1 0,1 3-1 16,0-5 0-16,6 3 4 0,-2-1-1 0,2-1-17 15,3 0 16-15,3-2 5 0,-4-1-4 16,6 1-5-16,-1-5-3 0,1 1 4 0,2-1-7 15,-6-3-1-15,5 2 0 16,-1-5 3-16,-7-1-6 0,3 0 3 0,2-3-7 16,-1 0 1-16,-1 0-2 0,1-2 1 0,1 0 5 15,0-2 12-15,0 2 3 0,-1-2 12 16,-1-1 8-16,2-1-1 0,9-3 3 16,-2 3 2-16,0-3-4 0,1-2-1 0,-9 2-8 15,7-2-9-15,-1-2-34 0,0-2 0 16,-3 3 0-16,-6-2 0 0,6-1 0 0,-1 1 0 15,-4-2 0-15,1 0 0 0,-2 2 0 16,2-5 0-16,-1 2 0 0,-2-3 0 0,1 1 0 16,-6 2 0-16,5-2 0 0,-4 1 0 15,0 2 0-15,4-3 0 0,-5 2 0 0,-2 1 0 16,6-6 0-16,-1 6 0 0,-5 2 0 16,0-3 0-16,6-5 0 0,-4 1 0 15,0-4 0-15,-2 5 0 0,0-4 0 16,3-4 0-16,-3 0 0 0,-2 1 0 0,0-2 0 15,1-1 0-15,-3-1 0 0,3 0 0 16,-1-1 0-16,0 0 0 0,-1 1 0 0,1 3 0 16,-4 3 0-16,1 5 0 0,0-1 0 15,-5 2 0-15,5-1 0 0,-4 5 0 0,-1-2 0 16,-1 0 0-16,2 3 0 0,-5-1 0 16,3 1 0-16,1-2 0 0,-3-1 0 0,1 1 0 15,-1-3 0-15,2 2 0 0,-2-2 0 16,0-2 0-16,-1 0 0 0,-1 0 0 0,2 0 0 15,0 0 0-15,-2-1 0 16,2 2 0-16,-4-7 0 0,0 0 0 0,-1-9 0 16,-5 0 0-16,1 0 0 0,-7-4 0 15,-3-7 0-15,-4-1 0 0,-4 2 0 0,-4 1 0 16,-3 2 0-16,-6 5 0 0,-1 5 0 16,-8 5 0-16,-4 7 0 0,-4 7 0 0,-6 9 0 15,-3 8 0-15,-6 9 0 0,2 4 0 16,-10 16 0-16,19-4-218 0,6 1-574 0,4 2-165 15,2-3 89-15,13 0 97 0,6 4-788 16,4-5-1003-16</inkml:trace>
  <inkml:trace contextRef="#ctx0" brushRef="#br0" timeOffset="139925.51">18406 9957 4085 0,'0'-7'-131'0,"0"0"36"0,0 0 37 16,0-1 22-16,0 1 40 0,0-2 36 0,1 3 34 15,-1-3 27-15,2 2 18 0,0 0 13 16,-2 0 15-16,2 0 11 0,-2 7 2 15,2-8-2-15,-2 8-8 0,0-9-10 0,0 9-12 16,2-7-20-16,-2 7-18 0,0 0 2 16,0 0 21-16,0 0 13 0,3 35 14 15,-1 0 3-15,2 8 20 0,-4 16 16 0,2 6-2 16,0 5-2-16,-2 6-3 0,-2 3-6 16,0 1-10-16,0-3-13 0,0 1-16 0,-2-1-9 15,3-2-13-15,-3-3-6 0,0-3-11 16,1-4-12-16,1-7-6 0,-3-12-3 0,3-4-45 15,-1-7-22-15,1-5 0 0,4-8 0 16,-4-3 0-16,0-4 0 0,2-1 0 16,-2-2 0-16,0-2 0 0,2 1 0 15,-2-4 0-15,2 0 0 0,0-7 0 0,0 11 0 16,0-11 0-16,-2 5-61 0,2-5-264 16,0 0-105-16,0 0-94 0,0 0-109 0,-13-20-180 15,11 10 34-15,-4-3 78 0,4-5-634 16,-1-3-791-16</inkml:trace>
  <inkml:trace contextRef="#ctx0" brushRef="#br0" timeOffset="140339.44">18418 10029 3882 0,'-3'-11'67'0,"-5"5"0"15,-2 4-9-15,1 2 8 0,9 0 20 16,-27 10 27-16,9 1 25 0,-9 6 9 16,0 0 2-16,0 3-7 0,-1 0-10 0,-1-4-6 15,4 3-9-15,5-5-3 0,4-4-7 16,3-1 19-16,3-2 24 0,3-1 10 0,-1 0 17 16,8-6-37-16,0 0-9 0,0 0-22 15,22-21-3-15,1-3-17 0,14-6-4 16,1-4-13-16,0 2-11 0,0-4-3 15,-2 3-1-15,-1 2-11 0,-9 9-3 0,1 5-13 16,-8 4 0-16,-4 2-10 0,-3 6 6 16,-1 5-8-16,-11 0-4 0,21 10 29 0,-8 4 14 15,-1 3 3-15,3 9 25 0,1 3 12 16,-1 0 13-16,-2 0-4 0,2 1-7 0,3-3-7 16,-3 2-10-16,2-3-9 0,0-2-45 15,-3-5-28-15,-3-5 0 0,2 1 0 0,0-3 0 16,-1-3 0-16,0-1 0 0,-1 0-17 15,-2-3-215-15,1 1-81 0,-3-4-109 16,-3 0-111-16,-4-2-144 0,0 0-154 16,0 0 79-16,0 0-749 0,0 0-948 0</inkml:trace>
  <inkml:trace contextRef="#ctx0" brushRef="#br0" timeOffset="142335.22">19570 11412 4331 0,'0'0'-32'16,"0"0"44"-16,0 0 42 0,0 0 49 15,0 0 45-15,0 0 25 0,-24-9 12 0,24 9 11 16,-8-7 10-16,8 7 12 0,-5-11 9 15,1 7 7-15,4 4 1 0,-6-12-13 0,5 8-12 16,1 4-20-16,1-18-20 0,5 8-20 16,3-4-15-16,9-1-14 0,8 0-28 0,1-2-10 15,4 6-9-15,1 3-6 0,-1 6-9 16,-5 2-9-16,0 3-2 0,9 6-13 0,-2 4-5 16,-5 5-2-16,-6 2 3 0,-2 6-4 15,-7 5-2-15,-5-2 3 0,-10 0-4 0,-2 4-24 16,-9 1 0-16,-5-1 0 15,-2 6 0-15,0-10 0 0,-3-1 0 0,5-4 0 16,4-5 0-16,7-6 0 0,-3-2 0 16,5-1 0-16,0-4 0 0,3-1 0 0,2-5 0 15,0 11 0-15,0-11 0 0,14 11 0 16,-3-7 0-16,3 0 0 0,1-1 0 0,3 1 0 16,-2-3 0-16,4 3 0 0,-4-2 0 15,4-1 0-15,-3 1 0 0,2 0 0 0,-4-1 0 16,-2 1 0-16,3-2 0 0,-3 2 0 15,-4-2 0-15,-9 0 0 0,20 0-398 0,-20 0-321 16,12-4-203-16,-12 4 52 0,7-5 104 16,-7 5-770-16,0 0-980 0</inkml:trace>
  <inkml:trace contextRef="#ctx0" brushRef="#br0" timeOffset="142787.37">20668 11222 4392 0,'2'-10'73'15,"0"3"23"-15,-2 1 14 16,0 6 17-16,1-7 22 0,-1 7 11 0,-9-9 2 16,4 5 8-16,-4 1-6 0,-5 1-1 15,-4 2-11-15,-2 2 6 0,-13 7-11 0,-3-1 7 16,-1 4-6-16,1 0-2 0,2 4-8 15,6-1-1-15,3 1-14 0,6-1-6 0,7-1-1 16,7-3 1-16,1 3-1 0,4 0-4 16,5 0-3-16,6 4-8 0,5 1-11 15,7 2-4-15,0 1-14 0,1-4-2 0,3 2-54 16,0 1-16-16,0-2 0 0,-4-1 0 16,2 1 0-16,-5 0 0 0,-2-4 0 0,-7 1 0 15,1-2 0-15,-5-1 0 0,1 1 0 16,-7 0 0-16,1 0 0 0,-4-2 0 0,1-1 0 15,-7 3 0-15,-2-2 0 16,-1 2 0-16,-4-4 0 0,-2 0 0 0,-5 1 0 16,0-4 0-16,-12 1 0 0,-1 1 0 15,1-4 0-15,1-2 0 0,7-1 0 0,5 0 0 16,-2-2 0-16,10 2 0 0,-1-1 0 16,5-2-309-16,-5 1-412 0,14 0-219 0,-5-6 73 15,5 6 100-15,0 0-793 0,0 0-1003 16</inkml:trace>
  <inkml:trace contextRef="#ctx0" brushRef="#br0" timeOffset="143518.74">21418 11423 4159 0,'0'0'-100'0,"-17"-4"43"0,10 1 41 15,1-1 49-15,6 4 50 0,-11-5 42 16,7 1 26-16,4 4 9 0,-9-7 17 0,7 3 0 15,2 4-1-15,-9-7-6 0,9 7-13 16,-3-5-15-16,3 5-12 0,-8-4-17 16,8 4-14-16,0 0-11 0,0 0-10 15,0 0-7-15,0-7-8 0,0 7-6 0,0 0-2 16,0 0-7-16,35 7-6 0,-22-3-2 16,6-3-6-16,-2 1 0 0,6-2-2 0,3 2-7 15,1-2 2-15,2 0-5 0,-2-2 2 16,-1-1 0-16,1 1 3 0,0 0 1 0,-7 1 4 15,0-3-5-15,-6 4-6 0,2-2-1 16,-1 2 0-16,-15 0-4 0,19-1-2 16,-8 1-6-16,-11 0-29 0,16 0-27 0,-16 0-33 15,19 0-38-15,-19 0-57 0,17 1-85 16,-6 1-94-16,3-2-96 0,1 0-156 0,-5 0-104 16,-10 0 71-16,11 0-512 15,-11 0-618-15</inkml:trace>
  <inkml:trace contextRef="#ctx0" brushRef="#br0" timeOffset="144103.91">21346 11654 3261 0,'-17'2'54'0,"4"-2"25"0,3 0 21 0,10 0 33 16,-14 0 40-16,14 0 30 0,0 0 8 16,0 0-14-16,0 0-8 0,0 0-2 0,37-12-6 15,7 5-11-15,13-1-11 0,10 1-13 16,1 2-17-16,3-1-14 0,-1 3-7 16,1 0-15-16,-7 3-5 0,-12-2-11 15,-7 4-9-15,-2-4-9 0,-13 2-2 0,-5 0-9 16,-6 0 2-16,-4 0-9 0,0-2-1 15,-15 2-8-15,21 0-7 0,-11 0-21 0,-10 0-38 16,15 0-63-16,-15 0-93 0,11 0-119 16,-11 0-136-16,0 0-172 0,0 0-99 0,0 0 71 15,0 0-520-15,0 0-630 0</inkml:trace>
  <inkml:trace contextRef="#ctx0" brushRef="#br0" timeOffset="144755.73">21511 11368 3317 0,'0'0'18'15,"0"0"8"-15,0 0 9 0,0 0 4 0,0 0 26 16,31-15 37-16,-6 9 15 0,11 1 0 16,6 0-10-16,5 3-8 0,5 1-9 0,9-3-6 15,-9 4-14-15,-3 0-4 0,-1 2-5 16,-5 0-5-16,0-2-8 0,-15 1-5 15,-4-1-8-15,0 0 2 0,-9 0-6 16,-2 0 1-16,0 0-4 0,-3 0-1 0,-10 0-1 16,19 0-4-16,-19 0-5 0,14 0-18 15,-14 0-37-15,7 2-72 0,-7-2-91 0,0 0-130 16,0 0-204-16,-2 7-66 0,2-7 65 16,0 0-302-16,0 0-322 0</inkml:trace>
  <inkml:trace contextRef="#ctx0" brushRef="#br0" timeOffset="145421.44">22657 11162 2667 0,'-14'-8'187'0,"5"1"25"15,1 0 21-15,7-2 10 0,-1-1 11 16,4 0 11-16,1-1 4 0,7-2-19 0,2 1-22 16,4 1-22-16,5 1-23 0,0 3-14 15,4 6-19-15,1 1-14 0,10 1-12 0,1 8-24 16,-5 3-7-16,-4 3-14 0,3 0-7 16,-6 6-5-16,-4-2-9 0,-4-2-2 15,-5-1-7-15,-7-1 3 0,-5-2 12 16,-1 3 14-16,-5 2 13 0,-6 0 8 0,-6 6 7 15,-6-1 10-15,-1-3 0 0,2 1-3 16,9-7 3-16,3-3-11 0,-2-2-5 0,6-2-4 16,2 0-8-16,-1 0 3 0,1 0 13 15,5 1 11-15,0 1-10 0,7-1-19 0,-2 6-86 16,5-2 0-16,1 4 0 0,1-3 0 16,1 4 0-16,-1-1 0 0,1 2 0 0,-2-4 0 15,1 2 0-15,-5-3 0 0,0 1 0 16,-3-2 0-16,1 1 0 0,-5-2 0 0,-5 1 0 15,1-2 0-15,-5 1 0 0,-2-1 0 16,-3 0 0-16,-2-1 0 0,-6 0 0 16,1-2 0-16,1-3 0 0,-3 0 0 15,1-3 0-15,1 1 0 0,3-4 0 0,0 1 0 16,3-3 0-16,6-2 0 0,3-3-18 16,6-1-554-16,3-5-97 0,17-10-134 0,7 0-51 15,10-5 80-15,6 2-757 0,0-3-975 16</inkml:trace>
  <inkml:trace contextRef="#ctx0" brushRef="#br0" timeOffset="145708.6">23450 11125 4389 0,'13'-14'-47'0,"-6"1"56"15,-3 6 33-15,-1-1 22 0,-1 3 15 0,-2 5 3 16,0 0 11-16,0 0 7 0,0 0 10 16,-41 13 4-16,12 3 6 0,0 5 10 15,2 3-4-15,-3 5 1 0,8 0-6 0,4 2-10 16,5 1-16-16,9 1-4 0,4-5-7 15,4-6-6-15,4 7-2 0,5 0-12 16,2-3-4-16,4-2-3 0,2 0-9 16,2 0 0-16,0-3-5 0,-1-1 6 0,2 3 3 15,-5-3 19-15,-6-5 28 0,-2-1 13 16,-5 0 28-16,0-2 17 0,-6-2 18 0,-4 2 16 16,1 4 6-16,-9-2-8 0,-12 4-16 15,2-2-101-15,-4-1-72 0,-7-1 0 0,1-2 0 16,-4-2 0-16,-5-1 0 15,3-2 0-15,2-2 0 0,8-4 0 0,3 1 0 16,3-4-364-16,2 1-198 0,-1-6-176 16,1 2-152-16,8 0 83 0,0 1-836 0,0 2-1080 15</inkml:trace>
  <inkml:trace contextRef="#ctx0" brushRef="#br0" timeOffset="146942.84">23308 11158 4814 0,'-9'-8'13'0,"-1"1"18"16,2 0 27-16,-1 1 37 0,6 1 54 0,-6-1 39 16,4-2 30-16,-3-3 4 0,5 5 5 15,3-3-11-15,0 0-18 0,3-3-22 0,6 1-17 16,5-3-15-16,10-3-18 0,7 3-15 16,-1 2-8-16,4 3-12 0,-5 2-9 0,-8 2-11 15,1 4-10-15,-8 2-7 0,2 0-5 16,-3 3 0-16,-1 0-3 0,-5 5-2 15,-3-1 3-15,0 5 12 0,-6-3 8 0,-4 5 7 16,-1 0 3-16,-5 2-5 0,1-1-72 16,-5-3 0-16,3 1 0 0,-1 0 0 0,5-6 0 15,2 2 0-15,-1-4 0 0,5 0 0 16,-4 0 0-16,4-3 0 0,-1 3 0 16,4-6 0-16,-4 8 0 0,2-4 0 0,2-4 0 15,0 0-103-15,-3 8-280 0,3-8-92 16,-2 5-77-16,2-5-115 0,0 0-158 15,0 0 59-15,0 0 95 0,-4 5-604 0,4-5-735 16</inkml:trace>
  <inkml:trace contextRef="#ctx0" brushRef="#br0" timeOffset="148057.07">25597 11033 3871 0,'-1'-13'125'0,"-1"3"3"0,2 1-3 0,2 1-13 16,-1 2-12-16,9-1-4 0,2 1-10 16,4 0 0-16,9 3-7 0,4 3-6 0,11 2-6 15,4 5-9-15,-2 3-5 0,6 3-5 16,-3 7-5-16,-11-4-2 0,-5 5 0 0,-3-2 9 15,-2 4 14-15,-12-3 10 0,-3-3 24 16,-6 4 16-16,-3-4 26 0,-5 5 15 16,-11 7 21-16,-1 0 7 0,-4-4 0 0,-2 2-4 15,9-5-10-15,-2-5-8 0,7-3-9 16,-2 3 1-16,6-3-2 0,-1 0-7 16,4 1-7-16,2 0-7 0,0 1-2 0,2 3-2 15,2-2-34-15,0 0-92 0,-3 0 0 16,8 1 0-16,-4 2 0 0,-1-4 0 15,2-1 0-15,-5-2 0 0,1 2 0 0,2-6 0 16,-2 2 0-16,-2-1 0 0,0 0 0 16,-2 0 0-16,-2-2 0 0,1 0 0 0,-7 1 0 15,-4-2 0-15,-4 0 0 0,-5-1 0 16,-13-1 0-16,-4-3 0 0,-2-2 0 16,2-2 0-16,0-1 0 0,3-4 0 15,11 2 0-15,3-3 0 0,4-3-553 0,6-1-197 16,7-2-156-16,6 1 66 0,8-6 93 15,10-9-748-15,15-7-941 0</inkml:trace>
  <inkml:trace contextRef="#ctx0" brushRef="#br0" timeOffset="148400.79">26058 11164 4218 0,'14'-21'66'0,"-3"4"39"16,-1 3 34-16,-3 2 30 0,1 1 26 0,0-2 12 16,-1 3 5-16,0 2-5 0,4 1-38 15,-2 2-25-15,7 1-4 0,-2 3-12 0,6 2-16 16,2 4-9-16,1 4-15 0,6 4-2 15,-1 3-9-15,-3 3-10 0,0 3-7 16,-6-1-2-16,-2-1-6 0,-6 1 2 16,-2-4 10-16,0-1 9 0,-4 2 10 0,1 1 7 15,-1-4 8-15,-3 1-1 0,5 1 5 16,0 2 4-16,1 2-11 0,-1 0-6 0,-2-1-8 16,9 7-11-16,-4-5-7 0,0-1-3 15,-3-2-4-15,2-1-5 0,-1 0-4 0,-5-2-37 16,0-1-10-16,-3-1 0 0,-3 0 0 15,0 1 0-15,-5 0 0 0,-5 1 0 0,-2-3 0 16,-10 4 0-16,-8 0 0 16,-3-6 0-16,-1 1 0 0,-1-5 0 0,-3 0 0 15,5-2 0-15,6-2 0 0,3-3 0 16,6 0-622-16,-36-26-364 0,43 11 98 16,12 0 97-16,2-1-877 0,2 2-1104 15</inkml:trace>
  <inkml:trace contextRef="#ctx0" brushRef="#br0" timeOffset="148890.6">27176 11128 4430 0,'-13'-5'67'0,"4"1"43"0,-1 1 26 16,10 3 17-16,-11-4 21 0,11 4 20 16,-9-1 24-16,9 1-4 0,0 0-12 0,0 0-10 15,0 0-7-15,0 0-13 0,45 12-13 16,-7-2-20-16,13 5-16 0,5 4-8 16,-3 2-17-16,0 3-5 0,-3 1-15 0,-7 5-7 15,-6-3-8-15,-6 4-2 0,-15-3-5 16,-2 0-2-16,-10 0 6 0,-8-4 10 0,-4 9 9 15,-9-5 9-15,0 4 7 0,-3-5 3 16,-5-4-4-16,-4 2-44 0,4-1-50 16,-4-3 0-16,4-2 0 0,0-4 0 15,9-1 0-15,0-5 0 0,5-1 0 0,2-2-191 16,0 0-280-16,0-1-221 0,4-3-222 16,5-2 79-16,0 0 93 0,0 0-736 0,0 0-926 15</inkml:trace>
  <inkml:trace contextRef="#ctx0" brushRef="#br0" timeOffset="149188.97">27899 11303 4481 0,'-2'-23'170'0,"2"7"32"0,0-2 15 0,3 1 7 16,7 2 36-16,2-2 4 0,4-4-8 16,11 3-11-16,-4 10-18 0,0 4-20 15,-1 4-21-15,15 4-15 0,-2 8-17 16,-1 4-13-16,-5 4-15 0,-7 6-13 0,-3 1-11 15,-6 8-6-15,-7 1-9 0,-6 2-8 16,-6-1 5-16,-7 1-11 0,-3-2-47 16,3-3-26-16,-1-2 0 0,0-4 0 0,5-5 0 15,-2-7 0-15,8 0 0 0,-3-7 0 16,2 2 0-16,4-1 0 0,0-9 0 0,4 10 0 16,3-7 0-16,4-1 0 15,-11-2 0-15,34-5 0 0,-4-5 0 0,6-5 0 0,8-6 0 16,6-5-577-16,0-5-105 15,2-2-135-15,4-3-41 0,6-10 89 0,-10 9-757 16,0 1-972-16</inkml:trace>
  <inkml:trace contextRef="#ctx0" brushRef="#br0" timeOffset="149473.51">28968 11111 4188 0,'5'-15'-16'0,"-1"4"42"16,-2 2 33-16,-2 2 17 0,0 7 30 0,-6-5 26 16,6 5 35-16,-21 0 25 0,0 9 20 15,-10 3 18-15,1 7 29 0,-6 7 8 16,9-2-5-16,5 3-14 0,0 2-17 0,7 2-22 15,4 3-19-15,9-6-17 0,2-2-17 16,11 5-17-16,4 0-11 0,7-3-13 16,0 0-10-16,8 4-10 0,-5-6-10 15,-2-2-12-15,2 0-6 0,-4-2-50 0,-2 2-17 16,-10-3 0-16,0-4 0 0,-7 0 0 16,-2 1 0-16,-7 2 0 0,-8 5 0 0,-6 1 0 15,-4-3 0-15,-9 4 0 0,-4-1 0 16,-4-4 0-16,-4-3 0 0,1 0 0 0,6-9 0 15,-1 0 0-15,4 0 0 0,8-5 0 16,5-3 0-16,4 0-107 0,5-4-915 0,5-3 66 16,2 1 108-16,-2-2-940 0,9 6-1218 15</inkml:trace>
  <inkml:trace contextRef="#ctx0" brushRef="#br0" timeOffset="150643.91">30083 11587 4849 0,'0'-14'-71'0,"0"3"39"0,0 0 38 16,0 3 36-16,0 8 42 0,0-8 36 15,0 8 19-15,0 0 14 0,0-11-2 0,0 11 0 16,0 0-11-16,0 0 6 0,0 0 54 16,0 0 20-16,0 0-1 0,-12 25 1 0,9-9 6 15,-5 6 4-15,3 9-12 0,-3 4-3 16,0 3-8-16,1-1-12 0,-1 2-32 0,1 3-163 16,-1-2 0-16,0 2 0 15,3-3 0-15,1-1 0 0,0-2 0 0,2-8 0 16,1-6 0-16,1-5 0 0,-2-2 0 15,2-1 0-15,-3 0 0 0,3-4 0 0,-2-1 0 16,2 1 0-16,-2-4 0 0,2-6 0 16,-2 13 0-16,1-8 0 0,1-5 0 15,-4 9 0-15,2-6 0 0,2-3 0 0,0 0 0 16,-9 3 0-16,9-3-311 0,0 0-348 16,0 0-184-16,-16-6-45 0,16 6 96 0,-4-11-806 15,4 5-1038-15</inkml:trace>
  <inkml:trace contextRef="#ctx0" brushRef="#br0" timeOffset="151499.84">29986 11676 4562 0,'0'-15'-109'0,"2"-2"38"0,2 2 23 16,0 1 48-16,1-2 31 0,4-1 31 0,4-1 28 15,-1 2 11-15,12-3 1 0,-3 9-4 16,-1 1-1-16,7 8 2 0,-6 1 1 16,15 6-5-16,-4 7-1 0,3 2-1 0,-7 4-7 15,-3 3-3-15,-2 2-3 0,-8 2-2 16,-3 1 0-16,-6-3 9 0,-4-3 23 16,-4 1 18-16,-9 7 24 0,-1 0-9 0,-6-3-1 15,-2-2-8-15,-5-3-12 0,0 2-3 0,-2-5-5 16,3-2-2-16,3-7 6 0,5 0-1 15,3-4 1-15,4-1-5 0,-3-1-7 0,3-1-6 16,9-2 1-16,-13 3-5 16,13-3-2-16,-10 2-30 0,10-2-64 0,0 0 0 15,-13 5 0-15,13-5 0 0,1 9 0 16,-1-9 0-16,13 20 0 0,3-4 0 16,4 4 0-16,5 3 0 0,0-3 0 0,0 2 0 15,-2-1 0-15,1-2 0 0,-4-4 0 16,-7-1 0-16,-1-5 0 0,-1-1 0 0,-4-1 0 15,2 1 0-15,-4-2 0 0,-1 0 0 16,-1-2 0-16,-3-4 0 0,8 9 0 0,-8-6 0 16,0-3 0-16,0 0-353 0,-2 10-125 15,2-10-113-15,-6 4-150 0,6-4-111 0,0 0 82 16,0 0-729-16,0 0-944 16</inkml:trace>
  <inkml:trace contextRef="#ctx0" brushRef="#br0" timeOffset="151700.57">30514 11960 4264 0,'4'-13'80'0,"-4"3"57"16,3 2 41-16,-3 2 35 0,0 6 29 16,2-9-14-16,-2 9-15 0,0 0 4 0,0 0 40 15,0 0-6-15,0 0-23 0,-5 32-24 16,5-14-18-16,-2 1-18 0,2 2-16 0,-2 1-18 16,2-1-29-16,0-1-68 0,0 1-82 15,0-2-87-15,0 0-82 0,2-5-79 16,-2 1-103-16,0-3-84 0,0-1-124 15,0-3-176-15,-2-1 68 0,2-7-593 0,0 5-764 16</inkml:trace>
  <inkml:trace contextRef="#ctx0" brushRef="#br0" timeOffset="151840.23">30592 11841 3824 0,'0'-12'35'0,"-2"0"38"0,2 4 33 15,-2-3 19-15,2 5-9 0,0 6-13 16,-2-13-11-16,2 13-26 0,0-8-49 0,0 8-85 15,0-10-106-15,0 6-114 0,0 4-153 16,0 0-162-16,6-5 48 0,-6 5-271 16,0 0-312-16</inkml:trace>
  <inkml:trace contextRef="#ctx0" brushRef="#br0" timeOffset="152611.04">30773 11898 2486 0,'-4'11'123'0,"-2"-2"36"0,1 3 39 0,-1-1 18 16,-2 1 22-16,2 1 15 0,1-3 9 15,-1 1 2-15,5-1-10 0,-1 3-12 0,0-4-20 16,-1 2-14-16,3-2-18 0,3-2-13 16,1-1-20-16,3 1-11 0,-2-4-11 15,-5-3-11-15,24 2-15 0,-24-2-13 0,23-5-11 16,-10-2-4-16,-1 1-8 16,1 0-4-16,-2 1 13 0,-4-2 28 0,1 2 27 15,-2 1 1-15,-6 4-10 0,9-8-12 16,-9 8-17-16,7-3-10 0,-7 3 2 0,0 0 11 15,0 0-15-15,-3 25-3 0,1-10-1 16,-4 8 0-16,5 0-4 0,-3 12 0 0,2 5-42 16,0 1-37-16,0 0 0 0,4 4 0 15,-2-2 0-15,0 1 0 0,0-1 0 0,-2-2 0 16,0-3 0-16,1 0 0 0,-4-4 0 16,-2-3 0-16,-3-6 0 0,5-4 0 15,-11 5 0-15,-2-4 0 0,-4-3 0 0,-3-6 0 16,0 3 0-16,3-8 0 0,-3-2 0 15,2-1 0-15,-4-5 0 0,1-4 0 16,-10-1 0-16,2-5 0 0,5 0 0 0,8-1 0 16,6 3 0-16,4-2 0 0,4-3 0 15,5 4 0-15,6-7 0 0,6-2 0 0,11-4 0 16,11-8-34-16,9 0-279 0,6-2-32 16,3-2-32-16,5-1-23 0,13-9 2 15,4-2 8-15,0-3 31 0,-2-1 35 0,-7-1 36 16,-2-5 32-16,-4-3 30 0,-6-1 54 15,-5-3 47-15,-12 8 37 0,-3-4 46 16,-7 0 31-16,0-1 21 0,-6 2 30 16,-4 4 31-16,-5 15 22 0,-1 4 27 0,-3 9 12 15,-1 9-2-15,-2 0-13 0,0 6-9 16,-2 4-8-16,-4 2 2 0,4 5 6 0,-19 12 4 16,0 8-6-16,-4 11 2 0,1 12-4 15,-3 1-3-15,2 6-3 0,-1 0-4 0,8 2-10 16,0-2-3-16,1 0-10 0,6-10-6 15,3-4-3-15,0-2-8 0,4-6-6 0,2-5-4 16,2-3 0-16,0-4-1 0,0-3-3 16,0-2-2-16,4 0-1 0,-2-2-3 0,1-3 1 15,3-3-1-15,-8-3-7 0,15 5 0 16,-15-5-4-16,13 0-2 0,-13 0-5 16,13 2-4-16,-13-2-2 0,12 2-2 15,-12-2-1-15,0 0-6 0,11 4 2 16,-11-4-1-16,12 5 2 0,-6-2 0 0,1 3-6 15,1-1 9-15,0 1-7 0,3-2-2 16,-2-1-27-16,3 2-48 0,1 0-60 0,0-1-71 16,3 0-91-16,1-2-94 0,2-4-98 15,4-2-164-15,-2-1-60 0,2-4 72 0,5-4-456 16,1-4-570-16</inkml:trace>
  <inkml:trace contextRef="#ctx0" brushRef="#br0" timeOffset="152926.51">31854 11241 2937 0,'2'-17'34'0,"0"5"34"16,-2 5 4-16,0 7 51 16,0 0 48-16,0 0 50 0,0 0 21 0,-24 52 18 15,14-13 19-15,-3 14-4 0,2 5-13 16,-3 1-24-16,5 3-26 0,1-4-12 0,2 2-27 16,0-2-15-16,3-1-13 0,1-13-12 15,0 2-36-15,2-3-45 0,0-3-37 0,-4-2-33 16,2-9-25-16,2-4-15 0,0-5-1 15,0-2 2-15,0-4 9 0,0-1 21 0,2 0 30 16,-2-5 25-16,2 1 20 16,0-4 19-16,-2-5 31 0,6 9 31 0,-6-9 10 15,1 8 1-15,-1-8-7 0,4 6-16 16,-4-6-5-16,7 6-9 0,-7-6-14 0,13 5-7 16,-6-3-9-16,-7-2-33 0,17 2-82 15,-9-2-92-15,-8 0-98 0,19-2-132 0,-10-1-145 16,3-1-185-16,-4 2-109 0,-3-2 82 15,-5 4-626-15,0 0-801 0</inkml:trace>
  <inkml:trace contextRef="#ctx0" brushRef="#br0" timeOffset="154630.4">15931 10760 3784 0,'1'-18'-36'0,"1"2"33"0,3 5 33 15,-1-1 13-15,-2 1 26 16,-1 5 2-16,-1-1-7 0,0 7-3 0,8-3 56 15,-8 3 45-15,15 27 44 0,-2 7 28 16,7 20 16-16,-4 10 19 0,6 24-4 0,-6 6-16 16,0 4-5-16,-5 4-14 0,-1-2-15 15,-1-6-12-15,-1-20-2 0,-1-4-19 16,2-3-19-16,-6-5-9 0,3-5-16 16,-2-13-12-16,-3-5-9 0,-1-7-12 0,2-9-11 15,-2-4-9-15,0-3-6 0,0-3-59 0,0 1-20 16,0-3 0-16,0-3 0 15,0-1 0-15,0-7 0 0,-5 9 0 0,5-9 0 16,-11 1 0-16,11-1 0 0,-22-3 0 16,5 1 0-16,-12 0 0 0,-14 4 0 0,-9 0 0 15,-18 1 0-15,-11 3 0 0,-32-1 0 16,-7 3 0-16,-8-1 0 0,-8-4 0 0,2 1 0 16,-8 1 0-16,11-5 0 0,5-2 0 15,6-3 0-15,9-2 0 0,26 0 0 0,1-3 0 16,10-2 0-16,1-2 0 0,11 0 0 15,4-3 0-15,9 0 0 0,3 1 0 0,16 0 0 16,1 2 0-16,5-3 0 16,7 5 0-16,5-2 0 0,2 5 0 0,3-4 0 15,1 3 0-15,3-1 0 0,1-1 0 16,0 4 0-16,0-1 0 0,-1 1 0 0,3 1 0 16,-2 0 0-16,2 7 0 0,0-8 0 15,0 8 0-15,-1-9 0 0,1 9 0 0,0 0 0 16,0 0 0-16,0 0 0 0,6 27 0 15,1 4 0-15,5 16 0 0,-3 9 0 0,5 2 0 16,-3 7 0-16,-1 3 0 0,1 1 0 16,0 2 0-16,-1-1 0 0,1-7 0 0,-3-2 0 15,4-6 0-15,-5-4 0 0,2-12 0 16,-1-4 0-16,-2-4 0 0,0-7 0 16,-3-8 0-16,1-1 0 0,-2-4 0 0,2 1 0 15,-2-5 0-15,-1 2 0 0,-1-1 0 16,2-1 0-16,-2-2 0 0,0-5 0 15,2 11 0-15,-2-8 0 0,0-3 0 0,0 9 0 16,0-9 0-16,3 5 0 0,-3-5 0 16,0 0 0-16,2 7 0 0,-2-7 0 0,0 0 0 15,0 0 0-15,0 0 0 0,0 0 0 16,0 0 0-16,0 0-559 0,0 0-456 0,0 0 112 16,-12-22-1040-16,6 16-1364 0</inkml:trace>
  <inkml:trace contextRef="#ctx0" brushRef="#br0" timeOffset="154934.76">13873 12734 5527 0,'-7'-6'31'16,"0"0"43"-16,1 3 13 0,6 3 20 0,-6-7 28 15,6 7 43-15,0 0 17 0,-8-7-3 16,8 7 16-16,0 0 25 0,0 0 8 16,0 0-15-16,32 17-18 0,-16-6-26 15,4-1-12-15,-4 1-14 0,4-1-115 0,-2 0-41 16,3 0 0-16,-1 0 0 0,-2-1 0 16,0 0 0-16,-3-2 0 0,-2-1 0 15,-2-1 0-15,-1 0-179 0,-2-1-183 0,-1 0-93 16,-1-1-112-16,-6-3-114 0,11 0-156 15,-11 0 77-15,0 0-719 0,19-11-928 0</inkml:trace>
  <inkml:trace contextRef="#ctx0" brushRef="#br0" timeOffset="155113.57">14344 12669 4421 0,'2'-7'96'0,"-2"4"5"0,0 3 15 16,0 0 37-16,0 0 49 15,0 0 49-15,0 0 38 0,-39 16-7 0,25-6-9 16,-1-1-26-16,-3 4-22 0,5 1-21 15,-2 1-15-15,2-1-27 0,-1 0-14 0,5-2-24 16,0 0-58-16,-2 0-66 0,4 0-99 16,1-2-103-16,-1-2-120 0,5 3-124 15,-2-2-131-15,2-2-192 0,0 1 3 0,0-3 87 16,2-5-576-16,-2 9-715 0</inkml:trace>
  <inkml:trace contextRef="#ctx0" brushRef="#br0" timeOffset="156769.94">13157 13948 3526 0,'-11'0'33'0,"2"-5"46"0,3 3 35 15,6 2 31-15,-10-9 23 0,8 3 4 16,2-1 0-16,2-1-5 0,8-5-7 0,3 1-12 15,8-6-11-15,4 2-9 0,1 3-14 16,5 1-9-16,-1 5-7 0,-5 3-15 16,0 3-3-16,-3 1-10 0,5 1-6 0,-2 5-6 15,-2 1-5-15,-1 1-3 0,-6 2 9 16,0 4 4-16,-5 1 22 0,-4 1 24 16,-7-1 25-16,0 1 16 0,-11 14 5 15,-4 0 5-15,-6-1 2 0,-2 0-7 0,-5 4-5 16,3-7 4-16,0-5 2 0,3 1-1 15,6-9-6-15,3-1-3 0,3-2-21 0,2-2-125 16,5-2 0-16,-3 0 0 0,4 0 0 16,2 1 0-16,0-7 0 0,9 15 0 0,1-4 0 15,-2-1 0-15,9 2 0 0,-2 0 0 16,0 1 0-16,6 6 0 0,-1-3 0 0,-5-1 0 16,-3 1 0-16,1-1 0 0,-4 2 0 15,-4-1 0-15,-1 0 0 0,-1-1 0 0,-6 2 0 16,-3 0 0-16,-3 1 0 15,-2-2 0-15,-6 6 0 0,-7-1 0 0,-2-4 0 0,-3 1 0 16,1-5 0-16,3-3 0 16,4-1 0-16,2-3 0 0,-2-3 0 0,6 1 0 15,0-2 0-15,3-2 0 0,12 0 0 16,-17-8-225-16,17 1-765 0,4-3 27 0,9-5 114 16,8-8-907-16,10 1-1188 0</inkml:trace>
  <inkml:trace contextRef="#ctx0" brushRef="#br0" timeOffset="157191.81">13693 14132 5120 0,'2'-14'-6'15,"2"1"31"-15,-1-1 26 0,5 2 27 0,-1 1 24 16,5 0 10-16,-1 2 2 0,7-1-8 16,-2 1-9-16,2 4-25 0,0 3-5 15,-4 2-9-15,3 4-5 0,-1 3 1 0,-2 1 1 16,0 2 2-16,-3 7 23 0,-5-3 28 15,-1 2 33-15,-8 2 21 0,-3 3 12 0,-5 8 11 16,-3-1 3-16,1-3 4 0,0-4-5 16,3-6-2-16,5-1-8 0,-1-3-7 0,4 2-143 15,1-3-27-15,1 1 0 0,1 1 0 16,1 0 0-16,6 1 0 0,2 4 0 0,-1-3 0 16,4 0 0-16,1 4 0 0,2 2 0 15,2 2 0-15,-3-3 0 0,-5-4 0 16,-3-1 0-16,3 3 0 0,-5-1 0 15,-1-1 0-15,-1-1 0 0,-6 2 0 0,-1 0 0 16,-3 2 0-16,-10 6 0 0,-2-2 0 16,-4-3 0-16,-4 0 0 0,-4-4 0 15,4-1 0-15,2-6 0 0,2-2 0 0,-2-3 0 16,3-1 0-16,4-2 0 0,-2-4 0 16,6-1 0-16,-4-2 0 0,5-2 0 0,1 2 0 15,7 1 0-15,-5-3-722 0,7 4-283 16,-1 0 107-16,4 5-995 0,0 0-1316 0</inkml:trace>
  <inkml:trace contextRef="#ctx0" brushRef="#br0" timeOffset="157833.14">14773 14194 4917 0,'4'-8'-64'15,"-2"0"64"-15,-2 8 19 0,3-5 8 16,-3 5 10-16,0 0 70 0,0 0 39 15,0 0 23-15,8 19 25 0,-8-7 10 0,2 0 3 16,-1 5-13-16,6 2-8 0,-2 2-5 16,1-3-14-16,3 2-13 0,1-4-8 15,1 2-18-15,1-5-9 0,1-1-14 0,0-1-6 16,1-5-5-16,1 0-11 0,1-3-7 16,-3-3-10-16,1-2-2 0,4-1-7 0,0-4-6 15,0-1-3-15,1-4-7 0,6-4-4 16,-10 1-2-16,3 2-4 0,-7 4 4 15,-2 0-10-15,1 2-19 0,-2 2-6 16,-3-1 0-16,-5 6 0 0,0 0 0 0,0 0 0 16,14 21 0-16,-14-2 0 0,0 8 0 15,0 11 0-15,4 2 0 0,-1-1 0 0,-1 1 0 16,4-1 0-16,1-2 0 0,-1-1 0 16,4-1 0-16,-1-6 0 0,0-6 0 0,1-9 0 15,-4 1 0-15,0-3 0 16,-3-2 0-16,3-3 0 0,-2-1 0 0,-4-6 0 15,8 6 0-15,-8-6-161 0,0 0-242 0,0 0-106 16,0 0-121-16,0 0-192 0,0 0 1 16,5-16 91-16,-5 16-670 0,0 0-851 0</inkml:trace>
  <inkml:trace contextRef="#ctx0" brushRef="#br0" timeOffset="158279.49">15518 14394 4294 0,'-8'-3'194'15,"8"3"0"-15,0 0 1 0,-25 12 3 0,18-7 31 16,-1 2 21-16,0 1-9 16,5 1-20-16,-1 2-14 0,2-2-20 0,6 2-15 15,-1-1-20-15,8 0-12 0,2 1-15 16,-1-4-14-16,4 0-9 0,3-4-26 0,0 1-19 15,0-6-31-15,5 0-6 0,0-3-5 16,-1 0 1-16,-5-2 3 0,3 0-6 0,-3-1 6 16,-3-1-4-16,-1 2 15 0,-3 0 18 15,2 2 7-15,-5 0 13 0,-3 2-6 0,-5 3-11 16,13-2 10-16,-13 2 49 0,9 15 16 16,-7-1-34-16,-2 5-92 0,0 5 0 0,-2 3 0 15,2 9 0-15,-3-5 0 0,3 7 0 16,3-2 0-16,-1-5 0 0,3 1 0 15,2-6 0-15,-3-4 0 0,4-3 0 16,-4-2 0-16,4-3 0 0,-5-1 0 0,3-4 0 16,-3 0 0-16,3 0 0 0,1-5 0 15,-4-3 0-15,-3-1 0 0,0 0-130 16,0 0-553-16,19-7-208 0,-18 0-13 0,1 0 104 16,0 0-827-16,-2 7-1065 0</inkml:trace>
  <inkml:trace contextRef="#ctx0" brushRef="#br0" timeOffset="158785.23">16847 14186 4849 0,'-9'-11'63'0,"-1"4"0"0,-1 2 7 15,-2 1 28-15,1 3 44 0,-3 1 28 0,-5 0 31 16,-5 3-8-16,5 2-3 0,-3 2-10 16,-4 7-1-16,2 0-7 0,7 1-11 0,4 1-8 15,5-1-10-15,5 2-10 0,2-1-11 16,8 6-10-16,9 7-8 0,2-2-11 0,6 1-10 16,1-4-6-16,3 2-9 0,2-4-6 15,-3 2-8-15,1-4 2 0,-2 1-8 0,0 0 5 16,-5-2 10-16,-2-4-27 0,-7-3-36 15,-4 2 0-15,4-2 0 0,-8-2 0 16,-3 0 0-16,0 1 0 0,-1-1 0 16,-7-1 0-16,-2 4 0 0,-1-3 0 0,-3-1 0 15,-1 0 0-15,-2-1 0 0,-2-3 0 16,2 0 0-16,-2-3 0 0,2 0 0 0,-3-4 0 16,2-2 0-16,0 0 0 0,5-1 0 15,-1-4-440-15,5 0-583 0,4 0 97 16,3 1 102-16,2 1-869 0,5-1-1128 0</inkml:trace>
  <inkml:trace contextRef="#ctx0" brushRef="#br0" timeOffset="159018.75">17304 14158 4722 0,'2'-7'208'0,"-2"3"26"15,0 4 66-15,0 0 42 0,0 0 23 16,-14 40 2-16,7-8-14 0,0 4-23 0,-1 16-39 15,3-9-32-15,0 12-22 0,-1-9-54 16,5-2-183-16,-3 1 0 0,0-1 0 16,2-2 0-16,-1-4 0 0,-3-2 0 0,1-2 0 15,2-9 0-15,-3-2 0 0,4-7 0 16,-1 2-175-16,1-6-308 0,-2 0-147 16,2-1-232-16,1-7 10 0,-6 2 93 15,7-6-748-15,-6 3-952 0</inkml:trace>
  <inkml:trace contextRef="#ctx0" brushRef="#br0" timeOffset="159436.09">17609 13941 4580 0,'-17'-9'145'16,"4"0"-1"-16,5 2 12 0,0 2 28 16,2-2 7-16,6 0 5 0,0 7-16 0,6-14-7 15,6 6-20-15,8 3-20 0,7 1-15 16,18 3-11-16,3 12-9 0,6 3-9 0,0 9-2 16,-9 7 15-16,-3 10 23 0,-4 10 22 15,-11 6 22-15,-3 7 20 0,-5 24 16 0,-7-15 19 16,-6 3 12-16,-2 0-176 0,-4 1-60 15,0 1 0-15,0 3 0 0,-2-3 0 0,-2-3 0 16,1-5 0-16,2-6 0 0,-3-8 0 16,0-12 0-16,0-5 0 0,-1-4 0 15,-1-8 0-15,-2-6 0 0,3-1 0 16,-8-2 0-16,-11 3 0 0,-4-6 0 0,-10-3 0 16,-5-2 0-16,-18-4 0 0,-3-2 0 15,13-1 0-15,-3-2 0 0,5-2 0 0,1-1-862 16,7-2-121-16,2-2 108 0,7-3-986 15,7 6-1285-15</inkml:trace>
  <inkml:trace contextRef="#ctx0" brushRef="#br0" timeOffset="160105.59">12032 13932 5128 0,'6'-30'-40'0,"-4"8"62"15,-1 3 51-15,3 4 27 0,-4 3 15 16,2 1 5-16,0 3-9 0,-2 8 4 0,0 0 76 15,0 0 42-15,10 25 24 0,-4 11 0 16,-5 21 2-16,1 7-5 0,-4 8 2 0,-1 4 19 16,-8 21 9-16,0-3-103 0,2-18-181 15,-3-1 0-15,7-1 0 0,-3-4 0 16,6-7 0-16,2 1 0 0,2-18 0 16,2-2 0-16,1-5 0 0,7-4 0 0,1-5 0 15,5-8 0-15,2-3 0 0,3-7 0 16,2-7 0-16,4-3 0 0,1-2 0 0,10-5 0 15,2-1 0-15,-5-1 0 0,1-1 0 16,-4 1 0-16,-2 0 0 0,-3 0 0 16,-8-1 0-16,-1 1 0 0,0-4-270 0,-4 1-647 15,-2-3-36-15,-5 2 100 0,1-1-915 16,-6-1-1198-16</inkml:trace>
  <inkml:trace contextRef="#ctx0" brushRef="#br0" timeOffset="160319.67">12034 13698 5356 0,'-19'-14'214'0,"2"6"17"0,5 0 7 0,5 1-7 16,1-1-17-16,6 0-27 0,7-2-14 15,18-7-16-15,8 0-25 0,14 1-29 16,5 0-112-16,5 6-121 0,4 5-126 0,2 3-154 15,-13 4-191-15,-3 2-211 0,-6 1 63 16,-6 5 88-16,-13-3-566 0,-6 3-690 16</inkml:trace>
  <inkml:trace contextRef="#ctx0" brushRef="#br0" timeOffset="162439.19">13432 13309 3194 0,'5'-9'-1'16,"-1"3"49"-16,1-1 39 0,-5 7 2 0,1-9 9 16,-1 9 6-16,0 0 6 0,0 0 34 15,0 0 20-15,0 0 14 0,0 0 9 0,-13 22 10 16,7-6-1-16,1 2 4 0,-1 3-1 15,-1 3-3-15,2-2 17 0,-1 3 1 16,5-3-14-16,-5-2-10 0,4-1-4 0,0-4-10 16,0-1-10-16,2 0-15 0,0-4-6 15,-1 1-3-15,1-3-4 0,-5-1 0 16,5-7-14-16,-2 14-5 0,2-9-15 16,0-5-4-16,-2 11-13 0,2-11-8 0,-2 6-12 15,2-6-33-15,0 0-71 0,-3 7-89 16,3-7-92-16,0 0-94 0,-2 5-120 0,2-5-133 15,0 0-216-15,0 0-50 0,11 5 98 16,-1-3-671-16,1 0-856 0</inkml:trace>
  <inkml:trace contextRef="#ctx0" brushRef="#br0" timeOffset="162986.64">14847 13439 4139 0,'0'-15'57'0,"4"3"34"16,-1-2 11-16,4 4 26 0,2-4 25 0,4 2 34 15,5-2-4-15,7-2 5 0,0 2-1 16,4 3-12-16,-4 2-5 0,-2 7 9 15,-2 2-22-15,0 1-2 0,0 4-13 0,-2 5 2 16,3 8 1-16,-8-1-1 0,-1 8-7 16,-5 1 1-16,-8-2 7 0,-4 2 12 0,-5 10 3 15,-9-2 0-15,3-1 2 16,-6-2 0-16,5-4-18 0,0-3-144 0,5-5 0 16,2-5 0-16,0-3 0 0,5-2 0 15,1 0 0-15,-1-2 0 0,4-7 0 0,6 12 0 16,1-7 0-16,5-2 0 0,3 1 0 15,2-3 0-15,-2 2 0 0,6-3 0 16,1 3 0-16,0-3 0 0,1 0 0 0,-2 0 0 16,2-3 0-16,-1 3 0 0,0-1-328 15,-5 1-299-15,2-3-144 0,-2 1-120 16,-2 0 87-16,1 1-818 0,-5-1-1062 0</inkml:trace>
  <inkml:trace contextRef="#ctx0" brushRef="#br0" timeOffset="163489.26">16725 13242 4730 0,'0'-12'-15'0,"4"5"9"0,3-1 2 16,2 2 14-16,0 0 11 0,4 3 9 16,1-1 7-16,0 3-6 0,8 1 2 0,-3 1-6 15,5 4 2-15,-3 2-3 0,2 0 1 16,-3 3 7-16,-4 0 12 0,-3 2 10 0,-3-1 10 16,0 2 9-16,-7-4 17 0,-1 5 18 15,-4-1 21-15,-1 3 10 0,-7 1 15 16,-3-4 4-16,0 5 4 0,-5 2-1 0,5-3 2 15,4-3-17-15,2-3-7 0,2-1 0 16,1-2 4-16,1 3-3 0,3-3 1 0,1 1-10 16,1 1-11-16,6 1-7 0,4 0-9 15,-1 0-12-15,4 1-11 0,-2 0-8 16,5 0-7-16,-3 1-68 0,0-1 0 16,0 1 0-16,-1-2 0 0,-5 0 0 0,1 1 0 15,-7-2 0-15,3 0 0 0,-3 1 0 16,-8-1 0-16,-1 2 0 0,-5-2 0 0,-3 2 0 15,-2 1 0-15,-5-4 0 0,-8 1 0 16,2-1 0-16,5-2 0 0,-10 0 0 0,3-2 0 16,8-1 0-16,-1-1 0 0,4 0-384 15,0-1-381-15,6 0-186 0,-4 1 90 0,5 0 96 16,-3 1-754-16,3 3-963 0</inkml:trace>
  <inkml:trace contextRef="#ctx0" brushRef="#br0" timeOffset="164891.2">4597 14657 4516 0,'4'-12'75'0,"-2"3"-8"16,3 6-10-16,-5 3 6 0,0 0 60 0,12 31 66 15,-8 6 41-15,3 18 46 0,-2 12 23 16,1 7-2-16,1 23 8 0,0 3 1 0,4 1-12 16,-4-3-12-16,4-5-15 0,0-21-23 15,1-7-13-15,-1-4-161 0,5-6-70 0,-1-1 0 16,-1-16 0-16,-3-4 0 0,-2-7 0 15,1-5 0-15,-4-6 0 0,-3-3 0 16,1-2 0-16,-2-3 0 0,-2-2 0 0,0-6 0 16,-2 6 0-16,2-6 0 15,0 0-197-15,0 0-437 0,-21-24-151 0,10 5-141 16,1-11 91-16,-2-8-802 0,1-12-1076 16</inkml:trace>
  <inkml:trace contextRef="#ctx0" brushRef="#br0" timeOffset="165091.07">4609 14744 4876 0,'-21'-8'96'15,"3"1"21"-15,4 1 30 0,3 2 52 16,0 0 70-16,4 1 36 0,7 3 9 16,-13-8-10-16,10 4-20 0,3 4-34 15,5-13-22-15,10 2-26 0,15-7-26 16,17-2-63-16,7-2-91 0,3-1-138 0,6 5-144 15,0 0-148-15,-2 5-155 0,-4-1-191 16,-3 5-94-16,-18 3 95 0,-9 7-675 0,-11 2-880 16</inkml:trace>
  <inkml:trace contextRef="#ctx0" brushRef="#br0" timeOffset="166362.59">5101 14938 3870 0,'0'0'-51'16,"-9"7"20"-16,9-7 19 0,0 0 21 0,0 0 30 15,0 0 42-15,0 0 24 0,0 0 20 16,0 0 12-16,0 0 5 0,-22-9-12 15,22 9 1-15,0 0 3 0,0 0 5 0,0 0 5 16,0 0 8-16,0 0 11 0,-8-5 2 16,8 5 22-16,0 0 8 0,0 0 8 0,0 0 8 15,0 0-19-15,-4-10-14 0,4 10-19 16,0-10-12-16,0 1-15 0,4-2-12 16,-2 2-13-16,2-2-11 0,2 3-10 15,0-3-8-15,-1 3-10 0,2 0-8 16,0 0-7-16,2 3-11 0,0 3-4 0,-9 2-2 15,24 2-3-15,-10 3-5 0,6 4 0 16,-1 1-2-16,3 6-3 0,1 4 0 0,-7-5 3 16,-5 1 3-16,0 1-14 0,-1 0-15 15,-2-2 0-15,-3 1 0 0,-1-2 0 0,2-3 0 16,-5-2 0-16,2 0 0 16,-1 0 0-16,0-3 0 0,0 1 0 0,-2-7 0 15,2 10 0-15,-2-10 0 0,0 0 0 16,0 0 0-16,0 0 0 0,0 0 0 0,5-41 0 15,-1 17 0-15,1-8 0 0,7 2 0 16,1 3 0-16,-3 5 0 0,-2 5 0 16,1 0 0-16,0 5 0 0,3 1 0 0,-1 3 0 15,0 3 0-15,3 3 0 0,-1 2 0 16,3 5 0-16,1 2 0 0,-2 3 0 0,0 4 0 16,6 7 0-16,-3 2 0 0,-3 0 0 15,-1 2 0-15,-1 1 0 0,-4-3 0 0,1-5 0 16,-5 1 0-16,3 0 0 0,-3-1 0 15,-1-5 0-15,0 3 0 0,-1-7 0 0,0 2 0 16,-1-1 0-16,0 0 0 16,0 0-276-16,-4-2-309 0,0-1-170 0,0 0-161 15,-1-1 89-15,-2 1-816 0,-1 0-1082 16</inkml:trace>
  <inkml:trace contextRef="#ctx0" brushRef="#br0" timeOffset="166992.41">5795 14647 4465 0,'-1'-20'-81'0,"-1"7"36"16,0-1 45-16,0 4 35 0,2 3 45 0,-2 0 45 15,2 7 42-15,-2-13 7 0,2 13-3 16,0-8-21-16,0 8 16 0,0 0 67 0,0 0 39 16,15 43 10-16,-5-5-2 15,1 13-1-15,2 8-2 0,-1 6-6 0,-1 0-7 16,2 4-15-16,-1 1-19 0,-1-1-83 16,2-1-147-16,-6-2 0 0,4-3 0 0,-5-7 0 15,6-2 0-15,-9-13 0 0,1-5 0 16,0-9 0-16,-3-4 0 0,1-5 0 15,0-2 0-15,1-4 0 0,-1 0 0 0,-2-4 0 16,2 1 0-16,0-2 0 0,-2-7 0 16,-4 5 0-16,4-5 0 0,0 0 0 0,0 0 0 15,0 0-531-15,-9-19-403 0,8 10-5 16,-1-3 98-16,2 4-841 0,0 0-1118 16</inkml:trace>
  <inkml:trace contextRef="#ctx0" brushRef="#br0" timeOffset="167328.88">6016 15176 4716 0,'-2'-22'-6'0,"4"4"30"0,5 0 28 16,2-1 32-16,2 1 34 0,3 2 23 16,1 2 10-16,2 2-4 0,-2 5-3 15,3 6 11-15,-2 2 2 0,5 6 3 0,4 8 1 16,-1 4 16-16,-10 5 12 15,-1 7 6-15,-3 2 9 0,-4 5 11 0,-6 1 2 0,-2 0 18 16,-2 3 21-16,-3-4 7 16,2-2-227-16,0-9-36 0,1-7 0 0,0-2 0 15,4-4 0-15,0-4 0 0,0-2 0 16,6-1 0-16,1-4 0 0,-7-3 0 0,25 0 0 16,-11-1 0-16,1-3 0 0,3 1 0 15,-2-1 0-15,0-1 0 0,0 0 0 16,-2 3 0-16,-3-2 0 0,0 0 0 0,2 2 0 15,-6 0 0-15,2-1-155 0,-1 0-679 16,0 1-144-16,-8 2 97 0,9-5-936 0,-9 5-1245 16</inkml:trace>
  <inkml:trace contextRef="#ctx0" brushRef="#br0" timeOffset="168016.45">5975 14252 4600 0,'0'0'-123'15,"-18"0"40"-15,18 0 4 0,-9-2 9 16,9 2 15-16,0 0 23 0,0 0 48 0,-6-3 26 16,6 3 12-16,0 0-1 15,11-15-3-15,5 4-4 0,9-4-8 0,1-4-1 16,3 2-7-16,-3-1 1 0,1 5-2 15,-6 3-5-15,-4 1-7 0,-3 4-2 16,-1-2-4-16,-3 2 9 0,-1 3 5 0,-9 2 9 16,0 0 8-16,17 6 14 0,-17-6 7 15,10 6 7-15,-10-6 9 0,7 7 11 0,-7-7 10 16,8 5 6-16,-8-5 0 0,7 5 1 16,-7-5-4-16,10 4 1 0,-10-4 3 0,11 5-4 15,2 0-6-15,-1 3-2 16,1 5 17-16,10 9-6 0,-3 4 3 0,5 13 13 15,1 9 5-15,0 7 13 0,-1 5 12 16,11 17 5-16,-3 0 13 0,-5 4-13 16,1 1-9-16,2 2-3 0,-7-2 1 0,-4-14-3 15,-2 0-44-15,0 2-99 0,7 14 0 16,-9-18 0-16,0-4 0 0,1-5 0 0,0-5 0 16,-2-5 0-16,-3-12 0 0,-1-4 0 15,-2-7 0-15,-5-5 0 0,3-3 0 0,-4-5 0 16,1 0 0-16,-2-1 0 0,2-2 0 15,-3-1 0-15,1 0 0 0,0 0 0 0,-2-7 0 16,4 12 0-16,-4-12 0 0,3 9 0 16,-3-9 0-16,0 8 0 0,0-8 0 15,3 6 0-15,-3-6 0 0,0 0 0 0,-3 8 0 16,3-8-105-16,0 0-954 16,0 0 101-16,0 0 102 0,-22-17-917 0,22 5-1203 15</inkml:trace>
  <inkml:trace contextRef="#ctx0" brushRef="#br0" timeOffset="168219.08">7080 14497 5355 0,'-4'-10'197'0,"0"5"25"15,2-2 0-15,2 7 13 0,-1-9 8 0,1 9 3 16,3-8-15-16,3 1-21 15,3-1-22-15,2-1-23 0,5 2-59 0,5-4-102 16,-3 5-131-16,4-1-159 0,-5 4-184 0,2-1-228 16,-3 4-160-16,-4 2 85 0,1 5-728 15,-1 2-946-15</inkml:trace>
  <inkml:trace contextRef="#ctx0" brushRef="#br0" timeOffset="168392.75">7078 14889 4557 0,'-8'4'198'0,"2"1"27"0,0-1 57 16,6-4 36-16,0 0 20 0,0 0-8 0,0 0-29 16,0 0-34-16,0 0-29 0,29-24-64 15,-4 9-104-15,0-1-151 0,4 1-162 16,-3-2-191-16,0 0-262 0,1 1-146 16,2 0 89-16,-4 2-692 0,-4 3-895 15</inkml:trace>
  <inkml:trace contextRef="#ctx0" brushRef="#br0" timeOffset="168812.19">7906 14086 4422 0,'-10'-21'195'0,"5"2"5"0,1 6-6 0,2 1-14 16,2 1-19-16,4 1-5 0,1 1 19 15,7 1-25-15,-1 1 3 0,5 2-38 0,-3 3 2 16,5 4-22-16,-4 3-16 0,4 3-6 16,-1 5-2-16,-3 0 8 0,-5 4 4 15,-4 4 8-15,-3-1 12 0,-2 3 2 0,-5 9 0 16,-3 1 2-16,-2 0-2 0,1-4-12 16,3-5-7-16,1-5 1 0,3-2 6 0,2-2 11 15,4 1 8-15,-1-1 3 16,6 2 6-16,5-1-55 0,-3-1-66 0,5 0 0 0,4 5 0 15,-4-6 0-15,-1-1 0 16,3 1 0-16,-6-1 0 0,0-1 0 0,0 2 0 16,-3-3 0-16,-4 4 0 0,4-3 0 15,-8 2 0-15,-1-3 0 0,0 3 0 0,-5 0 0 16,-2-1 0-16,0 1 0 0,-2 3 0 16,-5-1 0-16,1-4 0 0,-5 2 0 0,4-2 0 15,-6-2 0-15,6-2 0 0,-8 2 0 16,8-6 0-16,0 0 0 0,3-4-83 15,-1-5-983-15,4-4 108 0,6-3-1111 16,4-10-1482-16</inkml:trace>
  <inkml:trace contextRef="#ctx0" brushRef="#br0" timeOffset="169052.31">8318 13815 6014 0,'-2'-17'-3'0,"-2"4"33"16,2 7 25-16,2 0 28 0,0 6 80 15,0 0 48-15,0 0 17 0,4 40-10 16,1-2-19-16,5 15-18 0,0 6-16 0,-3 2-19 16,4 6-16-16,-2 5-14 15,-8 1-39-15,5 0-47 0,-2-5-61 0,-6 3-78 0,2 0-30 16,0-2-42-16,3 0-45 0,-1-7-67 16,0-6-68-16,0-11-59 0,0-8-37 15,2-8-20-15,-3-10-15 0,2-6-5 16,-1-5-6-16,2-5 30 0,-4-3-678 0</inkml:trace>
  <inkml:trace contextRef="#ctx0" brushRef="#br0" timeOffset="169265.68">8432 14898 2901 0,'7'-18'-79'0,"5"-1"67"16,-2 2 48-16,-1-4 33 0,4-5 40 0,6-1 40 16,-8 7 30-16,1 4 19 0,-1 1 19 15,3 1 15-15,-3 3 6 0,-1 3 10 16,0 5 17-16,-1-1 32 0,-9 4 0 0,19 5 26 16,-9 5 3-16,-3 4 5 0,0 5 3 15,0 2-7-15,-2 12-2 0,-3-3-4 0,-2-2-3 16,0 8-76-16,0-6-242 15,2-2 0-15,-2-4 0 0,2-2 0 0,0-3 0 16,2-2 0-16,-3-1 0 0,7-4 0 16,-2-4 0-16,3-2 0 0,4-5 0 0,-1-1 0 15,3-4 0-15,1-2 0 0,-3-1 0 16,4 0 0-16,-6 0 0 0,2 0 0 0,1 0-856 16,-8 6-127-16,-6 1 106 0,0 0-985 15,0 0-1287-15</inkml:trace>
  <inkml:trace contextRef="#ctx0" brushRef="#br0" timeOffset="169596.72">7381 13883 5542 0,'0'-24'110'0,"0"5"7"0,0 6-19 16,2 1-5-16,-1 8-8 0,-1 4 37 0,0 0 55 16,12 29 29-16,1 21 29 0,0 13 15 15,10 27 22-15,2 12 12 0,-1 5 8 0,5 3 5 16,3-2-286-16,3-3-11 16,3-1 0-16,-2-2 0 0,2-8 0 0,0-6 0 15,-1-5 0-15,-9-21 0 0,-1-4 0 16,-2-6 0-16,-4-7 0 0,-5-10 0 0,-4-6 0 15,-2-8 0-15,-5-4 0 0,3-5 0 16,-6-2 0-16,2-4 0 0,-2-5 0 0,-2-1-318 16,0 0-581-16,5-24-62 0,-5 4 118 15,0-8-915-15,-3-17-1190 0</inkml:trace>
  <inkml:trace contextRef="#ctx0" brushRef="#br0" timeOffset="169782.11">7442 14156 5316 0,'-27'-12'166'16,"2"-5"26"-16,7 3 24 0,6 2 11 0,0-5-14 15,8 4-19-15,2-5-20 0,7 1-20 16,0 2-21-16,15-6-55 0,7 4-95 16,6 2-101-16,7 6-112 0,11-3-156 0,4 5-206 15,5 3-222-15,-11 0 80 0,12 0 80 16,-4-3-543-16,0 2-660 0</inkml:trace>
  <inkml:trace contextRef="#ctx0" brushRef="#br0" timeOffset="170397.58">8500 13480 3673 0,'-11'-10'170'15,"1"2"-11"-15,3 1-6 0,-1 2-9 16,3 1 5-16,5 4 17 0,-7-9 9 0,7 9 0 16,-3-7-12-16,3 7-21 0,2-8-16 15,-2 8-12-15,15-14-12 0,-2 6-11 0,5-2-8 16,-2-1-6-16,2 3-10 16,-2 1-4-16,-5 2-7 0,-2-1-11 0,0 3-1 15,1 0-8-15,-10 3-2 0,11-6-3 16,-11 6-3-16,10-5 2 0,-10 5 3 15,6-3 8-15,-6 3 12 0,0 0 12 0,11-3 6 16,-11 3 10-16,0 0 6 0,9-5 0 16,-9 5-5-16,0 0-8 0,9-2 2 0,-9 2 3 15,0 0-4-15,0 0-4 0,0 0 6 16,22 4-1-16,-22-4 10 0,12 5 9 0,-7-3 9 16,5 5 5-16,0 2 2 0,-1 2-5 15,4 5 2-15,5 10-60 0,-2 6-48 16,9 12 0-16,-2 6 0 0,-1 4 0 15,-2 4 0-15,3 6 0 0,0 18 0 0,-5-11 0 16,2 12 0-16,-2-12 0 0,-6 1 0 16,1 2 0-16,-1-2 0 0,-1-2 0 0,-1-1 0 15,0-6 0-15,-3-3 0 0,2-5 0 16,0-4 0-16,-2-9 0 0,1-5 0 16,-3 0 0-16,2-3 0 0,4-1 0 0,-4-3 0 15,4 4 0-15,1 1 0 0,-1 3 0 16,1-1 0-16,3 8 0 0,-4-6 0 0,1-1 0 15,1 10 0-15,-3-11 0 0,-1 1 0 16,-3 0 0-16,-2-11 0 0,-2-3 0 16,-1-3 0-16,-2 0 0 0,-3-1 0 15,-2-3 0-15,-3 1 0 0,-3-3 0 0,-1-3 0 16,-3 0 0-16,3-7 0 0,1-3 0 16,1-4-255-16,2-5-792 0,-1-3 113 0,3-9-1091 15,1-2-1441-15</inkml:trace>
  <inkml:trace contextRef="#ctx0" brushRef="#br0" timeOffset="170625.06">9295 14141 6057 0,'-2'-12'127'0,"4"1"-8"0,2 1 0 15,-3 0 0-15,5-1-2 0,1-2-14 16,5 3-9-16,-1-4-15 0,5 0-60 16,-1 2-71-16,3 3-118 0,-4 2-128 0,2 2-158 15,-3 2-189-15,-4 1-128 0,-9 2 75 16,21 9-615-16,-17-1-771 0</inkml:trace>
  <inkml:trace contextRef="#ctx0" brushRef="#br0" timeOffset="170820.95">9167 14498 4109 0,'-12'11'324'0,"3"-4"34"0,4-2 32 16,-1 0 43-16,6-5 68 0,-6 6 18 0,6-6-4 15,0 0-32-15,0 0-47 0,38-14-313 16,-9 2-123-16,3-4 0 0,-1 3 0 16,-1-1 0-16,-4-1 0 0,-3 6 0 0,-3-1 0 15,-6 2 0-15,0 3 0 0,-4 3 0 16,1-2-563-16,-5 2-185 0,-6 2-172 0,9-1 72 15,-9 1 95-15,0 0-730 0,0 0-929 16</inkml:trace>
  <inkml:trace contextRef="#ctx0" brushRef="#br0" timeOffset="172066.44">9674 13714 3861 0,'-2'7'-53'0,"2"-7"56"0,0 0 42 15,0 0 34-15,0 0 53 0,0 0 56 16,0 0 53-16,0 0 34 0,0 0 28 0,0 0 4 16,0 0 4-16,0 0 4 0,-18-18-4 15,16 12-7-15,2 6-2 0,0-18-16 0,0 7-12 16,5 0-15-16,-1 1-29 15,1-2-20-15,1 2-202 0,1-1-8 0,3 4 0 16,1 2 0-16,-1 4 0 0,-10 1 0 16,26 6 0-16,-10 5 0 0,6 7 0 0,-4 9 0 15,-3 0 0-15,-5 5 0 0,-5 6 0 16,-6 2 0-16,-7 2 0 0,5-2 0 16,-8-3 0-16,4-1 0 0,1-3 0 0,1-9 0 15,0-6 0-15,5-2 0 0,0-4 0 16,5-1 0-16,6-3 0 0,7-3 0 0,5-1 0 15,6-4 0-15,9 0 0 0,5-4 0 16,-6-1 0-16,-6 2 0 0,-3 1 0 0,-4 1 0 16,-6-2 0-16,1 0 0 0,-4 3 0 15,1-1 0-15,-7 1 0 0,3-2 0 0,-3 0 0 16,-9 2 0-16,13-2 0 0,-13 2 0 16,12 0 0-16,-12 0 0 0,0 0 0 15,11-3 0-15,-11 3 0 0,0 0 0 16,0 0 0-16,0 0 0 0,0 0-193 15,0 0-849-15,0 0 114 0,-21 17-1122 16,16-13-1464-16</inkml:trace>
  <inkml:trace contextRef="#ctx0" brushRef="#br0" timeOffset="174103.55">15509 14072 5366 0,'0'0'-204'0,"0"0"46"0,0 0 34 15,0 0 34-15,-20-14 40 0,20 14 40 0,-5-10 29 16,5 10 24-16,-9-10 14 0,5 6 5 16,4 4-3-16,-5-10 9 0,-1 7 7 0,6 3 4 15,-7-9 6-15,3 5 2 0,4 4 4 16,-10-10-2-16,6 5 1 0,-3-2 0 0,0 0-2 16,-3 1 3-16,0-1-8 0,1 0 0 15,-1 0 8-15,-3 0-19 0,-5-1 10 16,2-1-1-16,-4 0-5 0,2 3 5 0,-1 2 1 15,-5-1 2-15,2-2 2 0,-1 4-6 16,-2-2 0-16,-2 3-4 0,2-3-3 16,1 1-8-16,1 1-1 0,-2 0-6 0,2-1-5 15,3 2-3-15,-1 1-3 0,-1 1 0 16,-1 0-3-16,3 1-8 0,-1-1-1 16,-4 4 1-16,-2-1-5 0,3 2 1 0,1 3 2 15,-7 2 0-15,3-2-4 0,5 1-2 16,-3 1-4-16,2 0 5 0,-1 5-3 0,3-2 7 15,6-1-1-15,-2 1 7 16,2 3 4-16,-1-3 5 0,3 2-4 0,0 1-8 0,-6 7-36 16,7-6 0-16,1 0 0 0,0 0 0 15,1-1 0-15,0 0 0 0,1 3 0 16,2-1 0-16,0 1 0 0,-2-1 0 16,5 0 0-16,-1 1 0 0,1-2 0 0,2 1 0 15,1 2 0-15,-2-2 0 0,3 1 0 16,0 2 0-16,0-1 0 0,3 2 0 0,-2 1 0 15,1 1 0-15,0-2 0 0,4 2 0 16,-3-2 0-16,3 2 0 0,-1-1 0 0,2-1 0 16,-2-2 0-16,5 1 0 15,1 6 0-15,-3-6 0 0,-1-2 0 0,3 0 0 16,0-2 0-16,-1-2 0 0,2 1 0 16,9 5 0-16,-8-3 0 0,2-2 0 0,-1-1 0 15,9 4 0-15,-2 2 0 0,3-1 0 16,4 0 0-16,-2 0 0 0,1-2 0 15,1 0 0-15,-1 0 0 0,1-3 0 0,0 3 0 16,-2-2 0-16,-2-3 0 0,-7-3 0 16,4 1 0-16,-1-1 0 0,0-2 0 0,2-1 0 15,0 2 0-15,1-2 0 0,1 0 0 16,-1-1 0-16,-2 0 0 0,1 1 0 0,2-2 0 16,0 0 0-16,0 0 0 0,2-2 0 15,-2 1 0-15,0 1 0 0,1-3 0 16,-3 0 0-16,2-1 0 0,-3-1 0 0,3 0 0 15,-1 0 0-15,-1 0 0 0,-1-1 0 16,2-1 0-16,-3 0 0 0,1 0 0 16,0 1 0-16,-2-3 0 0,0 1 0 0,-3-3 0 15,4 3 0-15,-2-2 0 0,0-2 0 16,1 0 0-16,-2 0 0 0,4-1 0 0,-3-2 0 16,2-3 0-16,4-2 0 0,-2-4 0 15,-2 6 0-15,2-6 0 0,-5 3 0 0,0 3 0 16,2 0 0-16,-5 0 0 0,1-2 0 15,0 1 0-15,-1 0 0 0,1 0 0 0,-3-1 0 16,0 1 0-16,-1-1 0 0,1-1 0 16,-3 0 0-16,0 0 0 0,1-3 0 15,-1 0 0-15,-3-2 0 0,4 0 0 16,-4 0 0-16,3-2 0 0,-5-1 0 0,5-6 0 16,-4 3 0-16,0 5 0 0,0 0 0 15,-2 5 0-15,-1-1 0 0,1 2 0 16,-2 0 0-16,0 1 0 0,-2 1 0 0,2 0 0 15,-3-1 0-15,-1 1 0 0,0-1 0 16,0 0 0-16,-4-1 0 0,5 2 0 0,-7-2 0 16,3-4 0-16,-9-6 0 15,5 7 0-15,-5-6 0 0,4-3 0 0,-2 3 0 0,-1-3 0 16,-3 1 0-16,2-4 0 0,-6 1 0 16,1 3 0-16,-1 2 0 0,-10-5 0 15,-9 5 0-15,-1 0 0 0,-6 7 0 16,-9 4 0-16,-4 2 0 0,-7 5 0 0,-1 4 0 15,-1 3 0-15,2 3 0 0,2 4 0 16,7 1 0-16,5-1 0 0,11 4 0 0,3-2 0 16,4 2 0-16,4-2-432 0,9 0-591 15,4-1 113-15,2-3-1071 0,6-1-1400 0</inkml:trace>
  <inkml:trace contextRef="#ctx0" brushRef="#br0" timeOffset="175622.39">20571 13939 4575 0,'-2'-16'111'15,"-2"4"-7"-15,4 2 19 0,0 1 42 16,-1 3 26-16,-1 0-7 0,2 6 8 0,0 0-24 16,0-12-23-16,0 12-19 0,0 0 1 15,0 0 37-15,0 0 36 0,0 0 13 0,0 0 6 16,-9 34 1-16,9-15-1 16,-1 0 7-16,-1 4 1 0,-2-2 2 0,0 2-166 15,2-6-63-15,1 2 0 0,-1-4 0 0,-2 1 0 16,2-4 0-16,0 0 0 0,2-3 0 15,0 0 0-15,-1-2 0 0,-2 2 0 16,1-2 0-16,0 1 0 0,-2 3 0 0,4 1 0 16,-1 1 0-16,-1 1 0 0,0 2 0 15,0 1 0-15,2-2 0 0,0 3 0 16,2-2 0-16,2 2 0 0,1-2 0 0,3-2 0 16,3 0 0-16,2 2 0 0,1-4 0 15,1-2 0-15,3-3 0 0,-4-2 0 0,4-2 0 16,0-1 0-16,-4-2 0 0,6-3 0 15,-2-3 0-15,3-2 0 0,1-1 0 0,0-8 0 16,-3 4 0-16,2-7 0 16,0 2 0-16,-7-1 0 0,-1 5 0 0,-1-3 0 0,-1 2 0 15,0-1 0-15,-1 1 0 16,-3-1 0-16,4 1 0 0,0-1 0 0,-6 2 0 16,2 3 0-16,-3-3 0 0,2 2 0 15,-3 2 0-15,4-1 0 0,-5 4 0 0,1-1 0 16,-1 1 0-16,-2 7 0 0,4-8 0 15,-4 8 0-15,0 0 0 0,0 0 0 0,0 0 0 16,-6 38 0-16,3-17 0 0,-6 11 0 16,4 6 0-16,-3 1 0 0,7 2 0 0,-5 0 0 15,4 0 0-15,2-3 0 16,-2-3 0-16,2-5 0 0,0-8 0 0,2-1 0 16,-2-4 0-16,0-2 0 0,0-1 0 0,0-2 0 15,0-1 0-15,2-1 0 0,-2-3 0 16,0 1 0-16,0-3 0 0,0 2 0 15,0-7 0-15,0 11 0 0,0-11 0 0,0 5 0 16,0-5 0-16,0 0 0 0,0 0 0 16,0 0 0-16,0 0 0 0,0 0 0 0,0 0-726 15,0 0-267-15,0 0 91 0,0 0-992 16,19-21-1318-16</inkml:trace>
  <inkml:trace contextRef="#ctx0" brushRef="#br0" timeOffset="176089.37">21333 14130 5383 0,'-2'-14'68'0,"2"5"31"0,0 2 3 0,0 7-14 16,0-9 14-16,0 9 26 0,0 0 56 16,0 0 12-16,0 0 2 0,-3 27-8 0,0-13 0 15,6 2-8-15,-3 6-8 0,1 0-6 16,3 0-19-16,4 3-12 0,-5-3-13 15,6-3-11-15,2 1-11 0,-4-2-8 0,2-3-74 16,1-1-20-16,0-4 0 16,-1-3 0-16,3-3 0 0,1-3 0 0,2-1 0 0,0-4 0 15,7-3 0-15,-4-1 0 16,9-8 0-16,-4 1 0 0,-2-4 0 0,-4 3 0 16,-3 1 0-16,-1 3 0 0,-4 2 0 15,-1 2 0-15,-2 1 0 0,-1 3 0 0,-5 4 0 16,0 0 0-16,0 0 0 0,0 0 0 15,-3 31 0-15,-3-11 0 0,-2 14 0 0,-2 3 0 16,5 2 0-16,1 4 0 0,2 0 0 16,1-2 0-16,2 0 0 0,3-1 0 0,0-4 0 15,-1-4 0-15,3-6 0 16,-1-7 0-16,0-2 0 0,3-3 0 0,-5-1 0 16,1-2 0-16,1-3 0 0,-1 0 0 15,3-3 0-15,-7-5 0 0,7 4 0 0,-7-4 0 16,0 0 0-16,0 0 0 0,0 0 0 15,17-8 0-15,-17 8-519 0,1-9-491 0,-1 9 98 16,-1-8 98-16,1 8-865 0,0 0-1114 16</inkml:trace>
  <inkml:trace contextRef="#ctx0" brushRef="#br0" timeOffset="176726.53">22419 14204 4327 0,'-10'-3'-33'0,"10"3"57"0,-14-6 13 15,7 5 19-15,2-3 26 0,5 4 40 0,-14-4 41 16,14 4 39-16,-10-4 32 0,10 4 28 15,-5-5 6-15,5 5 6 0,0 0 3 0,0 0-11 16,0 0-14-16,30-18-19 0,10 10-23 16,17-4-18-16,12 0-24 0,4 1-12 0,2 3-16 15,4 1-17-15,-5 1-23 0,-8 0-44 16,-16 4-56-16,-8-3 0 0,-10 5 0 0,-9-2 0 16,-1 1 0-16,-8 1 0 0,0-2 0 15,-14 2 0-15,19 0 0 0,-19 0 0 0,0 0 0 16,0 0-111-16,0 0-54 0,0 0-60 15,0 0-82-15,-34 7-121 0,16-4-126 0,1 3-157 16,-8-1-102-16,2 2 88 16,-7 3-687-16,-3 2-864 0</inkml:trace>
  <inkml:trace contextRef="#ctx0" brushRef="#br0" timeOffset="177055.63">22322 14482 4221 0,'-18'-1'91'0,"3"-1"15"0,3 2 22 0,12 0 47 15,0 0 74-15,-16-2 64 0,16 2 10 16,0 0-8-16,0 0-21 0,25-12-25 0,12 3-25 15,19 1-25-15,5 1-22 0,5-2-18 16,6 2-23-16,0 2-28 0,1 0-39 16,-8 2-36-16,-2 1-36 0,-15-1-30 15,-5 3-30-15,-10-2-18 0,-6 2-3 16,-9-2-6-16,-2 2 5 0,-2 0-3 0,-2-2-6 16,0 1-24-16,-12 1-37 0,17 1-50 15,-17-1-81-15,9-1-126 0,-9 1-167 0,0 0-239 16,0 0 72-16,0 0 75 0,0 0-539 15,0 0-654-15</inkml:trace>
  <inkml:trace contextRef="#ctx0" brushRef="#br0" timeOffset="177588.93">23744 13897 3683 0,'-5'-11'176'0,"5"-2"-16"0,2 3-19 16,1 1-17-16,6 1-7 0,5-1-15 15,5 2-9-15,-2 4-8 0,7 1-11 16,4 4-7-16,-6 3-12 0,11 9-2 0,-7 3-15 16,-6 6 4-16,-4 2-4 0,-5 4 0 15,-10-1-2-15,-2-3-1 0,-10 9 13 16,0-1 15-16,-12 8 13 0,-2-6 13 0,-4 2 16 16,-5-4 10-16,9-9 4 0,2-1 20 15,-1-3 11-15,12-7 17 0,-1 1 10 0,6-5 7 16,3-3-3-16,4 1-4 0,6-2-4 15,1 2-24-15,5 0-18 0,5-1-13 0,-3 2-12 16,1-1-8-16,2 1-13 0,0 3-4 16,0-1-14-16,0 4-6 0,1-3-5 0,-6 4-6 15,0 0 0-15,0 0-31 0,-3 1-19 16,-3-1 0-16,0-1 0 0,-2-1 0 16,-3 1 0-16,-2-2 0 0,-1 0 0 15,-2 0 0-15,-2 1 0 0,-4-2 0 0,-3 3 0 16,-1-2 0-16,2-4 0 0,-1 3 0 15,-3-2 0-15,3-2 0 0,1-3-334 0,3-2-326 16,9-2-226-16,0 0 4 0,-13-12 100 16,18-2-798-16,8-11-1023 0</inkml:trace>
  <inkml:trace contextRef="#ctx0" brushRef="#br0" timeOffset="177939.04">24186 14125 4358 0,'6'-12'-22'0,"0"2"33"16,-1 3 11-16,3 0 17 0,-3 2 19 15,6 0 24-15,-2 2 18 0,0-1 4 16,-9 4 0-16,19-1-4 0,-19 1 2 0,22 5 0 16,-13-1 2-16,0 3 1 0,-2 4 13 15,2 0 13-15,-4 3 11 0,-5-1 23 16,2-1 25-16,-4 5 11 0,1 0 14 0,-1 2 5 16,-2 1 10-16,-3 1 1 0,4 0-2 15,-3 0-2-15,4-2-11 0,2 5-7 0,0-1-111 16,2 1-98-16,2 0 0 0,-2-2 0 15,3 2 0-15,7 5 0 0,-2 0 0 0,-1-1 0 16,1-5 0-16,-3-1 0 16,-1 0 0-16,-1 0 0 0,2-1 0 0,-3 1 0 15,-4-3 0-15,-2 1 0 0,0 0 0 16,-5 2 0-16,-2-2 0 0,0-1 0 0,-9 3 0 16,0-3 0-16,-1-3 0 0,1-7 0 15,1-2 0-15,0-3 0 0,-2-2 0 0,2 0 0 16,-2-6 0-16,2-1 0 0,-3-2 0 15,4-1-741-15,-4-5-252 0,6 3 114 0,0 3-1018 16,1 2-1320-16</inkml:trace>
  <inkml:trace contextRef="#ctx0" brushRef="#br0" timeOffset="179054.53">26811 13876 5295 0,'0'0'-2'0,"-4"-10"24"16,2 5 25-16,2 5 22 0,5-14 21 15,2 6 20-15,0-2 3 0,8 3 1 0,1 0-7 16,1 1-15-16,4 5-5 0,0 1-11 16,4 3 9-16,0 2-25 0,2 6-8 0,4 1-5 15,-4 3-8-15,-10-1 2 0,-2 0-8 16,-5 0 5-16,-2 1-8 0,-3 0 11 0,-3 2 18 15,-8 3 28-15,1 0 21 16,-13 7 19-16,0 1 9 0,-3-1 9 0,-2-1 17 16,1-2 12-16,4-3-10 0,4-6 0 15,3-3-5-15,4-2-139 0,1-1-20 0,2-1 0 16,4 0 0-16,6 2 0 0,-1 0 0 16,3 0 0-16,4 2 0 0,-1-2 0 0,2 3 0 15,2-1 0-15,-2-1 0 0,-1 0 0 16,-1-1 0-16,1 1 0 0,-4-2 0 15,-3 4 0-15,3-2 0 0,-4 2 0 0,-4-3 0 16,-2 2 0-16,-2 3 0 0,-3-1 0 16,-5 3 0-16,-1-1 0 0,-9 2 0 0,-1-2 0 15,3-3 0-15,1-2 0 0,-2-2 0 16,0-5 0-16,2 0 0 0,-2-6 0 16,4 0 0-16,-3-8 0 0,6-2-501 15,-6-10-348-15,11-1-88 0,3 5 96 0,5-1-881 16,6-5-1155-16</inkml:trace>
  <inkml:trace contextRef="#ctx0" brushRef="#br0" timeOffset="179439.11">27443 13865 5091 0,'-2'-6'59'0,"6"3"12"0,-4 3 24 0,0 0 25 15,2-9 14-15,-2 9 10 0,0 0 0 16,0 0-7-16,14-3-12 0,-14 3-12 0,0 0-21 15,32 10-6-15,-19-5-11 16,1 4-6-16,-3-1-9 0,2 6-6 0,-1 2-3 16,-1 1-5-16,-4 1-10 0,0 2 1 15,-5-4-8-15,-2 4 0 0,-2-2-2 0,-3 7 16 16,2-5 11-16,1-1 9 0,0-2 22 16,0 2 14-16,2-5 19 0,0 2 16 0,4 0 2 15,-2 0-9-15,3-1-10 0,3-1-12 16,3 1-12-16,1 0-8 0,1-1-77 0,0 0-8 15,1 1 0-15,-1-3 0 0,1 2 0 16,-3-1 0-16,-4-2 0 0,4 1 0 16,-4 0 0-16,-3-1 0 0,-2 1 0 0,-2 1 0 15,-2 1 0-15,-6-1 0 0,-4 5 0 16,-4 2 0-16,-7-1 0 0,-4-2 0 16,-6-1 0-16,5-3 0 0,-5 0 0 15,9-5 0-15,1-3 0 0,6-2 0 0,2-3 0 16,-1-1 0-16,2-4-89 0,2-1-514 15,2 0-161-15,5-3-150 0,-2 3 81 0,5-1-863 16,2 7-1132-16</inkml:trace>
  <inkml:trace contextRef="#ctx0" brushRef="#br0" timeOffset="180107.44">28537 13839 4940 0,'15'-9'-26'15,"-4"2"9"-15,-3 2 6 0,1 3 33 0,-9 2 30 16,10 2 45-16,-10-2 38 0,6 14 53 16,-11 0 37-16,0 5 11 0,-12 8 6 15,-9 7 27-15,-9 3 10 0,-3 0 1 16,-4 1-9-16,-1-2-15 0,-7-2-18 0,3-1-19 16,0-4-19-16,11-5-104 0,10-7-96 15,8-5 0-15,3-2 0 0,6-3 0 16,2-2 0-16,6 0 0 0,1-5 0 0,0 0 0 15,17 14 0-15,3-5 0 0,0 1 0 16,10 4 0-16,5 3 0 0,11 5 0 0,1 2 0 16,1 0 0-16,-1 0 0 0,1 2 0 15,0-2 0-15,-4-1 0 0,-12-7 0 0,-2 2 0 16,-3-5 0-16,-8-1 0 0,-4-4 0 16,-4-1 0-16,1-1 0 0,-4-1 0 15,-3 0 0-15,1-1 0 0,0-1 0 16,-6-3 0-16,6 4 0 0,-6-4 0 0,0 0 0 15,0 0 0-15,0 0 0 0,0 0 0 16,0 0-408-16,5-14-602 0,-5 14 82 0,2-13 93 16,-2 5-869-16,6-2-1138 0</inkml:trace>
  <inkml:trace contextRef="#ctx0" brushRef="#br0" timeOffset="180529.36">29270 13840 5177 0,'-6'-8'167'0,"2"1"-17"0,4 7-17 0,0 0 30 16,0 0 61-16,0 0 21 0,0 0 4 16,10 41-8-16,-4-9-27 0,1 3-16 15,1 1-11-15,-3-2-22 0,7 1-14 0,-1-2-16 16,1-1-13-16,0-3-11 0,-3-7-11 15,0-1-41-15,-1-6-59 0,0-1 0 0,-1-2 0 16,0-2 0-16,2-3 0 0,-2-1 0 16,2-5 0-16,-9-1 0 0,24-1 0 15,-12-5 0-15,6-4 0 0,5-7 0 16,-1-3 0-16,1-1 0 0,-1-3 0 0,-2 3 0 16,-2 6 0-16,-7 3 0 0,-1 3 0 15,-3 2 0-15,-1 2 0 0,-6 5 0 0,0 0 0 16,7 19 0-16,-7-5 0 0,0 4 0 15,-4 6 0-15,3 12 0 0,1 2 0 0,-2 2 0 16,2-3 0-16,3 1 0 0,-1-2 0 16,5-3 0-16,-4-6 0 0,3-7 0 15,0 1 0-15,-3-5 0 0,1-4 0 16,-2-2 0-16,0 2 0 0,2-5 0 0,0-4 0 16,-4-3 0-16,7 6-356 0,-7-6-386 15,0 0-212-15,0 0 84 0,17-13 89 16,-17 13-745-16,12-10-972 0</inkml:trace>
  <inkml:trace contextRef="#ctx0" brushRef="#br0" timeOffset="180906.4">29910 13993 4667 0,'-4'-10'202'0,"0"4"-6"0,4 6 60 16,0 0 62-16,0 0 34 15,-15 20 15-15,9-7-11 0,2 3-26 0,1 3-29 16,1-2-28-16,2 1-22 0,0 0-25 16,4-1-130-16,-1 0-96 0,3-4 0 0,4 0 0 15,-1-1 0-15,4-4 0 0,3-3 0 16,0-1 0-16,6-4 0 0,-1 0 0 0,4-5 0 16,-1 0 0-16,-1-2 0 0,-4 0 0 15,0 2 0-15,-3-1 0 0,-3 2 0 0,-3 3 0 16,-10 1 0-16,15-2 0 0,-15 2 0 15,3 16 0-15,-3-4 0 0,-3 5 0 16,-1 6 0-16,-5 4 0 0,-2 9 0 0,2 1 0 16,2-2 0-16,-1-2 0 0,5 1 0 15,-4-8 0-15,5-6 0 0,2 0 0 0,-1-6 0 16,-1 0 0-16,2-2 0 16,-2-3 0-16,2 1 0 0,0-3 0 0,2-1-211 15,0 2-752-15,-1-3 3 0,-1-5 112 16,-3 10-924-16,-1-3-1201 0</inkml:trace>
  <inkml:trace contextRef="#ctx0" brushRef="#br0" timeOffset="182537.46">27296 15197 5277 0,'4'-9'81'0,"-1"3"-15"16,-3 6-6-16,0 0 18 0,0 0 54 0,0 0 66 15,-20 54 40-15,5-11 35 0,2 7 15 16,0 2 7-16,3-1 3 0,0 0-7 15,7-9-4-15,-1-5 0 0,4-6-245 0,0-4-42 16,4-1 0-16,-2-4 0 0,-1-3 0 16,1-4 0-16,2-1 0 0,-2-1 0 0,0-5 0 15,-2 2 0-15,0-1 0 0,1-2 0 16,-1-7 0-16,0 12 0 0,0-9 0 16,0-3 0-16,0 0 0 0,0 0 0 15,0 0 0-15,0 0-673 0,0 0-334 0,0 0 115 16,0 0-1019-16,4-27-1333 0</inkml:trace>
  <inkml:trace contextRef="#ctx0" brushRef="#br0" timeOffset="182896.19">27569 15570 5629 0,'0'0'39'0,"-11"21"17"15,11-21 55-15,-4 8 63 0,4-8 40 16,-4 5 24-16,4-5 0 0,0 0-9 15,0 0-13-15,8 9-24 0,-8-9-20 16,15 3-20-16,-3-3-19 0,-12 0-28 0,26-3-29 16,-13 2-26-16,2-4-34 0,-3 2-14 15,-1-2-5-15,-1-1-4 0,-2 1-4 16,-5 0 2-16,-3 5-4 0,0-11 6 0,0 11-5 16,-13-6 0-16,13 6 3 0,-37 3 7 15,15 2 11-15,-11 5 10 0,1 3 16 0,-1 0 17 16,8 3 15-16,1 4-15 0,1-1-52 15,10-2 0-15,5-1 0 0,3-1 0 0,5-1 0 16,0-3 0-16,5 5 0 0,5-1 0 16,3-1 0-16,3-2 0 0,2-2 0 0,4-1 0 15,-1-1 0-15,5-4 0 16,-1 1 0-16,1-5 0 0,1 0-98 0,2-1-568 16,0-3-198-16,5 0-42 0,-2-6 92 15,-5 3-833-15,-2 1-1085 0</inkml:trace>
  <inkml:trace contextRef="#ctx0" brushRef="#br0" timeOffset="183193.12">28087 15536 4716 0,'2'-8'117'0,"0"2"32"15,-2 6 31-15,2-10 38 0,-2 10 79 0,0 0 51 16,0 0 33-16,0 0 2 0,-8 27-27 16,6-12-27-16,2 1-32 0,-3 7-28 15,1 0-118-15,-2 2-151 0,0-1 0 16,2 0 0-16,-2-4 0 0,-2 3 0 15,5-3 0-15,-3-6 0 0,0 0 0 0,2-4 0 16,-1 1 0-16,1-5 0 0,-5-1 0 16,7-5 0-16,-9 6 0 0,9-6 0 0,0 0 0 15,-11-19 0-15,7 1 0 0,6-7 0 16,4-18 0-16,5-16 0 0,6-7 0 0,7-22 0 16,10 4 0-16,-9 23 0 0,2 4 0 15,0 9 0-15,-4 9 0 0,0 11 0 16,-2 6-242-16,-4 8-254 0,0 3-92 15,-1 5-119-15,-5 4-154 0,2 4 80 0,-1 4-755 16,-3 3-980-16</inkml:trace>
  <inkml:trace contextRef="#ctx0" brushRef="#br0" timeOffset="183361.83">27935 15679 4315 0,'-11'0'214'16,"11"0"10"-16,0 0 31 0,-18-4 28 15,18 4 4-15,0 0-25 0,0 0-28 0,0 0-32 16,21-15-73-16,-6 11-117 16,6-4-133-16,12-1-150 0,1-3-170 0,2-2-251 0,1 1-50 15,1-1 83-15,7-6-528 16,1 3-653-16</inkml:trace>
  <inkml:trace contextRef="#ctx0" brushRef="#br0" timeOffset="183599.89">28554 15109 3689 0,'-4'-12'216'0,"-3"4"2"16,3 3 27-16,4 5 50 0,-16 2 50 0,16-2 27 16,-18 22-4-16,7-4-20 0,0 15-27 15,-1 13-31-15,1 4-27 0,6 2-28 0,-3 1-21 16,8-9-24-16,-1 1-19 16,2-2-18-16,-1-1-32 0,2-6-35 0,2 1-41 15,-2-12-40-15,1-2-52 0,-3-6-37 16,0-3-65-16,4-2-42 0,-2-4-52 0,0 1-58 15,2-4-77-15,-3-2-68 0,-1-3-61 16,0 0-60-16,0 0-53 0,0 0-38 0,11-14 11 16,-11 14-493-16,-6-18-608 0</inkml:trace>
  <inkml:trace contextRef="#ctx0" brushRef="#br0" timeOffset="183728.98">28439 15636 3040 0,'-11'-7'37'0,"4"4"58"0,-1-1 53 0,8 4 34 16,-12-3 41-16,12 3 42 0,0 0 40 15,-7-4 39-15,7 4 17 0,0 0-1 0,0 0-24 16,0 0-28-16,0 0-35 0,25-5-32 15,-14 3-54-15,5-1-67 0,-2-3-109 0,4 0-113 16,2-3-104-16,1 1-111 16,10-6-115-16,-2 1-142 0,-1-3-165 0,-1 2 38 15,-2-1 80-15,-5 5-448 0,-2-2-542 16</inkml:trace>
  <inkml:trace contextRef="#ctx0" brushRef="#br0" timeOffset="184112.66">28796 15422 2846 0,'0'0'79'16,"-2"20"55"-16,-6-13 38 0,5 3 32 0,-6 3 34 15,4 2 28-15,-3 3 16 0,3 2 0 16,-1-2-18-16,0-2-22 0,4 1-25 16,-2-2-21-16,4-2-17 0,0-2-12 15,0 0-20-15,4-3-12 0,0 1-19 16,0-4-31-16,4-2-34 0,-8-3-23 0,16 4-28 16,-16-4-17-16,22-7 1 0,-9 0-7 15,-1 0 2-15,1-1 7 0,-3-2 11 0,1 2 12 16,-4 4 24-16,1-3-7 0,-2 1 4 15,-6 6 8-15,9-5 19 0,-9 5 15 0,0 0 15 16,0 0 0-16,8 18-1 0,-7-10-10 16,1 2-10-16,2 2-10 0,1-2-4 15,-2 1-6-15,5-1-4 0,3-2-1 16,1 1-10-16,1-4-9 0,1-1-8 0,0-2-9 16,2-2-8-16,3-2-5 0,2-3-4 15,2-2 6-15,-3-2-6 0,7-5 6 16,-6 2 8-16,-2 2 6 0,-3-4 2 0,-4-1 2 15,4-1 6-15,-1-7 0 0,-3 6-7 16,-5-2 1-16,1 5-22 0,-5-2-39 0,3 3-62 16,-3 2-69-16,-1 4-99 0,-2 2-116 15,0 5-159-15,-7-6-252 0,7 6 77 16,0 0 75-16,0 0-533 0,0 0-651 0</inkml:trace>
  <inkml:trace contextRef="#ctx0" brushRef="#br0" timeOffset="184774.59">29411 15512 3598 0,'-18'19'207'15,"13"-12"29"-15,-1 0 22 0,3 2 29 0,-3-1 27 16,2 2-1-16,3-1-17 0,-1-1-30 16,2 3-24-16,2-3-24 0,-1 3-24 0,5-3-23 15,-1 1-25-15,3-4-24 0,-1 2-11 16,3-1-31-16,0-4-13 0,-1 2-13 0,3-2-17 15,-12-2-13-15,16 0 3 0,-16 0 2 16,18 0 0-16,-18 0 20 0,11-4 12 0,-11 4 5 16,8-4 4-16,-8 4 10 15,0-13 3-15,-4 3 0 0,-4-2-7 0,1-2-1 16,-2-3-7-16,0-1-7 0,0 7-7 16,2-1-15-16,0 1-39 0,-2 5 0 15,2-1 0-15,-1 3 0 0,8 4 0 0,-19-1 0 16,19 1 0-16,0 0-40 0,-20 5-29 15,20-5-3-15,-9 3 1 0,9-3 2 0,0 0 4 16,0 0-1-16,0 0-12 0,0 0 2 16,0 0 6-16,48-7 5 0,-33 0 15 15,1 2 5-15,-1-2 15 0,-1 2 21 0,-3 2 20 16,-2-2 21-16,1 2 28 0,-10 3 27 16,0 0 15-16,18 4 1 0,-18-4 4 15,11 12-10-15,-8-3-8 0,1 1-9 16,-2 2-8-16,0 0-37 0,0 0-35 0,-1-1 0 15,-1 2 0-15,4-3 0 0,-2 1 0 16,2-1 0-16,0-4 0 0,2 4 0 0,-1-5 0 16,5-4 0-16,-10-1 0 0,19 2 0 15,-19-2-51-15,25-5-10 0,-14 0-2 0,5 0-3 16,-3-4 7-16,-2 3 10 0,-1-1 5 16,-1 1 13-16,0 1 3 0,-9 5-1 15,11-3 3-15,-11 3 6 0,0 0 0 16,0 0 2-16,11 12 2 0,-10-6 6 0,-1 3-6 15,2-3 0-15,0 4-19 0,-2-10-18 16,2 13-21-16,0-6-29 0,0-2-31 16,-2-5-51-16,5 7-55 0,-5-7-67 0,14 0-71 15,-14 0-66-15,23-10-88 0,-8-1-113 16,3-2-52-16,4-11 62 0,6-7-422 0,5-7-528 16</inkml:trace>
  <inkml:trace contextRef="#ctx0" brushRef="#br0" timeOffset="185095.34">30169 15073 3056 0,'10'-27'139'0,"-3"8"54"15,-1 2 28-15,0 7 29 0,-2 4 51 16,-4 6 57-16,0 0 52 0,0 0 30 0,-22 42 5 16,11-10-15-16,-4 11-25 0,-2 4-23 15,-1-1-29-15,6 4-23 0,0-3-25 16,4-7-132-16,1-4-173 0,1-5 0 16,3-5 0-16,3-4 0 0,0-5 0 0,0-2 0 15,3-3 0-15,1-1 0 0,0-3 0 16,-1-1 0-16,3-2 0 0,-6-5 0 15,9 3 0-15,-9-3 0 0,0 0 0 0,0 0 0 16,0 0 0-16,0 0 0 0,0 0 0 16,0 0 0-16,-40-8 0 0,14 13 0 0,-10 3 0 15,0 7 0-15,1 0 0 0,5 2 0 16,3 4 0-16,2-2 0 0,4-2 0 0,6 0 0 16,6-5 0-16,2-2 0 0,6 1 0 15,1-4 0-15,0-7 0 0,8 7 0 16,-8-7 0-16,13 4 0 0,-13-4 0 15,17 0 0-15,-6-2 0 0,-11 2 0 0,22-2 0 16,-13 1 0-16,-9 1 0 0,15 0 0 16,-15 0-697-16,10 1-307 0,-10-1 110 15,2 9-1009-15,-2-9-1326 0</inkml:trace>
  <inkml:trace contextRef="#ctx0" brushRef="#br0" timeOffset="186734.16">13969 14918 4414 0,'0'-18'112'0,"2"5"-11"0,-2 2-38 16,0 3-15-16,-2 3-16 0,2 5 66 0,0 0 73 15,0 0 67-15,-15 34 32 0,5 5 16 16,-2 14 10-16,0 8-4 0,0 2-6 0,2 2-9 16,7 2-6-16,-3-5-9 0,6-3-21 15,0-12-18-15,4-2-13 0,-1-6-210 16,1-2 0-16,3-9 0 0,-4-6 0 0,1-5 0 15,0 1 0-15,-1-5 0 0,-1-1 0 16,2-2 0-16,0-1 0 0,-3-2 0 16,-1 0 0-16,0-7 0 0,2 12 0 0,-2-12 0 15,0 7 0-15,0-7 0 0,0 0 0 16,-14 2 0-16,-6-4 0 0,-7 0 0 16,-16-1 0-16,-20-1 0 0,-5 3 0 0,-7-1 0 15,-1 0 0-15,-2 1 0 0,0-1 0 16,1-2 0-16,7 2 0 0,5-1 0 0,4-1 0 15,16 3 0-15,3-1 0 0,9 1 0 16,7 1 0-16,5-2 0 0,2 0 0 0,3 2 0 16,1 0 0-16,4-2 0 0,1 2 0 15,10 0 0-15,-16-1 0 0,16 1 0 16,-14-1 0-16,14 1 0 0,0 0 0 0,-17-3 0 16,17 3 0-16,0 0 0 15,-12-5 0-15,12 5 0 0,0 0 0 0,-9-2 0 16,9 2 0-16,0 0 0 0,-8-1 0 15,8 1 0-15,0 0 0 0,-1 12 0 0,2 1 0 16,3 10 0-16,2 9 0 0,-1 8 0 16,1 1 0-16,4 9 0 0,-5-9 0 0,5 0 0 15,-2-2 0-15,1-1 0 0,0-2 0 16,2-4 0-16,2-4 0 0,-6-4 0 0,-2-7 0 16,2-3 0-16,0-2 0 0,-5-2 0 15,4-1 0-15,-4 0 0 0,-1-3 0 16,3 1 0-16,-4-7 0 0,7 12 0 0,-7-7 0 15,0-5 0-15,3 7 0 0,-3-7 0 0,2 9 0 16,-2-9 0-16,0 6 0 16,0-6 0-16,0 7 0 0,0-7 0 0,-2 9 0 15,2-9 0-15,-3 8-919 16,2-2-62-16,1-6-1158 0,-4 8-1549 0</inkml:trace>
  <inkml:trace contextRef="#ctx0" brushRef="#br0" timeOffset="187519.24">12465 16095 5538 0,'0'0'-95'0,"1"-7"54"0,-1 7 3 15,0 0 6-15,0 0 36 0,0 0 48 16,21 18 41-16,-9-1 31 0,2 7 21 16,8 3 16-16,-3 1 6 0,7 8-10 0,3-2-8 15,-3 2-10-15,-1-10-12 0,0-3-12 16,2 0-10-16,0-4-6 0,-3-4-8 16,-3-3-6-16,-1-4-9 0,-4-4-4 0,4 0-9 15,-4-6 8-15,4 0-20 0,1-3-6 16,-5-4-3-16,4-1-10 0,-4-3 0 0,2-8-3 15,1-2-3-15,-7 2-5 0,-1-6 1 16,-1-2-3-16,-5 1-14 0,-1 7-11 16,0-2-20-16,-2 6-30 0,-2 3-49 0,1 3-62 15,-1 2-70-15,0 2-80 0,0 7-70 16,0 0-73-16,0 0-119 0,0 0-205 0,0 0 67 16,-13 24 73-16,13-8-467 15,0 2-580-15</inkml:trace>
  <inkml:trace contextRef="#ctx0" brushRef="#br0" timeOffset="188300.19">12712 16879 3098 0,'-10'-9'182'0,"3"4"25"0,1 0 13 15,6 5 14-15,-9-10 45 0,3 5 45 16,3-2 33-16,0 0-5 0,-1-2-15 16,4 1-27-16,2-4-31 0,3 0-26 15,6 0-27-15,0 2-20 0,4-3-22 16,6 3-22-16,0 3-13 0,0 2-15 0,0 2-15 16,-2 3-13-16,2 1-14 0,-1 3-8 15,0 1-7-15,-1 2-8 0,-2 3-6 0,-3 2-3 16,-5 0-32-16,-2 2-28 0,-3 0 0 15,-2 1 0-15,-4 2 0 0,-3 2 0 0,-3 2 0 16,-4 8 0-16,-3-2 0 0,0-1 0 16,-4-1 0-16,5-7 0 0,5-4 0 0,5-3 0 15,-3-2 0-15,3 0 0 0,0-3 0 16,4 3 0-16,0-9 0 0,3 16 0 16,0-8 0-16,5 1 0 0,-1 2 0 0,0-1 0 15,5-1 0-15,-2 2 0 0,1-1 0 16,-3 0 0-16,3 1 0 0,-4-1 0 15,6 1 0-15,-10-3 0 0,3 0 0 16,-4 1 0-16,-1-1 0 0,1 1 0 0,-4 0 0 16,1 1 0-16,-5-2 0 0,-1 5 0 15,-5-3 0-15,-3 0 0 0,-3 2 0 0,-2-3 0 16,2 0 0-16,1-3 0 0,0-3 0 16,3-1 0-16,3 0 0 0,-2-6 0 0,1-4 0 15,3-2 0-15,0-8-22 0,2 0-1038 16,7 0 75-16,0 1 112 0,5 0-913 15,2 4-1215-15</inkml:trace>
  <inkml:trace contextRef="#ctx0" brushRef="#br0" timeOffset="188682.14">13207 16811 5191 0,'4'-14'-18'16,"1"2"21"-16,5 1 22 0,-2 3 26 0,3-1 12 15,0 4 8-15,3 0-1 0,-1 2-3 16,3 1-4-16,-2 0-7 0,-14 2-5 0,31 5-1 16,-15 0 6-16,-3 4 11 0,-1 0 16 15,-3 3 18-15,-2 1 18 0,-3 3 14 0,0 0 21 16,-3 2 13-16,-1 2 12 0,-1 0 2 16,-3-4-5-16,4 2-15 0,-2-1-6 15,2-2-1-15,2-1 7 0,-2 2 7 16,4-1 12-16,-3 2-127 0,6-2-53 15,0 4 0-15,1 0 0 0,-5 2 0 0,11 5 0 16,-3 1 0-16,-1-3 0 0,-4-3 0 16,-4 1 0-16,3-2 0 0,-5 1 0 0,0-2 0 15,0 2 0-15,-3 1 0 16,-4 0 0-16,-4 7 0 0,2-8 0 0,-9 1 0 0,-2-1 0 16,-5-4 0-16,6-3 0 0,-3-6 0 15,4-3 0-15,0-2 0 0,-2-3 0 0,1-1 0 16,-4-8 0-16,-10-6-226 15,3-6-843-15,-1 1 115 0,-1-10-1067 0,3 8-1436 16</inkml:trace>
  <inkml:trace contextRef="#ctx0" brushRef="#br0" timeOffset="190017.03">12476 16769 5340 0,'-20'-1'-141'15,"20"1"29"-15,-13-6 23 0,13 6 27 0,-11-7 50 16,11 7 35-16,-3-6 10 16,3 6 4-16,5-12-3 0,10 3-4 15,17-1-7-15,20-2-3 0,13 1-1 0,8 4-7 16,11 2-20-16,6 1-25 0,0 2-38 16,-1-2-44-16,-1 1-31 0,-2 0-23 0,-7 1-4 15,-7-2 12-15,-6 0 19 0,-19 1 25 16,-5 0 33-16,-9 1 40 0,-9-1 48 0,-5 1 40 15,1 1 42-15,-5-2 25 0,-1 0 25 16,-3 2 13-16,0-1 11 0,-4-2 8 16,-7 4 2-16,18-3-1 0,-18 3-13 15,14-2-12-15,-14 2-17 0,12-2-11 16,-12 2-15-16,17 6-3 0,-5 2-19 0,1 7-8 16,6 12-10-16,-2 3 0 0,1 15-4 15,-6 3-8-15,4 0-2 0,-5 1-6 0,3 1-5 16,-3-2 0-16,-2-7-4 0,0 1 4 15,-2-2 6-15,2-2 6 0,2-4 11 0,-4 1 5 16,0-11 8-16,-3-5 8 0,0-3 5 16,-1-1 6-16,-1-3 1 0,1-2 0 15,-1 0 5-15,0-3 3 0,0 0-3 0,-2-7 2 16,0 14-10-16,-4-8-4 0,-1 3-7 16,-2 0-7-16,-8 1-1 0,-10 7-12 0,-5 0-4 15,-12 6-7-15,-4 0-6 0,-4 1-2 16,-4 1-35-16,-6-1-4 0,-2 1 0 0,-8 1 0 15,-15 4 0-15,-1-5 0 16,16-5 0-16,-1-1 0 0,-3-1 0 0,0-3 0 16,-1 2 0-16,2-5 0 0,-2 0 0 15,3-2 0-15,1 1 0 0,2-4 0 16,6-1 0-16,4 3 0 0,14-4 0 0,3 0 0 16,2-3 0-16,0 3 0 0,9-1 0 15,7-3 0-15,-1 1 0 0,4 1 0 0,7-3 0 16,0 1 0-16,-2-1 0 0,16 0 0 15,-19 0 0-15,9 3 0 0,10-3 0 0,-14 0 0 16,14 0 0-16,0 0 0 16,-20 0 0-16,20 0 0 0,0 0 0 0,0 0 0 15,-15-3 0-15,15 3 0 0,-7-6 0 16,7 6 0-16,-7-12 0 0,6 3 0 16,-1-3 0-16,2-2 0 0,0-10 0 0,3-14 0 15,6-2 0-15,0-14 0 0,4-9 0 16,5-2 0-16,-4-5 0 0,11-18 0 0,-3 0 0 15,-1-2 0-15,-6 18 0 0,-3 2 0 16,2 6 0-16,-3 7 0 0,-5 17 0 0,0 7 0 16,-2 6 0-16,-2 10-116 0,-2 0-78 15,-2 8-51-15,-2 2-59 0,4 7-69 0,-12 2-76 16,12-2-103-16,-13 14-180 16,10 1-52-16,1 0 66 0,2 4-549 15,2 0-726-15</inkml:trace>
  <inkml:trace contextRef="#ctx0" brushRef="#br0" timeOffset="195830.02">14418 16820 3325 0,'0'0'12'0,"-13"-3"28"15,13 3 9-15,-10-3 17 0,10 3 24 0,0 0 47 16,-11-5 39-16,11 5 30 15,0 0 20-15,0 0 5 0,-4-5-2 0,4 5-1 16,0 0-26-16,0 0-4 0,20-9-9 16,-3 5-13-16,6 1-11 0,3 0-19 0,12-2-16 15,2 1-13-15,4 1-5 0,-4-2-14 16,0 1-9-16,-1-1-13 0,-12 3-2 0,-2-1-5 16,0-1-21-16,-4 3-3 0,-6-3-22 15,5 3-5-15,-7-1-20 0,-1-2-19 16,-1 3-22-16,-4-3-37 0,-7 4-47 0,18-5-58 15,-13 1-72-15,-5 4-100 0,8-6-110 16,-8 6-152-16,0 0-132 0,0 0 71 16,0 0-477-16,-27 0-623 0</inkml:trace>
  <inkml:trace contextRef="#ctx0" brushRef="#br0" timeOffset="196059.36">14476 17011 3510 0,'-11'4'132'0,"0"-4"4"16,11 0 9-16,-13 3 37 0,13-3 50 16,0 0 47-16,0 0 26 0,0 0-5 15,0 0-8-15,0 0-25 0,0 0-28 0,0 0-22 16,0 0-17-16,0 0-24 0,54-12-19 16,-22 3-29-16,4 0-45 0,-1 3-71 15,1-3-81-15,1-1-81 0,-1-1-91 16,-4 3-86-16,0-2-98 0,-6 1-127 0,-5 1-183 15,1 1 14-15,1-2 80 0,-5 2-424 16,3-1-537-16</inkml:trace>
  <inkml:trace contextRef="#ctx0" brushRef="#br0" timeOffset="196455.09">15290 16484 2908 0,'3'-11'3'0,"3"-1"20"0,1 3 1 0,1 1 9 16,-3 1 19-16,3 1 7 0,3 1 6 16,-1 1 2-16,2 1-6 0,-12 3-7 15,16 0-1-15,-16 0-10 0,20 9-1 0,-13-3 9 16,2 4 6-16,0 0 10 0,-6 2 7 16,-1 0 17-16,0 1 16 0,2 5 15 0,-4-2 6 15,-4 4 9-15,0 2 5 0,1 2-4 16,-1 0-1-16,-1-2 0 0,2 0-11 15,-3-1-3-15,2-4 0 0,3 2 0 0,-1-4 5 16,2 3 0-16,-2-3-13 0,2-1 0 16,2-1-3-16,-2 3-12 0,2-1-4 0,-2 4-9 15,1-4-7-15,-1 1-4 16,0-1-8-16,0 0-11 0,-1 3-8 0,-1-2 1 16,-4 0-5-16,4 0-4 0,-6 2-4 15,2-5-6-15,1 3-4 0,-1-3 1 0,-1-1-9 16,-1 0-38-16,0-3-41 0,3-1-58 15,-1-3-88-15,3-3-107 0,3-2-130 16,0 0-182-16,0 0-146 0,-11-17 66 0,11 5-519 16,9-7-687-16</inkml:trace>
  <inkml:trace contextRef="#ctx0" brushRef="#br0" timeOffset="196830.61">15579 16525 3623 0,'3'-12'54'0,"-3"4"26"0,2 2 9 0,4 0 13 15,-6 6 10-15,10-7-7 0,-3 5-15 16,-7 2-7-16,19 0-10 0,-19 0-10 16,23 9-3-16,-11-2-11 0,-3 4-1 0,2 0-12 15,-2 5 1-15,0 2-2 0,-4 1 4 16,-1 0 5-16,-2 0 15 0,-4 0 12 0,2 1 6 16,-4 1 16-16,2 0 3 15,2-2 3-15,0-2 2 0,-1 0 4 0,1-2 13 16,0-1 11-16,1 0 11 0,-1 0 7 0,2-1-12 15,2 3 11-15,0-2-8 16,-1 2 5-16,1 0-1 0,4-1-5 0,-4 3 3 16,2 0-4-16,-5 0 3 0,3-1 3 15,-2 2 9-15,2-2 2 0,-4 0 1 0,0-2 14 16,-4 3-58-16,0-1-110 0,1-2 0 16,-5 4 0-16,-2-2 0 0,-3-1 0 0,-4 4 0 15,0-5 0-15,-1-2 0 0,-2-4 0 16,3 0 0-16,-5-2 0 0,8-3 0 0,0-4 0 15,1 0 0-15,2-4-107 0,-1-5-700 16,4 1-188-16,5-2 94 0,-3 1 104 16,6-3-762-16,2 4-1002 0</inkml:trace>
  <inkml:trace contextRef="#ctx0" brushRef="#br0" timeOffset="197346.41">16626 16755 4646 0,'-21'-5'96'0,"3"4"17"0,6-1 32 0,0 0 45 16,12 2 53-16,-13-3 38 0,13 3 21 15,0 0-5-15,-4-7-13 0,4 7-27 16,36-12-24-16,16 2-26 0,7-2-23 0,9 1-36 15,3 0-63-15,1 0-88 0,-1 0-121 16,-5 5-109-16,-5-2-109 0,-13 2-115 0,-5 1-148 16,-12 2-221-16,-8 1 50 0,-2 0 85 15,-10 2-552-15,-11 0-704 0</inkml:trace>
  <inkml:trace contextRef="#ctx0" brushRef="#br0" timeOffset="197567.37">16786 16877 3992 0,'-13'6'393'0,"3"-4"-11"15,3 0 5-15,7-2 9 0,-13 3 7 16,13-3-10-16,0 0-37 0,0 0-33 0,0 0-35 16,28-11-34-16,5 1-62 15,10-1-83-15,14-2-124 0,-1-1-157 0,-4-1-178 16,8 1-187-16,-11-2-248 0,1 0-73 15,-10 3 93-15,3-7-727 0,-10 6-938 16</inkml:trace>
  <inkml:trace contextRef="#ctx0" brushRef="#br0" timeOffset="197810.39">17340 16318 4502 0,'-7'-3'160'0,"1"-1"28"0,6 4 6 0,0 0 9 16,0 0 25-16,0 0 13 0,0 0 4 15,10 25-9-15,4-4-12 0,6 3-24 16,-1 4-18-16,3 0-17 0,3 8-17 16,-3-7-20-16,-6 2-9 0,2 1-16 0,-9-1-12 15,-2-4-14-15,-6-4-17 0,-2 1-15 16,-10 7-30-16,2-2-26 0,-7-2-43 0,-4-3-32 16,-1 0-56-16,-2-4-54 0,-2 2-67 15,-3-7-79-15,5-3-106 0,-6 0-156 0,6-7-202 16,7-3 60-16,-2-2 75 0,9-2-480 15,9 2-619-15</inkml:trace>
  <inkml:trace contextRef="#ctx0" brushRef="#br0" timeOffset="198645.84">18043 16593 3483 0,'0'0'115'0,"0"0"16"0,11-3 43 16,-11 3 45-16,14 6 41 0,-4-3 29 0,-1 3 14 15,3-3 5-15,1 2-1 16,3-1-11-16,0-1-14 0,5-1-16 0,-2-1-26 16,2-2-21-16,6-1-24 0,-2 0-17 15,2-1-17-15,-3-2-18 0,1-3-14 16,-8 5-11-16,0-3-12 0,-2 0-6 0,-2-1-13 15,-2 1-12-15,-6-3-68 0,1-1-7 16,-5 1 0-16,-2 1 0 0,-5-3 0 0,-3-1 0 16,-5 4 0-16,-7 1 0 0,-1 2 0 15,-7 3 0-15,-12 6 0 0,3 3 0 0,2 1 0 16,0 4 0-16,4 2 0 0,3 0 0 16,6 6 0-16,10-2 0 0,1 0 0 15,7 3 0-15,3-3 0 0,4 7 0 16,5 5 0-16,11 1 0 0,-4-3 0 0,10-1 0 15,6 4 0-15,6-2 0 0,-4-10 0 16,1 0 0-16,2-6 0 0,-3 1 0 16,2-2 0-16,-7-5 0 0,-5-2 0 0,0-2 0 15,-3-2 0-15,-1-1 0 0,0-1 0 16,5-5 0-16,-3-1-478 0,-6 0-539 0,1 0 86 16,1-1 100-16,0-3-847 0,-2 0-1114 15</inkml:trace>
  <inkml:trace contextRef="#ctx0" brushRef="#br0" timeOffset="199115.7">18795 16646 4943 0,'-14'6'60'0,"2"3"40"0,1 0 43 16,-1 1 69-16,0 2 39 0,1 0 29 16,-2 2 5-16,3 1-12 0,3-3-20 0,-1 0-23 15,3 0-25-15,0-1-17 0,3-1-16 16,2-2-12-16,2 1-14 0,5-2-13 0,-4-2-14 15,7-2-81-15,-10-3-38 0,19 2 0 16,-19-2 0-16,24-4 0 0,-12 1 0 16,-1-3 0-16,1 0 0 0,-3-2 0 15,1-3 0-15,-3 1 0 0,1-4 0 0,-4 1 0 16,0 1 0-16,-1-1 0 0,-1 5 0 16,0-2 0-16,2 3 0 0,-2 0 0 15,-2 7 0-15,3-12 0 0,-3 12 0 0,0 0 0 16,0 0 0-16,0 0 0 0,0 0 0 15,0 0 0-15,0 0 0 0,-5 42 0 0,1-9 0 16,0 9 0-16,-3 9 0 0,3 3 0 16,-4 5 0-16,3 3 0 0,-5 0 0 15,-1 0 0-15,-1 1 0 0,3-5 0 0,0-3 0 16,-3-5 0-16,6-12 0 0,2-2 0 0,1-9 0 16,-3-7 0-16,4-2 0 15,2-5 0-15,-4-1 0 0,4-1 0 0,-2-3 0 16,4 1 0-16,-4-2 0 0,2-7 0 15,2 8 0-15,-2-8 0 0,0 0 0 16,0 0 0-16,0 0-60 0,6-22-834 0,0 8-100 16,-1-6 104-16,8-8-931 0,3-3-1247 15</inkml:trace>
  <inkml:trace contextRef="#ctx0" brushRef="#br0" timeOffset="199844.63">19100 16793 5352 0,'0'0'55'0,"-3"-8"30"0,3 8 38 0,-2-7 60 16,2 7 35-16,0 0 17 16,0 0-1-16,0 0-13 0,0 0-18 0,0 0-21 15,0 0-14-15,0 0-18 0,0 0-14 16,13 26-12-16,-7-21-12 0,3 0-13 0,2 1-7 16,1-1-11-16,0-1-7 0,-1-2-10 15,1 2-64-15,1-3 0 0,-13-1 0 16,24-1 0-16,-11-1 0 0,-1-2 0 0,0 0 0 15,0-1 0-15,-3-1 0 16,0-3 0-16,-2-3 0 0,4-1 0 0,-4-5 0 0,-2 3 0 16,3-1 0-16,-2 3-34 15,-2 2-161-15,2 1-30 0,-3 1-22 0,1 4-3 16,-4 5-2-16,6-6 19 0,-6 6 26 16,0 0 17-16,0 0 31 0,0 0 19 0,12 15 45 15,-9-8 45-15,5 1 41 0,-5 1 34 16,5 3 27-16,0 2 23 0,-1 1 20 0,3 2 16 15,-7 0 23-15,6 1 9 0,-4 0 12 16,1 0 17-16,-4-1 9 0,-1-4 6 16,-1 5 0-16,0-1-10 0,-3-2-13 15,1-3-9-15,-4-1-10 0,3 0-17 0,-4-2-128 16,2-2 0-16,-3-3 0 0,8-4 0 0,0 0 0 16,0 0 0-16,-23-21 0 0,21 3 0 15,2-9 0-15,4-11 0 0,4 3 0 16,0 4 0-16,-3 7-38 0,1 5-31 15,-1 5 11-15,6 2-1 0,-2 3 17 0,-2 4 8 16,3 2 17-16,-10 3 10 0,22 1 16 16,-8 3 8-16,-3 1-3 0,5 0 0 0,1 2-3 15,-2 2-2-15,6-2 1 0,-6 0-21 16,0-2-23-16,5-2-40 0,-6 1-41 16,2-1-38-16,2-3-30 0,-4-3-29 0,6-1-28 15,-4-4-18-15,0-5-23 16,6-5-8-16,-2-3-4 0,-3-7-1 0,-2-4-2 15,3-16 7-15,-7-8 4 0,-4-1 18 16,-1-5 23-16,-3-3 22 0,-3-1 37 0,-3 7 52 16,-1 15 70-16,2 4 34 0,-2 12 23 15,4 13 43-15,-3 5 41 0,-3 6 41 0,6 4 38 16,0 0 29-16,0 0 21 0,-7 41 7 16,9 0 24-16,1 15-1 0,-1 2-20 15,6 1-19-15,-1 3-23 0,1-2-18 0,3-3-19 16,-1-3-16-16,-3-3-28 0,1-9-31 15,0-2-35-15,-3-1-42 0,1-3-61 16,-4-5-74-16,-2-8-89 0,0 4-118 0,-2-4-142 16,-4-2-231-16,4 0 55 0,-5-2 69 15,-2-2-355-15,-3 2-438 0</inkml:trace>
  <inkml:trace contextRef="#ctx0" brushRef="#br0" timeOffset="200143.37">18078 17491 3317 0,'-31'3'505'0,"12"-1"-24"16,8 0-26-16,11-2-4 16,0 0 5-16,41-12-14 0,24-2-31 0,40-4-16 15,24-3-36-15,18-1-39 0,13 1-74 16,6-2-109-16,-16-2-150 0,-7-1-178 0,-23 3-125 15,-10 2-83-15,-12 0-34 0,-26 2-1 16,-11 4 18-16,-7 3 46 0,-14 1 62 0,-10 2 65 16,-9 1 49-16,-2 3 27 0,-7 2 18 15,-7 1 15-15,-5 2-1 0,4-2-25 16,-4 2-67-16,0 0-157 0,0 0-203 0,-34-7 51 16,16 5-205-16,2 1-233 0</inkml:trace>
  <inkml:trace contextRef="#ctx0" brushRef="#br0" timeOffset="200951.73">21437 16109 2480 0,'2'-7'325'0,"-2"7"-21"0,0 0-9 0,0 0-2 16,-26 45 18-16,9-4 23 16,-4 7 26-16,-1 6-1 0,2 0-4 0,1 3-4 15,2-1-15-15,3-1-22 0,3-2-25 16,6-12-22-16,-2 0-21 0,2-1-19 0,3-4-21 15,0-7-28-15,0-3-9 0,0-4-18 16,0-2-110-16,2-4-41 0,0-2 0 0,-1-1 0 16,-1-2 0-16,0 0 0 0,-2-3 0 15,4-8 0-15,-5 6 0 0,5-6 0 0,0 0 0 16,0 0 0-16,-28-20 0 16,15 6 0-16,-7-4 0 0,-3-2-28 0,-2 4-90 0,-2 2 9 15,2 5 15-15,-4 6 3 16,1 3 15-16,-10 5 7 0,2 2 9 0,1 5 18 15,7 1 24-15,-1 3 34 0,8 4 24 16,2 1 25-16,7-2 18 0,7 0 14 16,-1 0 11-16,8-3 0 0,4 4-4 0,1-2-20 15,7 0-84-15,9 2 0 0,1-5 0 16,8-3 0-16,4-5 0 0,0-1 0 0,-2-6 0 16,5-6 0-16,3-2-176 0,2-3-73 15,3-2-26-15,0-2-19 0,-8-8-3 0,4 3 20 16,-13-1 36-16,-2 0 17 0,-1-1 29 15,-4-1 35-15,-4 0 43 0,2 1 56 16,-7 6 58-16,-5 3 48 0,-2 2 39 16,3 4 30-16,-4-1 23 0,-2 1 11 0,-4 7 7 15,5-4 24-15,-5 4 6 0,0 0-8 16,0 0-12-16,8 24-15 0,-8-11-19 0,0 3-13 16,1 4-14-16,-1-2-26 0,0 2-45 15,3-4-73-15,-1 3-83 0,0 1-83 16,0-4-88-16,0 0-97 0,-1-1-122 0,3-3-157 15,0-3-134-15,-1 0 75 0,3-7-582 16,-6-2-769-16</inkml:trace>
  <inkml:trace contextRef="#ctx0" brushRef="#br0" timeOffset="201119.33">21784 16663 3922 0,'-4'-16'211'15,"1"5"25"-15,-3 2 3 0,0 2 12 0,3 0 3 16,-4 2-9-16,7 5-21 0,-5-9-26 15,5 9-29-15,-4-6-57 0,4 6-65 0,0 0-80 16,0 0-65-16,0 0-91 0,0 0-77 16,31 3-69-16,-31-3-75 0,24 9-63 0,-12-4-47 15,1 0-30-15,0 0 16 0,-2-2-384 16,3 4-400-16</inkml:trace>
  <inkml:trace contextRef="#ctx0" brushRef="#br0" timeOffset="201369.72">21889 16654 2498 0,'4'11'101'0,"-6"-3"94"0,-3 2 55 0,-4 2 55 15,-4 4 59-15,-4 4 60 16,-2 4 31-16,0 1 12 0,0-1-8 0,4 1-24 15,4-3-30-15,2-4-31 0,7-1-37 16,2-2-42-16,7 1-22 0,0 1-28 0,6-2-43 16,8 6-95-16,-1-5-107 0,-5-3 0 15,-1-1 0-15,2 0 0 0,-3-2 0 0,-5 0 0 16,-2-1 0-16,-2 1 0 0,-4 1 0 16,-2-1 0-16,-4 0 0 0,-6 1 0 0,-1 1 0 15,-2-3 0-15,-6 2 0 0,7-4 0 16,-2-3 0-16,-2-1 0 0,3-3 0 0,0-2 0 15,-4-1 0-15,5-1 0 0,0-1 0 16,0-2 0-16,5 2 0 0,-1 0-322 16,2-2-305-16,2 3-154 0,3 0-128 15,3 4 89-15,-2-7-789 0,2 7-1050 16</inkml:trace>
  <inkml:trace contextRef="#ctx0" brushRef="#br0" timeOffset="202006.01">22169 16902 4467 0,'-7'-1'74'15,"7"1"52"-15,0 0 42 0,-23 9 54 0,13-2 56 16,-2 3 18-16,1 3 4 16,-3-1-14-16,5 1-24 0,2-1-27 0,-1 1-23 15,7-2-19-15,-2-1-20 0,6-1-14 16,0 1-19-16,5-2-17 0,3-3-24 0,-1 1-27 15,3-4-25-15,2-1-21 0,0-2-35 16,3-3-39-16,0-1-43 0,4-2-35 0,4-8-28 16,1 1-20-16,-3-4-21 0,1 0-21 15,0-6-15-15,-4-2-4 0,3-8 17 16,-1-5 18-16,-1-8 27 0,-6-4 11 0,-2-10 20 16,1-5-7-16,-7-8 28 0,0-2 6 15,-6-8 16-15,-2 1 9 0,-2 2 12 0,-6 2 3 16,0 7 9-16,-3 12 22 0,-5 12 15 15,1 17 25-15,1 14 24 0,-2 12 32 0,1 8 33 16,-6 16 32-16,-8 20 26 16,6 17 30-16,5 10 32 0,-4 25 22 0,10 3 7 15,3 3-5-15,7-17-15 0,8 19-16 16,4-3-14-16,1-24-23 0,7-3-15 0,0-4-15 16,5-6-14-16,8-8-10 0,-3-4-9 15,7-10-12-15,-5-4-4 0,-1-13-7 16,-2-5-7-16,-5-8-17 0,-1-3-23 0,4-8-19 15,5-5-22-15,3-7-29 0,6-12-30 16,-3-4-20-16,7-6 7 0,-5-3 19 0,-4-4-4 16,-2 2 13-16,2 1 14 15,-5 6 13-15,-8 8 8 0,1 8 0 0,-9 6 10 16,-6 7 27-16,-2 7 25 0,-5 0 25 16,0 0 13-16,0 24 8 0,-3-7-2 0,-3 4-8 15,3 0-8-15,-3 1-3 0,2-5-10 16,3 0-10-16,-1 1-3 0,5-7-16 0,-3 1-19 15,4 0-23-15,2-3-36 0,-3-2-45 16,3-2-56-16,0 2-67 0,4-4-71 0,-3-2-81 16,-7-1-97-16,16 0-130 0,-16 0-198 15,14-1 44-15,-14 1 76 0,16-3-542 16,-16 3-682-16</inkml:trace>
  <inkml:trace contextRef="#ctx0" brushRef="#br0" timeOffset="203710.96">23834 16722 3650 0,'-4'-9'108'16,"2"0"-8"-16,2 0-5 0,-1 1-14 15,-1 0 4-15,2 8 6 0,-7-14 18 16,5 6 7-16,2 8-7 0,-3-10-14 0,3 10-8 16,0-6-8-16,0 6-9 0,0 0-13 15,-2-11-7-15,2 11-16 0,0 0-17 16,0-8-12-16,0 8-14 0,0 0-10 0,0 0-11 15,0 0-4-15,-2-7 4 0,2 7-1 16,0 0 4-16,0 0-2 0,0 0 8 0,0 0 6 16,-4-9 6-16,4 9 6 0,0 0 8 15,0 0 11-15,0 0 3 0,0 0 5 0,0 0 16 16,0 0 30-16,0 0 16 0,4 34 24 16,-6-9 20-16,-2 14 13 0,3 2 5 15,-3 4 7-15,-5-2 13 0,8 1-2 16,-3-4 8-16,0-1 2 0,2-3-4 15,2-8-2-15,0-5-3 0,-1-4-2 0,1-5-2 16,0 0-4-16,-2-2 7 0,2-3-6 16,0-1-13-16,0-8-15 0,2 6-15 0,-2-6-55 15,0 0-62-15,0 0 0 0,-2-27 0 16,0 9 0-16,-4-7 0 0,5-11 0 0,-3-4 0 16,-1-5 0-16,1-10 0 0,6-5 0 15,5-5 0-15,0-4 0 0,6 2 0 16,3 0 0-16,11-12 0 0,-3 18 0 15,1 4 0-15,3 11 0 0,-1 8-34 0,-6 9-32 16,1 8-3-16,-2 8-6 0,-4 1-2 16,-4 5-2-16,0 5 1 0,0 2 0 0,-12 0 7 15,0 0 1-15,25 9 9 0,-18 0-1 16,-2 0-1-16,-3 2 9 0,2 1-2 16,-4 2 8-16,-6 1 2 0,3 0 4 0,1-2 4 15,-4-4 9-15,5 2-1 0,-4-2 13 16,1-2 12-16,2 0 29 0,2-7 20 0,-3 8 17 15,3-8 31-15,-4 8 28 0,4-8 11 16,-4 5 9-16,4-5 5 0,0 0-3 16,-12 10-4-16,7-7-7 0,-3 4-51 0,-3 4-80 15,-4 12 0-15,-2 4 0 0,-1 4 0 16,1 2 0-16,0 3 0 0,1 6 0 16,7-5 0-16,4-3 0 0,1-2 0 0,2-4 0 15,6-6 0-15,1 0 0 0,6 6 0 16,3-2 0-16,1-8 0 0,3-5 0 0,3-3 0 15,-3-5 0-15,4-4 0 0,1-1 0 16,4-1 0-16,-2-3 0 0,10-4 0 0,-9 3 0 16,-3 0 0-16,-3 1 0 0,-4-1 0 15,-2 3 0-15,-3 2 0 0,0 2 0 0,-2 1 0 16,-4 3 0-16,3 2 0 0,-6 2 0 16,-1 2 0-16,5 4 0 0,-1-2 0 15,-4-2 0-15,5 1 0 0,-2-2 0 16,1 1 0-16,3-4 0 0,2-1 0 0,1-4 0 15,5 1 0-15,-2-4 0 0,9-2 0 16,2-1 0-16,8-9 0 0,-3 0 0 16,1 1 0-16,-7 5 0 0,-3-1 0 0,-3 3 0 15,-6 0 0-15,0 1 0 0,-2 2 0 16,-1 1 0-16,-9 0 0 0,18-2 0 0,-18 2 0 16,14 2 0-16,-14-2 0 15,14 0 0-15,-6 1 0 0,-8-1 0 0,11 3 0 0,-11-3 0 16,14 3-556-16,-14-3-280 0,12 0-99 15,-8 3 101-15,-4-3-877 0,0 0-1144 16</inkml:trace>
  <inkml:trace contextRef="#ctx0" brushRef="#br0" timeOffset="203867.45">24327 17196 4270 0,'-7'6'-291'0,"-2"0"-39"16,4 1-106-16,-1-2-140 0,6-5 38 15,-7 7-176-15,7-7-207 0</inkml:trace>
  <inkml:trace contextRef="#ctx0" brushRef="#br0" timeOffset="-210584.68">31828 962 1836 0,'-6'-20'159'15,"-1"5"-34"-15,-3-2-25 0,2 3-4 16,-3-4 2-16,-6-3-3 0,-4-1-8 0,-6 3 4 16,2 0 7-16,-11 5 7 15,-3 4-4-15,-8 7 11 0,-15 7 11 0,-5 9 16 0,-21 12 23 16,-1 11 17-16,-1 12 10 15,-3 11 9-15,1 7 4 0,6 12-16 16,-2 11-10-16,4 6-12 0,10 4-11 0,6-1-5 16,16-4 3-16,7-4 10 0,19-5-12 15,11-17 5-15,15 1-2 0,9 0 6 0,20 9-11 16,9-8-19-16,13-9-7 0,8-10-29 16,-1-17-17-16,6-8-45 0,5-7-38 15,7-6-40-15,-2-7-26 0,7-9-20 0,-6-3-2 16,6-7 8-16,8-13 11 0,-2-8 6 15,-5-8 6-15,-5-2 31 0,-7-9 29 16,-5-11 30-16,-11-9 13 0,-9-12 7 0,-7-12-1 16,-11-8-8-16,-15-6-6 0,-12-4-3 0,-18 0-7 15,-14 3-7-15,-14 10 3 16,-19 13-18-16,-15 14-23 0,-17 18-17 0,-10 18-41 16,-5 14-68-16,3 16-78 0,1 14-100 15,-3 15-124-15,4 7-294 0,7 5 39 16,8 5 79-16,9-1-349 0,6 3-456 0</inkml:trace>
  <inkml:trace contextRef="#ctx0" brushRef="#br0" timeOffset="-207177.92">21059 3326 2838 0,'3'-10'74'0,"-3"10"34"16,0-12 33-16,0 12 23 0,2-9 38 15,-2 9 36-15,2-10 44 0,-2 10 47 16,2-8 34-16,-2 8 20 0,0 0-1 0,0-9-9 16,0 9-23-16,0 0-19 0,0 0-23 15,-4-9-24-15,4 9-25 0,0 0-26 0,0 0-21 16,0 0-22-16,0 0-43 0,-3-7-147 16,3 7 0-16,0 0 0 0,0 0 0 0,0 0 0 15,0 0 0-15,0 0 0 0,0 0 0 16,0 0 0-16,0 0 0 0,0 0 0 15,0 0 0-15,9 28 0 0,-9-13 0 16,0 3 0-16,0 0 0 0,-2 2 0 16,-2 3 0-16,4-1 0 0,-2 1 0 0,1-4 0 15,1-1 0-15,-2 1 0 0,2-3 0 16,0-2 0-16,0-1 0 0,-2-4 0 0,2 1 0 16,2-3 0-16,-2-7 0 0,-2 10 0 15,2-10 0-15,0 0 0 0,0 0 0 0,0 0 0 16,0 0 0-16,-10-26-156 0,10 14-508 15,0-5-108-15,2-1-139 0,0-1 89 0,-2-5-833 16,0 0-1092-16</inkml:trace>
  <inkml:trace contextRef="#ctx0" brushRef="#br0" timeOffset="-206842">21014 3048 4700 0,'-13'-8'-109'15,"-2"5"42"-15,-4 4 64 0,-4 5 53 16,-9 14 62-16,-8 9 53 0,-2 6 43 0,-2 9 30 15,5 0 24-15,-2 6 2 0,7 1 5 16,7 3-6-16,7 0-6 0,9-1-2 0,10-10-17 16,4-1-9-16,18 6-3 0,14-7-8 15,15-4-17-15,20 3-17 0,14-9-153 16,9-9-31-16,-13-8 0 0,4-9 0 0,0-5 0 16,-7-7 0-16,2-5 0 0,-9-3 0 15,-7-7 0-15,-10-6 0 0,-3-4 0 16,-10-7 0-16,-11 0 0 0,-13-7 0 15,-6-5 0-15,-11-9 0 0,-13-4 0 0,-17-18 0 16,-10 6 0-16,-13 6 0 0,-11 10 0 16,-7 10 0-16,-4 13 0 0,6 18 0 0,-4 10 0 15,-3 11 0-15,-3 11 0 0,-11 13 0 16,3 11-458-16,12 5-181 0,-92 75-319 16,136-85 95-16,13-7 91 0,9-3-759 15,9-8-975-15</inkml:trace>
  <inkml:trace contextRef="#ctx0" brushRef="#br0" timeOffset="-205980.81">19328 7476 4070 0,'-5'-14'100'0,"1"0"39"0,2 1 36 15,2 0 12-15,2-2 6 0,5-4 18 0,-2 1 5 16,6 2-1-16,2 1-7 0,5 0-4 16,-1 2-16-16,2 5-16 0,-2 2-13 0,2 5-17 15,-2 1-12-15,3 5-10 0,-4 3-10 16,-5 4 0-16,2 3 4 0,-6 3 7 0,-5 2 0 16,-2-3-1-16,-2 2-1 0,-4 4-4 15,3-3-4-15,-1-2-4 0,0-3-7 0,1-3 5 16,2 0-96-16,-1-3-9 0,2-1 0 15,-4-1 0-15,4-7 0 0,0 0 0 16,0 0 0-16,0 0 0 0,0 0 0 16,34-19 0-16,-14-1 0 0,1-3 0 0,1-3-72 15,10-8-296-15,2-3-68 0,-7-6-48 16,-2-3-29-16,-2 0-21 0,-1 1-6 0,-11 7 24 16,-4 2 64-16,-3 8 85 0,-8 6 54 15,-9-6 78-15,-10 6 74 0,-4 5 46 16,-9 3 44-16,-3 8 54 0,-8 6 49 0,-12 8 46 15,-4 9 53-15,-12 15 43 0,-2 12 45 16,5 4 40-16,5 8 27 0,10 8 31 0,5 1 21 16,11 3 2-16,14-11 7 0,12 2-4 15,5-5-12-15,17 1-4 0,11-5-7 16,20-5-33-16,23 6-26 0,14-12-23 16,13-6-24-16,9-12-5 0,7-10-66 0,-16-9-143 15,-1-6 0-15,18-7 0 0,-8-10 0 16,-8-10 0-16,-14-5 0 0,-6-11 0 0,-24 4 0 15,-13-6 0-15,-7-3 0 0,-13-4 0 16,-14-5 0-16,-12-5 0 0,-20-14 0 0,-11 1 0 16,-16 4 0-16,-10 9 0 0,-7 15 0 15,-8 13 0-15,-9 18 0 0,13 14 0 16,-19 20 0-16,1 14-352 0,5 10-211 16,10 12-262-16,12 2-50 0,9 2 94 0,9 7-850 15,9 3-1069-15</inkml:trace>
  <inkml:trace contextRef="#ctx0" brushRef="#br0" timeOffset="-204302.22">16015 12791 4085 0,'3'-5'-200'0,"1"-2"28"16,2 2 18-16,0 0 27 0,3-2 28 0,1 2 28 15,2-2 27-15,-3 4 25 0,0-3 10 16,3 1 13-16,-1 2 5 0,-2-1 6 15,2 1 3-15,-6 1 4 0,-5 2 13 0,0 0 17 16,0 0 23-16,23 4 13 0,-23-4 12 16,6 6 5-16,-6-6 5 0,0 10-1 0,0 0 0 15,-6 0-10-15,3 0 1 0,-4 2-9 16,5-2-4-16,-1 1 4 0,-1 1-3 0,4-1 3 16,-4 0 3-16,4-1 0 15,4 1 5-15,-2 2-7 0,3 1-3 0,1 0-5 16,6 3-6-16,-1-2-5 0,5 8-6 15,-4-4-10-15,1-4-2 0,-1-2 0 0,-4 1 8 16,-3-3 13-16,1 4 2 0,-1-3 11 16,-4 0 5-16,-4-1-3 0,-4 4-1 15,2-3-8-15,-6 3-7 0,-1-5-1 0,-1 1-13 16,0-3-7-16,-3 1-5 0,-2-3 3 16,4 0-25-16,-6-5-26 0,4 1-59 0,-2-2-57 15,1-2-59-15,0-3-80 0,0-1-98 16,2-3-103-16,0-1-158 0,-1-4-80 0,5-1 67 15,1-4-510-15,2-2-605 16</inkml:trace>
  <inkml:trace contextRef="#ctx0" brushRef="#br0" timeOffset="-203995.29">15984 12532 3310 0,'-27'14'-1'0,"-9"10"37"16,-5 12 39-16,-4 8 45 0,-8 18 39 15,2 2 29-15,3 8 25 0,3-5 11 16,16-13 8-16,8-2-3 0,6-1-5 0,13-9-3 16,6-3 10-16,13 5-5 0,15-6 4 0,14-9-14 15,15-3-17-15,31-4-17 16,-9-11-18-16,31-9-20 0,8-9 0 0,6-9-19 16,-5-4-15-16,-8-11-25 0,-11-5-12 15,-18 0-14-15,-27 3-11 0,-17-3-4 0,-17-5-10 16,-20 1-16-16,-19-7-23 0,-20-5-18 15,-35-10-16-15,-15-1 2 0,-9 2-10 0,-10 10 2 16,-4 5-7-16,-1 11-22 0,5 19-23 16,21 14-23-16,4 9-37 0,-16 15-50 0,10 8-79 15,23 0-108-15,-9 16-146 0,30-4-211 16,6-1 53-16,9 2 68 0,11-7-513 16,11 0-610-16</inkml:trace>
  <inkml:trace contextRef="#ctx0" brushRef="#br0" timeOffset="-203134.61">16356 15541 3606 0,'0'0'225'0,"0"0"-18"16,0 20 0-16,-2-9 3 0,0 3 18 0,0 4 17 16,2-2 27-16,0 0 2 0,0-2-20 15,4 2-17-15,-1-1-23 0,5-3-16 16,-2-1-17-16,5-2-18 0,4-2-16 0,1-2-12 15,0-1-17-15,6-6-11 0,-3-2-9 16,1-1-11-16,9-7-2 0,-4-3-15 16,-2-4-10-16,-2-2-11 0,-6-1 5 0,-1 1-11 15,-5 8-3-15,1 1-2 0,-7 1-12 16,1 3-6-16,1 3-1 0,-5 5 9 16,0 0 9-16,0 0 2 0,-9 20 9 0,6-4-4 15,-5 2-3-15,6 5-5 0,-1-3-35 16,3-1-1-16,0 0 0 0,1 0 0 0,7 0 0 15,-3 0 0-15,3-5 0 0,-2-3 0 16,3 0-108-16,1-4-98 0,2-4-68 16,-1-3-81-16,-2 0-89 0,3-5-82 15,-1-4-78-15,3-2-91 0,-5-7-39 0,-1-2 70 16,-5-5-554-16,-3-2-681 0</inkml:trace>
  <inkml:trace contextRef="#ctx0" brushRef="#br0" timeOffset="-202838.81">16515 15128 3350 0,'-30'-19'-16'0,"-1"9"39"15,1 10 44-15,-10 7 64 0,-10 15 53 0,1 12 59 16,-10 23 63-16,0 8 47 0,4 11 26 16,9 4 16-16,9 3 1 0,19-17-4 0,9 5-6 15,13 0-5-15,8-3-24 0,23 7-23 16,14-12-33-16,14-9-72 0,20-13-229 16,5-12 0-16,10-10 0 0,-17-15 0 15,3-8 0-15,19-11 0 0,-8-10 0 0,-11-4 0 16,-7-7 0-16,-23 4 0 0,-6-7-187 15,-12-3 11-15,-7-6 16 0,-11-9 15 0,-15 0 13 16,-15-12 13-16,-16-17 12 0,-19 0 8 16,-14-1 5-16,-11 4 13 0,-14 10 3 15,-8 13 8-15,1 12 2 0,-2 22-20 0,15 21-29 16,-23 17-35-16,-2 14-43 0,-2 13-78 16,10 11-83-16,0 11-130 0,12 8-251 0,10 3 65 15,6 0 85-15,7 4-438 0,10 1-498 16</inkml:trace>
  <inkml:trace contextRef="#ctx0" brushRef="#br0" timeOffset="-190148.78">9783 4816 1920 0,'-2'-7'495'16,"2"7"-80"-16,-2-6-39 0,2 6-51 15,-3-7-9-15,3 7-13 0,0 0-11 0,0 0-4 16,-2-11 24-16,2 11 14 0,0 0 5 16,0 0-9-16,-5-6-13 0,5 6-16 0,0 0-16 15,0 0-16-15,0 0-21 0,-6-8-21 16,6 8-18-16,0 0-22 0,0 0-14 0,0 0-139 16,0 0-26-16,0 0 0 0,0 0 0 15,0 0 0-15,2 36 0 0,-2-14 0 0,0 3 0 16,-2 13 0-16,0 2 0 15,2 5 0-15,-3 0 0 0,1 0 0 0,-4-1 0 16,6 0 0-16,-4-2 0 0,2-4 0 16,2 0 0-16,-2-9 0 0,-2-6 0 0,4-2 0 15,-2-2 0-15,2-4 0 0,-1-1 0 16,1 0 0-16,-2-4 0 0,0 0 0 0,2-1 0 16,-2-2 0-16,0-1 0 0,0-1 0 15,2-5 0-15,-5 4 0 0,5-4 0 16,0 0 0-16,0 0 0 0,0 0 0 0,-20-11 0 15,17 4 0-15,-1-4 0 0,0 1-509 16,4-2-487-16,-6 0 90 0,4 0-1060 16,0-2-1384-16</inkml:trace>
  <inkml:trace contextRef="#ctx0" brushRef="#br0" timeOffset="-189745.75">9460 4698 5059 0,'-23'-5'-70'0,"5"1"89"0,-2-1 49 0,4 3 42 15,-4-1 44-15,3-1 55 0,-2 1 60 16,2 1 25-16,4 1 11 0,-1-1 0 15,1 1-16-15,13 1-24 0,-18-2-19 0,18 2-13 16,0 0 8-16,0 0-46 0,0 0-195 16,0 0 0-16,61-5 0 0,0-1 0 0,11 1 0 15,3 0 0-15,7-1 0 0,3 0 0 16,-10 1 0-16,-1 0 0 0,-5 0 0 0,-20 1 0 16,-4 1 0-16,-6-1 0 0,-10 2 0 15,-6 1 0-15,-4-1 0 0,-5 1 0 16,-2-1 0-16,1 2 0 0,-6-2 0 15,-7 2 0-15,15-2 0 0,-15 2 0 0,5-3 0 16,-5 3 0-16,0 0 0 0,0 0 0 16,0 0 0-16,0 0 0 0,0 0 0 0,0 0 0 15,0 0 0-15,0 0 0 0,0 0-475 16,-36 3-523-16,34 3 76 0,2-6 89 16,0 0-855-16,2 15-1123 0</inkml:trace>
  <inkml:trace contextRef="#ctx0" brushRef="#br0" timeOffset="-189363.39">10707 4405 4912 0,'-18'-12'1'0,"3"5"44"0,-1 3 46 0,5 3 52 16,-6 4 59-16,-2 6 60 0,-7 8 27 15,-1 8 18-15,-4 13 12 0,4 5-1 0,4 9 14 16,3 1 8-16,4 3 9 16,7 6-68-16,5 2-281 0,4-1 0 0,6 2 0 15,1-1 0-15,6-5 0 0,5-2 0 16,1-5 0-16,3-5 0 0,1-4 0 0,2-3 0 15,-3-11 0-15,-4-3 0 0,2-4 0 16,-6-3 0-16,0-8 0 0,-5 0 0 0,1-2 0 16,-4-4 0-16,3-2 0 0,-3-1 0 15,-6-2 0-15,18-3 0 0,-11-4 0 0,2-2-310 16,0-4-696-16,3-5 84 0,1-8 89 16,1-3-908-16,-5-1-1174 0</inkml:trace>
  <inkml:trace contextRef="#ctx0" brushRef="#br0" timeOffset="-188978.6">10832 4941 4825 0,'-4'-5'87'16,"3"0"53"-16,1 5 44 0,0 0 41 0,0 0 68 15,0 0 49-15,0 0 23 0,0 0-1 16,0 0-20-16,14 19-53 0,-3-9-24 0,1 4-29 16,1 1-13-16,5 6-224 0,0 3-1 15,-6-4 0-15,-2 0 0 0,-5-2 0 0,4 3 0 16,-8 0 0-16,1-5 0 0,0 2 0 15,-4-5 0-15,2 1 0 0,0-2 0 0,0-3 0 16,0-1 0-16,0-8 0 0,0 0 0 16,0 0 0-16,0 0 0 0,15-27 0 0,-6 0 0 15,5-2 0-15,1-4 0 16,2 2 0-16,0 0 0 0,2 3 0 0,-6 10 0 16,-1 4 0-16,-1 5 0 0,0 3 0 15,-2 5 0-15,2 1 0 0,-11 0 0 0,21 9 0 16,-12 1 0-16,5 8 0 0,-4 2 0 15,1 6 0-15,-1 3 0 0,-1 3 0 0,2-1 0 16,-1 1 0-16,1-2 0 0,0-1 0 16,-2-5 0-16,-2-3 0 0,1-4 0 0,1 0 0 15,-3-3 0-15,0-4 0 0,-1-1 0 16,-1-7 0-16,2-2-414 0,-6 0-529 16,0 0 26-16,12-13 90 0,-7 0-904 15,1-8-1164-15</inkml:trace>
  <inkml:trace contextRef="#ctx0" brushRef="#br0" timeOffset="-188729.75">11272 4564 5250 0,'-8'-14'257'15,"3"0"46"-15,3 7 30 0,2-3 33 0,0 10 28 16,7-10 14-16,5 8-3 0,-12 2-27 16,37 12-281-16,-6 7-97 0,6 12 0 0,-3 9 0 15,0 6 0-15,-7 5 0 16,-5 6 0-16,1 7 0 0,-9 1 0 0,-5 3 0 15,-3 1 0-15,-2 0 0 0,-6-4 0 16,-2 0 0-16,-3-4 0 0,-4-2 0 0,2-7 0 16,2-10 0-16,1-6 0 0,-4-3 0 15,5-12 0-15,-1-3 0 0,2-8 0 0,-1-4 0 16,1-2 0-16,4-4 0 0,0 0-107 16,-4-25-868-16,2 4 38 0,5-13 87 15,4-4-960-15,2 1-1238 0</inkml:trace>
  <inkml:trace contextRef="#ctx0" brushRef="#br0" timeOffset="-188514.78">11914 4959 5436 0,'-7'1'201'16,"7"-1"37"-16,-13 6 39 0,13-6 39 15,0 0 20-15,0 0-7 0,0 0-33 0,24 7-28 16,-24-7-62-16,36-3-67 0,-15-1-87 15,6-2-105-15,-2 3-103 0,-1-2-123 0,1 0-141 16,-2-1-135-16,2 3-166 0,-7 0-105 16,2 0 78-16,-4 2-727 0,0 2-922 15</inkml:trace>
  <inkml:trace contextRef="#ctx0" brushRef="#br0" timeOffset="-188322.53">11968 5232 3937 0,'-24'16'223'0,"9"-4"124"0,0 1 77 0,6-2 54 15,-5 2 59-15,6-1 34 0,1-4 29 16,2 0-21-16,5 1-84 0,5-2-495 0,2 0 0 16,4-2 0-16,3-4 0 0,3 1 0 15,2-2 0-15,3 0 0 0,-2-3 0 0,5-2 0 16,-2 2 0-16,-1-3 0 0,-1 1 0 16,-1 2 0-16,-4-3 0 0,0 3 0 0,-3 1 0 15,-3-1 0-15,1 1-334 0,-3 0-336 16,-8 2-144-16,0 0-46 0,0 0 66 0,0 0-811 15,0 0-1045-15</inkml:trace>
  <inkml:trace contextRef="#ctx0" brushRef="#br0" timeOffset="-187441.06">12822 4787 4181 0,'-2'-16'31'0,"2"6"95"15,-2 2 79-15,2-1 77 0,0 9 67 16,0-10 26-16,0 10 11 0,-2-7 11 0,2 7 33 16,0 0 29-16,0 0 2 0,0 0-3 15,-5 40-407-15,5-16-51 0,-2 14 0 0,2 6 0 16,0 14 0-16,2-10 0 0,2 10 0 15,-1 1 0-15,1-5 0 0,0-7 0 0,0-2 0 16,2-6 0-16,-2 0 0 0,-1-5 0 16,1-4 0-16,-2-6 0 0,0-5 0 0,-2-5 0 15,0-1 0-15,-2-1 0 0,2-1 0 16,-2-6 0-16,0-1 0 0,2-4 0 16,0 0 0-16,0 0 0 0,-19-11 0 15,9-1 0-15,1-7 0 0,0-9 0 0,1-4-48 16,-2-2-989-16,3-1 91 0,3-2-1149 15,-2-1-1506-15</inkml:trace>
  <inkml:trace contextRef="#ctx0" brushRef="#br0" timeOffset="-187226.96">12565 4777 6144 0,'-21'-6'86'16,"2"3"97"-16,6-2 69 0,2 3 72 0,-1-1 62 15,4 0 25-15,8 3-6 16,-13-6-405-16,11 1 0 0,2 5 0 0,11-13 0 15,7 0 0-15,14 0 0 0,6-3 0 16,10 1 0-16,1-2 0 0,1 3 0 0,-8 3 0 16,-3 2 0-16,0 0 0 0,-8 5 0 15,-6 1 0-15,-3 1 0 0,-5 0 0 0,0 4-594 16,-3 0-71-16,-3 1-83 0,-2 1-84 16,1 3 60-16,-2 0-786 0,-5 4-1000 15</inkml:trace>
  <inkml:trace contextRef="#ctx0" brushRef="#br0" timeOffset="-186960.68">13378 4449 4123 0,'-15'-5'155'0,"1"5"103"15,14 0 81-15,-36 11 54 0,13 3 57 0,-6 11 55 16,0 8 24-16,2 6-9 0,8 4-18 15,4 5-85-15,7 1-417 0,6-2 0 0,6-2 0 16,6 9 0-16,1 1 0 0,7-3 0 16,-2-3 0-16,5-1 0 0,1-6 0 15,-6-10 0-15,4-1 0 0,-6-4 0 0,2-3 0 16,1 0 0-16,-3-5 0 0,-7-3 0 16,2-5 0-16,0-2 0 0,-4-2 0 15,-1-2-820-15,0 1-135 0,-4-6 81 0,0 0-1011 16,0 0-1308-16</inkml:trace>
  <inkml:trace contextRef="#ctx0" brushRef="#br0" timeOffset="-186602.35">13444 4909 5178 0,'-3'-9'21'0,"3"2"81"16,0 7 55-16,3-11 70 0,-3 11 49 16,0 0 28-16,0 0 9 0,20 4-3 15,-20-4-21-15,23 14-22 0,-6-4-30 0,-2 3-20 16,-2 2-12-16,1 0-117 0,-3 3-88 0,0-2 0 15,-4 0 0-15,-2-1 0 16,-3 1 0-16,0 2 0 0,-2-6 0 0,-2 6 0 16,-1-2 0-16,-1-3 0 0,2 1 0 15,0-5 0-15,0-4 0 0,2-5 0 0,0 0 0 16,0 0 0-16,0 0 0 0,17-36 0 16,-3 8 0-16,2-1 0 0,2 5 0 15,-1 0 0-15,-2 7 0 0,-2 3 0 0,-1 6 0 16,-1 1 0-16,2 3 0 0,-1 3 0 15,-12 1 0-15,27 6 0 0,-14 1 0 0,0 7 0 16,1 1 0-16,-3 1 0 16,5 10 0-16,-3 1 0 0,0 0 0 0,-1 1 0 15,-3-6 0-15,-4-2 0 0,4 2 0 16,-6-7 0-16,1 0 0 0,2-1 0 0,-3-3-8 16,1-1-662-16,1-5-141 0,-4-4-75 15,-1-1 74-15,0 0-890 0,13-12-1136 0</inkml:trace>
  <inkml:trace contextRef="#ctx0" brushRef="#br0" timeOffset="-186367.82">14117 4448 4840 0,'-9'-2'137'0,"9"2"101"16,0 0 81-16,-17 17 58 0,11-3 54 16,2 7 32-16,-1 13 16 0,1 8-7 15,2 16-37-15,0 7-435 0,4 1 0 0,0 8 0 16,2 6 0-16,-1 0 0 0,3-2 0 15,0-1 0-15,-2-3 0 0,2 0 0 0,-5-7 0 16,3-4 0-16,-2-16 0 0,0-3 0 16,0-6 0-16,-1-11 0 0,-1-4 0 0,0-9 0 15,0-3 0-15,0-6-429 0,0-5-390 16,0 0-88-16,0 0 75 0,0 0-938 16,9-37-1200-16</inkml:trace>
  <inkml:trace contextRef="#ctx0" brushRef="#br0" timeOffset="-186089.06">14198 5309 4781 0,'1'-14'67'0,"-1"3"79"0,2 1 62 16,6 2 44-16,-5 1 21 0,8 0 17 0,-2 0 15 16,0 2-4-16,7 0-12 0,-5 1-23 15,5 5-25-15,-16-1-21 0,26 10-11 0,-13-2-5 16,1 8-65-16,-3 0-139 0,-3 5 0 16,-7 1 0-16,1 3 0 0,-7 10 0 0,-3 3 0 15,-1-2 0-15,-3-2 0 0,-1-1 0 16,1-4 0-16,5-5 0 0,1-6 0 0,3-6 0 15,-1-3 0-15,6-2 0 0,-2-7 0 16,3 9 0-16,3-7 0 0,-6-2 0 0,0 0 0 16,23-5 0-16,-23 5 0 0,17-4 0 15,-5 0 0-15,-5-1 0 0,4 3 0 16,5-4 0-16,-3 1 0 0,2 0 0 16,-2 0 0-16,-1-2 0 0,1 1-331 0,2-2-679 15,1-2 94-15,-1 3-1102 0,-2-7-1434 16</inkml:trace>
  <inkml:trace contextRef="#ctx0" brushRef="#br0" timeOffset="-185789.58">14689 4456 5540 0,'-11'-1'8'0,"11"1"93"0,0 0 91 0,0 0 85 15,-7 16 65-15,14-3 39 0,2 3 16 16,11 9-9-16,4 11-17 0,2 5-177 15,1 10-194-15,2 6 0 0,1 20 0 0,-3 6 0 16,-6 9 0-16,-8 6 0 0,-2 6 0 16,-7 5 0-16,-4 0 0 0,-4-1 0 0,-5-3 0 15,-4-2 0-15,-3-6 0 0,-5-6 0 16,1-5 0-16,2-23 0 0,2-5 0 0,-5-4 0 16,-1-8 0-16,7-12 0 0,-4-8 0 15,6-9 0-15,-1-6 0 0,3-8 0 0,4-4 0 16,7 1 0-16,-20-20 0 0,11 3-163 15,-3-8-858-15,1-4 90 0,7 4-1135 16,3 1-1480-16</inkml:trace>
  <inkml:trace contextRef="#ctx0" brushRef="#br0" timeOffset="-184909.4">15434 5279 6073 0,'0'0'106'0,"-11"5"80"16,11-5 64-16,0 0 51 0,-11 3 38 15,11-3 56-15,-5 2 22 0,5-2-293 16,0 0-124-16,0 0 0 0,27 0 0 16,-10-2 0-16,7 1 0 0,5-1 0 0,8-3 0 15,-7 0 0-15,-4 2 0 0,-1-2 0 16,-4 1 0-16,2 1 0 0,-6-1 0 0,2 2 0 15,-4 1 0-15,1-1 0 0,-7 0-498 16,0 2-382-16,-9 0-30 0,0 0 88 0,0 0-906 16,0 0-1161-16</inkml:trace>
  <inkml:trace contextRef="#ctx0" brushRef="#br0" timeOffset="-184654.41">15460 5087 4517 0,'-12'-26'96'0,"-4"2"105"0,-1 0 79 0,7 9 59 16,3 3 60-16,1 1 37 0,2 3 12 15,-4 1 6-15,4 2-9 0,4 5 4 16,0 0-322-16,0 0-127 0,4 38 0 16,4 0 0-16,3 13 0 0,-1 6 0 0,4 1 0 15,-2 4 0-15,2 1 0 0,-1 0 0 16,0 0 0-16,1-6 0 0,-1 0 0 0,-3-5 0 16,-1-12 0-16,1 0 0 0,-7-6 0 15,2-5 0-15,1-6 0 0,-5-6 0 0,1-3 0 16,-2-3 0-16,2-2 0 0,-2 0 0 15,2-2 0-15,-2-7 0 0,0 0 0 0,0 0 0 16,0 0-270-16,0 0-751 0,-2-26 110 16,8 10-1126-16,-1-4-1451 0</inkml:trace>
  <inkml:trace contextRef="#ctx0" brushRef="#br0" timeOffset="-184354.46">16300 4838 5998 0,'-22'-9'63'15,"3"1"37"-15,-1 1 64 0,5 7 48 16,3 2 48-16,-4 7 44 0,-7 9 27 16,1 10 14-16,2 11-8 0,4 10-260 15,3 6-77-15,4 5 0 0,3 1 0 0,4 3 0 16,4 1 0-16,0 0 0 0,4-3 0 15,1-5 0-15,5-6 0 0,1-3 0 0,0-13 0 16,1-3 0-16,1-5 0 0,1-8 0 16,-3-7 0-16,0-3 0 0,2-5 0 0,-2-1 0 15,5-3 0-15,-2-6 0 0,6-1 0 16,-5-1 0-16,2-5-565 0,-2 4-300 0,-4-4-33 16,1-1 77-16,-3 5-894 15,0-2-1148-15</inkml:trace>
  <inkml:trace contextRef="#ctx0" brushRef="#br0" timeOffset="-183961.49">16214 5024 4489 0,'-11'-10'-143'0,"0"3"53"0,6-3 32 0,-2 0 52 15,5 0 47-15,0 0 54 0,-1 0 40 16,3 1 27-16,2 1 23 0,-2-1 20 16,3-1 29-16,4 1 25 0,-2 1 13 0,4 1 13 15,3 3 6-15,1 4 5 0,9 6 9 0,2 9 2 16,2 6-18-16,9 10 0 16,-7 6 0-16,3 9-229 0,-4 7-60 0,-4 2 0 15,0 8 0-15,-5 3 0 0,0 2 0 16,-5 3 0-16,-10-1 0 0,-1-1 0 0,-4-2 0 15,-7-6 0-15,-2-1 0 0,-5-7 0 16,-7-3 0-16,1-5 0 0,-5-7 0 0,2-4 0 16,0-10 0-16,-1-5 0 0,5-9 0 15,-2-3 0-15,4-4 0 0,-8-4 0 16,5-5 0-16,-9-7 0 0,1-8 0 16,1-3-588-16,2-8-395 0,8 4 101 0,8 0-1069 0,5 5-1372 15</inkml:trace>
  <inkml:trace contextRef="#ctx0" brushRef="#br0" timeOffset="-183696.75">16756 4888 5396 0,'-2'-12'27'0,"0"6"64"0,2 6 51 0,0 0 67 15,0 0 61-15,-32 23 47 16,14 5 36-16,-2 10 11 0,0 6-15 0,3 7-28 16,2 6-20-16,4-2-250 0,1 5-51 15,2 0 0-15,6 2 0 0,1-2 0 0,1 0 0 16,1-5 0-16,3-11 0 0,2-2 0 16,-3-3 0-16,6-2 0 0,-4-2 0 0,3-9 0 15,-1-7 0-15,1-6 0 0,2-1-404 16,-5-5-451-16,6-2-59 0,3-3 84 0,-1-6-934 15,8-3-1196-15</inkml:trace>
  <inkml:trace contextRef="#ctx0" brushRef="#br0" timeOffset="-183273.98">16975 5182 4959 0,'-13'-3'270'0,"2"2"44"0,11 1 40 16,0 0 32-16,-20 3 9 0,20-3-27 15,0 0-23-15,-7 5-21 0,7-5-39 0,0 0-94 16,0 0-191-16,0 0 0 0,16 16 0 16,-10-13 0-16,1 6 0 0,3 0 0 0,2-1 0 15,-5 4 0-15,3 5 0 16,-1 1 0-16,2 9 0 0,0 2 0 0,-2 5 0 0,-4 1 0 16,-1 1 0-16,3 2 0 15,-6 0 0-15,1-4 0 0,0-5 0 0,-2-4 0 16,0-1 0-16,0-4 0 0,-2 0 0 15,0-3 0-15,1-2 0 0,-6 1 0 0,2-3 0 16,-5 0 0-16,1-4 0 0,-1 0 0 16,1 0 0-16,-1-2 0 0,0-2 0 0,1 0 0 15,3 0 0-15,6-5 0 0,-10 7 0 16,10-7 0-16,-3 7 0 0,3-7 0 0,0 0 0 16,0 0 0-16,0 0 0 0,0 0 0 15,0 0 0-15,28-14 0 0,-14 6 0 0,3-3 0 16,6-6 0-16,2 1 0 15,2-5 0-15,-1 0 0 0,-2-3 0 0,7-7-469 16,-4 6-522-16,1-10 88 0,3 1-1079 16,-4-4-1400-16</inkml:trace>
  <inkml:trace contextRef="#ctx0" brushRef="#br0" timeOffset="-183089">17358 4981 5550 0,'-18'10'119'16,"11"-1"110"-16,3 5 80 0,2 3 70 0,2 1 53 15,0 8 28-15,2 12-5 0,2 4-197 16,3 3-258-16,-3 8 0 0,3 3 0 16,2 0 0-16,-6 2 0 0,3 1 0 15,-6 1 0-15,0-4 0 0,-4 0 0 0,-1 1 0 16,-7 0 0-16,-1-3 0 0,-5 0 0 16,2-1 0-16,-7-3 0 0,-2-6 0 0,-2-6 0 15,-2-2-583-15,2-4-386 0,2-9 89 16,0-3-1079-16,5-6-1377 0</inkml:trace>
  <inkml:trace contextRef="#ctx0" brushRef="#br0" timeOffset="-182834.26">15643 6322 6004 0,'-57'17'242'0,"14"-3"-4"0,9 3 23 15,5 1 54-15,11-6 75 0,13 4 34 16,8-4-107-16,22 7-317 0,24-3 0 0,30-3 0 15,41-6 0-15,17-7 0 0,13-5 0 16,3-10 0-16,-5-5 0 0,-3-2 0 0,-12-2 0 16,-14 2 0-16,-13 0 0 0,-15-1 0 15,-19 6 0-15,-8 1 0 0,-6 3 0 0,-8 1 0 16,-14 1-461-16,-3 3-45 0,-10 1 4 16,-6 2 4-16,-6 3-19 0,-7 1-49 15,-4 1-130-15,0 0 28 0,0 0 77 16,0 0-493-16,0 0-554 0</inkml:trace>
  <inkml:trace contextRef="#ctx0" brushRef="#br0" timeOffset="-155114.33">8908 4403 1159 0,'-2'-31'352'0,"-2"-5"-92"0,-1 0-48 16,-3 2-18-16,0 2-6 15,4 5-5-15,1 5 12 0,-5 1-1 0,5 1 20 0,-1 3 15 16,0 4-3-16,1 4-24 16,0 2-29-16,3 7 10 0,0 0 43 0,-10 31 27 15,-1 19 17-15,-4 16-2 0,-4 37 15 16,-4 12 9-16,-2 12-2 0,2 14-22 0,1 9-3 16,-7 39-19-16,6-49-21 0,6-5-12 15,4-10 4-15,3-13-3 0,0-9-11 0,7-23-2 16,-5-9-108-16,3-5-93 0,-4-10 0 15,4-15 0-15,-1-2 0 0,3-12 0 16,-1-7 0-16,0-3 0 0,2-4 0 16,-4-5 0-16,0-3 0 0,-1-5 0 0,7 0 0 15,-25-17 0-15,8-3-21 0,-2-8-556 16,0-12-178-16,0-6-148 0,7-8 66 16,3-5 100-16,5-3-746 0,6-5-931 0</inkml:trace>
  <inkml:trace contextRef="#ctx0" brushRef="#br0" timeOffset="-153491">8698 4182 4298 0,'-17'-16'-27'0,"6"5"8"0,-1 2 15 15,3 0 17-15,5 4 17 0,-4-2 16 16,4 0 16-16,3 1 6 0,-3-1-6 0,4 7-10 16,5-12 0-16,9 5 2 0,7 2 4 15,16-1 5-15,2 5-6 0,13 1-2 16,18 3-6-16,10 2-4 0,27 6-2 0,9-1-6 16,8 5-4-16,5 1-1 0,13-1-3 15,14-1 0-15,15-2-5 0,53 5-3 16,4-2-1-16,0-3 2 0,-1 5-4 15,-3-1 2-15,-50-4-6 0,3 0 1 0,41 7-4 16,-59-5 2-16,-7-2-1 0,-7 1-4 16,-6-1 0-16,-7-3 3 0,-16 0-8 0,-8-5 4 15,-24-2 0-15,-2 0 1 0,-6-2-4 16,-1 0 2-16,-1-2-4 0,-4-1 0 0,-2-2 0 16,-5 2-2-16,1-4-8 0,-3 3 0 15,-1-1-1-15,-1-1 2 0,-7 5-5 16,9-4-2-16,-9 4 2 0,-2-1-2 0,13 0 3 15,5 0 2-15,-5 4 2 16,3-2-2-16,2 4 1 0,-3-3 3 0,3 4 1 16,4 0 2-16,-8 2-2 0,3 0 1 15,-3 2-1-15,3-3 3 0,-2 3-2 0,-3-1 1 0,3 3-1 16,-4-3 1-16,0-1 3 16,-2 0-3-16,-9-2 0 0,-3-1 3 0,5-2 3 15,12 1-4-15,-1-2 1 0,-11-2 2 16,16-1-3-16,5-1 0 0,-4-1 0 15,1 1 1-15,-2-1 2 0,4 0-5 0,-8 3 2 16,-11-1-2-16,-5 2 5 16,-3-1-6-16,-1 2 7 0,-9-1 13 0,-9 0 2 0,5 0-2 15,-1 0 2-15,10 0 0 16,-6 0-5-16,11-1 0 0,0 1-2 0,3 0 0 16,-1-2-2-16,16 0-2 0,0 1 2 15,-10 1 0-15,10 1-6 0,-15 1 1 0,-3 0-1 16,2 2 0-16,-10 0-2 0,-6 0 0 15,-6-1 2-15,-3 3-1 0,-1-2-1 0,-1 2 3 16,-4-1-1-16,2 2 14 0,-2-2 8 16,0 1-4-16,6-1 5 0,0 3 2 15,12 0 9-15,-2-1-4 0,7 1-1 0,-1 1-5 16,-4 1-4-16,2 1 0 0,-2 2-1 16,-1 3-1-16,-7 1 2 0,-1 4-5 0,-2 3 8 15,-8 5 5-15,6 10 14 0,-6 6 2 16,-3 6 3-16,1 4-7 0,-3 4-17 15,1 4 3-15,-1 2-1 0,0 0-1 16,-5 6-1-16,6-2-3 0,0 4-2 0,3-1-4 16,-3-3 0-16,1 0 4 0,-2-3 6 15,-1-2 8-15,-2-3 27 0,-2-1-3 0,-5 0 5 16,0 0 0-16,-2-5 0 0,-3 0-3 16,4-10-8-16,-5-4 3 0,2 0-7 15,-3-4-5-15,3-1-2 0,2-1-1 0,1-7-1 16,1-6-4-16,0-4 2 0,0 1-2 15,1-2-3-15,1-2-10 0,0 0 8 0,0-3-7 16,-2-4-2-16,0 2 2 0,0-3-3 16,0 2 5-16,2-2 2 0,-2-7-4 0,-2 10-6 15,2-5-9-15,0-5 3 16,-2 8-4-16,0-2 13 0,2-6 3 0,-8 10 5 16,2-6 8-16,-1 1 3 0,2-3 11 15,-6 4 4-15,0-4-1 0,-2 1 2 0,-4-1-6 16,-6-2-7-16,-8 0-3 0,-12-3 0 15,-18-4-37-15,-4-1-4 0,-7-5 0 0,-5 3 0 16,-29-3 0-16,-5-3 0 0,-7 0 0 16,-8 3 0-16,-8-1 0 0,-8 0 0 0,2 1 0 15,-11-1 0-15,-1 0 0 0,-6 0 0 16,-9 1 0-16,2 0 0 0,5 0 0 0,2 1 0 16,1 0 0-16,10 0 0 15,0 4 0-15,7-1 0 0,3 0 0 0,6 3 0 16,3-1 0-16,11 0 0 0,-2 1 0 15,8 0 0-15,25 0 0 0,0 1 0 0,3-1 0 16,1 0 0-16,5-1 0 0,-2 4 0 16,5-2 0-16,-1 0 0 0,3 0 0 0,0 0 0 15,3-1 0-15,2 1 0 0,3-4 0 16,-1 5 0-16,0-3 0 0,3 0 0 0,-5-2 0 16,4 2 0-16,0 1 0 0,-3-1 0 15,-2 0 0-15,-2-2 0 0,-2 2 0 16,-3 1 0-16,1-3 0 0,-6 0 0 0,4 1 0 15,0 1 0-15,2 0 0 0,4 0 0 16,-3 0 0-16,2 0 0 0,5 3 0 16,-2-2 0-16,0 1 0 0,3 0 0 0,3 1 0 15,-3 3 0-15,0-5 0 0,2 3 0 16,-3 2 0-16,-1-3 0 0,1 3 0 16,-2-3 0-16,0 4 0 0,2-3 0 0,-3 1 0 15,5 2 0-15,-3 0 0 0,3 2 0 16,13-2 0-16,3 0 0 0,1 0 0 0,3 1 0 15,2-1 0-15,-1 2 0 0,0-4 0 16,9 2 0-16,2 0 0 0,-10 0 0 0,0 2 0 16,-2-2 0-16,-2 2 0 15,1 0 0-15,-3-1 0 0,5 2 0 0,-5-1 0 0,2 1 0 16,7 1 0-16,-2-2 0 16,10 1 0-16,6-1 0 0,5 1 0 0,4-1 0 15,0 0 0-15,2 0 0 0,3-1 0 16,3 1 0-16,8-2 0 0,-17 0 0 0,17 0 0 15,0 0 0-15,-19 2 0 0,19-2 0 16,-10 2 0-16,10-2 0 0,0 0 0 0,-11 1 0 16,11-1 0-16,0 0 0 0,0 0 0 15,-16-3 0-15,16 3 0 0,-7-5 0 0,2 1-589 16,-1-3-353-16,2 0 39 16,3-4 108-16,2-2-893 0,7-1-1122 0</inkml:trace>
  <inkml:trace contextRef="#ctx0" brushRef="#br0" timeOffset="-151323.68">10280 6829 4385 0,'2'-17'-7'0,"-1"2"74"0,-2 1 52 15,-1 2 39-15,0 2 25 0,2 1 27 16,-2 0 27-16,0 2-3 0,2 7-5 16,-5-9-15-16,5 9 24 0,0 0 20 15,0 0 0-15,-16 34-4 0,7-5-9 0,-2 5-10 16,4 6-21-16,0 9-19 0,-1-6-30 15,4 0-65-15,-2-1-100 0,4-2 0 0,0 0 0 16,2-9 0-16,0-8 0 0,0 0 0 16,-1-4 0-16,2-3 0 0,-1-5 0 0,0 1 0 15,0-3 0-15,2-4 0 0,-2-5 0 16,4 4-59-16,-4-4-332 0,0 0-82 16,18-21-72-16,-11 1-91 0,11-10-175 15,-6-2 54-15,6-3 82 0,2-6-632 0,3 0-766 16</inkml:trace>
  <inkml:trace contextRef="#ctx0" brushRef="#br0" timeOffset="-151018.12">10500 6802 3557 0,'0'-5'36'16,"0"5"58"-16,0 0 32 0,0 0 40 15,0 0 41-15,0 0 37 0,-24 24 27 0,11-9 17 16,-3 13 12-16,3 3-10 0,3-1-13 16,2 6-14-16,1-1-20 0,7-4-20 0,2-7-19 15,5 8-14-15,5-1-21 0,3-4-13 16,4-4-13-16,5-4-16 0,-4-7-7 15,1-4-16-15,0-2-8 0,2-4-13 0,-4-2-8 16,4-3-3-16,-1-2-8 0,-1-2-61 16,-1-1-3-16,-5-3 0 0,-3-4 0 15,-5-2 0-15,-1-4 0 0,-6 3 0 16,-4-3 0-16,-5-10 0 0,-7 4 0 0,-3-3 0 16,-4 4 0-16,0 2 0 0,-4 4 0 15,3 1 0-15,3 7 0 0,0 5 0 0,3 4 0 16,4 3 0-16,-2 3 0 0,-1 3 0 15,3 2-166-15,3 6-130 0,0 0-102 0,8-1-104 16,-2 1-126-16,10-2-185 0,0 0 41 16,10 0 81-16,4-3-644 0,15-1-791 15</inkml:trace>
  <inkml:trace contextRef="#ctx0" brushRef="#br0" timeOffset="-150557.65">11011 6918 4092 0,'-14'-10'208'15,"14"10"17"-15,-19 0 27 0,19 0 45 16,-18 5 25-16,2 0 6 0,3 4-12 0,-1 4-14 16,1 1-25-16,4 2-24 0,-1 0-22 15,2 4-25-15,5-5-21 0,-1-1-17 0,6 0-15 16,2-2-15-16,1-1-8 0,5 0-28 16,3-4-96-16,3-4-6 0,1-3 0 0,0-3 0 15,3-4 0-15,2 0 0 0,-3-3 0 16,8-7 0-16,-9-4 0 0,2 0 0 0,-7 0 0 15,-6 2 0-15,1-2 0 16,-4 0 0-16,-2 4 0 0,0 4 0 0,0 1 0 16,-1 1 0-16,-1 4 0 0,0 7 0 15,0 0 0-15,0 0 0 0,-11 24 0 0,8 10 0 16,-6 6 0-16,6 15 0 0,3 3 0 16,-4 7 0-16,6 2 0 0,0 5 0 0,3 0 0 15,4 0 0-15,-4-5 0 0,2-4 0 16,1-3 0-16,-5-4 0 0,2-13 0 0,-8-4 0 15,3-10 0-15,0-7 0 0,-2-1 0 16,-1-6 0-16,-5-1 0 0,-3-4 0 16,-3-3 0-16,-4-3 0 0,-9-4 0 15,-11-4 0-15,-6-5 0 0,-10-7 0 0,0-7 0 16,-1-3 0-16,-1-3 0 0,1-2 0 16,4 1 0-16,6 2 0 0,6 4 0 0,8 5 0 15,8 2 0-15,7 3 0 0,2 4 0 16,6-1 0-16,6 2 0 0,6-7 0 0,13-8-479 15,13-7-527-15,9-4 113 0,6 0-1084 16,9 1-1395-16</inkml:trace>
  <inkml:trace contextRef="#ctx0" brushRef="#br0" timeOffset="-150181.12">11288 6953 5816 0,'3'-17'109'0,"-1"8"79"0,0 0 53 15,0 4 45-15,-2 5 30 0,4-9 15 16,-4 9-13-16,0 0-32 0,0 0 14 15,0 0-300-15,0 0 0 0,14 21 0 0,-4-6 0 16,-4 3 0-16,3-1 0 0,1 4 0 16,0-1 0-16,1 9 0 0,-4-4 0 0,0-5 0 15,-6 2 0-15,3-1 0 0,-2-4 0 16,-2-5 0-16,4 0 0 0,-3-2 0 0,1-1 0 16,2-9 0-16,-4 0 0 0,10-12 0 15,1-7 0-15,4-10 0 0,3 0 0 16,-1-1 0-16,2 5 0 0,-7 4 0 15,-5 7 0-15,2 4 0 0,-1 3 0 0,0 4 0 16,1 3 0-16,-9 0 0 0,23 13 0 16,-8 4 0-16,5 4 0 0,3 5 0 0,-3-2 0 15,1-2 0-15,2 0 0 0,-1-2 0 16,3-4 0-16,-5-3 0 0,-4-6 0 0,0-2 0 16,-3-2 0-16,1-4 0 0,-14 1 0 15,25-6 0-15,-10 1 0 0,-6-2 0 0,-1 0 0 16,0 1 0-16,-7-3 0 0,-1 3 0 15,-7-4-547-15,-7 3-450 0,-9 3 117 0,-18 0-1081 16,-13 4-1381-16</inkml:trace>
  <inkml:trace contextRef="#ctx0" brushRef="#br0" timeOffset="-149338.21">9514 7011 5230 0,'0'0'-73'0,"0"0"74"0,-8-8 53 0,8 8 46 16,0 0 54-16,-8-6 53 0,8 6 47 15,0 0 24-15,0 0 13 0,-5-7 2 0,5 7-4 16,0 0-5-16,0 0-14 0,-6-6-17 16,6 6-19-16,0 0-162 0,4-14-72 15,-1 7 0-15,1-2 0 0,3 1 0 16,-2 1 0-16,-1 1 0 0,1 0 0 0,-1 1 0 16,-4 5 0-16,7-7 0 0,-7 7 0 15,0 0 0-15,0 0 0 0,12 24 0 0,-10-7 0 16,-2 7 0-16,2 14 0 0,-2 1 0 15,-2 3 0-15,4-2 0 0,0 2 0 0,0-1 0 16,-2-2 0-16,4-1 0 0,-3-2 0 16,1-8 0-16,0-6 0 0,-2-3 0 0,0-2 0 15,0-3 0-15,0-3 0 0,0-1 0 16,-2-1 0-16,-1-2 0 0,-7 0 0 16,-4 0 0-16,0-2 0 0,-8 2 0 15,0 1 0-15,-1-4 0 0,0 1 0 0,4 0 0 16,2-1 0-16,1-1 0 0,5-1 0 15,0 1 0-15,1-1 0 0,10-2 0 0,-11 2 0 16,11-2 0-16,0 0 0 0,0 0 0 16,0 0 0-16,0 0 0 0,43-7 0 0,-12-3 0 15,-3-2 0-15,1 1 0 0,-6 1 0 16,-3 2 0-16,-4-2 0 0,-2 4 0 0,-1 1 0 16,-4-2 0-16,0 0 0 0,-4 0-377 15,-1 2-629-15,-2 0 106 0,-2 5-1109 0,2-9-1426 16</inkml:trace>
  <inkml:trace contextRef="#ctx0" brushRef="#br0" timeOffset="-149044.62">9720 7208 5426 0,'0'0'170'16,"0"0"85"-16,0 0 37 0,9 5 43 0,-9-5 58 15,0 0 72-15,4 2 28 0,-4-2-131 16,0 0-362-16,0 0 0 0,0 0 0 0,0 0 0 16,0 0 0-16,0 0 0 0,0 0 0 15,0 0 0-15,0 0 0 0,0 0 0 16,0 0 0-16,0 0 0 0,0 0 0 16,0 0 0-16,3 5 0 0,-3-5 0 0,0 0 0 15,2 5 0-15,-2-5 0 0,2 11 0 16,-2-1 0-16,-2-2-308 0,-1-1-701 0,-3 2 101 15,1-2-1121-15,-4 1-1444 0</inkml:trace>
  <inkml:trace contextRef="#ctx0" brushRef="#br0" timeOffset="-148717.08">9485 6766 5643 0,'-2'-26'-14'0,"2"6"51"0,0 0 37 16,2 4 25-16,2 0 39 16,1-2 47-16,6 6 24 0,3 1 20 0,2 7 15 15,4 6 22-15,11 11 6 0,8 14 14 0,0 7 2 16,1 10-53-16,6 22-235 0,-4 6 0 15,-6 7 0-15,-4 2 0 0,-5 6 0 16,-11-17 0-16,-5 6 0 0,-6-5 0 0,-3 1 0 16,-7-7 0-16,-5-2 0 15,-9-7 0-15,4-3 0 0,-6-8 0 0,2 1 0 0,-3-5 0 16,-9-7 0-16,-4-1 0 0,4-12 0 16,-3-6-499-16,-4-7-451 0,0-2 55 0,-4-8 95 15,0-5-916-15,-13-8-1151 0</inkml:trace>
  <inkml:trace contextRef="#ctx0" brushRef="#br0" timeOffset="-148487.58">8940 6867 5100 0,'-16'-10'81'15,"-6"10"19"-15,1 8 41 0,-8 11 57 0,-3 15 29 16,2 13 7-16,4 12 9 0,3 2-10 15,7 7-13-15,5 6-14 0,11 0-16 0,9 1-24 16,12 9-12-16,6-5-16 0,4-19-15 16,-1-7-28-16,4-4-60 0,0-5-91 15,2-7-118-15,0-2-148 0,1-6-205 0,-6-10-285 16,-3-3-9-16,-5-7 95 0,-4 2-786 16,-2-3-958-16</inkml:trace>
  <inkml:trace contextRef="#ctx0" brushRef="#br0" timeOffset="-148204.35">9327 8215 4883 0,'-27'5'434'0,"6"0"-20"0,6-4-6 16,3 1 29-16,3 0 19 0,9-2-4 15,0 0-3-15,0 0-191 0,0 0-258 0,63-13 0 16,3 0 0-16,28-5 0 0,9-1 0 16,2-2 0-16,-5-1 0 0,-5 5 0 0,-21 6 0 15,-6 1-412-15,-2 3-582 0,-3 2 107 16,-17 3-1119-16,-13 4-1422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52:10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5723 4552 4758 0,'2'-10'453'0,"-2"2"-64"0,2 1-24 0,-2 7 10 16,0-11-23-16,0 11-24 15,0 0-31-15,-2-9-28 0,2 9-33 0,0 0 25 16,0 0-153-16,0 0-108 0,-5 47 0 15,-1-11 0-15,2 6 0 0,-4 13 0 0,3-1 0 0,-1 1 0 16,2 3 0-16,4-2 0 16,0-11 0-16,0-2 0 0,0-2 0 0,2-5 0 15,-2-7 0-15,0-5 0 0,0-5 0 16,0-2 0-16,0-3 0 0,0-2 0 0,0-2 0 16,0-1 0-16,0-1 0 0,0-8 0 15,0 9 0-15,0-9 0 0,0 0 0 16,0 0 0-16,0 0 0 0,0 0 0 0,0 0 0 15,0 0 0-15,0 0 0 0,-2-26 0 16,2 19 0-16,4-1-1032 0,0 2 80 16,1 0-1159-16,5-1-1521 0</inkml:trace>
  <inkml:trace contextRef="#ctx0" brushRef="#br0" timeOffset="558.77">8296 4686 5506 0,'2'-11'-39'15,"3"5"74"-15,-2-1 38 0,1 0 21 16,5 2 32-16,1-4 55 0,3 0 26 0,2 5 15 16,1-3-4-16,7 2-12 0,-5 3-8 15,6 2-16-15,1 5-13 0,-5 2-15 0,5 8-20 16,-2 6-2-16,-10-1 7 0,-7 1 15 15,-6 1-54-15,-6 11-100 0,-9 1 0 16,-8 8 0-16,-4-2 0 0,-3-2 0 16,1 0 0-16,0-4 0 0,7-7 0 0,1-2 0 15,8-8 0-15,3 0 0 0,4-3 0 16,6-4 0-16,0 0 0 0,6 0 0 16,6-3 0-16,8 2 0 0,5-4 0 0,11 2 0 15,7-4 0-15,-2-1 0 0,1 0 0 16,0-1 0-16,0 1 0 0,-12-2 0 0,-5 0 0 15,-2 0 0-15,-4 2 0 0,-2-2 0 16,-4 1 0-16,1 1 0 0,-5 0 0 16,-1 0 0-16,-8-2 0 0,16 3 0 0,-15 1 0 15,-1-4 0-15,0 0-263 0,0 0-760 16,0 0 101-16,0 0-1113 0,0 0-1449 16</inkml:trace>
  <inkml:trace contextRef="#ctx0" brushRef="#br0" timeOffset="1235.79">12459 4926 5926 0,'-5'-14'9'16,"3"1"55"-16,2 2 59 0,0-1 37 16,4 2 22-16,1-1 17 0,2 3 6 15,2-2-14-15,7 0-6 0,3-1-22 0,4 4-17 16,0 3-13-16,4 1-16 0,-3 0-12 15,1 6-11-15,0 0-12 0,-1 1-8 0,0 3-41 16,-4 2-33-16,-1 1 0 0,-4 2 0 16,-1 2 0-16,-7-1 0 0,1 1 0 0,-6 3 0 15,-4 1 0-15,-9 9 0 0,-7 2 0 16,-6 6 0-16,-3 0 0 0,2-9 0 16,2-2 0-16,2-3 0 0,6-7 0 15,6-1 0-15,1-5 0 0,4 1 0 0,2 0 0 16,4-1 0-16,3 1 0 0,2 1 0 15,0 2 0-15,6 0 0 0,-3 0 0 0,3 2 0 16,-2 0 0-16,1 0 0 0,-2 1 0 16,-3-1 0-16,0-1 0 0,-6 3 0 0,1-4 0 15,-4 3 0-15,-6 1 0 0,-3-1 0 16,-12 6 0-16,-6-1 0 0,-3-3 0 0,-2 1 0 16,-10 0 0-16,6-6 0 15,1-1 0-15,5-2 0 0,5-5 0 0,5-2 0 16,1-4 0-16,0-1 0 0,-8-9 0 15,11 0 0-15,2-3 0 0,3 1 0 0,6-2-711 16,2 3-260-16,8 1-1243 0,0 1-1617 16</inkml:trace>
  <inkml:trace contextRef="#ctx0" brushRef="#br0" timeOffset="1870.92">15512 4873 6392 0,'6'-7'-35'16,"-6"0"43"-16,2 3 26 0,-2 4 23 15,0 0 42-15,0 0 65 0,0 0 57 0,0 0 28 16,7 21-2-16,-7-9-2 0,2 5-11 16,1 2-17-16,-1 2-158 0,3 4-59 15,1-4 0-15,-1 1 0 0,4-1 0 0,1-3 0 16,2-2 0-16,0-2 0 0,2 0 0 16,1-4 0-16,3-5 0 0,-4-3 0 15,2-2 0-15,4-4 0 0,4-3 0 0,2-6 0 16,1-2 0-16,0-3 0 0,-4 1 0 15,-3-2 0-15,0 6 0 0,-7 3 0 0,-3 0 0 16,-3 5 0-16,-1 2 0 0,-6 3 0 16,0 0 0-16,0 0 0 0,3 18 0 0,-4-5 0 15,-5 6 0-15,1 4 0 0,-4 9 0 16,5-2 0-16,3-1 0 0,-1-4 0 0,-2 0 0 16,6-1 0-16,2 1 0 0,-3-5 0 15,3-1 0-15,1-2 0 0,-1 0 0 0,-3-3 0 16,3-2 0-16,0-3 0 0,-2 1 0 15,-1-2 0-15,1-2 0 0,-2-1 0 16,0-5-519-16,2 8-465 0,-2-8 93 16,0 7 97-16,0-7-908 0,0 0-1135 0</inkml:trace>
  <inkml:trace contextRef="#ctx0" brushRef="#br0" timeOffset="2507.01">20442 4352 4820 0,'0'-18'37'0,"0"7"49"0,-2-1 37 16,-2 3 36-16,1 0 40 0,-2 2 41 0,-3 1 9 16,-3 2 7-16,-4 2 1 0,-9 6-9 15,-12 3 0-15,-1 4-6 0,-10 7-5 0,-3 5-17 16,2 2-15-16,4 0-19 0,8 2-21 16,13-4-151-16,5 0-14 0,11-1 0 0,5 0 0 15,10 1 0-15,9 6 0 0,14 5 0 16,3 0 0-16,2-1 0 0,0-4 0 15,1 2 0-15,-7-4 0 0,-6-3 0 16,-2-1 0-16,-5 0 0 0,-4-3 0 16,-6-5 0-16,-3 0 0 0,-2-3 0 0,-6 4 0 15,-3 1 0-15,-8-2 0 0,-8 4 0 16,-6 0 0-16,-5-2 0 0,-4-3 0 0,0 0 0 16,-6-3 0-16,4-4 0 0,-4 0 0 15,4-3 0-15,2-3 0 0,-2-2 0 0,7 1 0 16,10-2 0-16,3 0 0 0,1 1 0 15,4-1 0-15,-1 2 0 0,7-2 0 0,9 2-415 16,-16 2-587-16,16-2 116 0,0 0-1116 16,0 0-1420-16</inkml:trace>
  <inkml:trace contextRef="#ctx0" brushRef="#br0" timeOffset="3159.59">23814 4698 5253 0,'9'-11'-139'16,"-2"1"72"-16,-1 2 59 0,-4 1 56 15,-2 7 47-15,5-7 40 0,-5 7 31 0,4-5 20 16,-4 5 37-16,0 0 23 0,0 0 17 16,-34 41 6-16,1-7 4 0,-1 2 5 0,-4 6 1 15,-1 4-3-15,-4-3-15 0,7 0-107 16,5-3-154-16,5-2 0 0,6-7 0 0,9 0 0 15,6-7 0-15,5-5 0 0,3-2 0 16,7 0 0-16,3-3 0 0,6-2 0 0,11-4 0 16,-3-2 0-16,0-5 0 0,2-1 0 15,-4-3 0-15,0-1 0 0,-5-3 0 16,-3 1 0-16,-4-1 0 0,-1-4 0 16,-2 1 0-16,-7 0 0 0,-3 0 0 0,0 1 0 15,-3-1 0-15,-7 0 0 0,-4 1 0 16,-2 2 0-16,-7 2 0 0,-2 2 0 0,-4 3 0 15,1 3 0-15,-10 4 0 0,3 2 0 16,1 3 0-16,8 1 0 0,-3 1-801 0,12-3-156 16,5-3 102-16,7-2-1042 0,3 0-1320 15</inkml:trace>
  <inkml:trace contextRef="#ctx0" brushRef="#br0" timeOffset="3703.45">27357 4703 5637 0,'-24'-8'130'0,"5"0"27"0,-1 2 42 16,9 0 47-16,0 3 41 16,5 0 20-16,-2-2-7 0,8 5-22 0,-3-7-22 0,3 7-26 15,0 0-66-15,34-7-164 16,-5 9 0-16,8 1 0 0,6 4 0 0,-3 1 0 16,-4 8 0-16,-4 1 0 0,-3 4 0 15,-8 3 0-15,-6 1 0 0,-8 7 0 0,-4-2 0 16,-8 6 0-16,-2 2 0 0,-2 1 0 15,-7 6 0-15,3-7 0 0,0-5 0 0,-3 1 0 16,3-4 0-16,1-3 0 0,5-3 0 16,0-4 0-16,3-5 0 0,-3-1 0 0,6-4 0 15,-3 0 0-15,2-1 0 16,-2-2 0-16,4-1 0 0,0-6 0 0,0 0 0 0,6 4 0 16,-6-4-377-16,0 0-620 15,0 0 93-15,17-17 80 0,-11 12-907 0,-4-4-1163 16</inkml:trace>
  <inkml:trace contextRef="#ctx0" brushRef="#br0" timeOffset="3839.52">27377 5143 4938 0,'-10'-6'426'0,"4"1"73"0,0 1 49 15,1-1 20-15,5 5-4 0,0-7-37 0,0 7-406 16,11-7-121-16,3 4 0 0,4 1 0 16,9-3 0-16,10-2 0 0,-5 2 0 0,4-2 0 15,6 1 0-15,-4-1 0 16,3 1 0-16,2-1-95 0,3 2-933 0,1 8 87 0,5-2-1143 15,2 7-1495-15</inkml:trace>
  <inkml:trace contextRef="#ctx0" brushRef="#br0" timeOffset="7957.98">17138 5670 3067 0,'0'0'282'0,"0"0"-41"15,0 0-25-15,12-5-24 0,-12 5-1 16,0 0 5-16,0-7 2 0,0 7-8 0,0 0 8 15,0 0 3-15,-5-13-1 0,5 13-6 16,-11-7-16-16,6 1-11 0,5 6-3 0,-17-5-8 16,5 0 2-16,1 3-6 0,-3-1 2 15,-1 0-5-15,-2-1 0 0,-2 3-7 0,-2-3-16 16,-4 2-5-16,0-3-8 0,-13 0-3 16,4-2-4-16,-2 3-9 0,-2-2-4 15,2 1-7-15,6 1-1 0,1 1-2 16,2 3-47-16,-10-4-36 0,1 3 0 15,9 2 0-15,-16 1 0 0,5 0 0 0,-3 4 0 16,0-3 0-16,3 2 0 0,0-1 0 16,2 2 0-16,6-1 0 0,-4-1 0 0,0 1 0 15,10-2 0-15,-1 2 0 0,1 1 0 16,-11 1 0-16,5 2 0 0,-2 2 0 0,-1-1 0 16,5 4 0-16,-1 0 0 0,0-1 0 15,1 4 0-15,-1-1 0 0,0 1 0 0,4-2 0 16,0 3 0-16,0-3 0 0,-2 2 0 15,7-4 0-15,-5 3 0 0,5-2 0 0,4-2 0 16,2 0 0-16,-4 0 0 16,3 2 0-16,0 0 0 0,-2-1 0 0,1 1 0 0,-2 4 0 15,2 0 0-15,1-3 0 16,1 1 0-16,0 8 0 0,2-5 0 0,-1-2 0 16,2-2 0-16,-5 9 0 0,3-5 0 15,-5 3 0-15,7-5 0 0,1 1 0 0,-1-3 0 16,2 1 0-16,-1-1 0 0,0 0 0 15,-1 2 0-15,3-3 0 0,1 0 0 0,-3 1 0 16,1-1 0-16,3 0 0 0,-2-1 0 16,-3 3 0-16,1 1 0 0,3 0 0 15,-1 1 0-15,1-2 0 0,1 5 0 0,-6 6 0 16,3 3 0-16,4-5 0 0,-4-2 0 16,6-1 0-16,-1 2 0 0,0 2 0 0,2-2 0 15,1 1 0-15,-1 3 0 0,2-4 0 16,2 2 0-16,-2-1 0 0,3 0 0 15,1 0 0-15,0 0 0 0,-1-2 0 16,4 1 0-16,-4 9 0 0,7-1 0 0,-7-6 0 16,7 5 0-16,-4 0 0 0,3-2 0 15,2 0 0-15,-7-5 0 0,4-2 0 0,-2 2 0 16,3 5 0-16,0-2 0 0,5 1 0 16,-3-2 0-16,3 0 0 0,-3-1 0 0,7 1 0 15,-3-2 0-15,0-1 0 0,2 2 0 16,2-3 0-16,-2 2 0 0,2-3 0 15,3 0 0-15,-6 1 0 0,6-1 0 0,-3-1 0 16,-1-1 0-16,0-2 0 0,4 0 0 16,-1 0 0-16,4 2 0 0,-2-1 0 15,0-4 0-15,3 0 0 0,1 0 0 0,-4-4 0 16,8 2 0-16,-6-5 0 0,5 3 0 16,4-3 0-16,1 0 0 0,1 0 0 0,1-2 0 15,-2-3 0-15,-7-2 0 0,15 0 0 16,-3 2 0-16,-1-2 0 0,-3 0 0 0,-4 0 0 15,7-2 0-15,-3 2 0 0,0-3 0 16,-3 0 0-16,-5 1 0 0,8-4 0 0,-7 2 0 16,0 0 0-16,7-5 0 0,-2 1 0 15,1-1 0-15,-1-1 0 0,2 0 0 16,0-3 0-16,4-1 0 0,4 0 0 0,3-4 0 16,-8 5 0-16,5-5 0 0,-6 2 0 15,-4 4 0-15,-2-3 0 0,-1 3 0 0,-3-2 0 16,-5 5 0-16,0 0 0 0,-4-2 0 15,0 2 0-15,1 2 0 0,-6-4 0 16,4 3 0-16,0-1 0 0,-2-1 0 0,3-2 0 16,-4 0 0-16,2-2 0 0,-1 0 0 15,7-6 0-15,-5-1 0 0,4-1 0 0,1-2 0 16,-1-2 0-16,-1 0 0 0,-2 2 0 16,2-3 0-16,-4-2 0 0,3-2 0 15,-4 4 0-15,2-1 0 0,-3 0 0 0,-1 1 0 16,-2 2 0-16,4 0 0 0,-7 3 0 15,2 2 0-15,-2 1 0 0,0-9 0 0,2 2 0 16,-2-2 0-16,2-2 0 0,-2 1 0 16,-4-1 0-16,4-2 0 0,-6-2 0 0,3-2 0 15,-2-2 0-15,-1-1 0 0,-3-2 0 16,2 0 0-16,-2-4 0 0,0-1 0 0,-2 1 0 16,0-1 0-16,1-9 0 15,-5 0 0-15,-1 2 0 0,-4 2 0 0,0-1 0 0,-3 2 0 16,-4 2 0-16,-1 2 0 15,-4 3 0-15,-8 3 0 0,-3 2 0 0,-6 6 0 16,-7 3 0-16,-3 7 0 0,-7 7 0 16,-6 6 0-16,-3 4 0 0,-5 3 0 0,4 7 0 15,2 2 0-15,2 2 0 0,6 1 0 16,4 4 0-16,15-4 0 0,2 3 0 0,1-2 0 16,7 5 0-16,5-7-239 0,2 0-777 15,8-4 101-15,0 2-1133 0,3 0-1461 0</inkml:trace>
  <inkml:trace contextRef="#ctx0" brushRef="#br0" timeOffset="11587.39">15272 7642 5372 0,'0'0'-84'0,"6"-3"38"16,-6 3 10-16,0 0-1 0,0 0 14 16,0 0 52-16,1 15 53 0,-1-1 40 15,0 4 20-15,0 7 16 0,-1 2 2 16,1 13-5-16,1-1-5 0,-1 0 8 0,2-3-13 15,0 0 21-15,4-1-13 0,-5-10-8 16,4-2-6-16,-1-5-16 0,-2 0-7 0,-1-3-10 16,1-5-4-16,0 3-10 0,-2-3-11 15,0-2-6-15,-2 1-1 0,0 1-3 0,1 0-4 16,-7 1-7-16,-2 2-5 0,-5 1-6 16,-8 4 0-16,-4-2-28 0,-1 2-21 15,-5-4 0-15,-3 3 0 0,-3-6 0 16,-11 3 0-16,-4-2 0 0,9-5 0 0,-11 0 0 15,9-2 0-15,-2-3 0 0,-1 0 0 16,-3-2 0-16,3 1 0 0,-2-1 0 0,-10-3 0 16,13 1 0-16,-5 2 0 0,0-2 0 15,4 4 0-15,-16-2 0 0,1 2 0 0,2 1 0 16,3-1 0-16,9 0 0 0,-12 4 0 16,-3-6 0-16,17 3 0 0,-12 3 0 0,0-1 0 15,2 0 0-15,-2-1 0 0,0 3 0 16,2-3 0-16,-2 2 0 0,2 1 0 0,-2-2 0 15,0 4 0-15,-2-1 0 0,2-1 0 16,0 3 0-16,0-1 0 0,-1-1 0 0,-5-1 0 16,4 2 0-16,4-4 0 15,-2 4 0-15,0-7 0 0,0 2 0 0,12 0 0 16,-12-2 0-16,8-1 0 0,-12 1 0 16,15 1 0-16,-2 1 0 0,-8 1 0 0,1 3 0 15,0-3 0-15,2 6 0 0,0 0 0 16,1-2 0-16,4 2 0 0,7-3 0 0,5 1 0 15,-2-2 0-15,6 0 0 0,2-2 0 16,3 0 0-16,6-2 0 0,-2-1 0 0,2 0 0 16,-4 0 0-16,2-2 0 0,0 0 0 15,-3-2 0-15,-12 0 0 0,0 0 0 0,-3-1 0 16,-7 1 0-16,0 0 0 16,1-2 0-16,0 3 0 0,-14-2 0 0,4-1 0 0,11 1 0 15,-9-2 0-15,4-2 0 16,9 0 0-16,-7-3 0 0,0 0 0 0,9 3 0 15,0-4 0-15,2 1 0 0,-2 4 0 16,3-3 0-16,-7 4 0 0,4 1 0 0,-6 1 0 16,3 3 0-16,-4 0 0 0,-1 0 0 15,1 2 0-15,-13-1 0 0,15-1 0 0,-1 2 0 16,2-2 0-16,-2 0 0 0,3-2 0 16,-2 1 0-16,0-1 0 0,-11-4 0 0,2-1 0 15,-1 3 0-15,11-1 0 16,-13-2 0-16,9 7 0 0,-9-4 0 0,9 4 0 0,-15 2 0 15,-4 1 0-15,3 3 0 16,-2 0 0-16,-7 2 0 0,3 0 0 0,-1 0 0 16,3 1 0-16,0 0 0 0,1-5 0 15,2 2 0-15,5-3 0 0,12-1 0 0,5-2 0 16,-3 0 0-16,7-2 0 0,-2 2 0 16,11 0 0-16,5 0 0 0,1-2 0 0,2 4 0 15,-3-2 0-15,4 2 0 0,0 0 0 16,4-1 0-16,3 1 0 0,-2 0 0 0,7 0 0 15,0 0 0-15,2-2 0 0,-1 1 0 16,12-1 0-16,-17 0 0 0,17 0 0 0,-11 0 0 16,11 0 0-16,0 0 0 15,-16-3 0-15,16 3 0 0,-4-4 0 0,4 4 0 16,-5-5 0-16,5 5 0 0,2-9-1 16,-2 9-627-16,2-11-92 0,-2 5-173 0,0 6 67 15,-2-12 83-15,0 5-747 0,2 7-936 16</inkml:trace>
  <inkml:trace contextRef="#ctx0" brushRef="#br0" timeOffset="12132.49">7821 8225 4224 0,'1'-10'-87'0,"-1"3"61"0,2 2 40 15,-2 5 14-15,-2-7-3 0,2 7 5 0,0 0 9 16,0 0 36-16,0 0 25 0,0 0 23 15,-25 15 12-15,11-4 14 0,-11 3 8 16,-2 4 10-16,-2 2 1 0,1-2 6 16,-7 1-6-16,-1 7 5 0,-3-3-4 0,-2 2-9 15,3 2-4-15,-2 3-7 0,4-2-2 16,1 1-7-16,11-3-11 0,1-4-7 0,6 3-10 16,2 0-1-16,7-4-12 0,4-2-4 15,7-2-4-15,2 5 1 0,6 3 1 0,9 3-3 16,2-3-2-16,8 7-12 0,11-7-1 15,-3 1 3-15,5-3 5 0,-6-8-83 0,-3 0 0 16,2-3 0-16,-1-1 0 0,-5-2 0 16,-5-1 0-16,-5-3 0 0,-2 0 0 15,-5-2 0-15,-1 1 0 0,-3-1 0 16,0 1 0-16,1-1 0 0,-10-3 0 0,12 7 0 16,-7-2 0-16,2 0 0 0,-7-5 0 15,5 11 0-15,-1-4 0 0,-4-7 0 0,5 8 0 16,-1-5 0-16,-4-3 0 0,7 7 0 15,-5-3-171-15,5-1-427 0,-7-3-201 16,9 5-82-16,-9-5 86 0,0 0-887 0,0 0-1119 16</inkml:trace>
  <inkml:trace contextRef="#ctx0" brushRef="#br0" timeOffset="14115.43">16449 8206 2189 0,'-6'-16'354'0,"1"3"-113"15,-1 1-26-15,0 0-10 0,2 4 23 0,0-3 13 16,1 1 17-16,-3 1 2 0,4 1 16 16,-1 1 13-16,-1 2-11 0,4 5-23 0,-7-10-31 15,7 10 3-15,0 0 35 0,-3 19 18 16,-1 4-12-16,-3 15-13 0,-4 14-20 0,0 2-11 16,-1 10-10-16,-4-3-8 0,-1 4-14 15,3-2-14-15,1 0-41 0,3-5-137 16,1-3 0-16,2-4 0 0,1-9 0 15,2-2 0-15,4-2 0 0,-1-7 0 0,1-5 0 16,1-5 0-16,-1-4 0 0,2 0 0 16,6-1 0-16,-3-3 0 0,9-1 0 0,4-2 0 15,17 0 0-15,2-3 0 0,10 0 0 16,10-1 0-16,10-5 0 0,6 1 0 0,2-1 0 16,8-1 0-16,0 4 0 0,-5-1 0 15,3 3 0-15,-6-1 0 0,-1 3 0 16,-3-2 0-16,-4 0 0 0,-3-4 0 0,-15 1 0 15,-2 1 0-15,-8-2 0 0,-4-1 0 16,-9 1 0-16,-3-4 0 0,1 2 0 0,-6 0 0 16,1 0 0-16,-4 0 0 0,1 2 0 15,-1-2 0-15,0-2 0 0,-4 2 0 0,5-1 0 16,-3-1 0-16,5 0 0 0,-4-1 0 16,8-1 0-16,-1-1 0 0,1 2 0 0,5-1 0 15,0 2 0-15,-1-1 0 0,14-2 0 16,-2 3 0-16,-3 1 0 0,-7-1 0 15,0 0 0-15,3 2 0 0,-4-3 0 0,1 1 0 16,-1 0 0-16,7-3 0 0,-3 4 0 16,-4-3 0-16,-2 1 0 0,0 1 0 15,0-2 0-15,2 4 0 0,4-1 0 0,13 2 0 16,-1 1 0-16,6 0 0 0,-2 1 0 16,-1-1 0-16,1 2 0 0,-1-4 0 0,3 0 0 15,3 0 0-15,9-4 0 0,0-1 0 16,2 0 0-16,-4-2 0 0,0 0 0 0,-4-2 0 15,-9 3 0-15,-6-1 0 0,-2 1 0 16,-7 3 0-16,-9-1 0 0,-5 2 0 0,-4 0 0 16,1 0 0-16,-5 2 0 0,1-2 0 15,-10 2 0-15,15-1 0 0,-15 1 0 0,13 0 0 16,-13 0 0-16,16-2 0 16,-7 2 0-16,9-2 0 0,5 1 0 0,20 1 0 15,11-2 0-15,14-2 0 0,8 0 0 16,6 3 0-16,6-1 0 0,-6 0 0 0,-2 1 0 15,-10 2 0-15,-19-1 0 0,-6-1 0 16,-13 2 0-16,-6-1 0 0,-5-1 0 0,-3 2 0 16,-3-1 0-16,-2-1 0 0,-1 1 0 15,-12 0 0-15,17-2 0 0,-10 0 0 0,-7 2 0 16,12-4 0-16,-9 2 0 0,-3 2 0 16,10-5 0-16,-10 5 0 0,4-6 0 0,-4 6 0 15,4-8 0-15,-4 8 0 0,2-9 0 16,-2 9 0-16,-2-11 0 0,-2 7 0 0,4 4 0 15,-4-11 0-15,4 6 0 0,0 5 0 16,-6-7 0-16,6 7 0 0,0 0 0 16,0 0 0-16,-22 21 0 0,8-4 0 0,-1 11 0 15,-2 12 0-15,4-3 0 0,-5 7 0 16,5 1 0-16,1-5 0 0,5-1 0 0,-1 0 0 16,3 3 0-16,-4-5 0 0,6-1 0 15,-1 0 0-15,0-10 0 0,4-4 0 0,-1-5 0 16,-1-2 0-16,0-1 0 15,2-3 0-15,-2-1 0 0,0-2 0 0,2 1 0 0,-2-2 0 16,2 0 0-16,0-7 0 16,-1 10 0-16,-1-5 0 0,2-5 0 0,-2 7 0 15,2-7 0-15,-3 8 0 0,3-8 0 16,-2 6 0-16,2-6 0 0,0 0 0 0,-2 7 0 16,2-7 0-16,0 0 0 0,0 0 0 15,-5 5 0-15,5-5 0 0,-13 0 0 0,13 0 0 16,-23-2 0-16,8 1 0 0,-3-1 0 15,1 2 0-15,-3 0-381 0,0-2-607 0,5 2-1332 16,0 0-1718-16</inkml:trace>
  <inkml:trace contextRef="#ctx0" brushRef="#br0" timeOffset="14421.15">20004 9561 6460 0,'0'0'59'0,"0"0"49"0,-18 0 30 0,18 0 67 16,-5 5 50-16,5-5 59 0,-6 15 44 16,6-4-64-16,4 4-294 0,3 2 0 0,2 2 0 15,9 5 0-15,2-1 0 0,3 2 0 16,2-3 0-16,2-1 0 0,0-1 0 0,0-4 0 16,-7-4 0-16,-2-4 0 0,-6-1 0 15,1 0 0-15,-2-2 0 0,-6-3 0 0,5-2 0 16,-10 0 0-16,13-7 0 0,-7 2 0 15,-3-4 0-15,3 1 0 0,-1-4 0 0,-2 0 0 16,-3 0 0-16,2 0 0 16,-2 3 0-16,2 3 0 0,-4-1 0 0,2 7 0 15,-3-5 0-15,3 5 0 0,-14 0-957 16,14 0 15-16,0 0 113 0,-19 6-1029 0,19-6-1283 16</inkml:trace>
  <inkml:trace contextRef="#ctx0" brushRef="#br0" timeOffset="15251.15">19508 10554 4972 0,'-4'-8'-65'16,"2"-2"67"-16,-2 2 64 0,4-1 63 15,-1-2 62-15,-1 2 67 0,0 0 48 0,0 0 36 16,0 1 20-16,2 8-5 0,-2-15-7 15,1 11-19-15,1 4-19 0,0 0-34 0,0 0-278 16,0 0 0-16,-4 38 0 0,4-11 0 16,0 14 0-16,0 2 0 0,2 2 0 0,1-2 0 15,1 1 0-15,2-3 0 0,-3 1 0 16,1-5 0-16,1 0 0 0,-2-8 0 16,-1-7 0-16,2-3 0 0,-4-6 0 0,0 1 0 15,2-2 0-15,-2-2 0 0,0-1 0 16,0 0 0-16,0-9 0 0,0 10 0 0,-2-7 0 15,2-3 0-15,0 0 0 0,0 0 0 16,0 0 0-16,0 0 0 0,4-18-1015 0,-1 4 82 16,6-2 92-16,5-2-996 0,5-3-1264 15</inkml:trace>
  <inkml:trace contextRef="#ctx0" brushRef="#br0" timeOffset="15584.74">19816 10710 4950 0,'5'-7'21'0,"-5"7"67"15,0 0 62-15,0 0 71 0,0 0 61 0,-23 21 52 16,11-6 25-16,1 2 15 0,-4 8-4 16,1 5-4-16,5 1-15 0,1 0-26 0,8-6-325 15,0 1 0-15,4-2 0 0,9 4 0 16,5 0 0-16,2-6 0 0,7-4 0 0,1-6 0 16,5-7 0-16,-5-2 0 0,12-9 0 15,1-5 0-15,4-7 0 0,-11 3 0 0,-3-5 0 16,-5 0 0-16,-3-5 0 0,-3-1 0 15,-7-4 0-15,-10-5 0 0,-3 0 0 16,-7-5 0-16,-9-4 0 0,2 9 0 0,-8-2 0 16,-3 13 0-16,3 2 0 0,-5 4 0 0,-1 5 0 15,-1 6 0-15,4 3 0 0,-2 3 0 16,2-1 0-16,3 2 0 0,3 3 0 16,2-1 0-16,3 2 0 0,2-1 0 0,-1 2 0 15,10 0-922-15,1 0-25 0,2-5-1203 16,5 18-1558-16</inkml:trace>
  <inkml:trace contextRef="#ctx0" brushRef="#br0" timeOffset="16146.76">22638 10751 6037 0,'-2'-16'-5'0,"2"1"34"0,3 1 36 16,3 0 50-16,2-3 50 0,3 0 37 16,0 0 19-16,9-3 4 0,-5 4-14 0,0 4-30 15,0 5-14-15,3 4-17 0,-4 3-12 16,0 5 2-16,3 5 10 0,-3 5-150 15,-1 11 0-15,-5 5 0 0,-6 0 0 0,-9 5 0 16,0 3 0-16,-6 8 0 0,-1-1 0 16,5-8 0-16,0-4 0 0,-3-3 0 0,4-6 0 15,5-4 0-15,1-4 0 0,0 1 0 16,4-2 0-16,1 0 0 0,5-3 0 16,6 3 0-16,8 1 0 0,7-2 0 0,-3-9 0 15,12-1 0-15,-3-5 0 0,9-5 0 16,9-4 0-16,3-1 0 0,-4-7 0 0,4-5 0 15,-3-4 0-15,-4-1 0 0,1-3 0 16,0-2-155-16,-5 1-534 0,-9-2-5 0,-1 3-18 16,-12 6-15-16,-6 1 25 0,-6 8-833 15,-1 0-978-15</inkml:trace>
  <inkml:trace contextRef="#ctx0" brushRef="#br0" timeOffset="16428.86">23584 10760 3932 0,'-3'-6'-112'0,"3"6"73"16,-9-5 63-16,9 5 60 0,-11-2 58 15,11 2 47-15,0 0 50 0,0 0 54 16,-26 13 46-16,14-7 25 0,2 6 16 0,3 1-8 15,-4 4 0-15,2 3 4 0,-7 7 10 16,9-3-19-16,3-2-25 0,2 0-201 0,6-1-141 16,7 7 0-16,6-3 0 0,7-4 0 15,5-4 0-15,1-3 0 0,1-2 0 0,-2-7 0 16,-6-3 0-16,-4-4 0 16,-1 0 0-16,4-6 0 0,-5-1 0 0,0-3 0 0,-6-1 0 15,-3 1 0-15,0-7 0 0,-6 0 0 16,-4-7 0-16,-6-8 0 0,-9-13 0 0,-6 3 0 15,-8-2 0-15,-3 4 0 16,0 5 0-16,-4 8 0 0,6 10 0 0,1 8 0 16,4 4 0-16,6 6 0 0,3 2 0 15,-4 6-399-15,6 2-579 0,6 2 76 0,0-1 104 16,9-1-941-16,1 4-1172 0</inkml:trace>
  <inkml:trace contextRef="#ctx0" brushRef="#br0" timeOffset="16981.47">25985 10630 4798 0,'0'-11'-40'0,"0"-1"36"0,-2 1 43 0,-5 3 47 16,2 1 46-16,-5 0 35 0,-1 2 22 16,-4-1 18-16,-9 6 13 0,-1 4 3 0,-14 7 11 15,-8 4 7-15,1 5 1 0,0 1-2 16,6 3-8-16,2 0-13 0,9-2-18 0,9 2-29 16,2-1-2-16,11-1-3 0,7-3-111 15,5 0-56-15,13 6 0 0,8-3 0 0,16 8 0 16,5-3 0-16,1-3 0 15,6 2 0-15,-7 0 0 0,-4-3 0 0,-16-6 0 16,-2 3 0-16,-5-7 0 0,-9 3 0 16,-6-4 0-16,0 0 0 0,-10 0 0 0,-6 3 0 15,-2 1 0-15,-12 1 0 0,-5-2 0 16,-4-1 0-16,0-2 0 0,-3-3 0 0,2-4 0 16,7-3 0-16,4-4 0 0,-1-3 0 15,2-4 0-15,1 1 0 0,6-3 0 0,4 3 0 16,6-3 0-16,4-1 0 0,6-1 0 15,10-4-408-15,8-4-575 0,17-5 90 0,4-1-1116 16,5 2-1425-16</inkml:trace>
  <inkml:trace contextRef="#ctx0" brushRef="#br0" timeOffset="17247.95">26381 10746 5574 0,'5'-4'2'0,"-5"4"55"0,0 0 64 15,0 0 72-15,0 0 44 0,-32 26 46 0,16-11 20 16,-7 6 11-16,3 3-9 0,-3 2-1 15,0 1-8-15,8-1-94 0,-3 3-202 0,13-5 0 16,3-4 0-16,8 1 0 0,9 2 0 16,12-5 0-16,5-4 0 0,8-6 0 0,3-4 0 15,6-3 0-15,-4-6 0 0,-5-3 0 16,2-2 0-16,-10-3 0 0,-3 0 0 0,-10 1 0 16,-8-5 0-16,-5 1 0 15,-6-2 0-15,-9-13 0 0,-14-10 0 0,-10-2 0 16,-5 0 0-16,-10 5 0 0,-2 5 0 15,-8 9 0-15,-1 9 0 0,0 8 0 0,7 7 0 16,-7 5-115-16,2 7-721 0,2 4-103 16,4 4 88-16,6 3-1002 0,-4 6-1280 0</inkml:trace>
  <inkml:trace contextRef="#ctx0" brushRef="#br0" timeOffset="18726.93">18194 10428 4303 0,'-7'-13'43'16,"-4"4"26"-16,8 0-11 0,-3 2 17 15,4 3 10-15,2 4 21 0,-3-8 0 0,3 8-15 16,3-11-13-16,10 4-10 0,20-5-5 16,18-2-6-16,18-3-5 0,36-4-3 0,19 1-6 15,14 1-5-15,18 0-5 0,15 2-3 16,60-4-6-16,15 2-1 0,10 6-5 15,5 2-4-15,-5 6-3 0,9 2-6 16,-1-2-7-16,-7 3-3 0,-12-3 2 0,-1 0 1 16,-4 1-9-16,-6-1 0 0,-53-1-4 15,47-6-1-15,0-3 3 0,-9-1-8 0,-2-5-8 16,-52 5-7-16,3 3-12 0,1 1-3 16,1-2-7-16,-4 5-2 0,-7-1 6 15,-6 4 1-15,-8-2 3 0,-10 1 5 0,-12 2 4 16,-2 0 5-16,-5 0 9 0,-5-2-1 15,-1 0 3-15,-1-1 0 0,-1-1 2 0,5 1 2 16,-3-1 6-16,-1 0-4 0,-22 4 0 16,24 0 5-16,-22 0 0 0,22 0 5 0,-24 1 5 15,3 3 4-15,-2 0-1 16,0-2 7-16,4 2 1 0,-4-3 0 0,-2 2 1 16,-4-1-1-16,-5 1-1 0,4-3 0 15,-7 2-6-15,2 1 2 0,-4 0 0 0,2 1 2 16,-8 1-2-16,-1 1-3 0,-18 1 2 15,-3 2 11-15,-4 1 4 0,-10-2 6 0,-5 2 9 16,-2 0 11-16,0 2 5 0,-4 4 12 16,-2-1 6-16,-4 4 5 0,0 0 9 15,3 13 0-15,-5 2 1 0,1 3 7 16,-3 7 6-16,2 15 13 0,0 6 26 0,3 9 10 0,8 21 3 16,3 3-10-16,0-2-4 15,0-2-13-15,-3 0-13 0,-8-18-2 0,-5-3-13 16,-6-1-6-16,-1-5-16 0,-4-2-3 15,-3-3-7-15,-2-6 0 0,-2-12-17 0,2-3 3 16,-2-3-1-16,-2-4-3 0,2-7 9 16,0-5 2-16,-3 0 6 0,-7 4 0 0,-2-2 6 15,-6 1-2-15,-3-6-2 0,-15 5-6 16,-7-2-4-16,-11-1-2 0,-5-2-9 0,-14 1-4 16,-28 2-8-16,-7 0 2 0,-11 0-7 15,-7-1-4-15,-12-3-1 0,-9-3 0 0,-11 0-2 16,-13-5-2-16,-2 0-6 0,-9-5 4 15,-47-7 6-15,6 0-9 0,3-2 0 16,50 2 1-16,-57-6-2 0,1-1 2 16,5 2 2-16,-1 2-9 0,52 3 7 0,-54-4-8 15,3 1 4-15,51 0-4 0,-54 1 2 16,53 2-1-16,-1 1-1 0,-2 4 12 0,2 0-11 16,5 1 3-16,-3 2-8 0,7 3 3 15,10-3-4-15,10 1 5 0,8 0 0 0,11-1 0 16,10-1 2-16,4 0-2 0,30 0-3 15,-1 0 1-15,5 2 0 0,-1-4 2 0,2 2-2 16,2-1 0-16,1 2 1 0,-2 1 1 16,8 0 0-16,-4 1-1 0,9 2 4 15,0 1 7-15,2 2 8 0,5 1 11 16,3 1 4-16,0 1 5 0,6-1-21 0,10-3-17 16,0 3 0-16,3-1 0 0,2-1 0 15,3 0 0-15,5-3 0 0,-1 3 0 0,3-3 0 16,4-2 0-16,0-1 0 0,1 2 0 15,-4-4 0-15,-3 0 0 0,-9-2 0 16,0-3 0-16,-2-2 0 0,2-6 0 0,-7-7 0 16,-2-6 0-16,4-3 0 0,1-9 0 15,0-6 0-15,-5-20 0 0,5-4 0 0,6-6 0 16,4-3 0-16,6-2 0 0,6 14 0 16,7 3 0-16,3 6 0 0,5 18 0 15,0 5 0-15,1 8 0 0,1 9-121 16,5 8-148-16,0 4-58 0,0 4-94 0,0 0-119 15,0 0-207-15,13 23-47 0,-4-11 74 16,5-4-726-16,4-1-896 0</inkml:trace>
  <inkml:trace contextRef="#ctx0" brushRef="#br0" timeOffset="19171.18">21630 10696 4199 0,'3'-21'140'0,"2"4"7"15,-5 2-6-15,0 4 4 0,0 2 7 16,0 1 11-16,0 8 43 0,0 0 56 16,0 0 36-16,-12 28 20 0,5 11-2 0,-3 14-6 15,4 11-13-15,4 6-4 0,4 5-8 16,3 3-14-16,2-2-23 0,6 22-248 0,4-12 0 15,-2-19 0-15,3-5 0 0,0-2 0 16,0-7 0-16,-3-6 0 0,-3-12 0 0,-3-7 0 16,-2-6 0-16,0-3 0 0,-4-3 0 15,-1-6 0-15,2-4 0 0,-4-1 0 0,0-5-381 16,0 0-335-16,0 0-189 0,15-23 62 16,-3-6 94-16,6-13-814 0,9-5-1007 15</inkml:trace>
  <inkml:trace contextRef="#ctx0" brushRef="#br0" timeOffset="19537.16">24693 10044 4697 0,'0'-31'192'15,"2"5"-16"-15,-4 6-9 0,2 3-12 0,0 5 1 16,0 2 22-16,2 5 57 16,-2 5 48-16,0 0 40 0,7 28 28 0,1 24 24 15,-2 15-1-15,5 34-7 0,-2 9-205 16,3 5-162-16,-2 1 0 0,-5 2 0 0,1-2 0 16,-4 0 0-16,-6-4 0 0,-2-6 0 15,-1-5 0-15,1-25 0 0,-4-3 0 0,3-6 0 16,-4-7 0-16,1-5 0 0,-1-7 0 15,1-12 0-15,2-6 0 0,2-7 0 0,1-5 0 16,-1-5 0-16,3-2 0 0,-1-5 0 16,-3-2 0-16,7-4 0 0,-9-2 0 15,9 2 0-15,-11-12-759 0,6 3-217 0,-6-1 113 16,0-2-1039-16,0-3-1325 0</inkml:trace>
  <inkml:trace contextRef="#ctx0" brushRef="#br0" timeOffset="21986.94">23548 10149 4992 0,'-13'-12'-205'0,"0"0"29"0,-10-5 30 0,-2-1 31 15,-4 3 32-15,-3-2 33 0,-3-1 32 16,-6 0 24-16,-4-1 23 0,4 0 6 0,-5 2-3 15,-3 0 3-15,3 2-1 0,-3 1 4 16,-3 1 2-16,9 5-3 0,-6 3 5 0,1 2 7 16,-15 4 3-16,-1 3 6 0,-4 6 2 15,-3 6 7-15,-11 12 5 0,3 5 11 0,0 12 10 16,11 5 12-16,-1 4 10 0,7 6 10 16,-1 10 5-16,7 4 7 0,6 7-1 15,7 0 21-15,2 5-7 0,12-3 8 16,6 5-1-16,11-13 7 0,6 1-6 0,10-1 5 15,4 3-9-15,16 10-15 0,13-2-10 16,8-9-4-16,11-7-11 0,7-8-11 0,11-5-9 16,12-11-10-16,1-6-9 0,7-11-7 15,-5-5-9-15,-13-12-5 0,1-5-5 0,-2-5-21 16,0-8-28-16,-3-1 0 0,0-6 0 16,-1-6 0-16,-4-3 0 0,12-11 0 0,-16 5 0 15,10-11 0-15,-14 5 0 0,8-9 0 16,-4-5 0-16,-2-3 0 0,-16 7 0 15,8-10 0-15,-17 2 0 0,7-15 0 0,-3-3 0 16,-12-5 0-16,-6 10 0 0,-2-26 0 16,-15 14 0-16,-5-8 0 0,-9-23 0 15,-16-1 0-15,-18-1 0 0,-14 2 0 0,-14 5 0 16,-7 5 0-16,-14 12 0 0,3 11 0 16,-17 15 0-16,-2 16 0 0,-3 18 0 0,-8 17 0 15,-4 16 0-15,1 17-52 0,2 16-180 16,1 11-55-16,8 12-64 0,3 9-66 0,13 4-63 15,13 0-97-15,15-1-212 0,19-5 50 16,15-15 86-16,16-2-576 0,9-1-692 0</inkml:trace>
  <inkml:trace contextRef="#ctx0" brushRef="#br0" timeOffset="22823.07">22795 12090 3281 0,'0'0'32'0,"-3"24"53"0,-6-6 52 0,-5 14 47 15,-7 18 56-15,2 4 45 0,-8 6 42 16,-3 17 44-16,-1 0 26 0,6-16-4 0,-5 17-6 15,9-16-18-15,0-2-17 0,2-2-31 16,4 0-13-16,-1-5-18 0,5-4-25 0,6-12-98 16,-3-2-167-16,4-7 0 0,0-6 0 15,-2-5 0-15,5-3 0 0,-3-2 0 16,0-1 0-16,1 0 0 0,-8-2 0 16,4-4 0-16,-2-1-412 0,-5-2-271 0,3-2-193 15,11 0 11-15,-33-8 91 0,16 1-784 16,-2-3-1001-16</inkml:trace>
  <inkml:trace contextRef="#ctx0" brushRef="#br0" timeOffset="23170.03">22542 12260 4618 0,'-5'-12'43'0,"-1"3"1"16,-2 4 4-16,-1 3 28 0,9 2 39 15,-23 2 26-15,12 1 15 0,-5 3 2 0,3 0-11 16,-3 3-8-16,3-1-7 0,2 1-3 16,3-2-8-16,0 1 20 0,5-1 9 15,-1 0 14-15,4-7-5 0,7 8-2 0,4-4-20 16,3-3-10-16,10-1-7 0,12-5-18 16,3-3-11-16,6 0-10 0,-4-1-10 15,4 1-10-15,-6 2-1 0,1 3-14 16,-10 3-4-16,-5 7-8 0,6 5-4 0,-4 7-3 15,-7 5-1-15,-2 3-6 0,-7 7-1 16,-3 1-4-16,-4-1 2 0,-2-2-8 0,-2-4 2 16,-2 0-1-16,2-1-18 0,-2-1-33 15,2-8-54-15,0 3-70 0,2-4-86 0,-2-3-135 16,2-2-162-16,-1-3-231 16,1 2-14-16,-2-4 81 0,0 2-722 0,0 2-884 15</inkml:trace>
  <inkml:trace contextRef="#ctx0" brushRef="#br0" timeOffset="23715.72">22742 13254 4600 0,'0'0'353'16,"-7"-10"-21"-16,5 5-15 0,2 5 9 0,5-12 10 15,5 5 8-15,1-2-14 0,4 4-41 16,6 2-31-16,3 1-23 0,2 5-25 15,10 5-23-15,-5 9-113 0,-1 0-74 0,-6 5 0 16,-6 6 0-16,-4 1 0 0,-5 3 0 16,-5-3 0-16,-6-3 0 0,-5 5 0 15,1-6 0-15,-1-2 0 0,4-6 0 0,-1-2 0 16,0-3 0-16,4 0 0 0,-1-3 0 16,2-2 0-16,-1-7 0 0,11-2 0 0,9-7 0 15,5-8 0-15,3-7 0 0,10-8 0 16,2-2 0-16,3-1 0 0,-4 1 0 0,3-1-464 15,-1 3-67-15,-4 5 38 0,-6 6 49 16,-6 4 57-16,-7 5 61 0,-2 3 65 0,-5 2 91 16,-1 3 106-16,-2 4 88 0,-8 0 60 15,0 0 57-15,5 10 48 0,-5-10 36 16,-5 17 31-16,3-5 18 0,-7-1 2 16,6 4-5-16,-1 0-21 0,2-4-15 0,0 4-21 15,4-1-18-15,4-1-20 0,4-3-20 16,1-1-19-16,7-4-101 0,-2-2-36 0,7-3 0 15,4-3 0-15,7-5-87 0,2-1-77 16,-2-3-5-16,-3-1 17 0,-6-2 15 0,-6 1 22 16,-6-1 30-16,-4-2 19 0,0-2 30 15,-9-5 25-15,-7-8 27 0,0-2 7 0,-8 1 3 16,-1 2-1-16,-7 2-12 0,-1 3-7 16,-2 7 4-16,-3-5-16 0,-2 7-36 15,5 3-67-15,3 6-87 0,-1 3-144 16,6 4-152-16,-3 4-225 0,-2 3-54 0,0 1 79 15,-3 5-642-15,6 3-791 0</inkml:trace>
  <inkml:trace contextRef="#ctx0" brushRef="#br0" timeOffset="24261.24">23409 12111 4036 0,'-103'22'140'0,"-15"10"-2"15,-50 33 4-15,-10 17 29 0,-3 20 47 16,-8 16 50-16,3 16 30 0,3 15 19 16,0 14 0-16,13 12-1 0,19 5-4 0,38-5 4 15,36 0 23-15,48-49 11 0,41 1-16 16,41-10-155-16,63 27-179 0,52-19 0 15,45-27 0-15,23-23 0 0,16-26 0 0,2-29 0 16,-13-23 0-16,-18-21 0 0,-18-15-72 16,-22-15-389-16,-14-14 12 0,-51 5 27 0,17-32 33 15,-44 13 43-15,-9-9 40 0,-15-9 41 16,-13-15 45-16,-9-5 39 0,-15-8 40 16,-10-9 23-16,-17-8 30 0,-9-2 15 15,-13-6 33-15,-27-35 16 0,-19 20 20 0,-14 22 6 16,0 52-1-16,-14 17-4 0,-17 20-5 15,-16 26-2-15,-13 24 5 0,-8 24 1 0,-38 30 5 16,10 21-31-16,11 16-90 0,26 14-125 16,46-16-193-16,8 12-161 0,18 3 61 0,14 2-345 15,16-10-366-15</inkml:trace>
  <inkml:trace contextRef="#ctx0" brushRef="#br0" timeOffset="27909.62">23583 11504 2434 0,'0'0'119'0,"0"-10"35"0,0 10 6 0,0-4-6 16,0 4 8-16,0 0 0 0,0 0 18 16,0 0 52-16,0 0 53 0,0 0 42 0,-11 22 0 15,8 2 15-15,-5 12 2 0,-3 2-9 16,-1 12-15-16,-1-1-26 0,-1-1-18 0,3 0-26 16,-2 0-21-16,5-8-24 0,1-3-22 15,-1-1-18-15,3-3-17 0,-1-4-17 0,2-9-13 16,2 3-16-16,-2-8-49 15,2-1-53-15,0-2-9 0,1-2-85 0,1-3-65 16,1-1-72-16,-1-6-75 0,0 0-79 16,0 0-66-16,11-16-51 0,-4-3-44 0,8-12-66 15,4-10-73-15,1-5 39 0,5-4-567 16,2-6-675-16</inkml:trace>
  <inkml:trace contextRef="#ctx0" brushRef="#br0" timeOffset="28062.16">23710 11620 3161 0,'23'-41'-45'0,"-6"10"58"0,-5 7 56 15,-5 7 59-15,1 3 46 0,-7 2 30 16,5 3 20-16,-2 1 8 0,-3 3 2 0,-1 5 6 15,0 0 1-15,0 0-6 0,0 0-15 16,-12 39-16-16,4-8-22 0,3 4-16 16,-4-1-18-16,4 4-14 0,3 1-12 15,-2-2-13-15,4 3-10 0,-2-2-18 0,2-6-55 16,2-5-70-16,-2 0-96 0,0-2-127 16,0-4-140-16,2 0-152 0,-2-4-176 0,2-1 58 15,-4-2 79-15,0 0-482 0,0-4-550 16</inkml:trace>
  <inkml:trace contextRef="#ctx0" brushRef="#br0" timeOffset="28578.69">23030 12021 3389 0,'-32'-10'223'15,"1"0"-18"-15,-1-1-12 0,3 4 3 0,8 2 16 16,5 2 27-16,0-2 28 0,3 1 11 16,3 2-26-16,2-4-27 0,5 2-23 15,3 4-21-15,0 0-25 0,23-15-42 16,1 6-69-16,16-1-82 0,14-1-113 0,-1 1-165 16,0 0-203-16,6 0-233 0,-3 0 60 15,-11 5 80-15,-5 1-513 0,-7 3-592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53:40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9882 5838 2340 0,'-4'-18'180'15,"-5"0"-27"-15,4 2 7 0,1 0 11 16,2 0-14-16,-3 0 14 0,1-4-2 0,1 2 5 15,1 6-3-15,-5-4 13 0,5 5 5 16,0 0-4-16,-1 2-15 0,-1 2-11 0,4 7-15 16,-4-9-8-16,4 9 17 0,0 0 13 15,-7 23 16-15,3 1 20 0,-2 17 4 16,4 19 12-16,4 10 9 0,-4 12 1 16,2 31-10-16,4 8-17 0,-4 3-14 0,4 0-13 15,2-3-14-15,1-5-6 0,1-1-14 16,2-9-4-16,-1-10-6 0,0-23-34 0,-1-5-96 15,-2-8 0-15,3-7 0 0,-5-12 0 16,0-5 0-16,-1-8 0 0,1-8 0 0,-2-3 0 16,3-3 0-16,-4-2 0 0,-1-2 0 15,0-1 0-15,0-1 0 0,0-8 0 16,0 12 0-16,0-12 0 0,-1 7 0 16,1-7 0-16,-9 6 0 0,9-6 0 0,-7 1 0 15,7-1 0-15,0 0 0 0,-17 0 0 16,17 0 0-16,-10-7 0 0,5 2-214 0,-1-4-447 15,2 0-174-15,1-6-38 0,6-1 80 16,-3 2-845-16,0-5-1075 0</inkml:trace>
  <inkml:trace contextRef="#ctx0" brushRef="#br0" timeOffset="368.85">10047 6490 4697 0,'-6'-16'60'16,"1"3"32"-16,-1-1 9 0,3 2 5 0,3 0 10 15,0 0 22-15,1-2 19 0,3 1 0 16,3 0-5-16,3 5-7 0,4 1-11 0,-1 4-4 16,2 3-11-16,7 5-10 0,-2 7 1 15,8 7-16-15,-6 8 9 0,-8 6 19 16,2 11 15-16,-8-3 5 0,-8 0 7 0,-4 2 15 15,-2 0 4-15,-6 5 2 0,3-10 2 16,0-4 0-16,-1-3-97 0,0-8-75 0,9-6 0 16,-3-4 0-16,0-1 0 0,2-1 0 15,2-4 0-15,0 0 0 0,0-7 0 0,4 13 0 16,3-8 0-16,1-2 0 16,6-1 0-16,0 0 0 0,6-4 0 0,0 0 0 15,5-1 0-15,2 0 0 0,0-1 0 16,7-1 0-16,0-3 0 0,0 1-278 0,-1-2-378 15,-3-3-145-15,1 2-69 0,-8 0 77 16,-8-1-837-16,9-6-1069 0</inkml:trace>
  <inkml:trace contextRef="#ctx0" brushRef="#br0" timeOffset="706.63">10790 6356 4411 0,'0'-12'-2'0,"-4"3"50"0,2 2 33 0,2 7 25 16,-4-5 28-16,4 5 50 15,0 0 53-15,-13 24 47 0,5-3 20 0,-1 15 19 16,0 3-3-16,-3 11-8 0,4-7-15 16,5-4-9-16,-3 1-14 0,6-2-17 0,4-9-10 15,1 3-161-15,9-5-86 0,5-2 0 16,6-8 0-16,3-7 0 0,10-4 0 0,5-8 0 16,0-5 0-16,12-11 0 0,-4-3 0 15,-5-3 0-15,-6-6 0 0,-9-1 0 0,-12 4 0 16,-6-8 0-16,-8-1 0 0,-6-4 0 15,-12-16 0-15,-12-1 0 0,-17-17 0 16,-6 6 0-16,-5 13 0 0,5 20 0 16,-3 9 0-16,-7 7 0 0,-3 10 0 0,9 9 0 15,-15 7 0-15,2 9 0 0,7 3 0 16,2 3-186-16,8 1-588 0,10-1-176 0,11-1 94 16,13-7 89-16,3 2-817 0,4-2-1026 15</inkml:trace>
  <inkml:trace contextRef="#ctx0" brushRef="#br0" timeOffset="2369.96">27405 4780 2367 0,'-2'-7'291'0,"1"2"-66"0,1 5-20 0,-2-12-8 16,2 5-7-16,0-1-12 0,2-1-4 15,1-1-8-15,5 1 6 0,-1-2-1 0,3 0-2 16,5-1-7-16,3 0-6 0,0 2-1 15,1 1-3-15,-1 0-5 0,-3 2 1 16,-2 1 4-16,-3 3 10 0,-5-1 7 0,-5 4 0 16,12-3 9-16,-12 3 36 0,0 0 5 15,-15 19 0-15,-12-1-4 0,-15 10 3 0,-2-1 4 16,-8 2-7-16,3 1-11 0,-1-3-10 16,7 0-178-16,7-3-16 0,7-3 0 0,8-2 0 15,6-5 0-15,3-1 0 16,7-1 0-16,3 0 0 0,2-1 0 0,7 1 0 15,7-1 0-15,13 3 0 0,5-1 0 16,10-3 0-16,12 1 0 0,-4 0 0 0,4 1 0 16,-13-5 0-16,-2-2 0 0,-5 2 0 15,-5-4 0-15,-9 1 0 0,-2-3 0 0,-7 3 0 16,1-4 0-16,-5 0 0 0,-7 0 0 16,0 0 0-16,0 0 0 0,0 0 0 0,-30-26 0 15,-2 11 0-15,-15-9 0 0,0-6 0 16,-1 0 0-16,5-5 0 0,-2-1 0 15,11-3 0-15,6 0 0 0,4-3 0 0,8 8 0 16,5-1 0-16,1 1 0 0,6 9 0 16,2 2 0-16,4 4 0 0,2-1 0 15,6-1 0-15,5-1 0 0,8 1 0 0,5 6 0 16,8 3 0-16,2 3 0 0,8 6 0 16,2 3 0-16,0 5 0 0,9 4 0 15,-4-1 0-15,-7 1-766 0,-7 3-203 0,-3 0 86 16,-3-1 94-16,-6 2-838 0,-6-1-1066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54:06.0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7969 3143 1805 0,'-2'-11'670'0,"1"1"-131"0,-3 4-69 0,4 6-72 16,-3-15-41-16,3 15-33 0,-2-8-22 16,2 8-25-16,0 0-16 0,0 0 32 0,0 0 46 15,0 0 9-15,-2 29 14 0,2-5-1 16,-1 14-3-16,-3 3-5 0,4 2-7 0,2 2-318 15,0 3-28-15,-6-4 0 16,6-1 0-16,0-2 0 0,-1-2 0 0,1-10 0 16,-2-2 0-16,2-4 0 0,-2-4 0 15,3-2 0-15,-3 1 0 0,2-6 0 16,-2 2 0-16,2-5 0 0,-4 0 0 0,4-2 0 16,-2-7 0-16,0 9 0 0,0-9-873 15,0 0-130-15,14-16 111 0,0 0-952 0,10-7-1271 16</inkml:trace>
  <inkml:trace contextRef="#ctx0" brushRef="#br0" timeOffset="291.75">8342 3319 5286 0,'0'0'-59'0,"-7"-6"52"16,7 6 71-16,0 0 71 0,0 0 75 16,-17 24 51-16,11-11 22 0,2 1 4 0,2 3-9 15,2-3-15-15,2 5-14 0,6-1-19 16,1 1-18-16,3-3-18 0,6 4-17 15,7-2-49-15,4-5-128 0,-4-4 0 0,0-4 0 16,2-5 0-16,0 0 0 0,0-4 0 16,7-3 0-16,1-1 0 0,-11-2 0 15,-4 0 0-15,-3-2 0 0,-9-1 0 0,-3-2 0 16,-1-7 0-16,-8-2 0 0,-7-16 0 16,-10-6 0-16,-4 3 0 0,-5 2 0 0,-5 7 0 15,3 6 0-15,3 8 0 0,-3 8 0 16,7 3 0-16,0 9 0 0,5 2 0 15,-5 1 0-15,4 6-423 0,-1-2-508 0,4 4-26 16,4-3 105-16,7-2-858 0,1 3-1144 16</inkml:trace>
  <inkml:trace contextRef="#ctx0" brushRef="#br0" timeOffset="793.32">10755 3439 4443 0,'-7'-14'29'0,"2"1"66"16,-1 2 39-16,6-1 20 0,2 1 9 0,3-5 13 15,3 3 26-15,6-2-9 0,6-6-7 16,10 4-18-16,5 6-15 0,2 3-8 0,-1 4-21 15,-6 6-9-15,6 5-1 0,-4 6-10 16,-3 6 15-16,-6 5 13 0,-6 5 25 0,-10 4 28 16,-5 1 26-16,-6 2 24 0,-3-1 24 15,-4-1-64-15,-3-4-195 0,3 0 0 16,4-10 0-16,-2-2 0 0,5-5 0 0,-1-4 0 16,1 1 0-16,2-3 0 15,1 1 0-15,1-8 0 0,-2 11 0 0,2-11 0 16,9 6 0-16,-2-2 0 0,7-2 0 15,-1-2 0-15,8 2 0 0,-1-2 0 0,2-4 0 16,19-1 0-16,0-6 0 0,15-2 0 16,-2-6-725-16,3-1-278 0,1-3-1195 0,-3 1-1603 15</inkml:trace>
  <inkml:trace contextRef="#ctx0" brushRef="#br0" timeOffset="1074.31">11887 3378 5578 0,'-4'-9'-126'0,"4"9"97"16,-9-5 70-16,9 5 59 0,0 0 72 0,-14-2 68 15,14 2 31-15,0 0 17 16,0 0 0-16,-21 11-2 0,19-4-7 0,0-1-12 16,2-6-18-16,2 19-10 0,0-8-191 15,6-2-48-15,2 4 0 0,3-3 0 16,2 0 0-16,5-1 0 0,-2-2 0 0,7 0 0 16,-2-4 0-16,4-2 0 0,-7 1 0 15,3-4 0-15,-5 1 0 0,0-1 0 0,-4-3 0 16,-1 0 0-16,-2-4 0 0,-4-1 0 15,-4-4 0-15,-1-3 0 0,-4 0 0 16,-6-4 0-16,-7-8 0 0,-2 4 0 0,-2-1 0 16,-2 6 0-16,6 6 0 0,1 3 0 15,2 4 0-15,-8 5 0 0,5 2-71 16,-4 2-735-16,0 2-194 0,-4 1 103 0,2 4 96 16,4-1-769-16,-4 1-1012 0</inkml:trace>
  <inkml:trace contextRef="#ctx0" brushRef="#br0" timeOffset="1525.8">13931 3386 4519 0,'1'-12'-38'0,"6"2"33"15,0-3 29-15,4 7 36 0,3-1 31 16,1 0 28-16,6 4 13 0,2-1 0 0,0 4 0 15,1 4 2-15,11 3 21 0,-3 4 15 16,-2 5 18-16,-5 2 20 0,-3 5 10 16,-6 2 7-16,-6 7 5 0,-2-1 5 15,-6-3 14-15,-2-3 3 0,2-6-4 0,-4 2 3 16,0-5-11-16,0-2-218 0,2 0-22 16,0-2 0-16,0-3 0 0,4-1 0 0,-2 1 0 15,3-2 0-15,4-2 0 0,7-3 0 16,5-2 0-16,8-2 0 0,11-5 0 15,11-5 0-15,8-2 0 0,2-7-34 0,1-3-621 16,4 1-117-16,12-13-83 16,-19 3-7-16,2 2-843 0,-8 0-1139 0</inkml:trace>
  <inkml:trace contextRef="#ctx0" brushRef="#br0" timeOffset="1806.37">15156 3296 4453 0,'5'-11'-71'0,"-1"3"71"0,-2 1 58 16,-2 7 43-16,0 0 51 0,0 0 59 15,0 0 64-15,0 0 29 0,-35 12 10 0,23-2 0 16,-1 2-17-16,-1 0-17 0,3 3-17 15,2-1-17-15,6 0-22 0,-3 0-26 16,6-1-17-16,2-1-17 0,3 2-14 0,6-2-73 16,3 0-77-16,4-2 0 0,2-3 0 15,3-2 0-15,4-1 0 0,2-3 0 0,-1-1 0 16,-1-1 0-16,0-1-14 16,-5-2-53-16,-1 3 35 0,-3-4 28 0,-3-2 28 0,-1 0 23 15,-7-4-1-15,0-2-46 16,-5-1 0-16,-2 0 0 0,-2-1 0 0,-9-3 0 15,-4 7 0-15,-14-5 0 0,-3 6 0 16,-6 5 0-16,-6 5 0 0,2 5 0 16,-1 2 0-16,-9 7 0 0,7 1-156 0,9 1-402 15,4-2-287-15,12-6-87 0,4 0 104 16,9-1-829-16,1-1-1094 0</inkml:trace>
  <inkml:trace contextRef="#ctx0" brushRef="#br0" timeOffset="2368.75">17647 3180 4588 0,'-7'-13'-12'0,"-9"2"44"0,7 3 34 0,0 3 34 16,-4 0 28-16,1 3 21 0,-6 4 19 16,-7 3 9-16,-7 5 16 0,-12 9 2 0,1 3-13 15,-1 9-19-15,6-2-6 0,4 1-14 16,10-3-19-16,13-7-3 0,8-1-6 16,6 0-2-16,10 5-7 0,12-1-4 15,19 2-15-15,4-3-1 0,3 0-8 16,-2 1-10-16,3-4-2 0,-9 2 4 0,-8-6 21 15,-9 0 20-15,-4-1 23 0,-9-2 29 16,-3 0-36-16,-5-2-127 0,-3 2 0 0,-4 0 0 16,-3 2 0-16,-9 2 0 0,-6 4 0 15,-9 1 0-15,0-4 0 0,-5 0 0 0,2-4 0 16,0 0 0-16,-4-5 0 0,12-3 0 16,1-5 0-16,6-3 0 0,0-2 0 0,1-7 0 15,7 1 0-15,2-4 0 0,5-2-184 16,4-2-633-16,7-9-153 0,4-4 80 15,6 3-923-15,8-6-1240 0</inkml:trace>
  <inkml:trace contextRef="#ctx0" brushRef="#br0" timeOffset="2652.98">17982 3284 4778 0,'13'-6'-101'16,"-6"3"78"-16,-7 3 82 0,0 0 80 0,4 15 78 16,-4-15 72-16,-14 24 36 0,4-4 12 15,-3 5-2-15,0 4-9 0,0 0-14 16,4 0-16-16,4-1-17 0,1-6-21 0,6-1-20 15,4 1-111-15,7 5-127 0,8-6 0 16,6-2 0-16,3-6 0 0,2-2 0 16,4-4 0-16,-2-7 0 0,-9 0 0 15,0-6 0-15,0-1 0 0,4-3 0 0,-8-4 0 16,-6 2 0-16,-1-3 0 0,-1-10 0 16,-8-2 0-16,-3 2 0 0,-5-11 0 0,-9-2 0 15,-5-4 0-15,-6 2 0 0,-10 9 0 16,5 10 0-16,-6 8 0 0,-2 8 0 0,0 5 0 15,-2 7 0-15,0 6 0 0,-102 43-949 16,119-38-34-16,6-2 108 0,12-3-956 16,3 3-1258-16</inkml:trace>
  <inkml:trace contextRef="#ctx0" brushRef="#br0" timeOffset="3044.7">20155 3292 5398 0,'9'-12'108'0,"-6"3"79"0,1 4 54 15,-2 0 11-15,-2 5-5 0,3-7-21 0,-3 7-17 16,0 0 46-16,0 0 50 0,2 23 1 16,0-10-13-16,0 8-129 0,2 2-164 0,-1 4 0 15,2 7 0-15,1-1 0 0,-1 2 0 16,2-2 0-16,2-1 0 0,-5-7 0 15,-1-3 0-15,3-2 0 0,-3-2 0 0,-3-1 0 16,4-2 0-16,-2-3-153 16,2-2-530-16,-1-3-176 0,0-1-60 0,5-6 104 15,-8 0-805-15,32-13-1058 0</inkml:trace>
  <inkml:trace contextRef="#ctx0" brushRef="#br0" timeOffset="3345.72">20628 3326 4443 0,'6'-17'38'0,"-3"7"77"16,-1-1 50-16,2 5 43 0,-2 1 40 0,-2 5 9 15,0 0 18-15,0 0 32 0,0 0 18 16,0 0 0-16,-17 30 7 0,7-11-11 0,-5 5-6 16,4 6-14-16,3-7-85 0,0-2-216 15,7 0 0-15,-1 0 0 0,4-3 0 0,-1-1 0 16,9-1 0-16,5 1 0 0,0-5 0 16,19-2 0-16,-7-5 0 0,2-3 0 15,10-6 0-15,-1-2 0 0,-2-3 0 16,-4-5 0-16,-2 1 0 0,-5-3 0 0,-2-3 0 15,-4-3 0-15,-7 1 0 0,-7 1 0 16,-1-4 0-16,-4-4 0 0,-4-4 0 0,-1-1 0 16,-3 9 0-16,-2 5 0 0,-1 4 0 15,-3 5 0-15,-2 4 0 0,-4 6 0 16,-5 4 0-16,-9 7-53 0,4 2-748 0,-3 2-198 16,5 6 101-16,-1 1 89 0,11 1-766 15,4-5-1017-15</inkml:trace>
  <inkml:trace contextRef="#ctx0" brushRef="#br0" timeOffset="3645.07">21231 3300 4606 0,'0'0'157'0,"-1"-8"38"0,1 8 25 16,0 0 45-16,0 0 28 0,0 0 23 16,0 0 7-16,-23 19 0 0,13-4-7 0,5 3-22 15,-3 2-16-15,7 2-23 0,-1-1-22 16,5 0-116-16,5 11-117 0,6-5 0 0,6-2 0 15,5-5 0-15,4-4 0 0,5-5 0 16,4-6 0-16,0-5 0 0,2-1 0 16,-2-6 0-16,-4-3 0 0,-2-1 0 15,-5-3 0-15,-5 1 0 0,-8 1 0 0,0-6 0 16,-3-7 0-16,-5-1 0 0,-6-1 0 16,-8-14 0-16,-3-5 0 0,-3 10 0 0,-2 3 0 15,-7 5 0-15,-4 8 0 0,-5 6 0 16,-4 7 0-16,1 7 0 0,-7 7-368 15,0 2-689-15,-6 10 126 0,7 1-1053 0,8-1-1403 16</inkml:trace>
  <inkml:trace contextRef="#ctx0" brushRef="#br0" timeOffset="5916.3">23635 3359 5695 0,'-2'-13'-69'0,"2"4"62"16,2 2 56-16,1-2 31 0,1 1 36 15,-1-1 37-15,3 0 16 0,3 1-9 16,5 1-10-16,1 2-10 0,4 1-9 0,4 6 0 15,12 5-11-15,-1 5 4 0,-6 5 11 16,-3 8 16-16,-4 0 30 0,-8 5 20 0,-5 5 29 16,-8-4-79-16,-8 8-151 0,-7 6 0 15,-8 0 0-15,-3 1 0 0,-3-7 0 16,2-1 0-16,4-13 0 0,6-2 0 0,4-6 0 16,5-5 0-16,3-2 0 0,-2-1 0 15,5-2 0-15,2-7 0 0,11 13 0 0,0-9 0 16,6 1 0-16,5-2 0 15,3-1 0-15,0 0 0 0,4-2 0 0,11-4 0 0,-1 3 0 16,6-4 0-16,-4-4 0 16,15-5 0-16,-6-1-299 0,-5-4-755 0,-1 0 118 15,0-3-1071-15,-6-2-1424 0</inkml:trace>
  <inkml:trace contextRef="#ctx0" brushRef="#br0" timeOffset="6218.31">24517 3436 5324 0,'-3'-11'-83'16,"-5"3"74"-16,3 3 66 0,-3 2 68 0,8 3 70 15,-13-2 72-15,13 2 33 0,-22 7 20 16,9-1 16-16,-2 5-2 0,2 3-5 16,-1 3-18-16,-3 6-24 0,5 0-189 0,7-3-98 15,3 1 0-15,2-2 0 0,4 0 0 16,4 0 0-16,9 3 0 0,4-4 0 16,4-2 0-16,3-4 0 0,5-2 0 0,-5-6 0 15,-6-4 0-15,2 1 0 0,-3-2 0 16,-5-2 0-16,4-2 0 0,-7-2 0 0,1-2 0 15,-7-1 0-15,-1-6 0 16,-5-1 0-16,-2-5 0 0,-9-11 0 0,-2-1 0 16,-1 1 0-16,-6 4 0 0,1 5 0 15,-6 5 0-15,5 6 0 0,1 6 0 0,0 3 0 16,-2 2 0-16,-2 6 0 0,1 2 0 16,1 0-35-16,0 2-576 0,9 1-204 15,-1-2-125-15,9 2 104 0,-1-3-849 0,4-6-1120 0</inkml:trace>
  <inkml:trace contextRef="#ctx0" brushRef="#br0" timeOffset="6735.76">25122 3331 4615 0,'-20'0'-17'0,"20"0"57"0,-19 9 51 16,6 0 57-16,2 4 60 0,-3 3 62 15,3 1 30-15,2 2 13 0,-2 1-6 0,8 2-7 16,1 0-12-16,2-2 2 0,5 1-8 16,1-1-2-16,4-2-18 0,10 3-48 15,0-7-214-15,9 0 0 0,5-6 0 0,0-3 0 16,-4-5 0-16,-1-1 0 0,-2-3 0 15,5-4 0-15,-9-3 0 0,-2 3 0 0,-6-6 0 16,-2 0 0-16,-3-2 0 0,-4-8 0 16,-6 1 0-16,-6-10 0 0,-6-3 0 0,-10-3 0 15,-3 0 0-15,-5 6 0 16,-6 5 0-16,3 10 0 0,3 7 0 0,-1 6 0 16,7 8 0-16,-12 6 0 0,0 5-249 15,6 1-789-15,-1 6 92 0,2 0 97 16,4-3-889-16,2 3-1169 0</inkml:trace>
  <inkml:trace contextRef="#ctx0" brushRef="#br0" timeOffset="7290.82">27611 3066 4564 0,'-12'-4'-144'0,"3"3"53"15,-5-1 45-15,14 2 53 0,-27 2 55 0,7 3 41 16,1 0 38-16,-6 2 28 0,-3 4 27 16,-2 3-1-16,1 3 4 0,2 1-16 0,4-3-14 15,5-1 8-15,7-3 11 0,4 0 18 16,3 1 16-16,8-1 8 0,2 2-3 0,3 1-12 15,5 1-20-15,6 8-19 0,3-6-15 16,0 3-15-16,0 1-12 0,-4-6-11 16,-4-1-39-16,-2 2-84 0,-1-3 0 0,-2 1 0 15,-7-1 0-15,3 1 0 0,-8 0 0 16,-4 1 0-16,-3 3 0 0,-8 2 0 0,-8 0 0 16,0-2 0-16,-6-3 0 15,2-1 0-15,-2-4 0 0,6-3 0 0,4-2 0 16,3-3 0-16,6-2 0 0,-1-4 0 15,-1 0 0-15,3-3 0 0,3-1 0 0,2 0 0 16,4-2-103-16,4 0-494 0,3-4-65 16,7-3-52-16,10-6-69 0,12-4-18 0,7-2-740 15,7 1-985-15</inkml:trace>
  <inkml:trace contextRef="#ctx0" brushRef="#br0" timeOffset="7588.48">27707 3248 4097 0,'12'-7'-56'0,"-1"0"94"0,-2 1 55 15,-4 3 62-15,3-1 46 0,-8 4 33 16,0 0 20-16,0 0 34 0,0 0 33 15,0 0 16-15,9 16-3 0,-15-1-12 0,3 4-20 16,-5 2-25-16,3 1-26 0,-4 8-23 16,6-1-22-16,3-4-20 0,5 5-63 15,7 2-123-15,5-5 0 0,6 3 0 0,11-3 0 16,0-8 0-16,3-4 0 0,3-5 0 16,0-3 0-16,0-3 0 0,-5-4 0 15,-9-3 0-15,-2-1 0 0,7-6 0 0,-8-1 0 16,-5-3 0-16,-5 1 0 0,-2-6 0 15,-3 0 0-15,-4-6 0 0,-4-1 0 0,-4-10 0 16,-4 1 0-16,-5 1 0 0,2 5 0 16,-5 3 0-16,1 11 0 0,-1 5 0 0,-3 6 0 15,1 4 0-15,-7 5 0 16,-8 4 0-16,6 3 0 0,1 3 0 0,9 1-555 16,1-2-358-16,9-1-23 0,5-2 107 15,8-1-857-15,9 3-1122 0</inkml:trace>
  <inkml:trace contextRef="#ctx0" brushRef="#br0" timeOffset="7917.15">28628 3259 4873 0,'-12'-10'103'16,"5"2"31"-16,-2 2 56 16,-1 1 75-16,0 3 42 0,10 2 15 0,0 0 2 15,-32 9-5-15,16 3-11 0,3 2-8 16,1 3-22-16,1 2-25 0,8-1-38 15,1 2-215-15,5 2 0 0,10 7 0 0,5-1 0 16,5-5 0-16,4-2 0 0,5-4 0 16,2-3 0-16,1-4 0 0,-7-3 0 0,-3-3 0 15,-4-3 0-15,-2-2 0 0,0-3 0 16,-4 1 0-16,1-4 0 0,-7-2 0 0,-2-3 0 16,0-2 0-16,-5-3 0 0,-4-9 0 15,-8-10 0-15,-3-13 0 0,-7 1 0 0,-1 0 0 16,-1 8 0-16,3 13 0 0,-1 3 0 15,4 8 0-15,0 8 0 0,1 4 0 0,-1 4 0 16,2 7 0-16,-35 24-913 16,40-15-63-16,6-3 101 0,1-2-971 15,9 1-1271-15</inkml:trace>
  <inkml:trace contextRef="#ctx0" brushRef="#br0" timeOffset="8418.45">30326 3427 5035 0,'5'-18'-74'16,"2"4"31"-16,3 3 13 0,2 5 34 0,2 1 40 15,0 3 31-15,1 4 28 0,3-1 21 16,-4 6 22-16,4 3 16 0,-3 4 4 16,-3 1 22-16,-3 4 21 0,-3 4 18 0,-5-1 21 15,-2 2 12-15,-7 9 14 0,-3-1 7 16,-5-1-1-16,3 0-18 0,-4 0-12 0,-3-4-250 16,8-1 0-16,0-6 0 0,4-4 0 15,3-4 0-15,-1 0 0 0,2-2 0 0,4-1 0 16,4-2 0-16,3 0 0 0,5-2 0 15,5 0 0-15,4-5 0 0,8 0 0 16,14-5 0-16,17-7-229 0,-3-2-502 16,7-7-152-16,-1-1-30 0,18-9 102 0,-13 5-762 15,-3 2-1014-15</inkml:trace>
  <inkml:trace contextRef="#ctx0" brushRef="#br0" timeOffset="8717.15">31247 3506 4000 0,'-15'-10'-57'15,"0"7"76"-15,-3-1 41 0,-3 4 41 16,-1 0 53-16,-17 4 63 0,1 4 57 0,0 1 42 15,2 2 18-15,0 3 0 0,8 5-2 16,-1 0-10-16,4 1-12 0,6 3-14 16,2-1-21-16,7-3-24 0,6 0-24 0,6-4-19 15,5 1-24-15,4 1-150 16,2-3-34-16,4-2 0 0,10 6 0 0,-2-9 0 16,-3-2 0-16,3-5 0 0,0 1 0 15,2-4 0-15,0-3 0 0,-5 1 0 0,-1-4 0 16,-2-1 0-16,-2-3 0 0,-3-1 0 15,-5 0 0-15,-3-3 0 0,-5-3 0 0,-1-2 0 16,-3-3 0-16,-8-6 0 0,-5 3 0 16,-1 3 0-16,2 5 0 0,-2 5 0 0,-1 2 0 15,-5 4 0-15,7 4 0 16,-5 1 0-16,-4 7 0 0,-6 6-408 0,7 4-167 16,1 2-208-16,5-1-122 0,9-1 90 15,5-3-785-15,10 0-1041 0</inkml:trace>
  <inkml:trace contextRef="#ctx0" brushRef="#br0" timeOffset="9048.9">31574 3512 4670 0,'0'-13'45'16,"-3"3"55"-16,1 3 49 0,-4 2 48 0,6 5 40 16,-12-5 20-16,12 5 14 0,-20 9 7 15,8-1-10-15,-5 6-9 0,0 8-15 16,-2 6-15-16,4-1-18 0,4 0-11 15,1-3-18-15,10-1-11 0,4-1 0 0,2 0-119 16,8 4-52-16,8-5 0 0,3 0 0 16,1-5 0-16,-2-6 0 0,5 1 0 0,-2-6 0 15,-4-1 0-15,-4-3 0 0,0-1 0 16,0-1 0-16,-4-5 0 0,1-1 0 0,-3-1 0 16,-1-6 0-16,-1-3 0 0,-4-4 0 15,0-11 0-15,-7 1 0 0,0-7 0 16,-5 0 0-16,-1 2 0 0,1 6 0 0,-3 6 0 15,3 5 0-15,-5 6 0 0,-1 5 0 16,1 5-398-16,-2 4-272 0,12-1-242 0,-18 4 13 16,11 1 104-16,7-5-741 0,0 0-981 15</inkml:trace>
  <inkml:trace contextRef="#ctx0" brushRef="#br0" timeOffset="9336.93">32301 3619 4245 0,'0'0'34'0,"-16"5"54"15,10-1 43-15,-1 2 45 0,0-2 46 0,-4 1 31 16,0 4 13-16,-2 1-8 0,3 2-16 16,-1 3-17-16,2 3-16 0,-1-1-20 15,4 2-17-15,3-2-15 0,3-3-16 16,3 3-12-16,6 0-19 0,11 4-9 16,5-4-6-16,3-4-21 0,7-3-14 0,-3 0-6 15,-2-7-7-15,-5 0-1 0,-2-3-1 16,-2-1 2-16,2-4 14 0,-7 1 27 0,2-7 29 15,-3 2-8-15,-3-5-109 0,-3-7 0 16,-3-1 0-16,-3-14 0 0,-1-5 0 0,-6 0 0 16,-3 1 0-16,-4 4 0 0,-5 5 0 15,-2 9 0-15,-7 6 0 0,-7 6 0 16,-4 3 0-16,5 8 0 0,-10 7-210 0,2 2-543 16,-7 9-241-16,4 2 108 0,11-3 97 15,6 5-762-15,9-3-993 0</inkml:trace>
  <inkml:trace contextRef="#ctx0" brushRef="#br0" timeOffset="10424.84">6803 3012 1156 0,'10'-31'397'0,"-5"7"-129"16,4 6-55-16,-8 4-70 0,1 2-49 16,-4 44-144-1,-6 8 357-15,-5 21 98 0,0 10-198 16,-4 20-185-16,-1 5 60 15,7-4-44-15,5-16 60 0,5-2-104 0,2-7 39 16,5-6-21-16,1-1 15 0,5-8-58 16,-2-3 81-16,-3-11-96 0,-2-5-322 15,4 1-266-15,-5-8-267 0,-1-5-113 0</inkml:trace>
  <inkml:trace contextRef="#ctx0" brushRef="#br0" timeOffset="16340.7">7257 2999 1504 0,'-12'3'-24'0,"-1"2"14"0,1-3 8 16,1-2 11-16,11 0-10 0,-23 3 5 16,10-1 1-16,13-2-2 0,-27 0 1 15,16 2-1-15,-3-2-2 0,1 0-1 0,13 0-2 16,-23 1-9-16,23-1 4 0,-16 2-15 16,3 0 9-16,13-2-1 0,-14 2 0 0,14-2 6 15,-14 1 8-15,14-1 9 16,-13 0 0-16,13 0 6 0,-18 0 2 15,18 0 4-15,-23 0 8 0,10 0 10 0,-1-1 6 16,-4-1 1-16,0 0 1 0,6 0-2 16,-3 1 2-16,1-3-3 0,3 1-2 0,-1 1-6 15,1 1-3-15,11 1-1 0,-18-4-6 16,18 4-3-16,-15-3-1 0,15 3-3 16,-11-1-4-16,11 1 2 0,0 0-1 0,-14-3-1 15,14 3-2-15,0 0 4 0,-12-3 8 16,12 3 12-16,0 0 14 0,-13-5 14 0,13 5 5 15,0 0 7-15,0 0-5 0,-3-7-9 16,3 7-4-16,0 0-5 0,16-16 4 16,-4 9-3-16,2 0-4 0,5-2 9 0,4 1-10 15,9-2-1-15,4 0-2 16,0 2-4-16,3 2 2 0,-3 0-10 0,2 2 4 16,-6 0-4-16,-3 2-1 0,1 2-13 15,-1 0 4-15,2-1-1 0,10 2-2 16,3-1 0-16,-2-1 3 0,6-1-11 0,1 2 11 15,5 0-2-15,-3-2-3 0,12-1-8 16,-2 0 0-16,2 0 2 0,-2 0-4 0,-12 3 3 16,1 0-2-16,-1-3 4 0,-3 6-3 15,-3-3-2-15,0 1-5 0,-2 1 2 16,-5-2-5-16,4 1 2 0,1-1-1 0,-7 0 5 16,8 0 0-16,2-1-1 15,3 1-11-15,5 0 11 0,11-3-5 0,1-5 2 16,5 5-3-16,0-3 6 0,1 3-4 15,-2-2 2-15,3 5-5 0,-5-3 4 0,3-1 3 16,-2 2-6-16,-2-2 2 0,-3 3 0 16,-1-2 6-16,0-1-12 0,-9 3 6 15,13-2-1-15,-2 0-3 0,1 2 5 0,1-3-2 16,1 3 3-16,5-1-2 0,0-2-1 16,-1 3 2-16,2 1-5 0,3-2 1 15,1-1-1-15,-1 1-3 0,-3 0-3 16,-4-1-6-16,5-1 0 0,-7 1 6 15,5-3-4-15,3 0 4 0,2-1 1 0,2-2-4 16,0-1 6-16,3-2-7 0,0 0-1 16,24-1-1-16,-6-1 0 0,0-2 4 0,-17 6-2 15,-2 0 7-15,0 2-2 0,0 2-2 16,0-3 2-16,-3 4 5 0,-4 0-5 16,-2 0 2-16,-5 3 3 0,2 0-1 0,-4 2 3 15,-1-4-3-15,0 3 0 0,-8 1-2 16,8-2 3-16,0 1 1 0,-9 1-3 0,10 0 1 15,-3-3 0-15,2 1 3 0,-10 2 0 16,9-2 2-16,1 1 7 16,-11 2 2-16,2 1-8 0,-5-2 3 0,0 4-2 0,1-2 3 15,-3 0 0-15,3-1 4 16,11 3-5-16,-8-4 5 0,18 6-4 0,-1-1 3 16,7-3-4-16,2 1 1 0,4-3-2 15,4 3-5-15,5-4 8 0,27 2 8 16,6-2-3-16,6 2 1 0,4-1-7 0,1 2-6 15,-1 0 2-15,-1 0 3 0,0-1-7 16,-1 1 10-16,0 0-10 0,0 2 1 0,1-1-1 16,1-2 0-16,1 6 2 0,1-6-1 15,0 9 7-15,-4-4 8 0,4-1-3 16,6 4-6-16,4 0 1 0,2-1 4 0,3 1-2 16,3 1-6-16,-1-1 10 15,6 1-5-15,0 4-2 0,1-2-4 0,4-2 7 16,-5 2-10-16,1-2 4 0,-3 3-6 15,9-2-2-15,0 3-6 0,-2-2-8 0,3 1-2 16,3-4-2-16,5 5 1 0,43 5 0 16,-48-11 2-16,0 1 0 0,5 1 0 15,3 0 4-15,49 1-6 0,-52-3 7 0,1-1-2 16,2 5 1-16,0-1 4 0,-2-5 11 16,-1 6-4-16,-2-1-3 0,50 4 2 0,-59-7 1 15,0 7 4-15,2-5 0 16,2 3 0-16,1-4 7 0,54 5-2 0,-56-8-2 15,3 0 2-15,3 0-5 0,-1 1 4 16,0-7-3-16,5 2 2 0,-6-2-3 16,-2 0 4-16,-4-2-6 0,-4 2 9 0,-7 2-4 15,-8 0-7-15,0 0 6 0,-2-1 1 16,-1-2-4-16,-8 2 1 0,1-1-3 0,3 0 1 16,-6-3 3-16,8 3 5 0,-4-2-9 15,7 0-9-15,-1-2 5 0,0 1-9 16,-5 0 4-16,3-2 3 0,-2 0 2 0,-2-2-5 15,-5 0 6-15,0-2-3 0,-4 2 5 16,-9 3 0-16,-3 0 7 0,-7-1 4 0,4 3 2 16,-28 1 1-16,2-3-4 0,-1 4 2 15,23-3-3-15,3-3-3 0,3 4 1 16,-22-1 3-16,20-1-3 0,2-5-1 16,-2 4-4-16,1-2 1 0,-7-4 5 0,-1-1 1 15,-2-3-4-15,-7 1-2 0,4 0 2 16,-23 5 1-16,-2 0-5 0,-1 0 1 15,-3-1 2-15,-3 3-1 0,-3 2 0 0,-6 0-2 16,1 0 2-16,-2 0 2 0,-12 1 3 16,2 0-1-16,9-1-3 0,-10 2 1 0,12-4-6 15,-16 4 2-15,10-4 2 0,-8 2 2 16,1-1 3-16,-1 0-4 0,7-1-5 16,1-2 3-16,6 1 1 0,-1 1 1 15,-1-2 0-15,-2 2-4 0,2 2 6 16,-2 0-6-16,-10 1 1 0,3-1-4 0,-3 3 6 15,20 2-2-15,4-4 3 0,3 6 2 16,6-2 0-16,5 2-1 0,5-2-2 0,0 3 0 16,-1 0-1-16,-1-2-3 0,-4 3-1 15,-5-2 0-15,-4 1 1 0,-3 1 0 16,-5-3-5-16,-17-1 8 0,-5 0 0 0,-1 0-1 16,-4-1 4-16,-9 1-2 0,-5-4 3 15,-1 2 5-15,2-3-13 0,-3 2 2 0,8-3-3 16,-3-2 6-16,-4 1 1 15,-2 2-6-15,-2-2 5 0,3 0 2 0,-2 1 4 16,-1-1-2-16,-4 0 15 0,-4 2 14 16,-2 1-2-16,3 1 16 0,-4 0-23 15,-3 1 4-15,0-2-10 0,-7 4 3 0,12-2-1 16,-4-1-3-16,-8 3-9 0,11-3 10 16,-11 3-5-16,8-4 8 0,-8 4-7 0,8-1-1 15,-8 1 9-15,0 0-4 0,9-2 3 16,-9 2-9-16,0 0 5 0,0 0 2 15,0 0-4-15,0 0-3 0,14 7-2 0,-12-1 6 16,-1 2 8-16,-2 2-9 0,-1 7 9 16,-7 3 2-16,-4 11 2 0,1 4-4 15,-10 9 2-15,1 3 6 0,1 4-4 16,-5 0-2-16,3-1 6 0,-1 1-3 16,5 2-5-16,0-5 1 0,2 1-4 0,-2-1 1 15,2-4-4-15,7-4-2 0,-6 6 3 16,3 0-1-16,0-1 8 0,-2 1 2 0,-1 0-8 15,-5 4 12-15,6 0 30 0,-2 1 4 16,3-1-7-16,-3 2-4 0,5-1 5 16,2-1 9-16,5-9 5 0,0-1-2 0,2-3-3 15,2-8-4-15,2-6 4 0,-2-7 4 16,3 2 4-16,-3-5-1 0,1 1 5 0,-1-5 6 16,0 2 8-16,2-5-5 15,-2 2 6-15,0-8-2 0,0 13-2 0,0-13-7 16,-2 8-2-16,2-8-13 0,-1 7-7 15,1-7-8-15,0 0-5 0,-7 10-6 16,0-6-4-16,7-4-3 0,-17 3-4 0,5-1-8 16,1 0 3-16,11-2-7 0,-31-2-2 15,10 0-6-15,-4-1-10 0,-15-2-5 0,-1-4-7 16,-5 4-6-16,-13-5-6 0,-6 0 5 16,-2-1-1-16,3 5-2 15,-1-4-7-15,-3 4 0 0,-2-1-9 0,-5 0-10 0,-11 4-9 16,-31-2 0-16,-8-1 5 15,-8 1 7-15,0-6 7 0,-1 6 1 0,-1-3 3 16,4 0-10-16,0-1 4 0,6 4 2 16,1-2 7-16,-4-3 1 0,1 3 3 0,1 0 2 15,4 0 3-15,2 0 2 0,2-1-2 16,-2 1 9-16,6 1-2 0,2 1 2 16,-3 1 2-16,-1-2 1 0,4 5-1 0,20-1-1 15,-3 0 5-15,-17 0 0 0,22-1 2 16,0 1 13-16,3-1 3 0,-2-1-4 15,-1 2 2-15,3-1-4 0,-3 1-2 16,-3 1 2-16,1-2-3 0,4 1 1 0,1 2 5 16,-1-2-2-16,3 2 1 0,1 2-2 15,0 1-1-15,2-3 3 0,0 2-2 16,0 1 1-16,3-3-3 0,-5 3 2 0,-2 1 1 16,2-1-4-16,0 1 0 0,-1-4-1 15,-1 5 0-15,0-1 2 0,3-3 0 0,-3-2 0 16,2 2-3-16,-2-1-1 0,-2-1 2 15,1-1-3-15,-4-2 0 0,1 4 2 0,-3-1-2 16,-1 1 3-16,5-2-2 0,-28 2-1 16,6 2-1-16,18-1 2 0,-22 3 3 15,-5-2-2-15,-2-1-2 0,-6 5 1 0,2 2-1 16,-6-1 2-16,-1 0-2 0,-4-2 1 16,2 0 4-16,-6 0-6 0,-2 1 0 0,4-3-1 15,-2 4 3-15,6-2-1 16,2-4 0-16,3 3-10 0,6-1 0 0,-1-1 3 15,3 1-3-15,-4-3 2 0,2 2 1 16,4 1 1-16,-2 3-3 0,6-3 3 0,0-1 0 16,2 1 4-16,22-3 0 0,-24 3-1 15,5 0 1-15,20-2 1 0,-1 1-2 0,-18 3 2 16,24-4-2-16,1 1 3 0,-1 0 0 16,1-2-2-16,2 0 2 0,1 1 0 15,6 3 1-15,0-2-2 0,2-2-3 0,2 2 3 16,-1-4 2-16,1 4 0 15,2 0-2-15,2 1-2 0,3 0 0 0,-1-3 3 16,1 2-1-16,2-2 0 0,1 2 1 16,1 1-3-16,9-1 8 0,-13 0-5 0,4 2 3 15,12-4-6-15,-2 4 4 0,1-1-3 16,-11 1 5-16,10-1-4 0,-12 1 3 0,0-3-5 16,0 7 2-16,-6-4-1 0,4 1 2 15,-1 2 0-15,-2-1 1 0,-1 1-1 0,0-2 1 16,-3 0-1-16,-2 0 2 0,-5 0-2 15,-1 0 1-15,1 2 0 0,-7-2-1 16,-2 0-1-16,-24 4-2 0,1-4 3 16,2 2-2-16,-1 0 1 0,-2-2-2 0,2 0 6 15,-1 0-2-15,-2 0-1 0,0 2-2 16,-6 0 2-16,-1-3 2 0,0 2 1 16,0-1-5-16,-2-3 4 0,0 3-3 0,-2-1 1 15,2-1-2-15,-7 1 3 0,2-1-3 16,-5-1 5-16,2-1-3 0,3 3 0 0,-5-4-4 15,5 0 7-15,1-1 2 0,-3 2-5 16,-3-1-1-16,4-1 2 0,1-2 0 0,1 2-3 16,3-2 1-16,1-3 3 0,1 1-2 15,1 0 0-15,0-2 1 0,0 2 0 16,1-2-3-16,1-1 6 0,1 1-5 16,3-1-1-16,-3 3 2 0,0-1 3 15,3 3-1-15,-3-1-4 0,1-3 3 0,-4 4-1 16,1 1 1-16,0 0-3 0,5-1 4 15,-5 3-4-15,3-2 2 0,2 2 1 0,-2 0-1 16,1 0-1-16,-1 0-1 0,-3 0 1 16,3 2 0-16,-1-2-3 0,1-2 3 0,-4 2-4 15,-1 2 4-15,4-1 0 0,-3 1-3 16,-6 2 3-16,6-2-2 0,0 1 0 16,2 0 3-16,-2 1-4 0,5-1 4 0,5 1-1 15,19-1 2-15,1 0-1 16,-3-1 3-16,2-2-6 0,-3 0-4 0,1 0 2 15,2 0-7-15,-3 0-1 0,1-2 4 16,0 0-1-16,-1 1 3 0,7 1 3 0,-5-1-1 16,2-1-2-16,5 2 0 0,-5 2 2 15,5-2-2-15,-1 0 2 0,2 1 0 0,4-1 2 16,-2 0-1-16,6-1 4 0,0 1-4 16,-1-2 0-16,9 0 6 0,-4 0-4 0,7-1-1 15,0-2 2-15,4 1 1 0,13 1 0 16,1-1-2-16,1 1 4 0,6-3-1 15,8 3-2-15,7 2 1 0,4-3 4 0,2 2-6 16,-2 0 3-16,4-1 0 0,0 0-1 16,-1-1 4-16,7 1-5 0,-3-1 1 0,2 3 1 15,0-2-1-15,-1-1 0 16,2 2-2-16,-3-1 3 0,3-1 0 0,0 3-1 16,-2-3 4-16,2 2 3 0,2 1-3 15,-1-3 2-15,10 4 1 0,-15-3 2 0,15 3-5 16,-14-1 2-16,14 1-2 0,-9-4 0 15,9 4-4-15,-9 0 1 0,9 0 0 16,0 0-1-16,-20 1 2 0,13 2-1 0,-5-1 3 16,1 2 5-16,0-1 4 0,-1-1 7 15,1 2-2-15,2-3 14 0,-2 1 8 0,2 0 12 16,9-2 5-16,0 0-2 0,-23-2 1 16,23 2-13-16,-9-7-3 0,3 0 0 15,1 0-7-15,1-3-5 0,-1-4 1 16,0 1-10-16,-1-1-3 0,1-4-10 0,-1 0-11 15,0-1-8-15,-2 0-5 0,3 6-1 16,-1-3-5-16,1 2-9 0,-2 1-7 0,4 2-3 16,-3 3-5-16,4 0-4 0,0 1-12 15,1 0-5-15,1 7-13 0,-4-9-26 16,2 5-35-16,2 4-62 0,-2-8-71 0,2 8-100 16,-2-7-153-16,2 7-160 0,-2-7 68 15,-1 2-420-15,3 5-514 0</inkml:trace>
  <inkml:trace contextRef="#ctx0" brushRef="#br0" timeOffset="16943.54">9776 2893 3035 0,'-7'-26'29'0,"-1"5"34"0,1 6 42 0,3 3 12 16,3 1-11-16,-6 3-10 0,5 1-14 16,2 7-6-16,0 0 19 0,0 0 28 15,2 60 18-15,6 3 15 0,2 9-18 0,-1 26-5 16,7 5-6-16,-4 3-10 0,4 2-3 16,3-3-15-16,0-2-11 0,-1-7-2 0,2-7-9 15,-4-19 17-15,-7-6 6 0,2-6 0 16,1-3 0-16,-6-14-9 0,-1-5-8 0,-3-10-7 15,2-6-6-15,-3-2-7 0,-1-6-25 16,0-1-36-16,0 0-72 0,-1-2-98 16,-5-5-127-16,1 0-173 0,5-4-220 15,0 0-5-15,-16 1 81 0,16-1-417 16,0 0-504-16</inkml:trace>
  <inkml:trace contextRef="#ctx0" brushRef="#br0" timeOffset="17261">12929 2613 3101 0,'2'-7'84'16,"-2"6"-12"-16,0 1 16 0,0 0 3 16,0 0 36-16,-2 37 19 0,2 1 34 15,0 7 29-15,2 14 23 0,0 10-14 0,3 5-11 16,-3 5-18-16,2 20-15 0,0-19-16 16,0 22-16-16,-2-23-12 0,-2-2-9 0,2-2-29 15,-4-6-50-15,0-4-64 16,-1-1-73-16,-6-5-81 0,4 0-98 0,-3-6-113 0,7-10-193 15,-3-6-96-15,-3-4 77 16,4-6-419-16,-1-4-494 0</inkml:trace>
  <inkml:trace contextRef="#ctx0" brushRef="#br0" timeOffset="17712.34">16503 2571 3194 0,'-8'-5'207'15,"6"1"-23"-15,2 4-29 0,0 0-10 0,-6 25-13 16,8 16 2-16,-1 18-11 0,2 14 4 15,5 34 18-15,-5 7 13 0,-3 5-11 16,2 2-14-16,0 3-6 0,2-6-13 16,-4-1-12-16,0-4-9 0,-4-7-7 0,4-25-10 15,-2-5-25-15,0-5-39 0,2-5-48 0,-1-6-68 16,-3-14-86-16,4-5-110 0,0-12-132 16,0-5-199-16,-2-10-18 0,2-5 76 15,0-4-356-15,0-5-408 0</inkml:trace>
  <inkml:trace contextRef="#ctx0" brushRef="#br0" timeOffset="18050.05">19231 2896 2992 0,'3'-9'305'0,"-1"2"-11"15,-2 7-20-15,6-6-20 0,-6 6-17 0,1-7-27 16,-1 7-22-16,0 0-27 0,0 0-13 16,0 0 5-16,19 43 21 0,-7 10 15 15,-1 15-6-15,3 26-13 0,-7 11-9 0,1 5-19 16,-7 1-19-16,-2 2-44 0,-7 1-66 15,-6-1-57-15,1-4-66 0,-1-2-81 16,-6-8-100-16,6-9-118 0,5-19-160 0,-2-4-154 16,4-5 72-16,-2-9-527 0,6-11-642 15</inkml:trace>
  <inkml:trace contextRef="#ctx0" brushRef="#br0" timeOffset="18517.91">22828 2870 3614 0,'-4'-15'184'0,"0"4"-13"16,1 6-26-16,3 2-18 0,0 3-15 0,0 0-5 16,3 36-7-16,3 20 7 15,0 16 8-15,2 26-1 0,-3 10 0 0,1 7-5 16,-2 3-8-16,-3 2-12 0,3-1 13 16,-6 1-11-16,6-9-6 0,-8-4-29 0,10-6-45 15,-6-26-59-15,6-3-75 0,-6-5-96 16,0-7-116-16,0-16-162 0,0-11-181 15,0-10 53-15,2-7-439 0,0-5-537 16</inkml:trace>
  <inkml:trace contextRef="#ctx0" brushRef="#br0" timeOffset="18900.6">26937 3208 3318 0,'11'-12'215'15,"-4"5"-22"-15,4 0-25 0,-8 5-18 16,-3 2-14-16,6 14-9 0,-4 4-4 16,-6 18 4-16,-2 6 5 0,-6 18 0 0,3 7 4 15,-4 5-9-15,-2 19-11 16,-3-2-13-16,5-15-7 0,-5 18-12 0,4-1-56 15,1-19-72-15,-7-3-105 0,9 1-128 16,-4-5-152-16,4-3-236 0,-2-3 22 0,1-7 70 16,4-13-356-16,5-4-409 0</inkml:trace>
  <inkml:trace contextRef="#ctx0" brushRef="#br0" timeOffset="19400.82">30247 3004 2771 0,'5'-23'95'0,"-5"8"8"16,4 3-12-16,-1 8-2 0,-3 4 54 16,0 0 54-16,-7 49 32 0,0 7 25 15,-6 8 12-15,1 6 5 0,-3 23-6 0,2 1-3 16,1 0-41-16,5-20-22 0,2-4-18 16,2 1-15-16,1-6-23 0,-2-3-27 0,2-15-73 15,1-2-75-15,-3 0-87 0,0-10-97 16,-1-2-105-16,1-9-156 0,-4-4-251 15,-2-9 62-15,-1-2 70 0,-4-3-407 0,-9-2-480 16</inkml:trace>
  <inkml:trace contextRef="#ctx0" brushRef="#br0" timeOffset="20244.7">8794 2212 2860 0,'-14'-14'237'0,"1"2"-10"0,1 2-1 16,5 3-24-16,1 0-23 0,1 4-45 15,5 3-29-15,-10-6-20 0,10 6 20 0,0 0 24 16,-9 27 6-16,5-8-4 0,2 6-2 16,2 2-9-16,0 11-6 0,2 0-16 15,0 1-7-15,3-2-9 0,1-1-7 0,0 1-10 16,2-5-8-16,-3-6 0 0,1-5-16 16,-1-3-58-16,4-2-69 0,-6-4-73 0,1-3-79 15,3-1-100-15,1-5-155 16,-8-3-213-16,15-3 51 0,-3-6-363 0,1-4-492 15</inkml:trace>
  <inkml:trace contextRef="#ctx0" brushRef="#br0" timeOffset="20532.84">9679 2176 3064 0,'14'-7'92'16,"-3"3"4"-16,5 1-5 0,-1 1 15 0,-1 1 2 15,-14 1 4-15,30 6 13 16,-12 3 20-16,-2 3 21 0,4 8 20 0,-6 5 32 16,-3-3 10-16,-5-2-5 0,-2 3-1 15,-3 1 12-15,-2-2 3 0,1-4-8 0,-2 0-18 16,4-4-6-16,-1-3-15 0,-1 0-13 16,3-2-6-16,7-4-1 0,1-2-11 15,4-3-16-15,12-3-15 0,9-6-15 0,11-5-28 16,7 1-52-16,-2-3-114 0,-3 3-115 15,0-2-132-15,5-1-143 0,-1-2-193 0,-3 3-205 16,-2-1 85-16,2 0-670 16,0 0-902-16</inkml:trace>
  <inkml:trace contextRef="#ctx0" brushRef="#br0" timeOffset="21081.67">13078 1510 3820 0,'9'-5'-53'0,"-1"2"37"0,2-1 0 0,-10 4 10 16,16-6-12-16,-16 6 13 0,23 4 5 16,-8 0 11-16,1 3 6 0,2 1-5 15,0 4 9-15,3 9 4 0,-4 3-5 0,-5-4 21 16,-5 10 25-16,-5-3 17 15,-6-1 4-15,-6 8 7 0,-3 2 10 0,-4-3 2 0,-4-2 19 16,6-4-8-16,0-1-6 16,8-7-8-16,-2-1-10 0,7-4 4 0,2 1-9 15,4-1-8-15,4 2-2 0,3 1-10 16,2 0-9-16,5 4-4 0,1 1-5 16,3 2-2-16,-2 0-7 0,-1 0-6 0,0 0 1 15,-3 2-1-15,-4-1 5 16,-6-2 24-16,-2-4 33 0,-4 0 14 0,-4 0 16 15,-2 1-21-15,-8 7-2 0,-8-1-16 0,-10 3-4 16,-6-1-13-16,-2-6-24 0,-2-1-71 16,6-6-101-16,-2-5-131 0,9-4-179 0,4-6-275 15,1-4-82-15,4-3 93 16,7 0-529-16,4-2-690 0</inkml:trace>
  <inkml:trace contextRef="#ctx0" brushRef="#br0" timeOffset="21916.05">16940 1915 3677 0,'8'5'82'0,"-12"3"13"0,-1 5 10 16,-3 8 14-16,-6 9 4 0,3 6 10 16,2 0 19-16,-1 2-2 0,2-2-7 15,5-2-7-15,1-7-12 0,6 0-5 16,1-5-12-16,9 5-8 0,4-1-6 0,6-7-10 15,2-2-5-15,5-3-7 0,-4-9-8 16,-2-4-8-16,-1-2-14 0,10-6-20 0,-2-4-5 16,1-2-10-16,-5-5-1 0,1 0 1 15,-6-3-1-15,-2 1 1 0,-4 4 3 16,-5 6 2-16,-1 1-5 0,-4 2-3 0,0 2-7 16,-7 5-1-16,0 0 12 0,0 0 24 15,13 19 4-15,-13-6 1 0,0 9-4 0,-2-4-2 16,0 7-1-16,0-2-3 0,0 0 2 15,2-1-6-15,-2-3-1 0,2-1-26 0,2 0-65 16,0-1-92-16,0-3-114 16,3-4-143-16,-1-2-211 0,2-2-113 15,0-5 84-15,-6-1-452 0,15 1-580 0</inkml:trace>
  <inkml:trace contextRef="#ctx0" brushRef="#br0" timeOffset="22529.03">20738 1839 3274 0,'-4'-5'24'16,"-1"1"-1"-16,-6 1 6 0,-1 2 20 15,12 1 26-15,-36 4 39 0,3 4 27 0,-1 4 26 16,-2 1 14-16,0 4 2 0,-8 4 6 16,12-3-10-16,3-4-17 0,9 1-16 0,6-3-12 15,6-1-8-15,5 1-10 0,5 3-5 16,7 1 2-16,8 8 0 15,16 5-10-15,5 2 4 0,-1-1-8 0,4-1-24 0,-7 0-15 16,-5-5-4-16,-3-1-7 16,-7 6-4-16,-1-4 0 0,-5 1 5 0,-10-2 17 15,-1-2 10-15,-6 0 13 0,-7 7 13 16,-3-1 8-16,-6-2 1 0,-3-1-10 0,-4-1-6 16,-9 2-7-16,-2-3-13 0,-6-5-13 15,6-5-52-15,-2-3-74 0,3-6-101 16,5-1-123-16,6-4-151 0,1-3-233 0,-5-7-170 15,9-3 79-15,8 1-636 0,2-3-849 16</inkml:trace>
  <inkml:trace contextRef="#ctx0" brushRef="#br0" timeOffset="23016.44">24261 1935 3972 0,'3'-3'-98'0,"-3"3"14"0,0 0 22 15,0 0 63-15,0 0 66 0,0 19 46 16,-12-2 33-16,-1 14 29 0,-10 8 17 16,-3 6-1-16,-5 2 14 0,3-1 11 0,2-3 20 15,-1-2-10-15,4-2-9 0,10-10-8 16,-1 2-16-16,6-5-10 0,7-6-11 0,2-2-10 15,9-2-9-15,4 0-17 16,11 1-11-16,7-5-12 0,2-3-13 0,4-6-8 16,-6-1-12-16,-3-4-4 0,-2-1-10 15,-2 1-4-15,-7-1-6 0,0-3 0 0,-5 1-10 16,-1-2-1-16,-7-1-10 0,-3-1-6 16,-6-1-2-16,-2-3-8 0,-7-3-6 15,-12-3-1-15,-6 4-14 0,1 4-28 0,-4 5-48 16,1 2-58-16,8 5-69 0,-9 7-102 15,6 2-126-15,-1 4-189 0,11-1-245 0,6 1 75 16,0-3 84-16,9 0-582 0,3-2-749 16</inkml:trace>
  <inkml:trace contextRef="#ctx0" brushRef="#br0" timeOffset="23493.85">28397 1949 3819 0,'-3'-3'62'0,"3"3"17"16,-8-5 18-16,8 5 13 0,0 0-2 15,0 0 11-15,0 0-7 0,-3-8-3 16,3 8 4-16,0 0 14 0,0 0 19 15,26 11 13-15,-9 2 10 0,8 5 18 0,0 5 11 16,-1 2 7-16,3 15-8 0,0-1-16 16,-4 4-12-16,-4 0-3 0,0 0-14 15,-6-6-13-15,-1 1-19 0,-3-2-8 0,-2-2-11 16,2 0-10-16,-2-3-10 0,-3-5-17 16,-1-4-50-16,-1-5-87 0,2-3-94 15,-2 0-90-15,0-2-86 0,0-2-92 0,0-4-134 16,-2-6-216-16,4 5 25 0,-4-5 81 15,0 0-490-15,0 0-636 0</inkml:trace>
  <inkml:trace contextRef="#ctx0" brushRef="#br0" timeOffset="23669.76">28548 2398 3471 0,'-18'-3'305'0,"4"3"4"0,3 0 5 15,11 0 17-15,-20-1 8 0,20 1-22 16,0 0-18-16,-15 0-32 0,15 0-28 0,0 0-24 15,0 0-22-15,0 0-26 0,0 0-61 16,0 0-128-16,59 5-147 0,-9-6-158 16,23-5-180-16,4-5-285 0,1-1 16 0,-2 2 79 15,2 0-521-15,2 3-682 0</inkml:trace>
  <inkml:trace contextRef="#ctx0" brushRef="#br0" timeOffset="24138.33">31558 2073 3095 0,'7'19'-142'0,"-5"1"47"16,-6 0 51-16,-5 13 44 0,-10 10 44 15,-4 0 34-15,-12 2 43 0,-4-1 48 0,-6-3 25 16,2 3 24-16,0-5 19 16,4-3 7-16,5-4-11 0,9-6-14 0,4-2-18 15,7-5-10-15,7-4-11 0,3-3-11 16,8-1-14-16,3-2-14 0,11-5-17 16,7 0-15-16,1-3-12 0,2-2-4 0,9-4-13 15,-8-2-6-15,-9-2-1 0,0-1 6 16,-9-6 17-16,-6-4 11 0,-6-2 17 0,-14-13 17 15,-19-11 10-15,-24-9 5 0,-6 0 2 16,-9 4 4-16,4 3 26 0,-1 3 13 16,24 16 3-16,4 3-38 0,14 9-166 0,3-1 0 15,6 7 0-15,5 1 0 16,7 3 0-16,3 0 0 0,4 7 0 0,11-7 0 16,11 5 0-16,6 2 0 0,21 0 0 15,15 4-83-15,3 3-683 0,-5-1-236 0,-1 2 91 16,-3 0 97-16,-6 6-756 0,-2 6-1011 15</inkml:trace>
  <inkml:trace contextRef="#ctx0" brushRef="#br0" timeOffset="25541.66">1176 4375 1496 0,'0'-13'382'15,"0"1"-121"-15,0 1-48 0,-1 3 4 16,-1 0-17-16,2 8-2 0,-2-11-20 0,2 11-31 16,0-9-19-16,0 9 15 0,0 0 65 15,0 0 15-15,13 38 9 0,1-4 1 16,5 15-4-16,1 6 2 0,5 1 8 0,0 4-13 16,8 14-27-16,-1-1-14 0,-5-16-11 15,1-1-23-15,-4-1-15 0,-1-3-16 0,2-6-13 16,-5-2-4-16,-7-12-20 0,1-2-49 15,-3-2-57-15,-4-7-64 0,-1-5-78 16,-3-3-88-16,2-1-92 0,-3-6-127 0,-4-4-208 16,2-2-71-16,0 0 91 0,0 0-442 15,2-26-572-15</inkml:trace>
  <inkml:trace contextRef="#ctx0" brushRef="#br0" timeOffset="25747.12">1239 4431 3289 0,'-27'-7'91'0,"7"1"33"0,4 2 53 16,4 0 36-16,-1 0 19 0,6 1-5 15,2-2-22-15,-1-2-16 0,6-2-20 16,2-3-21-16,13-12-14 0,6-1-15 0,13-6-17 16,6-2-58-16,6 3-59 0,4-1-70 15,1 6-80-15,2 6-69 0,-3-1-61 16,-12 8-78-16,-9 9-163 0,-9 4-117 15,-8 5 72-15,-5 2-278 0,-5 4-344 0</inkml:trace>
  <inkml:trace contextRef="#ctx0" brushRef="#br0" timeOffset="25952.8">1318 4818 2520 0,'2'11'104'0,"-1"-5"34"16,1-1 13-16,-2-5 26 15,0 0 18-15,0 0 9 0,29-19-4 0,-14 7-17 0,4-6-15 16,4-3-20-16,-1-1-17 16,0-2-20-16,-1 2-44 0,-3 1-76 0,-2 6-87 15,-3 2-78-15,-1 3-101 0,-1 2-180 16,-4 3-166-16,0-1 68 0,-3 1-234 16,-4 5-276-16</inkml:trace>
  <inkml:trace contextRef="#ctx0" brushRef="#br0" timeOffset="26389.06">1804 4511 2554 0,'0'0'248'0,"-9"-15"19"16,9 15 7-16,-3-9-6 0,3 9-16 0,-2-7-25 15,2 7-29-15,0 0-19 0,0 0-12 16,0 0-13-16,0 0-11 0,27 5-11 0,-8 4-9 15,7 8-9-15,-1 4-14 0,2 1-8 16,-4 5-10-16,-5 2-9 0,0 4 4 16,-4-4-2-16,-3 1-9 0,-4-7-2 0,0-7 2 15,-3-2 26-15,1-5 39 0,0 2 44 16,-1-4 49-16,0-4-8 0,-4-3-26 0,0 0-19 16,7-17-15-16,-3-2-21 0,0-5-15 15,6-12-14-15,1 0-11 0,1 0-11 16,1 1-9-16,1 5-8 0,2 3-9 15,2 2-6-15,-2 9-6 0,0 3-43 16,-1 5-3-16,1 5 0 0,-4 1 0 0,1 2 0 16,1 3 0-16,1 2 0 0,1 2 0 15,0 4 0-15,0 1 0 0,-5-2 0 0,3 0 0 16,-3 1 0-16,-4-3 0 0,2 0-150 16,-2 1-89-16,-1-2-75 0,1 0-68 15,-1-2-70-15,-2-2-99 0,-4-3-203 0,0 0-55 16,0 0 85-16,0 0-574 0,0 0-756 15</inkml:trace>
  <inkml:trace contextRef="#ctx0" brushRef="#br0" timeOffset="26621.08">2373 3791 3856 0,'-8'-16'84'0,"3"4"25"16,0 4-1-16,0 1-7 0,5 7-17 15,-4-3 9-15,4 3 50 0,0 0 33 0,16 36 13 16,-2-3 25-16,10 17 25 0,2 5-26 16,-1 6-16-16,11 16-14 0,-5-2-20 0,-6-13-13 15,2 17-15-15,-2-16-2 16,-5-1-21-16,-1-2-9 0,-2-4-16 0,0-4-25 16,-6-6-59-16,-1-6-68 0,-2-6-69 15,-1-6-71-15,-1-3-77 0,-2-8-89 16,-1-2-83-16,-1-6-166 0,0-4-121 0,0-3 70 15,-2-2-483-15,0 0-622 0</inkml:trace>
  <inkml:trace contextRef="#ctx0" brushRef="#br0" timeOffset="26884.82">2786 4386 3325 0,'0'-12'85'0,"-2"2"16"16,2 3 0-16,2-2 10 15,2 2 14-15,-4 7 9 0,4-9 7 0,3 7 10 16,-7 2 1-16,0 0 7 0,25 2 4 15,-14 7-6-15,5 3 6 0,-5 2 2 16,4 12-1-16,-1 1 12 0,-5 5 3 0,-2 0-5 16,-2-5 17-16,-3-2 8 0,0-2 9 15,3-1-14-15,-3-4-12 0,4-5-10 0,-1 1-12 16,4-5-11-16,-2-5-21 0,4-2-11 16,-11-2-14-16,32-9-36 0,-14 0-55 0,9-11-86 15,-2 2-103-15,1-4-105 16,-3-1-117-16,-4 2-131 0,1 1-213 15,-8 3-82-15,-1 4 88 0,-5 4-637 0,-2 2-829 16</inkml:trace>
  <inkml:trace contextRef="#ctx0" brushRef="#br0" timeOffset="28077.08">2925 3432 3431 0,'0'0'-132'0,"-11"2"51"0,11-2 28 16,0 0 11-16,0 0 7 0,0 0 6 15,0-17 6-15,6 9 11 0,3-6 12 0,2 3 4 16,5-4 9-16,-2 1 1 0,2 1-4 15,-1 1 7-15,1 1-5 0,-5 1 1 16,1 1-9-16,-5 3 7 0,2 0 1 0,-3 3-1 16,0-2-5-16,-6 5 6 0,11-9 0 15,-11 9 9-15,6-5 6 0,-6 5 18 0,7-5 4 16,-7 5 9-16,0 0 8 0,7-5 4 16,-7 5 7-16,0 0 1 0,0 0 16 15,5-6 0-15,-5 6-3 0,0 0-6 16,0 0 1-16,0 0-6 0,6-4-10 15,-6 4-4-15,0 0-4 0,0 0 1 0,0 0 5 16,0 0 0-16,0 0 4 0,0 0 9 16,0 0 4-16,0 0 4 0,0 0 4 15,0 0 4-15,0 0 5 0,0 0 1 0,0 0 2 16,7-5 4-16,-7 5-6 0,0 0-1 16,0 0-19-16,0 0 4 0,0 0-9 0,0 0-4 15,0 0-21-15,0 0-11 0,0 0-10 16,0 0 0-16,0 0-2 0,18 23-2 15,0 7 27-15,11 14 16 0,8 9-6 16,10 18 3-16,3 4-6 0,4 2-2 16,-4 0-13-16,-2 2 7 0,-4 2-10 0,-3-2-4 15,-10-2 0-15,-6-14 1 0,-4-3-5 16,0-3 0-16,-4-4-5 0,-1-7 3 0,-3-11 21 16,-4-4 11-16,-1-8 20 0,0-5 21 15,-3-3 16-15,-1-5 17 0,1 1 11 0,-1-3 10 16,1 1 4-16,-2-3-85 0,-3-6-80 15,8 4 0-15,-8-4 0 0,0 0 0 16,0 0 0-16,0 0 0 0,0 0 0 0,0 0 0 16,19-10 0-16,-19 10 0 0,0 0-317 15,-5-9-241-15,5 9-164 0,0 0-194 16,-16-6 94-16,10 2 83 0,6 4-661 16,-14-9-853-16</inkml:trace>
  <inkml:trace contextRef="#ctx0" brushRef="#br0" timeOffset="28338.62">3807 3779 4049 0,'0'0'134'0,"-19"-2"48"0,19 2 28 0,0 0 32 15,0 0 38-15,0 0 26 0,-9-3 10 16,9 3-23-16,0 0-34 0,2-14-26 0,-2 14-27 16,11-15-25-16,-2 4-37 0,5-2-68 15,-1 1-94-15,2-1-108 0,0 4-101 16,-1 2-112-16,-1 3-108 0,-1 1-126 0,-1 3-227 16,-11 0 68-16,0 0 80 0,21 7-435 15,-17-2-559-15</inkml:trace>
  <inkml:trace contextRef="#ctx0" brushRef="#br0" timeOffset="28520.81">3830 4048 3264 0,'-8'14'127'0,"3"-4"17"0,1-1 29 15,2-3 41-15,0 0 52 0,2-6 41 0,-3 9 18 16,3-9 1-16,0 0-21 0,0 0-30 16,0 0-30-16,20 0-21 0,-20 0-43 15,34-15-83-15,-9 0-110 0,-6 4-100 0,6-7-126 16,-1 2-154-16,-6 3-166 0,5-6-210 15,-8 5 65-15,-6 2 82 0,-1 2-423 0,-4 3-518 16</inkml:trace>
  <inkml:trace contextRef="#ctx0" brushRef="#br0" timeOffset="32885.06">4449 3357 2595 0,'-4'-6'-125'0,"4"6"42"16,0 0 26-16,0 0 28 0,0 0 22 0,0 0 20 15,-4-5 16-15,4 5 16 0,0 0 14 16,0 0 6-16,0 0 3 0,0 0 7 15,0 0-3-15,0 0 2 0,0 0-1 16,0 0-1-16,-7-6 3 0,7 6-1 16,0 0 6-16,0 0 2 0,0 0-3 0,0 0 2 15,0 0-4-15,0 0-1 0,-9-3-3 16,9 3 2-16,0 0-18 0,0 0-1 0,0 0 4 16,-2-9-13-16,2 9 0 0,0 0-11 15,-5-7 22-15,5 7-9 0,0 0 5 16,-4-8-2-16,4 8 2 0,0 0-6 0,-1-7-6 15,1 7 4-15,0 0-8 0,0 0-2 16,-4-7 3-16,4 7-8 0,0 0 0 0,0 0-2 16,0 0-3-16,0 0-6 0,-4-7 0 15,4 7 0-15,0 0-13 0,0 0-5 16,0 0 7-16,0 0-8 0,0 0 25 16,9 34 18-16,-5-14 6 0,3 3-1 15,0 11 2-15,2-1-5 0,3 1 1 0,1-1-1 16,0-2-2-16,3-4-3 0,-1-1 1 15,0-4-3-15,-2-3 2 0,1-5 6 0,1-4 11 16,-1-3 17-16,2-2 9 0,-2-3-1 16,6-4-5-16,2-5-4 0,8-4-3 0,1-4-6 15,-3-2 1-15,-1-4 16 0,-4 1-1 16,-2-4 1-16,-2 0 7 0,-4 2 8 16,0 3 3-16,-7 5-2 0,-1 4-6 0,2 1-25 15,-6 6-7-15,-3 3-10 16,0 0 19-16,0 0 7 0,19 20-2 0,-13-4 4 15,0 8 19-15,5 7 9 0,-2 3 1 16,5 2 5-16,-1-3-3 0,1-1-10 0,0-3-8 16,0 0-6-16,1-3-2 0,-3-7-7 15,-3-4-38-15,-1-2-38 0,-1-4 0 16,0 0 0-16,-4-2 0 0,1 0 0 0,0-2 0 16,-4-5 0-16,5 11 0 0,-3-7 0 15,-2-4 0-15,0 0 0 0,-4 11-57 16,4-11-300-16,-9 7-100 0,1-5-123 15,0 1-226-15,8-3-53 0,-18-1 104 0,18 1-714 16,-12-13-918-16</inkml:trace>
  <inkml:trace contextRef="#ctx0" brushRef="#br0" timeOffset="34682.28">20989 2952 1180 0,'0'0'615'0,"0"0"-191"0,0 0-109 16,3-7-58-16,-3 7-37 0,0 0-7 16,0 0 5-16,0 0 7 0,6-4 27 0,-6 4 22 15,0 0 17-15,0 0-11 0,0 0-25 16,-2-13-21-16,2 13-2 0,-6-12-3 15,0 6-9-15,0-1-17 0,-1-2-18 0,-4 0-19 16,-3 1-17-16,-4-2-13 0,-6 1-13 16,3 0-12-16,-15 1-8 0,2 1-4 15,-2 1-8-15,-5 2-7 0,3 2-5 16,-3 0-4-16,-2 1-3 0,-2 1-2 0,4 0 1 16,-4 1-2-16,5 1-3 0,3 1-4 15,-2 3-4-15,3-1-4 0,2 3-6 0,-1 1-2 16,1 5-9-16,0-1-37 0,2 3 0 15,-1 2 0-15,-4 5 0 0,10-3 0 16,-5 1 0-16,5 1 0 0,0 2 0 0,4 3 0 16,1 0 0-16,2 0 0 0,1 0 0 15,-1 3 0-15,4-1 0 0,-2 3 0 0,5-1 0 16,-1 2 0-16,3-1 0 0,0 0 0 16,-1 3 0-16,3-1 0 0,0 1 0 0,-1-1 0 15,0-2 0-15,5 1 0 16,-3 0 0-16,4-2 0 0,-2-3 0 0,4-1 0 15,2 0 0-15,2 9 0 0,4 0 0 16,0 0 0-16,3 2 0 0,4-2 0 0,-1 1 0 16,12 5 0-16,-2 4 0 0,6-3 0 15,5-2 0-15,3-2 0 0,2-3 0 0,2-2 0 16,2 0 0-16,-2-4 0 0,2-2 0 16,-2-3 0-16,-1 1 0 0,-5-5 0 15,5-1 0-15,-4-2 0 0,6 0 0 0,-4-3 0 16,-1-1 0-16,2-2 0 0,2-2 0 15,0-2 0-15,0-2 0 0,5 0 0 0,5-1 0 16,0-2 0-16,-1-2 0 16,-1 1 0-16,1-2 0 0,-3 2 0 0,1-4 0 15,-2 2 0-15,-4 0 0 0,4-2 0 16,-6 1 0-16,1 0 0 0,3-5 0 0,-5 1 0 16,-1-3 0-16,-1-2 0 0,0 1 0 15,1-5 0-15,-2 2 0 0,-1-5 0 0,-2-1 0 16,0-2 0-16,4-6 0 0,-1-3 0 15,-3-2 0-15,-3-5 0 0,-3-3 0 0,1 0 0 16,-2-3 0-16,-3 1 0 16,1-2 0-16,-1 1 0 0,-6-3 0 0,-2-3 0 0,-3-1 0 15,-3-3 0-15,-2-3 0 16,-8-6 0-16,-2-2 0 0,-6-2 0 0,-6-5 0 16,-15-21 0-16,-6 2 0 0,-6 7 0 15,-9 3 0-15,-7 12 0 0,-4 10 0 0,-1 7 0 16,6 19 0-16,-3 7 0 0,-2 9 0 15,-1 7 0-15,-5 6 0 0,-1 8 0 0,2 7 0 16,-3 4 0-16,2 2 0 0,5 5 0 16,5 0 0-16,1-2 0 0,8-2-644 0,13-4-378 15,0-7 108-15,9-6-994 0,5-2-1331 16</inkml:trace>
  <inkml:trace contextRef="#ctx0" brushRef="#br0" timeOffset="36131.01">1346 5749 5246 0,'-8'1'145'0,"8"-1"38"0,0 0 25 16,0 0-1-16,-7-16 8 0,7 16 5 0,7-21-2 15,3 8-7-15,1-2-19 0,5 2-21 16,-1 1-19-16,4 2-12 0,2 3-12 0,0 5-8 16,0 2 0-16,11 9 4 0,-3 6 4 15,0 4-65-15,-4 7-63 0,-3 10 0 16,-8 2 0-16,-7-1 0 0,-5 6 0 15,-2-2 0-15,-4 2 0 0,-1-3 0 16,1-1 0-16,1-10 0 0,1-7 0 0,2-3 0 0,2-3 0 16,-2-5 0-16,5 1 0 15,0-3 0-15,1-2 0 0,5-4 0 0,5-4 0 16,5-6 0-16,7-9 0 0,2 0 0 16,-1-6 0-16,-2-1 0 0,-1-1 0 0,-1-2 0 15,4-6 0-15,-6 4-571 0,1-10-381 16,-5 11 26-16,1-2 87 0,-5-1-829 15,0 7-1103-15</inkml:trace>
  <inkml:trace contextRef="#ctx0" brushRef="#br0" timeOffset="36402.75">2028 5713 4358 0,'2'-10'-25'0,"0"3"88"16,-2 0 34-16,0 7 37 0,0 0 39 15,0 0 73-15,0 0 53 0,0 0 26 0,-20 29 16 16,17-19 5-16,1 8 2 16,-2-1-17-16,4 0-24 0,2 0-31 0,2-1-25 0,1-1-22 15,6-1-137-15,0-4-92 0,2-3 0 16,6-2 0-16,0-5 0 0,6-2 0 15,9-7 0-15,-3-2 0 0,-1-5 0 16,-1 3 0-16,-3-3 0 0,-7 4 0 0,-3 0 0 16,-7 4 0-16,-1-2 0 0,-5 2 0 15,-3-1 0-15,-2-2 0 0,-5-3 0 0,-4-1 0 16,-14-4 0-16,-2 1 0 0,-3 7 0 16,5 4 0-16,0 3 0 0,3 4 0 15,-5 4 0-15,-9 3 0 0,5 3 0 16,-4 3 0-16,8 3-396 0,-2 3-395 0,0-2-170 15,1 2 92-15,1-4-891 0,6-1-1190 16</inkml:trace>
  <inkml:trace contextRef="#ctx0" brushRef="#br0" timeOffset="36759.99">1434 5481 4905 0,'-61'18'-24'0,"-17"19"40"0,4 15 51 15,-1 10 66-15,5 13 75 0,1 7 56 0,5 11 32 16,6 6 14-16,10 2-5 16,12 4-2-16,15-4 2 0,17-19-11 0,8-7-28 0,19 10-21 15,19-11-15-15,19-12-162 16,19-18-68-16,21-20 0 0,19-13 0 0,7-22 0 16,1-13 0-16,-2-15 0 0,-4-11 0 15,-2-10 0-15,26-26 0 0,-45 14 0 16,-3-3 0-16,-13-3 0 0,-6 0 0 0,-18 4 0 15,-12-1 0-15,-12 2 0 0,-21 14 0 16,-9-8 0-16,-12 0 0 0,-17-20 0 0,-19 2 0 16,-16 8 0-16,-15 5 0 0,-12 16 0 15,-10 12 0-15,-10 21 0 0,-9 14 0 0,-5 14 0 16,-4 17 0-16,5 14 0 0,4 9 0 16,12 7 0-16,12 6 0 0,14 2-119 15,-87 95-959-15,126-108 117 16,15-7 102-16,4-6-901 0,7-3-1190 15</inkml:trace>
  <inkml:trace contextRef="#ctx0" brushRef="#br0" timeOffset="40383.97">20239 4477 3646 0,'2'-11'473'0,"-2"11"-153"0,0-6-92 0,0 6-34 0,0 0 1 15,0 0 10-15,2-11 17 16,-2 11-16-16,0 0-2 0,0 0-18 0,-4-8-19 16,4 8-28-16,0 0-9 0,0 0 20 15,4 32 26-15,0 4 10 0,0 7-1 16,-2 10-14-16,6 6-2 0,-3-1-1 0,2 4-12 15,4-3-13-15,-2 3-7 0,-2-3-100 16,2-5-36-16,0-2 0 0,-4-11 0 0,-3-3 0 16,2-9 0-16,-4-5 0 15,0-5 0-15,2 0 0 0,-2-6 0 0,-2 0 0 16,2-1 0-16,-2-1 0 0,2-2 0 16,-2-2 0-16,0 1 0 0,2-8 0 0,-5 11 0 15,-5-6 0-15,0 0 0 0,-4 0 0 16,-8 1 0-16,-4-2 0 0,-12 3 0 0,-8-3 0 15,-14 1 0-15,-6 0 0 0,-4-1 0 16,-2-4 0-16,-3-2 0 0,5 2 0 0,3-4 0 16,14 4 0-16,4-1 0 0,4-1 0 15,7 0 0-15,8 0 0 0,5 2 0 0,5-1 0 16,4 1 0-16,0-2 0 0,3 2 0 16,1 0 0-16,12 0 0 0,-18-2 0 0,18 2 0 15,-16 0 0-15,16 0 0 16,-9 0 0-16,9 0 0 0,0 0 0 0,0 0-662 15,0 0-343-15,0 0 114 0,0 0-1025 0,0 0-1337 16</inkml:trace>
  <inkml:trace contextRef="#ctx0" brushRef="#br0" timeOffset="40733.87">19437 5245 5006 0,'0'-10'52'16,"0"3"64"-16,0 7 38 0,-1-12 27 15,1 12 33-15,-2-9 23 0,2 9 18 0,-2-8-2 16,2 8-22-16,0 0-7 16,0 0 10-16,0 0 16 0,-29 25 4 0,10-1-3 15,-13 9 9-15,-3 4-241 0,-1 1-19 16,-2 4 0-16,-1-1 0 0,-2 0 0 0,7-4 0 16,3-4 0-16,10-9 0 0,6-5 0 15,4-5 0-15,5-3 0 0,0 2 0 0,6-1 0 16,6-2 0-16,6 5 0 0,8 6 0 15,12-4 0-15,7 4 0 0,7 1 0 0,2-3 0 16,-1-2 0-16,1 0 0 0,-12-4 0 16,-4-4 0-16,-5-1 0 0,-8 0 0 15,0-3 0-15,-3 0 0 0,-5-2 0 0,-2-1 0 16,-1 0 0-16,-8-2 0 0,8 2 0 0,-8-2 0 16,0 0 0-16,0 0 0 15,0 0-30-15,-24-17-1023 0,15 10 111 0,-3-4-1155 16,7 2-1508-16</inkml:trace>
  <inkml:trace contextRef="#ctx0" brushRef="#br0" timeOffset="41933.8">12752 5434 3073 0,'-4'-9'205'0,"2"0"8"16,0 3-11-16,1-1 7 0,1 7-4 15,-4-9 2-15,4 9-6 0,-2-7-9 0,2 7-10 16,0 0 0-16,-5-8-16 0,5 8-11 16,0 0-22-16,0 0 7 0,0 0 70 15,-5 51 39-15,-3 1 20 0,5 11 0 0,-5 8 6 16,2 7 11-16,0 25 5 0,3 0-30 16,3-19-11-16,0-2-84 0,2-3-166 0,-1-3 0 15,-1-3 0-15,2-6 0 0,-2-7 0 16,0-15 0-16,0-5 0 0,0-10 0 0,-2-6 0 15,2-5 0-15,0-2 0 0,0-5 0 16,-1-2 0-16,-1-1 0 0,-2-5 0 16,-3-3 0-16,7-1 0 0,-18-9 0 15,5-1-342-15,-1-4-600 0,-4-8 9 0,-2 2 104 16,6-4-921-16,0-2-1181 0</inkml:trace>
  <inkml:trace contextRef="#ctx0" brushRef="#br0" timeOffset="42151.24">12276 6227 4940 0,'-12'-3'287'16,"5"0"2"-16,-3-1-2 0,10 4 7 0,0 0 48 15,0 0 57-15,-12 19 4 16,12-9-8-16,2 7-24 0,5 3-187 0,6 8-184 16,4 2 0-16,5-3 0 0,5 5 0 15,5-3 0-15,-1 1 0 0,-1-10 0 0,-3-3 0 16,2-1 0-16,-2-2 0 0,-4-2 0 15,-5-7 0-15,-2-2-367 0,1-1-327 0,-4-2-125 16,2-2-53-16,3-1 90 0,-2-1-802 16,4-2-1025-16</inkml:trace>
  <inkml:trace contextRef="#ctx0" brushRef="#br0" timeOffset="42370.25">12949 6350 4158 0,'11'-9'40'0,"-9"0"86"15,-1 2 43-15,1 2 34 0,-2 5 50 0,0 0 87 16,0 0 45-16,0 0 32 0,-41 34 16 15,14-10-14-15,-7 9-3 0,-3 3-20 0,1 2-16 16,0-1-324-16,-2 1-56 0,0-3 0 16,6-1 0-16,-1-5 0 0,10-5 0 0,4-4 0 15,6-6 0-15,1 0 0 0,4-6 0 16,1-1 0-16,1 0 0 0,1-2 0 16,0 1 0-16,5-6 0 0,-3 5 0 0,3-5 0 15,0 0 0-15,0 0 0 0,0 0 0 16,0 0-213-16,0 0-828 0,25-14 117 0,-20 3-1121 15,1 3-1459-15</inkml:trace>
  <inkml:trace contextRef="#ctx0" brushRef="#br0" timeOffset="42941.73">9125 8357 5867 0,'8'-14'-50'0,"-4"4"76"0,0 1 49 16,-3 1 39-16,-1 8 27 0,0-10 15 0,0 10 3 15,0 0 57-15,0 0 42 0,0 25 31 16,-3 13 12-16,-6 15-3 0,-2 4-23 16,2 4-209-16,-1-1-66 0,3 4 0 15,-1-7 0-15,5 3 0 0,-1-6 0 0,2-9 0 0,4-6 0 16,-2-1 0-16,5-10 0 15,-3-5 0-15,4-4 0 0,-3-2 0 0,1-3 0 16,3-4 0-16,-6-4 0 0,7-1 0 16,-1-3 0-16,-7-2-22 0,25-9-803 0,-5-1-139 15,5-8 87-15,0-2-995 0,11-5-1295 16</inkml:trace>
  <inkml:trace contextRef="#ctx0" brushRef="#br0" timeOffset="43235.77">9566 8703 5463 0,'0'0'30'0,"0"0"55"0,0 0 61 16,-27 19 56-16,13-3 57 0,5 0 30 0,-7 9 18 16,3 0 0-16,2 3 1 0,3-4-38 15,2-4-19-15,4-1-26 0,4 2-176 16,5 0-49-16,7 5 0 0,1-10 0 16,5-5 0-16,10 0 0 0,1-5 0 0,6-8 0 15,4-3 0-15,-1-3 0 0,-6-3 0 16,0-1 0-16,-7-1 0 0,-6-1 0 0,-8 0 0 15,-4-1 0-15,0-4 0 0,-11-3 0 16,-8-11 0-16,-11-13 0 0,-5-4 0 0,-9 3 0 16,-3 5 0-16,-6 6 0 0,3 5 0 15,-6 7 0-15,9 12 0 0,2 7 0 0,6 3 0 16,3 7 0-16,-1 6 0 0,4 0 0 16,10 1 0-16,0 2 0 0,6-1-950 0,5-5-13 15,5 0 100-15,1-1-979 16,8-2-1267-16</inkml:trace>
  <inkml:trace contextRef="#ctx0" brushRef="#br0" timeOffset="43998.31">11830 8633 5335 0,'-9'-5'2'0,"3"-1"61"0,1 2 39 16,5 4 28-16,0-14 25 0,3 4 24 15,1-1 21-15,3-1 11 0,4 2-7 16,5 2-5-16,1 2-5 0,0 3-8 0,3 3-10 16,4 7-1-16,2 8 3 0,-1 8 22 15,-1 4 32-15,-13 7-162 0,-2 4-70 0,-6 3 0 16,-12 11 0-16,-2 0 0 0,-6 4 0 15,-2-5 0-15,3-3 0 0,4-12 0 0,0-5 0 16,2-2 0-16,5-8 0 0,1-4 0 16,2-5 0-16,4-2 0 0,5-1 0 0,5-4 0 15,3-3 0-15,14-4 0 0,9-3 0 16,3-3 0-16,9-5 0 0,4-4 0 0,-2-4 0 16,2-1 0-16,1 0 0 15,-3-4 0-15,1-1 0 0,-1-3-245 0,-8 1-481 0,-2 1 19 16,-5 1 61-16,-12 9 129 15,0-3 155-15,-10 9 130 0,-1 0 117 0,-9 3 105 16,1 4 81-16,-6 0 76 0,0 5 57 16,0 0 63-16,0 0 54 0,-30 2 32 0,8 8 35 15,-5 4 11-15,0 4 31 16,-2 3-9-16,6 3-16 0,4 0-251 0,4 2-154 16,7-2 0-16,6-1 0 0,6-2 0 0,11 4 0 15,10-5 0-15,7-3 0 0,4-6 0 0,6-4 0 16,2-3 0-16,3-4 0 15,0-8 0-15,4-2 0 0,0-6 0 0,-5 0 0 16,-10 1 0-16,-7 0 0 0,-8 3 0 16,-10-1 0-16,-1-2 0 0,-7 0 0 0,-5-2 0 15,-9-13 0-15,-4-4 0 0,-11-7 0 16,-8 2 0-16,-2 1 0 0,-5 7 0 0,1 4 0 16,6 10 0-16,2 5 0 0,3 5 0 15,6 5 0-15,4 4 0 0,0 1 0 0,0 4-602 16,-1 2-393-16,5 1 109 0,-2 1-1055 15,4 4-1362-15</inkml:trace>
  <inkml:trace contextRef="#ctx0" brushRef="#br0" timeOffset="44492.73">13860 8672 5698 0,'0'0'67'0,"0"0"48"15,0 0 38-15,0 0 44 0,0 0 37 0,27-15 23 16,-12 10 5-16,3 2-1 0,1 1-23 16,1 2-10-16,5 2-13 0,11 5-13 0,0 4-138 15,-3 5-64-15,-7 4 0 16,-1 6 0-16,-5 5 0 0,-6 5 0 0,-10 3 0 15,-4 4 0-15,-5 12 0 0,-8-1 0 16,-3-2 0-16,1-3 0 0,-1-5 0 0,5-9 0 16,0-5 0-16,3-8 0 0,2-4 0 15,6-3 0-15,-1-4 0 0,2-3 0 0,9-3 0 16,0-5 0-16,8 0 0 0,17-7 0 16,3-1 0-16,0-3 0 0,2 1 0 0,6-8 0 15,1 0 0-15,-1 1 0 0,-2-3 0 16,0 0-453-16,-6 5-559 0,-2 1 118 0,-2 1-1089 15,-5 0-1402-15</inkml:trace>
  <inkml:trace contextRef="#ctx0" brushRef="#br0" timeOffset="44777.84">14756 8981 5231 0,'0'-9'-70'0,"-2"4"73"15,2 5 48-15,-8-7 44 0,8 7 50 16,-12-3 61-16,12 3 43 0,0 0 41 16,-18 7 21-16,10 0 14 0,0-1 5 0,3 4-4 15,-1 0-9-15,2 5-39 0,4-1-174 16,0-1-104-16,6 3 0 0,3 1 0 0,5-1 0 15,1-3 0-15,2-3 0 0,12 3 0 16,-2-5 0-16,-3-1 0 0,3-6 0 0,-1-1 0 16,3-1 0-16,9-6 0 15,-4-1 0-15,-2-5 0 0,-9 3 0 0,-5 2 0 0,-5-1 0 16,-3-1 0-16,-4 0 0 16,-4-3 0-16,-4 0 0 0,-9-4 0 0,-5-9 0 0,-5 2 0 15,-8 2 0-15,0-1 0 0,-1 8 0 16,-1 1 0-16,1 4 0 0,3 5 0 15,5 1 0-15,3 2 0 0,4 2 0 16,-3 2-511-16,3 0-390 0,2 0-3 0,1-1 100 16,0 3-921-16,12-4-1157 0</inkml:trace>
  <inkml:trace contextRef="#ctx0" brushRef="#br0" timeOffset="45576.2">16468 8572 5157 0,'6'-11'151'0,"-2"3"35"0,-1 1 35 0,-1 1 16 15,-2 6 34-15,0 0 54 0,0 0 30 16,0 0 17-16,7 26 4 0,-7-10-11 0,3 2-190 15,-3 8-175-15,0 2 0 0,2 10 0 16,2-1 0-16,-4 1 0 0,2-2 0 0,1 0 0 16,-1-3 0-16,2-5 0 0,0-6 0 15,-3 1 0-15,1-5 0 0,-2-4 0 0,2-1 0 16,-2-3 0-16,2 0 0 0,-2-3 0 16,3 0 0-16,-3-7 0 0,0 9 0 15,0-9 0-15,0 0 0 0,0 0 0 16,0 0 0-16,0 0 0 0,0 0 0 0,0 0 0 15,0 0 0-15,0 0 0 0,0 0 0 16,11-21 0-16,-11 21 0 0,4-9 0 0,-3 6 0 16,-1-4 0-16,2 1 0 0,0-4 0 15,2 2 0-15,-4 2 0 0,2-7 0 0,-2 1 0 16,0-1 0-16,0-1 0 0,-4-3 0 16,0 1 0-16,-3-2 0 0,-2 0 0 0,-2 0 0 15,-9-5 0-15,-1 1 0 16,1 1 0-16,-5 5 0 0,2 0 0 0,-1 4 0 15,5 2 0-15,1 2 0 0,-6 4 0 0,5-1 0 16,2 5 0-16,-4-4 0 0,6 2 0 16,1 2 0-16,2-2 0 0,0 2 0 0,12 0 0 15,-19 0 0-15,19 0 0 0,-14 0 0 16,14 0 0-16,-11 2 0 0,11-2 0 0,0 0 0 16,-7 6 0-16,7-6 0 0,-6 3 0 15,6-3 0-15,0 0 0 0,-3 5 0 0,3-5 0 16,0 0 0-16,0 0 0 0,0 0 0 15,0 0 0-15,0 0 0 0,18 5 0 0,-18-5 0 16,18-2 0-16,-18 2 0 0,18 0-569 16,-6 0-123-16,1 2-82 0,-4-1-70 0,-9-1 83 15,20 2-787-15,-13-2-991 0</inkml:trace>
  <inkml:trace contextRef="#ctx0" brushRef="#br0" timeOffset="46189.62">16537 8618 3900 0,'13'-2'-195'0,"-1"-1"45"0,-1 1 37 0,1 1 35 0,-1-2 41 15,-11 3 39-15,18 3 42 16,-6-3 50-16,-1 0 30 0,-11 0 32 0,16 1 35 15,-16-1 28-15,0 0 36 0,20 0 38 16,-20 0 43-16,0 0 30 0,12 0 22 0,-12 0 20 16,0 0-3-16,2-5-22 0,-2 5-26 15,0 0-21-15,-28-7-5 0,6 5-155 0,-6-1-176 16,-14 4 0-16,1 3 0 16,-2-3 0-16,3 3 0 0,1-1 0 0,8 1 0 0,6-1 0 15,8-1 0-15,0 0 0 16,5 0 0-16,3-2 0 0,0 1 0 0,9-1 0 15,-16 0 0-15,16 0 0 0,-13 0 0 16,13 0 0-16,0 0 0 0,0 0 0 0,-14 0 0 16,14 0 0-16,0 0 0 0,0 0 0 15,-2 10 0-15,2-10 0 0,7 19 0 0,-4-4 0 16,1 7 0-16,0-1 0 0,3 9 0 16,1 2 0-16,2-1 0 0,1 1 0 0,-2-2 0 15,5 1 0-15,1-4 0 0,0 1 0 16,4-6 0-16,0 0 0 0,3-3 0 0,0-2 0 15,-3-4 0-15,0-2 0 0,-2 0 0 16,4-1 0-16,4 4 0 0,2 1 0 0,-3 4 0 16,-3-1 0-16,2 3 0 0,-2 0 0 15,-6 3 0-15,0 2 0 0,-5-2 0 0,-2-4 0 16,-5 3 0-16,-4 0 0 16,-7-1 0-16,-1 12 0 0,-7-6 0 0,-3 0 0 15,-1-2 0-15,-7-3 0 0,-4-1 0 16,3-2 0-16,-5-5 0 0,5-3 0 0,3-4 0 15,2-4 0-15,4-2 0 0,0-2 0 16,0-2 0-16,2-2 0 0,-3-7 0 0,4-1 0 16,-2-4 0-16,2-6 0 0,4 1 0 15,0-6 0-15,11 4 0 0,4-11-438 0,13-12-570 16,6-2 100-16,10-2-1077 0,24-13-1403 16</inkml:trace>
  <inkml:trace contextRef="#ctx0" brushRef="#br0" timeOffset="46478.66">17089 8765 5505 0,'-4'10'25'0,"-1"3"68"0,-3 0 56 0,-4 3 73 16,-5 11 43-16,-2-2 46 0,2 3 27 15,0 5 12-15,2-2 15 0,3-4-11 0,5-3-140 16,4-3-214-16,10-1 0 0,2-3 0 16,10 2 0-16,4-7 0 0,7-2 0 15,1-6 0-15,7-6 0 0,4-1 0 0,-2-6 0 16,0-3 0-16,-4 0 0 0,-1-1 0 15,-9-1 0-15,-7 2 0 0,-4-2 0 16,-7 2 0-16,-3-3 0 0,-5-1 0 0,-3-5 0 16,-10-13 0-16,-14-7 0 0,-3 0 0 15,-6 0 0-15,-7 0 0 0,1 5 0 0,-2 5 0 16,2 8 0-16,10 12 0 0,-4 4 0 16,8 3 0-16,-10 8 0 0,0 2-144 0,-5 1-893 15,-6 7 106-15,1 0-1136 0,-4 5-1481 16</inkml:trace>
  <inkml:trace contextRef="#ctx0" brushRef="#br0" timeOffset="48188.99">17780 8365 5276 0,'0'0'-181'16,"-7"2"66"-16,7-2 46 0,0 0 23 15,0 0 50-15,0 0 53 0,0 0 56 0,0 0 48 16,0 0 19-16,0 0 19 0,0 0-10 16,0 0-5-16,30 10-9 0,-9-2-16 0,6 8-5 15,7 14 1-15,1 6 3 0,-5 7 11 16,-5 7 12-16,-3 4 10 0,-2 8-1 15,-6 7 3-15,-2 3-12 0,-4 5 7 0,-1 19-43 16,0-19-145-16,-2 0 0 0,3-3 0 16,-3-4 0-16,2-7 0 0,0-6 0 15,-3-12 0-15,-1-8 0 0,-1-1 0 0,-2-10 0 16,-2-3 0-16,-1-1 0 0,-9-4 0 16,-7 5 0-16,-6-3 0 0,-5 0 0 0,-14-4 0 15,-7 0 0-15,-7-6 0 0,-3 1 0 16,-1-2 0-16,-1-4 0 0,4 3 0 0,13-5 0 15,4 1 0-15,6-1 0 0,7 1 0 16,10-3 0-16,2-1 0 0,3 2 0 0,3 0 0 16,2 0 0-16,9-2 0 0,-16 1-45 15,16-1-1005-15,0 0 111 0,0 0-1155 16,-11-7-1505-16</inkml:trace>
  <inkml:trace contextRef="#ctx0" brushRef="#br0" timeOffset="49076.28">8354 8793 3160 0,'-8'-23'175'16,"4"4"-46"-16,1 2 34 0,-1 4 3 0,2 0 4 16,-1 1 1-16,3 6-29 0,-3-1-28 15,3 7 1-15,0 0 57 0,0 0 42 16,-2 38 61-16,0 8 38 0,-3 20 3 15,-7 11 2-15,0 20 5 0,-1 1-15 16,0 0-9-16,3-23-11 0,7-2-14 0,1-2-17 16,7-8-24-16,1-3-137 0,4-5-96 15,3-7 0-15,5-3 0 0,-5-14 0 0,2 0 0 16,0-6 0-16,3 0 0 0,-4-9 0 16,0 0 0-16,3-4 0 0,0-1 0 0,2-5 0 15,0-3 0-15,6 1 0 0,-3-6 0 16,5 0 0-16,5-5 0 0,3-1 0 0,-7-2 0 15,-3-1 0-15,-4 3 0 0,-4-5 0 16,-3 2 0-16,-3 0 0 0,-4-1 0 0,-4 1-412 16,-6-3-363-16,-4-3-155 0,-4-1 86 15,-7-7 91-15,0-3-770 0,-11-8-967 16</inkml:trace>
  <inkml:trace contextRef="#ctx0" brushRef="#br0" timeOffset="49245.62">8249 8664 4663 0,'-12'-7'216'16,"8"0"2"-16,-1 2-11 0,3 2-5 15,2 3-1-15,0-13-2 0,7 5-15 16,4-2-18-16,9-7-17 0,10-2-22 0,11-3-14 16,4-1-43-16,3-1-96 15,3 2-100-15,3-1-117 0,-1 5-143 0,-15 4-141 16,0 4-243-16,-13 3 61 0,-11 5 77 15,-7 4-489-15,-7-2-590 0</inkml:trace>
  <inkml:trace contextRef="#ctx0" brushRef="#br0" timeOffset="53061.16">9607 7549 3319 0,'0'-11'121'0,"-2"-2"37"0,2 5 29 0,0 1 22 15,0 7 14-15,-2-8 7 16,2 8 2-16,0 0-13 0,0 0 6 0,0 0 48 16,0 0 29-16,0 25 9 0,0 1-8 15,0 13-18-15,0 5-8 0,0 3-9 0,0-2-14 16,0 1-21-16,2-1-20 0,0-3-32 16,0 1-15-16,4-1-164 0,-5-6-2 0,3-7 0 15,-2-5 0-15,3-5 0 0,-4-1 0 16,1-4 0-16,-2 0 0 0,2-2 0 0,0-2 0 15,-2-1 0-15,2-1 0 0,0-1 0 16,-2-7 0-16,1 8 0 0,-1-8 0 0,2 4 0 16,-2-4 0-16,0 0-408 15,0 0-182-15,18-13-176 0,-9 6-119 0,0-4 94 16,5 5-825-16,3-3-1055 0</inkml:trace>
  <inkml:trace contextRef="#ctx0" brushRef="#br0" timeOffset="53530.78">11946 7482 4914 0,'-7'-6'203'15,"0"-2"18"-15,7 2-16 0,0 0-13 16,0 6 10-16,11-11 8 0,-6 6-3 0,6 0-4 16,1 3-11-16,1 4-5 0,7 3-8 15,-4 3-2-15,11 9 1 0,-6 6 4 0,0 6 8 16,-8 1 10-16,-3 5-51 0,-9 1-149 15,-6 0 0-15,-8 1 0 0,-6 10 0 16,-5-4 0-16,0-4 0 0,5-6 0 16,1-5 0-16,6-5 0 0,1-6 0 0,4-3 0 15,1-2 0-15,5-3 0 0,1-1 0 16,0-8 0-16,7 10 0 0,5-7 0 0,6 0 0 16,2-3 0-16,1 0 0 0,10 0 0 15,-5-3 0-15,16 0 0 0,-2-3 0 0,2-3 0 16,2 4 0-16,-5-3 0 0,4-3-639 15,-2 3-353-15,11-8 102 0,-5 2-1038 16,3-2-1350-16</inkml:trace>
  <inkml:trace contextRef="#ctx0" brushRef="#br0" timeOffset="53917.35">13500 7404 5692 0,'-2'-7'76'16,"0"-2"2"-16,2 9-1 0,11-10-7 16,-6 7 14-16,-5 3 3 0,15-5 8 15,-15 5-8-15,21 1-1 0,-8 3-12 0,3 0-13 16,-1 3 4-16,-2 2 5 0,-2 0 11 16,-1 2 8-16,-4 2 15 0,-2 0 11 0,-4 6 11 15,-4 0 6-15,1 4 9 16,-6-1 5-16,4 0-10 0,-1-3-7 0,2 1-6 15,3-2-6-15,-1-1-67 0,4-1-50 16,-1 0 0-16,5 0 0 0,1-3 0 0,5 3 0 16,1 0 0-16,10 4 0 0,1-1 0 15,-1 0 0-15,1-4 0 0,-1 3 0 0,-3 2 0 16,-2-5 0-16,-6-1 0 0,2 0 0 16,-6 0 0-16,-3 1 0 0,-3 2 0 0,-4 2 0 15,-1 3 0-15,-10 9 0 0,-7-2 0 16,-8 6 0-16,-5-7 0 0,5-4 0 15,-8 0 0-15,3-6 0 0,3-3 0 16,-3-3 0-16,10-5 0 0,3-3 0 0,2-4 0 16,7-4 0-16,-1-6 0 0,3-3-408 15,5 2-597-15,3-1-1300 0,1 0-1704 0</inkml:trace>
  <inkml:trace contextRef="#ctx0" brushRef="#br0" timeOffset="54532.42">16487 7536 6635 0,'2'-4'-65'0,"-2"4"50"16,0 0 52-16,0 0 72 0,-11 24 69 0,1-5 32 16,-2 7 28-16,1 5 15 0,0 1 7 15,-1 1-12-15,7-1-145 0,1-4-103 0,6-4 0 16,1-2 0-16,8 4 0 0,5-9 0 16,4-5 0-16,8 2 0 0,6-5 0 0,-3-9 0 15,7-4 0-15,0-4 0 0,1-7 0 16,6-5 0-16,-4-4 0 0,-3-2 0 15,-3-1 0-15,-9 3 0 0,-5 0 0 16,1 0 0-16,-8 7 0 0,-3 5 0 0,-4 3 0 16,-1 4 0-16,-6 5 0 0,0 0 0 15,0 21 0-15,-8-1 0 0,-2 11 0 0,-1 3 0 16,2 0 0-16,1 4 0 0,4 1 0 16,2-1 0-16,2-5 0 0,2-7 0 0,-1-2 0 15,4-3 0-15,1-4 0 0,-4 0 0 16,-1-5 0-16,3-2 0 0,0 0 0 15,-1-3 0-15,-3 0 0 0,2-2 0 0,0 1 0 16,-2-6 0-16,-4 11-650 0,-3-4-334 0,-4 4 106 16,-1-3-1053-16,-3 2-1353 0</inkml:trace>
  <inkml:trace contextRef="#ctx0" brushRef="#br0" timeOffset="56886.64">2055 8486 4766 0,'-14'-21'226'15,"10"10"4"-15,3 0-13 0,-1-1-19 16,0 0-22-16,4 3-24 0,-2 0-31 0,0 9-28 15,3-9 18-15,-3 9 27 0,0 0 13 16,29 9 18-16,-4 7-13 0,0 5-9 0,2 2-9 16,-5 4-15-16,-1 2-7 0,-3 1-4 15,-2 1-5-15,0 1 1 0,-5-2-3 16,-2-3 3-16,2-4 5 0,-6-6-3 16,2-5-110-16,-3-2 0 0,0-1 0 15,1-2 0-15,-2-2 0 0,-3-5 0 0,0 0 0 16,15-14 0-16,-2-14 0 0,1-6 0 15,4-11 0-15,3-2 0 0,4 2 0 0,-3 2 0 16,-4 12 0-16,0 6 0 0,-2 1 0 16,0 10 0-16,1 6 0 0,-2 4 0 0,5 6 0 15,0 4 0-15,7 8 0 0,0 7 0 16,-2 2 0-16,-2 7 0 0,1 5 0 0,-3-8 0 16,-3 2 0-16,-4-2 0 0,-1-1 0 15,-3-4 0-15,0-3 0 0,-7-1 0 16,1-4 0-16,-2 0 0 0,0-2-68 15,-2-3-662-15,-2-2-159 0,2-7-14 16,-2 5 100-16,2-5-829 0,0 0-1070 0</inkml:trace>
  <inkml:trace contextRef="#ctx0" brushRef="#br0" timeOffset="57271.98">2877 8148 4253 0,'2'-27'42'0,"-2"4"84"16,0 8 39-16,3 3 23 0,-3 5 29 15,0 7 71-15,0 0 62 0,0 0 30 0,-3 34 16 16,-1 6-9-16,2 14-20 0,-1 5-34 15,1 4-35-15,2 2-31 0,0 4-133 0,0 0-134 16,0 1 0-16,0 0 0 0,0-5 0 16,2 2 0-16,1-9 0 0,1-15 0 0,1-5-60 15,-1-9-158-15,-1-9-3 16,3-7 5-16,1-6 11 0,0-7 26 0,-7 0 17 16,22-18 16-16,-5-4 25 0,2-7 25 15,4-10 29-15,-4-1 29 0,0 10 35 0,0 3 45 16,-4 4 40-16,-3 4 11 0,-5 7 4 15,1 3 27-15,0 4 27 0,-1 5 35 16,-7 0 10-16,13 10 4 0,-2-1-2 0,-4 5-4 16,2 4-25-16,-1 1-169 15,0 0 0-15,3 7 0 0,0-5 0 0,1-5 0 0,-1 2 0 16,0-2 0-16,3-5 0 0,-3 0 0 16,-1-1 0-16,1-5 0 0,-1 2 0 15,-3-1 0-15,5-2 0 0,-3-1 0 16,0 1 0-16,4-1-127 0,-6-1-515 0,4 1-171 15,-1 1-96-15,-2-2 103 0,-8-2-858 16,12 0-1102-16</inkml:trace>
  <inkml:trace contextRef="#ctx0" brushRef="#br0" timeOffset="57618.84">2301 7583 4350 0,'-58'20'0'0,"-16"17"44"16,0 16 25-16,-5 18 49 0,3 26 74 16,-21 49 97-16,8 6 13 0,12 9 17 15,32-31 11-15,14 5 14 0,18 6-9 0,17-2-16 16,18-7-22-16,23-5-15 0,16-14-17 16,16-13-28-16,18-19-138 0,24-19-99 0,16-17 0 15,8-21 0-15,2-19 0 0,2-14 0 16,1-20 0-16,32-29 0 0,-15-16 0 0,-13-15 0 15,-17-14 0-15,-13-5 0 0,-38 19 0 16,-14-7 0-16,-9-2 0 0,-19-2 0 16,-12 5 0-16,-19-1 0 0,-20-4 0 0,-20 1 0 15,-23 8 0-15,-16 3 0 16,-30 9 0-16,-12 9 0 0,-16 15 0 0,-15 19 0 16,-8 19 0-16,-3 21 0 0,-1 20-94 15,-25 32-206-15,15 18-143 0,53-7-237 0,13 3-243 16,13 4 86-16,18 6 92 0,12 3-673 15,18 6-869-15</inkml:trace>
  <inkml:trace contextRef="#ctx0" brushRef="#br0" timeOffset="58999.97">12948 8477 3002 0,'0'0'341'0,"-2"-8"-87"16,2 8-45-16,-6-10-25 0,3 5-2 0,-5 1 10 16,3-1 3-16,-6-2-4 0,0 1 7 15,0-2-3-15,1 1-2 0,-3 0-19 0,-3-2-3 16,5 1-19-16,-8-2-4 15,2-1-5-15,-6 3-12 0,-4-4-5 0,-5 2-11 16,-2 1-8-16,5 3-8 0,1 3-5 16,-14 3 5-16,0 0-5 0,-2 2 2 0,-1 3 4 15,1 2 3-15,-14 4 0 0,6-3 11 16,5-1 1-16,4 1 2 0,1-1-4 16,0 2-6-16,4-2-6 0,-1-1-9 0,5 0-51 15,5-1-41-15,6 0 0 0,-1-1 0 16,-1 0 0-16,2 3 0 0,-2-1 0 0,-4 6 0 15,-3-1 0-15,5 3 0 0,-2 4 0 16,0-3 0-16,3 3 0 0,-3 3 0 0,2-2 0 16,2 2 0-16,5-1 0 0,-1 1 0 15,-1 0 0-15,6-1 0 0,-4 3 0 0,6 2 0 16,0 3 0-16,-1-3 0 16,3 6 0-16,-1-1 0 0,4 0 0 0,-1 3 0 15,0 3 0-15,3 0 0 0,1 1 0 16,2-1 0-16,2 2 0 0,2 0 0 0,2 0 0 15,4 1 0-15,0 2 0 0,5 5 0 16,5 1 0-16,2-2 0 0,3-1 0 0,3-1 0 16,-2-4 0-16,4 3 0 0,1-6 0 15,2-1 0-15,3-2 0 0,-1-2 0 0,-3-7 0 16,10 2 0-16,0-3 0 16,5 0 0-16,0-6 0 0,7-3 0 0,2-3 0 15,-9-2 0-15,2-5 0 0,5-1 0 16,11-1 0-16,4-4 0 0,0-1 0 0,-3-3 0 15,1-1 0-15,0 0 0 0,-6-4 0 16,1-1 0-16,-9-2 0 0,0-3 0 0,-4-2 0 16,-4-2 0-16,-1-1 0 0,-3-4 0 15,-1 0 0-15,-2-7 0 0,-1 0 0 0,-5-3 0 16,3-4 0-16,-5 0 0 0,-2-10 0 16,-2 0 0-16,-7-8 0 0,-4-2 0 0,-5-6 0 15,-8-2 0-15,-7-2 0 0,-10-18 0 16,-12 1 0-16,-7 4 0 0,-12 8 0 0,-9 6 0 15,-7 10 0-15,-12 9 0 16,-6 10 0-16,-4 8 0 0,14 14 0 0,-2 7 0 16,0 5 0-16,-3 8 0 0,5 5 0 15,6 7 0-15,7 5 0 0,8 3 0 0,3 2 0 16,6 3 0-16,10 1 0 0,9-4-3 16,2 1-616-16,8-3-143 0,3-1-149 0,9-4 90 15,1-3-905-15,0-2-1159 0</inkml:trace>
  <inkml:trace contextRef="#ctx0" brushRef="#br0" timeOffset="59872.53">12052 10293 5030 0,'11'-17'26'0,"-8"3"59"0,-3 4 52 15,4 1 45-15,-2 2 43 16,2 0 26-16,-4 7 14 0,0 0-3 0,0 0 32 16,0 0 27-16,0 0 9 0,-4 45 1 15,4-4-16-15,0 7-178 0,-2 10-137 0,4 6 0 16,0 0 0-16,1-1 0 0,-1 0 0 16,-2-3 0-16,4-1 0 0,0-1 0 0,-8-12 0 15,2-3 0-15,-2-4 0 0,3-2 0 16,-7-5 0-16,6-8 0 0,-1-5 0 0,-6-4 0 15,4-3 0-15,-3-3 0 0,1-2 0 16,0-6 0-16,7-1 0 0,-20-8 0 0,13-6 0 16,-5-17 0-16,4-5-183 15,3-17-403-15,1-12 28 0,6-7 31 0,2-10 55 16,-1-18 58-16,1 19 77 0,3 10 84 16,-2 3 82-16,-1 9 83 0,-4 14 96 0,-2 6 61 15,-3 5 55-15,3 6 45 0,-5 6 41 16,-2 2 32-16,0 2 25 0,-3 8 7 0,-1 3 4 15,-3 5 5-15,-1 4 4 0,-4 3-3 16,-8 9-8-16,-1 1-13 0,-6 11-17 0,0 3-25 16,0 2-133-16,4-2-88 15,7-7 0-15,3-3 0 0,8-3 0 0,2-6 0 16,4-2 0-16,6-4 0 0,2-4 0 16,0 0 0-16,44-31 0 0,-4 0 0 0,8-3 0 15,3-2 0-15,19-7 0 0,-16 13 0 16,2 2 0-16,-9 7 0 0,-10 11 0 0,-4 6 0 15,-6 6 0-15,3 7 0 0,-1 3 0 16,-4 7 0-16,-6 3 0 0,-2 4 0 0,-2 0 0 16,-2 4 0-16,1 1 0 0,-3-2 0 15,0 2 0-15,0-7 0 0,-4-3 0 0,-2-1 0 16,5-2 0-16,0-2 0 16,-3-4 0-16,2-3 0 0,-3 0-580 0,2-4-400 0,2-2 81 15,-5-3 104-15,-5 0-884 0,0 0-1115 16</inkml:trace>
  <inkml:trace contextRef="#ctx0" brushRef="#br0" timeOffset="61541.23">11228 12055 4941 0,'0'-3'41'0,"0"3"24"16,-4-10 15-16,2 3 15 0,2 7 19 15,8-18 27-15,3 9 18 0,0-3 8 16,9 3-7-16,1 0-18 0,1 4-4 0,1 5-17 15,2 2-9-15,8 6-9 0,-7 8 8 16,-2 6 12-16,-10 7 7 0,-3 3 17 16,-8 3 19-16,-7 3 12 0,-9 10 10 0,-5-2 4 15,0-1 8-15,-4-2-23 0,6-11-177 16,0-7 0-16,7-3 0 0,1-6 0 0,2-5 0 16,2-1 0-16,2-3 0 0,1 0 0 15,1-7 0-15,0 0 0 0,17 5 0 16,-17-5 0-16,40-12 0 0,-6 0 0 0,6-3 0 15,4-2 0-15,3-1 0 0,-1 0 0 16,0-1 0-16,2 0 0 0,-5-2-142 0,1 0-822 16,2-2 7-16,-18 6 105 0,3-2-942 15,-3 1-1224-15</inkml:trace>
  <inkml:trace contextRef="#ctx0" brushRef="#br0" timeOffset="61835.57">12068 12032 5233 0,'0'-9'14'0,"0"9"43"0,-7-7 39 16,7 7 58-16,0 0 60 0,0 0 30 0,0 0 21 15,-31 16 2-15,23-8-6 0,4-1-2 16,2 1-23-16,1 1-14 0,2 0-10 0,1 1-25 16,4-2-18-16,6 3-68 0,3-4-101 15,4-1 0-15,6 0 0 0,4-3 0 0,-9-3 0 16,7-2 0-16,0-1 0 0,-3-1 0 16,-5 3 0-16,-2-4 0 0,-4 1 0 0,-2 1 0 15,-6-1 0-15,-3-3 0 0,-2-1 0 16,-7 2 0-16,-7-7 0 0,-8-4 0 15,-11 0 0-15,3-2 0 0,-3 4 0 16,0-1 0-16,5 6 0 0,5 1 0 0,4 4 0 16,0 5-71-16,-2 4-292 0,0 2-150 15,-8 8-195-15,3 3-183 0,2 2 90 0,6-5 82 16,5-2-684-16,7-2-855 0</inkml:trace>
  <inkml:trace contextRef="#ctx0" brushRef="#br0" timeOffset="62173.67">11668 11486 4188 0,'-77'-3'89'0,"7"8"25"16,-27 16 36-16,-10 16 47 0,-3 10 48 0,-3 14 45 16,-27 33 24-16,8 11 16 0,15 10 11 15,34-17 3-15,11 7-4 0,13 1 7 0,20 0-3 16,25-4-8-16,19-3-114 0,28-3-222 15,20-12 0-15,27-9 0 0,25-17 0 0,22-15 0 16,20-17 0-16,13-15 0 0,4-10 0 16,-5-13 0-16,2-10 0 0,33-19 0 15,-49 0 0-15,30-16 0 0,-51 6-89 0,-14-9-100 16,-11-2 28-16,-16-8 50 0,-19 2 55 16,-16-9 41-16,-14-3 34 0,-15-8 20 15,-15 11 4-15,-17-22-3 0,-22-8-4 0,-18 0-12 16,-15-2 1-16,-42-15-3 0,13 44-7 15,-7 20-3-15,-9 22-4 0,-7 25-23 0,-13 21-20 16,-2 25-38-16,-36 32-45 0,14 14-84 16,12 13-134-16,48-7-171 0,-13 36-225 0,37-25-94 15,13 7 89-15,4 5-716 0,15-1-902 16</inkml:trace>
  <inkml:trace contextRef="#ctx0" brushRef="#br0" timeOffset="62422.12">10961 13633 4965 0,'-34'5'630'0,"7"-3"-66"0,6-1-42 16,6 1 7-16,3-2 13 0,5-3-103 15,7 3-439-15,18-22 0 0,27-11 0 0,43-10 0 16,28-1 0-16,21-3 0 0,56-11 0 15,-1 1 0-15,-4 8 0 0,-51 12 0 16,-3 5 0-16,-17 3 0 0,-9 2 0 0,-19 8 0 16,-24 4-321-16,-12 1-695 0,-15 7 84 15,-15 1 101-15,-6 3-900 0,-7 0-1165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3T04:12:31.1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6306 9142 4057 0,'0'0'146'16,"0"0"-113"-16,0 7-9 0,0-7 7 0,0 0-11 16,0 0 4-16,0 0 7 0,0 0-4 0,8 4-1 15,-8-4-4-15,0 0 1 16,32-16-8-16,-11 6 4 0,-2 1-5 0,9-4 1 15,-8 2-21-15,1 1-10 0,-4 3-24 16,-3 0-18-16,-5 4-15 0,2-2-8 16,-4 3 6-16,-7 2 11 0,0 0 3 0,0 0 10 15,0 0 16-15,-22 26 15 0,6-12 19 16,-9 3 9-16,1 2 23 0,1-2 10 0,0-1 17 16,5-2 2-16,2-2 12 0,5-4 11 15,1-1 18-15,1-3 11 0,1 1 7 0,5-2-6 16,-3 1 4-16,6-4-7 15,0 0-2-15,0 0-4 0,0 0-6 0,0 0-7 16,24-15-13-16,1-1-1 0,4-3-9 16,1 4-8-16,2-4-4 0,10-1-7 0,-12 3-6 15,-5 1-6-15,-5 4 1 0,-5 5-5 16,-5 1-3-16,-1 0-5 0,-2 3-6 16,-7 3-3-16,0 0-1 0,0 0-4 0,0 0 3 15,0 0-2-15,0 0 0 0,-36 22-2 16,17-11-4-16,2-1 5 0,2 0-2 0,0-3-4 15,4 2 1-15,1-4-4 16,0 0-1-16,3-2 4 0,7-3-6 0,-10 5-2 16,6-3-13-16,4-2-26 0,0 0-34 15,0 0-44-15,0 0-70 0,0 0-83 0,0 0-79 16,0 0-106-16,21-22-213 0,-10 10 29 16,3 0 69-16,-1 0-347 0,1-2-399 0</inkml:trace>
  <inkml:trace contextRef="#ctx0" brushRef="#br0" timeOffset="449.84">6459 8847 2616 0,'0'0'25'15,"-10"2"17"-15,10-2 12 0,0 0 18 16,-10 0 4-16,10 0-4 0,0 0 17 0,0 0 32 16,0 0 14-16,0 0 7 0,16 19 2 15,-3-11-11-15,8 3-19 0,6 2 4 0,4 3-12 16,-1-2-7-16,-2 3-14 0,-1 2-4 16,-1 2-12-16,-3-1-5 0,-8-1 0 15,-3-1-4-15,-4 2-5 0,-7 2-7 0,1-3-3 16,-11 15-3-16,-5-2-6 0,-10 10-6 15,-4 1-34-15,-5-2-55 0,-4-1-73 0,1-2-80 16,2 0-105-16,0-4-135 16,0-5-156-16,5-4 52 0,4-5-293 0,9-6-335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38:06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25590 2913 1903 0,'0'0'327'0,"7"-5"-52"15,-7 5-53-15,0 0-32 0,8-5-18 0,-8 5-35 16,0 0-14-16,6-5-19 16,-6 5 1-16,0 0-7 0,8-5-7 0,-8 5 2 15,0 0-3-15,0 0 3 0,9-4-7 0,-9 4 6 16,0 0 1-16,0 0-2 0,5-6 5 16,-5 6-4-16,0 0-5 0,0 0-1 0,7-6-9 15,-7 6-9-15,0 0-5 0,2-7-8 16,-2 7-5-16,0 0-2 0,0 0-6 15,0-10-5-15,0 10-3 0,0 0-7 16,-7-12-1-16,4 7-2 0,3 5-1 16,-10-11-6-16,5 6-2 0,-3-2-3 0,-2-1 4 15,3 1-2-15,-4 0-5 0,-1-2-2 16,-1 1 1-16,1 2-5 0,-1 2 3 0,-5-1 1 16,4 1-2-16,1 2-6 0,-5 2 3 15,2 0 0-15,-2 4 0 0,-2-1 1 0,0 5-1 16,1-1-2-16,-8 6 0 15,6-3 0-15,6 1 5 0,-1 0-6 16,7 0 3-16,0-1-3 0,1 2 6 0,2 0-3 16,0-1-2-16,8 2 4 0,2-1 0 15,2 1-2-15,5 5 2 0,6 2-2 0,6 1 4 16,6-1-2-16,-1 3 3 0,10 0-3 16,-2 2 0-16,-2-5-1 0,-9 1-2 0,0-2 4 15,0-2 2-15,-7-2-3 0,-5-1 0 16,0-2 5-16,-3 0 34 0,-4-1 38 15,-3-2 35-15,-1 0 42 0,-6 0 35 0,3 0 9 16,-7 0 7-16,-2 0-6 0,-3 0-8 16,-5 0-19-16,4-5-15 0,-8 4-18 0,2-2-13 15,3-2-16-15,-7-1-10 0,6-3-11 16,0 0-12-16,4 0-4 0,-2 0-14 16,-2-3-10-16,5 1-24 0,1-2-48 15,0 3-55-15,0-2-59 0,12 3-65 0,-15-2-68 16,7 0-106-16,8 2-113 0,0 0-146 15,0 0-205-15,0 0 51 0,0 0 100 16,0 0-565-16,56 3-711 0</inkml:trace>
  <inkml:trace contextRef="#ctx0" brushRef="#br0" timeOffset="299.54">25931 3239 3395 0,'0'-9'-11'16,"-2"2"49"-16,2 7 22 0,2-13 10 16,-2 13 1-16,0 0-3 0,0 0 0 0,0 0 32 15,0 0 8-15,0 0-4 0,-7 25-7 16,7-11-12-16,-4 7 18 0,2 1 2 0,-3 2 10 16,0 10-11-16,-3 0-10 0,5-2-7 15,-3-5 13-15,1-4-6 0,-2-2-7 16,3 2-7-16,-1-1-9 0,-2-3-4 0,1-1-9 15,0-3-5-15,2-4-8 0,2 1-4 16,-4-1-7-16,5-1-7 0,-1-3-42 16,0-2-65-16,2-5-93 0,0 5-112 15,0-5-137-15,0 0-188 0,0 0-50 0,7-17 74 16,-1 8-362-16,4-3-427 0</inkml:trace>
  <inkml:trace contextRef="#ctx0" brushRef="#br0" timeOffset="571.71">26390 3035 2965 0,'-4'-4'210'0,"4"4"24"0,0 0 34 0,0 0 27 16,0 0 15-16,0 0-6 0,0-10-17 15,0 10-40-15,11-5-24 0,3 1-26 16,-1 3-16-16,5-3-23 0,-2 1-47 0,4 1-79 16,-4 0-72-16,6 1-81 0,-5 1-94 15,2 0-103-15,-4 1-89 0,2-1-118 0,-1 2-153 16,-5 0 33-16,0 3-400 0,-3 0-519 16</inkml:trace>
  <inkml:trace contextRef="#ctx0" brushRef="#br0" timeOffset="783.95">26469 3178 3032 0,'-12'6'126'0,"-1"-5"40"0,2 3 38 0,6 0 44 15,5-4 41-15,0 0 36 0,-9 5 21 16,9-5-3-16,0 0-24 0,0 0-29 0,0 0-28 16,0 0-22-16,27 3-29 0,-11-3-25 15,4 0-49-15,1-2-74 0,3 1-69 16,-3-1-43-16,-2 0-36 0,0 1-25 0,-2-1-15 15,-4 0-13-15,-1 0-10 16,-2 2-22-16,-1-2-50 0,-9 2-49 0,14-5-60 16,-11 3-71-16,-3 2-110 0,6-6-163 15,-6 6 53-15,4-9-378 0,-4 9-475 0</inkml:trace>
  <inkml:trace contextRef="#ctx0" brushRef="#br0" timeOffset="1549.24">27233 2957 2753 0,'-11'-3'25'0,"11"3"43"0,-11-6 32 16,3 2 55-16,8 4 40 0,-11-9 27 16,5 6 17-16,1-2 15 0,5 5 8 0,-12-13 21 15,6 9-12-15,4-3-14 0,-1 0-6 16,1-2-24-16,2 9-16 0,-2-15-20 15,4 9-25-15,2-5-14 0,-1 2-18 16,5 1-18-16,0 1-10 0,3 0-16 16,2 0-7-16,3 2-6 0,-2 3-8 0,0 0-13 15,-14 2-6-15,31 8-4 0,-16-2-4 16,-3 4-4-16,1 2-3 0,-6 2-2 0,-2 2 10 16,-5 3-16-16,-1-2-2 0,-5 5 0 15,-5 7 12-15,-5 0 5 0,2-3 8 0,-4 2 11 16,1-3 24-16,0 1 19 0,2-4 9 15,3-3 3-15,3-4 0 0,1-3-26 0,7-1-90 16,-3-1 0-16,6-1 0 0,1-3 0 16,5 1 0-16,3 0 0 0,6-2 0 15,3-2 0-15,-4 1 0 0,9-2 0 16,0-1 0-16,-3-1 0 0,3 2 0 16,-1 0 0-16,-5-2 0 0,-2 0 0 0,-4 0 0 15,0 0 0-15,-13 0 0 0,22 0 0 16,-22 0 0-16,13 0 0 0,-13 0 0 0,0 0 0 15,17 0 0-15,-17 0 0 0,0 0 0 16,9 0 0-16,-9 0 0 0,0 0-171 0,10 2-288 16,-10-2-99-16,0 0-122 0,0 0-200 15,0 0 63-15,17 0 102 0,-17 0-615 16,17-2-787-16</inkml:trace>
  <inkml:trace contextRef="#ctx0" brushRef="#br0" timeOffset="2155.79">27790 2867 3554 0,'1'-14'-63'0,"1"9"44"15,-2 5 43-15,5-14 46 16,-3 8 38-16,-2 6 36 0,2-9 29 0,-2 9 9 16,3-9 7-16,-3 9-6 0,4-5-15 15,-4 5-19-15,0 0-12 0,0 0-13 16,0 0 11-16,0 0-1 0,0 0-15 0,2 22-9 16,-4-10-4-16,2 4-13 0,0-2 9 15,0 2-10-15,2 2-3 0,0 0-8 0,1 0-24 16,1-1-2-16,3-2-3 0,-2 1 1 15,3-4-14-15,1 1-7 0,3-2 1 16,-1-1 0-16,0-1-7 0,5-6-1 0,-2 2-7 16,0-5-5-16,1 0-2 15,3-4 1-15,0 2-6 0,-2-5-4 0,3-2 11 16,0-2-11-16,-2 0-2 0,0 0 4 16,-1 1 0-16,-4 2 1 0,-1 2-3 0,-4-1 0 15,0 4-4-15,-1-1 2 0,-6 4 1 16,0 0 0-16,0 0 6 0,0 0 4 0,10 18 6 15,-13-10-7-15,3 4 0 0,-2 2 0 16,1 3 0-16,-1 5 1 0,0 1 4 16,-2 1-9-16,2-2 3 0,1-1 0 0,-1-3-2 15,0 0-1-15,0 1 4 0,-2-4-3 16,4-2 1-16,-1 0 2 0,-1-1-6 0,2-2 0 16,-2-2 1-16,2 1-2 15,0-2 0-15,0-7 6 0,-3 12-6 0,3-5-6 16,0-7 1-16,-4 7-15 0,4-7-47 15,0 0-51-15,-2 10-66 0,2-10-79 16,-1 5-113-16,1-5-159 0,0 0-236 0,0 0 42 16,0 0 96-16,0 0-464 0,0 0-564 15</inkml:trace>
  <inkml:trace contextRef="#ctx0" brushRef="#br0" timeOffset="2969.7">28932 2839 2883 0,'0'0'-46'15,"0"0"47"-15,-1-12 42 0,1 12 49 16,0-7 40-16,0 7 37 0,0-8 20 15,0 8 9-15,0 0-12 0,0 0-17 0,0-11-13 16,0 11-13-16,0 0-4 0,0 0 20 16,0 0-14-16,-4 27-10 0,2-12-11 0,-2 2-4 15,2 0-6-15,1 2-9 0,1 1-2 16,0-1-8-16,1 0-7 0,3 2-8 16,2-1-7-16,-3-4-9 0,4-3-5 0,0 3-7 15,1-5-1-15,1 0-5 16,1-4-3-16,-1-2-6 0,5-1-3 0,1-4-6 0,1 0-5 15,-16 0-7-15,34-5-6 16,-16-4-4-16,4 0 0 0,2-6 3 0,1-1-2 16,-4 3-4-16,-6 2 0 0,-2 1 4 15,-2 3-3-15,1-1-1 0,-4 3-1 16,-3 1-4-16,-5 4 2 0,12-5 2 0,-12 5 3 16,0 0 2-16,0 0 5 0,0 20-1 15,0-7 0-15,-3 2 0 0,0 0 5 0,-1 7 13 16,2 3 1-16,-1-1-9 0,1-2 4 15,2-1-3-15,-2-3-6 0,2 1 1 0,0-1 1 16,-2-1-2-16,2-4-5 0,2-1 0 16,-2-3 0-16,0-1 2 0,2 1-6 15,-2-2 4-15,0-7-3 0,2 12-8 16,-2-12-12-16,2 8-50 0,-2-8-66 16,1 7-78-16,-1-7-120 0,0 0-150 0,2 5-214 15,-2-5-52-15,0 0 82 0,0 0-478 16,0 0-605-16</inkml:trace>
  <inkml:trace contextRef="#ctx0" brushRef="#br0" timeOffset="3484.08">29910 2887 2927 0,'3'-7'-55'0,"-3"7"47"0,0-10 39 16,0 10 30-16,-3-10 23 0,3 10 19 16,-8-7 16-16,8 7-9 0,-14-7 9 0,7 5-7 15,7 2-6-15,-20 0-6 16,20 0-2-16,-32 7-8 0,14-3-5 0,-3 4-13 15,2 1-8-15,2 2-4 0,0 0-7 16,3 1-4-16,5-2 0 0,0 2-3 16,4 1 4-16,1-4-9 0,4 2 0 0,4 3-4 15,4-1 0-15,2 1-6 0,1 1 1 16,1 3-7-16,-1-3-1 0,3 1-2 0,-1-4 3 16,0 6-4-16,-1-2-4 0,-1-1 3 15,0 1 22-15,-3-1 26 0,-2-1 29 16,-5-2 27-16,1 2 15 0,-2-2 18 0,-2-2 8 15,-1 0-4-15,-5 3 2 0,-2-2 9 16,-1-1-5-16,-5 1-8 0,0-1-10 0,-6-1-7 16,1-1-17-16,-1-1-14 15,-1-2-7-15,-2 0-15 0,5-1-5 0,-2-3-17 16,3 1-20-16,2-2-49 0,0-2-77 16,4 1-85-16,-1-1-81 0,5-5-93 15,2 2-122-15,1-4-149 0,3 3-186 0,3-4 53 16,0 10 103-16,9-18-503 0,-2 11-609 15</inkml:trace>
  <inkml:trace contextRef="#ctx0" brushRef="#br0" timeOffset="4085.71">31110 2949 2946 0,'3'-8'-78'0,"3"-1"46"0,-1 4 36 15,-2-2 40-15,-3 7 32 0,10-10 32 0,-9 6 53 16,-1 4 10-16,4-7 15 0,-4 7 3 16,4-6-2-16,-4 6-12 0,0 0-1 15,0 0 6-15,0 0 12 0,0 0 0 0,-36 25 13 16,13-2 15-16,-1-1 5 0,-9 13-5 15,1-2-6-15,-1 9-13 0,2-4-14 0,5-1-13 16,9-7-17-16,-3 4-10 16,9-3-15-16,6-8-11 0,-1-1-12 0,4-3-9 15,2-2-12-15,4 1-8 0,4-3-10 0,-1-1-4 16,5-1-9-16,3-2-7 16,4-3-3-16,-4 0-6 0,4-5-5 0,0-1 3 15,-4-2-5-15,3-2-7 0,-1-3 1 16,-2-3-5-16,0 0 1 0,-2-5 2 0,-3-3-8 15,-1-2 0-15,-3 6-5 0,-4-3 14 16,0 3-4-16,-6 1-2 0,-2 2-4 0,-3-1-2 16,-3 3-2-16,-1 0-10 0,-1 3-3 15,0 2-9-15,-1 2-86 0,-3 0-90 16,4 2-85-16,0-2-103 0,3 2-89 0,-1 3-108 16,2-5-178-16,10 0-56 0,-7 7 72 15,7-7-609-15,0 0-797 0</inkml:trace>
  <inkml:trace contextRef="#ctx0" brushRef="#br0" timeOffset="4520.35">31538 3019 3539 0,'8'-13'-35'0,"0"5"57"0,0-2 19 16,-1 3 28-16,-2 1 40 0,8 1-14 15,-2 1 0-15,1 1-10 0,2 3-8 16,-14 0-6-16,27 3-7 0,-14 2-8 16,1 2-4-16,-1 2-3 0,0-1-4 0,-5 3 0 15,-2 2-7-15,-4-1 1 0,-1 3 2 16,-4 3 9-16,-1 4-2 0,-8 5-2 0,1 1 3 16,2-6-10-16,-2-3 2 0,6 0 0 15,-1-4-8-15,3 1 2 0,1-2-5 16,0-1-1-16,4-1-4 0,-2 2-2 0,0 0 0 15,0 0-3-15,2-1-1 0,0 1-1 16,-1-1 14-16,3 1 4 0,-2-1 17 0,-2-2 12 16,0-2 21-16,0 2 20 15,0-3 29-15,-2 0 22 0,0-1 19 0,0 2 7 16,-1-2 2-16,-3-2-10 0,-2 0-12 16,-1 1-15-16,-1-4-13 0,-2 2-18 15,-1-1-14-15,13-3-5 0,-23 2-13 0,10-2-32 16,13 0-68-16,-26-2-84 0,15-1-88 15,-1-1-103-15,2 3-142 0,1-4-200 0,3-1-200 16,6 6 70-16,-8-6 89 0,8 6-529 16,0 0-667-16</inkml:trace>
  <inkml:trace contextRef="#ctx0" brushRef="#br0" timeOffset="5052">32459 3074 3142 0,'9'-5'-92'15,"-2"0"39"-15,0 3 32 0,-7 2 25 0,7-5 20 16,-7 5 19-16,0 0 25 16,0 0-2-16,0 0 35 0,7 21 22 0,-12-6 24 15,-4 5 13-15,-5 8 12 0,-3 3 12 16,-2 0 8-16,-4 7-11 0,2-9-4 16,2 1-13-16,1 0-14 0,4-3-11 0,1 0-5 15,6-2-19-15,5-6-4 0,2-1-16 16,4-1-12-16,3-3-7 0,2 2-9 0,4-3-9 15,1-3-7-15,-2-3-7 0,6-3-6 16,-3-3-1-16,-1 1-5 0,0-4 6 16,2-3-6-16,-3-2 26 0,1-8 42 15,-3-1 40-15,-4-3 20 0,1-6 14 16,-8 1 15-16,-4-13 6 0,-3-1-2 0,-11-5-12 16,-4 3-8-16,-7 6-4 0,8 7-10 15,-2 3-14-15,3 3-72 0,2 6-73 16,5 2 0-16,3 5 0 0,1 0 0 0,1 2 0 15,5-1 0-15,3 7 0 0,-6-7 0 16,6 7 0-16,0 0 0 0,9-8 0 0,-9 8 0 16,25-3-250-16,-1 1-346 0,5 4-237 15,14 1-76-15,-2 0 79 0,16 8-793 16,3 3-1063-16</inkml:trace>
  <inkml:trace contextRef="#ctx0" brushRef="#br0" timeOffset="5468.44">32981 3089 4305 0,'-6'-11'-77'0,"2"4"67"15,2 0 49-15,2 7 11 0,8-11-3 0,-1 6-4 16,4 1-3-16,5 0-4 16,2 2-1-16,2 2-7 0,-4 2-2 0,2 0-4 15,0 2-7-15,0 1 0 0,2 5-2 16,-9 0 1-16,2 3 3 0,-3 3 2 15,-5-3 8-15,-5 2 22 0,-2 2 13 0,-3 4 11 0,-6 4 8 16,-5 0 2-16,-1 0 5 16,0-2 1-16,2 1 2 0,-4-1-1 0,6-4 13 15,3-3-5-15,2 2-2 0,1-2-3 16,-2-3-2-16,8 1-6 0,-3-2-4 16,2 1-2-16,2 1 2 0,0-2-3 15,2 0-4-15,0 2 25 0,0 1-4 0,-1 2 17 16,-1-5 2-16,0 3-3 0,-1-2 12 15,-1 4 12-15,-4-3 12 0,1-1 5 0,-1 1 7 16,-3-2 4-16,-5 0-8 0,-1-1-5 16,-4 1-43-16,-1-4-107 0,-2-3 0 0,3-1 0 15,-8-2 0-15,4-2 0 16,-1-2 0-16,-1-2 0 0,2-1 0 0,0 0-305 16,6 2-310-16,-2-4-300 0,2-1 18 15,3 4 105-15,1 2-795 0,0 0-1029 16</inkml:trace>
  <inkml:trace contextRef="#ctx0" brushRef="#br0" timeOffset="6788.54">25572 4511 1287 0,'9'-4'474'0,"-9"4"-119"0,11-3-61 0,-11 3-24 15,7-4-1-15,-7 4-20 0,0 0-15 16,10-8-8-16,-10 8 11 0,6-5 2 0,-6 5 3 16,0 0-8-16,6-7-8 0,-6 7-12 15,0 0-7-15,3-9-22 0,-3 9-13 16,4-7-19-16,-4 7-14 0,2-9-16 16,-2 3-12-16,0 6-8 0,0-15 0 15,0 6-7-15,-4-2-7 0,0 0-10 0,3-1-7 16,-5 0 7-16,-2 0-3 0,-2 2-8 15,3-1-11-15,-7 2-6 0,1 3-6 0,-3 1-23 16,0 5-8-16,-5 2 2 0,-3 1-1 16,-11 9-7-16,-11 5 3 0,7 5 1 0,-2 2 4 15,3 2-6-15,4 2-1 0,11-4-2 16,2-2 7-16,4 2-5 0,8-5 2 16,5 0-3-16,1-5 4 0,8 4-1 15,4 1-4-15,9 3 7 0,6-1-1 0,4 1-3 16,3-1 3-16,-1-2-6 0,3-1 5 15,-7 1-2-15,-1-1 0 0,0-1-4 16,-6-2 24-16,-4-1 33 0,-4 1 25 0,0 2 24 16,-4-3 16-16,-3-4 8 0,-2 2 17 15,-2 0-37-15,-4 3-116 0,-2-4 0 0,-6 3 0 16,-1 0 0-16,0-2 0 16,-6-1 0-16,-2-2 0 0,-8 2 0 0,4-5 0 0,3-3 0 15,3 0 0-15,-3-3 0 0,6-1 0 16,-4-2 0-16,6-2 0 0,-4 0 0 15,3-2 0-15,3-2 0 0,3 0 0 16,2 4 0-16,3-3 0 0,-3 1-139 0,7 7-456 16,4-10-105-16,5 3-131 0,0 1-4 15,6 2 83-15,2-1-724 0,2 3-923 0</inkml:trace>
  <inkml:trace contextRef="#ctx0" brushRef="#br0" timeOffset="7135.46">25626 4931 3903 0,'0'0'-54'0,"0"0"53"0,18-5 44 0,-18 5 43 16,14-5 33-16,-6 4 20 0,4-2-3 16,-12 3-6-16,20-1-8 0,-20 1-12 0,27 4-11 15,-13-1-10-15,-3 0-8 16,3 6 3-16,-5-1 18 0,0 2 18 0,-3 3 19 16,-3-2 24-16,-3 3 3 0,-1-2 28 15,-5 5 19-15,-1 0 20 0,-3 2 13 0,-2-1 11 16,1-1 11-16,2-4 1 0,1 1 9 15,0-4-2-15,5 1-95 0,-1-5-181 16,0 1 0-16,4-7 0 0,0 12 0 0,0-12 0 16,11 11 0-16,0-8 0 0,1 0 0 15,1 1 0-15,5-3 0 0,0-1 0 0,2 2 0 16,-1-2 0-16,3 0 0 16,0-2 0-16,-1 1 0 0,-5-2 0 0,2 3 0 15,-3-1 0-15,-1 1 0 0,-5-2 0 16,-9 2 0-16,18 2 0 0,-18-2 0 0,11 0-356 15,-11 0-231-15,0 0-115 0,0 0-183 16,0 0 77-16,0 0 84 0,11 0-680 0,-11 0-857 16</inkml:trace>
  <inkml:trace contextRef="#ctx0" brushRef="#br0" timeOffset="7355.09">26533 4677 4315 0,'-6'-3'229'0,"6"3"31"16,-8-5 31-16,8 5 22 0,0 0 4 15,0 0-17-15,0 0-27 0,0 0-28 16,0 0-27-16,20-5-22 0,-20 5-28 0,27 2-83 16,-14-2-100-16,2 1-102 0,2 2-102 15,-1 1-120-15,0-1-145 0,2 1-176 0,-5-1-116 16,1 4 61-16,-2 0-606 0,1 0-779 15</inkml:trace>
  <inkml:trace contextRef="#ctx0" brushRef="#br0" timeOffset="7577.42">26518 4895 3942 0,'-18'5'217'0,"5"-1"54"0,2-1 23 0,3-1 61 15,8-2 35-15,-11 3 21 0,11-3 10 16,0 0-24-16,0 0-32 0,0 0-35 0,0 0-36 15,0 0-29-15,0 0-27 0,34 5-237 16,-19-5-1-16,0 0 0 0,5 0 0 0,-6 0 0 16,4 0 0-16,-1 3-226 0,-4-6-171 15,0 3-86-15,-1 3-70 0,-12-3-103 0,19 0-151 16,-19 0 47-16,17 0-706 0,-7-3-913 16</inkml:trace>
  <inkml:trace contextRef="#ctx0" brushRef="#br0" timeOffset="8189.05">27438 4573 3784 0,'0'0'-127'0,"-2"-12"51"16,2 5 52-16,0 7 53 0,-2-12 50 0,0 6 44 15,2 6 27-15,-2-9 33 0,2 9 23 16,-2-8 11-16,2 8 3 0,0 0-5 0,0 0 1 16,0 0 60-16,0 0 13 0,0 0 13 15,-1 31-3-15,-2-7-10 0,3 2-4 0,-4 13 0 16,2 1-1-16,0 3-7 0,-3-2-25 16,3 2-94-16,-2-4-158 0,2 1 0 15,1-4 0-15,-1-7 0 0,-5-4 0 16,5-2 0-16,1-1 0 0,-3-3 0 0,2-2 0 15,-2-1 0-15,3-4 0 0,1-2 0 16,-2-1 0-16,2-1 0 0,0-8 0 0,0 9 0 16,0-9 0-16,0 0-353 0,0 0-214 15,0 0-105-15,0 0-179 0,26-22 39 0,-13 8 75 16,7-7-691-16,3-1-879 0</inkml:trace>
  <inkml:trace contextRef="#ctx0" brushRef="#br0" timeOffset="8531.36">27771 4635 3811 0,'-14'-9'66'0,"5"4"64"15,0 1 51-15,9 4 37 0,-10-5 29 16,10 5 22-16,-8-3 18 0,8 3-2 0,0 0-13 16,0 0-21-16,0 0-23 0,0 0-21 15,45 3-21-15,-23 1-18 0,5 1-18 0,7 4-17 16,-4-2-16-16,-5 4-11 0,-5 0-11 15,-6 0-9-15,4 5-2 0,-7 1 1 16,-4 2 16-16,-3 3 23 0,-1 1 23 0,-3-3 10 16,-3 6-157-16,-2 6 0 0,-1 1 0 15,-3-1 0-15,1 3 0 0,0-3 0 16,-1-2 0-16,1-5 0 0,5-4 0 16,-6 0 0-16,8-6 0 0,-3-2 0 0,2-1 0 15,-2-1 0-15,2-2 0 0,2-1 0 16,-1-1 0-16,1-7 0 0,-2 10 0 0,2-10 0 15,-2 7 0-15,2-7 0 0,0 7 0 16,0-7-390-16,0 0-555 0,7 4 17 0,-7-4 95 16,0 0-900-16,0 0-1165 0</inkml:trace>
  <inkml:trace contextRef="#ctx0" brushRef="#br0" timeOffset="9088.59">28758 4641 4506 0,'-8'-9'-57'0,"2"1"61"16,0 1 36-16,5-1 24 15,1 8 34-15,1-12 29 0,-1 12 22 0,8-12 11 0,-2 5-5 16,3 2-19-16,3 0 7 16,0 1-14-16,2 1-12 0,6 1-9 0,-4 0-12 15,2 2-10-15,0 2-2 0,2 2-15 16,-3-1-5-16,4 4-7 0,-2 1-4 0,-6 1-8 16,3 0 2-16,-5 1 11 0,-3 0 10 15,0 1 20-15,-3 0 14 0,-3 0 14 0,-2 1 11 16,-4-1 3-16,-1 5-7 0,-6 1 4 15,4-1-3-15,0-1-4 0,-1-1-4 16,2 0 1-16,0-4-7 0,4 2-1 16,2-2-33-16,-1-2-76 0,2 3 0 0,1-2 0 15,7 1 0-15,-2 0 0 0,0 0 0 0,4 3 0 16,3-2 0-16,-1 3 0 16,-1 0 0-16,-1 0 0 0,0 1 0 0,-4-1 0 15,-1 1 0-15,-5 0 0 0,-1 0 0 16,0 1 0-16,-3 0 0 0,-6 3 0 0,0-4 0 15,-2 1 0-15,-1-3 0 0,-5 3 0 16,2-4 0-16,-2 0 0 0,-4-3 0 0,0 0 0 16,0-2 0-16,4-1 0 0,-5-3 0 15,6-1 0-15,-4-4 0 0,4-1 0 0,-2-5 0 16,2-2 0-16,2 0 0 0,4-2 0 16,5-2 0-16,3-1-452 0,2 0-550 15,2-1 73-15,5-3-1046 0,4 0-1394 16</inkml:trace>
  <inkml:trace contextRef="#ctx0" brushRef="#br0" timeOffset="9390.83">29393 4559 5132 0,'-2'-14'-47'15,"1"5"80"-15,1 2 56 0,0 7 36 0,-2-8 27 16,2 8 21-16,0 0 20 0,0 0 28 15,0 0 8-15,0 0-18 0,5 38-20 16,0-12-17-16,-3 10-18 0,0 3-12 16,-4 3-15-16,0 0-8 0,-3 3-10 15,0 8-9-15,-3-2-10 0,3 1-24 0,-2-11 2 16,0-2-7-16,0-3-6 0,-3-5-6 16,7-5-7-16,-1-5-5 0,-1-5-1 0,4-3-8 15,-1-2-30-15,2-2 0 0,-2-2 0 16,2-7-106-16,0 0-66 0,2 9-57 15,-2-9-76-15,0 0-93 0,0 0-108 0,0 0-150 16,0 0-148-16,19-19 52 0,-13 13-698 0,-5 0-899 16</inkml:trace>
  <inkml:trace contextRef="#ctx0" brushRef="#br0" timeOffset="9915.67">30557 4662 3779 0,'6'-9'-133'0,"-1"1"49"0,-4 0 48 0,1 2 47 16,-2 6 39-16,4-12 35 0,-4 12 10 16,0-9 21-16,0 9 6 0,-6-8 1 0,6 8 7 15,-17-2 10-15,2 2 7 0,15 0 3 16,-35 9-5-16,15-2-13 0,-9 5-9 16,8-1-9-16,-1 2-11 0,0 2-12 0,7 0-7 15,2 0-8-15,7-2-7 0,1-1-5 16,8 0-8-16,3 3-5 0,1 0-7 15,6 3-4-15,5 3-1 0,1-1-6 16,-2 0-3-16,2 3-2 0,1-1 20 0,-4-3 15 16,-7-2 12-16,3 0 42 0,-4 2 29 15,-3-2 25-15,-5 1 21 0,0 0 13 0,-3 3 6 16,-7-2 1-16,2 0-1 0,-9 5-2 16,-2-4-8-16,2-4-88 0,0-5-113 15,-3 1 0-15,2-1 0 0,-3-2 0 0,-1-3 0 16,0-1 0-16,5-1 0 0,-2-2 0 15,4-2 0-15,0-2 0 0,-1-3 0 16,1-2 0-16,5-3 0 0,3-4-64 16,3 1-484-16,2-3-174 0,6-5-191 0,3 2 60 15,7-6 103-15,5 1-726 0,4-1-925 16</inkml:trace>
  <inkml:trace contextRef="#ctx0" brushRef="#br0" timeOffset="10259.62">30823 4811 3978 0,'0'0'-11'0,"0"0"59"0,0 0 60 15,-43 12 43-15,32-3 42 0,-2 4 29 16,-1 5 13-16,-1 4 2 0,1-2 3 0,7-2-27 16,0 0-9-16,5 0-21 0,0-2-9 15,2 0-18-15,2 0-34 0,5-1-12 16,1-1-11-16,6-1-8 0,0-1-7 15,2-3-13-15,2-2-5 0,0 0-9 0,0-6-6 16,2-1 2-16,-3-1-4 0,2-1 6 16,-2-3 3-16,-2 0 9 0,-1-3 11 0,1-3 12 15,-1-3-3-15,-1-1-6 0,-6-4-2 16,1-4-8-16,-2 1-7 0,-4-2-9 0,-4 4-7 16,-2-3-7-16,-4 3-8 0,-1-1-34 15,-8-1-74-15,-2 6-80 0,5 8-84 0,1 1-94 16,0 4-126-16,-1-1-179 15,1 3-224-15,3-1 77 0,1 0 85 0,9 2-607 16,0 0-766-16</inkml:trace>
  <inkml:trace contextRef="#ctx0" brushRef="#br0" timeOffset="11317.45">31800 4816 3311 0,'5'4'-47'0,"-5"-4"64"15,13 3 52-15,-13-3 39 0,0 0 32 16,14 2 38-16,-14-2 15 0,0 0 10 16,17 0 8-16,-17 0 2 0,17-2 1 15,-17 2 3-15,15-2-7 0,-15 2 0 0,16-3-8 16,-16 3-13-16,17-4-14 0,-9 3 2 16,-1-3-12-16,-7 4-10 0,13-7-14 0,-7 1-10 15,2-1-3-15,-4 0-15 0,-1-4-10 16,1 1-9-16,0-2-12 0,-2 0-4 15,-1-1-8-15,-1-1-6 0,0 2-13 0,-1 1-2 16,-1-1-11-16,-4 4 3 0,-1 0-12 16,-3 2 2-16,0 3-5 0,-2 1-7 0,12 2 4 15,-35 5-7-15,16 1-2 0,-2 1 3 16,0 2-5-16,6 2 0 0,0 3-2 0,1 0 1 16,3 3 1-16,4-4-1 15,2 4 1-15,5-1 0 0,5 5-6 0,6 6 1 16,0 0 2-16,4-1-3 0,4 1 3 15,2 3-4-15,0-3 1 0,0 2-2 0,4 7 4 16,-6-7-2-16,-2-1 8 0,-2 1 25 16,-5-1 19-16,-5-5-4 0,-3-5-54 15,-2 0 0-15,-6-1 0 0,-5 2 0 0,-1-2 0 16,-4 4 0-16,-9-4 0 0,0-1 0 16,-2-1 0-16,-3-3 0 0,4-5 0 0,-1-2 0 15,2-2 0-15,-4-2 0 0,3 2 0 16,2-3 0-16,4-3 0 0,1 2 0 0,-1-3 0 15,4-4 0-15,3 0 0 16,1-1 0-16,3-1 0 0,5 0 0 0,0-1 0 16,1 1 0-16,6 2 0 0,-1-1-352 15,4-1-653-15,3 0 69 0,3 0 100 0,4 2-886 16,6 0-1154-16</inkml:trace>
  <inkml:trace contextRef="#ctx0" brushRef="#br0" timeOffset="11689.33">32767 4732 4990 0,'-4'-12'9'0,"3"2"70"16,-5 3 45-16,1 2 64 0,5 5 49 15,-14-1 30-15,14 1 21 0,-27 13 10 0,4 6-4 16,-10 10-2-16,3 4-7 0,-2 6 15 15,-1 2-4-15,1 5-52 0,0 4-244 0,1 1 0 16,2-2 0-16,6-2 0 0,7 0 0 16,-2-1 0-16,11-10 0 0,-1-1 0 15,8-10 0-15,0-3 0 0,6-1 0 0,-1-4 0 16,9-1 0-16,-1-4 0 0,1-4 0 16,3-3 0-16,-1-1 0 0,-2-4 0 15,2 0 0-15,-16 0 0 0,26-9 0 0,-16 4 0 16,-3-5 0-16,1-4 0 0,-5 2 0 15,-1 0 0-15,-4-2 0 0,-1 0 0 16,-5-1 0-16,-1 3 0 0,-3 2 0 0,-3-1 0 16,0 1 0-16,-2 3 0 0,3 6 0 15,-45-8-865-15,35 8-122 0,6 4 112 16,4 4-983-16,0-2-1284 0</inkml:trace>
  <inkml:trace contextRef="#ctx0" brushRef="#br0" timeOffset="16313.05">24959 2328 1487 0,'0'0'603'15,"-5"5"-116"-15,5-5-68 0,0 0-23 0,0 7-12 16,0-7 12-16,0 0-13 0,0 0-30 15,12 8 5-15,-12-8-3 0,0 0-10 16,22 0-21-16,-22 0-17 0,23-3-20 0,-12 2-28 16,5-3-23-16,-2 1-19 0,6 1-23 15,-3-3-15-15,0 0-19 0,-1 0-98 16,-2-2-62-16,6-2 0 0,-4-2 0 0,-2-4 0 16,5-5 0-16,-3 1 0 0,-7 0 0 15,3-6 0-15,-3-5 0 0,-3 3 0 16,-1-4 0-16,1 4 0 0,-4 4 0 0,0 4 0 15,2 4 0-15,-2 1 0 0,-2 1 0 16,2 0 0-16,-2 3 0 0,1 1 0 16,-1 3 0-16,0 1 0 0,0 5 0 0,0 0 0 15,0 0 0-15,0 0 0 0,0 0 0 16,-11 20 0-16,11-4 0 0,0 4 0 0,2 6 0 16,4 10 0-16,-1 2 0 0,5-2 0 15,0 0 0-15,1-4 0 0,2-1 0 0,-1-4 0 16,-1-4 0-16,-2-4 0 0,-1-7 0 15,3 3 0-15,1-4 0 0,-4-3 0 16,-1-3 0-16,2 0 0 0,-3-5 0 0,2 2 0 16,-8-2-145-16,15-5-286 15,-9 2-82-15,2-4-90 0,-2 0-144 0,-3-4-109 16,-1 0 85-16,0-2-632 0,-2 0-855 16</inkml:trace>
  <inkml:trace contextRef="#ctx0" brushRef="#br0" timeOffset="16933.14">25355 1464 3543 0,'-13'-5'-78'0,"13"5"73"0,-12-4 57 0,12 4 72 16,0 0 54-16,0 0 46 0,-9-1 41 15,9 1 50-15,0 0 11 0,0 0 14 16,0 0 0-16,-13-3 1 0,13 3-7 15,0 0-7-15,-10-4-21 0,10 4-12 0,0 0-21 16,0 0-6-16,-9-3-17 0,9 3-75 16,0 0-175-16,0 0 0 0,-8-6 0 15,8 6 0-15,0 0 0 0,0 0 0 0,-5-7 0 16,5 7 0-16,0 0 0 0,0 0 0 16,0 0 0-16,-19 0 0 0,19 0 0 0,-24 7 0 15,12 0 0-15,-8 2 0 0,-2 6 0 16,4-1 0-16,-5 5 0 0,10-4 0 0,4 1 0 15,1-3 0-15,2-2 0 0,4 1 0 16,1 0 0-16,1-1 0 0,1 0 0 16,7-1 0-16,-3-1 0 0,7-3 0 15,1 0 0-15,1-5 0 0,1-1 0 16,1-3 0-16,-2-1 0 0,2 0 0 0,-3-1 0 16,1-4 0-16,-5 2 0 0,0-4 0 15,-1 0 0-15,-4 0 0 0,2-1 0 0,-4-1 0 16,0 1 0-16,-2 2 0 0,0-1 0 15,0 2 0-15,-4 4 0 0,-2-1 0 0,6 6 0 16,-17-1 0-16,17 1 0 0,-25 9 0 16,14-4 0-16,-5 2-656 0,3 0-378 15,4 0 103-15,2 0 102 0,0 1-783 16,3-3-1053-16</inkml:trace>
  <inkml:trace contextRef="#ctx0" brushRef="#br0" timeOffset="17955.48">24308 4843 4194 0,'0'0'6'0,"0"0"69"0,-11 2 43 0,11-2 29 16,0 0 35-16,0 0 28 0,-11 2 32 15,11-2 24-15,0 0 20 0,0 0 3 0,0 0 2 16,0 0-10-16,0 0-10 0,0 0-7 16,0 0-11-16,25-10-14 0,-25 10-11 0,16-5-18 15,-8 3-71-15,-8 2-139 0,9-3 0 16,-9 3 0-16,0 0 0 0,0 0 0 15,19 7 0-15,-11-1 0 0,-5 6 0 16,7 6 0-16,-4 0 0 0,-2 6 0 16,-1 11 0-16,3 2 0 0,-4 4 0 0,1-2 0 15,-3 3 0-15,0 1 0 0,-5 0 0 16,1-3 0-16,2 2 0 0,-3-6 0 0,-3 0 0 16,1-2 0-16,-1-3 0 0,0-7 0 15,5-4 0-15,-5-4 0 0,2-2 0 0,-2 0 0 16,-1-4 0-16,4-2 0 0,-7 1 0 15,2-4 0-15,-3-1 0 0,1-3 0 0,0-1 0 16,12 0 0-16,-35-5 0 0,18 2 0 16,-2-2 0-16,2-2 0 0,-3 0 0 0,4-2 0 15,-4-1 0-15,6-2 0 16,0-1 0-16,3-2 0 0,0-1 0 0,2-3 0 16,5-2-49-16,1-1-1019 0,3-2 115 15,0 0-1129-15,3 0-1493 0</inkml:trace>
  <inkml:trace contextRef="#ctx0" brushRef="#br0" timeOffset="18415.14">24451 4468 5989 0,'-4'-7'-52'0,"4"7"77"0,-2-9 66 16,2 9 59-16,-3-11 36 0,3 11 20 16,0-10 1-16,0 10-4 0,2-9-1 15,-2 9-2-15,0-9-7 0,0 9-2 0,0-8 1 16,0 8-10-16,0 0-156 0,-2-10-26 16,2 10 0-16,0 0 0 0,0 0 0 0,-2-9 0 15,2 9 0-15,0 0 0 0,0 0 0 16,0 0 0-16,0 0 0 0,0 0 0 0,-32 12 0 15,21-7 0-15,6 2 0 16,-3 1 0-16,3-1 0 0,-2 0 0 0,6 2 0 16,1-2 0-16,0-7 0 0,3 15 0 15,6-9 0-15,2 2 0 0,3-1 0 0,0-4 0 16,4-1 0-16,-3 0 0 0,-1-1 0 16,-2-1 0-16,-12 0 0 0,24-1 0 0,-24 1 0 15,16-2 0-15,-16 2 0 0,14-2 0 16,-14 2 0-16,7-5 0 0,-1 2 0 15,-6 3 0-15,0 0 0 0,4-6 0 0,-4 6 0 16,0 0 0-16,0 0-560 0,0 0-166 16,0 0-213-16,-21 19 85 0,17-12 89 15,0-2-713-15,4-5-927 0</inkml:trace>
  <inkml:trace contextRef="#ctx0" brushRef="#br0" timeOffset="18647.25">24840 4679 3950 0,'-10'5'144'0,"4"-2"64"15,6-3 54-15,-7 6 71 0,7-6 40 16,0 0 32-16,-6 5 5 0,6-5 7 0,0 0-11 16,0 0-17-16,0 0-43 0,0 0-37 15,33-1-70-15,-33 1-239 0,26-8 0 16,-7 5 0-16,-3-1 0 0,-2-1 0 0,4 0 0 15,-1 0-206-15,-4 2-233 0,-2-2-93 16,1 1-77-16,-2 2-123 0,-10 2-92 0,0 0 85 16,11 6-659-16,-11-6-850 0</inkml:trace>
  <inkml:trace contextRef="#ctx0" brushRef="#br0" timeOffset="18882.02">24756 4871 3693 0,'-14'5'111'0,"7"0"91"16,-3-1 71-16,10-4 85 0,-7 5 51 15,7-5 52-15,-8 3 43 0,8-3 32 16,0 0-5-16,0 0-24 0,0 0-36 16,28 4-336-16,-8-6-135 0,-4 0 0 0,6 1 0 15,-1-1 0-15,2-2 0 0,-5 0 0 16,0 2 0-16,-5 0 0 0,1 0 0 0,-3 0 0 16,-11 2 0-16,17-1 0 0,-17 1 0 15,11-3 0-15,-11 3 0 0,12-2 0 16,-12 2 0-16,0 0 0 0,5-4 0 0,-5 4 0 15,0 0-564-15,0 0-451 0,0 0 109 16,0 0-1035-16,0 0-1360 0</inkml:trace>
  <inkml:trace contextRef="#ctx0" brushRef="#br0" timeOffset="20387.48">26005 7328 875 0,'0'0'416'15,"-2"-10"-121"-15,0 5-42 0,2 5-13 16,-4-9-8-16,4 9-28 0,-1-7-16 0,1 7-25 16,0 0-3-16,0 0 19 0,0 0 12 15,0 0 16-15,-15 27 4 0,8-12 1 16,4 5 0-16,-3 4 8 0,2 0-3 16,3 2-3-16,1 1 2 0,0-3-5 0,0 0-3 15,1-3-19-15,1-1-4 0,4 1-5 16,-1-8-3-16,4 3-9 0,-2-4-6 0,2 1-9 15,1-5-10-15,0-1-10 0,1-4-10 16,3-1-9-16,-14-2-9 0,24-4-6 0,-10 0-1 16,0 0 0-16,-2-1 4 0,-1-1 1 15,0 3 1-15,0-1-4 0,-11 4-11 0,13-5-47 16,-13 5-42-16,12-1 0 0,-12 1 0 16,0 0 0-16,11 10 0 0,-6-3 0 0,1 1 0 15,0 1 0-15,3 0 0 0,1 1 0 16,2-1 0-16,-1-2 0 0,4-1 0 15,-2-1 0-15,4-2 0 0,-1-1 0 0,-1-2 0 16,2-2 0-16,0-1 0 0,-2-4 0 16,5 0 0-16,-4-4 0 0,0-1 0 15,-3-3 0-15,1 0 0 0,-3-2 0 16,-2-2 0-16,0-1 0 0,0-11 0 0,-4-1 0 16,-1-3 0-16,0-1 0 0,-1 0 0 15,-3 11 0-15,2 4 0 0,-2 4 0 0,0 3 0 16,0 2 0-16,-2 7 0 0,2 5-3 15,-5-2-431-15,5 2-105 0,0 0-136 0,-15 14-204 16,10-6 74-16,4 1 82 0,1 0-683 16,1-1-857-16</inkml:trace>
  <inkml:trace contextRef="#ctx0" brushRef="#br0" timeOffset="20836.68">26914 7085 3956 0,'-2'-17'73'0,"-4"5"45"0,5-1 50 0,-4 5 46 16,3 1 22-16,-2 0 5 0,4 7-11 16,-1-10-18-16,1 10-15 0,0 0 12 15,0 0 5-15,-13 19-5 0,5 0-17 16,4 11-8-16,-4 6-20 0,5 6-12 0,-1-1-13 16,-2 14-16-16,5-9-9 0,-6 9-14 15,3-12-8-15,2 0-9 0,-1-4-9 16,1-1-9-16,-2-2-3 0,2-10-7 0,2-6-6 15,-1-5-3-15,-1-1-5 0,2-2-1 16,0-3 1-16,2-1-2 0,-2-8-4 0,1 9-11 16,-1-9-24-16,0 0 0 0,0 0 0 15,25-22 0-15,-14 6 0 0,3 2 0 16,-1 1 0-16,-2-2 0 0,1 6 0 16,-2 2 0-16,-3-2 0 0,1 4 0 0,2 3 0 0,-10 2 0 15,18 2 0-15,-18-2 0 0,21 13 0 16,-12-3 0-16,3 0 0 0,-2 2 0 0,-1 0 0 15,-3 2 0-15,4-1 0 0,-5-1 0 16,3 2 0-16,-5-3 0 0,4-2-18 16,-4 0-164-16,1 0-46 0,2-2-49 15,-3-1-49-15,-1-1-55 0,2 1-56 0,1-3-62 16,-5-3-66-16,0 0-59 0,0 0-39 16,0 0 21-16,12-10-497 0,-2 0-607 15</inkml:trace>
  <inkml:trace contextRef="#ctx0" brushRef="#br0" timeOffset="21002.17">27247 7520 2895 0,'10'-9'-40'0,"-3"1"83"0,-2 1 63 16,-2 2 54-16,3 0 32 0,-6 5 27 16,5-7 21-16,-5 7 12 0,0 0 3 0,0 0-12 15,0 0-22-15,17 17-17 0,-14-6-22 16,1 4-16-16,-3 2-15 0,-1 0-34 16,0 1-54-16,0 2-59 0,2-1-56 15,-2-2-62-15,2-1-75 0,0-1-69 0,0-2-62 16,0-4-68-16,-1-2-74 0,3 0-75 15,0-3-31-15,-4-4-379 0,0 0-427 0</inkml:trace>
  <inkml:trace contextRef="#ctx0" brushRef="#br0" timeOffset="21153.27">27403 7246 2615 0,'-1'-12'21'15,"-1"3"39"-15,0 2 19 0,0 0-4 16,2 7 0-16,0 0-7 0,-3-9-13 0,3 9-5 15,0 0-13-15,0 0-35 0,0-6-56 16,0 6-83-16,0 0-112 0,0 0-167 0,0 0-49 16,0 0-153-16,16 17-116 0</inkml:trace>
  <inkml:trace contextRef="#ctx0" brushRef="#br0" timeOffset="21408.81">27546 7030 2176 0,'4'-26'291'0,"4"4"19"0,-5 5 16 16,-1 5 8-16,2-1 5 16,-2 7-10-16,0-1-20 0,-2 7-2 0,0 0-2 15,0 0-19-15,21 17-22 0,-14 13-24 16,1 9-23-16,-4 14-16 0,-4 3-22 0,0 6-12 16,-2 1-23-16,-2 3-17 0,-4-1-11 15,1 0-12-15,0-2-12 0,-2-8-10 0,0-3-20 16,5-11-33-16,-1-5-40 0,-1-2-46 15,5-8-47-15,-2-7-49 0,1-4-48 0,2-3-70 16,2-5-97-16,1-2-87 0,-3-5-135 16,7 2-143-16,-7-2 53 0,15-10-583 0,-3-1-723 15</inkml:trace>
  <inkml:trace contextRef="#ctx0" brushRef="#br0" timeOffset="21814.4">27973 7606 3611 0,'0'0'119'0,"0"0"42"15,0 0 30-15,0 0 38 0,0 0 22 0,0 0 20 16,0 0-7-16,0 0-16 0,0 0-19 16,24-14-17-16,-14 7-23 0,0 2-12 15,-3 0-17-15,2-1-8 0,2-2-17 16,-4 0-5-16,0 1 0 0,-1 0 4 0,1 0-2 15,-2-1-1-15,-3 1-6 0,0 0-19 16,-2 7-12-16,-4-12-11 0,4 12-14 0,-18-5-5 16,6 5-9-16,-12 5-6 0,-6 5-2 15,-2 6-4-15,-3 1 10 0,7 3 15 0,1 4 11 16,2 2-79-16,4 3 0 0,8 1 0 16,4-3 0-16,5-3 0 0,4-2 0 15,4-1 0-15,1-1 0 0,10 4 0 16,4-1 0-16,3-4 0 0,0-2 0 0,1-5 0 15,-4-5 0-15,3 1 0 0,-4-3 0 0,1-1 0 16,-2-4 0-16,-1 1 0 16,-2-2 0-16,0 1 0 0,-4 0 0 0,-10 0 0 15,17 0 0-15,-17 0-132 0,9 0-569 16,-9 0-201-16,0 0 29 0,0 0 80 0,-12 14-836 16,3-7-1068-16</inkml:trace>
  <inkml:trace contextRef="#ctx0" brushRef="#br0" timeOffset="25207.67">28876 6989 4106 0,'-5'-7'-148'0,"0"0"49"16,-1 2 32-16,3 0 32 0,-1 0 27 15,4 5 52-15,-7-11 30 0,0 8 1 0,7 3 3 16,-15-4-1-16,15 4 7 0,-21 14 7 15,-1 7 25-15,-9 13 21 0,3 11 19 0,-7 6 11 16,-7 19 17-16,2 11 9 0,6 3 10 16,4 3 26-16,1 3-8 0,8-3-14 15,8-15-6-15,3-2-16 0,8 2-11 16,2-3-14-16,8-6-12 0,5-4-13 0,5-5-7 16,2-4-13-16,5-4-9 0,0-6-5 0,2-5-11 15,-5-10-5-15,1-3-5 16,-5-6-1-16,-6-4 5 0,0-3 0 0,1-3-1 15,-2-1-15-15,1 1-68 0,-2-3 0 16,-1 0 0-16,-3-1 0 0,2 2 0 0,-8-4 0 16,11 3 0-16,-11-3 0 0,9 6 0 15,-9-6-191-15,7 2-84 0,-7-2-93 0,0 0-103 16,0 0-105-16,0 0-146 0,0 0-64 16,0 0 78-16,0 0-684 0,0 0-846 0</inkml:trace>
  <inkml:trace contextRef="#ctx0" brushRef="#br0" timeOffset="26315.58">29641 7328 3458 0,'0'0'-155'0,"6"-3"67"16,-6 3 52-16,0 0 45 0,0 0 40 0,0 0 44 16,0 0 31-16,0 0 24 0,0 0 19 15,0 0 9-15,0 0 3 0,0 0 8 16,0 0 3-16,0 0-3 0,4-9-1 0,-4 9-1 16,0 0-5-16,0 0 20 0,0 0-24 15,0 0 0-15,0 0 10 0,0 0-11 0,0 0 0 16,0 0-1-16,0 0-20 0,-7-12-14 15,7 12-17-15,-9-10-10 0,6 5-13 0,-1-4-10 16,-2 3-8-16,-3-3-5 0,-1 2-12 16,-1-2-10-16,-1 2-10 0,-5 4 0 15,0 2-11-15,2-1-2 0,-12 4 4 0,2 2-14 16,-7 5 1-16,0 3-1 0,1 5-8 16,2 0-2-16,5 4-1 0,3 3-1 15,4 0-3-15,4 3-3 0,3 2 0 0,6-5-1 16,6 1-2-16,1-1-1 0,13 6 1 0,2-1 3 15,2 0 0-15,10 2-5 16,3-1-1-16,-6-6 10 0,-1-2-8 0,-1 1 0 16,-2-5 4-16,-2 1 0 0,-2-4 2 15,-6-1 19-15,-1 0 18 0,-1 1 22 0,-2-3 41 16,0 0-7-16,-6 1-99 0,-3-2 0 16,0-2 0-16,-6 3 0 0,0 0 0 0,-5-2 0 15,0 0 0-15,-4 1 0 16,0-1 0-16,-5-1 0 0,3-1 0 0,2-1 0 15,-3-2 0-15,4-1 0 0,-4-3 0 16,2-1 0-16,2-1 0 0,-1-3 0 0,3 1 0 16,-1-2 0-16,4 0 0 0,-1-1 0 15,4 1 0-15,2-2 0 0,2 0-123 0,2 7-515 16,4-10-118-16,2 3-134 0,2 2 63 16,-1 0-859-16,4 0-1121 0</inkml:trace>
  <inkml:trace contextRef="#ctx0" brushRef="#br0" timeOffset="26653.55">29836 7874 4301 0,'4'-7'-46'0,"-3"1"89"0,-1 6 43 0,0-8 31 16,0 8 26-16,0 0 18 0,0 0 22 15,0 0 26-15,0 0 20 0,0 0 6 0,0 0-25 16,6 33-13-16,-6-15-20 0,2 2-14 16,-4 3-14-16,2 1-16 0,-2 0-14 0,0 3-11 15,0 0-13-15,2-4-3 0,0 1-13 16,-1-5-8-16,1-2-6 0,-2-3-9 16,0-1 1-16,2 0-10 0,-2-4-3 0,2 0-3 15,0-2-4-15,0-7-6 0,2 14-17 16,-2-14-36-16,0 8-44 0,0-8-61 15,4 5-54-15,-4-5-64 0,0 0-80 16,0 0-104-16,0 0-128 0,0 0-200 0,0 0 24 16,0 0 74-16,12-15-547 0,-12 15-669 15</inkml:trace>
  <inkml:trace contextRef="#ctx0" brushRef="#br0" timeOffset="27224.27">30500 7515 3377 0,'-22'7'31'0,"14"-2"40"16,-2 2 45-16,1 4 40 0,-1-2 27 0,3 6 27 16,-1-2 16-16,1 1 7 0,3 1 4 15,-1-1-6-15,5 0-8 0,3-1-6 16,1 1-4-16,3 0-1 0,3-3-27 0,2 0-5 16,-1 0-25-16,3-5-16 0,2-1-11 15,1-1-10-15,-1-3-6 0,-4-1 3 16,-12 0 12-16,27-3 3 0,-13-2-11 15,-5-1 2-15,2-3 2 0,-2-2-2 0,-2-3-1 16,-1-6-5-16,-3-1-1 0,-1 1-81 16,-4-1-33-16,-1 1 0 0,1 0 0 0,-4 2 0 15,1 2 0-15,-5 4 0 0,-2 2 0 16,1 5 0-16,-4 0 0 0,4 3 0 0,-3 0 0 16,1 6-129-16,1 1-187 0,-1 3-103 15,4-3-116-15,3 3-153 0,0-3-166 16,7 0 81-16,-1-5-750 0,11 12-967 15</inkml:trace>
  <inkml:trace contextRef="#ctx0" brushRef="#br0" timeOffset="27730.18">30887 7848 3877 0,'-9'2'-73'0,"9"-2"61"0,0 0 34 16,0 0 29-16,0 0 27 0,0 0 21 0,0 0 15 16,0-12 8-16,0 12 2 15,0 0 0-15,5-13-6 0,-1 8-1 0,-2-1 1 16,0-1 2-16,0 0-7 0,0-1-2 16,-1-3 0-16,3-1 1 0,-4 0 3 0,0 0 0 15,-2-2 8-15,0 2-3 0,2 0 5 16,-3 0 7-16,-3-2-3 0,2 4 0 15,3 0-11-15,-5 1-4 0,0 1-19 0,2 3-4 16,-2-1-15-16,6 6-9 0,-9-8-7 16,9 8-15-16,-4-7-8 0,4 7-7 0,0 0-2 15,0 0-2-15,8-10 8 0,5 6-19 16,2 1-13-16,10-2-6 0,-6 1-5 0,2 2-3 16,-1 1 8-16,0 1-8 15,-4 1 2-15,0 1 8 0,-2 3 0 0,1 4 21 16,-3-1 5-16,-1 8 9 0,-2-4 4 15,1 5-5-15,-4 2-2 0,-1-2 8 0,-3 1-18 16,6 0 7-16,-7-1-7 0,1 0-3 16,0 0 2-16,3 1-4 0,-5-4-3 15,2-3-10-15,0 2-27 0,-2-1-43 0,1-4-50 16,1 3-62-16,0-5-78 0,0 1-101 16,2 0-119-16,-1-2-170 0,3-2-137 0,2-1 73 15,-8-2-625-15,19 2-793 0</inkml:trace>
  <inkml:trace contextRef="#ctx0" brushRef="#br0" timeOffset="28145.58">31741 7429 3515 0,'-2'-12'-15'0,"2"1"56"0,-2 2 44 16,-3 3 29-16,5 6 11 16,-7-12 12-16,2 9-8 0,5 3-8 0,-20-2 4 15,20 2-10-15,-24 4-9 0,8 1-6 16,-3 3-12-16,2 3-8 0,2 2-8 16,-6 8-6-16,4 0-7 0,6-2-7 0,2-2-7 15,6 0 0-15,3-2-12 0,2 3 1 16,2-2-5-16,4 4 2 0,1-2-3 0,0 1 13 15,9 5 8-15,-4-1 13 0,2-6 10 16,-3 0 12-16,1-1 22 0,-3-1 18 0,-4-1 30 16,4-3 32-16,-6 3 24 0,2-2 14 15,-5 1 10-15,2-3 1 0,-4 0 0 16,-2-2-9-16,-2 3-12 0,1 0-16 0,-3-2-21 16,-1-1-177-16,-5 0 0 0,1 0 0 15,2-2 0-15,-4-2 0 0,2 0 0 16,-3-3 0-16,14-1 0 0,-18 0 0 15,18 0 0-15,-18-7 0 0,11 3-440 0,0-3-255 16,3 2-255-16,4 5 92 0,-2-9 91 16,2 9-757-16,0 0-969 0</inkml:trace>
  <inkml:trace contextRef="#ctx0" brushRef="#br0" timeOffset="28507.68">31897 7927 4247 0,'0'0'55'0,"0"0"63"0,15-6 45 16,-15 6 44-16,0 0 37 0,14-3 19 0,-14 3-6 16,11 0-12-16,-11 0-20 15,14 3-22-15,-3 1-17 0,-2 1-21 0,0 4-16 16,-1-1-15-16,-2 4-12 0,-2 4-11 16,-3-1-10-16,-2 4-2 0,-5 3 6 15,-1 9 17-15,-5-1 19 0,-1-3 14 0,-1-1 1 16,6-8 1-16,1-2-96 0,2-3-61 15,3-2 0-15,-3-1 0 0,5-1 0 0,0-1 0 16,5-3 0-16,2 2 0 16,0-2 0-16,5-1 0 0,0-1 0 0,0 0 0 15,2-1 0-15,1 2 0 0,-1-3 0 16,1-1 0-16,-1 2 0 0,-1-2 0 0,-4 0 0 16,-9 0 0-16,19 0 0 0,-19 0 0 15,13 0 0-15,-13 0 0 0,12 2 0 0,-12-2 0 16,0 0 0-16,11 0 0 0,-11 0-103 15,0 0-499-15,0 0-157 0,0 0-153 0,0 0 85 16,0 0-869-16,0 0-1132 0</inkml:trace>
  <inkml:trace contextRef="#ctx0" brushRef="#br0" timeOffset="29962.66">32681 7804 4351 0,'0'0'-84'15,"-2"-15"76"-15,2 8 59 0,0 7 58 16,0-10 58-16,0 10 45 0,0-10 31 16,0 10 24-16,0-8-13 0,0 8-17 0,0 0-27 15,0 0 2-15,0 0 2 0,0 0-10 16,0 0-14-16,-5 41-17 0,3-22-18 0,0 3-12 15,-2 0-15-15,4 1-11 0,-1-3-13 16,-1-1-11-16,0 0-11 0,-1-2-12 16,3-2-33-16,0-3-50 0,-4-2-74 15,4-1-80-15,0 0-89 0,0-9-102 16,-1 5-116-16,1-5-122 0,0 0-177 0,0 0-8 16,0 0 79-16,5-24-565 0,2 12-726 15</inkml:trace>
  <inkml:trace contextRef="#ctx0" brushRef="#br0" timeOffset="30127.68">32834 7546 3398 0,'-8'-8'60'0,"3"-1"79"0,1 4 57 0,-1 0 29 16,5 5 14-16,-3-9-9 0,3 9-22 16,-6-7-21-16,6 7-24 0,0 0-39 15,0 0-63-15,2-8-78 0,-2 8-96 16,0 0-102-16,0 0-110 0,0 0-154 15,0 0-188-15,19 15 51 0,-9-8-336 0,-5 1-430 16</inkml:trace>
  <inkml:trace contextRef="#ctx0" brushRef="#br0" timeOffset="30478.36">33065 7678 2430 0,'-7'-10'-31'0,"7"10"33"0,0 0 27 15,-11-5 21-15,11 5 19 0,0 0 15 16,0 0 13-16,-38 14-1 0,24-6 9 16,-2 2 3-16,2 4 0 0,-6 5 12 0,4 0-34 15,5-4 4-15,2 4-11 0,6-4-18 16,-1 1 2-16,8 1-6 0,4 2-8 0,1-2-1 16,4 0-4-16,5 5-5 0,1-1 2 15,-4-4-11-15,1-3 1 0,-5 0 38 16,2-1 39-16,-1-3 35 0,-5-1 37 15,0 0 38-15,-1-1 43 0,-3-1 16 0,-1 2 13 16,-1-1 4-16,-1-8-11 0,-6 14-21 0,0-7-13 16,-1-2-20-16,-2 2-23 15,-1-2-20-15,-5 0-23 0,-1-2-17 0,-2 1-31 0,0-1-46 16,2 1-50-16,-4-4-74 16,1-2-77-16,2-1-80 0,-1 0-89 0,4-1-86 15,3 2-96-15,-1-1-120 0,2-1-180 16,3 1 48-16,7 3 78 0,-12 0-501 15,12 0-624-15</inkml:trace>
  <inkml:trace contextRef="#ctx0" brushRef="#br0" timeOffset="41424.25">30082 8892 2168 0,'0'0'335'0,"0"-12"-76"0,1 1-31 16,3 0-29-16,4-5 10 0,2-1-6 15,4-7-16-15,-1 0-13 0,5 1 2 16,1 3-10-16,-6 5-9 0,-2 0-17 16,1 7-19-16,-2 4-12 0,1 0-7 0,1 3-9 15,-12 1-10-15,23 8-10 0,-10 0-2 16,0 4-7-16,1 4-9 0,-2-1-5 0,-1 4-5 16,0 0-5-16,-4 0 0 0,0 2-6 15,2-1-2-15,-5-4-3 0,-1-1-4 0,1-5 0 16,-2 2-2-16,0-3 1 15,-1-1 12-15,1 0 42 0,0 0 56 0,-2-8 19 0,0 0-19 16,0 0-6-16,0 0-7 16,0 0-10-16,20-23-11 0,-11 6-7 0,7-7-11 15,0-2-14-15,5 3-9 0,-1 2-5 16,-4 4-10-16,0 3-4 0,-3 6-6 16,1-1-13-16,-1 6-4 0,0 0 6 0,1 3-8 15,-14 0-3-15,26 8-2 0,-11 0-4 16,-1 1-16-16,-1 3-18 0,-2-2-21 0,-3 2-21 15,2 0-24-15,-3 0-31 0,0 0-30 16,-2-2-37-16,-1-1-48 0,-2 1-64 0,-2-1-47 16,0-1-57-16,0 1-77 0,0-9-96 15,-2 8-90-15,2-8 65 0,3 4-395 16,-3-4-477-16</inkml:trace>
  <inkml:trace contextRef="#ctx0" brushRef="#br0" timeOffset="41704.43">30834 8808 2604 0,'1'-7'6'16,"3"3"60"-16,-4 4 45 0,5-5 37 0,-5 5 15 15,0 0-1-15,0 0-8 0,0 0 3 16,0 0-1-16,0 0-1 0,0 0-10 0,0 0-9 16,0 0-7-16,0 0-15 0,-9 30-5 15,11-21-14-15,0 0-4 0,3 0-10 16,-2 2-9-16,5-2-6 0,-1-2-2 0,1 2-9 16,2-4-2-16,1 0-2 0,-2-1-6 15,3-3-1-15,-12-1-3 0,19 0-4 0,-19 0-3 16,13-3 8-16,-13 3 13 15,13-7 0-15,-13 7-3 0,2-10-6 0,-4 1-1 16,-1-1-6-16,-5-2-3 0,1-2-6 16,-3-1-3-16,-1-1-3 0,-3 1-5 0,3 3-14 15,1 2-46-15,-2 1-55 0,5 2-68 16,-4 2-85-16,2 5-87 0,-5 0-109 0,14 0-194 16,-20 5 1-16,11 1 60 0,4 0-318 15,3 3-377-15</inkml:trace>
  <inkml:trace contextRef="#ctx0" brushRef="#br0" timeOffset="41958.43">31224 8472 2804 0,'-1'-21'208'0,"-1"6"50"0,2 3 34 0,0 3 17 15,0 2-13-15,0 7-26 0,0-8-42 16,0 8-2-16,0 0-6 0,0 0-11 0,-4 39-17 15,2-13-16-15,-3 13-9 0,2 3-27 16,-1 1-6-16,0 1-12 0,3-3-19 0,-3 0-12 16,0-2-36-16,2 0-44 15,1-3-44-15,-1-7-44 0,0-5-33 0,-1 1-38 16,1-7-49-16,-2-1-52 0,3 2-49 16,-1-3-60-16,0-3-67 0,-2-3-87 15,2-3-101-15,1-2 6 0,1-5-374 0,-6 5-458 16</inkml:trace>
  <inkml:trace contextRef="#ctx0" brushRef="#br0" timeOffset="42123.88">31108 8993 2601 0,'-9'-10'3'0,"1"3"58"16,0 2 60-16,2-3 53 0,1 1 42 16,-1 3 28-16,6 4 17 0,-5-10 7 0,5 10-21 15,-3-10-17-15,3 10-23 0,5-11-21 16,2 4-15-16,0 3-21 0,7-6-13 0,7 4-13 16,0-1-27-16,9-2-69 15,5 2-94-15,-1 1-134 0,0-3-166 0,2 2-224 16,-1 0-101-16,-1 0 75 0,-3 5-403 15,-3 4-495-15</inkml:trace>
  <inkml:trace contextRef="#ctx0" brushRef="#br0" timeOffset="42523.35">31914 8938 3213 0,'-12'-1'214'0,"12"1"-4"0,-11-4 1 16,11 4-2-16,0 0-3 0,-8-3-8 15,8 3-8-15,0 0-12 0,0 0-10 0,0 0-17 16,0 0-19-16,0 0-12 0,32-8-10 16,-32 8-9-16,18-3-11 0,-9 2-7 0,0-3-5 15,2 0-8-15,-2 0-8 0,-4-2-1 16,-5 6 0-16,12-8-7 0,-6 5-2 0,-6 3 0 15,4-13-7-15,-4 6-8 0,0 7-2 16,-10-13-11-16,0 8-2 0,1-1 1 16,-6 5-6-16,-6 1-3 0,-6 1 3 15,-7 7-1-15,0-1-3 0,7 1-4 0,-2 4-1 16,4-2-3-16,9 2 5 0,2 2 0 16,1 0 8-16,6-2 2 0,0 3 3 15,3 2 4-15,4-3 4 0,4 1-3 0,6 4-5 16,1-2-4-16,11 6 1 0,-2-6-16 15,1-3-58-15,6 1-73 0,0-1-95 0,0-2-112 16,-5-6-125-16,-1-2-145 0,-2-1-152 16,-2-1 71-16,1 2-523 0,-6-2-671 0</inkml:trace>
  <inkml:trace contextRef="#ctx0" brushRef="#br0" timeOffset="43078.15">32089 9017 3620 0,'0'-9'136'0,"2"1"39"0,-2 8 34 16,0-10 19-16,0 10-2 0,0 0-20 0,4-7-13 16,-4 7-6-16,0 0-11 0,0 0-14 15,0 0-14-15,34 14-20 0,-24-8-8 0,-1 1-11 16,-1 0-9-16,-3 2 7 0,1 1-16 16,-2 0 0-16,0 1-6 0,-2-3-3 0,2 1-7 15,-4-1 9-15,0-1-3 0,0-7-3 16,0 14 12-16,0-14 21 0,-2 7 9 15,2-7-7-15,0 0-10 0,0 0-11 0,0 0-10 16,0 0-10-16,0 0-8 0,3-36-5 16,5 22-8-16,-3 2-10 0,2 2-7 15,-2-1-4-15,1 5-8 0,1-1-3 16,-1 3-4-16,-6 4-6 0,14-3-1 0,-14 3 9 16,0 0-9-16,23 7 3 0,-16 0-7 15,-1 1-1-15,1 2 0 0,-1 1 0 0,2-1 6 16,-1-2-8-16,-1 3 2 0,-1-2-2 15,1-3-1-15,-1 0 2 0,-5-6 3 16,7 10 2-16,-5-7 4 0,-2-3 4 0,7 7-1 16,-7-7-2-16,0 0-5 0,0 0 0 15,0 0 4-15,27-19-6 0,-18 7-5 0,3-3 0 16,-3 1 0-16,3 2 0 0,-2 2 0 16,-3 1 0-16,0 1 0 0,-1 1 0 15,1 1-4-15,-7 6-7 0,9-5 5 0,-9 5 3 16,0 0 3-16,0 0 2 0,21 9 3 15,-15-4-5-15,-1 0 3 0,1 4 4 16,-1 2-5-16,4 0 3 0,-4-2-5 0,1 1 0 16,-1-1-46-16,1-1-45 0,-5-1-50 15,6-2-45-15,-3 0-52 0,-1 0-62 0,1-1-72 16,-4-4-89-16,0 0-88 0,0 0-113 16,0 0-109-16,23-15 65 0,-17 7-542 0,-1-7-708 15</inkml:trace>
  <inkml:trace contextRef="#ctx0" brushRef="#br0" timeOffset="43492.52">32714 8652 3210 0,'1'-26'-31'0,"-1"6"71"0,-1 1 70 16,1 4 64-16,-2 3 56 0,0-1 46 0,0 1 27 15,0 3 11-15,0 3-8 0,2 6-31 16,-2-12-26-16,2 12 2 0,0 0 19 0,0 0-4 16,-12 39-13-16,7-1-17 0,-1 5-22 15,1 14-14-15,-3 4-20 0,3 4-16 0,-5 4-14 16,1-4-21-16,-4 4-43 0,4-9-35 15,0 2-32-15,0-6-27 0,0-5-23 16,2-13-28-16,3-4-29 0,-1-9-12 16,3-3-3-16,0-6 7 0,-2-4 15 15,4-2 2-15,0-7-5 0,0-3 2 0,0 0 5 16,0 0 9-16,0 0 7 0,15-28 5 16,-6-3 9-16,5-1 7 0,1-2-1 0,3-7 11 15,-4 10 12-15,-2 5 17 0,-2 7 17 16,-3 3 11-16,-1 5 3 0,-2 2-1 0,0 1 4 15,1 2 21-15,-5 6 12 0,13-6 5 16,-13 6-2-16,0 0 6 0,20 10-9 0,-11-3-4 16,-2 2-8-16,0-1-6 0,-2 0-4 15,1 3-5-15,0 0 1 0,-3 2-9 16,-1-3 0-16,0 1-4 0,-2-1 2 16,0-2-5-16,-2 1 4 0,-2-2-36 0,4-7-49 15,-9 10-66-15,4-7-73 0,5-3-94 16,-14 0-113-16,14 0-131 0,-15-10-218 15,9 0-36-15,5-7 76 0,1-7-582 0,5-14-753 16</inkml:trace>
  <inkml:trace contextRef="#ctx0" brushRef="#br0" timeOffset="43884.66">33095 8560 3422 0,'4'-20'29'15,"-1"8"65"-15,-3 4 34 0,2-1 31 16,0 4 19-16,-2 5 15 0,0 0 37 0,0 0 75 15,0 0 27-15,0 0-3 0,4 31-11 16,-6-5-10-16,0 11-19 0,-3 6-19 0,1 2-25 16,-3 9-27-16,2 1-17 0,-1 1-8 15,-1-2-21-15,3-11-17 0,1 0-15 0,1-2-24 16,-1-3-36-16,1-9-36 0,-2-5-42 16,4-5-50-16,0 0-56 0,-1-4-49 15,1-3-38-15,-2 1-42 0,2-6-62 0,0-3-82 16,0-4-52-16,0 0-15 0,0 0 6 15,0 0 14-15,0 0 23 0,7-19 44 0,-7 11 71 16,0-3 75-16,-4 2 66 0,1 0 55 16,-1 0 56-16,-1 0 55 0,1 3 53 15,0-1 59-15,4 7 58 0,-8-9 41 16,8 9 27-16,-4-8 18 0,4 8-6 0,0-9-11 16,0 9-22-16,0 0-18 0,4-8-29 15,-4 8-18-15,14-7-32 0,-3 3-73 16,-2 3-84-16,3-3-98 0,1 2-97 0,4 1-105 15,5-1-121-15,0-3-152 16,-1 3-135-16,6-1 72 0,7-4-430 0,-2-2-552 0</inkml:trace>
  <inkml:trace contextRef="#ctx0" brushRef="#br0" timeOffset="44115.77">33493 8974 2910 0,'4'-5'36'0,"-4"5"51"0,0 0 58 15,0 0 38-15,0 0 34 0,2-8 25 0,-2 8-4 16,0 0 4-16,0 0 34 0,0 0 13 15,0 0 0-15,-14 29-22 0,5-12-6 0,-1 2-21 16,-2 10-24-16,0-2-19 0,-1 4-22 16,2-4-17-16,-1 2-17 0,-1-1-13 0,4 1-11 15,2-8-35-15,-2-2-44 16,6-6-43-16,-5 1-43 0,5-3-46 0,-1-3-41 16,0 1-47-16,3-4-44 0,-3 0-76 15,-1-1-70-15,5-4-52 0,0 0-53 16,-16 0-74-16,16 0-77 0,-16-14-4 0,8 1-422 15,1 0-526-15</inkml:trace>
  <inkml:trace contextRef="#ctx0" brushRef="#br0" timeOffset="44260.33">33268 9131 2938 0,'-2'-11'30'0,"0"4"54"0,2 7 39 15,0-10 56-15,0 10 44 0,-4-7 13 16,4 7 6-16,0 0 20 0,0 0-7 0,0 0-23 16,0 0-18-16,0 0-19 0,0 0-27 15,0 0-31-15,25 14-74 0,-25-14-106 0,15 5-133 16,-3-3-130-16,-3 1-166 0,2-3-238 15,2 2 57-15,-13-2 72 0,20 0-317 16,-20 0-380-16</inkml:trace>
  <inkml:trace contextRef="#ctx0" brushRef="#br0" timeOffset="44507.91">33556 8570 2792 0,'-2'-24'217'0,"2"6"51"15,2 7 51-15,-2-2 23 0,-2 5 4 16,-1 1-5-16,3 7-21 0,0 0 24 0,0 0 3 16,25 35-10-16,-9 1-34 0,3 11-26 15,-4 7-22-15,-2 4-30 0,1 2-21 16,-7 5-18-16,-1 4-18 0,-4 1-16 0,-6-3-17 16,-5-2-14-16,-3-2-28 0,-3-4-34 15,-2-4-39-15,-2-4-40 0,-2-5-59 16,-2-4-99-16,6-10-101 0,-4-5-122 0,1-3-125 15,2-1-188-15,0-10-142 0,6-2 92 16,-1-3-717-16,4 1-928 0</inkml:trace>
  <inkml:trace contextRef="#ctx0" brushRef="#br0" timeOffset="45895.38">26548 9201 4208 0,'0'0'-115'16,"6"-9"19"-16,-5 6 13 0,-1 3 6 15,2-11 20-15,-2 11 37 0,0-9 28 16,0 9 1-16,-2-9-6 0,2 9 2 0,-13-5 4 16,13 5 9-16,-23 1 14 0,0 4 8 15,-7 3 12-15,-3 6-2 0,5 0 11 16,-5 0 5-16,10 1-2 0,-1-1-1 15,11-2-10-15,1-1 1 0,1-2 13 0,8 2 12 16,0-2 17-16,3-1 3 0,5 2 2 16,4 2-1-16,6 1-5 0,0-2-4 0,8 7-8 15,-1-1-5-15,2 0-9 0,-7-2-6 16,-2 1-5-16,-1 0 7 0,-3 2 2 0,-4-1 4 16,-3 0 14-16,1 2 16 0,-5-2 20 15,-1 2 6-15,-7 1 13 0,1 1-7 0,-11 1-6 16,7 0 0-16,0-8-6 0,-1 0-2 15,3-1-18-15,2-5 2 0,3 0 0 16,-5-1-8-16,8 0-4 0,-1 0-4 16,2-7-8-16,2 14 1 0,3-4-6 0,4 0-10 15,2 1-5-15,0 3-7 0,3 1-12 16,-3 1 0-16,-1-2-2 0,-1 4-5 0,-2-5-2 16,1 5-1-16,-5-1-6 0,4-3-3 15,-5-1-18-15,0 1-1 0,0-2-1 0,-2 0-31 16,0-2-40-16,1 1-68 0,-1 0-77 15,0 1-106-15,0 1-136 0,-1-2-171 0,-1 3-231 16,-2 0 74-16,-3 7 82 0,-2 9-615 16,0 5-775-16</inkml:trace>
  <inkml:trace contextRef="#ctx0" brushRef="#br0" timeOffset="46272.59">26154 12179 3757 0,'0'0'37'16,"0"0"2"-16,13-1 16 0,-13 1 32 15,15-2 35-15,-15 2 17 0,20 3 1 16,-7 0 0-16,0 2-3 0,2 4 0 15,-1 0-3-15,-1 4 9 0,-2 3 17 0,-3 1 3 16,0 4 17-16,-5-1 27 0,-1 4 11 16,-2 0 10-16,0 0 6 0,-2 3 3 0,1-1-4 15,-1 0-14-15,2 2-14 0,-2-1-15 16,0-2-21-16,-2 10-13 0,4-4-17 0,0-4-15 16,0 1-62-16,0-1-62 0,0 0 0 15,-1 1 0-15,-1 8 0 0,-7-2 0 0,4-1 0 16,-1-9 0-16,1-4 0 0,-5-1 0 15,0-2-44-15,-1 1-267 0,1-5-128 16,-1-3-153-16,2-7-196 0,-1 2-63 16,0-4 88-16,10-1-735 0,0 0-943 0</inkml:trace>
  <inkml:trace contextRef="#ctx0" brushRef="#br0" timeOffset="51634.21">27660 10000 3776 0,'0'0'-162'16,"0"0"48"-16,0 0 42 0,0 0 44 15,0 0 53-15,0 0 56 0,20-6 39 0,-20 6 33 16,0 0 18-16,0 0 15 0,0 0 6 15,0 0 5-15,3-7 6 0,-3 7-3 16,0 0-9-16,0 0-6 0,0 0-13 16,0 0-11-16,0 0-18 0,0 0-16 0,0-8-11 15,0 8-16-15,0 0-5 0,0 0-5 16,0 0-16-16,0-12-3 0,0 12-12 0,-3-9-8 16,3 9-7-16,-10-8-13 0,4 5-2 15,-1-2 0-15,7 5-7 0,-25-4-2 0,12 4-2 16,13 0-1-16,-34 7-4 0,12-4 2 15,3 4-6-15,0 0 1 0,4 2-5 16,2-1 2-16,1 0-1 0,3 1 0 0,-1 2-1 16,3-1-3-16,5 1 3 0,4 0-1 15,0 1 0-15,3 4 0 0,6 0 4 16,11 7-2-16,1-1 0 0,1 1-4 16,3 1 5-16,-1-3-6 0,3-1 1 0,-4 0-2 15,-2 2 1-15,-3-1 0 0,-2-6 1 16,-7 1 7-16,-4-2 8 0,2-1 20 0,-7 1 34 15,-1-2 25-15,-4 3 20 0,-8-3 13 16,2 4 6-16,-4-5-4 0,-4 0-3 0,-2 0-8 16,0-4-7-16,-2 0-9 0,4-5-23 15,-4 0-81-15,1-4 0 0,-4 0 0 0,5-5 0 16,0-4 0-16,2 1 0 0,3-2 0 16,3 2 0-16,2-3 0 0,-1 3 0 15,2 4 0-15,3-3 0 0,-1 4 0 16,2 0-49-16,4 5-262 0,-6-4-63 0,6 4-80 15,0 0-85-15,0 0-126 0,0 0-161 16,23 12 84-16,-9-3-697 0,4-1-889 0</inkml:trace>
  <inkml:trace contextRef="#ctx0" brushRef="#br0" timeOffset="51941.83">27830 10421 3879 0,'6'-11'-21'0,"-4"2"60"0,0 2 46 16,-1 0 32-16,-1 7 33 0,2-8 18 0,-2 8-7 15,2-5-13-15,-2 5-13 0,0 0 8 16,0 0 17-16,0 0 5 0,6 23-17 0,-5-9-7 16,-1 3-4-16,0 4-6 0,0-1-4 15,0 4-8-15,0-3-20 0,2 3 0 0,-2-5-12 16,0 0-10-16,-2-1-4 0,2-4-9 15,0 1-6-15,0-2-7 0,-1-1-5 0,1-3-7 16,0-1-4-16,-2 1-45 0,2-4-49 16,0-5-60-16,0 12-65 0,0-7-113 15,0-5-126-15,-4 5-144 0,4-5-187 16,0 0 70-16,0 0 61 0,0 0-445 16,0 0-540-16</inkml:trace>
  <inkml:trace contextRef="#ctx0" brushRef="#br0" timeOffset="52276.45">28152 10036 3231 0,'-2'-7'114'16,"4"0"0"-16,-2 7-7 0,0-7 8 15,0 7-1-15,0 0 36 0,0 0 38 16,0 0 1-16,-6 28 8 0,3-6 13 15,-1 2 5-15,-5 10 11 0,6 0 9 0,-5 2 8 16,3 4-1-16,-1-2-6 0,5-2 2 16,-3-3-6-16,1-1-3 0,1-8-11 0,0-3-9 15,4-3-4-15,-2 0-10 0,0-5-17 16,0 1-14-16,2-4-13 0,-2 0-105 0,0 1-46 16,3-3 0-16,1 1 0 0,1-1 0 15,1-1 0-15,3-1 0 0,1-1 0 16,1 3 0-16,0-5 0 0,1 3-48 0,-1-3-316 15,0 1-92-15,1-1-110 0,-1-3-137 0,0 2-148 16,-11-2 82-16,13-2-739 16,-13 2-954-16</inkml:trace>
  <inkml:trace contextRef="#ctx0" brushRef="#br0" timeOffset="52501.39">27997 9981 4177 0,'-9'-10'-5'0,"2"2"42"16,0 2 29-16,2 0 29 15,3 2 21-15,2 4 14 0,-2-7-9 0,2 7-13 16,9-9-10-16,3 4-11 0,3 2-11 16,6-3-6-16,6 4-11 0,2-1-33 0,9-1-58 15,-6 2-74-15,-5 0-92 0,-4 2-67 16,-1 0-76-16,-1 2-72 0,-3-2-127 0,-5 2-45 15,-8 2 64-15,-1 1-248 0,-2 1-258 16</inkml:trace>
  <inkml:trace contextRef="#ctx0" brushRef="#br0" timeOffset="52850.61">28434 10142 2316 0,'1'-12'122'0,"-1"3"44"0,2-1 24 0,0 5 38 16,1 0 32-16,-3 5 17 0,2-9-4 15,-2 9-27-15,2-7-27 0,-2 7-23 0,0 0 3 16,0 0 11-16,1 21 4 0,-1-6 2 15,0 4-20-15,0 5-5 0,0 4-9 0,-3 8-3 16,1-2-20-16,-1-6-5 16,-1-1-21-16,4-4-8 0,-1 2-11 0,-1-3-9 15,-2-3-12-15,4-2-9 0,-4-1-9 16,2-4-12-16,1-1-9 0,-1 0-41 0,2-3-68 16,-2 0-68-16,2-1-84 0,0-7-148 15,-2 8-152-15,2-8-164 0,0 0-103 0,0 0 80 16,0 0-621-16,9-28-772 0</inkml:trace>
  <inkml:trace contextRef="#ctx0" brushRef="#br0" timeOffset="53034.1">28530 9974 3712 0,'-5'-14'5'0,"1"2"43"0,1 4 34 16,-1-1 15-16,2 2 11 0,0 2-8 0,0-2-13 15,2 7-7-15,-3-8-32 0,3 8-47 16,0-5-66-16,0 5-71 0,0 0-64 0,0 0-101 16,0 0-169-16,0 0-96 0,0 0 61 15,0 0-218-15,0 0-215 0</inkml:trace>
  <inkml:trace contextRef="#ctx0" brushRef="#br0" timeOffset="53353.6">28676 9950 2015 0,'0'0'95'0,"0"0"23"16,7-3 15-16,-7 3 0 0,0 0 29 0,0 0 31 15,16 3 26-15,-9 2 0 0,0 2-1 16,5 2-5-16,5 4-11 0,2 8 2 0,3 5-4 16,-2-2-3-16,-1 4-8 0,3 2-7 15,-8 1-9-15,4 1 3 0,-5 4-14 0,-2 1-3 16,-1-1-9-16,-2 1-3 15,-3 1-5-15,1-1 4 0,-4 1-4 0,-1-2 3 0,-1-7-4 16,-1-3-2-16,-1-2-7 16,-2 0-9-16,0-4-4 0,-1 1-9 0,-3 0-6 15,-2-2-11-15,1 0-11 0,-4-4-4 16,-5 6-9-16,2-5-5 0,-2-3-11 16,3-3-44-16,0-3-79 0,2-2-89 0,-1-2-98 15,3-3-123-15,-1 2-124 0,12-2-153 16,-22-2-151-16,8 0 80 0,3 2-696 0,-3-1-875 15</inkml:trace>
  <inkml:trace contextRef="#ctx0" brushRef="#br0" timeOffset="55103.21">29300 10353 3719 0,'-13'-3'-34'0,"2"-1"53"15,1 2 30-15,2 1 51 0,8 1 43 16,-11-6 49-16,11 6 17 0,0 0-12 0,-3-8-14 16,3 8-16-16,22-14-6 0,8 4-26 15,9 1-14-15,6 0-16 0,15 1-6 0,1 3-5 16,-4 0-17-16,-8-1-9 0,-1 3-5 15,-1 1-4-15,-5 2-8 0,-6 0-1 0,-5 0-12 16,-4 0 8-16,-4-1-16 0,-3 1 9 16,-2 1-13-16,-5-2-4 0,2 1 5 15,-4 0-1-15,0-2-1 0,-11 2-3 0,20-2-4 16,-11 1-1-16,-1-1-8 0,-8 2-35 16,13 0-46-16,-13 0-58 0,10-1-80 15,-10 1-99-15,0 0-100 0,15 1-145 16,-15-1-167-16,8 2 71 0,-8-2-469 0,3 6-589 15</inkml:trace>
  <inkml:trace contextRef="#ctx0" brushRef="#br0" timeOffset="55519.44">29348 10608 3299 0,'-17'0'34'15,"2"0"26"-15,1 2 42 0,5-2 34 16,9 0 49-16,-15-2 28 0,15 2 10 0,0 0-6 16,0 0-5-16,0 0-14 0,0 0-15 15,0 0-21-15,0 0-12 0,61-7-15 0,0 2-15 16,5-3-13-16,5-2-21 0,-1 1-32 15,-1 0-25-15,-4 1-16 0,-2 3-5 16,-2-2-8-16,-14 2-4 0,-5 1 2 0,-4-1 1 16,-9 2 0-16,-9-1-2 0,-4 3 1 15,-2-1 3-15,-2 0-1 0,-2 0 1 16,-1 2 1-16,-9 0-2 0,16-4 5 16,-16 4-1-16,11-1-4 0,-11 1-4 0,3-3-6 15,-3 3-28-15,0 0-47 0,0 0-63 16,0 0-77-16,0 0-96 0,0 0-132 0,0 0-246 15,0 0 50-15,0 0 62 0,-13-11-334 16,13 11-401-16</inkml:trace>
  <inkml:trace contextRef="#ctx0" brushRef="#br0" timeOffset="56726.97">31040 10202 2445 0,'5'-9'-14'0,"-1"4"29"16,-2-2 25-16,-2 7 29 0,5-13 28 0,0 3 25 15,-3 1 17-15,0 0 9 0,-2 1 7 16,-2-3-6-16,-3 1-7 0,1 0-11 16,1-1-2-16,-7 3-10 0,-1 1-15 15,-2 0-5-15,-4 6 6 0,-4 2 2 16,-14 5 6-16,-1 3 0 0,-2 5 7 0,3 2-5 15,3-1-2-15,2 3-8 0,5 0-3 16,3 1-2-16,8-3 1 0,6-3 15 0,5 1 25 16,4-2 19-16,5 3-1 0,8 1 4 15,6 5 7-15,7 1-23 0,3-2-9 16,6 4-12-16,5 0-10 0,-1-1-14 0,-2 0-13 16,-6-2-11-16,-3 0-5 0,-4-2-12 15,-2-2-7-15,-9-2-2 0,0-1 0 16,-8-1 16-16,-2-2 20 0,-4-1 17 0,-4 2 22 15,-4 0 13-15,-5 2-1 0,-5 0-1 16,-6 1-32-16,-5 1-106 0,1-5 0 0,-5 0 0 16,9-3 0-16,-9 1 0 0,6-2 0 15,6-4 0-15,5 1 0 0,-2-3 0 0,5 1 0 16,-1 0 0-16,14-2 0 0,-20 2 0 16,10-2 0-16,10 0 0 0,-13 0-159 0,13 0-324 15,0 0-134-15,-11-2-210 0,11 2-41 16,0 0 88-16,0 0-736 0,0 0-961 15</inkml:trace>
  <inkml:trace contextRef="#ctx0" brushRef="#br0" timeOffset="57273.56">31148 10680 4217 0,'4'-10'37'0,"0"5"45"0,0-2 27 15,3 0 23-15,6-1 29 0,1-1 19 16,1 4 0-16,2-1-6 0,4 0-12 16,-2 2-21-16,0 3-13 0,0 2-16 0,-2 3-12 15,1 3-8-15,-1 1-7 16,-4 6-2-16,-3-2 8 0,-5 2 45 0,-3 3 5 15,-4 2 28-15,-11 6 27 0,-2 3 14 16,-7-4 12-16,0-1 7 0,1 0 11 0,0-4-5 16,4-5-88-16,5-2-147 0,3-2 0 15,1-3 0-15,3 0 0 0,-2-2 0 0,4 0 0 16,3-5 0-16,-2 9 0 0,2-9 0 16,14 7 0-16,-3-4 0 0,4-2 0 0,2 1 0 15,3 0 0-15,-2-2 0 0,1-2 0 16,4 2 0-16,-4-2 0 0,0 1 0 15,1-2 0-15,-4 3 0 0,2-3-650 16,-5-1-237-16,-1 0-45 0,-1 3 102 0,-2-3-834 16,-9 4-1100-16</inkml:trace>
  <inkml:trace contextRef="#ctx0" brushRef="#br0" timeOffset="57638.61">31954 10029 4600 0,'0'-14'-11'0,"2"4"27"0,-2 1 15 0,0 3 5 16,0 6 11-16,0 0 34 15,0 0 67-15,0 0 31 0,0 27 21 0,-2-1 10 16,-1 12 2-16,2 6 12 0,-3 0 10 15,2 13 0-15,2 2-11 0,2-14-9 0,2 11-7 16,0-11-15-16,-2-1-12 0,2-7-8 16,-1 1-7-16,3-3-11 0,-1-10-3 0,-1-3-59 15,3-1-92-15,-4-6 0 0,3 1 0 16,-1-3 0-16,1 1 0 0,1-3 0 0,4-2 0 16,-2 2 0-16,2-4 0 15,1 2 0-15,1-5 0 0,1 3 0 0,-3-3-373 16,3-2-218-16,-3-2-158 0,-2 0-154 15,-9 0 86-15,19 0-801 0,-19 0-1058 16</inkml:trace>
  <inkml:trace contextRef="#ctx0" brushRef="#br0" timeOffset="57840.41">32143 10031 4189 0,'-16'-16'-5'0,"5"4"68"0,2 2 42 16,2 1 54-16,2 3 35 0,3-3 33 16,0 0 19-16,2 9-2 0,5-17-21 0,3 7-29 15,8 3-15-15,3-2-25 0,3 3-17 16,10-1-79-16,-1 3-101 0,-2 3-109 0,-1 2-112 16,10 5-128-16,-1 3-155 0,-1 5-205 15,-7-1 66-15,-7 5 70 0,-3 4-376 0,-8-1-467 16</inkml:trace>
  <inkml:trace contextRef="#ctx0" brushRef="#br0" timeOffset="58124.17">32446 10360 2737 0,'-3'5'6'0,"3"-5"29"16,0 9 46-16,0-9 51 0,3 10 53 16,0-4 35-16,1 3 28 0,0 2 15 0,1 0 14 15,3 3 10-15,0 4 10 0,-1 0-6 16,-1 3 9-16,-1-1-16 0,6 10-6 0,-6-5-6 15,1-2-15-15,-3 0-14 0,-1 0-15 16,0 1 4-16,0-4-12 0,-4-1-16 16,2 2-18-16,-4-4-16 0,3 0-15 0,-3-2-52 15,-2 1-103-15,3-2 0 0,-8-2 0 16,6 0 0-16,-2-2 0 0,-2 0 0 0,0-3 0 16,2-2 0-16,-4-3-151 15,0-1-375-15,11-1-211 0,-18-9-195 0,8-2 88 16,4-2 78-16,2-5-674 0,6-8-891 15</inkml:trace>
  <inkml:trace contextRef="#ctx0" brushRef="#br0" timeOffset="58273.06">32658 10219 3854 0,'-5'-17'92'0,"-1"5"37"0,2 0 53 15,1 2 55-15,1 0 46 0,-2 1 32 0,-1-1-1 16,5 1-27-16,-1 2-32 0,1 7-31 0,-2-12-53 15,2 12-104-15,0-10-131 16,0 10-141-16,6-5-157 0,0 3-227 0,-6 2-187 16,0 0 70-16,0 0-555 0,25 7-722 15</inkml:trace>
  <inkml:trace contextRef="#ctx0" brushRef="#br0" timeOffset="58523.4">32946 10180 3468 0,'0'0'170'0,"0"0"40"0,0 0 14 0,0 0 39 16,-5 12 51-16,14-8 36 16,4-1 1-16,5 5-28 0,7 8-28 0,-2 3-30 0,11 10-25 15,-7 5-21-15,-2 1-23 16,-3 7-21-16,-11-6-12 0,-3 3-15 0,-6 3-14 16,-6-1-9-16,-4-2-12 0,-9 7-9 15,-6-3-6-15,-5-3-10 0,-7-2-10 0,-6-8-8 16,-7 1-63-16,0-3-14 0,-5-5-147 15,-2-2-126-15,-5-2-127 0,5-2-150 16,0-3-250-16,11-6-55 0,6-1 91 0,10-2-707 16,6-3-926-16</inkml:trace>
  <inkml:trace contextRef="#ctx0" brushRef="#br0" timeOffset="59439.75">28815 6459 3286 0,'-2'5'119'0,"2"-5"-21"15,-3 8 21-15,3-8 61 0,0 0 24 16,7 6 1-16,-7-6-26 0,0 0-27 0,0 0-19 16,34-10-15-16,-17 6-7 0,2-4-11 15,2-1-7-15,6-3-12 0,-1-3-6 16,1-3-4-16,-4 0-12 0,0-3-3 0,-5-4-5 15,2-7-7-15,-7-2-2 0,3-11-4 16,-11 8-5-16,2-6-7 0,0 1-4 16,-10 3 2-16,6 8 4 0,-6 6 11 15,-1 1 5-15,3 5 7 0,-1 0 3 0,0 5 2 16,0 2-11-16,-2 4-4 0,3 3 2 16,1 5 16-16,0 0 10 0,0 0 6 0,-14 18 6 15,14 0-8-15,0 4-27 0,6 11 11 16,3 6-2-16,4-5-6 0,3 2-7 0,1-2-7 15,4 4 3-15,-4-7-4 16,0-4-6-16,-1-3-2 0,-5-6-23 0,-2-5-43 0,-1-1-42 16,-2-1-42-16,-1-5-54 15,-3-2-113-15,-2-4-122 0,0 0-134 0,0 0-223 16,0 0 70-16,4-23 68 0,-8 8-427 16,2-7-531-16</inkml:trace>
  <inkml:trace contextRef="#ctx0" brushRef="#br0" timeOffset="59610.85">29319 5717 3251 0,'-5'-13'181'16,"1"1"37"-16,1 4 26 0,-2 1 34 0,1-2 14 15,1 4 10-15,1-2-13 0,2 7-31 16,-4-9-25-16,4 9-27 0,-6-9-27 16,6 9-70-16,0-6-80 0,0 6-81 0,0 0-110 15,0 0-142-15,0 0-181 0,12 18-279 16,-5-12 73-16,-1 3 74 0,2 1-401 15,-3-1-494-15</inkml:trace>
  <inkml:trace contextRef="#ctx0" brushRef="#br0" timeOffset="59805.62">29586 5923 3221 0,'0'0'267'0,"-15"-1"39"0,15 1 42 0,0 0 42 16,-15-1-2-16,15 1-25 0,0 0-33 15,0 0-42-15,0 0-27 0,0 0-26 0,0 0-33 16,0 0-66-16,38 1-106 0,-19 2-112 16,5 3-113-16,9 2-156 0,-8 1-174 15,-2-1-289-15,-4 1 75 0,-1-1 76 16,-5 2-492-16,-6-2-622 0</inkml:trace>
  <inkml:trace contextRef="#ctx0" brushRef="#br0" timeOffset="59975.25">29506 6209 3528 0,'-11'1'200'16,"3"-1"36"-16,8 0 38 0,-11 4 47 0,11-4 18 16,0 0 16-16,0 0-13 15,-11 3-31-15,11-3-37 0,0 0-31 0,0 0-23 0,0 0-30 16,52-1-71-16,-23 1-104 16,15 0-122-16,3 0-121 0,5 1-149 0,0 0-180 15,11-1-257-15,-13 0 62 0,4 0 84 16,7-4-510-16,-15 2-644 0</inkml:trace>
  <inkml:trace contextRef="#ctx0" brushRef="#br0" timeOffset="60231.81">30306 5945 3402 0,'-15'-7'58'0,"1"3"2"0,3 1 3 15,1 1-10-15,10 2 12 0,-15-4-1 0,15 4-6 16,-11 0-3-16,11 0-11 0,0 0-3 16,-17 4-6-16,17-4-17 0,-9 7-36 0,9-7-34 15,-11 7-23-15,10-4-25 0,1-3-26 16,-4 7-28-16,4-7-15 0,-2 7-18 16,2-7-8-16,0 0-18 0,0 5-31 0,0-5-5 15,0 0 1-15,0 0-428 0,0 0-170 16</inkml:trace>
  <inkml:trace contextRef="#ctx0" brushRef="#br0" timeOffset="61211.82">30186 5965 1773 0,'0'0'-48'0,"0"0"23"16,16-13 22-16,-16 13 19 15,0 0 23-15,0 0 23 0,-4-9 20 0,4 9 13 16,0 0 7-16,0 0 10 0,0 0 2 16,0 0 16-16,-8-11 2 0,8 11 12 15,0 0 6-15,-6-3 1 0,6 3 6 0,0 0 5 16,0 0 2-16,0 0 4 0,-15-4 3 15,15 4 1-15,0 0 3 0,0 0-3 0,0 0 5 16,0 0 1-16,-12-2 0 16,12 2-1-16,0 0-7 0,0 0 2 0,0 0-9 15,0 0-9-15,0 0-13 0,22-11-9 0,-15 4-7 16,2 2-7-16,1 1-7 0,-2-3 9 16,-1 4-3-16,-7 3-14 0,10-7-12 15,-10 7-14-15,10-5-10 0,-10 5-10 16,0 0-6-16,0 0-1 0,0 0-5 0,0 0-1 15,7 14-2-15,-7-14 7 0,-2 19 10 16,-2-6 7-16,4-1-1 0,-1 4-3 0,-1 1-3 16,2-1-2-16,0-1-17 0,0 2 0 15,0-3-1-15,0 0-4 0,0-2-3 0,0-4-4 16,0 2 0-16,0-1 5 0,0-1-3 16,0-8 15-16,0 11 20 0,0-11 15 0,0 10-28 15,0-10-52-15,0 9 0 0,0-9 0 16,0 0 0-16,0 0 0 0,0 0 0 15,0 0 0-15,0 0 0 0,0 0 0 16,0 0 0-16,0 0 0 0,0 0 0 16,0 0 0-16,0 0 0 0,-22-16 0 0,22 16 0 15,0 0 0-15,-11-7 0 0,11 7 0 16,-3-4 0-16,3 4 0 0,0 0 0 0,-10-6 0 16,10 6 0-16,0 0 0 0,-6-5 0 15,6 5 0-15,0 0 0 0,0 0 0 0,0 0 0 16,-2-9 0-16,2 9 0 15,0 0 0-15,0 0 0 0,9-14 0 0,-2 10 0 16,-2-3 0-16,1-1 0 0,-1-2 0 16,1 2 0-16,2 1 0 0,-4 2 0 0,0-3 0 15,-1 4 0-15,-3 4 0 0,6-8 0 16,-4 4 0-16,-2 4 0 0,3-7 0 0,-3 7 0 16,2-5 0-16,-2 5 0 0,0 0 0 15,0 0 0-15,7-5 0 0,-7 5 0 16,0 0 0-16,0 0 0 0,0 0 0 0,0 0 0 15,0 0 0-15,-9 32 0 0,8-13 0 16,-3 5 0-16,-2 11 0 0,5 1 0 0,-5 1 0 16,2 3 0-16,0-1 0 15,0 0 0-15,0 3 0 0,2-5 0 0,-1 0 0 0,-1-3 0 16,2-7 0-16,0-6 0 16,1-2 0-16,1-4 0 0,-2-1 0 0,2-2 0 15,-2-2 0-15,2-1 0 0,-2-2 0 16,2-7 0-16,-3 12 0 0,1-8 0 0,2-4 0 15,0 13 0-15,0-13 0 0,-3 8 0 16,3-8 0-16,-4 7 0 0,4-7 0 0,-15 7 0 16,1-4 0-16,0 2 0 0,-4 1 0 15,0-5 0-15,-2 3 0 0,3-1 0 0,0-1 0 16,-1 3 0-16,7-3 0 0,2-1 0 16,9-1 0-16,-17 4 0 0,17-4 0 15,-13 1 0-15,13-1 0 0,0 0 0 16,-12 2 0-16,12-2 0 0,0 0 0 0,0 0 0 15,0 0 0-15,0 0 0 0,51-4 0 16,-28 0 0-16,0 1 0 0,2 1 0 16,-2-2 0-16,-4 1 0 0,-2-1 0 0,-2 4 0 15,-4-1 0-15,2-3 0 0,-4 2 0 16,-2 1 0-16,-7 1 0 0,9-6 0 0,-9 6-507 16,0 0-431-16,-2-6 3 0,2 6 99 15,0 0-856-15,0 0-1127 0</inkml:trace>
  <inkml:trace contextRef="#ctx0" brushRef="#br0" timeOffset="61611.33">30871 6421 4675 0,'0'0'-7'16,"0"0"12"-16,0 0 5 0,0 0 33 15,0 0 54-15,-11 10 38 0,11-10 23 0,6 16 11 16,-4-4 5-16,1 3-8 0,2 1-12 16,-3 1-11-16,0 2-10 0,-2-2-13 15,0 2-11-15,-9 2-10 0,4-1-9 0,-4-1-5 16,-9 5-6-16,-2-4-26 0,-3-1-48 16,1-5-48-16,8-4-63 0,-8-3-71 15,1-2-96-15,3-1-116 0,-4-4-136 16,3-4-204-16,2 1 24 0,0-8 76 0,4 3-432 15,6-3-533-15</inkml:trace>
  <inkml:trace contextRef="#ctx0" brushRef="#br0" timeOffset="62075.71">31293 6068 3041 0,'0'0'101'0,"0"0"40"0,0 0 12 16,0 0 3-16,-4 12 11 0,4-12 21 0,0 0 28 16,11 9 12-16,-3-5 13 0,5 5 7 15,3 5-5-15,3 5 10 0,2 3-5 16,-3 2 5-16,2 4-6 0,-5 1-10 16,2 3-6-16,-1 1-2 0,-7 2-8 0,-2-2-7 15,1 3-12-15,-4-2-9 0,-2-4-13 16,0-6-11-16,-2-4-13 0,-2 1-121 0,0-4-35 15,0 0 0-15,0-3 0 0,-2 1 0 16,-2-4 0-16,5-1 0 0,-9 2 0 0,-2-4 0 16,-1 1 0-16,-8-2 0 0,-2-2 0 15,1 0 0-15,-3-5 0 0,2 0 0 16,-2-3-179-16,-6-7-479 0,7-5-190 0,1-8-61 16,9-3 98-16,7-6-817 0,7-7-1066 15</inkml:trace>
  <inkml:trace contextRef="#ctx0" brushRef="#br0" timeOffset="62260.56">31430 5961 4733 0,'-2'-15'22'0,"-2"5"68"0,2-1 50 15,-2 2 68-15,3 2 46 0,-1-2 31 0,-2 4 4 16,4 5-10-16,-2-13-31 0,2 13-27 16,-4-8-27-16,4 8-27 0,0 0-40 0,0-7-57 15,0 7-63-15,0 0-98 0,0 0-111 16,0 0-113-16,19 22-121 0,-11-11-162 0,5 6-221 15,0-3 74-15,5-2 74 16,5 5-505-16,5 0-641 0</inkml:trace>
  <inkml:trace contextRef="#ctx0" brushRef="#br0" timeOffset="62455.3">31781 6205 3603 0,'0'0'206'0,"-13"-2"47"0,13 2 40 15,0 0 60-15,0 0 18 0,0 0 0 16,-20-1-26-16,20 1-33 0,0 0-35 0,0 0-27 16,0 0-32-16,0 0-38 0,0 0-77 15,49-2-122-15,-28 4-122 0,1-1-120 16,-1-1-136-16,-3 2-152 0,2 0-204 16,-2 0-10-16,0 3 75 0,-5-1-524 0,-3 3-676 15</inkml:trace>
  <inkml:trace contextRef="#ctx0" brushRef="#br0" timeOffset="62624.02">31800 6385 3557 0,'-14'6'60'0,"5"-3"48"16,1-2 46-16,0 3 52 0,8-4 43 0,-7 5 25 15,7-5-4-15,0 0-18 0,-11 3-18 16,11-3-33-16,0 0-21 0,0 0-19 0,0 0-40 16,0 0-95-16,25 9-102 15,-12-9-104-15,1 0-123 0,6 0-140 0,-3-1-232 16,5-5-30-16,1 4 70 0,2-3-398 15,10-3-506-15</inkml:trace>
  <inkml:trace contextRef="#ctx0" brushRef="#br0" timeOffset="63056.28">32251 6075 2837 0,'-2'-9'94'0,"2"0"55"0,0 9 54 15,-4-10 37-15,4 10 32 16,0-8 35-16,0 8 33 0,-2-7 2 0,2 7-22 0,0 0-27 16,0 0-25-16,0 0 38 0,0 0 29 15,0 0 13-15,0 36-3 0,-2-11-13 16,1 15-12-16,1 1-18 0,-2 1-64 16,0 1-238-16,-4-2 0 0,6 1 0 15,-4 1 0-15,-2-3 0 0,3-2 0 0,-1-5 0 16,2-5 0-16,-2-6 0 0,2-4 0 15,1-1 0-15,1-3 0 0,-2-5 0 0,0 2 0 16,2-3 0-16,-3 1 0 0,1-2 0 16,0 0 0-16,2-7 0 0,-1 8 0 0,1-8 0 15,-6 4 0-15,6-4-842 0,0 0-160 16,-17-9 103-16,7 4-954 0,3-4-1278 16</inkml:trace>
  <inkml:trace contextRef="#ctx0" brushRef="#br0" timeOffset="66002.39">29472 9550 1449 0,'-2'-8'316'0,"-2"1"-104"0,1 4-69 15,3 3-29-15,-11-6 4 0,11 6 24 16,-18 4 1-16,4 3 7 0,3 1 2 0,-5 4 8 16,3 3 4-16,2 3-9 0,-1-1-1 15,7 2-2-15,-3 1-14 0,5 1-10 16,1-2-17-16,4-2-4 0,-2 2-15 16,3-2-4-16,1-1-10 0,2-1-6 0,-3 0-10 15,3-1-14-15,-1-2-47 0,0-4-70 16,-1 3-97-16,-1-2-92 0,3-1-138 0,-1-3-237 15,2 0 57-15,0 0 62 16,4-1-179-16,5-2-187 0</inkml:trace>
  <inkml:trace contextRef="#ctx0" brushRef="#br0" timeOffset="66933.88">29779 9660 2066 0,'-10'-3'64'0,"2"-1"14"16,8 4 10-16,-24 2 19 15,10 0 11-15,1 1 5 0,-2 4 1 0,2 0-13 16,-1 5-3-16,3-2-12 0,1 5-10 16,2-1-7-16,4-2-10 0,3 2-8 0,2-2-3 15,5 3-3-15,0-4 0 0,6 1-7 16,0-1-3-16,6-4-11 0,-2-1 6 0,2-3-8 16,3-1-4-16,-2-2-5 0,6-5-2 15,-2 1-5-15,-2-3 3 0,-1 1 4 0,0-7-9 16,-4 5 8-16,2-1 12 0,-7-2 9 15,-1-1 10-15,-2 0 3 0,-5-2-7 16,-1 2-3-16,0 0 0 0,-6 0-5 16,1 1-6-16,-3 0-3 0,-1 0-2 15,-5 6-4-15,1 1 2 0,-3 1-10 0,-1 3 4 16,15 0-3-16,-34 5-4 0,18-1-3 16,1 2 3-16,3 2-6 0,3-5 4 0,2 4-2 15,3-1 5-15,0 0-2 0,4-6 0 16,6 7 9-16,-6-7 1 0,17 5-1 0,-4-5-4 15,6-2-1-15,-2 0-2 0,7-3-4 16,-2-1-3-16,3 2-2 0,-2-1 5 0,-4 0-4 16,-2 1-1-16,-3 3-3 0,-1-3-1 15,-2 4-5-15,-11 0 1 0,15 4-1 16,-5 1 6-16,-5 3-4 0,0-2 6 16,-3 5-2-16,-1-1-4 0,3 1 1 0,-2-1 0 15,0 1 5-15,2-3-2 0,-3-1-8 16,1 2 5-16,2-2 6 0,-2-2 8 15,1-1 14-15,6 0 6 0,-2-2 0 0,-7-2-3 16,23-2-4-16,-8-3-5 0,3 1-3 16,0-6-1-16,3 0-4 0,1-1 1 0,3-2 0 15,-5-1 1-15,-3 4-9 16,-4 1 4-16,-1 2-2 0,-1 0-6 0,-1 2 2 0,-3 1-6 16,0 0 3-16,-7 4-5 15,9-2 4-15,-9 2-1 0,0 0-1 0,9 9-1 16,-7-3 1-16,1 1 1 0,0 0-7 15,1 0 7-15,0 2 0 0,-1-1 2 0,3-1-2 16,-1 1-1-16,1-3 3 0,0-1 0 16,4 0-1-16,-3-2 0 0,-7-2 0 0,21-4-2 15,-10 0 4-15,3-4-13 0,1-3 15 16,1-2-1-16,2-9-3 0,2-2-2 16,-6-3 6-16,0-3-8 0,-1-1 6 15,-3 0-4-15,1 2 0 0,-3 7 14 0,-3 5 18 16,2 5-8-16,-5 2-7 0,0 3-1 0,-2 3-4 15,0 4 7-15,0 0 2 16,0 0 3-16,-14 26 7 0,8-6 4 0,1 3 4 16,-1 8 9-16,1-4-2 0,0-3-8 15,3 0 0-15,2 2-2 0,2-4-2 0,3 2-2 16,-4-2-2-16,9-1-1 0,-3-4-6 16,2 1 4-16,3-5 0 0,-3-3-5 0,4-1-1 15,-4-4-1-15,0 0 4 0,0-2-4 16,0-1-3-16,-2 0 6 0,-7-2-2 0,13 3-9 15,-13-3-2-15,0 0-6 0,10 6-21 16,-10-6-37-16,0 0-51 0,0 0-63 0,-8 8-85 16,8-8-105-16,-10 9-143 15,7-6-219-15,-3 2 68 0,1 0 72 0,-4 1-328 16,4 2-388-16</inkml:trace>
  <inkml:trace contextRef="#ctx0" brushRef="#br0" timeOffset="69149.13">27678 10975 2287 0,'-25'-1'-78'16,"4"-1"30"-16,2 0 24 0,2 0 11 15,2 1-2-15,3 1 1 0,-1 0 4 0,13 0 7 16,-16 0 15-16,16 0 15 0,0 0 3 15,0 0-4-15,0 0-1 0,81 1 2 0,-11-2-4 16,10 1-3-16,8-2-4 0,3 2 0 16,23-5-1-16,-23 3-7 0,-3-1-12 0,-9 3-6 15,-7-2-18-15,-9 0-4 16,-18 0 6-16,-4 1 5 0,-15-1-2 0,-4 0 1 16,-8 1 2-16,-4-1 4 0,-5 0 1 15,-5 2 2-15,0 0 0 0,0 0 2 0,-29-10 8 16,7 9 3-16,-6-1 8 0,-15-1 2 15,0 3-1-15,-5-2 4 0,-1 2 4 0,1 0 9 16,4 0 10-16,12 0 9 0,7 0 17 16,6 0 10-16,4 0 0 0,8-2-5 0,7 2-6 15,0 0 2-15,0 0 11 0,0 0 2 16,43-9 1-16,-16 7-6 0,1-1-4 16,12-1-6-16,0 3-7 0,-1-3-5 15,-9 4-5-15,-3 0-4 0,-9-3-3 0,2 3-5 16,-6 0-4-16,0 0-5 0,-3 0 0 15,-3 3-11-15,-8-3-35 0,0 0-34 16,10 4-67-16,-10-4-88 0,0 0-110 0,0 0-200 16,-14 10 39-16,14-10-81 0,-11 5-64 15</inkml:trace>
  <inkml:trace contextRef="#ctx0" brushRef="#br0" timeOffset="72206.48">28807 11559 1705 0,'0'-10'104'0,"0"2"34"16,2-4 21-16,-1 0 25 0,6-1 36 16,-3 1 30-16,-3 1 30 0,5 1 5 0,-2 0-10 15,-2 3-31-15,1 1-27 16,-3 6-14-16,0 0 15 0,0 0-1 0,14 21-11 15,-10-4-14-15,-1 6-16 0,-3 0-17 16,2 2-13-16,-2 2-15 0,0 0-13 0,-2 9-9 16,-1 0-7-16,-1-2-15 0,-1-1-17 15,-6 0-38-15,6-9-60 0,-3-3-83 0,1-1-110 16,-3-3-121-16,-1-2-139 0,3-4-233 16,3-3 20-16,-2-2 75 0,7-6-407 15,0 0-501-15</inkml:trace>
  <inkml:trace contextRef="#ctx0" brushRef="#br0" timeOffset="72353.28">29049 11306 2991 0,'-2'-15'-23'0,"0"4"4"0,-2 1-1 0,3 4 2 16,-3 0 0-16,4 6 2 0,-7-5-33 15,7 5-65-15,0 0-111 0,0 0-209 0,-16 11-34 16,14-5-72-16,0 4-43 0</inkml:trace>
  <inkml:trace contextRef="#ctx0" brushRef="#br0" timeOffset="72656.81">29232 11436 1853 0,'3'-5'236'0,"1"2"-24"15,-4 3-23-15,0 0 51 0,0 0 15 16,8 16 4-16,-6-3-10 0,0 6-18 0,-2-1-20 15,2 7-21-15,-2-1-13 0,0 0-22 16,-2 2-12-16,-2-1-16 0,3-1-8 0,-4-1-13 16,-1-1-11-16,-1-3-8 0,1 0-8 15,1-3-6-15,-2-3-6 0,4-3 1 16,-1-3-5-16,0-2-8 0,4-5-8 0,0 0-2 16,0 0-4-16,0 0-10 15,-5-32-2-15,9 9-5 0,5-16-2 0,5-13-20 0,2-6-34 16,5-2-37-16,8-17-40 0,3 2-31 15,1 18-25-15,-5 7-31 0,5 9-40 16,1 8-53-16,-11 8-91 0,0 7-132 16,-6 10-118-16,-3 6 66 0,-5 4-272 0,-9-2-322 15</inkml:trace>
  <inkml:trace contextRef="#ctx0" brushRef="#br0" timeOffset="72822.22">29302 11649 2504 0,'0'0'57'16,"0"0"6"-16,-7 2-7 0,7-2-5 0,0 0-7 16,0 0-4-16,0 0-4 0,0 0-5 15,0 0-39-15,55-7-78 0,-30 5-127 0,4-1-218 16,1 5-41-16,1-4-97 0,6 2-70 16</inkml:trace>
  <inkml:trace contextRef="#ctx0" brushRef="#br0" timeOffset="73175.86">30137 11306 1607 0,'-12'-5'62'16,"-1"5"21"-16,13 0 24 0,-29 5 24 15,10 4 28-15,-10 5 22 0,1 3 19 16,-1 4 2-16,-1 6-15 0,6 0-15 0,4 2-9 15,4 0-21-15,9 1-23 0,5-4 3 16,8-6-12-16,4-2-14 0,8 5-8 0,6-2-7 16,1-4-12-16,-1 0-5 0,5-1-9 15,-9-3-8-15,0-2-1 0,-4-1-1 0,-4 0 3 16,0 0 16-16,-5 2 27 0,-2-2 32 16,-5 1 23-16,-2 1 12 0,-7 1 4 15,2 1 4-15,-2-3-11 0,-5 2-1 0,-1-2-22 16,-2 1-2-16,-2-4-19 0,0 1-11 15,-1-2-27-15,0 1-9 0,-1-4-10 16,-1 0-48-16,4 0-58 0,-1-2-77 16,4-2-104-16,-1 0-128 0,5 0-161 0,11 0-220 15,-18-2 61-15,18 2 74 0,0 0-396 16,0 0-478-16</inkml:trace>
  <inkml:trace contextRef="#ctx0" brushRef="#br0" timeOffset="73414.7">30252 11737 3165 0,'0'-5'227'16,"0"5"-15"-16,0-7-6 0,0 7-6 15,0 0 21-15,0 0 36 0,0 0 5 0,0 0-10 16,-5 30-25-16,-1-12-25 0,3 2-16 16,-3 13-16-16,0 1-39 0,-2 2 7 0,3 0-31 15,-3 0-13-15,1 0-9 0,-1-1-6 16,-2-3-8-16,3-1-9 0,-5-4-37 0,5-3-41 15,-3-3-62-15,5-2-81 0,-3-3-97 16,2-3-124-16,0-1-140 0,3-3-256 0,1-3 75 16,2-6 72-16,4 7-413 15,-4-7-516-15</inkml:trace>
  <inkml:trace contextRef="#ctx0" brushRef="#br0" timeOffset="73712.4">30487 11614 3093 0,'4'-25'83'0,"-2"7"53"16,0 4 35-16,-2 1 26 0,1 5 21 16,-1 0-3-16,0 8-13 0,6-6 13 15,-6 6 20-15,0 0 9 0,6 19-6 0,-6 0-4 16,0 5-14-16,-1 12-8 0,-4 0-1 16,-1 4-8-16,3-1-6 0,-1 4-31 0,-2-2-5 15,3 0-13-15,-1-2-10 0,-1-2-1 16,2-8-8-16,1-5-7 0,0-5-11 15,-2-1-9-15,4-4-13 0,-1 0-11 16,2-4-7-16,-1 3-13 0,4-7-67 0,2-1-111 16,-6-5-115-16,13 2-125 0,0-4-149 15,-1-7-160-15,7-3-204 0,-3-1 87 0,9-8 76 16,-5-1-570-16,1 3-739 0</inkml:trace>
  <inkml:trace contextRef="#ctx0" brushRef="#br0" timeOffset="73870.39">30491 11428 3760 0,'-15'-19'54'0,"3"4"43"16,5 2 33-16,1 1 13 0,2 1-4 0,4 0-13 16,4-1-18-16,4 2-10 0,9-1-14 15,2 1-61-15,2 4-74 0,4 1-130 0,2 5-150 16,-2-2-187-16,2 5-114 0,-4 2 65 15,8 10-277-15,-8 0-330 0</inkml:trace>
  <inkml:trace contextRef="#ctx0" brushRef="#br0" timeOffset="74087.09">30760 11562 2280 0,'0'0'96'0,"0"0"22"15,-6 7 4-15,6-7 30 0,-5 7 58 16,5-7 37-16,-1 15 23 0,1-7 7 0,-2 3-1 15,2 2-12-15,-2 5-15 0,0-1-22 16,2 1-18-16,0 2-26 0,0 0-12 0,0 1-20 16,0 3-15-16,-4-2-23 0,4-1-58 15,0 3-66-15,0-6-72 0,-1 0-100 0,-1-2-107 16,0-2-117-16,0-1-171 0,0-4-110 16,0-2 71-16,2-1-386 0,0-6-479 15</inkml:trace>
  <inkml:trace contextRef="#ctx0" brushRef="#br0" timeOffset="74238.31">30857 11498 2690 0,'-10'-15'98'0,"4"3"47"0,0 2 37 16,-1 1 16-16,3 1 13 0,1 2 5 0,-1 1-11 16,4 5-27-16,-5-10-25 0,5 10-48 15,0 0-91-15,11-11-134 0,-4 10-167 0,0-3-230 16,5 2-91-16,-1 1 58 0,-11 1-237 15,23 1-275-15</inkml:trace>
  <inkml:trace contextRef="#ctx0" brushRef="#br0" timeOffset="74511.83">31032 11399 2473 0,'0'0'156'0,"0"0"-9"0,0 0 20 0,0 0 35 15,0 0 29-15,0 0 15 0,0 0-8 16,-15 15-13-16,20-3-19 0,3 2-21 0,3 1-16 15,6 9-19-15,2 1-17 0,-1-1-10 16,-3 1-12-16,1 1-12 0,-4 1-11 0,-4-1-9 16,-4-4-1-16,-2 2 2 0,0 2 16 15,-4 0 9-15,-2-2 4 0,-2-2 4 0,-1 9-1 16,-2-6-6-16,-2 3-4 16,2-4-7-16,-2 3-11 0,1-6 1 0,2-2-11 15,-1-4-7-15,-1 1-10 0,-1-2-11 16,-2 0-54-16,-1-3-54 0,3 0-66 15,0-1-88-15,1-2-113 0,-1-1-156 0,2-2-223 16,-2 0-49-16,6-3 79 0,5-2-501 16,0 0-644-16</inkml:trace>
  <inkml:trace contextRef="#ctx0" brushRef="#br0" timeOffset="74854.38">31775 11665 3434 0,'4'-11'114'16,"-4"1"28"-16,2 5 9 0,-2 5-9 15,1-9 4-15,-1 9 11 0,0 0 41 0,0 0 22 16,0 0 3-16,4 38-3 0,-6-15 0 16,-3 9 8-16,-5 4-5 0,-2 2 10 15,-8 8-2-15,-1 4 11 0,-4-4 2 0,-2-2-1 16,2-2 3-16,3-6-1 0,4-9-8 0,4-3-15 15,3-3-13-15,4-7-188 16,2-2-21-16,3-2 0 0,2-1 0 0,3-3 0 16,3 1 0-16,3 0 0 0,5-2 0 15,1 1 0-15,1-3 0 0,0 0 0 0,-2 0 0 16,1 1 0-16,-1-1 0 0,-3-1 0 16,0 1 0-16,1 1-8 0,-5-2-483 0,2 1-81 15,-9-3-126-15,12 0-204 0,-12 0 89 16,10 2 86-16,-10-2-627 0,0 0-808 0</inkml:trace>
  <inkml:trace contextRef="#ctx0" brushRef="#br0" timeOffset="75309.06">32446 11812 3903 0,'-3'-15'-40'15,"3"1"44"-15,-2 2 36 0,0 2 39 16,-2 1 36-16,3 0 19 0,-3 5 1 16,-3-3-3-16,-5 1 9 0,-1 6 14 0,-5-1 15 15,-6 4 20-15,-13 2 12 16,3 4-4-16,-2 3 6 0,4 1-4 0,-1 2-6 15,6 0-13-15,9-2-18 0,4 1-1 16,7 0 5-16,5 3-8 0,4 0-4 0,7 4-14 16,10 6-14-16,10 6-7 0,1-4-15 15,-1-5-10-15,-2 0-9 0,1-4-15 0,-3 3-7 16,-1-3-6-16,0-2-4 0,-12-1-7 16,2-5-6-16,-4-1-2 0,-5 3-39 0,-3-3 0 15,0-1 0-15,-2-2 0 0,-6 3 0 16,1-2 0-16,-6 0 0 0,-3-2 0 15,-6 2 0-15,2-2 0 0,-5 0 0 16,0-4 0-16,-1 1 0 0,2-4-21 0,5-2-294 16,2-2-91-16,3 1-99 0,3-2-93 15,5 0-130-15,4 5-100 0,4-11 74 16,-4 11-619-16,16-7-826 0</inkml:trace>
  <inkml:trace contextRef="#ctx0" brushRef="#br0" timeOffset="75522.64">32354 12201 3579 0,'9'0'-69'0,"-9"0"50"16,15-2 43-16,-15 2 58 0,0 0 42 15,16 2 30-15,-16-2 20 0,9 6 14 16,-3-1 14-16,2-1 4 0,-2 5-10 0,-1 0-15 16,1 1-13-16,-3 4 1 0,-1-2-2 15,0 3-2-15,-4 3-3 0,-2-2-2 0,1 0 0 16,-1 1 3-16,0-2-9 16,1 1-8-16,-1-2-11 0,2-4-14 0,-1 0-6 15,3-1-10-15,0 0-9 0,5 0-8 16,-1-2-15-16,3 1-31 0,0-2-81 0,4 0-90 15,0-3-102-15,0-1-124 0,3 0-143 16,0-4-198-16,0 0-132 0,3-1 101 16,-1-1-602-16,-2-1-786 0</inkml:trace>
  <inkml:trace contextRef="#ctx0" brushRef="#br0" timeOffset="75776">32690 11926 3685 0,'0'-17'7'0,"0"1"67"0,0 5 71 0,0 1 60 16,3 2 41-16,-1 1 45 0,-2 7 16 15,4-11-19-15,-4 11 2 0,0 0 8 0,0 0-7 16,0 0-21-16,28 19-24 0,-17-2-25 16,-1 0-21-16,-2 4-18 0,3 6-18 0,-2 4-18 15,2-1-13-15,-2-1-16 0,-4-4-16 16,-1-4-46-16,0 0-52 0,-2-4-77 15,-1 0-86-15,2-4-89 0,-3 0-86 16,2-1-98-16,0-2-118 0,-2 0-193 0,0-3-77 16,0 0 92-16,0-7-587 0,0 0-773 15</inkml:trace>
  <inkml:trace contextRef="#ctx0" brushRef="#br0" timeOffset="75956.86">32763 11773 3804 0,'-9'-25'67'0,"1"7"63"0,4 0 52 16,0 2 33-16,3-2 34 0,-1 1 35 0,2-2-5 16,3 2-22-16,1 3-29 15,5-1-25-15,5 1-23 0,3 4-52 0,4 3-102 16,0 4-109-16,3 1-138 0,-1 7-155 16,12 3-190-16,-5 5-212 0,-3 0 89 0,-4 6-508 15,-3 2-661-15</inkml:trace>
  <inkml:trace contextRef="#ctx0" brushRef="#br0" timeOffset="76176.45">33032 11882 3104 0,'0'0'23'0,"0"0"56"0,0 0 39 0,0 0 33 16,0 0 51-16,0 0 45 0,0 0 37 16,0 0 14-16,-3 9 8 0,3-9-15 0,7 8-22 15,-3 0-18-15,-1 3-20 0,1 3-28 16,0 3-17-16,-1 4-30 0,-1 1 3 15,0 0-25-15,0-1-13 0,-2-2-56 16,-2 2-67-16,2-5-77 0,-4 2-73 0,3-1-95 16,-3-3-106-16,0 1-107 0,1-3-169 15,-1-5-142-15,0 1 89 0,-1-6-510 0,5-2-655 16</inkml:trace>
  <inkml:trace contextRef="#ctx0" brushRef="#br0" timeOffset="76341.5">33156 11703 3499 0,'-8'-14'31'16,"4"3"25"-16,0 3 25 0,1 3 7 0,3 5-8 15,-2-11-9-15,2 11-13 0,2-8-55 16,3 3-76-16,3 1-62 0,5 1-81 16,0-2-114-16,3 1-169 0,3-1-50 0,-2 0 48 15,-2 1-65-15,2-1-68 0</inkml:trace>
  <inkml:trace contextRef="#ctx0" brushRef="#br0" timeOffset="76580.6">33356 11601 1566 0,'0'0'76'0,"0"7"52"16,0-7 55-16,-4 12 54 0,0-3 37 16,1 1 25-16,1-2 26 0,0 5 19 15,2 0 2-15,2 5-5 0,1-2-11 0,3 5-23 16,3 8-31-16,5 0-14 0,-3 2-25 16,3 1-8-16,-3 1-15 0,2 1-19 15,-3 1-14-15,-1-3-22 0,-3 1-12 0,-2-5-14 16,-3-5-7-16,-1 1-7 0,0-1-5 15,-5-1-9-15,1-7-7 0,-3 6-4 16,-3-4-9-16,0 1-6 0,-2-2-12 0,-2-3-6 16,-1 0-9-16,-8 4-45 0,3-4-91 15,4-3-112-15,-4-2-127 0,2 1-100 0,-3-4-119 16,3 0-197-16,1-2-79 0,2-1 85 16,2 0-606-16,5 0-796 0</inkml:trace>
  <inkml:trace contextRef="#ctx0" brushRef="#br0" timeOffset="76825.64">32640 12609 4022 0,'-16'2'131'0,"5"2"38"0,11-4 61 0,-13 3 83 15,13-3 52-15,0 0 34 0,0 0-3 16,0 0-24-16,0 0-29 0,0 0-17 0,61-14-32 15,-21 10-36-15,3-4-21 16,1 3-47-16,0-3-52 0,-1 1-130 0,-2 1-8 16,-3 0 0-16,-10-1-120 0,-6 4-88 15,-4-1-48-15,0 1-55 0,-7-1-50 0,1 2-50 16,-3 2-47-16,-9 0-70 0,0 0-101 16,9-2-134-16,-9 2 80 0,0 0-495 15,0 0-643-15</inkml:trace>
  <inkml:trace contextRef="#ctx0" brushRef="#br0" timeOffset="79543.48">28991 12719 3404 0,'0'0'-34'15,"9"-8"14"-15,-4 4 11 0,3 1 20 16,-8 3 24-16,17-2 22 0,-17 2 17 0,26 5 1 0,-12 0 5 16,-1 2 11-16,1 2-1 15,-3 1-1-15,-2 0 4 0,-1 2 6 0,0 2 16 16,-4-2 24-16,-4 0 9 0,-6 4 7 16,-3 0 4-16,-3 2-6 0,-9 2 4 0,-3-1-11 15,-3-2-5-15,0-1-15 0,-4-3-12 16,1 0-6-16,5-6-26 0,5-2-7 0,2-5-11 15,2-2 3-15,3-4-11 0,2-9-5 16,3-4-11-16,6-8-7 0,7-14-19 16,10-9-18-16,4 0-4 0,5 4-3 15,3 6-5-15,-6 11 6 0,4 5-4 16,-5 5 3-16,2 8-1 0,-5 4 0 0,0 1 3 16,0 5 4-16,2 2-7 0,-2 5 5 15,6 2 3-15,2 6 1 0,1 1-1 0,-3 3 5 16,2 2 2-16,-2 0-2 0,-2 2-2 15,0 0-1-15,-2 0 2 0,0 2 2 0,-3-2-21 16,-5-1-47-16,-4-2-69 0,0 3-81 16,-2-4-75-16,-1 0-71 0,-2-4-86 0,-1-1-140 15,1-1-74-15,0-3 70 0,-2-2-347 16,2-2-419-16</inkml:trace>
  <inkml:trace contextRef="#ctx0" brushRef="#br0" timeOffset="79795.38">29440 12546 2789 0,'-4'-11'89'0,"-2"5"18"0,5-1 25 16,1 7 15-16,-7-7 17 0,7 7-2 15,0 0 42-15,0 0 15 0,-13 29 4 0,9-7-15 16,4 16-10-16,0 4-12 0,0 2-14 16,4 10-18-16,0 5-12 0,-2 0-13 15,-1 2-14-15,3 1-11 0,-4-14-14 0,-4 9-25 16,4-12-28-16,-1 0-28 0,-1-2-33 15,0-5-42-15,-4-1-40 0,5-8-49 16,-3-8-46-16,2-1-41 0,-5-5-45 16,6-3-49-16,-3-6-75 0,0-2-99 0,4-4-88 15,0 0 48-15,0 0-253 0,-13-17-289 16</inkml:trace>
  <inkml:trace contextRef="#ctx0" brushRef="#br0" timeOffset="79996.4">29438 13071 2169 0,'3'-9'16'0,"3"4"24"0,-4 0 30 0,-2 5 34 15,10-5 39-15,-10 5 31 0,0 0 11 16,0 0-5-16,17 0 0 0,-17 0-10 0,9 7-13 16,-9-7-7-16,10 8-17 15,-4-5-8-15,-6-3-10 0,1 11-6 0,-1-4-10 16,0-7-8-16,-7 17-14 0,-1-9-8 16,-3 3-5-16,1-2-33 0,-4-2-41 0,2-1-52 15,1-2-67-15,-2-3-78 0,2-2-94 16,-1-9-129-16,5-1-181 0,0-8 53 0,3-7-239 15,4-10-285-15</inkml:trace>
  <inkml:trace contextRef="#ctx0" brushRef="#br0" timeOffset="80390.48">29594 12616 2388 0,'9'-8'133'16,"-3"3"22"-16,-5 2 6 0,-1 3 5 0,7-8-2 16,-7 8-10-16,0 0 42 0,0 0 27 15,11 19 13-15,-5-3-7 0,-1 8-12 16,-3 8-4-16,1 1-14 0,-3 5-6 15,0 2-20-15,-3 3-33 0,1-3-3 0,-2-1-17 16,3-1-13-16,-1-9-10 0,-2-3-8 16,-2-5-4-16,5 3-14 0,-3-7-5 15,2-5-5-15,-3 1 4 0,5-2-18 0,-1 0 2 16,1-5 0-16,-2 0 0 0,2-6-9 16,0 0-9-16,0 0-10 0,0 0-11 0,0 0-3 15,0 0-2-15,0 0 1 0,12-30-2 16,-9 23-1-16,-1 0-5 0,-2 7 0 0,8-10-3 15,-8 10 9-15,7-2-11 16,-7 2 23-16,0 0 10 0,18 10 6 0,-11-3 6 16,-1 3 13-16,2-1 4 0,-3 3 17 15,1-4-13-15,0 3 4 0,-1-2-1 0,0-1 9 16,-2-1-21-16,1 0 3 0,0 0-13 16,-4-7 1-16,5 8-6 0,-5-8 1 0,6 9-16 15,-6-9-39-15,5 5-46 0,-5-5-53 16,0 0-77-16,12 0-111 0,-12 0-100 15,0 0-120-15,0 0-176 0,0 0-60 0,11-6 82 16,-11 6-540-16,0 0-684 0</inkml:trace>
  <inkml:trace contextRef="#ctx0" brushRef="#br0" timeOffset="82773.98">30613 12621 3232 0,'7'-5'-72'0,"-7"5"35"15,6-1 33-15,-6 1 36 0,0 0 33 16,0 0 35-16,0 0 16 0,0 0 12 15,14-6 2-15,-14 6-5 0,0 0 1 0,0 0-10 16,0 0-2-16,7-3-6 0,-7 3-5 16,0 0-3-16,0 0-5 0,0 0-1 15,0 0-4-15,0 0 0 0,0 0 1 0,6-5 1 16,-6 5 2-16,0 0-4 0,0 0-5 16,0 0-12-16,-2-14-6 0,2 14-8 0,-4-14-3 15,-2 6-7-15,1-1-7 0,-1 1-3 16,-4-3-6-16,-1 4-6 0,0 0-3 15,-5 4-4-15,-1 0 0 0,-2 1-1 0,-2 4-3 16,-4 3 0-16,-9 2-3 0,2 3 3 16,5-1-2-16,8-1 0 0,2 2-1 0,4 3 3 15,4-3 9-15,4 4 16 16,5-2 8-16,5 3 5 0,6 2 3 0,0 0 4 16,12 6-6-16,0-1 0 0,1-2-3 15,3 1 0-15,-2 0-2 0,0-2 3 0,-2-1 12 16,-1 1 2-16,-5-3 3 0,-4-4-18 15,-2-1 5-15,-2 0 18 0,-2-1 18 0,-1 0 26 16,-3 1 26-16,-2-1 17 0,-1 0 12 16,-4 2-1-16,-4 2-7 0,1-2-9 15,-4-1-94-15,-1-1-63 0,-3 0 0 0,-1-3 0 16,2 1 0-16,-2-1 0 0,1-3 0 16,-1 0 0-16,5-4 0 0,-3 0 0 0,14 0 0 15,-24-2 0-15,12 0 0 0,3 0-17 16,9 2-369-16,-16-2-99 0,16 2-106 0,0 0-137 15,-14 0-135-15,14 0 84 0,0 0-698 16,0 0-924-16</inkml:trace>
  <inkml:trace contextRef="#ctx0" brushRef="#br0" timeOffset="82980.56">30613 12933 4074 0,'7'-6'24'0,"-3"-1"50"0,1 3 31 16,-5 4 24-16,5-7 22 0,-5 7 3 15,0 0-11-15,0 0 32 0,0 0 21 0,7 16 2 16,-7-2-12-16,0 3-26 0,-1 0-12 16,-1 5-12-16,-2 2-14 0,0 0-10 0,-2 7-6 15,0-5-18-15,3-4-6 0,-1 1-10 16,-2-3-4-16,5-3-14 0,-3-2-40 0,-3 0-51 16,6 0-57-16,-1-5-70 15,2 3-91-15,-2-5-96 0,0 0-96 0,2-3-166 16,0-5-130-16,2 6 74 0,-2-6-487 15,0 0-622-15</inkml:trace>
  <inkml:trace contextRef="#ctx0" brushRef="#br0" timeOffset="83251.6">30932 12719 3306 0,'7'-19'65'15,"-5"4"59"-15,-2 5 45 0,2-1 19 16,-2 4 13-16,0 7-10 0,1-6-18 15,-1 6 25-15,0 0 35 0,0 0 19 0,0 34-4 16,-5-12 5-16,-2 14-20 0,2 3-3 16,-2 1-15-16,-5 11-14 0,6 1-21 0,-1 0-17 15,3-13-16-15,-2 2-14 0,3-3-15 16,-3-3-9-16,1-5-16 0,4-8-3 16,-1-3-14-16,2-2-12 0,-2-2-41 15,0-2-46-15,2-5-57 0,2 0-68 0,0 1-78 16,1-5-110-16,6-2-131 0,-9-2-155 0,20-9-217 15,-6-5 84-15,4-5 76 0,4-5-512 16,-3-2-655-16</inkml:trace>
  <inkml:trace contextRef="#ctx0" brushRef="#br0" timeOffset="83441.81">30882 12609 3325 0,'-11'-19'12'0,"6"6"27"0,-1 2 28 15,6 1-5-15,0 2 14 0,6-3 1 0,1-1 1 16,7 1-14-16,3 0-9 0,11-1-3 16,5 3-40-16,2 1-61 0,-5 6-81 0,-2 2-107 15,-1 2-159-15,-2 6-174 0,-2-3 56 16,-6 8-174-16,4 6-183 0</inkml:trace>
  <inkml:trace contextRef="#ctx0" brushRef="#br0" timeOffset="83664.92">31085 12841 2249 0,'0'0'247'0,"0"-9"20"0,0 9 6 16,0 0 7-16,0-8-13 0,0 8-22 0,0 0 4 16,0 0 3-16,0 0-9 15,14 22-12-15,-12-9-17 0,-1 7-26 0,-1 1-13 16,0 4-13-16,-1 1-25 0,-5 10-7 15,0-2-62-15,-2 0-66 0,3-9-70 0,-1 0-72 16,-3 4-71-16,-1-6-79 0,2-5-86 16,3-6-137-16,-3-3-172 0,7-2 66 15,-2-4-394-15,3-3-487 0</inkml:trace>
  <inkml:trace contextRef="#ctx0" brushRef="#br0" timeOffset="83834.31">31255 12639 2953 0,'-6'-19'77'0,"3"7"26"0,0 0 15 16,1 5 12-16,0 0 1 16,2 7-14-16,0-10-19 0,0 10-18 0,2-11-54 15,-2 11-61-15,6-3-74 0,-6 3-93 16,0 0-126-16,13 0-174 0,-13 0-41 0,11 0 66 16,-11 0-80-16,0 0-59 0</inkml:trace>
  <inkml:trace contextRef="#ctx0" brushRef="#br0" timeOffset="84048.6">31348 12592 1553 0,'0'0'78'0,"0"14"50"0,0-8 45 0,-4 3 36 16,4-9 43-16,-1 18 14 0,-1-6 20 0,2-1 15 16,0 4 8-16,2-1-12 0,-1 4-17 15,3 1-19-15,-2 1-41 0,4 4-15 16,-3 0-20-16,3 9-10 0,-3-4-25 16,-2 9-12-16,3-2-11 0,-6-4-16 0,2-4-8 15,-2 8-4-15,-4-2-12 0,0-1-10 16,1-7-7-16,-1-6-2 0,-1 1-13 15,-1-1-6-15,-7 4-4 0,1-7-1 0,1-1-4 16,-5-4-48-16,4-2-51 0,-2-2-57 16,1-2-93-16,1-3-100 0,1-3-120 0,2-1-218 15,11 1-79-15,-17-8 81 0,9 0-475 16,5 0-589-16</inkml:trace>
  <inkml:trace contextRef="#ctx0" brushRef="#br0" timeOffset="84415.96">31802 13072 3665 0,'0'0'382'0,"0"0"57"0,0 0 43 15,0 0 44-15,13-7 52 0,-13 7 7 16,0 0-23-16,0-8-42 0,0 8-68 0,0 0-452 16,0 0 0-16,-2-12 0 0,2 12 0 15,2-7 0-15,-2 7 0 0,0 0 0 0,0 0 0 16,5-8 0-16,-5 8 0 0,2-2 0 15,-2 2 0-15,0 0 0 0,0 0 0 0,0 0 0 16,0 0 0-16,0 0-616 0,0 0-405 16,0 0 100-16,0 0-995 0,-17 22-1337 15</inkml:trace>
  <inkml:trace contextRef="#ctx0" brushRef="#br0" timeOffset="85550.71">32448 13011 5066 0,'11'-4'-134'0,"-11"4"32"15,0 0 20-15,7-3 28 0,-7 3 55 16,0 0 33-16,9-6 27 0,-9 6 10 15,10-8 5-15,-4 3 0 0,-1 2-2 16,-5 3-4-16,13-11-2 0,-8 7 1 0,1-1 16 16,-6 5 6-16,9-9 1 0,-6 2-1 15,-1 0-1-15,-2 7-14 0,2-12-5 16,-2 12-10-16,-7-11-7 0,-2 6-4 0,-4 2-7 16,-9 1 1-16,-4 5 5 0,-14 3 1 15,-1 2 8-15,1 4 2 0,4 0-14 0,8 3 1 16,3 3 21-16,6 2 15 0,7-3 9 15,9 2 10-15,6-3-3 0,9 10 0 16,11-3-7-16,3 2-13 0,7 4-9 0,-7-7-9 16,3 1-6-16,-2-3-8 15,-2 0-1-15,-3-1-8 0,-1 0 1 0,-5-3 2 16,-5-5 10-16,-2 2 13 0,0-3 14 16,-7 2 12-16,-1 0 14 0,-2-2 4 0,-8 4-6 15,2-2-71-15,-4 1-31 0,-5 0 0 16,1-1 0-16,-4-1 0 0,-2-2 0 0,-2 0 0 15,2-2 0-15,-2-3 0 0,-2 2 0 16,3-3 0-16,3 1-313 0,-3-3-198 16,4-1-177-16,-2-1-231 0,2-1 74 0,-1 2 87 15,-3 0-656-15,2 2-865 0</inkml:trace>
  <inkml:trace contextRef="#ctx0" brushRef="#br0" timeOffset="85846.62">29985 14026 4180 0,'-43'-4'53'0,"2"0"-9"0,-1 0 0 16,1 2 24-16,13 0 36 0,9 0 49 0,9 1 25 15,10 1 2-15,0 0-6 0,50-12-18 16,32 1-17-16,46-2-13 0,19-1-18 15,20 0-7-15,55-3-11 0,8 4-11 0,-49 4-4 16,45-3-9-16,-55 3-11 0,-1 4 0 16,-9-1-13-16,-16 0-1 0,-19 1-8 15,-42 0-16-15,-15 0-3 0,-20 0-12 16,-11 1-18-16,-7-1-38 0,-13 4-56 0,-8-5-88 16,-4 3-99-16,-6 3-98 0,0 0-122 15,-42-7-236-15,2 5 73 0,-7 6 78 0,-14-3-335 16,-9 8-417-16</inkml:trace>
  <inkml:trace contextRef="#ctx0" brushRef="#br0" timeOffset="86085.69">29463 14420 2703 0,'-22'-4'222'0,"13"-5"6"0,9-2-15 0,9-1-15 15,22-3-1-15,30-9 23 0,38-7 11 16,24-3 14-16,17 6 14 0,4-1 11 0,7 3-1 15,-3 4-10-15,-1 1-22 0,-2 8-21 16,-10 1-25-16,-5 4-19 0,-16 2-20 0,-32 0-17 16,-8 4-37-16,-20 0-48 0,-13-2-45 15,-8 3-35-15,-10 1-35 0,-8 0-44 16,-5 1-59-16,-10-1-68 0,0 0-77 0,0 0-69 16,-37 14-102-16,1-4-158 0,-11 4-61 15,-3 5 74-15,1-2-395 0,-7 0-497 16</inkml:trace>
  <inkml:trace contextRef="#ctx0" brushRef="#br0" timeOffset="89968.32">28489 14868 3208 0,'-6'5'208'0,"3"2"-9"0,3-7 7 0,-6 3 22 16,6-3 34-16,0 0 31 0,0 0 25 16,0 0 4-16,0 0-11 0,0 0-23 0,19 6-23 15,-19-6-26-15,25-2-24 0,-25 2-21 16,30-7-22-16,-12 2-16 0,-4 1-13 15,4-1-15-15,-3-2-13 0,-1 2-16 16,-1-4-22-16,-4 4-18 0,-2-3-15 0,-2-1-14 16,-3 1-10-16,-4-3-2 0,-5 1-8 15,-2 2-1-15,-8-3-3 0,-4 4 3 16,-2 2-3-16,-7 3-4 0,1 4 5 0,-13 1 1 16,1 6 1-16,-2 2 13 0,5 4 13 15,4 0 10-15,6 6 2 0,3 1 3 0,5 5 6 16,6 0-3-16,8-2-53 0,4-3 0 15,6 1 0-15,5 6 0 0,9 0 0 0,2-4 0 16,7 0 0-16,3-5 0 0,15 1 0 16,-9-6 0-16,0-4 0 0,1-3-135 15,1-1-167-15,-4-5-81 0,-9-4-76 0,2 0-53 16,4-8-48-16,-8 0-16 0,-6-3-19 16,4-7-6-16,-6 1 18 0,-5 1-602 15,-3-13-651-15</inkml:trace>
  <inkml:trace contextRef="#ctx0" brushRef="#br0" timeOffset="90423.86">28761 14919 3008 0,'2'-33'-119'0,"2"2"71"0,-4 8 68 15,0 2 68-15,0 4 57 0,2 0 29 16,-2 3 29-16,0 2 16 0,0 2 9 0,0 1-2 16,0 4-14-16,0 5 24 0,0 0 37 15,0 0-6-15,0 0-11 0,0 0-23 0,2 25-21 16,-2-9-20-16,2 2-14 0,-2 2-20 16,1 4-21-16,-1 1-11 0,4 0-13 15,4 8-4-15,-2-8-22 0,0-5-18 16,-1-1-41-16,1-2-33 0,0-3-17 0,0-3-19 15,-1-3-26-15,3 1-24 0,-3-6-23 16,-5-3-9-16,18 4 4 0,-18-4 13 16,19-2 9-16,-19 2 16 0,17-4 5 0,-17 4 17 15,0 0 19-15,15-1 15 0,-15 1 17 16,11-2 9-16,-11 2 12 0,0 0 6 0,0 0 17 16,16 2 26-16,-16-2 15 0,8 7-2 15,-3-2 4-15,1 1 10 0,3-1 0 0,1 1 1 16,3 2-10-16,5 0-1 15,5 0-7-15,2 2-6 0,8 2 2 0,-10-2-20 16,-4 1 8-16,2-3-11 0,-4 3-9 16,1-1-4-16,-5 2 15 0,-4 1 33 15,-1 0 32-15,-4 0 22 0,-2 1 16 0,-4 1 13 16,-5 1 5-16,2-1 0 0,-2 2-167 16,-5-1-1-16,2-5 0 0,1 2 0 0,-2-3 0 15,1 1 0-15,2-3 0 0,1-1 0 16,1 0 0-16,1 0 0 0,-2-2 0 0,0 2 0 15,0-1 0-15,-3 1 0 0,2 2 0 16,-7-4 0-16,3 4 0 0,-1-3 0 0,2-1-433 16,3 2-180-16,-1-5-143 0,0 2-144 15,-2-3 83-15,11-1-772 0,-7 2-1030 16</inkml:trace>
  <inkml:trace contextRef="#ctx0" brushRef="#br0" timeOffset="92004.06">30446 14855 4270 0,'5'-7'-77'15,"1"1"23"-15,-3 1 28 0,1 0 34 16,0-2 24-16,-4 7 36 0,3-14 22 0,-3 5 25 16,0-1 11-16,-1 4 5 0,-1-3-2 15,0 0-7-15,-4 2-6 0,-1 0-6 0,-2 4 3 16,-5 2 12-16,-1-1 8 0,-4 5 3 16,-6 0 4-16,-8 6-2 0,3 1 5 15,3 4-15-15,5-3-6 0,6 2-19 16,3 1-2-16,5 0-5 0,4 1-11 15,4 0-4-15,6 7-2 0,4 5-7 0,7 0-7 16,2-2-12-16,1 1-2 0,0-2-7 16,-1-3-3-16,0 1-7 0,-5-4-7 0,-3-4 7 15,-4-1-8-15,-1 0 6 0,-2-1 17 16,-4 0 24-16,-4 2 11 0,1 0 1 0,-9 1 2 16,-1 1-13-16,-3-2-7 0,-4 2-2 15,-1-1-10-15,3-4-8 0,3-1-10 0,-1-1-42 16,5-2-50-16,0-2-69 0,-1-2-88 15,7-1-88-15,5-2-63 0,0 0-52 16,0 0-29-16,-4-15-12 0,11 8 3 16,6-2 34-16,-2 1 45 0,1 0 65 15,2 0 64-15,-1 0 73 0,3 1 67 0,-3 0 59 16,1 2 52-16,-1 0 47 0,0 0 47 16,-1 3 33-16,-12 2 25 0,18 0 11 0,-18 0 16 15,20 7 6-15,-11-2-2 0,1 2-1 16,-4 3 10-16,1-2-16 0,-2 7 0 15,-3-4 15-15,0 3-5 0,-2 0-3 0,-2 3 8 16,0 0-10-16,-1 0-9 16,1-1-13-16,-2-1-17 0,2 1-12 0,-1-5-15 15,1 2-12-15,0-1-9 0,4-5-6 0,-2 4-11 16,0 2-11-16,4-3-6 0,1 0-9 16,1 0-28-16,4-1-47 0,-1-1-76 15,2-1-76-15,3-1-78 0,1-1-89 0,2 0-87 16,0-3-99-16,0-1-128 0,-4-1-158 15,3-1 81-15,-1 1-578 0,1-2-764 16</inkml:trace>
  <inkml:trace contextRef="#ctx0" brushRef="#br0" timeOffset="92329.39">30636 14918 3761 0,'0'-14'59'0,"2"-1"8"0,-2 8 20 15,2-2 20-15,-2 2 19 0,0 7 1 16,1-11-4-16,-1 11-17 0,4-4-4 0,-4 4 2 16,0 0 12-16,0 0 16 0,9 32 6 15,-9-8 6-15,4 12 9 0,-1 2 11 16,-1 1 5-16,-2 2 4 0,0 0-9 0,2-1-9 15,-1 0-11-15,3-1-15 0,0-3-9 16,-2 0-8-16,-1-9-13 0,1-4-12 16,0-3-9-16,-4-2-10 0,2-2-15 15,-2-2-59-15,2-2-84 0,0-2-91 0,-1-1-106 16,1 1-117-16,-4-4-144 0,2-1-232 16,2-5 22-16,-4 6 73 0,4-6-481 0,0 0-632 15</inkml:trace>
  <inkml:trace contextRef="#ctx0" brushRef="#br0" timeOffset="92518.37">30613 14918 3526 0,'-13'-16'163'0,"5"5"32"16,0 3 47-16,4 0 33 0,3-1 10 15,1 0 9-15,1 0-26 0,7 0-28 16,2-2-22-16,5-1-29 0,4 4-51 0,2-3-104 15,11 3-108-15,-5 1-143 0,-2 4-170 16,-4 1-217-16,-1 2-140 0,5 4 69 0,-4 2-470 16,-1 2-612-16</inkml:trace>
  <inkml:trace contextRef="#ctx0" brushRef="#br0" timeOffset="92821.31">30977 15041 3147 0,'0'0'54'0,"0"0"54"0,0 0 39 0,0 0 39 16,16 3 39-16,-7 4 15 0,-2 1 15 0,2 1 18 15,-1 4 0-15,2 1-1 0,1 2-7 16,-4 3-6-16,2-2-16 0,-2 2-8 16,-1 2-12-16,-3 1-17 0,1 0-10 15,-2 2-20-15,0-3-13 0,-2-1-19 16,-2 0-10-16,2 0-14 0,-2-2-20 0,0-2-5 0,-2 0-5 15,3-1-13-15,-3-1-31 16,0-2-47-16,-1-5-86 0,-4 3-106 0,2-3-115 16,-4 0-125-16,-1-4-151 0,1-5-212 15,11 2-35-15,-20-10 91 0,11-2-613 0,4-3-809 16</inkml:trace>
  <inkml:trace contextRef="#ctx0" brushRef="#br0" timeOffset="92984.11">31127 14922 4058 0,'-1'-11'94'16,"-1"2"23"-16,2 2 36 0,0 7 28 15,-2-12-4-15,2 12-13 0,2-8-20 16,-2 8-19-16,2-9-41 0,-2 9-77 0,7-7-101 16,-2 5-116-16,-5 2-144 0,14 0-196 15,-14 0-134-15,0 0 67 0,15 7-334 16,-11 0-429-16</inkml:trace>
  <inkml:trace contextRef="#ctx0" brushRef="#br0" timeOffset="93274.74">31278 14919 2931 0,'-10'-6'148'0,"10"6"-5"0,0 0 13 16,0 0 41-16,0 0 17 15,0 0 3-15,0 0-14 0,27 20-18 0,-10-6-17 16,3 5-13-16,4 6-20 0,-1-1-14 16,-5 2-11-16,0 1-8 0,-5 2-9 0,-1-1 1 15,-5 3 1-15,-1-4 4 0,-5-3 0 16,-1 2 3-16,-1 0 6 0,-1-2 6 16,0-2-7-16,-2 2 4 0,-3-3-12 0,-1-1-8 15,2-1-4-15,-3 0-8 0,-2-2-10 16,-1-2-7-16,-11 4-7 0,6-3-41 0,-3-7-52 15,4 2-60-15,-2-2-93 0,0-1-113 16,2-1-140-16,5-3-195 0,-1-2-137 0,12-2 86 16,-17 0-529-16,17 0-681 15</inkml:trace>
  <inkml:trace contextRef="#ctx0" brushRef="#br0" timeOffset="93927.4">31931 14939 3616 0,'7'-5'31'0,"-1"2"0"16,-6 3 9-16,0 0 67 0,0 0 54 15,-2 27 43-15,-14-4 16 0,-8 3 19 0,-8 4 22 16,-8 1 27-16,3 0-3 0,0-2 4 15,-1-1-2-15,2-1-17 0,9-6-16 16,4-2-24-16,6-3-17 0,3-3-16 16,7-2-5-16,0 0-1 0,5 1 6 15,4-2-8-15,5 2-15 0,8 2-149 0,0 0-25 16,14 4 0-16,3-6 0 0,3 4 0 16,-3-1 0-16,2-1 0 0,-3-2 0 0,1-1 0 15,-7 0 0-15,-4-4 0 0,-6 0 0 16,1-2 0-16,-4 3 0 0,-2-4 0 0,-2 0 0 15,-1-1 0-15,-1-2 0 0,-6-1 0 16,9 6-226-16,-9-6-93 0,4 5-68 16,-4-5-82-16,3 5-102 0,-3-5-168 0,0 0-83 15,0 0 83-15,0 0-594 16,0 0-789-16</inkml:trace>
  <inkml:trace contextRef="#ctx0" brushRef="#br0" timeOffset="94392.06">32529 15025 3900 0,'0'-21'-17'0,"-4"3"33"0,0 4 28 15,3 2 50-15,-1 2 24 0,-2-1 6 16,-1 3 0-16,-8 1 2 0,2 2 6 16,-8 2 5-16,-1 3 15 0,-7 2 8 0,-10 2 9 15,9 3 8-15,5 0-3 0,2 4-1 16,-4 5 1-16,10 2-1 0,3 1 0 0,7-3 3 16,3 4-13-16,4-1-8 0,6 1-14 15,5 9-13-15,3-3-11 0,6 2-12 0,-3-3-10 16,1 3-12-16,0-5-7 0,-3 2-13 15,0-3-2-15,-1 2-4 0,-5-5-6 16,-2-2-5-16,-2-3 3 0,-2 1 9 16,-3-3 15-16,0 0 13 0,-2 0-1 15,-4 0-85-15,0-1 0 0,-2 0 0 0,-2 0 0 16,-3-1 0-16,-1-2 0 0,-1-1 0 16,1-1 0-16,-4-1 0 0,3-4 0 0,-1 1 0 15,14-2 0-15,-25-2 0 0,14 2 0 16,-2-1 0-16,1-3 0 0,-1 3 0 0,1-3-369 15,1 1-255-15,2 1-178 0,9 2-112 16,-18-1 87-16,18 1-756 0,0 0-1025 16</inkml:trace>
  <inkml:trace contextRef="#ctx0" brushRef="#br0" timeOffset="94760.66">32567 15394 4630 0,'0'0'28'0,"-2"-12"33"0,2 12 30 15,0 0 28-15,0-9 16 0,0 9-2 0,0 0 14 16,0 0 35-16,0 0 22 0,0 0-12 16,0 33-12-16,0-19-3 0,-2 4 5 15,0 2-9-15,0 2-12 0,0 0-16 0,-1 1-8 16,1-5-17-16,0 4-9 0,-2-4-11 16,3-1-6-16,-1-2-13 0,-2 1-12 0,1-3-39 15,-1-2-48-15,3 0-68 0,-1 0-92 16,0-1-100-16,-4-1-117 0,3-1-127 15,-1-3-180-15,-6 2-126 0,2-1 76 16,5-1-582-16,3-5-791 0</inkml:trace>
  <inkml:trace contextRef="#ctx0" brushRef="#br0" timeOffset="95011.06">32676 15221 4030 0,'-2'-5'181'0,"2"5"-3"0,-2-12-3 0,2 12 6 16,0 0 13-16,-2-12 4 0,2 12-24 16,0-9-23-16,0 9-16 0,2-7-29 15,-2 7-60-15,0 0-68 0,0 0-87 0,0-8-94 16,0 8-94-16,0 0-107 0,0 0-205 15,0 0-75-15,0 0 61 0,0 0-329 16,0 0-430-16</inkml:trace>
  <inkml:trace contextRef="#ctx0" brushRef="#br0" timeOffset="95304.17">32812 15068 3045 0,'0'0'254'0,"0"-9"-18"0,0 9-14 16,0 0 11-16,0 0 23 0,0 0 7 0,18 18 5 15,-14-4 5-15,1 4-13 0,2 6-12 16,-4 11-5-16,-4 1-23 0,1 1-19 0,-2 1-13 16,-5 2-6-16,2-4-4 0,3 0-10 15,-6-2-8-15,7-1-6 0,-5-7-9 16,1-3-12-16,2-2-10 0,-1-4-11 0,0 0-12 15,2-5-8-15,2-2-14 0,-1 1-10 16,1-2-35-16,1-1-66 0,3-1-126 16,0-2-157-16,4 0-135 0,5-3-149 15,0-4-218-15,3-5-36 0,0 0 83 0,4-4-635 16,3-10-858-16</inkml:trace>
  <inkml:trace contextRef="#ctx0" brushRef="#br0" timeOffset="95468.47">32929 14911 4074 0,'-4'-14'-18'16,"-1"3"42"-16,1 1 52 0,2 3 36 15,2 7 30-15,2-10-8 0,2 5-17 16,-4 5-16-16,16-9-57 0,-2 6-95 16,5 1-112-16,0 2-124 0,2 0-174 0,-1 2-205 15,2 0 61-15,3-1-270 0,-4 6-359 16</inkml:trace>
  <inkml:trace contextRef="#ctx0" brushRef="#br0" timeOffset="95660.64">33235 15031 2339 0,'-3'8'83'15,"-1"-1"47"-15,0 4 55 0,-1 0 73 16,-3 5 68-16,0 1 39 0,-1 2 25 16,-5 6 0-16,-3 5-8 0,10 2-28 15,-5-1-34-15,3 3-31 0,1-1-32 0,0 1-19 16,-1-1-28-16,5-6-24 0,-1-3-42 15,1-2-58-15,-4 1-67 0,2-3-102 16,-1 1-104-16,-3-4-125 0,2 2-119 16,3-3-151-16,-5-3-230 0,3-3 72 0,0-1 80 15,2-2-409-15,-1-3-542 0</inkml:trace>
  <inkml:trace contextRef="#ctx0" brushRef="#br0" timeOffset="96045.47">33224 14918 3155 0,'-3'-18'118'0,"1"5"25"16,0 4 23-16,4 2 2 0,-2 7-12 15,0-12-23-15,4 7-20 0,-1-1-43 16,-3 6-53-16,15-8-65 0,-5 5-66 0,3-1-53 16,1 3-37-16,-14 1-10 0,28 5 12 15,-13 2 18-15,-4 0 23 0,3 3 43 0,-3 4 40 16,-3 2 48-16,0 6 56 0,-2-2 54 15,-4 5 55-15,-2 1 38 0,-2 10 35 16,-2 2 20-16,2 1 1 0,-3 1 6 0,4 1-5 16,-1 0-10-16,2 0-9 0,0 3-19 15,2-4-20-15,-1 0-16 0,6-1-12 16,-3-1-17-16,1-4-12 0,-1 1-11 16,0-10-8-16,-3-3-9 0,3-4-4 0,-1-1-10 15,-3-3-5-15,0-1-4 0,-5-1-7 16,2 3 1-16,-8 0-6 0,-3 0-12 15,-8 0-41-15,-5 1-47 0,-2-5-71 0,-5 0-109 16,0-1-117-16,1-1-153 0,8-2-263 16,4-2 44-16,5-1 72 0,0 2-382 0,3 1-502 15</inkml:trace>
  <inkml:trace contextRef="#ctx0" brushRef="#br0" timeOffset="96900.1">30794 15799 3213 0,'-16'-2'175'15,"7"0"-24"-15,9 2-13 0,0 0-18 16,7-11-11-16,-7 11-11 0,29-8-10 0,-6 5-11 15,2-1-13-15,2 1-80 0,0 2-110 16,-2 1-145-16,2 0-211 0,-6 1-117 16,1 1 61-16,-6-1-211 0,-4-1-239 15</inkml:trace>
  <inkml:trace contextRef="#ctx0" brushRef="#br0" timeOffset="98522.05">28017 4406 1808 0,'0'0'322'0,"11"-4"-65"0,-11 4-35 0,5-9-6 16,-3 3-10-16,-2 6-3 0,4-13-9 16,-4 6-9-16,0 7 4 0,-7-17-2 15,-3 4-4-15,-1 2-5 0,-4-3-13 16,-10-2-6-16,-2 1-12 0,-2 3-8 15,-3-1-15-15,-2 2-10 0,-2 0-9 0,0 2-11 16,-2 2-7-16,-1 2-9 0,-3 3-9 16,3 0-4-16,-7 6-5 0,-2 1-7 0,4 2-3 15,-9 6-7-15,4 3-4 0,0 3-2 16,2 3 0-16,-1 4 2 0,5 3 9 0,0 3 0 16,-2 4 2-16,5 6 0 0,0 2-5 15,4 4 0-15,3 0 8 0,3 2 1 16,1 0-5-16,2 3 4 0,9 1 2 0,0 0-11 15,4 5 12-15,5-4-10 16,0 2 9-16,7-2-14 0,4-8 2 0,8 4 0 16,3 0 7-16,10 0 11 0,2-4-13 15,8-2-6-15,5-3-6 0,5 0-2 0,9-5-3 16,1-1-2-16,23 4-6 0,3-6-1 16,-13-8 0-16,2-4-3 0,3-3 1 0,2-4-2 15,-1-4 2-15,0-4-4 0,-1-6-4 16,-3-4 3-16,-1-5 1 0,-3-3-4 0,-5-8 3 15,1-3 0-15,-3-6 21 0,0-1 25 16,-6-7 23-16,-1-2 23 0,-5-6 17 0,-4-4 4 16,-2-17 7-16,-12 5-127 15,-5-5-8-15,-11-4 0 0,-8-6 0 0,-8-27 0 16,-15-2 0-16,-8 3 0 0,-10-1 0 16,-11 5 0-16,-10 6 0 0,-11 5 0 0,-3 12 0 15,-8 11 0-15,2 13 0 0,-3 14 0 16,11 17 0-16,-4 11 0 0,2 6 0 15,1 10 0-15,2 13-26 0,7 5-371 0,7 5-120 16,4 3-147-16,4 4-242 16,12 3 72-16,8 0 93 0,9 4-656 0,11-7-848 0</inkml:trace>
  <inkml:trace contextRef="#ctx0" brushRef="#br0" timeOffset="101132.81">29913 16325 1401 0,'0'0'625'0,"0"0"-210"16,0 0-147-16,0 0-15 0,0 0-6 15,0 0 3-15,0 0-14 0,0 0-14 0,0 0 8 16,0 0-7-16,0 0 1 0,0 0-12 15,0 0 5-15,0 0 8 0,20-10 9 0,-20 10-1 16,15-2-13-16,-15 2-17 16,14 0-14-16,-14 0-16 0,0 0-14 0,0 0 0 0,18 7-9 15,-13-2-3-15,-2 2-6 16,3 4 3-16,-2 2-4 0,-3 4-2 16,3 0 0-16,-2 5-6 0,0 3-8 0,1 0-10 15,0 10-109-15,1-1-5 0,0 0 0 16,-2-5 0-16,-1-3 0 0,1 0 0 0,0-2 0 15,-2-4 0-15,0-1 0 0,0 0 0 16,-2-2 0-16,0-3 0 0,1 1 0 0,-3-1 0 16,-2 0 0-16,-2-4 0 0,-3 2 0 15,0-1 0-15,-5-1 0 0,-3-3 0 16,-2-1 0-16,4-1 0 0,-5 1 0 0,4-1 0 16,-1-5 0-16,-2 0 0 15,2-4 0-15,-4-1 0 0,4 0 0 0,5-4 0 16,0-1 0-16,4-2 0 0,-2-5 0 15,7-4-441-15,-1-2-356 0,6-14-179 0,0-4 108 16,10-12-870-16,1 0-1169 0</inkml:trace>
  <inkml:trace contextRef="#ctx0" brushRef="#br0" timeOffset="101305.32">29854 16118 4911 0,'-2'-12'-165'16,"-1"5"32"-16,1 0 40 0,0-1 18 15,2 8 15-15,-4-8 2 0,4 8 4 0,0 0-7 16,-1-8-43-16,1 8-37 16,0 0-48-16,0 0-66 0,0 0-121 0,0 0-208 15,0 0 53-15,0 0-160 0,1 31-186 16</inkml:trace>
  <inkml:trace contextRef="#ctx0" brushRef="#br0" timeOffset="101584.5">30291 16541 2418 0,'0'0'405'0,"0"0"-8"0,0 0 13 16,-42-3 29-16,42 3 13 0,0 0-5 0,0 0-19 15,0 0-33-15,-8-5-39 0,8 5-35 16,0 0-32-16,0 0-28 0,0 0-33 0,36 0-24 16,-36 0-57-16,29 1-73 0,-16 1-92 15,-1-2-121-15,3 0-127 0,-3 4-118 0,-1-1-108 16,-2 0-126-16,-1 2-207 16,0 0 57-16,-3 1 76 0,-1 1-488 15,0-1-645-15</inkml:trace>
  <inkml:trace contextRef="#ctx0" brushRef="#br0" timeOffset="101830.72">30165 16788 3737 0,'-13'-2'294'16,"13"2"38"-16,-15-1 43 0,15 1 27 16,0 0 14-16,-16-2-10 0,16 2-39 0,0 0-26 15,0 0-39-15,0 0-22 0,0 0-26 16,42 0-34-16,-23 0-18 0,1 2-29 15,-2-1-83-15,3 1-90 0,-1 0 0 0,-4-1 0 16,-2 1 0-16,-1 0 0 16,-13-2 0-16,22 3-157 0,-15-3-37 0,-7 0-31 15,13 4-27-15,-13-4-39 0,8 2-43 16,-8-2-58-16,0 0-72 0,0 0-110 0,0 0-152 16,-5 8-8-16,5-8 68 0,0 0-416 15,0 0-554-15</inkml:trace>
  <inkml:trace contextRef="#ctx0" brushRef="#br0" timeOffset="102508.9">30749 16426 3394 0,'0'0'222'0,"-7"-7"-14"15,7 7-6-15,0 0 3 0,0 0 18 0,0-5 10 16,0 5 5-16,0 0-17 0,0 0-22 16,29-2-18-16,-13 2-17 0,-16 0-19 15,30 4-19-15,-13-1-18 0,-2 2-12 0,0 4-6 16,-1 3-8-16,-3 5-9 0,-4 0-2 16,-1 6-6-16,-4 0 15 0,-4 4 21 15,0 11 13-15,-3-1 3 0,-1 1 10 0,0 1 5 16,1-1-2-16,-2 1-2 0,4 0-12 15,-3-3-10-15,3 1-8 0,1-8-11 0,0-5-8 16,-2-2-6-16,2-3-8 0,0-2-9 16,1-2-20-16,-1-3-36 0,-1-1 0 15,-1-1 0-15,2-1 0 0,2-2 0 16,-5-1 0-16,-1 1 0 0,-6-3 0 16,-1-1 0-16,1-1 0 0,-10-4 0 0,1 1-174 15,-4-6-233-15,3 0-128 0,-5-11-176 16,4-6-201-16,8-3 91 0,7-5-754 0,14-10-1017 15</inkml:trace>
  <inkml:trace contextRef="#ctx0" brushRef="#br0" timeOffset="102662.42">31032 16229 4784 0,'-6'-10'177'0,"4"3"37"0,0-1 43 15,-2 3 25-15,4 5 3 0,-1-11-14 16,1 11-25-16,0 0-32 0,-2-9-23 0,2 9-37 15,0 0-68-15,0 0-107 0,0 0-122 16,0 0-114-16,5-5-103 0,-5 5-124 0,0 0-218 16,6 25-92-16,-6-12 67 0,-2 9-522 15,-2 4-711-15</inkml:trace>
  <inkml:trace contextRef="#ctx0" brushRef="#br0" timeOffset="102858.24">31185 16715 3942 0,'0'0'273'0,"-23"-8"2"0,23 8 21 15,0 0 31-15,-10-5-1 0,10 5-16 0,0 0-29 16,0 0-28-16,35-8-28 0,-19 4-36 16,5 2-82-16,-2 1-108 0,2 1-119 15,-1 0-128-15,-2-2-118 0,0 2-137 0,-4-2-203 16,0 0-67-16,-14 2 79 0,21 2-460 15,-21-2-621-15</inkml:trace>
  <inkml:trace contextRef="#ctx0" brushRef="#br0" timeOffset="103094.9">31325 16474 3140 0,'0'-12'98'16,"-2"2"48"-16,0 3 31 0,2 7 36 0,0 0 45 15,0-14 38-15,0 14 15 0,0-7 4 16,0 7-4-16,0 0 22 0,0 0 8 15,0 0-28-15,10 40-30 0,-9-20-29 0,-1 7-22 16,5 8-26-16,-5-4-23 0,2 9-13 16,-4-3-31-16,-1 1-50 0,1 0-57 0,-1 0-79 15,-3-1-98-15,3-2-92 16,-5-5-108-16,4-2-85 0,0-6-95 0,4-5-156 16,-4-3-149-16,4-2 97 0,2-2-582 15,3-3-773-15</inkml:trace>
  <inkml:trace contextRef="#ctx0" brushRef="#br0" timeOffset="103589.7">31436 16757 3846 0,'-12'-2'168'0,"12"2"32"16,0 0 38-16,-15-1 53 0,15 1 39 0,0 0-2 15,0 0-12-15,0 0-29 0,29-21-32 16,-13 14-26-16,4 3-28 0,-3-2-39 0,-2 1-74 16,3 1-102-16,-4 1-125 0,4 1-135 15,-3 2-126-15,-1 0-138 0,-1 2-211 16,-4 1-18-16,1 3 81 0,-3 0-461 0,-3-1-614 16</inkml:trace>
  <inkml:trace contextRef="#ctx0" brushRef="#br0" timeOffset="104157.35">31615 16497 3021 0,'0'0'-13'0,"-6"-7"42"0,6 7 15 15,0 0 33-15,-6-7 35 0,6 7 28 0,0 0 23 16,0 0 16-16,0 0-4 0,0 0-3 16,2-9-16-16,-2 9-6 0,0 0-15 15,14-2-7-15,-14 2 1 0,11-4 6 0,-11 4 4 16,13-6 6-16,-5 5 3 0,-8 1 5 16,15-7 7-16,-10 5 26 0,-5 2 14 15,13-8 13-15,-13 8 1 0,9-6-1 0,-9 6-10 16,7-4-18-16,-7 4-20 0,0 0-17 15,0 0-3-15,0 0 10 0,4 25 3 0,-8-10-11 16,-1 10-10-16,-3 9-92 0,1 0-45 16,-3 0 0-16,4 2 0 0,-3 0 0 15,3-2 0-15,0-3 0 0,2-3 0 16,0-4 0-16,1-2 0 0,1-3 0 16,0-2 0-16,-2-2 0 0,4-3 0 0,0 0 0 15,-1-3 0-15,-1 0 0 0,0-1 0 16,0-1 0-16,2-7 0 0,-5 12 0 0,5-12 0 15,-3 11 0-15,1-6 0 0,-4 1 0 16,6-6 0-16,-9 11 0 0,5-6 0 0,4-5 0 16,-3 9 0-16,3-9 0 0,-5 7 0 15,5-7 0-15,0 0 0 0,0 8 0 16,0-8 0-16,0 0 0 0,16 5 0 0,-16-5 0 16,16 3 0-16,-5-3 0 15,-11 0 0-15,20 4 0 0,-10-4 0 0,-10 0 0 16,17 3 0-16,-9-1 0 0,-8-2 0 15,11 4 0-15,-11-4 0 0,7 2 0 0,-7-2 0 16,0 0 0-16,11 2-366 0,-11-2-287 16,0 0-170-16,0 0-101 0,0 0 96 15,0 0-735-15,0 0-1007 0</inkml:trace>
  <inkml:trace contextRef="#ctx0" brushRef="#br0" timeOffset="132668.71">10854 4960 3548 0,'-2'10'389'0,"1"-5"-27"0,1 1-45 15,0-6-36-15,-4 10-38 0,4-10-20 16,0 9-7-16,0-9-19 0,4 10 2 15,-4-10-14-15,3 7 4 0,-3-7-10 0,12 5-7 16,-2-3-13-16,-10-2-10 0,17-2-12 16,-17 2-12-16,19-2-2 0,-19 2 3 15,17-7 1-15,-8 2-6 0,-1-1-7 0,-2-3-5 16,3 0-8-16,-5-4-7 0,4-1-88 16,-5-2-6-16,-1-1 0 0,1-2 0 0,-3-1 0 15,2 3 0-15,-2-2 0 0,0 4 0 16,-2-3 0-16,2 4 0 0,-3-1 0 0,1 3 0 15,0 1 0-15,2 3 0 0,0 0 0 16,0 1 0-16,0 7 0 0,-1-7 0 16,1 7 0-16,0 0 0 0,0 0 0 0,0 0 0 15,5 27 0-15,2-9 0 0,-2 2 0 16,6 10 0-16,3-2 0 0,3 0 0 0,-2 3 0 16,2-4 0-16,2 0 0 15,3-4 0-15,-4 1 0 0,2 0 0 0,-8-9 0 16,1-4 0-16,-6-1 0 0,0-3 0 15,1 0 0-15,-2-6 0 0,-6-1 0 0,9 0 0 16,-9 0-245-16,0 0-292 0,8-15-104 16,-6 2-138-16,-4 2-73 0,0-6 90 0,-2 1-726 15,1-6-935-15</inkml:trace>
  <inkml:trace contextRef="#ctx0" brushRef="#br0" timeOffset="133172.1">10913 4417 3852 0,'0'0'-89'0,"-1"-6"75"0,1 6 57 16,0 0 60-16,0 0 41 0,0 0 44 15,-6-6 37-15,6 6 24 0,0 0 26 0,0 0 2 16,0 0 14-16,0 0 7 0,0 0 4 16,-4-7 9-16,4 7-1 0,0 0-5 15,0 0 3-15,0 0-3 0,0 0-11 16,0 0-80-16,0 0-214 0,-5-7 0 0,5 7 0 16,0 0 0-16,0 0 0 0,0 0 0 15,0 0 0-15,0 0 0 0,0 0 0 0,-16 14 0 16,12-8 0-16,3 1 0 0,-5 2 0 15,4-1 0-15,0-1 0 0,0 3 0 0,2-10 0 16,0 11 0-16,0-5 0 0,0-6 0 16,4 11 0-16,-2-6 0 0,-2-5 0 0,9 9 0 15,-9-9 0-15,10 5 0 16,-10-5 0-16,10 1 0 0,-10-1 0 0,0 0 0 16,0 0 0-16,0 0 0 0,21-4 0 0,-21 4 0 15,5-5 0-15,-5 5 0 16,4-7 0-16,-4 7 0 0,0 0 0 0,-2-13 0 15,2 13 0-15,0 0 0 0,-10-5 0 16,10 5 0-16,0 0 0 0,0 0 0 0,-28 11 0 16,20-4 0-16,3 0-734 0,-3 0-267 15,6 1 95-15,0-1-981 0,2-7-1312 0</inkml:trace>
  <inkml:trace contextRef="#ctx0" brushRef="#br0" timeOffset="134082.13">17929 4737 5061 0,'0'0'-68'0,"0"0"57"0,0 0 41 16,0 0 24-16,0 0 22 0,0 0 19 0,0 0 11 15,0 0 6-15,0 0-1 0,0 0-6 16,0 0-5-16,0 0 0 0,0 0 8 0,0 0 1 15,0 0 11-15,27 15 8 0,-20-9 8 16,-1 0 3-16,4 5 9 0,-5-1-19 0,5 4 1 16,-2 3 9-16,1 2-5 15,-2 1 4-15,3 1-2 0,-2 8 6 0,-1-3-3 16,-5 0 0-16,4-2 3 0,-6 3-78 16,-2-1-64-16,0 0 0 0,-2-2 0 15,1-2 0-15,-1-1 0 0,-1-1 0 0,-4-1 0 16,5-4 0-16,-3-1 0 0,0 0 0 15,-5-2 0-15,2-2 0 0,-1-3 0 0,-3 0 0 16,0-2 0-16,0-3 0 0,-3-2 0 16,3-2 0-16,-4 0 0 0,0-3 0 0,4 2 0 15,-4-5 0-15,2 2 0 0,0-3 0 16,2 2 0-16,3-1 0 0,-2-2 0 0,1-1-259 16,1-2-651-16,1-6-47 15,2 5 98-15,4-1-912 0,1-2-1200 0</inkml:trace>
  <inkml:trace contextRef="#ctx0" brushRef="#br0" timeOffset="134633.63">17994 4406 4675 0,'0'0'-98'0,"0"0"80"15,0-7 54-15,0 7 47 0,0 0 41 0,0 0 26 16,0 0 21-16,0 0 23 0,0 0 16 16,0 0 19-16,0 0 8 0,0 0 7 0,0 0 3 15,-6-6-4-15,6 6-4 0,0 0-7 16,0 0-7-16,0 0-13 0,0 0-13 0,0 0-10 15,0 0-21-15,0 0-168 0,0 0 0 16,0 0 0-16,-6-7 0 0,6 7 0 0,0 0 0 16,0 0 0-16,0 0 0 0,0 0 0 15,0 0 0-15,0 0 0 0,0 0 0 16,-25 13 0-16,18-6 0 0,2 0 0 16,-6 2 0-16,6 0 0 0,-1 1 0 15,4 2 0-15,-1-2 0 0,-1 0 0 0,6-1 0 16,0 1 0-16,1-2 0 0,1 3 0 15,2-4 0-15,-1 0 0 0,5-2 0 0,0 0 0 16,-1-5 0-16,-9 0 0 0,19 0 0 16,-19 0 0-16,20-1 0 0,-13-3 0 0,-7 4 0 15,15-11 0-15,-10 5 0 0,0 0 0 16,1-2 0-16,-5 0 0 0,-1-1 0 16,0 0 0-16,0 9 0 0,-1-15 0 15,-1 9 0-15,-4 0 0 0,2 1 0 0,-6 1 0 16,10 4 0-16,-16-2 0 0,16 2 0 15,-18 2 0-15,18-2 0 0,-15 5-853 0,11-3-143 16,4-2 104-16,-8 5-961 0,8-5-1280 16</inkml:trace>
  <inkml:trace contextRef="#ctx0" brushRef="#br0" timeOffset="137304.09">10565 5226 4616 0,'0'0'-264'0,"0"0"60"0,-5-9 49 15,5 9 36-15,0 0 37 0,-10-5 33 0,10 5 32 16,-8-3 28-16,8 3 25 0,-7-5 20 16,7 5 14-16,-10-4 21 0,10 4 4 15,-12-7 12-15,7 2 3 0,5 5 2 0,-13-7 7 16,7 4 0-16,-4-2 3 0,3 0-6 15,-2 0-5-15,-2 1-1 0,0 0-6 0,-2-1-11 16,1 2-3-16,-2 1-10 0,-2 0-8 16,-1 1-3-16,-2 1-6 0,-1-1-6 15,0 1-5-15,-1 1-1 0,0 0 0 16,-5 1 2-16,-1 0-2 0,0-2-3 0,2 3 2 16,-2-1-3-16,1 1-1 0,-1 1-1 15,-9 0 0-15,2 3-2 0,5-2-3 0,4 1-2 16,-4 5-3-16,-1-1-2 0,6-2-6 15,-5 5 2-15,6-4 1 0,2 2-3 16,4 1 0-16,-8 3 0 0,4-3-3 0,6 3 0 16,2-3 1-16,0 3 10 15,-3-2-8-15,7 4 2 0,-2-1 1 0,0 3-2 16,4 0 4-16,1 3-4 0,1-2 1 16,1 5 13-16,2-1-8 0,1 1-2 0,1 1-2 15,0 2-2-15,1-3 4 0,-1 3 0 16,4 6 2-16,2-1-3 0,-3-1 9 0,5-1 0 15,-5-7 7-15,4-2-3 0,-2-1 3 16,5 0-3-16,-5 0 12 0,5-3 5 0,1 10-3 16,2-8-1-16,5 2-1 0,-5-5 3 15,4-1 0-15,7-1-5 0,1 1 2 16,-2-3 0-16,8 1-5 0,3-6-5 0,3 1-26 16,1 0-20-16,4 0 0 0,0-2 0 15,1-6 0-15,3-1 0 0,0-3 0 16,-3-1 0-16,-2 1 0 0,-3-4 0 15,-2 0 0-15,-4-2 0 0,1-3 0 0,-10 3 0 16,3-6 0-16,-7 2 0 0,4-5 0 16,0-2 0-16,-3-2 0 0,-6-5 0 0,4-1 0 15,-3-3 0-15,-4-5 0 0,-1-4 0 16,-1-9 0-16,-3-5 0 0,-5 8 0 0,-2-12 0 16,-9 1 0-16,-1 1 0 0,-3 1 0 15,-2 5 0-15,-7 4 0 0,-4 3 0 0,-4 7 0 16,-1 7 0-16,4 8 0 15,-7 10 0-15,-1 4 0 0,4 5 0 0,-9 5 0 16,3 3 0-16,1 5 0 0,-1 3 0 16,4 4 0-16,3 0-18 0,2 4-408 0,4 2-81 15,2-1-92-15,0 2-133 0,14-7-113 16,3 0 82-16,5-2-700 0,2-4-911 0</inkml:trace>
  <inkml:trace contextRef="#ctx0" brushRef="#br0" timeOffset="137935.14">11205 4888 4004 0,'-14'5'-11'0,"3"1"58"16,2-3 33-16,1-1 31 0,8-2 28 0,-9 3 26 15,9-3 14-15,0 0-5 0,-10 5-16 16,10-5-11-16,0 0-13 0,0 0-13 15,0 0-11-15,46-2-7 0,-20 1-20 0,10-4-47 16,5 1-62-16,1-1-54 0,-6-2-69 16,-2 0-60-16,-5 4-50 0,-8-1-36 0,-5 0-47 15,-4 0-44-15,-1 1-30 0,-5-1-73 16,-6 4-79-16,5-4-303 0,-5 4-355 16</inkml:trace>
  <inkml:trace contextRef="#ctx0" brushRef="#br0" timeOffset="137996.18">11317 4734 2305 0</inkml:trace>
  <inkml:trace contextRef="#ctx0" brushRef="#br0" timeOffset="138145.74">11302 4717 2256 0,'-3'-6'75'0,"-1"1"29"0,4 5 38 0,0 0 26 16,-6-6 20-16,6 6 6 0,0 0-4 15,0 0-13-15,0 0 16 0,0 0 23 0,0 0 13 16,0 0-2-16,10 31-7 0,-7-16-13 16,7 2-7-16,-7 2-23 0,7 2-15 15,-4-1-19-15,1 0-10 0,3 1-14 16,-4 0-17-16,1-1-46 0,-1-1-57 15,1 0-65-15,4-2-79 0,-6-2-89 0,2-1-98 16,-1 0-109-16,2-7-133 0,3 0-95 16,-1-4 60-16,4-1-346 0,-2-4-433 0</inkml:trace>
  <inkml:trace contextRef="#ctx0" brushRef="#br0" timeOffset="138354.31">11708 4645 2686 0,'2'-13'85'0,"-2"5"50"0,-2 3 22 0,2 5 18 15,0 0 2-15,0-10-4 16,0 10 21-16,0 0 4 0,0 0-12 0,0 0-16 16,5 28-17-16,-3-10-14 0,3 2-15 15,0 3-47-15,-1-1-52 0,5 11-77 0,-3-7-93 16,4 4-100-16,-3-5-117 0,3 4-125 16,-7-6-122-16,1 0 56 0,4-1-264 15,-6-1-303-15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6T04:59:30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3336 6466 1540 0,'2'-9'148'0,"0"2"-60"0,-2 0-20 15,0 7 4-15,0-10 23 0,0 10 12 0,0 0 15 16,-6-8-7-16,6 8 10 0,-5-7-1 16,5 7 1-16,-11-7-4 0,2 5 0 0,9 2 5 15,-18-5 2-15,4 3-2 0,-1 2-6 16,0-2-3-16,0 2-9 0,-3 0-9 0,-2 0-3 16,1 0-11-16,-3 2-4 0,0-2-7 15,-5 2-10-15,2 1-3 0,-11 3-9 16,0 1-5-16,-4 1-1 0,-2 0-7 0,-8 8-9 15,0-1-3-15,-4 4 2 0,-2 1-7 16,3 2-2-16,-2 3-4 0,0-1 2 16,-2 2-3-16,1 0-2 0,-1 1-2 15,4 1 3-15,-2-3-2 0,1 1 0 0,4 2-1 16,0-1 2-16,0 0-1 0,1 2 1 16,1 0-2-16,3 2 4 0,-2-1-1 0,2 1-2 15,1 5-1-15,2-1 2 0,2 3-3 16,3 0 3-16,1 0-5 0,8-1 2 0,-3 1-1 15,6 2-4-15,3-1 4 0,6-5-18 16,2 1 1-16,-2 0-5 0,5 1 15 16,-1 0-13-16,4 1 5 0,1 0 4 15,-2-3-2-15,2 4-3 0,4-3 4 16,-1 1-6-16,2 0 9 0,4-6 2 0,-2-3-4 16,6 8 0-16,0 1 4 0,1-3-2 15,3 3 10-15,2 0-7 0,-1-2-2 0,4 0 3 16,-2 1-3-16,4-3 3 0,4 8 5 15,-1-9-3-15,-2-2 7 0,3 1-8 0,3 7-1 16,-4-8 9-16,8 7-5 0,-8-6-4 16,5 5 2-16,-7-6-3 0,7 7 1 15,-4-7 2-15,4 7-3 0,-6-6 3 0,2 0 1 16,4 8-2-16,-5-6 0 16,3 3-5-16,1 1 4 0,-1 0 3 0,2 0-6 15,-5-6 0-15,5 8 2 0,-2 1 6 16,2 0-3-16,-3 2-1 0,3-2 2 0,-2-1-3 15,2 3-2-15,-1 0-1 0,-1 2 11 16,0-2-6-16,0 2-5 0,1 0 1 0,1-2 3 16,0 2-5-16,-2-2 0 0,2-2 1 15,-3-3 6-15,3 1-10 0,2-3 2 16,-4-7 8-16,-1 0-4 0,12 3 4 0,-8-6-1 16,0-2 2-16,7 7-2 0,-5-6 2 15,-1-3-2-15,4 0 1 0,-1 1 1 0,2-2-3 16,4 7 2-16,3-2-2 15,-8-3 3-15,1-2-2 0,8 2-2 0,-8-2 2 16,10 4 16-16,2 0-1 0,0-3 1 16,-2 0-5-16,1-1-1 0,-3 2 0 0,3-1 2 15,-9-4-4-15,9 4 3 0,-9-4 10 16,9 4 1-16,-5-6 3 0,-2 0 1 0,2-2-1 16,2-2 1-16,0 2-2 0,12 0-2 15,-9-1-1-15,13-2 7 0,-13-2 23 16,13 2 2-16,-5 0-5 0,-4-3-9 15,1-2-1-15,-1-1-5 0,3 1-1 0,-1-3-6 16,17-2 1-16,-13 1-2 0,11-4-5 16,4 1-3-16,-4-4 2 0,3 0-5 15,3-1 0-15,0-3-1 0,5 0-2 0,-1-5-1 16,5 2-1-16,18-6-2 0,0-4-10 16,-2 3 1-16,4-1-4 0,-10 0 2 0,-10 8 0 15,16-5 5-15,-4-5-3 0,-17 13 7 16,-1-2 3-16,-3 1 6 0,-3 2 4 15,-2-2 3-15,-4 1 1 0,-6 1 17 0,2 0 38 16,-1 0 4-16,-13 2 10 0,13-3 3 16,-15 3-2-16,3-2 18 0,-2 4 3 0,0-3-5 15,-4 0-1-15,-2 3-5 0,-7 0-5 16,-7 2-3-16,-1 2 1 0,-3-2-5 0,-5 3 0 16,1-1-2-16,-3-2 1 15,-2 3-19-15,-9 1-76 0,16-2 0 0,-16 2 0 16,11-2 0-16,-11 2 0 0,9-2 0 15,-9 2 0-15,0 0 0 0,0 0 0 0,12-1 0 16,-12 1 0-16,0 0-262 0,0 0-235 16,0 0-173-16,0 0-208 0,0 0 62 0,0 0 98 15,0 0-761-15,-38 0-928 0</inkml:trace>
  <inkml:trace contextRef="#ctx0" brushRef="#br0" timeOffset="1718.49">4001 5822 3778 0,'0'0'-92'16,"6"-2"44"-16,-6 2 22 0,0 0 17 15,0 0 32-15,0 0 29 0,0 0 33 0,6-7 19 16,-6 7 13-16,0 0-4 0,0 0-17 16,0 0-6-16,0 0-5 0,0 0-6 15,0 0-8-15,0 0-9 0,0 0 0 0,0 0-2 16,0 0 0-16,0 0-1 0,0 0-11 16,0 0-1-16,0 0-7 0,0 0-8 0,-21-4 3 15,21 4-10-15,0 0-1 16,-25 9-2-16,11-3-6 0,-2 5 0 0,-7 6-4 0,1 3 1 15,2 3-10-15,4 2 6 0,0 0-1 16,0 0 0-16,7 4-1 16,5-5-1-16,0-3-4 0,4-4 4 0,2 2-4 15,4 1 3-15,1 0 1 0,4-2-3 16,1-2 2-16,3-3 2 0,3-1-1 0,1 1 5 16,0-7-6-16,0 1-2 0,-2-2 4 15,0-1-1-15,-2-4-2 0,-3 0 6 0,-12 0-13 16,27-4-45-16,-14 1-69 0,-2-1-79 15,1 1-99-15,-3-2-136 0,2-4-205 16,-1 6 31-16,-1-4 91 0,1-1-314 16,-2 2-315-16</inkml:trace>
  <inkml:trace contextRef="#ctx0" brushRef="#br0" timeOffset="2081.67">4281 5917 2289 0,'-5'-5'40'0,"5"5"0"0,0 0-6 0,0 0 20 15,0 0 31-15,0 0 30 0,-4 26 26 16,6-12 8-16,0-1-9 0,2 5-2 0,1-1-7 16,4 3-8-16,0-1-13 15,2-4-2-15,3-1-5 0,0 0-10 0,-1-4-4 16,-1-2-10-16,1-3-3 0,1-1-6 15,-1-2-8-15,-13-2-8 0,27-7 1 16,-14 0 6-16,-1-1 9 0,-1-1 5 0,-4-1-4 16,2-3-4-16,-6-2-3 0,1 0-1 15,-4 1-6-15,-2-5-3 0,-3-2-12 0,-4 1-4 16,0 1 0-16,0 1-6 0,-5 2-4 16,1 2-5-16,-1 6-10 0,-1 1-18 0,2 3-24 15,-2 7-28-15,0-2-45 0,-3 2-62 16,4 2-63-16,0 4-85 0,-1-2-113 15,3 1-207-15,1 1 57 0,3-1 69 16,0-3-222-16,4 1-220 0</inkml:trace>
  <inkml:trace contextRef="#ctx0" brushRef="#br0" timeOffset="2748.2">4603 5784 2250 0,'0'0'157'0,"0"0"-1"0,0 0-7 16,0 0-15-16,0 0 1 0,0 0 7 0,0 0 1 15,0 0 2-15,-2 23 1 0,7-12-17 16,0 3-5-16,1 3-2 0,-1 1-2 16,4 3 4-16,-2-2-2 0,-1-1-2 0,-3-2-1 15,1-4 1-15,1 0 5 0,-3-2 6 16,0 1 19-16,2-5 28 0,-1 2 28 15,-3-8 22-15,1 8-32 0,-1-8-4 0,0 0-29 16,0 0-12-16,0 0-25 0,0 0-15 16,-12-31-8-16,7 15-9 0,3 0-15 0,-2-2-6 15,4 0-10-15,-1 2-11 16,-1-1-4-16,2 3-4 0,0 2-10 0,0 2-9 0,2-1 4 16,1 3-8-16,3 0-4 0,1 2-1 15,3 1-4-15,1 2 6 0,0 1-21 16,3 4-7-16,-1-1-9 0,3 3 1 15,-1 1-3-15,-1 2 3 0,-1 1-1 0,0 0 1 16,-3 0 3-16,-1 1 3 0,-2-1 1 16,2-1-1-16,-4 0 7 0,1-2 8 15,-3-2-1-15,3 0 21 0,-6-3 10 0,5 6-1 16,-5-6-7-16,0 0 14 0,0 0-21 16,0-21 1-16,0 9-7 0,0-7-4 0,0 1-7 15,3-5 5-15,-1 1-5 0,2 3-2 16,-1 0-2-16,-1 4 0 0,2-2-2 0,2 3 3 15,-1 0-3-15,3 2-2 16,0 2-4-16,1 4 4 0,1 2-9 0,3 0 1 16,-2 6-2-16,5 2 2 0,-3 1 3 15,4 6-2-15,-2 1 1 0,1 3 4 0,-3 0 8 16,-1 0-4-16,1 2 10 0,-4-2 4 16,-1 0 6-16,0-2 2 0,-1-1-5 15,-1-2 2-15,-1 1 2 0,0-4-7 0,0-1 3 16,-3 1 0-16,-2-7-12 0,9 9 4 15,-9-9-42-15,0 0-52 0,0 0-66 16,0 0-79-16,0 0-103 0,0 0-117 16,0 0-148-16,0 0-170 0,-5-27 50 0,5 27 93 15,-6-13-495-15,3 6-592 0</inkml:trace>
  <inkml:trace contextRef="#ctx0" brushRef="#br0" timeOffset="3314.79">4959 5067 3379 0,'-14'-11'130'0,"3"4"47"0,2 0 34 0,4 2 13 16,1 2-20-16,-1-2-23 0,5 5-21 15,0 0-15-15,0 0-12 0,0 0-13 16,9 20-10-16,5 10 7 0,8 9 11 15,1 4 23-15,1 5-1 0,1 3-11 0,-2 4-6 16,2 2 2-16,-5-1 2 0,3-2-5 16,-3 0-8-16,-4-2-5 0,0-6-8 0,-5-12-15 15,1-3-5-15,-3-2-11 0,-1-7-7 16,-5-4-6-16,1-6-1 0,1 0 3 0,-2-4 18 16,-1-1 14-16,-2-7-4 0,0 6-20 15,0-6-3-15,0 0-9 0,0 0-10 16,-12-23-5-16,9 8-7 0,-3-6-5 0,0-1-5 15,1-2-6-15,1 4-1 16,0-3-1-16,0 5-6 0,4 0-2 0,-2-1 0 16,2 2-6-16,2 2 1 0,2-1-1 15,0 1-5-15,4 0 2 0,-1 4-8 0,4 3 0 16,3 0 0-16,-3 5 0 0,5 1 0 16,-16 2 0-16,34 9 0 0,-16-1 0 0,7 7 0 15,-2 5 0-15,-3 1-2 0,-2 1 4 16,-6-3-2-16,-4 1 0 0,-5-1 0 15,-1 0 0-15,-2 0 0 0,-2-2 0 0,-1 0 0 16,-1 0 0-16,0-4 0 0,3 0 0 16,-6-3 0-16,1-2 0 0,-1 1 0 15,0-4 0-15,-3 0 0 0,-2-3 0 16,1-4 0-16,11 2 0 0,-23-5 0 0,9 0 0 16,1-2 0-16,4 3 0 0,-3-5-409 15,5 2-107-15,-2-4-124 0,3 1-192 0,4-2 5 16,2 0 88-16,2-3-699 0,2-1-888 15</inkml:trace>
  <inkml:trace contextRef="#ctx0" brushRef="#br0" timeOffset="3550.94">5406 5421 3696 0,'-5'-10'-65'0,"3"3"86"15,0 2 78-15,2 5 51 16,-2-8 35-16,2 8 11 0,0 0-10 15,0 0-18-15,0 0-11 0,0 0-11 0,0 0 2 16,0 0-2-16,0 0-6 0,25 13-6 16,-14-1-14-16,-2 2-7 0,0 4-10 0,2-1-7 15,-1 3-14-15,3 4-7 0,-4-2-11 16,-2-4-29-16,-1-3-42 0,-3 0-56 0,3 1-73 16,-3-4-94-16,1-1-101 0,-2-2-94 15,-2-2-134-15,0-2-119 0,0-5 47 16,-2 8-435-16,2-8-539 0</inkml:trace>
  <inkml:trace contextRef="#ctx0" brushRef="#br0" timeOffset="3730.86">5444 5327 2764 0,'-13'-14'30'16,"6"1"89"-16,-2 0 72 0,2 4 51 16,-2 2 38-16,2-2 15 0,1 0 3 15,-1 3-9-15,0-1-33 0,2 2-25 0,1-2-24 16,4 7-29-16,-9-11-26 0,9 11-75 15,-4-7-89-15,4 7-84 0,-2-5-114 0,2 5-135 16,0 0-183-16,0 0-157 16,0 0 60-16,17 15-432 0,-10-7-530 0</inkml:trace>
  <inkml:trace contextRef="#ctx0" brushRef="#br0" timeOffset="4198.36">5569 5423 3281 0,'-16'2'232'0,"16"-2"35"0,0 0 23 16,-9 3-6-16,9-3-18 0,0 0-24 15,0 0-34-15,0 0-9 0,0 0-22 0,0 0-18 16,13 18-12-16,-5-10-6 0,4 3-8 16,-3-1 3-16,1 1-10 0,-1 2 0 15,2 3 1-15,-1-3 4 0,-2-1 2 16,-3 1 2-16,3 0-6 0,-2-3-7 15,-2-2-2-15,0-1-8 0,-1 0 4 0,1 0 5 16,-4-7 7-16,6 9 6 0,-6-9-10 16,0 0-11-16,0 0-81 0,0 0-32 0,0 0 0 15,-12-26 0-15,7 5 0 0,-3-10 0 16,4 6 0-16,0-1 0 0,4 2 0 0,0 5 0 16,0-2 0-16,2 4 0 0,2-2 0 15,-1 4 0-15,4-1 0 0,0 5 0 16,4 0 0-16,-2 4 0 0,2 2 0 0,0 3 0 15,3 2 0-15,-14 0 0 16,28 9 0-16,-11-2 0 0,1 4 0 0,-4 2 0 16,2 1 0-16,-3-1 0 0,-1 2 0 15,-1 1 0-15,-4-4 0 0,1 2 0 0,0-2 0 16,-2-3 0-16,-3-1 0 0,3 1 0 16,-2-4 0-16,-1 0 0 0,-3-5 0 0,0 0 0 15,5 5 0-15,-5-5-139 0,0 0-221 16,0 0-116-16,0 0-153 0,-7-22-243 15,7 14 52-15,0-3 87 0,0-1-683 16,2 0-866-16</inkml:trace>
  <inkml:trace contextRef="#ctx0" brushRef="#br0" timeOffset="4646.95">6145 5212 4003 0,'-7'4'65'0,"7"-4"28"0,-5 7 23 16,5-7 21-16,0 0 11 0,-4 5 5 16,4-5 0-16,0 0-11 0,0 0-10 15,0 0-14-15,0 0-10 0,34-11-13 0,-25 8-8 16,3-2-8-16,-1 0-7 0,-1-2-8 16,0 0-7-16,-3-1-2 0,3 1-1 0,-2 0 5 15,-3-4 9-15,1 1 5 16,-2 0 8-16,-3 0 1 0,-1-1-5 0,0-1-5 15,-3 0-7-15,-1 0-3 0,0 2 3 16,-3 1-1-16,-5 2-1 0,3 2-10 16,-5 2-4-16,-3 5-5 0,-4 3 4 0,-9 6 7 15,-3 7 0-15,-3 8 10 0,2 5-1 16,4 1 6-16,6-1 0 0,8-2 2 0,0 2-5 16,7-2 4-16,5 0 5 0,0-4 3 15,4-2 11-15,4 0 8 0,4 1-5 0,-3-5-2 16,6-1-3-16,3-2-57 0,1-3-31 15,4-4 0-15,2-2 0 0,-4-2 0 16,-1-5 0-16,0-2 0 0,4-1 0 16,-4-2 0-16,0-2 0 0,-1 0-139 0,1 0-221 15,-3-1-104-15,-3-1-116 0,-1 1-143 16,-4 1-105-16,-1 3 66 0,-4 4-712 16,0 0-923-16</inkml:trace>
  <inkml:trace contextRef="#ctx0" brushRef="#br0" timeOffset="4997.42">3820 6975 3717 0,'-19'10'-89'0,"2"-1"29"16,5-2 6-16,3-2 6 0,2-2 11 15,3 1 14-15,4-4 13 0,-4 3 6 0,4-3 18 16,0 0 17-16,0 0 20 0,47-9 21 16,-6-2 15-16,15-11-5 0,25-12-10 15,14-6-2-15,20-14-7 0,50-25-5 0,16-6-5 16,13-6-6-16,12-5-7 0,9-7 0 16,6 0-4-16,-2 4-2 0,-11 2-6 15,-14 10-3-15,-8 10-1 0,-23 3-12 16,-49 26 6-16,-15 7-5 0,-15 9 0 0,-31 11 2 15,-19 7-6-15,-11 7 4 0,-12 6-8 16,-9 1-20-16,-2 0-36 0,-20 17-44 0,-23 7-58 16,-5 3-55-16,-29 11-85 0,-9 5-95 15,-13 6-146-15,-11 5 22 0,-3 2-226 16,-8 2-228-16</inkml:trace>
  <inkml:trace contextRef="#ctx0" brushRef="#br0" timeOffset="5313.26">4506 6852 1977 0,'-74'36'42'0,"-5"1"35"0,2-1 16 15,-4 4 20-15,2-1 36 0,4 0 39 16,18-11 23-16,10-4 4 0,13-7-14 16,5-3-15-16,11-4-20 0,7-5-14 15,11-3-9-15,0-2-9 0,0 0-9 0,74-33-13 16,5-4-10-16,21-15-11 0,21-6-3 16,54-26-8-16,17-14-5 0,8-1-11 0,13-1-9 15,9 0 0-15,2-5-5 16,-7 10-2-16,-13 8 9 0,-13 3 6 0,-16 15 11 0,-54 21 3 15,-11 7 4-15,-19 7 1 16,-30 11 10-16,-7 7 32 0,-22 3 61 0,-8 3 45 16,-7 3 6-16,-6 3-17 0,-5 3-25 15,-6 1-32-15,0 0-16 0,0 0-14 16,0 0-16-16,0 0-22 0,0 0-67 0,0 0-86 16,0 0-84-16,0 0-102 0,-6-9-134 15,6 9-157-15,0 0-253 0,0 0 26 0,-11-8 95 16,11 8-625-16,-15-2-751 0</inkml:trace>
  <inkml:trace contextRef="#ctx0" brushRef="#br0" timeOffset="8466.14">18664 4103 3296 0,'-21'3'-75'0,"3"-1"46"16,0 2 27-16,1-4 20 0,3 2 36 16,2-2 45-16,-4 0 35 0,3 0 25 0,1 3 11 15,12-3 0-15,-19 1-3 0,10-1-16 16,9 0-14-16,-12 2-10 0,12-2-15 0,0 0-10 15,-13 2-11-15,13-2-8 0,0 0-8 16,0 0-6-16,0 0-7 0,42-2-6 16,-15 0-2-16,14-2-6 0,5 2-4 0,5-2-8 15,13 1 0-15,1 1-4 16,-3-2-8-16,5 3 0 0,-4-1-3 0,-12 0-8 16,-2 2-7-16,-2 0-14 0,-6 0-2 15,-7 0-8-15,-1 2 0 0,-7 0 2 0,1-2 5 16,2 0-3-16,0 0 1 0,-4 0 0 15,-3-2-7-15,-1 2 0 0,0-2-6 0,-4 2-3 16,-1 0 1-16,-4 0 0 0,-1-1-2 16,-11 1 0-16,16 0-1 0,-16 0-1 0,0 0 4 15,11 1-3-15,-11-1 8 0,0 0-1 16,0 0 0-16,-30 9 6 0,11-7-1 16,-6 1 4-16,-11 2 1 0,-6-1 7 0,-3 1 0 15,-2 0 5-15,-14 2 7 0,3-2 7 16,10-2 2-16,-13 4 10 0,-2-3 4 15,13-2 6-15,-9 3 6 0,1-1 4 16,10 0 3-16,-2-3 7 0,7 1 3 0,-1 0 7 16,2 2 3-16,2-2 8 0,12 1 7 15,4-3 4-15,4 0 4 0,4 2 1 0,2-2 2 16,2 0-14-16,12 0-2 0,-22 0-11 16,13 1-13-16,9-1-8 0,-13 0-2 0,13 0-10 15,0 0 0-15,0 0 3 0,0 0-8 16,0 0-5-16,78-3 0 0,-15-2-2 15,10-3 3-15,4 2-2 0,30-1-8 0,1-3-1 16,3 3-4-16,-23 0 0 0,18 0-1 16,-20 2-4-16,-6 2 3 0,-7-1-7 15,-9 3 1-15,-18 1-4 0,-11 0-11 16,-9-2-2-16,-5 2-3 0,-4 0 5 0,-4 0 1 16,-13 0 2-16,18 0 1 0,-18 0 6 15,0 0-7-15,0 0 7 0,0 0-4 0,0 0 2 16,-54-4 0-16,28 3 2 0,-14-2 0 15,-5 0-3-15,-2 0 2 0,-15 1 1 0,-3 1 0 16,-8 1 2-16,-3-2-3 0,-2 4 4 16,-6-1-3-16,4-2 2 0,3 2 2 0,0 1 3 15,0 0 4-15,5-1 4 16,6 3 5-16,3 1 5 0,15-1 8 0,6-2 5 16,12 1 8-16,7-3 0 0,4 1-5 15,5-1-6-15,7 2-6 0,7-2 1 16,0 0-4-16,0 0 3 0,0 0 6 0,80 4-15 15,-10-6-4-15,6 0-2 0,10 0 10 16,27-2-9-16,-3 2-6 0,-21-2 1 0,-1 1 0 16,-2 0-1-16,-10-1-2 0,-7 2 1 15,-18 2-4-15,-9-2 3 0,-9 2-3 0,-9-1-7 16,-5 1 0-16,-3 0 0 0,-5-2 7 16,-11 2-3-16,13 0-1 0,-13 0-11 15,0 0-17-15,0 0-26 0,0 0-32 0,0 0-52 16,0 0-57-16,0 0-80 0,0 0-96 15,-9 11-132-15,9-11-257 0,0 0 61 16,0 0 77-16,12 4-442 0,2-5-539 16</inkml:trace>
  <inkml:trace contextRef="#ctx0" brushRef="#br0" timeOffset="9389.64">21676 4184 2727 0,'-20'0'-8'15,"4"-2"44"-15,-2 0 19 0,5 2 16 16,-1-1 26-16,0-1 35 0,0 0 30 15,3 2 11-15,0 0 5 0,11 0-4 0,-20-2-9 16,20 2-17-16,-11-2-15 0,11 2-11 16,0 0-11-16,0 0-11 0,0 0-12 0,0 0-2 15,76-3-13-15,-26 3-5 0,16-2-3 16,5 2-12-16,2 0-1 0,0-2-6 0,-1 2-5 16,1-1-7-16,-4 0 0 15,-3-1-8-15,-16 2 4 0,-5-4-5 0,-12 3-3 0,-8-1-1 16,-6 2 0-16,-4 0 7 15,-2 0 4-15,-13 0 6 0,17-1 3 0,-17 1-6 16,0 0-2-16,0 0-7 0,0 0-3 16,0 0-4-16,-41-13-2 0,14 9 0 15,-14 1-2-15,2 0-4 0,-5-1 1 0,-4 3-5 16,-1-1 2-16,-14 2 1 0,-4 2-4 16,2-1 0-16,1 3 1 0,-5 1-1 0,5-4 10 15,3 5 4-15,13-3 12 0,2-1 8 16,12 0 13-16,9-1 8 0,4-1 11 0,6 3-6 15,1-2-2-15,3 1-8 0,11-2-5 16,0 0 0-16,0 0-4 0,0 0-3 16,0 0-3-16,74 3-4 0,-20-5-3 15,18 1-19-15,5-6 2 0,-2 1-7 0,6 3 4 16,-3-4-4-16,-2 2-1 0,-4 0 0 16,-9 3-2-16,-17-1 8 0,-4-2-8 15,-16 3 8-15,-3 0-8 0,-8 2 2 0,1-2-4 16,-9 1 8-16,-7 1 0 0,0 0-6 15,0 0 5-15,0 0-4 0,0 0-6 0,-50-7 0 16,20 7-4-16,-17 1 2 0,-3-1 1 16,-3 0-5-16,-10 4 6 0,-2 1-8 0,-2-1 0 15,6-2 4-15,0 6 3 0,14-3-6 16,5-2 1-16,6 2 3 0,9-1 2 16,9-2 0-16,2-1-3 0,3 1 4 15,4 0-1-15,9-2 1 0,0 0 0 0,0 0 1 16,0 0-3-16,0 0-4 0,75-4-24 15,-27 1-39-15,17-2-54 0,2 3-55 16,-5-1-72-16,5-1-74 0,-2 3-74 0,-15-1-103 16,-7-2-153-16,-1 3-24 0,-14 2 70 15,-7-6-394-15,-7 5-475 0</inkml:trace>
  <inkml:trace contextRef="#ctx0" brushRef="#br0" timeOffset="16618.09">26238 4882 2575 0,'0'0'-22'0,"0"0"55"0,0 0 37 16,0 0 30-16,0 0 40 0,0 0 35 0,0 0 19 16,0 0 20-16,0 0 9 0,0 0 1 15,0 0-6-15,0 0-8 0,0 0-7 0,0 0-6 16,0 0 0-16,0 0-7 0,0 0-3 15,0 0-5-15,0 0 14 0,0 0-4 0,0 0 2 16,0 0-9-16,0 0-13 0,0 0-21 16,0 0-9-16,0 0-11 0,0 0-5 15,-16-8-11-15,10 4-8 0,6 4-15 0,-13-9-2 16,6 2-8-16,-1 2-10 0,-1-1-7 16,-1 0-7-16,0 1-5 0,-5 0-5 0,4-2-3 15,-1 0-4-15,-1 1-9 16,1 2-1-16,-1-3-1 0,2 2-5 0,-1-1 2 15,1 1-8-15,-1 2-6 0,1-3 4 16,-4 3-7-16,1-2-1 0,0 3-1 0,-2-1-1 16,-2 1 0-16,-4 1-1 0,1-1-3 15,-6 1 0-15,0 1-3 0,7 0 4 0,-3-3 0 16,2 6-3-16,0-6 6 0,0 3-3 16,2 0 1-16,-2-1 2 0,8 1 4 0,-2 0-3 15,-3 0 4-15,5 0 2 0,-1 0-14 16,14 0 0-16,-24-2 0 0,12 2 0 15,1 0 0-15,-1 0 0 0,12 0 0 0,-22 0 0 16,8 0 0-16,1 0 0 0,13 0 0 16,-26 0 0-16,13 0 0 0,-1 0 0 15,1 0 0-15,13 0 0 0,-27 0 0 16,13 2 0-16,14-2 0 0,-20 1 0 0,8-1 0 16,1 4 0-16,-2-2 0 0,1 1 0 15,-1-1 0-15,1 2 0 0,1 0 0 0,-5 3 0 16,3-2 0-16,0 2 0 0,1-2 0 15,-1 2 0-15,1 0 0 0,-1 0 0 0,0 0 0 16,1 2 0-16,1-3 0 0,-1 4 0 16,1-3 0-16,6 2 0 0,-5-2 0 0,0 1 0 15,3 1 0-15,-2 1 0 0,0-1 0 16,2 1 0-16,0 2 0 0,-1-2 0 16,0 1 0-16,0 1 0 0,3-1 0 15,-1 1 0-15,1 3 0 0,-4-1 0 0,6-1 0 16,-3 2 0-16,1-1 0 0,-1 0 0 15,3-1 0-15,-2 3 0 0,-1-3 0 16,4-1 0-16,-1 2 0 0,-1-2 0 0,0 0 0 16,4 0 0-16,-3-1 0 0,1 2 0 15,0-1 0-15,0 1 0 0,2-2 0 0,-3 0 0 16,3 0 0-16,0 2 0 0,0-1 0 16,0-1 0-16,0 3 0 0,0-2 0 0,0 2 0 15,0-2 0-15,0 1 0 16,0 0 0-16,0 0 0 0,0 1 0 0,3 0 0 15,-3-1 0-15,4 1 0 0,-4-1 0 16,4 4 0-16,-3-4 0 0,1 2 0 0,2 1 0 16,0-2 0-16,-1 1 0 0,3 0 0 15,0-1 0-15,0 1 0 0,-1 0 0 0,3 0 0 16,0 0 0-16,1 1 0 0,1 1 0 16,2-2 0-16,-1 1 0 0,0-1 0 15,1 0 0-15,1-2 0 0,2 0 0 0,-2-1 0 16,2 0 0-16,-1-3 0 0,1 1 0 15,2 0 0-15,-4-3 0 0,5 1 0 0,-1-2 0 16,2 1 0-16,-2-3 0 16,4 0 0-16,-4 0 0 0,5-1 0 0,-4-1 0 15,1 2 0-15,3-4 0 0,-4 1 0 16,3-1 0-16,-2 0 0 0,2 0 0 0,-1-1 0 16,0-1 0-16,-3 2 0 0,5 0 0 15,-6-2 0-15,4 0 0 0,-6 1 0 0,6-1 0 16,-3 0 0-16,2 0 0 0,-2 1 0 15,2-3 0-15,-2 1 0 0,5-1 0 0,-6 1 0 16,6-2 0-16,1 0 0 0,-5-2 0 16,3 0 0-16,3 0 0 0,-4 1 0 0,-1-3 0 15,4 2 0-15,-4-2 0 0,-2 0 0 16,2 1 0-16,-2 0 0 0,1-1 0 16,-5 2 0-16,2-1 0 0,-1-2 0 15,-2 1 0-15,0 0 0 0,1-1 0 0,1-1 0 16,-3 0 0-16,0 0 0 0,0 1 0 15,2-3 0-15,-6-1 0 0,5 0 0 16,-5 2 0-16,3-2 0 0,0 2 0 0,-1-2 0 16,-2 2 0-16,4-1 0 0,-2 1 0 15,-4 1 0-15,4 0 0 0,-5 0 0 0,3 0 0 16,-2 2 0-16,1-2 0 0,-1 1 0 16,1 0 0-16,-1-2 0 0,2 0 0 0,-3 0 0 15,-1 0 0-15,3-2 0 0,-3 0 0 16,-1 2 0-16,2-5 0 0,-2 4 0 15,0-5 0-15,1 1 0 0,-2 0 0 16,1 0 0-16,-2-2 0 0,0 2 0 0,-2 0 0 16,2-1 0-16,0 0 0 0,0-1 0 15,0 2 0-15,-4 1 0 0,2-1 0 0,-2 0 0 16,0 3 0-16,1 0 0 0,-5 0 0 16,3 1 0-16,-3-1 0 0,-2 3 0 0,-3-3 0 15,-1 0 0-15,2 4 0 16,-6-2 0-16,-2 1 0 0,-2 3 0 0,3-1 0 0,-4 4 0 15,4 0 0-15,0 1 0 0,-1 3 0 16,4-1 0-16,-5 2 0 0,4 2-322 0,1-1-491 16,2 0-143-16,0 2 105 15,3 0-934-15,0 1-1215 0</inkml:trace>
  <inkml:trace contextRef="#ctx0" brushRef="#br0" timeOffset="19355.55">26616 5188 4827 0,'-14'0'-97'15,"0"0"25"-15,3 0 22 0,11 0 48 16,-16 0 47-16,16 0 40 0,-11 0 19 15,11 0 2-15,0 0-1 0,0 0-7 0,0 0-10 16,0 0-3-16,0 0-4 16,0 0-3-16,53 5-9 0,-9-5-14 0,8 0 0 15,9-5-7-15,-10 5-2 0,2 0-15 16,-5 0-20-16,-5-2-12 0,-10 2-16 0,-8 0-10 16,-6 0-18-16,1 2-16 0,-6-4-20 15,-3 2-36-15,1 0-45 0,-12 0-65 0,11 0-68 16,-11 0-101-16,0 0-143 0,0 0-84 15,0 0 71-15,0 0-351 0,0 0-383 0</inkml:trace>
  <inkml:trace contextRef="#ctx0" brushRef="#br0" timeOffset="19794.37">26672 5027 2462 0,'-8'-10'98'0,"5"0"30"0,-1 1 6 16,1 2 10-16,1 0 15 0,2 0 17 0,0 7 6 16,0-10-5-16,0 10-15 0,0-10-18 15,0 10-14-15,0-7-14 0,0 7-17 0,0 0-7 16,0 0-7-16,0 0-9 0,0 0-4 16,0 0 2-16,-24 23 2 0,1-5 3 15,-2 2 0-15,-3 3 5 0,1-3 12 0,-2-2 5 16,2-3-8-16,13 0 8 0,-1-8 3 15,5 2-5-15,1-4-5 0,1 2-5 0,2-2-8 16,4 1-5-16,2-6-1 0,0 14 0 16,3-3-4-16,8 1-1 0,0 3-5 15,12 2-10-15,0 4-4 0,4 0-3 16,-1-2-11-16,0-1 4 0,-1 2-10 0,-5-7 11 16,-4-3-15-16,-4 1-8 0,-1-5 2 15,1 3-6-15,-4-4-4 0,-3 2-4 0,3-3-15 16,-3 1-12-16,-1-2-21 0,-4-3-13 15,8 5-30-15,-8-5-43 0,6 4-65 16,-6-4-73-16,0 0-78 0,0 0-83 0,0 0-125 16,0 0-142-16,0 0 71 0,0 0-499 15,0 0-591-15</inkml:trace>
  <inkml:trace contextRef="#ctx0" brushRef="#br0" timeOffset="20359.93">27574 5186 3085 0,'0'-5'10'15,"0"5"47"-15,-3-10 25 0,3 10 41 16,-2-12 19-16,2 12 14 0,-4-9 5 16,4 9-19-16,0-7-13 0,0 7-16 0,0 0-7 15,0 0-6-15,0 0-16 0,0 0-5 16,27 18-5-16,-20-8-10 0,1 1-5 0,0 2-4 16,-2 2-5-16,-1-1-3 0,1 2 1 15,-5-1 3-15,3 1 5 0,-6-1 4 0,0 2 8 16,-1-2 6-16,-3-1 2 0,-1 2 3 15,-1-3-3-15,-4 1-1 0,0-2-5 0,-2-1-6 16,1-5-2-16,-3 0-4 0,3-3-7 16,2-3-5-16,11 0-3 0,-27-7-8 15,15-1-3-15,-1-8-13 0,8-3-8 16,-4-1-11-16,8-1-7 0,-1 2-3 0,2 3-3 16,2 2 4-16,-1-2-3 0,6 6-2 15,-2 1 2-15,3 2-1 0,-3 4 2 16,6 1 1-16,-11 2 1 0,20 3 1 0,-10 3 4 15,3 2-3-15,-2 1 3 0,5 3 1 16,-1 0 3-16,0 1 0 0,8 5-3 0,-6-5 2 16,-3-1 10-16,1 1 6 0,-6-4 2 15,3 0 1-15,-3 2 2 0,-2-5-8 16,4 1 3-16,-4-2 1 0,-1 1-4 16,-1-1-7-16,-5-5-27 0,9 5-50 0,0-5-73 15,-9 0-112-15,0 0-111 0,20-8-138 16,-14 2-183-16,2-1 48 0,-3 0 75 0,3 1-385 15,-3-1-429-15</inkml:trace>
  <inkml:trace contextRef="#ctx0" brushRef="#br0" timeOffset="20854">28150 4890 2622 0,'-6'-12'111'0,"5"2"54"16,-1 3 26-16,0 0 12 0,2 7 2 16,-4-5-17-16,4 5-21 0,0 0 9 0,0 0 13 15,0 0 0-15,0 31-5 0,0-11-1 16,0 8-3-16,0 11-3 0,0 2-9 16,-3 3-12-16,3-4-12 0,-2 0-2 0,2-2-7 15,0-8-6-15,-1-4-3 0,1-2-17 16,-2-4 6-16,2-3-15 0,-2-4-2 0,2-1-2 15,-2 0 2-15,2-4 6 16,-2 1 5-16,2-2 3 0,0-7-4 0,-2 8-15 0,2-8-4 16,0 0-12-16,0 0-8 15,0 0-17-15,0 0-12 0,-3-32-14 0,1 20-27 16,-2-3-2-16,1 0-9 0,-4 3-8 16,1-3 0-16,-1 3 0 0,-2 0-1 15,-3 1-8-15,-3 0 11 0,-3 6-7 0,4 1 17 16,-6 4-14-16,2 2 4 0,-5 3 2 15,2 2-5-15,-8 5 5 0,4 4 4 0,6-1 7 16,6 1 0-16,2 0 5 0,-1 2-1 16,6 0 6-16,0-2 5 0,5 1 10 0,2-3 2 15,1 1-2-15,4-2-2 16,4 2-1-16,3-3 4 0,4 0-6 0,0-3-1 16,2-3-26-16,-2-1-26 0,3-1-45 15,-3-4-45-15,0 2-44 0,2-4-68 0,-4-2-89 16,2 0-93-16,-6 1-108 0,3-1-156 15,-1 0-49-15,-2 1 85 0,1-3-530 16,-1 3-645-16</inkml:trace>
  <inkml:trace contextRef="#ctx0" brushRef="#br0" timeOffset="21344.64">28505 4886 3160 0,'-5'-13'85'0,"1"4"66"16,2 2 31-16,1 4 12 0,1 3-1 0,-4-9-7 16,4 9-16-16,0 0 16 0,0 0 9 15,-7 21-1-15,3-2-3 0,-4 12-1 16,0 5-22-16,1 1-4 0,-1 5-1 0,3-1 3 16,-5-2-6-16,2 0-5 0,3-3-3 15,-3-1-25-15,4-8-7 0,0-5-11 0,-2-3-13 16,5-1-11-16,-3-5-4 0,2-1-9 15,-2 1-1-15,4-5-5 0,-1 0-2 0,1-1-3 16,0-7 1-16,-4 7-7 0,4-7-15 16,0 0-6-16,0 0-13 0,0 0-5 15,0 0-23-15,-7-29-14 0,6 17-5 16,-3-2-8-16,-2-1 2 0,3 5-5 0,-3-3 0 16,0 5 5-16,-5 0-5 0,1 1 7 15,-4 3 1-15,3 2 0 0,11 2 4 0,-28 6 6 16,13 1 4-16,-3 1 1 0,1 4 2 15,2 2-6-15,4-1 9 0,-1 3 6 16,1 3 6-16,5-2 10 0,3-2 1 0,-2 3 1 16,5-6-2-16,2-1 9 0,3 2 6 15,0-3-9-15,1-2 0 0,5 1 0 0,3-4-22 16,2 0-32-16,2-3-47 0,-4-2-44 16,4 0-47-16,0-3-51 0,0-2-52 15,0-1-44-15,0-1-50 0,1-3-38 16,-2 0-39-16,1-2-26 0,-3-2-19 0,0 2-10 15,-2-3 23-15,3-1-499 0,-3 1-454 16</inkml:trace>
  <inkml:trace contextRef="#ctx0" brushRef="#br0" timeOffset="21489.95">28518 5293 2457 0,'9'-11'-83'16,"-4"5"75"-16,2 0 57 0,-3 0 53 15,-4 6 40-15,3-7 27 0,-3 7-9 16,0 0 38-16,0 0 20 0,0 0-4 0,0 0-15 16,11 21-14-16,-7-12-7 0,-2 2-18 15,3 3-13-15,-4-1-17 0,3 1-12 16,0 0-9-16,-1 0-15 0,-1-2-29 15,2 0-25-15,0-3-31 0,-3 2-41 0,1-4-58 16,1 0-59-16,-1-2-68 0,-2-5-74 16,0 0-70-16,0 0-87 0,0 0-91 0,0 0 7 15,0 0-282-15,0 0-301 0</inkml:trace>
  <inkml:trace contextRef="#ctx0" brushRef="#br0" timeOffset="21662.06">28676 5120 2193 0,'-2'-9'45'0,"2"2"56"0,0 1 34 0,0 6 23 15,-2-11-2-15,-2 6-15 0,4 5-16 16,-2-5-28-16,2 5-44 0,0 0-49 0,0 0-72 16,0 0-89-16,0 0-126 15,0 0-202-15,0 0 18 0,0 0-128 0,0 21-94 16</inkml:trace>
  <inkml:trace contextRef="#ctx0" brushRef="#br0" timeOffset="22221.77">28957 4885 1951 0,'-9'-17'220'0,"0"4"39"0,1 7 21 0,4-1 6 0,0 2-14 16,0 0-31-16,4 5-29 15,0 0-13-15,0 0-2 0,-12 17-11 0,5 2-7 16,1 5-10-16,-1 10-6 0,2 6 1 15,-3 1-8-15,4-2-9 0,-2 2-14 0,2-1-13 16,2-4-13-16,1 1-11 0,-1-8-10 16,0-6-5-16,2-4-4 0,-2-3-13 15,2-1-10-15,0-2-20 0,0-1-16 0,-2-3-12 16,0-2-14-16,2-7-17 0,0 7-19 16,0-7-11-16,0 0-4 0,0 0-4 0,0 0-5 15,0 0 4-15,-12-28 6 0,7 13 6 16,-4-3 5-16,-2-1 1 0,2 1 8 15,0 1 10-15,-2 2 7 0,1 0 13 16,0 3 11-16,5 4 12 0,-3 0 2 0,2 1-1 16,1 1-2-16,5 6-6 0,-8-10 0 15,8 10 1-15,-4-5 8 0,4 5 4 16,0 0 2-16,0 0 3 0,0 0 1 0,0 0-1 16,35-2-4-16,-17 2 1 0,9-2-3 15,12-2-5-15,-3 0-1 0,3-1-2 0,-3 0-2 16,-7 1-4-16,-6 1 4 0,-3-1-4 15,-2 2 0-15,-2 2-6 0,-3 0 2 0,-2 2 8 16,1 2 9-16,-1 1 11 0,-2 4 12 16,-1 2 9-16,2 3 13 0,-7 0 2 15,3 3 0-15,-2 0 0 0,-2 0 0 16,2 2-13-16,-4 0 1 0,2-2-10 0,0 2 5 16,-2-4-10-16,0 3-7 0,2-4 2 15,-2-3-11-15,2 0-27 0,-2-3-28 16,0 1-41-16,0-2-56 0,0-7-85 0,3 7-118 15,-3-7-121-15,0 0-138 0,0 0-124 16,0 0 51-16,18-19-509 0,-11 8-640 0</inkml:trace>
  <inkml:trace contextRef="#ctx0" brushRef="#br0" timeOffset="22413.48">29253 5067 3107 0,'-2'-7'36'0,"2"7"85"16,-5-12 55-16,3 8 37 0,2 4 13 15,-5-10-8-15,5 10-24 0,-4-7-23 0,4 7-31 16,-1-7-51-16,1 7-79 0,0 0-97 16,0 0-115-16,0 0-134 0,3-7-179 0,-3 7-85 15,0 0 65-15,0 0-290 0,16 18-312 16</inkml:trace>
  <inkml:trace contextRef="#ctx0" brushRef="#br0" timeOffset="23223.1">29549 5139 2292 0,'-5'-4'41'0,"-1"1"39"0,6 3 22 0,-11-4 28 15,11 4 22-15,0 0 17 0,-17 7 0 16,8-1 13-16,-3 2 10 0,0 2 4 0,0 6 10 15,-1 1 3-15,2 1-3 16,-4 8-3-16,2 2-6 0,2-3 1 0,0-1 4 16,6-3-19-16,-1-1-9 0,3-2-15 15,3-1-3-15,0 0-17 0,2-2-11 0,-1 1-3 16,5-4-15-16,-1-2-4 0,2 1-12 16,0-4-8-16,4-2-12 0,-5-1 1 15,4-2-6-15,-10-2-7 0,20-2-1 0,-6-2-14 16,-3 0-6-16,1-4-2 0,0-1-4 15,-1-4-6-15,-1-3-2 0,-1-1 2 0,-2-2-6 16,1-2 0-16,-5 0-6 16,2-1 2-16,-1 0-3 0,-2 3-2 0,-4-1 5 0,0-3-2 15,0 3-4-15,0 1-5 0,-2 2 8 16,-2-2-15-16,1 5 3 0,-1-2 1 16,1 7-1-16,-1-2-3 0,-1 4-3 15,-2 2-3-15,9 5-4 0,-15-2 2 0,15 2-1 16,-19 11 4-16,10-1-1 0,-1 2-1 15,0 0 1-15,5 2 2 0,-1-1 5 0,5 1-1 16,-4 0 0-16,7-2 0 0,-2-1 2 16,4 0 4-16,0-1-2 0,0 1 5 15,1-4 6-15,3-2 3 0,0 0-1 0,1-2 2 16,-9-3 3-16,23 0-6 0,-23 0-1 16,24-5-6-16,-8 2 5 0,-3 1-2 0,1-2-1 15,-1 0 4-15,1 2 0 16,-3-2 10-16,0 1 1 0,-11 3-7 0,19-4 0 15,-19 4 9-15,23 4-1 0,-12-1 4 16,3 3-1-16,1 2-1 0,-4 0-2 0,3 1 2 16,-3 2-6-16,-4 0 3 0,4 0-3 15,-4 1 10-15,0-2 7 0,2-2 7 0,-6 1 2 16,3-4 4-16,-2 2-27 0,1-2-27 16,-1 0 0-16,-4-5 0 0,5 7 0 0,-5-7 0 15,7 4 0-15,-7-4 0 0,0 0 0 16,0 0 0-16,15-16 0 0,-10 10 0 15,4-5 0-15,0 2 0 0,-2 1 0 0,-1 1 0 16,2-1 0-16,-1 2 0 0,-1 1 0 16,-1 2 0-16,-5 3 0 0,11-5 0 15,-11 5 0-15,14 1 0 0,-14-1 0 16,11 5 0-16,-2-1 0 0,-4 1 0 0,1 0 0 16,-2 0 0-16,1 3 0 0,-1-4 0 15,-1 3 0-15,2-2 0 0,-1 1 0 0,-4-6 0 16,5 7 0-16,-1-4-168 0,-4-3-207 15,7 5-135-15,-7-5-161 0,0 0-201 0,0 0 62 16,22-10 90-16,-15 5-663 0,0-1-835 16</inkml:trace>
  <inkml:trace contextRef="#ctx0" brushRef="#br0" timeOffset="23843.43">30161 5240 3887 0,'0'0'99'0,"-7"-8"63"0,7 8 52 0,0 0 46 15,-10-4 31-15,10 4-5 0,0 0-23 16,0 0-29-16,0 0-11 0,0 0-11 0,0 0-16 16,0 19-18-16,4-9-12 0,0 0-19 15,0 2-15-15,-3 0-12 0,-1 0-12 16,0 0-10-16,-1 2-11 0,-3 0-4 0,-4 1-8 16,1-3-5-16,-5 2-7 0,-1 0-6 15,-3-6-10-15,5 1-11 0,0-6-19 0,-1-1-14 16,12-2-23-16,0 0-21 0,-27-16-8 15,24 1-3-15,1-4-4 0,4-6 5 16,3-8-4-16,2 5 8 0,-4 10 0 16,3 2 14-16,0 2 8 0,-3 4 17 0,3 1 34 15,0 8 17-15,-6 1 12 0,0 0 5 16,0 0 6-16,26 10 5 0,-18-4-3 0,3 4-1 16,1 0-7-16,-2 0-6 0,1 1-2 15,0-3-6-15,-1 2-3 0,1-1-3 16,0 0-1-16,1-5-4 0,-3 0 1 0,5-1-36 15,-3 1 0-15,-11-4 0 16,20-2 0-16,-20 2 0 0,16-7 0 0,-6-1-6 16,0-2-42-16,-3-6-6 0,1-6-11 15,-1-9-10-15,1-9-5 0,-2-3-1 0,-1-10 2 16,-1 9 0-16,0 3 4 0,-2 5 12 16,-1 6 3-16,2 10 10 0,-1 3 2 0,-2 3 2 15,2 4 5-15,-4 3 19 0,2 7 18 16,0 0 27-16,0 0 11 0,0 0 13 0,0 0 13 15,-17 36 6-15,11-4 16 0,2 4 14 16,4 4 0-16,0 1-6 0,2-1 2 16,2-3-8-16,0-1-6 0,-1 0-6 15,3-3-16-15,-3-7-56 0,2-6 0 16,-1-3 0-16,0-5 0 0,-3 0 0 0,3 0 0 16,0-5 0-16,-1 0 0 0,-3-7 0 15,12 5 0-15,-4-5-92 0,-8 0-215 0,15-2-134 16,-3-4-160-16,-1 4-139 0,3-1-100 15,0-1 82-15,2 2-743 0,1 2-946 0</inkml:trace>
  <inkml:trace contextRef="#ctx0" brushRef="#br0" timeOffset="24326.93">30971 5127 3778 0,'-2'-11'-160'15,"2"11"63"-15,-6-8 47 0,6 8 44 16,-6-5 43-16,6 5 37 0,-3-7 16 15,3 7 5-15,0 0-1 0,0 0 12 16,-11-2 11-16,11 2 17 0,-16 12 14 0,9-2 10 16,-1 4 3-16,0 1 2 0,0 4 6 15,3 2 4-15,1-1 2 0,-1 1-11 16,3-2-2-16,2 0-8 0,0-1-4 0,2 0-10 16,-1-1-9-16,7-2-3 0,-3-1-12 15,3-2-13-15,2-2-6 0,1-1-8 0,1-4-14 16,1 0-8-16,-2-3-2 0,-11-2-11 15,23-4-12-15,-14-1-12 0,5 0-7 16,-3-3-4-16,1-5-6 0,-2-2-3 0,-5-4-4 16,1 2-5-16,-4 0 2 0,-1-3-6 15,-1 1 1-15,0 0-9 0,-3 5-18 16,-3 0-12-16,-1 2-18 0,-2 3-20 16,-3 7-26-16,0-2-49 0,-1 4-71 0,13 0-64 15,-29 4-93-15,14-2-104 0,1 1-143 16,3 3-82-16,6 1 72 0,-1-3-503 0,6 1-609 15</inkml:trace>
  <inkml:trace contextRef="#ctx0" brushRef="#br0" timeOffset="24533.42">31124 5255 3175 0,'0'0'35'0,"0"0"46"0,0 0 43 0,0 0 31 16,0 0 41-16,0 0 32 0,0 0 19 15,0 0 0-15,0 0 3 0,-7 23 1 16,7-15-17-16,2 4-24 0,1 0-17 0,-1 0-22 16,0 0-12-16,1 0-18 0,1 0-23 15,0-2-43-15,-1-1-43 0,1 1-52 0,2-3-71 16,0-1-91-16,0 0-115 0,-1-4-131 16,-5-2-198-16,16 0-80 0,-16 0 71 0,16-4-500 15,-16 4-603-15</inkml:trace>
  <inkml:trace contextRef="#ctx0" brushRef="#br0" timeOffset="25077.38">31284 5372 3020 0,'0'0'20'0,"-14"2"31"16,14-2 26-16,0 0 37 0,0 0 21 0,0 0 27 15,-13 0-20-15,13 0-11 0,0 0-13 16,0 0-11-16,0 0-8 0,0 0-11 0,0 0-10 16,0 0-2-16,0 0-13 15,0 0-8-15,27-13 1 0,-27 13 3 0,5-5 1 16,-5 5 4-16,6-10 10 0,-5 3 5 0,1-1 8 16,-2-3-3-16,0 0 2 15,-2-3 0-15,1 0-1 0,-3 0 3 0,0-1-1 16,1 1-3-16,-3 0-6 0,-1 2-5 15,0 0-5-15,2 4-6 0,-3-2-2 0,3 3 3 16,-2 0-14-16,2 2-5 0,1-1-4 16,4 6-4-16,-7-10-4 0,7 10 1 0,-6-5 4 15,6 5 1-15,0 0 1 0,-7-8 0 16,7 8 4-16,0 0 2 0,13-9-9 16,-4 4 1-16,0 1-2 0,3 1-9 0,-1-1 0 15,1 3-11-15,-1-1-3 0,-11 2 1 16,21 0-1-16,-9 3-5 0,-1 1 1 15,2 3 13-15,-3 3-10 0,1 2 3 16,-1 0-1-16,-1 2 5 0,-1 0 1 0,0 6 0 16,-1-1 6-16,-1 0-7 0,-1-4 2 15,-1 1-5-15,0-1 9 0,-2-1-11 0,0-2 6 16,2 0-10-16,0-2-20 0,-2-1-32 16,-1-3-41-16,-1-6-51 0,4 12-70 15,-2-8-106-15,-2-4-134 0,0 0-185 0,14-2-115 16,-14 2 71-16,0 0-583 0,16-13-718 15</inkml:trace>
  <inkml:trace contextRef="#ctx0" brushRef="#br0" timeOffset="25629.77">31470 5295 3507 0,'-14'2'12'16,"14"-2"23"-16,0 0 29 0,0 0 19 0,-9 3 24 15,9-3 10-15,0 0-8 0,0 0 1 16,0 0-16-16,0 0-11 0,34 5-3 16,-26-3-13-16,-8-2-3 0,17 0-4 15,-17 0 3-15,16 0 6 0,-16 0 8 16,15 0 0-16,-15 0 0 0,11-4 2 0,-11 4-1 16,14-5 3-16,-7 0 3 0,-2-2-1 15,-1-1-5-15,3-3-1 0,-4-3 0 0,1-3 3 16,-2 2 4-16,0 1 4 0,-2 0 0 15,0-1-3-15,-2 3-6 0,-2-2-9 0,1 4-7 16,-6 0-1-16,2 1-15 0,-1 2-6 16,1 2-9-16,1 0-1 0,6 5-6 15,-13-7-4-15,13 7-2 0,-10-3-2 0,10 3 6 16,0 0-7-16,0 0 1 0,0 0 0 16,0 0-3-16,0 0 2 0,0 0-7 0,31-9 5 15,-18 7-7-15,1 1-7 16,0-1 0-16,-3 0-1 0,-11 2 1 0,25 0 2 0,-11 2-8 15,-3 1 3-15,0 3 4 16,2 2 12-16,-4 1 5 0,0 3 9 0,-1 0 16 16,0 1 2-16,-5 3 10 0,1 0 6 15,0 0 0-15,-1 1 2 0,-1 1-10 16,1-3-5-16,1 2-4 0,-4-3 9 0,2-1-18 16,-1 0-28-16,3-3-35 0,-4 0-43 15,2-3-60-15,4 2-78 0,-3-4-101 0,6 0-126 16,-2-3-144-16,-7-2-183 0,18-2 45 15,-6-1 82-15,1-3-518 0,3 0-622 16</inkml:trace>
  <inkml:trace contextRef="#ctx0" brushRef="#br0" timeOffset="26010.68">32087 5166 3199 0,'0'0'105'0,"-9"-7"38"0,9 7 30 0,0 0 10 15,-8-4-4-15,8 4-12 0,0 0 14 16,0 0-2-16,-10 15-13 0,10-7-12 16,-1 2-18-16,-1 1-14 0,0-1-8 0,-2 4-11 15,1-1-4-15,-4 1 1 0,1 0 2 16,-5 1-3-16,-2-1-1 0,-2 0-13 16,-1-1-4-16,-2-2-4 0,-4-1-6 15,4-3-6-15,2-2 0 0,1-2-10 0,1-3-5 16,14 0-4-16,-23-8-12 0,16-3-20 15,1-4-14-15,5-9-13 0,4-10-10 16,7-1-5-16,0 5 4 0,1 2 1 0,-2 7 2 16,-3 6-2-16,2 3 7 0,-3 3 1 15,3 4 15-15,-1 2 30 0,-7 3 11 0,18 0 10 16,-18 0 27-16,21 12 19 0,-8-3 9 16,-2 1 0-16,3 2-10 0,-1 2-6 15,8 4-10-15,-3-2-3 0,-4-1-6 16,2-1-4-16,3 7-12 0,-2-8-9 0,-6 1-36 15,2-4-61-15,-1 1-87 0,1 1-105 16,-1-4-103-16,1 4-110 0,5-2-142 16,0 1-208-16,11 2 82 0,-6-4 75 0,2-2-490 15,7 1-607-15</inkml:trace>
  <inkml:trace contextRef="#ctx0" brushRef="#br0" timeOffset="26253.97">32763 4991 3163 0,'-7'-9'75'0,"-1"2"69"0,4 3 52 0,4 4 39 16,-7-7 28-16,7 7 15 15,0 0-1-15,0 0 18 0,-31 13-6 0,12 10-6 16,0 4-17-16,-2 13-19 0,-2-1-8 16,-1 4-17-16,1 1-16 0,0 3-20 15,1-5-16-15,4 3-15 0,-1-4-18 0,4-9-13 16,1 0-21-16,3-3-33 0,2-9-25 15,0-4-31-15,4-4-43 0,1-1-38 0,0-5-53 16,1-3-66-16,3-3-60 0,0 0-62 16,0 0-51-16,0 0-46 0,7-34-41 15,-1 12-39-15,3-10-16 0,1-6 0 0,3-12 22 16,1 0 55-16</inkml:trace>
  <inkml:trace contextRef="#ctx0" brushRef="#br0" timeOffset="26394.92">32502 5212 2623 0,'7'-30'-79'0,"-4"11"84"0,1 1 62 15,-4 7 48-15,2 0 40 0,-2 2 50 16,0 9 41-16,-2-10 28 0,2 10 16 0,0 0-3 15,0 0-2-15,0 0-27 0,0 0-27 16,0 0-19-16,0 0-40 0,0 0-71 16,-4 33-116-16,8-23-178 0,0-2-255 0,1 3-274 15,1-4 61-15,2 1 77 0,1 1-377 16,0 1-438-16</inkml:trace>
  <inkml:trace contextRef="#ctx0" brushRef="#br0" timeOffset="31638.1">19729 3582 1096 0,'0'0'238'0,"0"0"-78"16,0 0-55-16,0 0-12 15,0 0 2-15,-12 0-1 0,12 0 6 0,0 0-5 16,0 0-2-16,0 0-5 0,0 0-6 16,0 0-3-16,0 0 0 0,16-14-6 0,-9 9-7 15,5 1-5-15,-2-1-3 0,1 0-2 16,-2 2-4-16,5 0-3 0,-1-1-1 15,3-1-5-15,-2 1-4 0,9-1-2 0,12-2 5 16,1-1-6-16,6 1 0 0,16-3-3 16,10-2 0-16,7-1-3 0,17-9 2 0,7 1-5 15,2 5-3-15,6-7 4 0,-3 3-5 16,9-1 2-16,3-1-4 0,2-2-3 16,4 7-3-16,-3-6-2 0,-8 3-3 15,8-1 3-15,-1-1-3 0,-2 1 3 16,2-1-5-16,5 0 2 0,4-4 0 0,-1-1 2 15,-1 0-5-15,6-1-2 0,1-5 0 16,2 0-2-16,-3 4 3 0,2-1-5 0,-2 2-5 16,-3-1 7-16,-2 4 0 0,-12-2-1 15,-7 7 3-15,-7-3 5 0,-23 8 9 0,-7 0-4 16,-9-1 5-16,-3 3 0 0,-19 4-7 16,-3 2 5-16,-11 0 3 0,-5 3 2 15,-6 1 4-15,0 0 1 0,-3 1-4 0,-1 1-9 16,-3-1-14-16,-7 2-25 0,12-4-39 15,-12 4-64-15,0 0-91 0,0 0-115 0,0 0-163 16,0 0-27-16,0 0 62 16,0 0-99-16,0 0-62 0</inkml:trace>
  <inkml:trace contextRef="#ctx0" brushRef="#br0" timeOffset="32222">22198 3561 1448 0,'-8'3'-9'0,"2"-1"22"15,6-2 15-15,-7 3 22 0,7-3 12 0,0 0 17 16,-8 6 13-16,8-6 4 0,0 0 3 16,0 0-5-16,0 0-6 0,0 0-14 15,0 0-2-15,0 0-2 0,0 0 0 0,31-14-6 16,-1 2-1-16,24-5-5 0,7-5-5 16,20-7-7-16,9-6-5 0,8-2-1 0,13-3-7 15,6-5-7-15,7-4 4 16,5-1-7-16,2-1-12 0,-4-1-12 0,-5 4-6 15,-7 2-5-15,-13 3-1 0,-10 6 1 0,-10 3-1 16,-25 13-2-16,-9 2 5 16,-16 5 2-16,-9 3 4 0,-4 5 9 0,-4-1 6 15,-3 2 0-15,-1-1-3 0,-1 1 1 16,-2 4-5-16,-1-2 2 0,1-1-5 0,-8 4-1 16,11-4-1-16,-11 4-2 0,8-3-4 15,-8 3-4-15,7-2-2 0,-7 2-9 0,0 0-5 16,0 0-10-16,0 0-17 0,0 0-28 15,0 0-49-15,0 0-68 0,0 0-101 16,0 0-376-16,0 0-171 0</inkml:trace>
  <inkml:trace contextRef="#ctx0" brushRef="#br0" timeOffset="33000.97">24108 2598 1735 0,'0'0'-60'15,"0"0"26"-15,-14 1 17 0,14-1 31 0,0 0 30 16,0 0 28-16,-9 2 28 0,9-2 23 15,0 0 18-15,0 0 9 0,0 0 9 0,0 0 10 16,0 0 1-16,-13 0 1 0,13 0-14 16,0 0-5-16,0 0-14 0,0 0-15 15,0 0-13-15,0 0-14 0,0 0-12 16,0 0-9-16,0 0-8 0,0 0-4 0,0 0-8 16,0 0-2-16,15 12-8 0,-1-5-4 15,1 0-3-15,6-1-1 0,1 1-8 16,-1 2 4-16,2-2-8 0,1 0-1 0,-2 0 0 15,-1-2-9-15,-4 1-4 0,-2 0-6 16,-4-3-6-16,1 1 1 0,-1 0-4 0,-3 0 3 16,0 1 0-16,-2 2 0 0,-4 2 2 15,-2-1 4-15,-2 2 0 0,-2 0-1 0,-2 5 5 16,-4-6-5-16,5 5 16 0,-4-3-7 16,-2-1 1-16,4 0-1 0,0-3-1 15,1 2 1-15,0-2 1 0,5-2-6 0,1-5-2 16,-11 8-3-16,10-2-12 15,1-6-21-15,-6 7-23 0,6-7-24 0,-5 6-48 16,5-6-72-16,-4 7-108 0,4-7-161 16,-7 3-131-16,7-3 68 0,0 0-214 0,0 0-235 15</inkml:trace>
  <inkml:trace contextRef="#ctx0" brushRef="#br0" timeOffset="33615.21">24614 2164 2236 0,'-3'-12'79'0,"1"-1"22"0,-2 5 24 0,2 2 37 15,2 6 33-15,-1-11 14 0,1 7-14 16,0 4-24-16,0 0-23 0,0 0-17 0,0 0-15 15,0 0-8-15,12 40 1 16,-1-1 2-16,-2 13 0 0,4 3-7 0,1 6-6 16,-3 1-7-16,-2 0-5 0,3-2-9 15,-5-3-6-15,4-4-2 0,-4-12-4 16,-3-2-10-16,-1-4-4 0,-1-10-7 0,2-3-2 16,-2-4-3-16,-2-5-4 0,2-1-5 15,-2-1-8-15,1-1-14 0,-1-4-23 0,0-6-42 16,0 10-58-16,0-10-72 0,0 0-60 15,0 0-75-15,0 0-100 0,0 0-155 16,-9-31-19-16,6 15 59 0,-1 1-218 16,-3 1-245-16</inkml:trace>
  <inkml:trace contextRef="#ctx0" brushRef="#br0" timeOffset="33815.31">24559 2683 2251 0,'-17'0'117'0,"17"0"22"16,0 0 31-16,0 0 15 0,-15 2 26 0,15-2 17 15,0 0-8-15,0 0-12 0,0 0-21 16,0 0-18-16,0 0-18 0,0 0-10 16,0 0-27-16,35-14-46 0,-13 9-60 0,8-5-88 15,5-2-81-15,-1 0-89 0,-1 0-108 16,-2-2-150-16,-6-1-78 0,-1 2 57 16,-9 5-184-16,2-2-205 0</inkml:trace>
  <inkml:trace contextRef="#ctx0" brushRef="#br0" timeOffset="34255.33">25089 2513 1960 0,'0'11'136'0,"0"-11"15"16,0 7-9-16,0-7-9 0,0 0-2 0,0 0 12 15,0 8-2-15,0-8 1 0,0 0-13 16,0 0-4-16,11 5-18 0,-11-5-11 16,0 0-10-16,22-1-5 0,-22 1-10 0,14-4-6 15,-2 3-12-15,0-5-11 0,-1 2-12 16,-3 0-9-16,-1-3-3 0,1 0 2 0,-3 0-1 16,1-1-13-16,-3-1 8 0,-2 1 1 15,-1-1-5-15,0 9-4 0,-6-16-5 16,0 8-5-16,-5 2 0 0,4 5 9 0,7 1-6 15,-25 0 0-15,7 5 0 16,-5 2 2-16,-1 7 13 0,-1 3 14 0,2 0 0 16,4 5 2-16,0-1 26 0,6 5-2 15,1-2 1-15,7-6 1 0,3 1-1 0,4 1 0 16,0-4-2-16,1 3-2 0,5-2-4 16,4 0-5-16,-1-3-6 0,5 0-2 0,0-6-11 15,4 1-29-15,0-2-40 0,-4-3-44 16,0-2-54-16,2-2-65 0,-2 0-64 15,-3-4-104-15,-1-3-155 0,2 2-44 0,-3-4 52 16,1 0-166-16,0-1-185 0</inkml:trace>
  <inkml:trace contextRef="#ctx0" brushRef="#br0" timeOffset="34874.06">25483 2510 1923 0,'0'0'96'0,"0"0"19"16,-15-2-1-16,15 2-4 0,0 0-3 0,0 0-10 16,0 0 11-16,0 0 16 0,-11 11-1 15,11-11 1-15,-2 13 2 0,2-2-16 16,2-3-2-16,-2 4-2 0,2 2-6 0,-2-2-8 16,0-2-5-16,0 0-12 0,0 1-7 15,-2-1-2-15,2-1 1 0,0 0-4 0,-2-1 4 16,2-8 13-16,-3 12 14 15,3-12 10-15,-1 8 2 0,1-8-3 0,0 0-11 16,-8 2-11-16,8-2-7 0,0 0-8 16,-13-26-9-16,11 9-6 0,2 0-7 0,0 0-6 15,0 1-5-15,2 1-7 0,2 0 0 16,-2 3-8-16,1 0-2 0,3 3 1 16,0 0-7-16,4 4-1 0,-3 2 1 0,0 3-5 15,-7 0 4-15,24 3-2 0,-12 5 3 16,4 0-3-16,1 0 3 0,-3 4 0 0,0 2-1 15,0-1-2-15,-3 3 2 0,-1-2 0 16,-2-5-1-16,-1 4 7 0,-1-1 8 16,-2-3 2-16,-1-1 3 0,2-1 9 15,-1-2 17-15,-4-5 16 0,5 12 22 0,-5-12 11 16,0 0-8-16,0 0-11 0,0 0-17 16,0 0-8-16,9-27-7 0,-7 10-7 15,4-6-12-15,4-4-14 0,-1 3-5 0,2-3-9 16,1 6-9-16,-1 4-5 0,7-7-3 15,-5 7-4-15,3 3-4 0,-5 1 5 0,2 2-3 16,-1 4-2-16,1 2-5 0,0 2 0 16,-2 5 2-16,2 0 1 0,-1 4 3 0,-1 2 0 15,3 6 3-15,-4 1 4 0,-1 3 3 16,-2 0 7-16,2 2-4 0,-6-2 0 16,3 3-1-16,-3-2 7 0,-3-2 0 15,4-1 3-15,-2-3-2 0,0-1-2 16,0 0 3-16,1-3 1 0,-2 0 0 0,-1-3 3 15,0-6-11-15,4 10-16 0,-2-6-32 16,-2-4-57-16,0 0-72 0,0 0-75 0,0 0-77 16,0 0-112-16,0 0-154 0,0 0-71 15,0-20 71-15,0 20-347 0,-6-11-426 0</inkml:trace>
  <inkml:trace contextRef="#ctx0" brushRef="#br0" timeOffset="35304.93">26035 1930 2610 0,'-3'-15'-2'0,"1"5"25"0,-2 0 30 16,0 3 34-16,3 0 39 0,1 7 37 16,-4-9-1-16,4 9-8 0,-6-9-13 15,6 9-17-15,0 0-25 0,0 0-11 16,0 0-8-16,0 0 10 0,0 33 3 0,4-1 12 16,2 10 6-16,-1 16 11 0,4 4 5 15,1 3 1-15,-2 4-8 0,3 3-9 0,-3 3-8 16,3 0-8-16,-1-2-3 0,0-3-4 15,-1-2-10-15,-2-6-6 0,1-3-5 16,-2-5-5-16,0-12-22 0,-4-6-8 0,-1-5-19 16,1-11-21-16,0-1-20 0,0-5-32 15,-2-2-31-15,0-2-50 0,0-7-79 16,0-3-70-16,0 0-75 0,0 0-88 0,0 0-154 16,-9-19 11-16,3 2-356 0,2-7-430 15</inkml:trace>
  <inkml:trace contextRef="#ctx0" brushRef="#br0" timeOffset="35545.11">26033 2498 2657 0,'-1'-7'40'0,"-1"2"25"0,2 5 14 16,-2-9 19-16,2 9 7 0,0 0-2 0,0 0 1 16,2-8 3-16,-2 8-9 0,15 0-3 15,-15 0-3-15,24 1-12 0,-6 3-4 16,0 0-6-16,0 4-8 0,0-1-5 15,-4 2-7-15,2-1-10 0,-3 1-1 16,-3-1 2-16,-1 3 2 0,-1 0-5 0,-4 2 8 16,-4-5 2-16,-4 4 2 0,0-1-5 15,-1-1 0-15,-3-3-5 0,2 1-7 0,-3-1-9 16,-1-4-21-16,2-1-41 0,8-2-55 16,-20-5-58-16,8 0-71 0,2-5-72 15,3 3-132-15,0-2-160 0,2-2 42 0,1 1-211 16,4 0-245-16</inkml:trace>
  <inkml:trace contextRef="#ctx0" brushRef="#br0" timeOffset="35955.01">26466 2387 1984 0,'0'0'39'0,"0"0"31"16,0 0 19-16,0 0 22 0,0 0 32 0,-42 12 13 15,37-4 4-15,-3 1-1 0,4 3-3 16,0-1-2-16,-2 3-9 0,5 0 4 0,-1-3-8 16,0 4-5-16,4-2-6 0,0 3 2 15,1-2-8-15,3-1-12 0,0 1-12 0,4-4-4 16,1-1-10-16,1-2-11 16,1-3-19-16,-1-3-24 0,2-1-7 0,1-3-6 15,1-1-8-15,-3-1-2 0,-1-2-3 16,-1-1-3-16,-2-1-1 0,-1-3 1 15,-4 0 5-15,-2 0-2 0,0-4 1 0,-6-1 5 16,0 0-1-16,-4 0-6 0,3 1 4 16,-5 0 0-16,3 3-8 0,-3 5 1 0,1 1 0 15,-3 4-6-15,-1 1-23 0,13 2-29 16,-25 2-46-16,14 1-77 0,1 0-87 0,5 0-111 16,-4-1-176-16,9-2-49 15,-5 6 67-15,5-6-208 0,0 0-234 16</inkml:trace>
  <inkml:trace contextRef="#ctx0" brushRef="#br0" timeOffset="36399.71">26754 2582 2156 0,'0'0'89'0,"0"0"30"15,-4 5 23-15,4-5 8 0,0 0 12 0,0 0-8 16,0 0-10-16,0 0-8 0,0 0-12 15,0 0-11-15,0 0-15 0,0 0-12 0,0 0-2 16,0 0-16-16,17-16 1 16,-13 14-11-16,-1-5-6 0,-1 1-5 0,1-1-6 15,-3-1-3-15,-5-2 7 0,3-4-7 16,1 0 1-16,-5-1-3 0,1-1 0 16,-1 3-2-16,-2-1 3 0,0 0 2 0,5 2-3 15,-5 2-1-15,5 2-6 0,-3 2 0 16,1 1-5-16,0 2-12 0,5 3 1 0,-11-6-1 15,11 6-4-15,-9-3-3 0,9 3-8 16,-5-3 4-16,5 3-4 0,0 0 2 0,0 0 1 16,17-12 3-16,1 5-1 0,-3 2-2 15,1 2-2-15,-4 0-2 0,1 2-2 16,1 1 1-16,-1 1-1 0,1 3 11 16,-1 3-1-16,-2 3 5 0,1 0 4 15,-3 2-2-15,0 1 5 0,4 2 1 0,-6-1-6 16,0-1 1-16,3 1 4 0,-4-1-3 15,1-1-2-15,1 1-1 0,-5-3-1 0,6-2-2 16,-5-1-12-16,-1 1-31 0,1-2-52 16,0 1-62-16,-1-4-73 0,1 2-103 0,-4-5-139 15,6 4-141-15,-6-4 61 0,0 0-249 16,0 0-281-16</inkml:trace>
  <inkml:trace contextRef="#ctx0" brushRef="#br0" timeOffset="37090.97">27097 2351 2377 0,'0'0'125'0,"-8"-7"21"16,8 7 23-16,0 0 13 0,-4-7-2 15,4 7-8-15,0 0-18 0,0 0-9 16,0 0 12-16,0 0-3 0,0 0-10 0,19 26-5 16,-11-14-10-16,0 0-9 0,-1 0-11 15,1 1-9-15,-1 0-8 0,0 0-3 0,-6-1-1 16,3-2-3-16,-2 2 4 0,0 0-3 15,-4-1-3-15,-2-1-5 0,1 1-7 0,-4-3-8 16,0-1-2-16,-1 0-5 0,1-4-9 16,7-3-10-16,-20 0-21 15,20 0-15-15,-17-17-13 0,6-1-13 0,3-2-3 16,5-2 0-16,-4-1 2 0,5 5 3 16,2 2 3-16,0 4-5 0,-1 0 4 0,2 4 2 15,-1-1 12-15,0 9 17 0,9-6 14 16,-9 6 13-16,13 0 7 0,-13 0 10 0,19 8 2 15,-10-3 5-15,4 3-3 0,1-1-6 16,-1 3-2-16,1-5-7 0,-1 2 1 16,-1-1-6-16,-3-1 2 0,0-1-8 0,2-1 2 15,-11-3-3-15,12 3 6 16,-12-3-7-16,0 0-4 0,20-6 1 0,-15-2-7 16,1 0-3-16,-2-2 0 0,-3-2-5 0,-1-6-13 15,2 1-4-15,-2-3-3 0,-2 1 4 16,2 0-3-16,-1 3-2 0,-1 5-2 15,-2-1-2-15,0 3 0 0,1 4-4 0,3 5 1 16,-11-8 2-16,11 8-1 0,0 0 3 16,0 0 0-16,0 0 0 0,0 0 3 15,0 0 2-15,0 0 3 0,0 0 4 0,0 0 0 16,0 0-2-16,27-2 3 0,-11-3-1 16,1 1 1-16,-2-1-1 0,0 0-3 0,1 1-2 15,-3 2-3-15,-13 2 3 0,23 4 2 16,-14 3 2-16,0 6 6 0,3 0 3 15,-2 4 1-15,-3 1 2 0,-1 0-1 16,-2 0 0-16,2 3 1 0,-3 0-1 16,1-1 1-16,0-2-4 0,1-2 1 0,0 0 0 15,-1-3-2-15,-3 0-8 0,3-3-28 16,-2-2-30-16,0 0-50 0,0-2-49 0,0-1-89 16,-2-5-111-16,0 0-151 0,0 0-220 15,21-8 58-15,-10-1 62 0,5-6-347 0,9-6-436 16</inkml:trace>
  <inkml:trace contextRef="#ctx0" brushRef="#br0" timeOffset="37294.78">27889 2035 2845 0,'-6'-5'81'0,"0"-2"33"16,6 7 43-16,-5-7-11 0,5 7-11 0,0 0-7 15,0 0 30-15,-13 17 17 0,5 4 3 16,-2 13 5-16,-1 4-6 0,1 16-3 15,-3-4-5-15,4 3-10 0,-3 1-14 0,5 1-12 16,-3-6-13-16,7-6-11 0,-2-1-9 16,-1-2-10-16,3-7-2 0,-1-5-26 0,0-6-32 15,4-3-31-15,-1-4-35 16,-3 0-40-16,4-6-41 0,-2-2-62 0,2-7-82 16,-5 7-76-16,5-7-81 0,0 0-78 15,0 0-102-15,-13-31 1 0,8 12-335 16,-6-13-412-16</inkml:trace>
  <inkml:trace contextRef="#ctx0" brushRef="#br0" timeOffset="37458.01">27583 2249 2644 0,'-10'-18'82'16,"0"4"55"-16,7 2 56 0,-1 5 52 15,2 0 38-15,2 7 13 0,-4-10 0 16,4 10-29-16,-1-7-25 0,1 7-27 0,0 0-32 16,-5-7-20-16,5 7-14 0,0 0-12 15,0 0-39-15,17 19-59 0,-7-7-73 0,2 2-102 16,1 0-99-16,0-1-116 0,0-1-140 15,2 0-201-15,1 0 51 0,-3-4 71 16,-1 2-287-16,-3-5-341 0</inkml:trace>
  <inkml:trace contextRef="#ctx0" brushRef="#br0" timeOffset="38162.34">28455 2102 2255 0,'0'0'-30'0,"-6"-4"20"0,6 4 15 15,-2-10 20-15,2 10 30 0,-5-8 24 16,2 4 12-16,3 4-3 0,-4-9-5 16,4 9-7-16,-7-7-5 0,7 7-12 0,-9-1-7 15,9 1-3-15,-16 0-5 0,16 0-9 16,-25 8 2-16,10 0 0 0,2 0 1 0,-4 3 2 16,1 0-2-16,5-2-1 15,0 2 2-15,1-4 2 0,1 2 0 0,3 0 4 16,2-2 12-16,2 1 5 0,2 3 3 15,2-3 7-15,4 3 16 0,-1-1-2 16,6 2 13-16,2 1-10 0,-1 0-1 0,6-3-12 16,-3 4-6-16,-1-3-3 0,-1 2-4 15,-1-2-6-15,-3 0-3 0,0 1-1 0,-3-2 9 16,-2 0 12-16,-2 1 11 0,2-1 8 16,-6-1 8-16,-4 1 2 0,2-1 6 0,-4-1-2 15,-1 0 3-15,-3-1-10 0,-3-1-10 16,2-1-11-16,1 0-4 0,-1-5-26 15,-2 0-32-15,15 0-46 0,-29-7-59 0,11-3-78 16,0 1-118-16,1-3-133 16,2-3-200-16,6-5-75 0,3 0 74 0,4 1-372 15,4-6-465-15</inkml:trace>
  <inkml:trace contextRef="#ctx0" brushRef="#br0" timeOffset="38866.87">28689 1825 2876 0,'-8'-8'133'0,"8"8"37"0,-7-5 10 16,7 5 18-16,0 0 2 0,-8-5-12 15,8 5-25-15,0 0-12 0,0 0 11 16,-7 24 4-16,4-5-10 0,-1 7-22 0,3 10-10 16,-1 5-10-16,2 0-9 15,-2 7-3-15,4-2-2 0,0 0-2 0,-1 0-6 16,3-6-8-16,-1-2-10 0,-1-7-4 15,-2-7-11-15,2-4-1 0,-2-1-6 0,2-3-3 16,-2-3-3-16,1 0-3 0,-1-5 1 16,0 0-13-16,0-8-26 0,0 7-29 15,0-7-22-15,0 0-20 0,0 0-22 0,0 0-21 16,-7-29-19-16,4 14 4 0,-2-1-3 16,-1-4 16-16,-7-7-9 0,3 10 0 0,-1 1 19 15,-2 1 15-15,1 4 40 16,-1 6 16-16,-1-2 10 0,-1 0 20 0,1 1 20 15,2 4 15-15,2-2 10 0,-2 1 1 16,12 3 2-16,-14-4 2 0,14 4 3 0,-12-5 4 16,12 5 1-16,0 0 4 0,-4-5 5 15,4 5 2-15,0 0-3 0,25-8-7 16,-8 2-8-16,5 1-5 0,2-2-4 0,10-3-4 16,2 0-7-16,-1 1-7 0,-9 2-2 15,-3 2-9-15,-4 1-2 0,0 2-4 0,-4 0-2 16,-2 4 2-16,-1-1-3 0,1 4-1 15,-2 1 3-15,1 5 2 0,-2 5 8 16,0-1 9-16,-5 4 5 0,3-2 6 16,-5 0 1-16,5 2 1 0,-3 0 7 15,0-1-3-15,1-4 0 0,-3 0 7 0,3-3 2 16,-3 2-1-16,3-4 8 0,1 0 4 16,2-3-6-16,0 0-3 0,5-3-9 0,1-3-2 15,4-2-10-15,1-5-5 0,2 1-6 16,-1-3-5-16,-5-3 3 0,2 2-6 0,1-12 5 15,-4-1-5-15,-6 1 2 0,-2 3 1 16,-3-1 3-16,-4 0-5 0,-2 3-3 16,0 0 4-16,-5 2-2 0,2 3-10 0,-2-1 1 15,-3 4-4-15,0 3-2 0,1 1-5 16,-4 3-16-16,-1 1-16 0,-1-1-24 16,15 2-36-16,-26 3-45 0,13-1-69 15,1 1-80-15,2-1-107 0,0 4-131 0,3-3-192 16,3 1 8-16,4-4 78 0,-4 4-414 15,4-4-524-15</inkml:trace>
  <inkml:trace contextRef="#ctx0" brushRef="#br0" timeOffset="39314.96">29293 2340 2989 0,'-11'4'67'0,"11"-4"16"15,-11 4 18-15,11-4 39 0,0 0 35 0,0 0 3 16,-5 3-4-16,5-3-16 0,0 0-20 16,0 0-16-16,0 0-12 0,0 0-10 0,0 0-11 15,0 0-6-15,0 0-7 0,0 0-9 16,0 0-3-16,0 0-8 0,0 0-4 16,0 0 0-16,4-23-3 0,-4 15 2 0,-2-3-1 15,-2-5 0-15,-2 0 0 16,3-1-3-16,-1 0 5 0,-1 4 5 0,-4-4 3 0,4 2 1 15,-3 3-1-15,5 2-5 0,-3-1-7 16,0 3-2-16,2 1-15 0,-2-1-5 16,6 8-7-16,-5-10 1 0,5 10-6 15,-4-7-8-15,4 7-5 0,0-10-2 16,0 10 1-16,6-10-1 0,1 5-3 0,7-1-2 16,1-3-1-16,2 0-3 0,0 2 2 15,-1 2 7-15,-2 0-11 0,-2 2-2 0,1 1 2 16,-2 0 1-16,-11 2 2 0,25 5 7 15,-9 2 8-15,-5 2 9 0,-2 1 3 16,3 5 8-16,-2 2 11 0,1 0 3 0,-3 3-6 16,-1-2-2-16,3 0-4 0,-2-1 0 15,-2-2-3-15,-3 0-3 0,3-1-3 16,-3-3-3-16,3-1-16 0,-2-2-28 16,-2 1-37-16,4-3-58 0,-6-6-82 0,7 6-102 15,-7-6-123-15,11 2-194 0,-11-2-72 16,18-7 70-16,-7 2-419 0,1-2-517 15</inkml:trace>
  <inkml:trace contextRef="#ctx0" brushRef="#br0" timeOffset="39697.96">29773 2007 2894 0,'-7'-5'3'16,"7"5"15"-16,-16-1 16 0,16 1 29 15,0 0 33-15,-23 8 20 0,12 1 13 16,-3 0-3-16,3 6 13 0,0 0 9 0,1 4 14 16,0 3 15-16,3 6 11 0,1-4 0 15,5-4-10-15,1-1-13 0,1 0-9 16,1 0-10-16,2-2-13 0,0-1-9 0,3-1-10 16,-1-1-12-16,2-4-4 0,3 0-7 15,0-3-13-15,1-3-13 0,1-1-14 0,-1-3-10 16,-12 0-15-16,24-3-9 0,-10-4-4 15,-3-2-1-15,-2 1-4 0,1-5 2 16,-2-3-5-16,-3-3 0 0,1-2-1 0,-4 0-2 16,-2 3 1-16,-2-1 1 15,2 0 0-15,-4 1 3 0,2 3-5 0,-1 1-17 16,-3 1-18-16,-1 6-27 0,-3-1-44 16,2 2-55-16,-1 2-90 0,9 4-90 0,-20-2-114 15,11-1-179-15,9 3-44 0,-14 0 73 16,14 0-357-16,0 0-438 0</inkml:trace>
  <inkml:trace contextRef="#ctx0" brushRef="#br0" timeOffset="39910.55">29877 2071 2690 0,'0'0'36'0,"0"0"29"15,0 0 32-15,0 0 30 0,0 0 17 16,0 0-9-16,0 0 7 0,-18 12 28 0,18-12 10 15,7 15-4-15,-3-4-11 0,3 3-13 16,1 1-13-16,-2 2-12 0,4 0-13 0,-1-1-9 16,1 1-12-16,-3-3-12 0,-1-1-15 15,-1-2-27-15,3-1-47 0,-2 0-53 16,0-2-66-16,-2-1-66 0,1-2-83 0,-1-1-130 16,1 0-183-16,-5-4-15 0,12 2 67 15,-12-2-226-15,19-6-252 0</inkml:trace>
  <inkml:trace contextRef="#ctx0" brushRef="#br0" timeOffset="40531.28">30234 2035 2170 0,'0'0'66'16,"-16"-2"20"-16,16 2 23 0,0 0 39 15,-25 9 49-15,16-3 10 0,-2 2 10 0,1 1-4 16,1 4-4-16,-1-1-9 0,3 0-15 15,1 1-19-15,2 3-4 0,0-5-7 16,2 4-11-16,4-3-16 0,0 0-8 0,2 0-12 16,-1-2-9-16,6-1-15 0,-2-2-23 15,2-4-30-15,3 1-30 0,-1-3-29 16,-11-1-18-16,25-3-17 0,-12-4-7 16,-1-2 4-16,-1 0-1 0,-3-2-7 0,-1-3 6 15,0-1 2-15,-4-2 1 0,-3 1 1 16,4-1 7-16,-6 3 6 0,2 2 0 0,-2 0-2 15,1 1-3-15,-3 5-2 0,-1 0 8 16,5 6 6-16,-11-8 0 0,6 5-12 16,5 3-22-16,0 0-20 0,-16-4-24 0,16 4-5 15,0 0 2-15,0 0 12 16,0 0 2-16,0 0 16 0,0 0 14 0,0 0 20 0,0 0 20 16,0 0 25-16,12 26 23 15,-5-14 21-15,1 2 22 0,0 8 6 0,-1 10 11 16,1 3 30-16,-3-1 23 0,3 2 24 15,0 2 2-15,-1 0 9 0,-1-1 12 16,-1 4 9-16,-1-6-11 0,3 1-15 0,-5-7-8 16,-1-5-9-16,-1-7-9 0,0 2-2 15,0-7-6-15,0 1 7 0,0-3 16 0,-1 0 20 16,-1-4-4-16,-5-1-4 0,0 1-9 16,-4-5-19-16,-5-1-15 0,-2-1-16 15,-6-3-21-15,-1-2-16 0,1 1-25 0,1-4-37 16,-5-2-43-16,5 1-33 15,1 1-38-15,4-4-47 0,-5-2-58 0,7-1-60 16,3 4-53-16,6 0-84 0,-2 0-120 16,8-4-131-16,1 5 55 0,1-5-393 0,6 3-487 15</inkml:trace>
  <inkml:trace contextRef="#ctx0" brushRef="#br0" timeOffset="40856.51">30595 2078 2926 0,'0'0'55'16,"-11"2"9"-16,11-2 21 0,0 0 13 0,0 0 34 16,0 0 5-16,0 0-6 0,0 0-13 15,0 0-2-15,0 0-9 0,0 0-8 0,0 0-6 16,0 0-8-16,0 0-15 0,0 0-6 15,40-13-2-15,-32 10-1 0,0-2-9 16,-8 5-1-16,14-8-1 0,-10 1-3 0,1 1-1 16,-3-2-7-16,-2 8-3 0,0-16-5 15,-2 9-5-15,-5 1-6 0,0-1-4 0,-2 4-4 16,9 3 3-16,-24 0 13 16,24 0 16-16,-28 8 23 0,9 0 29 0,6 5 34 15,1-3 53-15,2 2 31 0,5 3-18 16,5 3-22-16,2 5-10 0,10-6-18 0,8 4-36 15,10 0-73-15,15-4-86 0,7-3-97 16,4-6-133-16,3-5-165 0,-7-1-219 16,-2 2-88-16,-5-3 76 0,-2-2-524 0,-2-3-664 15</inkml:trace>
  <inkml:trace contextRef="#ctx0" brushRef="#br0" timeOffset="45282.35">19268 6268 374 0,'-28'-3'96'0,"3"-1"-38"16,0 2-23-16,-4-1-7 0,-9-3-6 16,-1 1 8-16,-6 1 9 0,4-1 6 15,-6-2 14-15,2 2 9 0,6 2 4 0,-4-1 3 16,5 1-2-16,10 1-1 0,6 0-7 15,6 1 0-15,2 1-1 0,5 0-3 0,9 0-6 16,0 0 6-16,0 0 5 0,0 0-3 16,57 1-8-16,11-1-5 0,22 0-3 0,30-3-2 15,9 1-9-15,11-1-4 0,0-1 3 16,1 4-4-16,-2-3-5 0,-7 1 5 16,-15 4-10-16,-31-2-1 0,-11 3-2 0,-14 1-5 15,-17-3-4-15,-16 3-3 0,-10-2 2 16,-11 1 2-16,-9-1-2 0,2-2 2 15,-25 3-4-15,-3-3-3 0,-17 1 1 16,-19-1-1-16,-5 0 0 0,-4 3 1 0,-4-3-3 16,-3 0 1-16,-2 1 0 0,-4 1-2 15,-2-2 0-15,2 1 0 0,-2 1 0 0,4 2-3 16,0-2 2-16,4 1 0 0,5-1 0 16,5-1 1-16,7 1-3 0,20 0 4 0,13-2 10 15,5 2-3-15,3-2 1 0,9 1-2 16,7-1-1-16,6 0 1 0,0 0-1 0,0 0 0 15,77-1 1-15,-5-1 1 0,12-2-6 16,7 4 6-16,26-1-6 0,-4-1 2 16,-19 0 3-16,-7 1-4 0,-3 1 1 15,-10 1 2-15,-6 1 2 0,-23-2-8 0,-13 2 3 16,-9-2 0-16,-8 0 5 0,-6 0-5 16,-9 0-1-16,0 0 3 0,0 0-2 15,-49 3-1-15,10-5 1 0,-9 2 0 0,-3 0-3 16,-1 0 2-16,4 2 0 0,1 0-1 15,4-2-2-15,9 2-3 0,10-2-23 0,5 0-33 16,-1 1-41-16,8 1-35 0,-2 0-38 16,6 0-88-16,5 2-273 0,3-4-37 0</inkml:trace>
  <inkml:trace contextRef="#ctx0" brushRef="#br0" timeOffset="48825.42">17199 7032 1305 0,'-18'0'-96'0,"-4"-2"7"15,6 0 11-15,-6 2 10 0,3-1 9 16,-1 1 10-16,-9-2 10 0,2 2 15 0,-1 0 16 16,-1-1 14-16,0 1 18 0,1 0-5 15,-1 0 7-15,2 1 13 0,7-1-15 0,1 2-3 16,-3-2 0-16,9 0-7 15,1 0 3-15,-1 1-2 0,13-1-1 0,-11 2 4 16,11-2-8-16,0 0 6 0,0 0-2 16,31 6-3-16,10-2-1 0,20-1-1 0,8-1 8 15,9 0-9-15,8 0 1 0,26 0 4 16,6-2-8-16,2 1 1 0,8-1 2 0,-1-1-2 16,-1 1-3-16,-4 1 6 0,-8-2-4 15,-24 1-2-15,-6 0 1 0,-4 1 0 0,-9-1 4 16,-10 2-1-16,-14 1-2 0,-8 1 2 15,-10-2-6-15,-4-1-4 0,-5 3 9 16,-6-2-10-16,0-1 4 0,-1 0 5 16,-4 1-5-16,3 0 4 0,-2 0 1 15,-10-2-3-15,15 3 4 0,-6-1 0 0,1 0-2 16,2 1 1-16,3 2 1 0,0 1-3 16,7-1-1-16,13 1 1 0,3 1 6 0,6 2-12 15,13-2 6-15,6-1 4 0,0 1-6 16,1-3 3-16,5-1-5 0,-5 1 3 0,6-2 1 15,-2-2 3-15,0 0-8 0,1 0 4 16,-5 0 4-16,2-2-3 0,-15 1-4 0,-3 1-1 16,-5 1 1-16,-7-1 4 0,-11 2-7 15,-2-1 5-15,-3-1-3 0,-4 2 4 0,-2 0-2 16,-3-1 2-16,0 1-3 16,-2-1 4-16,-9-1 2 0,11 4 0 0,-7-1-3 15,-4-3 1-15,0 0-1 0,0 0-3 16,0 0 11-16,-15 14-15 0,1-12-2 0,-7 2 4 15,-5-1-11-15,-19 2 6 0,-3-1-8 16,-22-2 0-16,-4 0 5 0,-4 2-2 16,-12-2-3-16,-1-2 7 0,-27 1 3 0,2-2-2 15,1-3 2-15,-1 2-1 0,6-1-3 16,-3-2 7-16,3 2 0 0,0-4 4 0,-9 0 5 16,7 0 0-16,4 2 4 0,-2-4 5 15,26 3 2-15,-2-1-1 0,0 0 7 16,2 0-3-16,2 0 2 0,7 2 0 15,2 1 0-15,1-1-3 0,0 3-4 0,4 1 6 16,3-1-1-16,14 2-1 0,0 2-3 16,3-2 4-16,3 1-3 0,0 1-3 0,15-2-2 15,3 1 0-15,7-1-2 0,0 0-4 16,4 0-2-16,5 3 3 0,0-3-2 0,1 1-1 16,10-1 3-16,-13 2-1 0,13-2 0 15,0 0-5-15,0 0 7 0,0 0 1 16,21 9-3-16,0-6-2 0,7-1 0 0,20-2 0 15,13 1 0-15,11-1-1 0,13 0 2 16,29-4-2-16,12 2 2 0,10-2-2 16,13-3-1-16,4 2 1 0,-1 2-1 15,8-2 0-15,0 0 2 0,-2 2-1 0,-2-5 2 16,-4 3-2-16,-7 0 3 0,-12 1-4 16,-9 1 5-16,-11-2-9 0,-31 2 8 0,-6-1-6 15,-10 1 1-15,-14 1 0 0,-9 0 2 16,-9 1 3-16,-10-1-5 0,-5 2 1 0,1 0 2 15,-8 0-3-15,1-2 5 0,-1 1-2 16,-12 1 0-16,19 0 4 0,-13-2-1 0,-6 2 6 16,0 0-5-16,19 2-3 0,-19-2-2 15,10-2 5-15,-10 2-7 0,7-2 6 16,-7 2-1-16,0 0-12 0,11-2-25 16,-11 2-54-16,0 0-53 0,0 0-99 0,0 0-216 15,0 0 40-15</inkml:trace>
  <inkml:trace contextRef="#ctx0" brushRef="#br0" timeOffset="49620.08">24422 7139 1116 0,'0'0'-71'0,"-5"6"-2"0,5-6 6 0,-2 3 2 16,2-3 8-16,0 0 3 0,0 0 15 15,11 8-4-15,3-7 6 0,4-1 5 16,13 0 8-16,15 0 4 0,7 0 0 0,16 2 18 16,5-2-13-16,8-2 2 0,8 1 0 15,1 1 2-15,25-3 0 0,0 0 6 0,2 3-3 16,2-2-4-16,-5 2 2 0,-24 0 1 15,5 2 3-15,-5-4-3 0,1-1-3 16,-8 3-2-16,2-2-7 0,-5-2-6 0,-9 1-4 16,-2 0-1-16</inkml:trace>
  <inkml:trace contextRef="#ctx0" brushRef="#br0" timeOffset="49625.43">26550 7118 209 0,'53'-1'-23'0,"-7"1"-41"0</inkml:trace>
  <inkml:trace contextRef="#ctx0" brushRef="#br0" timeOffset="49709.61">26754 7112 149 0,'42'-3'-51'0,"4"1"17"0</inkml:trace>
  <inkml:trace contextRef="#ctx0" brushRef="#br0" timeOffset="49712.97">26964 7102 122 0,'45'0'-17'0,"0"0"-19"15</inkml:trace>
  <inkml:trace contextRef="#ctx0" brushRef="#br0" timeOffset="50407.63">27173 7106 91 0,'46'1'0'0,"1"-1"13"16,3 2 6-16,-2 1 0 0,-1-1 0 15,1-1 6-15,-1-1-1 0,-1 2 3 16,-1-1 12-16,5-1 3 0,-3 0-4 0,3-1 12 16,-1 1-19-16,-1-2 3 0,2 1-3 15,-4-1 1-15,-2 2-8 0,-3 2 10 0,-3-1-2 16,2 1-4-16,-10-1 4 0,-1 3-6 16,-2-4 6-16,-2 2-8 0,-2-2 9 15,4 2 7-15,-7-2 5 0,1 2 1 16,2-4 5-16,-2 2 5 0,0 0-6 0,4-4-2 15,0 0-1-15,0 3-6 0,-1-2-4 16,3 1-3-16,-2 0-3 0,-4 1-9 0,-1 1 0 16,1 0 0-16,1 0-1 0,-4 0-5 15,-2 0-4-15,-1 1 1 0,-1-1 2 0,-3 2-3 16,-2-2 0-16,-9 0 0 0,19 2-1 16,-11-2-1-16,-8 0 1 0,12 0-2 15,-12 0 1-15,0 0 0 0,14 1 0 16,-14-1 3-16,0 0-2 0,0 0-2 15,0 0-2-15,0 0-1 0,0 0 0 0,0 0 1 16,-37-5 0-16,13 4-2 0,-2 1 2 16,-16-2-1-16,-6-1 2 0,-11 0 0 0,-8 1-3 15,-1-2 2-15,-8-1-4 0,-2 0-3 16,-5-2 0-16,4 1 4 0,-3 2-6 0,1-1 8 16,0-2 6-16,-1 3-1 0,3 1-1 15,0-1 1-15,1 0-3 0,2 1 0 0,-2 1 2 16,0 0-1-16,-3 0-3 0,2 0 0 15,-2-1 2-15,2 1 0 0,0-2 0 0,7 3 2 16,-1 1 0-16,3-2 2 0,4 0-1 16,1 0-3-16,11 1 2 0,4 1-2 15,2 0 1-15,-2-2 1 0,1 4-2 16,3-2-5-16,0 1 2 0,2-1 0 0,2 0-1 16,1 2-3-16,-4 0 0 0,8 1 4 15,-5 1-2-15,1-2-1 0,2 1 0 16,-1 1 1-16,-1-2 2 0,2 0 2 0,-3 0-1 15,1-2 0-15,2 1 1 0,3 1 2 16,-4 0-1-16,-3-2 0 0,5 2 1 0,-3-2-3 16,-3 2-1-16,2-2 1 0,0 0 3 15,-2 0-5-15,3 0 1 0,-4 0-1 16,4 2-1-16,-1-2 0 0,-1 0-1 16,-2 1 1-16,3 3 1 0,-2-4 3 0,3 0-2 15,-4 1 2-15,4-1-1 0,-4 2 3 16,4 0 1-16,7-2 5 0,-8 2-3 0,7-4-3 15,5 2 3-15,-3 0-4 0,7-2 0 16,-2 2 3-16,-3-2 0 0,4 2 2 0,1 0 0 16,4-1 0-16,-1 1-1 0,5-2-1 15,-2 2-1-15,8 0-1 0,-4-2-3 0,5 2-9 16,2 0-30-16,9 0-37 0,-18 2-72 16,18-2-80-16,0 0-394 0,-9 2-113 15</inkml:trace>
  <inkml:trace contextRef="#ctx0" brushRef="#br0" timeOffset="63469.77">11411 8813 1098 0,'0'0'307'0,"6"2"-89"16,-6-2-25-16,0 0-18 0,0 0 3 16,0 0-5-16,0 0-6 0,0 0 3 0,0 0-1 15,0 0 0-15,0 0-7 0,0 0-5 16,0 0-10-16,0 0-6 0,0 0-5 0,0 0-9 15,9 5-12-15,-9-5-6 0,0 0-7 16,0 0-7-16,0 0-5 0,0 0-4 0,0 0-5 16,0 0-5-16,0 0-7 15,0 0 0-15,0 0-5 0,0 0 1 0,0 0-3 16,0 0-2-16,0 0-1 0,0 0 3 16,-13 15 8-16,5-8 3 0,0 7 8 0,-3-1 7 15,-8 12 4-15,4-1 7 0,-6 3 4 16,-4 9 1-16,8-9-6 0,-4 4-1 0,4-2-4 15,-2-3 1-15,3-2-6 0,5-5-13 16,2-3-6-16,3-4-5 0,-2-1-2 16,3 0-1-16,-1-4 0 0,3 0 0 0,-2-2 3 15,5-5 4-15,-8 10-8 0,7-5-5 16,1-5-1-16,-6 7-7 0,6-7-10 0,-7 4-19 16,7-4-20-16,-9 3-27 0,9-3-36 15,0 0-44-15,-7 2-57 0,7-2-72 0,0 0-88 16,0 0-82-16,0 0-92 15,-13-7-105-15,13 7-94 0,-4-8 64 0,4 8-523 16,0-9-625-16</inkml:trace>
  <inkml:trace contextRef="#ctx0" brushRef="#br0" timeOffset="63817.05">11070 8926 3123 0,'-6'-10'-44'0,"2"0"36"0,1 3 44 0,1-2 39 15,0 2 40-15,0 0 36 0,0 0 31 16,0 3 19-16,2 4 7 0,-3-12-6 0,3 6-11 16,0 6-18-16,-2-8-18 0,2 8-19 15,0 0-19-15,2-7-4 0,-2 7-2 16,0 0-4-16,0 0-7 0,27 13 2 16,-11 0 0-16,7 5-6 0,2 5 1 0,6 8 6 15,1-1-5-15,0 3 6 0,1 0-2 16,-1-1-3-16,-2-1-7 0,-5-5 3 0,-1-2-4 15,-2-3-9-15,-3 1 2 0,-2-7-9 16,-7-1-5-16,-1-4-4 0,-2-1-3 0,1-2-1 16,0-1-7-16,-4 1 7 0,1-3-8 15,-3 2 4-15,2-2-7 0,-4-4-5 0,5 5-3 16,-5-5-18-16,0 0-30 16,2 5-30-16,-2-5-44 0,0 0-51 0,0 0-56 15,0 0-75-15,0 0-86 0,0 0-82 16,-20-10-90-16,12 3-105 0,0 0-90 0,1-1 67 15,-2-2-559-15,-1-3-669 0</inkml:trace>
  <inkml:trace contextRef="#ctx0" brushRef="#br0" timeOffset="64205.28">11166 8801 3042 0,'-12'-13'-83'0,"1"0"56"0,0 3 35 0,4 2 52 0,1-1 49 16,-3 3 46-16,6-2 33 15,-6 1 22-15,5 1 7 0,-1 0-7 0,5 6-17 16,-6-11-18-16,6 11-22 0,-5-3-19 16,5 3-1-16,0 0-4 0,0 0 7 0,7 25 0 15,1-6 18-15,6 10 11 0,-2 5 3 16,8 11 13-16,0 4 8 0,0 3-3 0,-3-1-6 16,2 1-4-16,-2-3-5 0,-2 0-8 15,-1-14-5-15,-5 1-4 0,0-2-11 16,1-6-8-16,-4-4-12 0,0-5-8 0,-3-6-9 15,-1 0-15-15,2-1-1 0,-1-2-25 16,-3-3-65-16,2 0 0 0,0 0 0 0,-2-2 0 16,0-5 0-16,3 8 0 15,-3-8 0-15,0 0 0 0,0 0-140 0,0 0-120 16,0 0-69-16,0 0-87 0,0 0-71 16,0 0-71-16,-27-12-63 0,23 7-106 0,-4-3 30 15,3 1-649-15,-1-3-800 0</inkml:trace>
  <inkml:trace contextRef="#ctx0" brushRef="#br0" timeOffset="64529.98">11076 9183 3510 0,'-12'-3'-83'0,"1"-1"40"16,-3 4 52-16,3-4 62 0,11 4 63 16,-17-5 43-16,7 1 33 0,10 4 23 15,-15-5 15-15,15 5 4 0,-12-2-10 0,12 2-1 16,-11-1-15-16,11 1-29 0,0 0-8 15,0 0-17-15,0 0 4 0,0 0-9 0,33-19-13 16,-3 8-10-16,8-3-17 0,10-1-9 16,6 0-13-16,-4-1-9 0,4 1-7 0,-4 1-13 15,-10 4-6-15,-6-1-3 0,-7 3-11 16,-9 1-1-16,0 4 17 0,-7-1 13 0,1 1 14 16,-3 0 7-16,0 1 3 0,0-2 3 15,-9 4-5-15,7-4-91 0,-7 4-16 0,5-3 0 16,-5 3 0-16,0 0 0 15,0 0 0-15,0 0 0 0,0 0 0 0,0 0 0 16,0 0 0-16,0 0 0 0,0 0-151 16,0 0-193-16,0 0-127 0,0 0-147 0,-32 3-257 15,32-3 75-15,-16 4 79 0,7 0-711 16,2-1-883-16</inkml:trace>
  <inkml:trace contextRef="#ctx0" brushRef="#br0" timeOffset="69126.7">10470 8306 3686 0,'-6'-6'-131'0,"6"6"40"0,-3-7 38 0,3 7 37 16,-4-6 39-16,4 6 42 0,-5-7 32 16,5 7 29-16,-5-5 13 0,5 5 6 15,0 0-3-15,-4-9 0 0,4 9-4 0,-2-3-2 16,2 3-4-16,0 0-6 0,0 0-6 16,-3-7-3-16,3 7-10 0,0 0-1 0,0 0-5 15,0 0-5-15,-6-9-2 0,6 9-7 16,0 0-2-16,0 0-8 0,0 0-2 15,0 0-10-15,0 0-2 0,0 0-6 16,-5-7-9-16,5 7-5 0,0 0-3 16,-7-5-8-16,7 5-1 0,0 0-6 0,0 0-2 15,-4-9-3-15,4 9-8 0,0 0 2 16,0 0-5-16,-5-6-1 0,5 6 3 0,0 0-6 16,0 0 0-16,0 0-2 0,-4-7-1 15,4 7 4-15,0 0-2 0,0 0-1 0,0 0-4 16,-4-7 0-16,4 7 4 0,0 0-5 15,0 0 0-15,0 0 3 0,0 0-1 0,0 0-2 16,0 0 2-16,0 0-2 0,0 0 1 16,0 0-3-16,0 0-3 0,0 0-2 0,0 0 5 15,0 0 0-15,0 0 4 0,0 0 0 16,0 29 11-16,4-15-4 0,-2 0-1 16,4 1 2-16,-5 2 3 0,3 1 1 15,3-4-3-15,-6 4 3 0,5-3-3 16,-2-1 2-16,-1-3 3 0,-1 0 0 0,0-3 1 15,0 0 11-15,0-1 23 0,-2-7 23 16,2 10 30-16,-2-10-4 0,0 0-6 0,0 0-6 16,0 0-13-16,0 0-4 0,-23-21-10 15,15 3-9-15,-1-14-7 0,1-2 1 0,1-3-8 16,1-6-3-16,2-2-14 0,0 2-9 16,4-1-5-16,-2 4-17 0,4 3-18 0,2 3-19 15,0 8-26-15,-1 3-26 0,4 7-35 16,-2 4-39-16,5-1-52 0,-3 3-64 0,5 5-66 15,1 1-69-15,-1 4-95 16,1 2-187-16,3 5 29 0,-2 3 82 0,-1 3-453 16,1 3-522-16</inkml:trace>
  <inkml:trace contextRef="#ctx0" brushRef="#br0" timeOffset="69569.59">10335 8364 2957 0,'-17'8'36'0,"2"-1"20"0,3-1 15 16,3-1 21-16,-1-2 41 0,4 0 36 16,0-1 18-16,6-2 11 0,-9 3-4 0,9-3-5 15,0 0-18-15,0 0-19 16,0 0-13-16,0 0-17 0,9-16-15 0,7 5-27 0,8-6-34 16,6 2-36-16,-1-3-36 15,2-2-26-15,-3 1-30 0,-1 2-18 0,-2-2-12 16,-4 6 2-16,-8 3 4 0,1 4 9 15,-5-1 11-15,0 2 9 0,-3 1 9 0,-6 4 14 16,0 0 27-16,0 0 20 0,0 0 19 16,0 0 19-16,12 16 17 0,-14-4 11 15,0 0 13-15,1 0-1 0,1 2 6 0,-5-1 7 16,5 1 0-16,0 0 1 0,5-1 0 16,-4 0 1-16,5-1-1 0,-1-3 3 0,5 2 0 15,-3-4-4-15,5-4-7 16,-1-1-6-16,-11-2-7 0,29-5-3 0,-12-2-8 15,0-2-5-15,2-2-1 0,-4-1-8 16,-1-1 3-16,-1 0-6 0,-3 1-2 0,-2-2-3 16,-5 0-5-16,-1 0-2 0,-2-1 0 15,-2 1-8-15,-1-1-1 0,-5-1-1 0,-2 1-3 16,3 3-3-16,-3 0-5 0,-2 4-12 16,3 1-17-16,0 2-17 0,-1 3-28 0,10 2-30 15,-22 3-58-15,9 1-65 0,4 1-72 16,-2 3-96-16,3-3-125 0,0 3-118 15,1-2 55-15,3 0-418 0,3-1-475 0</inkml:trace>
  <inkml:trace contextRef="#ctx0" brushRef="#br0" timeOffset="69964">10721 8257 2978 0,'0'0'80'0,"0"0"30"0,0 0 21 16,0 0 30-16,0 0 21 0,0 0 18 15,0 0-4-15,0 0-16 0,0 0-22 0,0 0-15 16,0 0-15-16,0 0-13 0,-5-22-8 16,5 22-13-16,2-15-10 0,-2 3-6 15,1 0-4-15,-2-2-4 0,-3-3-5 0,2 2 0 16,-2-6-5-16,-1 2-3 16,-2-2-2-16,4 6-1 0,-3 1-1 0,2 5-6 15,3-4-5-15,-3 4-8 0,2 2-3 16,0 1-5-16,2 6-3 0,-4-12-8 0,4 9-5 15,0 3 0-15,0 0 1 0,8-15 0 16,-3 12-1-16,6-3 0 0,0 3-1 0,2-1-2 16,-1 4-3-16,2 0 2 0,-14 0-1 15,29 1-1-15,-14 5-1 0,-1 0 0 0,0 1 4 16,0 7-1-16,1-2 0 0,1 3 1 16,-5-1-3-16,0 1 0 0,3 2-3 15,-5-1-20-15,2-1-28 0,1 1-42 16,-1-1-59-16,-2-3-74 0,-4 0-73 0,2-3-74 15,-3 0-91-15,2-1-148 0,-3-1 2 16,-1 0 59-16,-2-7-346 0,2 8-374 16</inkml:trace>
  <inkml:trace contextRef="#ctx0" brushRef="#br0" timeOffset="70539.56">10375 8926 2715 0,'-25'11'133'16,"5"-5"13"-16,4 0 26 0,0-3 31 0,7 1 28 16,-2 0 15-16,5-3 1 0,6-1-11 15,-10 2-22-15,10-2-19 0,0 0-20 0,20-14-17 16,6-2-18-16,18-6-14 0,7-6-8 15,5-6-19-15,16-11-14 0,6-5-20 16,-4-3-29-16,4-1-30 0,-5-3-34 0,-7 0-27 16,-6-1-16-16,-9-2 3 0,-16 10 3 15,-7-1 12-15,-6-4 8 0,-6 2 16 16,-7 0 8-16,-5-2 12 0,-8-1 4 16,-3 0 1-16,-9 0 3 0,-4 3 2 0,-3 0 1 15,-6 5 2-15,-1 3-3 0,-5 5 2 16,-1 8-4-16,0 6-1 0,4 9-2 0,-5 9 3 15,5 6-5-15,-10 7 5 0,-11 12-2 16,-3 6 3-16,2 11 1 0,-16 14 1 0,8 14 5 16,1 6 10-16,1 13 15 0,8 4 18 15,2 7 15-15,8 2 13 0,8 0 9 0,11-3-6 16,9-19 10-16,12-4 3 0,9-6 12 16,8-3 19-16,10-6 3 0,11-10 11 0,7-6-11 15,11-9-6-15,1-6-11 0,8-8-13 16,0-6-9-16,-1-6-10 0,-1-5-9 15,-1-6-25-15,-5-3-22 0,-13 0-24 16,-6-1-22-16,-4-5-30 0,-2 1-32 0,-5-4-40 16,-2 1-43-16,-8-2-51 0,-3 1-63 15,-6 6-73-15,-2 4-79 0,-4 2-87 0,-4 5-164 16,4 4 35-16,0 0 60 0,-20 3-418 16,9 4-482-16</inkml:trace>
  <inkml:trace contextRef="#ctx0" brushRef="#br0" timeOffset="71296.89">10310 9886 2739 0,'-5'6'16'0,"-4"-1"28"0,6-3 33 16,3-2 22-16,0 0 23 0,0 0 19 0,0 0 14 15,0 0-1-15,-17-9 2 0,15 2-5 16,2 0-1-16,-2-1-5 0,2-3-2 15,0 1-4-15,4 0-6 0,-2-2-7 16,3-3-6-16,-1 2-8 0,3-1-6 0,4 1-9 16,-4 1-9-16,2 1-4 0,3 1-9 15,-1 1-8-15,0 3-3 0,3-1-4 0,-1 3-4 16,-2 3-5-16,5 1-4 0,-3 1-1 16,1 3 2-16,-3 1 7 0,1 3 0 0,-1-2 5 15,-2 4 8-15,1 1 6 0,-4-3 5 16,-1 3-3-16,1-2 5 0,-4 2 7 15,2 0 5-15,-4-4 7 0,1 0 1 0,-1-7-3 16,2 13 10-16,-2-13 5 0,3 5-8 16,-3-5-20-16,0 0-11 0,0 0-4 15,6-26-12-15,-3 10-8 0,3 0-4 16,-1-3-11-16,1 3-5 0,0 1 3 0,2 1-7 16,-3 2-11-16,3-1 4 0,-3 7-8 15,5 1-1-15,0 0-4 0,-3 0 2 0,-7 5-2 16,19-2-1-16,-19 2-2 0,15 2 1 15,-15-2-3-15,23 5-4 0,-11-3-9 0,-6 1-14 16,3 0-20-16,-9-3-22 0,13 4-31 16,-6-1-32-16,-7-3-39 0,11 1-47 0,-11-1-66 15,7 3-99-15,-7-3-105 16,0 0-115-16,0 0-135 0,0 0 62 0,0 0-625 16,0 0-758-16</inkml:trace>
  <inkml:trace contextRef="#ctx0" brushRef="#br0" timeOffset="71693.2">10181 9428 3610 0,'-29'16'-10'0,"-8"10"24"0,3 9 20 0,4 2 44 15,-1 4 40-15,2 4 40 16,5 8 34-16,5 3 12 0,8 4 6 0,1 4 2 15,10 1 2-15,6-2 1 0,5 1 2 16,6-4-9-16,8-4-7 0,5-4-21 0,6-6-12 16,5-8-14-16,10-6-18 0,6-8-10 15,2-7-8-15,10-11-17 0,0-8-12 0,1-6-22 16,-2-11-12-16,13-14-14 16,-4-8-14-16,-8-9-18 0,-12-5-3 0,-16 7-2 0,-11-2 6 15,-4-10-5-15,-5 2 4 0,-10-7-13 16,-14-7 9-16,-5 0 3 0,-13-16 0 15,-7 6 2-15,-14 7-2 0,-7 8-5 0,1 24-3 16,-6 16-5-16,-7 11-1 0,-3 14-11 16,-8 18-34-16,-16 23-48 0,6 16-68 0,-1 9-83 15,0 10-105-15,9 3-133 16,3 3-201-16,12 6-46 0,6-11 81 0,7-3-605 16,12-18-720-16</inkml:trace>
  <inkml:trace contextRef="#ctx0" brushRef="#br0" timeOffset="91525.63">5496 11385 1651 0,'0'0'291'0,"0"0"-67"0,0 0-42 0,0 0-17 16,0 0 0-16,0 0-2 0,0 0 0 16,0 0-3-16,0 0 6 0,0 0-5 0,0 0-12 15,14-7-9-15,-14 7-10 0,0 0-9 16,0 0-14-16,0 0-9 0,0 0-7 0,0 0-4 15,0 0-5-15,0 0-7 0,0 0-2 16,0 0 1-16,0 0 9 0,0 0 8 0,0 0-7 16,0 0-5-16,0 0-12 15,0 0-3-15,-21-11-10 0,13 9-8 0,-3 2-7 16,11 0-2-16,-32 6-5 0,13 3-8 16,-10 7 1-16,0 4-4 0,-7 8-3 15,4 6-2-15,1-2 0 0,1 2-8 0,9-7 4 16,4-2-4-16,1-1 2 0,5-5-6 15,4-2 2-15,4-1-1 0,1-6 0 0,2 2-2 16,5-2 2-16,2 3 1 0,6-2 1 16,14 4 5-16,5-3 0 0,4-1 4 0,3-1 1 15,14 0 0-15,-11 1 3 0,0-3 5 16,-1 2 5-16,-2-1 4 0,-6 2 6 16,-3-2 7-16,-10 0 16 0,-4 0 4 15,-5 0 23-15,1-1 20 0,-4 2 36 0,-5 2 7 16,-3 1-5-16,-2-2 1 0,-3 3-15 15,-5 3-8-15,-5-1-17 0,-3 4-8 16,-7-2-9-16,1-3-13 0,1-3-7 0,-3-1-18 16,2-4-37-16,4-1-51 0,1-5-52 15,4 3-63-15,-1-1-72 0,3-1-100 0,3 0-99 16,1 0-107-16,9-2-115 0,-11 2-108 16,11-2 61-16,0 0-581 0,0 0-730 15</inkml:trace>
  <inkml:trace contextRef="#ctx0" brushRef="#br0" timeOffset="91733.78">5905 11848 3616 0,'3'-4'114'0,"-1"1"26"15,-2 3 8-15,0 0-1 0,0 0-4 16,0 0 13-16,0 0 25 0,0 0 12 0,11 21 0 16,-9-7-4-16,0 4-11 0,4 4-30 15,0 11-15-15,3 0-14 0,-3-3-14 0,2 2-7 16,-1-5-10-16,-3-5-10 0,2 0-27 15,-1 1-46-15,-1-2-55 0,2-1-67 0,-2-3-88 16,2 2-116-16,-3-2-136 0,1-1-198 16,0-2-34-16,-3 1 75 0,-1-2-446 15,0 0-531-15</inkml:trace>
  <inkml:trace contextRef="#ctx0" brushRef="#br0" timeOffset="92325.25">5849 13139 2802 0,'0'0'-55'16,"9"4"36"-16,-9-4 34 0,0 0 36 0,0 0 33 16,0 0 25-16,0 0 15 0,14-4 23 15,-14 4 19-15,2-7 12 0,-2 7 12 0,0 0 4 16,-4-13 1-16,4 13-9 0,-8-14-5 15,2 9-11-15,-1-2-16 0,-2 0-11 16,1 1-8-16,-4 4-18 0,0 0-12 16,12 2-12-16,-29 3-13 0,13 4-4 0,0 3-9 15,-11 8-9-15,2 2-7 0,4 3-1 16,-3-1-5-16,12-5-7 0,0-1-6 16,2 1-1-16,5-2 1 0,3 0-1 0,2-1 0 15,4-2-1-15,-1 1 0 0,7 0 6 16,3 1-6-16,1-1-1 0,1 1 0 0,1-1-1 15,6 6-2-15,-5-3 9 0,-2-2 3 16,1 1 10-16,-3 2 9 0,-1 1 12 0,-1-2 10 16,-4 4 8-16,4-4 0 0,-8 2-7 15,-1-1-4-15,-2 0-9 0,-2 2-6 0,-1-3-1 16,-6 6-16-16,2-6-35 16,-2 2-38-16,-3-3-50 0,0-3-59 0,3-3-73 15,-3-1-100-15,3-3-81 0,3-3-50 16,6-2-54-16,0 0-38 0,0 0-38 15,-7-13-2-15,14 2-597 0,5-4-638 0</inkml:trace>
  <inkml:trace contextRef="#ctx0" brushRef="#br0" timeOffset="92541.9">5858 13565 2865 0,'25'-21'-170'0,"-2"2"58"0,0-2 61 0,-2 2 47 15,0 0 44-15,2 3 32 0,-4 1 23 16,-4 6 27-16,2 1 6 0,-3 0 16 16,1 3 25-16,-5 3 21 0,1 2 20 0,-11 0 19 15,23 11 24-15,-16 1 23 16,1 3 22-16,-5 8 19 0,-4 4 0 0,-5 11-1 15,-5 1-12-15,-1-2-12 0,1-1-18 16,3-6-24-16,0-8-26 0,4-5-24 0,4-1-18 16,0-6-16-16,4-1-14 0,4-4-13 15,7-5-18-15,8-4-37 0,13-6-49 0,16-11-78 16,5-4-100-16,21-10-98 0,2-2-96 16,-4-1-102-16,4 0-113 0,-19 8-159 15,-1 3-91-15,-8 6 68 0,-4 0-669 0,-15 11-855 16</inkml:trace>
  <inkml:trace contextRef="#ctx0" brushRef="#br0" timeOffset="94057.49">6272 11524 3877 0,'-3'5'22'0,"-4"-1"46"0,7-4 9 16,-4 3 12-16,4-3 23 0,0 0 21 16,0 0 15-16,0 0 10 0,0 0-4 0,0 0-14 15,0 0-14-15,0 0-15 0,0 0-8 16,20-24-15-16,-11 14-27 0,3 0-45 0,3-1-47 16,-2 2-64-16,1-1-80 0,-2 3-81 15,2 0-82-15,-3 6-96 0,0-2-172 0,-11 3 3 16,16 4 72-16,-10 2-290 0,-3-1-308 15</inkml:trace>
  <inkml:trace contextRef="#ctx0" brushRef="#br0" timeOffset="94240.83">6296 11703 2312 0,'-13'11'83'0,"4"0"39"16,4-3 41-16,-6-2 27 0,8-1 40 16,-3-1 42-16,6-4 39 0,-5 7 21 0,5-7 15 15,0 0-26-15,-9 6-23 0,9-6-22 16,0 0-29-16,0 0-27 0,0 0-30 0,0 0-71 15,27-26-82-15,-6 7-95 0,4-1-109 16,0-1-133-16,4 4-144 0,-5-2-187 16,4 3-55-16,-6 7 72 0,-8 1-464 0,0 5-550 15</inkml:trace>
  <inkml:trace contextRef="#ctx0" brushRef="#br0" timeOffset="95073.93">6832 11064 2862 0,'0'0'-16'16,"-7"2"56"-16,7-2 45 0,0 0 50 0,-14 0 50 15,14 0 40-15,0 0 27 16,0 0 17-16,0 0 4 0,-22-5-4 0,22 5-18 16,-7-7-21-16,7 7-23 0,-4-8-16 15,4 8-21-15,2-15-20 0,0 9-16 0,2-2-15 16,2-1-10-16,4 2-12 0,-3 0-16 15,2 0-2-15,5 2-11 0,-3 2-16 0,1 0-3 16,1 2-11-16,-13 1-6 0,23 7-1 16,-12-2-9-16,0 5 4 0,-1 4-4 15,-6 1-2-15,0 6 3 0,-4 0 6 0,-2 5 10 16,-4 8 13-16,-1-4 11 0,2-3 11 16,0-7 0-16,1-3-3 0,2-2-5 0,1-3 6 15,-1 1 13-15,0-3 5 16,2-2 4-16,4 1 8 0,-3-4 15 0,9 2 8 15,0-5 1-15,6-1-11 0,8-4-98 16,10-4-17-16,4-3 0 0,0-1 0 0,-2 2 0 16,0-6 0-16,-5 5 0 0,-6 2 0 15,-7 1 0-15,0 2 0 0,-5 0 0 0,-1 1 0 16,-3-1 0-16,-2 1 0 0,1 1 0 16,-8 3 0-16,16-5 0 0,-15 4 0 0,-1 1-156 15,0 0-291-15,0 0-119 0,0 0-146 16,0 0-150-16,0 0 81 0,0 0-806 0,-9 22-1029 15</inkml:trace>
  <inkml:trace contextRef="#ctx0" brushRef="#br0" timeOffset="95505.98">7573 10996 4267 0,'0'0'-41'15,"0"0"50"-15,5 5 54 0,-5-5 52 16,10 2 47-16,-10-2 28 0,14 1 15 16,-14-1 4-16,16 4 11 0,-6-2-1 0,1-1-9 15,0 5-21-15,0-1-11 0,-4 2-10 16,2 1-13-16,1 4-16 0,-2-1-6 15,-4 2-11-15,-3 1-14 0,-1-1-7 0,0 5-17 16,-5-1-37-16,-1 0-47 0,-6 0-63 16,1 0-78-16,0-2-86 0,-5-2-111 0,5-6-107 15,-4-2-108-15,4-3-163 0,-1-1 0 16,12-1 80-16,-23-8-526 0,13-1-629 0</inkml:trace>
  <inkml:trace contextRef="#ctx0" brushRef="#br0" timeOffset="95923.28">7845 10624 3079 0,'0'-14'28'16,"-1"0"71"-16,2 3 38 0,1 0 21 16,2 0 9-16,2 0 10 0,-5 2-1 0,5-1-10 15,4 0-15-15,1 3-17 0,0-1-8 16,3 4-15-16,-1 2-8 0,1-1-10 0,-1 3-12 15,1 1-7-15,-1 1-6 0,0 3-10 16,0 2-3-16,-5 3-6 0,1 1-3 0,-1 3-6 16,-6 0-1-16,0 4-2 0,-2-1-2 15,-2 2 6-15,0 0-2 0,2-2-2 16,0-3 4-16,-1-1-1 0,1-2 1 16,0-1 9-16,0-1 7 0,1-1 12 0,3 0 4 15,2-3 6-15,-1 3 1 0,9-3 9 16,1 0 7-16,1 0-10 0,-2 1-7 15,4-2-8-15,2 3-14 0,-4-2-2 0,-1 2-6 16,-3-1-5-16,1 1 0 0,-6 1 2 16,-1 0 4-16,-2 1-2 0,-2 1-3 0,-8 6 6 15,0 2-14-15,-9 9 12 0,-2-2-29 16,-6 2-62-16,0 3-84 0,0-7-114 0,-2 2-153 16,0-6-197-16,1-2-209 0,5-9 64 15,1 1 73-15,4-1-550 0,-4 1-675 0</inkml:trace>
  <inkml:trace contextRef="#ctx0" brushRef="#br0" timeOffset="96259.48">6997 12814 3392 0,'-18'13'55'0,"4"-3"48"15,3-1 41-15,1-4 54 0,4 1 42 0,6-6 22 16,-7 4 7-16,7-4 2 0,0 0-28 15,0 0-11-15,19-18-20 0,8 0-26 16,11-7-14-16,3-3-42 0,4-1-56 0,-4 0-85 16,6 0-96-16,-8-2-113 15,-1 5-120-15,-4-1-124 0,-9 8-160 0,-6 7-55 16,-7 7 68-16,-7 5-453 0,-5 0-535 16</inkml:trace>
  <inkml:trace contextRef="#ctx0" brushRef="#br0" timeOffset="96454.38">7015 13062 3224 0,'-6'10'155'0,"2"-3"48"16,0-3 49-16,4-4 58 0,-4 7 83 0,4-7 10 15,0 0-1-15,-3 6-19 0,3-6-38 16,0 0-34-16,0 0-32 0,34-27-24 0,-7 5-29 16,9-8-25-16,2 2-60 0,0-2-67 15,2-1-98-15,-2 3-98 0,0-2-89 0,-10 10-97 16,-1 0-120-16,-4 2-124 15,-3 6-159-15,-5 2-51 0,-6 3 76 0,-1 2-591 16,-1-1-735-16</inkml:trace>
  <inkml:trace contextRef="#ctx0" brushRef="#br0" timeOffset="96952.09">7580 12266 3325 0,'0'0'-61'0,"0"0"77"0,-2-13 76 15,2 13 58-15,0 0 56 0,0 0 43 0,0 0 31 16,0 0 25-16,-7-7 23 0,7 7-17 15,0 0-29-15,0 0-25 0,0 0 18 16,0 0 19-16,11 20 4 0,1-4-19 0,10 8-7 16,1 5-4-16,4 7-14 0,0 2-13 15,0-4-15-15,-7-5-182 0,1 0-44 0,2-1 0 16,-4-3 0-16,0 0 0 0,-4-1 0 16,-3-7 0-16,-3-4 0 0,1-2 0 15,-4-1 0-15,-2-3 0 0,-1-1 0 0,-1 0 0 16,0-1 0-16,-2-5 0 0,-2 9-388 15,2-9-399-15,0 0-151 0,0 0 89 16,0 0-929-16,0 0-1209 0</inkml:trace>
  <inkml:trace contextRef="#ctx0" brushRef="#br0" timeOffset="97189.62">8025 12623 5063 0,'0'0'82'16,"0"0"37"-16,0 0 33 0,0 0 37 15,0 0 1-15,0 0 9 0,0 0-2 16,0 0-20-16,0 0 2 0,0 0-4 16,0 14-15-16,5-9-14 0,3 4-7 0,-3-3-18 15,2 4-6-15,0 5-12 0,-1-3-8 16,-5 6-11-16,1-1-9 0,-4 1-32 0,1 0-48 16,-7 1-59-16,3-3-57 0,-2-1-76 15,2-3-98-15,-3-4-133 0,-2 0-132 16,4-6-142-16,6-2-75 0,0 0 72 0,-23-13-638 15,12-2-799-15</inkml:trace>
  <inkml:trace contextRef="#ctx0" brushRef="#br0" timeOffset="97540.73">8032 12083 3934 0,'0'0'121'0,"0"0"22"0,-14-1 16 16,14 1 15-16,0 0 6 0,0 0-3 15,-9-9-18-15,9 9-20 0,5-16-12 16,3 6-9-16,4-4-15 0,4 0-16 16,2 3-2-16,7-1-14 0,-2 1-8 15,-3 6-8-15,0 3-3 0,-4 0-6 0,2 8-6 16,1 1-4-16,5 8 3 0,-2 2 7 15,-5 8 20-15,-2 0 19 0,-1 2-5 0,-3 4-1 16,-2 0-7-16,-1 0-6 0,-2 1 6 16,1-1-16-16,-3-5-9 0,0-3 0 0,1-3-11 15,-3-3-20-15,3-3-35 0,-1-2-36 16,-1 0-51-16,1-2-65 0,-4-4-77 0,2 2-120 16,-2-8-126-16,2 7-208 0,-2-7-8 15,0 0 75-15,0 0-511 0,0 0-612 16</inkml:trace>
  <inkml:trace contextRef="#ctx0" brushRef="#br0" timeOffset="97750.02">8354 12342 3593 0,'-19'8'254'0,"5"-6"24"15,5 0 38-15,2-1 18 0,7-1 13 16,-11 2-10-16,11-2-21 0,0 0-28 0,0 0-28 15,0 0-28-15,0 0-22 0,14-25-51 16,1 10-76-16,8-5-99 0,4-2-108 16,2 1-108-16,3-6-145 0,-7 7-173 0,5 0-224 15,-3 2 48-15,-1 2 69 16,-5 6-551-16,-1 7-671 0</inkml:trace>
  <inkml:trace contextRef="#ctx0" brushRef="#br0" timeOffset="98004.59">8710 12340 3733 0,'0'0'262'0,"-14"4"22"0,14-4 1 15,-5 3-4-15,5-3 1 0,0 0 1 16,0 0-9-16,0 0-8 0,0 0-16 16,0 0-13-16,0 0-24 0,36-1-17 15,-22 5-12-15,-5-2-17 0,2 5-13 0,1 1-7 16,-3 3-10-16,0 2-12 0,-4 3-13 15,-3 1-11-15,-2 0-10 0,-4 4-20 0,-2 0-35 16,-2-3-42-16,-1 0-72 0,-3-5-101 16,1-1-103-16,0-3-140 0,3-2-144 15,-2-7-153-15,1 0-101 0,-3-9 76 0,3-3-737 16,1-7-929-16</inkml:trace>
  <inkml:trace contextRef="#ctx0" brushRef="#br0" timeOffset="98604.66">8961 11719 3978 0,'0'-5'91'0,"0"5"49"0,0 0 17 0,0 0 9 16,0 0 13-16,0 0 6 0,0 0-5 16,-9-8-15-16,9 8-14 0,0 0-17 0,0 0-19 15,0 0-4-15,0 0-12 0,0 0-12 16,0 0-7-16,0 0-6 0,0 0-3 15,0 0 5-15,0 0-19 0,0 0 3 0,0 0 5 16,0 0 6-16,0 0 9 0,0 0-8 16,0 0-3-16,4-10-11 0,-4 10-2 0,-2-13-2 15,0 5-9-15,0-3-1 16,-4-2-6-16,0-2-4 0,3-1 2 0,-7-1 0 16,3 3-1-16,-1 0-5 0,0 3-4 15,1 0 3-15,0 4-7 0,-4 0 8 0,2 6 2 16,9 1-8-16,-27 8-2 0,13 6 1 15,-10 8-7-15,7 2-6 0,0 2 3 0,3 6 3 16,1-4-11-16,6-3 1 0,2-3 2 16,4-6-4-16,1 2 3 0,1-3-3 0,4-1 6 15,1-4-3-15,-1-3-5 0,4-2 3 16,3-1 6-16,-1-4-1 0,5-2-1 16,-1-3-2-16,3 1 5 0,-6-1 3 15,1 2-5-15,-1 1 3 0,-2 0 2 0,-1 1-3 16,-9 1 9-16,25 5 6 0,-13 3 12 15,3 1 11-15,2 9 23 0,3 3 9 16,0 3 4-16,-3 3 6 0,-2 3 7 0,-2-1-91 16,1-1-8-16,-7-5 0 0,3-2 0 15,-4-2 0-15,-2-2 0 0,0-2 0 0,-3 1 0 16,1-2 0-16,-4-1 0 0,-1 1 0 16,-3 0 0-16,-4-1 0 0,-3 1 0 0,-3-1 0 15,5-4 0-15,-4 0 0 0,-2-2 0 16,1-2 0-16,1-1 0 0,3-1 0 0,-2-1 0 15,-1-2 0-15,1-2-564 0,1 0-245 16,-3-3-107-16,3 0 92 0,0-4-903 16,-4 2-1160-16</inkml:trace>
  <inkml:trace contextRef="#ctx0" brushRef="#br0" timeOffset="99405.21">7440 11625 4353 0,'-27'7'-195'0,"2"-2"53"16,2 2 37-16,0-2 42 0,-1 0 44 16,1 2 56-16,5-3 60 0,4-1 34 15,-2-1 16-15,7 1 2 0,-1-1-12 0,10-2-9 16,0 0-13-16,0 0-9 0,0 0-12 16,22-29-9-16,17 3-10 0,10-5-6 0,24-14-10 15,10 1-1-15,3-4-6 16,4 0-9-16,1 0-11 0,1 2-15 0,-4 1-9 15,-11 2-2-15,-20 14-6 0,-7 3-9 16,-15 9 2-16,-7 0 2 0,-5 7 3 0,-8 1-2 16,-6 2-8-16,-2 2-2 0,-4 1-5 15,-3 4 4-15,0 0-6 0,0 0 3 16,0 0-2-16,-62 13 0 0,15 4-8 0,-8 5 1 16,-4 4-4-16,-15 12 5 0,-4 1 7 15,-4 6-2-15,0 4 3 0,1 3-2 0,-3 3 5 16,1-4 1-16,9-3 7 0,17-14 0 15,9-3 5-15,8-7 8 0,10-5 10 0,10-7 4 16,4-2 6-16,5-1-1 16,4-4 5-16,5-3 2 0,2-2 8 0,0 0 2 15,45-23-3-15,-2-4-4 0,15-5-5 16,20-14-1-16,7-4 1 0,6-3-7 16,3-3 1-16,3 0-7 0,1 1-7 0,-5 5-15 15,-12 0-7-15,-8 10-11 0,-26 12-2 16,-9 3 4-16,-11 11 4 0,-9 3 4 0,-11 4-3 15,-1 4 0-15,-6 3 4 0,0 0 2 16,0 0 2-16,-69 24 1 0,22-2 1 0,-5 5-2 16,-5 1 0-16,0 3-7 0,3-3-16 15,3-4-44-15,9-5-97 0,13-4-129 0,13-7-184 16,2-1-177-16,6-5 59 16,8-2-416-16,0 0-494 0</inkml:trace>
  <inkml:trace contextRef="#ctx0" brushRef="#br0" timeOffset="106306.45">14504 9378 2590 0,'0'0'-52'0,"0"0"41"0,0 0 25 0,0 0 22 16,0 0 23-16,-13-4 30 0,13 4 20 16,0 0 21-16,0 0 7 0,0 0-1 15,-12-2 3-15,12 2-2 0,0 0-3 0,0 0 0 16,0 0-7-16,0 0-4 0,-7-1 0 16,7 1-5-16,0 0-7 0,0 0-5 15,0 0-1-15,0 0-10 0,0 0-4 16,0 0-10-16,0 0-10 0,0 0-3 0,0 0-6 15,0 0-2-15,27-7-3 0,-18 7-2 16,5 0-4-16,1-2-7 0,-1 2-2 0,4 0-4 16,1 0-4-16,2 0-5 0,-2 0 0 15,1 0-4-15,0 0-2 0,-1 0-1 0,2 0-2 16,0 0-2-16,-2-2-2 0,2 2-1 16,0-2-4-16,-2 2 0 0,0 0 0 0,-4 0-3 15,7 2-2-15,-8-2 3 16,6 2-4-16,-4 0 0 0,2-1 1 0,0-1 2 15,-2 2-3-15,2 0 2 0,-4 0-3 16,8-1 0-16,-6 1 0 0,7-2-1 0,1 0 1 16,0 0 0-16,7-2-1 0,11 1 3 15,-5-3-3-15,1 1 1 0,-5 3-4 0,-7 0 1 16,1-2 3-16,-2 0-4 0,-4 2 3 16,0 0-6-16,-6 0 4 0,-2 0 0 15,3 2-2-15,-5 0 2 0,0-4-1 0,-11 2-1 16,21 0 4-16,-13 0-1 0,-8 0-2 15,19 0 1-15,-10-2 0 0,5 2-1 0,1-2 1 16,5 1 1-16,1-1-3 0,1-3 3 16,5 5 1-16,1-4-3 0,-1 2 2 15,4 2-3-15,-5 0 0 0,3 0 1 16,-2 0 2-16,-5 0-1 0,1 2-1 0,-2-2-2 16,3 2 5-16,-8-2-4 0,5 2 2 15,0-2 3-15,0-2-3 0,0 2 1 0,-1-2-2 16,5 2 2-16,-1-2 0 0,-3 1-1 15,4-2-1-15,-5 3 0 0,1 0 0 0,1 0-3 16,-6-1 2-16,-2 1-3 0,1 1 4 16,-1-1 0-16,-14 0-2 0,20 0 1 15,-20 0-1-15,21-1-1 0,-10 2 5 16,3-1-1-16,1 0 3 0,6-1-3 0,4 0 0 16,6 0 1-16,7-3-2 0,3 0 2 15,2 1 1-15,-2 1-3 0,1-1 1 0,-2 3 2 16,0 1-3-16,-6 1-3 0,-7-2 2 15,0 2 0-15,-7 0-1 0,1-1 4 16,-3 1-3-16,-1 0 0 0,-4 0 2 0,0-2 2 16,1 2 0-16,-1-2 1 0,0 0-4 15,3 0 3-15,-3 0-2 0,1 0 0 0,-3 0 0 16,3-2-2-16,-3 4 0 0,-11-2 1 16,19 0-2-16,-10 1 0 0,-9-1-2 15,17 0 2-15,-17 0 0 0,14 0 0 0,-14 0 1 16,9 1-1-16,-9-1 2 0,16 1 0 15,-9-1 5-15,8 0 1 0,2 0 0 16,5-1 0-16,5-1 1 0,10-2 2 0,7 0-3 16,-3 1 2-16,4-1-4 0,-2 3 0 15,1 1-1-15,-6 1-2 0,-3-1 3 0,-9 0-4 16,-3 2 2-16,-4-2-3 0,0 2 1 16,-6 0 0-16,3-2-3 0,-3 0 4 0,-1 1 0 15,-3 1 2-15,-9-2 1 0,20 2-2 16,-11-2 1-16,0 2 0 0,-9-2 2 0,19 0-1 15,-6 0-1-15,1-2-2 0,-1 2 2 16,-13 0-1-16,21 2 2 0,-10-4-6 16,-11 2 4-16,16 2-2 0,-16-2-2 15,15 0 2-15,-15 0 1 0,10 2 0 16,-10-2 0-16,0 0 0 0,15-2 2 0,-15 2-5 16,0 0 2-16,13 2 3 0,-13-2-2 15,0 0 1-15,17 0-1 0,-6 0 3 0,3-2-3 16,3 2 2-16,2 0-3 0,4 0 2 15,2 2 0-15,1-2-2 0,1 1 0 0,2-1 2 16,-3 0 0-16,14 2 0 0,-6-2-3 16,0-1 0-16,5 0 1 0,3 1-2 0,0-3 4 15,-2 1-2-15,2 0 2 0,-10 0 0 16,-3 2-2-16,-3 0 1 0,-2 0-2 0,-6 2-1 16,-2-4 0-16,-2 4-1 15,0-2 3-15,-14 0-1 0,22 0 2 0,-22 0-3 16,16 0 0-16,-16 0 1 0,13 0 1 15,-13 0-1-15,16-2 2 0,-16 2-1 0,0 0 2 16,15 2 1-16,-15-2-3 0,0 0 1 16,15 0 1-16,-15 0-1 0,0 0-2 0,13 2 2 15,-13-2-2-15,10 0-1 0,-10 0 0 16,12 2 0-16,-12-2 2 0,11 2 2 16,-11-2-3-16,12 1 2 0,-12-1 0 0,16 0 2 15,-2 0-1-15,5-1 0 0,2-1-1 16,6 0 1-16,1 2 0 0,14 0 0 15,0 2-1-15,2-2-2 0,2 0 4 16,-3 3-3-16,-1-1-2 0,-8-2 2 0,-5 4 0 16,-2 0-2-16,-8-2-2 0,-1 1 2 15,-2-1 0-15,-1 0 3 0,-1-1 0 0,-3 1-2 16,3 0 6-16,-3-2 15 0,0 0 11 16,-11 0 3-16,27-2 1 0,-13 0-4 0,2 1 9 15,4-1-5-15,-4 0-4 0,2 0-4 16,-3 2-5-16,-2-1 0 0,-2-1-3 0,-11 2 1 15,22-2-2-15,-22 2-3 0,14-2-1 16,-14 2-2-16,14 0-7 0,-14 0 7 16,11-1-5-16,-11 1 0 0,0 0 5 15,18-3 4-15,-18 3 6 0,0 0 3 0,15 3 12 16,-15-3 14-16,0 0 3 0,15 0 2 16,-15 0 3-16,0 0 8 0,12 1-1 0,-12-1-6 15,0 0-5-15,0 0 1 0,0 0 2 16,15 2-4-16,-15-2-2 0,0 0-5 0,0 0 1 15,0 0-2-15,0 0 1 0,0 0-4 16,0 0 7-16,0 0-1 0,0 0 0 16,0 0-5-16,0 0-1 0,0 0-7 0,0 0 2 15,0 0-10-15,0 0-37 0,11-2-64 16,-11 2-74-16,0 0-122 0,0 0-205 16,0 0-306-16,0 0-58 0,-53-4 95 15,32 3-765-15,-2-3-954 0</inkml:trace>
  <inkml:trace contextRef="#ctx0" brushRef="#br0">22960 9254 1053 0,'-12'-2'113'0,"1"0"-28"16,3 1-22-16,-2-3-12 0,10 4 18 16,-14-2 21-16,14 2 5 0,-14 0 1 0,14 0 3 15,-15 0 6-15,15 0 2 0,-14 0 3 16,14 0 6-16,-17 2-1 0,17-2 5 16,-12 2-3-16,12-2-2 0,-13 0 0 15,13 0-9-15,0 0 0 0,-11 2-8 0,11-2-4 16,0 0-6-16,-10 1-11 0,10-1-8 15,0 0-3-15,0 0 6 0,0 0 7 0,0 0 0 16,0 0 5-16,29 13 4 0,-12-12-6 16,19 4-4-16,6 0-6 0,2-1-7 0,9-3-2 15,13 1-9-15,4 0-4 0,7-2-5 16,6 2-5-16,3-2-2 0,1 2-5 16,3-2-4-16,0 1 2 0,-4-1-8 0,2 2 1 15,-6-2-1-15,-2 3-6 0,-9-3 3 16,-5 2-3-16,-16 0-3 0,-3 0-4 15,-7 1 1-15,-8-1 0 0,-7-1-2 0,-1 1 4 16,-3-2 13-16,-3 1 6 0,3-1 4 16,1 0 3-16,-4 0-1 0,5 0-4 0,6 0-2 15,0 0-3-15,12 0-3 0,4 0-1 16,0-1-4-16,1 1-1 0,-1 0 1 16,3 0-5-16,1 0-2 0,-3 0 0 0,0 1-3 15,-2-1 0-15,-1 2 0 0,1-2-3 16,-3 2-1-16,-7 0-1 0,-6-2-2 0,3 0 2 15,-4 1-5-15,-1-1 6 0,-2 2-4 16,-2-2 2-16,-1 2-3 0,-4-2 2 0,0 0 1 16,-2 2-3-16,1-2 1 0,-4 0-1 15,4 0 1-15,-5 0-1 0,5 0 0 16,-3 0 2-16,3 0-4 0,-2-2 6 16,4 2-4-16,0 0-2 0,9-2-1 0,2 0 3 15,1 2 1-15,14 0-3 0,-2 0 1 16,4 0-2-16,2 2 4 0,-1-2-4 0,3 4 0 15,0-1 1-15,-2-1-1 0,2 1 0 16,-1-1 1-16,-1 0 1 0,-2 2-2 0,-4-2 2 16,-4 2-3-16,-8-3 2 0,-5-1-2 15,-4 2 2-15,-4-2-1 0,1 2 2 16,-5-2-1-16,1 0 0 0,0 0 1 16,-1 0-2-16,3 2 1 0,1-4 0 0,0 2-1 15,4 0 2-15,0-2 0 0,4 4-2 16,3-2 1-16,14-2 0 0,0 2-1 0,4 0 0 15,-2 0-1-15,3 0 5 0,1 0-6 16,-1 0 3-16,1 0 0 0,1 0-1 0,-1 2 1 16,0 0 0-16,-1-1 1 0,3 1 1 15,-4-2-4-15,-6 2-2 0,2 1 0 0,-12-1 3 16,-5 2 2-16,-4-3-1 0,0 1-2 16,-4 0 1-16,0-2 1 0,-1 2 0 0,-3-2 0 15,2 0 3-15,-2 0-4 16,3-2 3-16,-3 2-1 0,2-2 3 0,0 0-5 15,5 1-1-15,-4-1 4 0,4-2 1 16,-2 4-5-16,5-3 1 0,-1 1 0 0,1 2 0 16,-3-2 3-16,1 1-4 0,2 1 1 15,0 0-1-15,-2 0 2 0,0 0 0 0,-1 0 1 16,4 0 0-16,-1 0-2 0,2-2 8 16,1 2 3-16,-3 0 8 0,0 0 8 0,-2 0 6 15,-3 0 1-15,4-2 3 0,-8 2 7 16,2 0 0-16,-3 2 2 0</inkml:trace>
  <inkml:trace contextRef="#ctx0" brushRef="#br0" timeOffset="116361.45">7372 10878 1177 0,'5'-5'294'0,"-1"-1"-72"0,-4 6-51 16,5-9-32-16,-3 6-14 0,-2 3 5 15,0-8 9-15,0 8 8 0,-4-12 0 0,1 6 4 16,-1 0-5-16,-2-1-14 0,0-1-3 16,-1 4-13-16,-1-3 6 0,-2 1-12 15,1 0-1-15,2-1 1 0,-4 2-2 16,2 0-11-16,-2-1-5 0,-1 2-5 0,-1-3-2 15,0 2-8-15,-3 0-2 0,-3-1-11 16,1 1-6-16,-6 0 0 0,-1 2-4 16,-1-1-7-16,-3 3-3 0,1 1-6 0,-2 0-4 15,1 1 0-15,-10 3-5 0,-2-1-7 16,3 0 4-16,2 2-2 0,-1 3-2 0,9-3-7 16,5 0 1-16,-2 0-3 15,2 0 3-15,1 2-4 0,-1 0-4 0,2-1 4 0,-1 2-1 16,0 0-5-16,-1-1-1 0,4 1 2 15,0 1 1-15,0 1-1 0,-1 1-5 16,2 1 1-16,-1-2 1 0,-5 7 2 16,2 2-3-16,1 0-3 0,2 1 3 0,4-1-1 15,1-3-2-15,5-1 0 0,0 0 2 16,-1-1 2-16,2-1-6 0,2 2 2 16,1 0 2-16,-1 0 3 0,5 1-3 0,-3-1 5 15,2 1-3-15,-1 1 4 0,1-2 2 16,2 4 5-16,2-1 3 0,1 0 1 0,1 5-2 15,-1-3-6-15,3 0 8 0,1 3 2 16,4 6 0-16,0-3 3 0,1 1 3 0,2-1 0 16,-1 0 4-16,3-4-1 15,-3-2 0-15,3 5 2 0,-3-7 1 0,6 6 1 16,-2-6-2-16,-4-3 5 0,4 7 0 16,2-2 1-16,-2-4 1 0,-1-2-3 0,5 6 4 15,-2-6-6-15,-4-1 6 0,0 0 2 16,3-3 3-16,-4 1 3 0,6-1 2 0,-4-2 2 15,4 1 4-15,1 0-1 0,-1-3 1 16,2 0 1-16,1-3-5 0,0 3 5 16,1-5-3-16,-1 2 2 0,-4 1-3 15,3-2 2-15,-2-1 2 0,1-1-1 0,-1 1-4 16,2-1 3-16,-3 0 4 0,1 0 4 0,0 0-2 16,-1-1 6-16,2-2 1 0,2-1 3 15,2 0-2-15,-4-2-5 0,1-1-3 16,10-7-4-16,-3 2 3 0,1 2-6 15,-6-2-8-15,-5 3-1 0,-1 0-5 0,2-2 3 16,-4 2-3-16,-2 2 8 0,-1-1-4 16,1 0 5-16,-3 1 1 0,0-2-3 0,1 1-4 15,-1-2-43-15,1-1 0 0,-2 1 0 16,3-2 0-16,-1-5 0 0,0 6 0 0,0-6 0 16,1 2 0-16,0-1 0 0,5-7 0 15,-7 5 0-15,3 1 0 0,-7-2 0 16,2 2 0-16,0-2 0 0,-4-2 0 0,-1 2 0 15,3-3 0-15,-7 3 0 0,2-1 0 16,-2-4 0-16,0 0 0 0,-2-2 0 0,1 0 0 16,-7-4 0-16,-2-1 0 15,4 3 0-15,-3-3 0 0,2 2 0 0,-1 5 0 16,0 2 0-16,3 1 0 0,-3 1 0 16,1 1 0-16,-2-1 0 0,2 2 0 0,0 1 0 15,-1 2 0-15,2 1 0 0,-2 0 0 16,3 2 0-16,-1 0 0 0,-4 2 0 0,1-2 0 15,0 2 0-15,-3 1 0 0,-1 0 0 16,-3 1 0-16,-1 1 0 0,-4 0 0 0,-4 2 0 16,1 3 0-16,-1 1 0 0,-1 1 0 15,-3-2 0-15,2 4 0 0,7-2 0 0,0 1 0 16,-1-1 0-16,8 0 0 16,-3 2 0-16,5-2 0 0,0 0 0 0,11 0 0 15,-17 2 0-15,17-2 0 0,-16 0 0 16,16 0 0-16,-11 0 0 0,11 0 0 0,-9 2 0 15,9-2-103-15,-9 8-324 0,2-3-134 16,3 2-145-16,1 0-183 0,-5 2 90 16,3 1 89-16,-4 2-649 0,2 0-814 0</inkml:trace>
  <inkml:trace contextRef="#ctx0" brushRef="#br0" timeOffset="119741.49">7796 12272 3480 0,'9'-7'-145'0,"-5"3"44"16,-4 4 26-16,6-5 27 0,-6 5 25 0,4-7 36 15,-4 7 34-15,3-6 31 16,-3 6 16-16,0-9 11 0,0 9 3 0,0 0-7 15,0-12-6-15,0 12 0 0,-1-13-8 16,-5 5-7-16,2 1-4 0,-2-1-5 0,-2 0-8 16,1-1-1-16,-2 0-9 0,-1 0 2 15,-1 1-8-15,-1 0-8 0,-1-1-5 0,-2 2-4 16,1 0-3-16,-1 2 1 0,-1 0-2 16,4 0-4-16,-6 1-4 0,1 1-3 0,2 3-2 15,-4-2-1-15,2 4-2 0,-3-2 1 16,4 3 0-16,-4 1-3 0,4-1 0 15,-6 1-2-15,5 1 0 0,0 0-2 16,1 0 0-16,0 0-2 0,-4 4 0 16,7-2 2-16,-4 4-1 0,0 0-2 0,2 3-1 15,-2-1 4-15,3 1 0 0,1-1-1 16,1 5-2-16,1-3-5 0,2-3 4 0,0 2 3 16,0 0-5-16,2 3 1 0,1-2-1 15,1 3 4-15,0-3 2 0,1 2 0 0,1 0-1 16,3 0 3-16,0 0 1 0,-2 2 0 15,4-1-2-15,1-1 4 0,-1 3-6 0,2-1 4 16,-1 3 0-16,2-1 1 0,1 1-4 16,-1-2 5-16,-1 0-1 0,2-3 2 15,0 1-4-15,-2-2-8 0,3 2 9 16,-1-2-3-16,-1 0 5 0,1 3 2 0,0-4-4 16,2-1-6-16,-3 0 1 0,4 3 6 15,0-3 6-15,2 2-3 0,-2 2 0 16,1-4 1-16,3 11 1 0,-2-8-7 0,-1-1 8 15,2-4-5-15,-5 2 3 0,5 1-2 16,-3-3 9-16,4 5 4 0,-1-3-3 0,-1-4 11 16,1 1 0-16,3 0 6 0,1 0-5 15,0-3 1-15,2 2-1 0,0-3 2 0,4 0 0 16,-5-2-2-16,0 1 0 0,0-3-1 16,-2 2-7-16,5-3 3 0,-4 1-3 0,4-1-1 15,-6-2 3-15,6 0-2 0,-1 0 2 16,1 0-2-16,-2-4 4 0,3 1 2 15,-2 0 5-15,0 1-3 0,-2-3-1 16,0 0 2-16,1 1-2 0,-2-3 1 16,2 3-1-16,-3-2-5 0,2-1-1 0,-4 0-4 15,3 2 4-15,-5-2 0 0,2 0 0 16,-1-1 4-16,1 1 1 0,-6 0-1 0,5-2-1 16,-1 1 0-16,0-2 2 0,-4-1-3 15,2 0-6-15,-1-1 4 0,0-1 2 16,-1 2-3-16,-1-3-6 0,-1 2 6 0,-1-4-1 15,3 2-3-15,-6-1 5 0,3 1-2 16,-2-2 5-16,0-2-2 0,2 1 12 16,-4-4-3-16,1-1 1 0,-2-4 0 0,-3-9-2 15,-2-1 9-15,-4-4-8 0,-3-5 0 16,-3-1-9-16,0 5-2 0,-4-1-1 16,0 1-1-16,3 11 10 0,-3-1-21 0,0 4 0 15,0 1-7-15,1 3 4 0,2 3-4 16,-4 1 1-16,6 3-7 0,-2 6 10 0,2 0-27 15,-1 3-33-15,0 2-35 0,-2 3-65 16,2 1-77-16,-8 2-106 0,5 3-107 0,-6 1-121 16,3 3-206-16,-1-1 72 0,3 2 89 15,-3 0-441-15,5 0-523 0</inkml:trace>
  <inkml:trace contextRef="#ctx0" brushRef="#br0" timeOffset="125787.7">6053 14734 2784 0,'0'0'-42'16,"6"5"30"-16,-6-5 22 16,0 0 28-16,0 0 29 0,5 5 19 0,-5-5 23 15,0 0 18-15,0 0-3 0,0 0-1 0,0 0 11 16,25-7 10-16,-25 7 1 0,0 0 3 15,10-3 1-15,-10 3-1 0,0 0 0 16,0 0-1-16,7-3-4 0,-7 3-5 16,0 0-7-16,0 0-5 0,0 0-4 0,0 0-14 15,0 0-10-15,0 0-10 0,0 0-15 16,0 0-7-16,0 0-8 0,0 0-12 0,-36-4-5 16,19 11-4-16,-10 5-6 0,-3 1-3 15,1 5-5-15,-3 0 1 0,3 5-5 16,-1-2-3-16,5-1-2 0,2-1-1 0,8-2-5 15,3-3-1-15,5-2-5 16,1-2 2-16,6-2 1 0,4 3 1 0,3 1-1 16,9 0 0-16,9 2-2 0,5-1 1 15,5 2-1-15,2 0 0 0,10-2-1 0,-8 1 5 16,-3-2-4-16,0 4-4 0,-5-5 3 16,-3 3 0-16,-8-2 2 0,-4-2 7 0,-2 1 8 15,-6-1 14-15,-1 2 19 0,-1 0 31 16,-4 0 26-16,-6 0 12 0,-2 2 1 15,-5 1-8-15,-6 6-8 0,-6-3-9 0,-3 1-12 16,-3-1-9-16,-3-3-8 0,-3 0-6 16,-1-1-10-16,1-2-25 0,-1-2-37 0,4 1-49 15,3-1-58-15,4-2-75 0,7-1-100 16,0 2-106-16,6-2-114 0,-4 0-172 16,7-2-96-16,-2-2 85 0,4-1-527 15,7-2-684-15</inkml:trace>
  <inkml:trace contextRef="#ctx0" brushRef="#br0" timeOffset="128593.81">12973 10785 3047 0,'0'0'-162'0,"0"0"30"0,0 0 18 0,-11 2 17 16,11-2 15-16,0 0 17 0,-20-6 25 15,20 6 17-15,-16-3 10 0,3 0 9 16,2-1 13-16,-3 2 6 0,-2-3 6 0,-4 2 6 15,-2-2 6-15,-3 2 9 16,-12-3 9-16,0 3 13 0,2 1 2 0,-4 1-2 16,-5 1-4-16,2 0-4 0,-5 1-5 15,-5 3 0-15,-9 3-5 0,-2 1-6 0,-2 2-6 16,1 0 6-16,1 3-9 0,6 0 2 16,1 3-3-16,4 1-4 0,7 1-1 0,-1 3 1 15,4 5-1-15,-3 1 0 0,3 6 2 16,-4 3 2-16,2 2 9 0,-1 3 1 0,0 2-1 15,2 3-1-15,2 0 4 0,-9 14 3 16,12-9 4-16,-7 14 1 0,11-14 0 0,2 0-1 16,0 2 1-16,1-3 2 0,6-2 6 15,1 0-3-15,7-1 11 0,-1-4-1 16,7-8 7-16,4 1 12 0,-4 0-2 16,8-2 11-16,3-3 16 0,0-3 3 0,3 7 4 15,4 0 7-15,2 1 1 0,4-2-4 16,3-1-2-16,7 8-8 0,1-3-3 15,3 0-7-15,1 0-1 0,6-4-2 0,5 0 11 16,6-1 6-16,5-4 3 0,5-2 0 16,4-3-9-16,2-1-3 0,5-3-4 0,-4-3-6 15,1 0 0-15,-5-3-3 0,-4 0-10 16,-10-4-6-16,-8-1-6 0,-1-1-8 0,-9-3 1 16,-9 0 1-16,1-1 6 0,-7-1 21 15,1 1 9-15,-5-2 10 0,2-1 3 0,1 2 3 16,-10-3 7-16,13 3-1 15,-13-3-3-15,10 1-118 0,-10-1 0 0,8 3 0 16,-8-3 0-16,7 2 0 0,-7-2 0 16,0 0 0-16,11 2 0 0,-11-2 0 0,0 0 0 15,0 0 0-15,10 1 0 0,-10-1 0 16,0 0 0-16,0 0 0 0,0 0 0 0,0 0-154 16,0 0-425-16,0 0-192 0,0 0-144 15,0 0 95-15,0 0-864 0,-17-16-1120 16</inkml:trace>
  <inkml:trace contextRef="#ctx0" brushRef="#br0" timeOffset="128873.83">12241 12417 4635 0,'0'0'-40'0,"-7"-5"26"16,7 5 8-16,0 0 10 0,-12-7 9 0,12 7 25 15,0 0 4-15,-7-3 1 0,7 3-4 16,0 0 6-16,0 0 1 0,0 0 5 0,19 22-11 16,-9-8 2-16,1 3-5 0,2 0 1 15,2 9-2-15,-3-5-4 0,-2-3 14 16,-7 3 2-16,3-4 3 0,-6 4 10 16,-2-2 8-16,-5 10-2 0,-9 0-3 15,-3-2-8-15,-5-1-4 0,-13 3-7 0,-1-1-5 16,-2-3-2-16,11-6-11 0,4-3-24 15,4-4-32-15,8-5-37 0,2 1-49 0,1-5-95 16,4-1-135-16,6-2-153 0,0 0-195 16,0 0 69-16,-1-14 66 0,1 14-343 0,12-13-384 15</inkml:trace>
  <inkml:trace contextRef="#ctx0" brushRef="#br0" timeOffset="132046.01">6596 14955 2684 0,'-13'7'58'0,"2"0"3"15,6-4 20-15,5-3 38 0,-8 5 51 16,8-5 33-16,0 0 1 0,0 0-20 0,0 0-13 16,25-20-16-16,-6 11-16 0,11-5-14 15,1 2-13-15,-1 1-10 0,6-2-21 16,-7 3-36-16,-2 4-45 0,-4 0-74 0,-5 3-82 16,-4-2-88-16,-2 1-85 0,-1 3-76 15,-11 1-119-15,11 3-42 0,-11-3-249 0,0 10-302 16</inkml:trace>
  <inkml:trace contextRef="#ctx0" brushRef="#br0" timeOffset="132250.31">6680 15183 2243 0,'-10'9'45'0,"0"-2"28"16,5-2 22-16,-1 0 33 0,6-5 38 16,-5 7 35-16,5-7 27 0,0 0 9 0,-9 3-15 15,9-3-21-15,0 0-22 0,0 0-15 16,31-17-18-16,-12 7-17 0,8-6-10 0,2 2-36 15,-3 3-43-15,-1 2-61 0,-6 0-69 16,0 1-76-16,-2 1-83 0,-3 2-107 16,-3 0-176-16,-4-2-65 0,1 1 67 15,-6 2-204-15,-2 4-226 0</inkml:trace>
  <inkml:trace contextRef="#ctx0" brushRef="#br0" timeOffset="135798.04">7420 14634 2079 0,'0'0'68'0,"0"0"25"16,0 0 14-16,0 0 12 0,0 0 23 0,0 0 17 15,0 0 29-15,-17 2-9 0,17-2-10 16,0 0-10-16,0 0-13 0,0 0-6 0,0 0 1 16,0 0 4-16,0 0 0 15,0 0-2-15,0 0-2 0,0 0 2 0,0 0 4 16,0 0-3-16,0 0-11 0,0 0-9 16,2-14-8-16,-2 14-9 0,6-15-6 15,-4 6-9-15,0 1-2 0,0-2-2 0,-2 1-6 16,2 2-3-16,-1-2 0 0,-1 9-6 15,0-11-3-15,2 6-7 0,-2 5-11 0,0 0-5 16,0-14-9-16,0 14-4 0,2-6-10 16,-2 6-6-16,0 0-3 0,0 0-2 15,0 0 4-15,0 0-1 0,4 25-5 0,0-10-4 16,-1 2 7-16,2 4 6 0,4 9 1 16,2 0 0-16,3 0 2 0,-1 2 7 15,1-1 1-15,1-4-3 0,-2 2 0 16,0-3-8-16,-2-7 6 0,-2-2-1 0,-2-3-6 15,2-5-1-15,-5 2-3 0,4 0 2 16,-6-3 1-16,2 0 10 0,2-1 15 0,-5-2-3 16,-1-5 20-16,4 13 7 0,-4-13 4 15,4 8 2-15,-4-8-7 0,2 7 0 16,-2-7-10-16,0 0-5 0,-2 10-6 0,2-10 5 16,-8 12-17-16,-1-2 0 0,-3 1-9 15,-3 0 3-15,1 2-3 0,-2 1-3 0,-2-3 1 16,-5 7 2-16,5-5-9 0,2-1 1 15,5-3 10-15,0-1-3 0,3-1 7 16,-2-2-6-16,3 0 6 0,1 1 3 0,2-3 13 16,-2 1-5-16,6-4 6 0,-3 5 5 15,3-5-28-15,0 0-24 0,0 0 0 16,0 0 0-16,59-18 0 0,-21 5 0 0,11-6 0 16,1-1 0-16,-1 0 0 0,-1 2 0 15,-12 4 0-15,-1 2 0 0,-7-2 0 16,-7 6 0-16,-4 2 0 0,-6 1 0 15,1 0 0-15,-3 2 0 0,1-1 0 0,-10 4 0 16,10-5 0-16,-10 5 0 0,9-3 0 0,-9 3 0 16,0 0 0-16,11-4 0 15,-11 4 0-15,0 0 0 0,0 0 0 0,8-5 0 16,-8 5 0-16,0 0 0 0,0 0 0 16,0 0 0-16,0 0 0 0,0 0 0 0,0 0-488 15,-17 17-322-15,9-11-146 0,-1-1 101 16,-1 0-873-16,5 2-1162 0</inkml:trace>
  <inkml:trace contextRef="#ctx0" brushRef="#br0" timeOffset="145906.73">11295 10741 328 0,'0'0'140'0,"11"0"-54"16,-11 0-8-16,0 0-19 15,0 0 12-15,0 0 2 0,14-2 2 0,-14 2 0 16,0 0-7-16,0 0-5 0,0 0-4 16,0 0-2-16,0 0-2 0,0 0 0 0,0 0 0 15,0 0 0-15,0 0 0 16,0 0-6-16,0 0-2 0,-39 2-2 0,39-2-7 0,-15 3-6 16,8-1 0-16,-5 1-1 0,-1 1-9 15,-5 1 1-15,0 3-4 0,-3-1-1 16,-8 7 0-16,-1-1 0 0,-1 1-2 15,2 3 2-15,-3 1-5 0,3 0 0 0,1 1-1 16,1 2 0-16,5 0-1 0,2-3 1 16,-1 4 1-16,8-3-6 0,4-2 1 15,1 1 0-15,0 1-3 0,5-4 2 0,-1 2 0 16,4 1 2-16,2-1-5 0,2 3 4 16,-3-2-2-16,3 2 0 0,2 0-1 15,0-1-2-15,1 0 4 0,-1 1-6 0,3 0 3 16,0-4 0-16,-2 3-4 0,2-1 0 0,0 0 4 15,2 0-2-15,-4 0-2 0,0 0 1 16,1 2-2-16,-2 1 2 0,0 1 0 16,-3 0 2-16,-1 1-1 0,-2-3 12 0,-2 2 1 15,-3 11 4-15,-5-2 16 0,-3 0 9 16,-3 0 0-16,1-2 5 0,-2-2 8 16,-2 0-3-16,-2 1-2 0,-2-2 14 15,3-2-1-15,-2-2-4 0,-1 1-5 0,1-3-1 16,1-2-2-16,1-4 2 0,4-1-2 15,0-3-5-15,0 0-2 0,2-1-7 0,1-1 1 16,1-1-4-16,2 0-9 0,1 0 0 16,2-2-2-16,0-1-4 0,0 1 0 0,3-2-6 15,4-3-4-15,-3 6 1 0,3-6 3 16,1 9-5-16,5-2 2 0,1 0-5 16,5 5 0-16,-1 2 3 0,3 2-3 15,5 9-4-15,-3 4 2 0,-2 6 1 16,-2 1 2-16,-6 5-5 0,1 12-5 0,-9-4 8 15,1 8 5-15,-9 3 14 0,-4 0 6 16,2-2 3-16,-8 7-2 0,1-4 9 0,-2-3 1 16,0 3 0-16,0-2 0 0,4-2-7 15,0-5 7-15,0 4-7 0,3 0 0 0,-1-1-2 16,3 2-6-16,0 1 5 0,0 2-8 16,-1-2 0-16,0 4-1 0,-3 0 0 0,3-1 16 15,-3 3-2-15,3 1-1 0,-4-2 2 16,2 1-1-16,3-2-3 0,1 0 2 15,-2-4 4-15,5 0 0 0,-2 2-2 16,1-2 1-16,2-2 2 0,-2 5 1 0,2-3-2 16,-4 4-1-16,6-2 1 0,-6-1-1 15,2 4 2-15,0 5-3 0,-5 0 5 16,1 3-4-16,-1 1-7 0,1-1-4 0,1 0 0 16,1 1-4-16,0 1-4 0,1-3-2 15,3 0-2-15,1 1 0 0,0-3-1 0,3 1 1 16,-4-2 6-16,5-2-1 0,-1 0 9 15,-1-5 7-15,2 0 5 0,2-1-2 0,0-11-2 16,2-1-4-16,5 6 8 0,-2-10-2 16,4-2-2-16,2-2-2 0,1-3-1 15,1-1-1-15,5-1 0 0,-3-1-1 16,0-4-3-16,2 0-2 0,1-1-4 0,-2-1-2 16,4 0 0-16,-4-1-4 0,0 2 0 15,0-3 0-15,-2 3-4 0,-3-3 1 16,3 3-3-16,-3-7 0 0,0-3-4 0,-2 0 4 15,-4-3-4-15,3-1 2 0,1 3-2 16,-1-5-2-16,2 2 2 0,-5-4 2 0,4-2-2 16,1 3 3-16,-2-4 1 0,1-1-2 15,1 1 1-15,1-2 1 0,0 2 4 0,3-1-5 16,1 0 3-16,4-3-1 0,5 1 5 16,1 1 2-16,0-5-2 0,6 0-2 15,11-4 2-15,0 1-2 0,4-2-2 16,-2-1 3-16,-5 0 1 0,-3 1 4 0,-2 0-1 15,-12 3 1-15,-5-1 6 0,-2 1 4 16,-1 0 3-16,-3 1 4 0,-11 1-7 16,19-2 2-16,-19 2-5 0,13-2-5 0,-13 2-8 15,12-1-10-15,-12 1-40 0,10-2-49 16,-10 2-83-16,0 0-119 0,9 0-159 0,-9 0-201 16,0 0-108-16,0 0 82 0,0 0-518 15,-6-14-654-15</inkml:trace>
  <inkml:trace contextRef="#ctx0" brushRef="#br0" timeOffset="154821.81">11868 9140 1311 0,'0'0'53'16,"0"0"-24"-16,0 0-16 0,0 0 6 15,0 0-19-15,0 0 27 0,0 0 11 16,0 0 16-16,0 0 15 0,0 0 4 0,0 0 0 15,0 0-7-15,0 0-2 0,0 0-12 16,0 0-6-16,0 0-3 0,0 0-3 0,0 0-2 16,0 0-7-16,0 0-5 0,0 0 0 15,0 0-1-15,0 0 3 0,0 0-4 0,0 0 2 16,-15 13-5-16,11-8-1 0,1 4 0 16,-4 0 0-16,2 7-3 0,-3 2 0 15,-1 0 0-15,-5 10-2 0,3 1-1 16,0 1-4-16,-1 3 3 0,3 1 3 0,-1 2 3 15,2-1 4-15,1 1 2 0,-1 0 8 16,5 1 0-16,-4 1 0 0,2 0 3 0,-1-2-4 16,4 1-1-16,-1 3 0 0,3-2-3 15,-2-1-1-15,2 1 4 0,2 0-4 0,-1 2-5 16,1-1-2-16,2-2 0 0,1 1-3 16,2 0-1-16,-2-2 1 0,3-2 2 15,-3 2 3-15,1-1 6 0,2-1 8 0,-4-5 10 16,0 5-6-16,-3-5 12 0,-1-3-3 15,0 0-4-15,0 0 2 0,-1-1-4 0,-3 0-2 16,2 0-1-16,-2-1-3 0,2 0-3 16,-2 0-8-16,0 0 0 0,2 0-1 15,1-1-1-15,-1 0-8 0,0 1 4 16,0 0-4-16,0 1 1 0,0 0-2 0,2 1-7 16,-2-2 1-16,2 3 3 0,-1 10 1 15,1-6-2-15,-4-6 4 0,1 11 5 0,-1-2 4 16,-1 1-4-16,1-3-2 0,2-3 3 15,-1-3 1-15,-1-2-4 0,2 2-4 0,0-2-4 16,0 3 5-16,2-1-3 0,0 1-1 16,2 8-5-16,-2-3-3 0,2-4 5 15,-2 8 0-15,2 0-3 0,0-5-2 0,-2-4 0 16,0 2 5-16,0-2 1 0,0 1-5 16,-2-1 1-16,2 3-5 0,0-5 7 0,0 2 4 15,-2 0-8-15,2-4 1 16,-2 3 1-16,2-5 3 0,0-1-6 0,0 4 4 15,0-3 1-15,-2 3-6 0,2-4 6 16,0 1 0-16,0 0-1 0,-1 2-1 0,1-2 1 16,-5 3 0-16,5-2-3 0,-2 3-1 15,2-2 4-15,-2 1 2 0,2 1 4 0,0-5-3 16,0 0-4-16,0 2-4 0,0-2 5 16,-2 0 0-16,2 1 0 0,0-1 0 0,0 1-6 15,2 1 8-15,-4 4 5 16,2-2 3-16,0 0 2 0,-1 4-2 0,-1-3 3 15,0 0-6-15,0 2 3 0,0-2-4 16,-1 10 0-16,-1-6 0 0,-1-3-3 0,3-2 1 16,0 0-6-16,-3-1 4 0,3 1-4 15,0 1 1-15,0-3-2 0,-1 2 8 0,-1 0 8 16,0 2 3-16,2-1 2 0,-2 1 5 16,0 7 1-16,-1 1-3 0,-1-6 2 15,2 6 0-15,-1-2-2 0,-2-7-1 0,5 0 2 16,-1 0-8-16,-1 0 4 0,0-1-4 15,3 1 2-15,-1 0 5 0,0 2 0 16,0-1 4-16,0 8 0 0,0-3 3 16,2-6 3-16,0 3 0 0,-1-1 1 0,1-1 2 15,0-2-1-15,0 0-3 0,0-3 3 16,0-1-3-16,1-1 0 0,-1-2 0 0,2 1-4 16,0-3-1-16,4-1 4 0,-1 1 6 15,4 0 6-15,5-1-3 0,9 5 7 0,8-4-8 16,1-3 1-16,6 2-6 0,4-6-1 15,0 1-3-15,3-2-5 0,0 0-1 0,-2-2-4 16,-3 1 2-16,-1-4 0 0,-10 0 2 16,-6 0 6-16,-3 0 6 0,-6-1 12 0,0 1 20 15,-3-2 18-15,-1 2 9 0,-10-2 2 16,15 1 2-16,-7 1-6 0,-8-2-12 16,0 0-3-16,15 0-18 0,-15 0-26 15,0 0-42-15,0 0-49 0,0 0-78 16,12-2-140-16,-12 2-189 0,0 0-256 0,0 0-68 15,0 0 95-15,0 0-628 0,0 0-773 16</inkml:trace>
  <inkml:trace contextRef="#ctx0" brushRef="#br0" timeOffset="156765.07">31689 9386 1023 0,'-11'-2'84'15,"11"2"-29"-15,-18-2-22 0,18 2 6 0,-7-1 17 16,7 1 24-16,0 0-9 0,0 0-6 16,0 0-4-16,0 0-6 0,18-10-3 0,-4 8-5 15,3-2-4-15,2 3-1 0,1-3 3 16,2-1-1-16,-1 1-2 0,0 3-2 0,-2-3-4 16,-2 1 2-16,-2 0 0 0,1 2-3 15,-5 0-3-15,1 0-7 0,-12 1-2 16,15 0-2-16,-15 0-2 0,9 3-3 0,-4 3 0 15,-3 1-2-15,-1 2 0 16,-2 4-2-16,1 5-1 0,-4 7 4 0,-1 13 5 0,0 5 5 16,1 10 8-16,0 5 5 15,2 1 0-15,2 6 3 0,0 2 3 0,0 1 11 16,4 5 3-16,-4 0 3 0,2 4-5 16,-4 2-1-16,-2 2 5 0,-1 17 1 0,-7-2 1 15,-3-6 4-15,-4 2-9 0,-2-3 4 16,-2-1-3-16,0-1-1 0,0-4 3 15,3-19 1-15,0 1 8 0,3 0 3 0,-3-1 9 16,0 1-6-16,2 1-2 0,0-5 3 16,0-3-5-16,4 0-2 0,1 0 3 15,1-3 1-15,3-2 2 0,-2-1-4 0,2 1 5 16,0-1-1-16,2-11-9 0,-2 0-5 16,2 0-2-16,-4 11-3 0,1-5-3 15,-3 2-8-15,3-10-4 0,0 1-3 0,1-1 0 16,0-2-5-16,1 3-5 0,-2-3 2 15,3 1-7-15,-1 0 2 0,0 1-4 16,1-4 3-16,-4 1-2 0,3-2 9 0,-2-1 2 16,3 1 3-16,3-6 1 0,-3 2 5 15,-4-1-5-15,4 2 2 0,-2-2-3 0,1-5 0 16,2-1-8-16,0-1-1 0,1 0-3 16,-4 9 1-16,-2-1-5 0,6-1 2 0,-2-4-1 15,1 8-2-15,0-8-1 0,2 0-6 16,0-1 1-16,0-1-1 0,3 2 0 15,-3-2 0-15,2 1-2 0,-2-1 0 16,3-1 1-16,-1-1-4 0,-2-2 1 0,2-1-3 16,-3 0 4-16,4-1-1 0,-3-2-1 15,2-3-1-15,-2 2-1 0,4-4 0 16,-1 0-1-16,-1 0 3 0,-2-1-1 0,2-2-2 16,0 0-1-16,2-2 1 0,0-5 0 15,0 11 2-15,0-11 1 0,-1 8 6 0,1-8 7 16,-2 7 7-16,2-7-1 0,0 5 1 15,0-5 1-15,0 0-4 0,-2 7-2 0,2-7-2 16,0 0-5-16,-5 7-1 0,5-7-2 16,0 0 1-16,-2 7-5 0,2-7 2 15,0 0-3-15,0 0-2 0,0 0 2 16,0 0-3-16,-2 4 5 0,2-4-1 16,0 0 0-16,0 0-2 0,0 0 4 0,0 0-2 15,0 0-1-15,0 0 1 0,0 0-27 16,0 0-30-16,0 0-49 0,0 0-64 0,0 0-115 15,0 0-140-15,0 0-148 0,0 0-159 16,0 0 73-16,0 0-469 0,-28-11-588 0</inkml:trace>
  <inkml:trace contextRef="#ctx0" brushRef="#br0" timeOffset="162115.06">7377 11800 2300 0,'-25'2'99'16,"4"0"-56"-16,8-1 27 0,1-2 38 15,12 1-5-15,-13-4-2 0,13 4-24 16,6-12-17-16,11 0-7 0,21-10-3 0,16-2-7 15,7 0-3-15,29-10-8 0,6 1 1 16,7-1-20-16,-1 0-19 0,4 2-21 0,-9 2-17 16,-8-1-7-16,-22 8-8 0,-8 3 0 15,-8 4 5-15,-14 2 4 0,-13 6 9 0,-7 2-1 16,-6 2 4-16,-7 2 2 0,-4 2 5 16,0 0 4-16,0 0 1 0,-49 16 4 15,3-1 1-15,-9 2 2 0,-8 4 6 16,-4 1-2-16,-1 2 0 0,-20 5 2 15,21-5 9-15,5-4 5 0,4 0 5 0,11-3 3 16,15-5 1-16,9-4 2 0,5-1 15 16,9-2 18-16,9-3 10 0,0-2 5 0,0 0-3 15,50-12-1-15,-9 0-2 0,17-3-12 16,4-4 1-16,7-2-3 0,1-1-5 0,-1 0-6 16,-6 1-4-16,-4 0 0 0,-8 3-6 15,-12 4 1-15,-5 2 2 0,-12 3-4 0,-2 2 1 16,-7 0-2-16,-1 4-4 0,-9-1-2 15,-3 4-4-15,2-2-13 0,-2 2-22 16,0 0-28-16,-29 8-56 0,6-1-86 0,-2-2-134 16,-11 5-175-16,0-1 53 15,-1-1-89-15,-1 1-46 0</inkml:trace>
  <inkml:trace contextRef="#ctx0" brushRef="#br0" timeOffset="163633.47">7401 11747 1514 0,'-17'8'11'16,"5"3"1"-16,1-2 2 0,4-2 0 0,3-1 20 15,2-1 38-15,2 0 39 0,0-5 19 16,13 11 5-16,10-6-6 0,15 0-9 16,12-2-9-16,20-6-5 0,6-4-16 15,6-3-7-15,26-6-6 0,-4-3-14 0,-3-5-2 0,-3-2-7 16,-8-2-6-16,-6-3-1 16,-5-4-7-16,-21 5-6 0,-3-1 1 0,-7-2-9 15,-2-2 6-15,-10 2 3 0,-3-5-5 16,-5-2 3-16,-5-1-1 0,-4 2-4 0,-8 3-7 15,-2 0 3-15,2-2-4 0,-8 0 0 16,-1 2-2-16,-4-2 1 0,0 10-5 16,-1-8 2-16,-3 5-2 0,-2-2-6 0,2 8 0 15,-3-5-1-15,0 1-1 0,1 6 1 16,-2-7 2-16,1 1-8 0,-1-2 2 0,1 1-1 16,-1 0-2-16,-2-1 0 15,1 0 3-15,-2 0-3 0,-4 1 4 0,1 0-4 16,0 1-1-16,-8 2 3 0,-1 1-5 15,0 4 1-15,-10-7-1 0,-2 5 1 0,-2-1 0 16,5 10-4-16,-11-7 4 0,6 1 1 16,-5 1-1-16,5 6-1 0,-4-5-1 15,3 5 0-15,-10-1 2 0,9 5-1 0,-13-2 4 16,1 1-3-16,5 6 3 0,-13 0-2 16,1 2 2-16,-7 3-2 0,0 3 2 0,-6 0-2 15,-7 4-1-15,3 1-2 0,-8 0 8 16,4-4-7-16,1 9 1 0,-1-5 2 0,2 3-4 15,0-1 5-15,2 0-3 0,0 3 2 16,1-3-1-16,-2 1-2 0,-2 2 4 0,2-1-5 16,-19 6 4-16,20-2-2 15,-16 3-1-15,21-2-3 0,4 2 1 0,-5 3 5 16,4 1-4-16,1 0-1 0,1 1-3 16,4 4 8-16,4-1-2 0,-2 1 5 15,6 1-7-15,1 0 2 0,0 2-4 0,2 1 4 16,0 1-6-16,5-1 6 0,-1 3 2 15,3-1-1-15,-1 4 1 0,2-2-4 0,-2 1 2 16,3 1 2-16,-2 0-4 0,4-2 0 16,-1-3 7-16,4-1-1 0,-2-3-6 15,4 1 5-15,3-3-3 0,7-5 2 16,1 2-6-16,1-3 5 0,1 1-3 0,1-1 4 16,3 1 1-16,0-1-3 0,2 1 1 15,4-4-7-15,-3 7 7 0,0 2 2 16,-2-1 2-16,3 3-5 0,1-2 1 0,-2 6 2 15,-2 0 2-15,3-1-5 0,-6 9 5 16,6-5-5-16,0 5 4 0,5-4-3 0,0 0 2 16,7 3 0-16,-1-2 2 0,6-1 1 15,1 1-5-15,4-1 3 0,0 3-2 0,4-1 7 16,7 10 1-16,0 0-1 0,2-1 5 16,1 2-6-16,-1-2 2 0,3 1-6 15,-1 0 6-15,1-4 1 0,-1 0 0 16,5-3 0-16,-2-5 0 0,3-2 9 15,5-2 7-15,3-6 7 0,7-3 10 0,7-8 10 16,9-2-8-16,8-5 8 0,6-5-5 16,6-3 4-16,7-6-4 0,30-4 7 0,-4-5-1 15,1-2-6-15,-2-3-2 0,-9-1-4 16,-7-2-7-16,-24 5 2 0,-5-1 1 0,-5-2 9 16,-4 4 6-16,-10-1 5 0,-13 4 17 15,-4 3 15-15,-7 2 12 0,-6 1 9 0,-3 0 1 16,-3 2-3-16,-2-1-7 0,1 2-9 15,-4 0-5-15,-1 1-9 0,1 0-8 16,-6 3-12-16,9-6-11 0,-9 6-32 0,10-3-41 16,-10 3-57-16,0 0-90 0,0 0-102 15,0 0-123-15,0 0-209 0,11 7-47 16,-11-7 68-16,0 0-364 0,0 0-430 16</inkml:trace>
  <inkml:trace contextRef="#ctx0" brushRef="#br0" timeOffset="164484.07">5537 12853 2576 0,'0'-8'-50'0,"-2"-2"11"16,0 2 12-16,-2 2 16 0,0 0 16 0,0-1 13 16,-3 0 15-16,-1 0 10 0,-4 1 6 15,1 0-4-15,0 0-7 0,-3 2 1 0,1 3-7 16,-2 1-7-16,-4 0 4 0,-2 1-7 15,-6 5-1-15,-9 4 0 0,0 3 0 0,-12 8 1 16,3 2 0-16,-5 4-1 16,1 5 2-16,-3 4-3 0,-11 13-2 0,2 2 4 15,4 2 0-15,0 0-3 0,3 4 5 0,3 1 8 16,3 0-1-16,1 6 5 16,10-17 7-16,3 7-3 0,2-3-2 0,1 3-4 15,5-2-4-15,0 0 2 0,4 3-1 16,3 0-5-16,4 1-1 0,0 1 1 0,3 0-5 15,1-1-6-15,1-3 5 0,3 1-4 16,-1-3-4-16,3-8 2 0,-2 0-4 0,0-2 3 16,3 0-3-16,1 0 1 0,1-1-8 15,0-3 2-15,-2 1 3 0,4-1-1 16,0-3-2-16,0 3 1 0,4 1 0 16,3-1 3-16,-1 3 3 0,4-1 2 15,1 9-3-15,6 0 2 0,2-3 6 0,4-1-1 16,0-4 6-16,8-2 15 0,1-6-2 15,6-5 9-15,5 1 10 0,7-7 13 0,4-7 11 16,4-3 7-16,6-4-3 0,-1-1 3 16,0-2-8-16,-13-3 0 0,-2 0-4 0,-1-1-3 15,-6-1 3-15,-7 0-6 0,-5 1 3 16,-9 0 2-16,2-3 1 0,-3 3 5 16,-6-1 4-16,1 1 5 0,-3 0 7 15,-11 0-6-15,16 0-5 0,-16 0-8 0,16 0-12 16,-16 0-10-16,11 0-6 0,-11 0-25 15,0 0-36-15,16 1-46 0,-16-1-72 16,0 0-91-16,7 4-107 0,-7-4-126 0,-2 5-179 16,2-5-28-16,0 0 67 0,-14 8-354 15,14-8-427-15</inkml:trace>
  <inkml:trace contextRef="#ctx0" brushRef="#br0" timeOffset="164796.44">5155 15041 2892 0,'-18'-2'114'0,"18"2"-15"15,0 0-21-15,-12-2-8 0,12 2 0 16,0 0 11-16,0 0 22 0,0 0 5 16,0 0-2-16,32 14-7 0,-16-7-13 0,14 5-10 15,-3 2-5-15,2 1-7 0,-1 2 3 16,-4-1-8-16,-8 1 1 0,-3-2 1 0,-1 1 5 15,-5 1-4-15,-3 2-7 0,-4 1 0 16,-4 3-7-16,-10 11-7 0,-6 9-2 16,-7-2-5-16,-3-2-10 0,-4-1-28 0,-4 0-24 15,-3-4-21-15,3-1-24 0,-3-6-38 16,3-3-34-16,11-7-45 0,2-1-58 16,4-8-92-16,8-1-131 0,3-3-110 15,2-1 57-15,8-3-165 0,-7 1-182 0</inkml:trace>
  <inkml:trace contextRef="#ctx0" brushRef="#br0" timeOffset="177421.93">8264 15023 3648 0,'0'0'261'0,"2"6"-102"0,-2-6-23 16,0 0-4-16,0 0 17 0,0 0 15 0,0 0 6 16,0 0-14-16,0 0-13 0,0 0-16 15,0 0-12-15,0 0-12 0,0 0-11 0,0 0-10 16,0 0-11-16,8 5-5 0,-8-5-6 15,0 0-7-15,0 0-7 0,0 0-3 16,0 0-5-16,0 0 0 0,0 0-8 0,0 0 2 16,0 0-6-16,0 0 0 0,0 0-3 15,0 0-2-15,0 0-1 0,0 0-1 16,0 0-4-16,0 0-2 0,0 0-2 16,0 0 5-16,0 0 0 0,0 0-8 0,0 0 5 15,0 0-8-15,0 0-5 0,0 0 2 16,0 0 1-16,27 0-1 0,-20 7-2 0,4 0 1 15,0 4 1-15,1 3-1 0,1 0 1 16,-1 3-1-16,-2 2 0 0,-3 2 3 16,0 1 3-16,-2 0 3 0,-1 2 3 0,-4 2-3 15,-6 8-3-15,-2-1 2 16,-3-1 1-16,-5-3-29 0,1-1-47 0,-4 0-57 16,-5-6-100-16,-1-3-118 0,-4-7-132 0,4-7-233 15,2-7-2-15,0-4 74 0,-5-10-433 16,-9-11-540-16</inkml:trace>
  <inkml:trace contextRef="#ctx0" brushRef="#br0" timeOffset="180493.44">8268 14521 2904 0,'0'0'-11'16,"0"0"19"-16,-10 9 8 0,10-9 16 15,-3 3 22-15,3-3 26 0,0 0 39 16,-8 6 19-16,8-6 5 0,0 0 1 0,0 0-3 15,0 0 2-15,0 0 8 0,-7 5 7 16,7-5 8-16,0 0 10 0,0 0 4 16,0 0 6-16,0 0-9 0,0 0-18 15,0 0-14-15,0 0-16 0,-23-14-6 0,15 7-10 16,0 0-7-16,-1-3-11 0,1-2-9 16,-2-1-9-16,3-2-8 0,-2 0-6 15,1-4-8-15,5 2-4 0,-2 0-2 0,5-2-11 16,5-3-9-16,0-2 0 0,8-6-6 15,3 5 9-15,2 0-7 0,4 8-11 0,-1 2-9 16,-3 7-8-16,3 3-11 0,-1 3-4 16,0 4-4-16,1 3-1 0,4 1-1 15,-1 11 5-15,-1 4 2 0,-3 2 1 0,-7 8 1 16,-1-1 1-16,-5 5 8 0,1 1 0 16,-7-7 8-16,-1-2 14 0,-1-1 12 15,-1-1 10-15,0 0 3 0,0-3 13 16,0-5-1-16,2-2-5 0,-2-2-1 0,2-2 2 15,-1 0 2-15,1-3 1 0,0-1 3 16,0-7-1-16,5 12 7 0,2-8 2 0,-7-4 2 16,24 0-1-16,-7-4-9 0,7-1-4 15,10-5-4-15,5-2-5 0,-5-1-2 16,-3 2-6-16,-4 2-4 0,-11 4-2 0,0 0-1 16,-3-1 5-16,-2 4 6 0,-3 0 9 15,-8 2 4-15,13-4-2 0,-13 4-5 0,12-3-3 16,-12 3-4-16,0 0-8 15,13-2-11-15,-13 2-22 0,0 0-34 0,0 0-46 16,0 0-54-16,0 0-65 0,4 9-90 16,-4-9-103-16,0 0-123 0,0 0-144 0,0 0-158 15,0 0 84-15,0 0-660 0,0 0-850 16</inkml:trace>
  <inkml:trace contextRef="#ctx0" brushRef="#br0" timeOffset="181219.56">9015 14489 3562 0,'0'0'-55'0,"-27"5"49"0,27-5 9 16,0 0 8-16,0 0 23 0,0 0 31 16,-17 0 30-16,17 0 23 0,0 0-8 0,0 0-9 15,0 0-10-15,0 0-12 0,0 0-6 16,0 0-12-16,0 0-5 0,0 0 3 16,-15 1 4-16,15-1-4 0,0 0 2 15,0 0-1-15,0 0 0 0,-2 9-1 0,2-9 1 16,0 0 2-16,-2 7 3 0,2-7-3 15,-2 7-3-15,2-7 4 0,0 0-2 16,-8 12-2-16,4-9-5 0,4-3 1 0,-2 7 2 16,2-7-1-16,0 0 1 0,-5 8 1 15,5-8 3-15,0 0 4 0,-6 7 1 0,6-7 1 16,0 0 0-16,0 0 0 16,0 0-9-16,0 0-3 0,-7 4 3 0,7-4-10 15,0 0-5-15,0 0-2 0,0 0-10 0,0 0-7 16,0 0 4-16,0 0-11 0,0 0-4 15,0 0-1-15,0 0-3 0,-7 5-3 16,7-5-1-16,0 0 1 0,0 0-4 16,0 0 3-16,4 14 0 0,-4-14-1 0,3 6 2 15,-3-6-2-15,0 0 4 0,2 9-3 16,-2-9 4-16,0 0-2 0,0 0 5 0,0 0 6 16,4 7 10-16,-4-7 6 0,0 0 11 15,0 0 6-15,0 0-7 0,0 0-4 16,0 0-7-16,0 0-2 0,0 0-4 0,0 0-3 15,0 0-8-15,0 0-5 16,0 0 4-16,0 0-11 0,9 5 4 0,-9-5-2 0,7 6-5 16,3-1 1-16,-2 1 2 15,1 3 2-15,3 0-3 0,-1 1 1 0,-2 2-1 16,1 0 0-16,0 0-2 0,-3 2 9 16,0 1-5-16,-3 1 4 0,1-1-2 0,-5 2 6 15,-5 2-25-15,0 1-44 0,-5 11-55 16,-5 0-85-16,0-2-124 0,-3-4-146 15,0-2-179-15,-3-6-134 0,4-5 78 0,1-5-585 16,5-5-745-16</inkml:trace>
  <inkml:trace contextRef="#ctx0" brushRef="#br0" timeOffset="182761.34">8996 13940 3400 0,'-6'5'-79'0,"6"-5"32"0,0 0 41 16,-9 2 40-16,9-2 51 0,0 0 41 15,0 0 28-15,0 0 16 0,0 0 0 0,-25-8-9 16,25 8-12-16,-6-6-14 0,5 1-15 16,1-2-9-16,0-1-14 0,0-1-8 0,1-3-10 15,5-4-10-15,-1 5-7 16,3-3-6-16,-1 0-6 0,5 0-6 0,1 0-7 15,1 3-4-15,-3 2-5 0,3 0-3 16,-1 2-4-16,2 3-5 0,-1 0 0 0,-3 3-6 16,1 1-2-16,-3 4 3 0,0-1-1 15,1 3-1-15,-1 2-3 0,-3 3 3 16,0-1-2-16,-3 6 1 0,-1-4 7 0,-2 2 2 16,0 3 6-16,2-4 1 0,-2-1-2 15,0 0-5-15,0 0 1 0,3-3-2 0,-1 4 0 16,-1-4 1-16,3-1 0 0,0 2 4 15,3-2-4-15,1 1 2 0,4 2 0 16,1 0 0-16,0 1-1 0,2-2-1 0,3 0-5 16,-4 2 1-16,2-1 0 0,-1 1 4 15,1-1 7-15,-3 2 14 0,-4-1 12 16,1-1 19-16,-3 2 18 0,1 1 23 0,-5-3 20 16,1 3 23-16,-4-2 3 0,0 0 1 15,-2 4-5-15,-5-3-3 0,1 3-16 16,-5-3-4-16,-3 3-14 0,0-6-13 0,-4 0-10 15,2-1-8-15,-2-2-26 0,0-6-29 16,4 3-40-16,-4-2-36 0,5-2-47 0,2 0-56 16,1 2-63-16,10-2-67 0,-19 0-78 15,11 0-82-15,8 0-90 0,0 0-100 16,0 0-126-16,0 0 53 0,0 0-547 16,0 0-711-16</inkml:trace>
  <inkml:trace contextRef="#ctx0" brushRef="#br0" timeOffset="184913.44">1616 12734 3267 0,'0'0'-105'0,"0"0"31"16,-4-8 30-16,4 8 30 0,0 0 36 16,0 0 39-16,0 0 32 0,0 0 31 0,0 0 29 15,0 0 1-15,-7-5 6 0,7 5 0 16,0 0-5-16,0 0-7 0,0 0-10 15,0 0-15-15,0 0-9 0,0 0-11 16,0 0-11-16,0 0-8 0,0 0-7 16,0 0-7-16,0 0-4 0,0 0-10 0,-11-4-4 15,11 4-7-15,0 0-8 0,-18 0-2 16,18 0-7-16,-18 5-5 0,2 2-3 16,0 0-4-16,-2 5 0 0,1 0-1 0,-6 6-2 15,-2 0-2-15,10-2-2 0,2-3-4 16,4 1 1-16,-2 2-6 0,4-5 0 0,1 3 0 15,3-2-4-15,1 2 1 0,4 0 0 16,1-1 2-16,1 1 0 0,4 3 1 16,5-1 0-16,6 4-1 0,4-1 2 0,4-4 1 15,3 1-1-15,-1-1 0 0,1-1 2 16,1-2 6-16,1 0-9 0,-3-1 1 16,-6-3 2-16,-5-2 3 0,-4-2-2 15,-3 1-2-15,0 1 0 0,1-3 8 16,-4 2 22-16,-3 2 29 0,-1 0 29 0,-2 0 20 15,-2 1 3-15,-4 3 2 0,-3 1-7 16,-4 3-9-16,-5-1-9 0,-5 5-9 0,0-2-10 16,0-5-1-16,6 0-13 15,-2-1-17-15,1 0-28 0,3-4-36 0,2 0-44 16,1-3-64-16,1 0-112 0,1 1-96 0,3 1-112 16,1-3-165-16,4-3-131 15,0 0 77-15,0 0-485 0,0 0-623 0</inkml:trace>
  <inkml:trace contextRef="#ctx0" brushRef="#br0" timeOffset="185816.81">1960 13151 2931 0,'0'0'-38'0,"-7"-5"42"0,7 5 36 0,0 0 33 16,0 0 33-16,-7-11 49 0,7 11 34 16,-4-5 25-16,4 5 15 0,0 0 2 0,-5-6-9 15,5 6-18-15,0 0-18 0,0 0-16 16,-4-6-22-16,4 6-12 0,0 0-12 15,0 0-18-15,0 0-7 0,-4-8-15 16,4 8-7-16,0 0-7 0,0 0-12 16,0 0-7-16,0 0-9 0,0 0-5 0,0 0-7 15,0 0 2-15,0 0-9 0,0 0-2 16,0 0-1-16,0 0-4 0,24 20 3 0,-15-11-4 16,0 3 0-16,4 3-2 0,-1-1 2 15,1 2 0-15,-1 0 6 0,4 7 2 16,0-5 6-16,-3-2 7 0,3 5 6 0,-3-2-4 15,-2-5-2-15,-1-3-4 0,-3 2-5 16,-1-3-4-16,1-2 2 0,0-1-7 0,-2 1-1 16,-1 0 3-16,0-3-5 0,1 0 1 15,-5-5-1-15,6 9 2 0,-6-9-7 16,3 7-10-16,-3-7-27 0,0 0-26 16,7 5-43-16,-7-5-97 0,0 0-99 15,0 0-111-15,0 0-120 0,0 0-102 0,0 0-79 16,-10-21 68-16,8 14-415 0,0-1-524 15</inkml:trace>
  <inkml:trace contextRef="#ctx0" brushRef="#br0" timeOffset="186160.79">2068 12784 2755 0,'-9'6'20'0,"9"-6"27"16,-12 3 3-16,6 0 7 0,2 1 18 15,4-4 28-15,-11 5 29 0,11-5 25 16,-7 3 6-16,7-3-4 0,-7 2-3 0,7-2-1 15,0 0 0-15,0 0 2 16,0 0-5-16,0 0-10 0,2-16-15 0,9 8-9 16,-2-4-14-16,2-2-8 0,3-2-14 15,-3 4-24-15,4-4-45 0,-2 2-52 0,1 1-70 16,-3 4-63-16,-3 0-63 0,-1 2-65 16,1 2-65-16,0 1-79 0,-3 3-152 15,-5 1 24-15,0 0-245 0,8 10-303 0</inkml:trace>
  <inkml:trace contextRef="#ctx0" brushRef="#br0" timeOffset="186421.63">2091 13052 2358 0,'-2'7'90'16,"0"-2"32"-16,2-5 35 0,0 0 29 0,0 0 24 15,-5 5 16-15,5-5-1 0,0 0-14 16,0 0-17-16,0 0-17 0,24-24-16 15,-12 13-18-15,3 0-15 0,0-1-11 0,0 1-14 16,3 0-10-16,-4-1-10 0,0 2-8 16,-3 2-7-16,0 2-8 0,1-1-10 0,-4 1-7 15,-3 3-13-15,-5 3-13 0,12-7-24 16,-6 4-31-16,-6 3-30 0,5-5-53 16,-5 5-62-16,0 0-79 0,6-2-103 0,-6 2-137 15,0 0-141-15,0 0 57 16,0 0-282-16,0 0-352 0</inkml:trace>
  <inkml:trace contextRef="#ctx0" brushRef="#br0" timeOffset="187181.57">2443 12308 2133 0,'0'0'-142'0,"0"0"29"0,0 0 23 16,0 0 29-16,0 0 24 0,0 0 19 0,0 0 32 16,0 0 15-16,0 0 16 0,0 0 12 15,0 0 7-15,0 0 6 0,-9-2 1 16,9 2 4-16,0 0 5 0,0 0-2 15,0 0-3-15,0 0-2 0,0 0-2 16,0 0-2-16,0 0-5 0,0 0-5 0,0 0-7 16,0 0-3-16,0 0-6 0,0 0-3 15,0 0-8-15,0 0-2 0,0 0-1 0,0 0-3 16,0 0-5-16,0 0-1 0,0 0-3 16,0 0 0-16,0 0 1 0,0 0-2 15,0 0-5-15,0 0 1 0,0 0-2 0,0 0 1 16,0 0-1-16,0 0-1 0,0 0-2 15,0 0-5-15,0 0 0 0,0 0 0 0,-11 6-4 16,11-6-5-16,0 0-12 0,0 0-3 16,0 0-4-16,0 0 1 0,0 0 1 15,0 0 4-15,0 0-1 0,0 0 4 16,0 0 4-16,-2 7-3 0,2-7-10 16,0 0-14-16,0 0-15 0,0 0-26 0,0 0-23 15,0 0-37-15,0 0-43 0,0 0-28 16,0 0-7-16,0 0-420 0,-7 4-136 15</inkml:trace>
  <inkml:trace contextRef="#ctx0" brushRef="#br0" timeOffset="188099.81">2401 12340 1557 0,'0'0'-97'0,"0"0"30"0,0 7 33 15,0-7 33-15,0 0 30 16,0 0 26-16,0 0 23 0,0 0 14 0,0 0 14 16,0 0 4-16,0 0 5 0,0 0 3 15,-5 5-2-15,5-5 0 0,0 0-4 16,0 0 1-16,0 0-1 0,0 0 0 0,0 0-3 15,0 0-11-15,0 0-6 0,0 0-10 16,0 0-3-16,0 0-10 0,0 0-4 16,0 0-6-16,0 0-6 0,0 0-3 0,16-25-5 15,-7 14 1-15,0 1-6 0,2 0-11 16,1-3-2-16,-1 3-2 0,0-1-3 0,3 0 4 16,-1 3-6-16,-3-1-5 15,1-2 2-15,0 3-3 0,-2 0-1 0,2-1-1 16,2-5-3-16,-1 4-3 0,1-5 6 15,2-1-2-15,8-1-9 0,-2-4 9 16,-4 6-1-16,-2 2-4 0,1-2 0 0,-1 1-1 16,0 5-1-16,-4-2-5 0,-1 6 7 15,-2-4-4-15,1 5 17 0,-3-2 8 0,-1 1 13 16,-5 5 4-16,12-10 5 0,-8 6 7 16,0-1 6-16,-4 5-7 0,9-8 2 15,-4 4-5-15,-5 4-6 0,7-8-11 16,-3 2 3-16,-4 6-6 0,5-7-8 0,-5 7-2 15,9-3-2-15,-9 3-5 0,0 0 0 0,0 0-3 16,27 9-2-16,-14-1 2 0,1 4 3 16,7 9-12-16,1 1-1 0,3 2 2 15,0 3-7-15,4 6 5 0,1 0-4 16,-1 1 4-16,0-2-8 0,1-1 15 16,-8-5-2-16,1-2 4 0,-1-3 7 0,-8-3 6 15,0-4 7-15,-3 0 3 0,-3-4 9 16,0-1 0-16,0 0 3 0,-3-2 16 0,-1-1 10 15,-1-1 7-15,1 0 8 0,-4-5 7 16,7 9 4-16,-7-9-1 0,0 9-13 16,0-9-8-16,-9 10-10 0,2-1-5 0,-4 0-9 15,-5 6-7-15,-4 5-5 16,-5 2-3-16,-9 9-3 0,1-1-6 0,-7 4 4 16,0 0-9-16,-2 2-3 0,0 0-3 15,0-2-1-15,3 1 0 0,0-6-5 0,3 0-2 16,9-7 2-16,3-1-2 0,-1-1-1 15,4-3-3-15,3-1 0 0,3-4-1 0,6-2-2 16,-3 1 2-16,3-3-3 0,0 1 2 16,0-1-2-16,2-1 5 0,3 0-3 15,-3 0 12-15,1 0-14 0,0-1-1 0,0 2 0 16,3-4-1-16,-1 0 2 0,0 1 1 16,4-5 0-16,-7 7 5 0,3-2 0 15,4-5 9-15,0 0 9 0,-6 7 12 16,6-7 19-16,0 0 16 0,0 0 1 0,0 0-12 15,0 0-13-15,-21-14 1 0,13 1-5 16,-1-3-7-16,-4-9-5 0,-1-5 0 0,-1-2-9 16,-6-10 4-16,0-4-8 0,1-2-4 15,-4 0-6-15,3 2-1 0,-1 3-2 0,6 10 2 16,2 4-9-16,0 3 1 0,4 6-10 16,1 4-1-16,1 5-7 0,2 1-12 15,1 1-24-15,1 0-25 0,0 3-35 0,-2 0-52 16,4 3-66-16,2 3-69 0,0 0-82 15,0 0-119-15,0 0-222 0,-13 13 28 0,13-2 70 16,0 3-369-16,2 2-471 0</inkml:trace>
  <inkml:trace contextRef="#ctx0" brushRef="#br0" timeOffset="188848.16">2170 14429 2668 0,'0'0'-36'16,"0"0"20"-16,0 0 16 0,0 0 31 15,0 0 29-15,0 0 30 0,0-9 26 0,0 9 4 16,0 0 6-16,0 0-19 0,-5-12-12 16,5 12 0-16,-4-12-4 0,4 5-11 0,-2-1 2 15,2 8-7-15,-7-17 0 0,1 8 2 16,3 1 5-16,-4-1 1 0,2 0-4 15,-1 2-6-15,3 3-4 0,-3-3-2 16,-2 1-7-16,0 1-5 0,8 5-11 0,-15-3-7 16,15 3-3-16,0 0-6 0,-23 10-1 15,12-2-2-15,1 3-7 0,1 6-3 16,2 2-1-16,-2 0-3 0,2 1 1 0,3-5 0 16,0 3-3-16,4-6-3 0,-3 0 4 15,3-2-2-15,3 3 9 0,1-4 5 0,3-1 7 16,4 2 13-16,3-2 2 0,4-1 3 15,-3 0 0-15,6-1-4 0,0 0 2 16,-2 0-4-16,0-1 1 0,-2 3 5 0,-2-1 5 16,0 1 6-16,-3 0 8 15,1 1 8-15,-1 0 8 0,-1 2 8 0,-3-2 11 16,-1 2 3-16,-2 1-6 0,-2-2-11 16,-1 4-4-16,-2 0-10 0,-2-1-5 0,-1 1-10 15,-4-1-31-15,2 1-23 0,-3 0-33 16,1-4-40-16,-3 0-63 0,0-2-88 15,3-1-91-15,3-3-80 0,-6 0-81 0,10-4-88 16,-9 1-118-16,9-1 56 0,0 0-372 16,4-16-469-16</inkml:trace>
  <inkml:trace contextRef="#ctx0" brushRef="#br0" timeOffset="189097.93">2367 14552 2597 0,'4'-10'43'0,"1"4"42"15,-3-2 20-15,2 1 11 16,-4 1 23-16,4-1 18 0,-4 7 9 0,8-13-7 15,-2 8-8-15,-1 2-6 0,-5 3-10 16,18-6-6-16,-18 6-4 0,18 1 1 0,-8 4 12 16,1 3 7-16,0 6 9 0,3 2 11 15,-6 3-3-15,1-2 10 0,-4 2-1 16,2-2-16-16,-3 0-7 0,1-4-14 0,-3 0-9 16,2-3-12-16,-1 0-8 0,-1-5 1 15,2 2-9-15,-4-7-9 0,6 9-10 0,-6-9-15 16,0 0-58-16,0 0-60 0,0 0-77 15,24-16-103-15,-15 6-113 0,0 0-111 16,0-6-142-16,1 3-143 0,0-3 67 16,-1-2-497-16,1-1-639 0</inkml:trace>
  <inkml:trace contextRef="#ctx0" brushRef="#br0" timeOffset="189314.63">2554 14198 3557 0,'-9'3'161'0,"-2"0"19"0,11-3 24 16,0 0 21-16,-11 2 16 0,11-2 9 0,0 0-13 15,0 0-33-15,0 0-18 16,0 0-26-16,0-17-34 0,0 17-67 0,13-21-75 16,-3 9-82-16,0-3-84 0,3-1-101 15,6-6-105-15,-3 6-135 0,-3 1-157 16,-2 3 53-16,1 2-391 0,-3 1-493 0</inkml:trace>
  <inkml:trace contextRef="#ctx0" brushRef="#br0" timeOffset="189505.29">2620 14279 3185 0,'-7'7'216'0,"3"-2"13"0,4-5 19 0,-5 9 31 0,5-9 31 16,-5 3 16-16,5-3-18 15,0 0-27-15,0 0-32 0,0 0-27 0,0 0-21 16,0 0-28-16,25-23-66 0,-9 11-103 16,6-9-106-16,1-3-113 0,0-1-131 15,0 0-148-15,-1-3-234 0,-4 4 18 0,-3 6 77 16,-5 6-425-16,-3 0-530 0</inkml:trace>
  <inkml:trace contextRef="#ctx0" brushRef="#br0" timeOffset="189922.31">2864 13715 2969 0,'-17'12'27'0,"0"0"25"0,3 0 16 0,3-1 36 16,0-2 49-16,-1-1 37 0,3-3 11 15,1 2-3-15,5-2-15 0,3-5-10 0,-9 7-13 16,9-7-11-16,0 0-10 0,0 0-8 16,0 0-13-16,0 0-8 0,37-35-10 15,-15 12-13-15,7-1-11 0,3-4-5 0,-3 6-10 16,-4 1-6-16,0 6-5 16,-4 3-11-16,-4 3-6 0,-1 6-2 0,-3 1-8 15,-1 4 1-15,2 5-6 0,1 3 5 16,-1 3-4-16,4 10 4 0,-2 1 3 0,1 3 7 15,0 1 19-15,-1 0-23 0,-3-1 2 16,2-2-3-16,0 3-2 0,-2-3-3 16,-1-5 6-16,-4-5-8 0,-3-3-5 0,1-3 0 15,0 0-1-15,0-2-6 0,-1 0-2 16,-3-1-43-16,-2-6-37 0,6 8-60 0,-6-8-86 16,3 5-116-16,-3-5-134 15,0 0-193-15,0 0-18 0,0 0 69 0,0 0-410 16,0 0-495-16</inkml:trace>
  <inkml:trace contextRef="#ctx0" brushRef="#br0" timeOffset="190149.57">3123 13957 3156 0,'-15'9'182'0,"4"-2"27"15,3-1 31-15,0-1 38 0,5 1 35 0,3-6 23 16,-8 3-13-16,8-3-26 0,0 0-28 15,0 0-26-15,0 0-24 0,0 0-25 16,13-25-48-16,5 0-68 0,2 1-82 16,7 1-63-16,-4 2-75 0,-4 0-57 0,2 1-34 15,-7 6-38-15,-2 3-35 0,-2 3-34 16,-2 3-41-16,-2 0-49 0,-6 5-98 16,5-2-78-16,-5 2 55 0,0 0-274 0,0 0-311 15</inkml:trace>
  <inkml:trace contextRef="#ctx0" brushRef="#br0" timeOffset="190413.84">3487 13829 2670 0,'0'0'249'15,"0"0"-12"-15,0 0-18 0,0 0-23 0,0 0-16 16,7 10-20-16,-7-10 10 0,7 5 12 15,-7-5-27-15,9 7-13 0,-2 0-11 0,-1 1-12 16,2 2-6-16,-2 4-9 0,-1 0-10 16,-1 0-6-16,0 1-9 0,-4 2-10 15,0-1-20-15,-2-2-37 0,0 3-42 0,0-4-53 16,-2-1-73-16,1-1-99 0,-3-3-99 16,0-4-148-16,-2-1-146 0,8-3 51 0,0 0-353 15,-18-15-429-15</inkml:trace>
  <inkml:trace contextRef="#ctx0" brushRef="#br0" timeOffset="191066.29">3567 13250 2588 0,'2'-11'2'0,"-2"11"29"15,0 0 28-15,0 0 31 16,0 0 18-16,0 0 28 0,-2-9 19 0,2 9 3 0,0 0 10 16,0 0-3-16,0 0-1 15,0 0 3-15,0 0-6 0,0 0-3 16,0 0-8-16,0 0-9 0,0 0-9 0,0 0-8 16,-2-7-8-16,2 7-3 0,0 0-5 15,0 0 8-15,0 0-6 0,0 0 3 0,0 0 9 16,-5-5-6-16,5 5-13 0,-5-9-7 15,3 3-6-15,-5-2-10 0,1-2-5 0,-3 0-7 16,-1 0-9-16,1 0-7 0,-2 1-1 16,2 2-6-16,0-2-5 0,2 7-4 15,-1-2-11-15,8 4-1 0,-17-2-6 16,17 2-5-16,-20 10 8 0,13 1-15 16,0 1 1-16,1-1 2 0,2 5-3 0,4-3 5 15,-1 0-1-15,1 1 0 0,1-1 1 16,3-1 7-16,2 0 0 0,-1-3 10 0,1 0 1 15,2-3 2-15,-1 1 13 0,-1-3 6 16,1 0 14-16,-7-4 13 0,12 5-6 16,-4-3-6-16,-8-2-8 0,16 4-5 0,-16-4-8 15,22 3 3-15,-8 1-9 0,0-1-2 16,8 5 5-16,-4-3-11 0,3 1-6 0,2 3-5 16,-4 1 1-16,2-2-4 15,0 3 6-15,-6-1 13 0,3 2 7 0,-4 0 11 0,-1-1 5 16,-4-2 16-16,0 6 11 15,-4-3 9-15,0 1-22 0,-3 1-72 0,-4 0 0 16,-3 6 0-16,-6 8 0 0,-1-1 0 16,-6 0 0-16,1-4 0 0,0-1 0 15,1-3 0-15,5-6 0 0,2-2 0 0,1-2 0 16,0-3 0-16,2 1 0 0,-1 1 0 16,3-4 0-16,4-4 0 0,-12 8 0 0,5-5 0 15,7-3-6-15,-9 3-483 0,9-3-134 16,0 0-211-16,0 0-37 0,0 0 87 15,0 0-775-15,0 0-1002 0</inkml:trace>
  <inkml:trace contextRef="#ctx0" brushRef="#br0" timeOffset="192868.04">12563 9508 3927 0,'0'0'-135'0,"0"0"49"0,-7-5 23 16,7 5 9-16,-7-4 20 0,7 4 18 0,-7-4 21 15,7 4 29-15,-11-5 13 0,5 2 11 16,-2 1 3-16,8 2-12 0,-15-5 0 0,6 3-6 16,9 2 6-16,-21-2-8 0,8 2-2 15,13 0-2-15,-29 6-3 0,10-1-6 0,1 0 0 16,0 4-4-16,-2 1-1 0,2-2 1 15,-7 8-3-15,0-2-5 0,0 1 16 16,7 0 1-16,0-2-1 0,-5 5 8 16,6-4-6-16,-4 5-6 0,6-5 4 0,2 1-6 15,1-1-5-15,2 0-1 0,3-1-5 16,3 2 0-16,-1 0 2 0,5-3-6 16,-2 1 2-16,6 1-4 0,-3 3-1 0,3-4 4 15,3 7-4-15,0-3-3 0,2 0 2 16,0-2 1-16,3 3 1 0,-2-4-3 0,1 4-2 15,-1-2 3-15,1-1 2 0,-2-3 3 16,0 3 4-16,2-3 10 0,-4 0 4 0,2 0 0 16,1 0-1-16,0 2-1 0,-3-2-1 15,0 3 0-15,5-1 3 0,0 2-3 0,-2 1 8 16,-1 0 1-16,0 3 6 16,7 4 9-16,-5 4 8 0,0 0 7 0,-1 1 6 15,-1 0 4-15,1 0 7 0,-7-3 6 16,2-3-1-16,1 0 8 0,-5 1-5 0,-1 0 0 15,0 0-2-15,0 0 2 0,-1 2-4 16,-5 0 2-16,-1 6 1 0,0 2-7 16,-4 1-5-16,1 1-9 0,-3-2 2 0,0 2-17 15,-5 7 7-15,4-9-11 0,-6 6 1 16,5-6-7-16,-2-5-11 0,1 0 6 0,1-3-7 16,6-7-3-16,-1-3 1 0,5-5 0 15,-1-1-4-15,0-1 6 0,1-1-3 0,2-3 11 16,3-5-2-16,-5 9-3 0,5-9-9 15,0 0-5-15,0 0-17 0,0 0 3 16,0 0 0-16,-8-20-9 0,8 20 7 16,11-12-9-16,-2 5-5 0,-4 5-10 0,3-4 15 15,-1 5-3-15,-7 1 7 0,21 1-9 16,-10 5 8-16,5 6-5 0,5 12 5 0,-2 5-1 16,0 12 7-16,1 6-9 0,-4 6 7 15,-3 5 1-15,-1 5 11 0,-3 1 8 0,-1 6 4 16,-5 3 19-16,2 0 10 0,1 4 7 15,-3-4 12-15,1 0 14 0,1-3 7 0,-1-4-2 16,0-5 7-16,2-1-2 0,-2-2-73 16,2-15-26-16,-3 2 0 0,1-3 0 15,1 1 0-15,-1-1 0 0,3-1 0 16,-4-3 0-16,3 0 0 0,-1-2 0 0,3-1 0 16,-2-2 0-16,2-5 0 0,-5-7 0 15,7 2 0-15,-5-4 0 0,2-4 0 0,-2-1 0 16,1 0 0-16,1-4 0 0,0 0 0 15,4 0 0-15,-4-6 0 0,2 0 0 0,3-1 0 16,1-2 0-16,-1 1 0 0,1-2 0 16,0 0 0-16,1 0 0 0,-1-2 0 0,-1 1 0 15,-3-1 0-15,-9 2 0 16,20-1 0-16,-13-1 0 0,-7 2 0 0,11 0 0 0,-11 0 0 16,0 0 0-16,16 0 0 15,-16 0 0-15,0 0 0 0,0 0 0 0,13 0 0 16,-13 0 0-16,0 0 0 0,0 0 0 15,12 2 0-15,-12-2 0 0,0 0 0 0,0 0 0 16,0 0 0-16,0 0 0 0,0 8 0 16,0-8-473-16,-9 12-271 0,6-5-171 0,-1 0 81 15,-2 1 88-15,-4 3-777 0,5-1-969 16</inkml:trace>
  <inkml:trace contextRef="#ctx0" brushRef="#br0" timeOffset="201541.8">1338 13072 3758 0,'0'-11'-271'0,"0"11"22"0,0 0 21 16,0 0 28-16,0 0 37 0,0 0 45 15,-9 25 45-15,0-8 38 0,-3 12 21 16,-3 1 10-16,-1 5 13 0,-6 8 9 0,-1 0 16 16,-2 1 15-16,-2-3 9 0,-2-1 3 15,7-3-1-15,-1-9-5 0,2 0-4 0,4-4-5 16,2-7-3-16,5-3 12 16,-2-4 18-16,5-3 13 0,-2-2-4 15,1-3-12-15,-2-2-4 0,10 0-12 0,-20-12 2 16,10 0-6-16,0-4-7 0,1-2-8 15,-1-3 0-15,3 0 0 0,1 1-8 0,1-1-7 16,1 8 2-16,0 1-7 0,2 1-5 16,0 3-4-16,0 3-2 0,2 5 1 15,0 0-4-15,0 0 3 0,28 1 0 0,-8 5 0 16,12 4 2-16,4 2 2 0,16 2-4 16,3-1 5-16,-4-1-1 0,-7-4 0 15,-2-1 1-15,-4 0-2 0,-8-2 0 16,-8 1 2-16,-3-2 4 0,-4-1 2 15,-1-3 28-15,-5 0-5 0,-9 0-3 0,11-3-4 16,-11 3 0-16,4-10-7 0,-4 10-1 16,-4-13-4-16,0 5-10 0,-1 1-13 0,-1-2-17 15,-1 0-21-15,0 4-33 0,4 0-49 16,3 5-56-16,0 0-48 0,0 0-56 16,0 0-64-16,0 0-185 0,-8 14 11 0,8-14-71 15,13 17-94-15</inkml:trace>
  <inkml:trace contextRef="#ctx0" brushRef="#br0" timeOffset="203885.51">11996 16841 1517 0,'-6'-10'-37'0,"-2"1"24"15,1 1 10-15,1 1 11 0,0 0 26 16,-2 2 25-16,3 0 20 0,-1 1 14 15,6 4 3-15,-12-5 6 0,12 5 5 16,-13 2 10-16,13-2 7 0,-12 10 6 16,1-3 9-16,2 2 6 0,4 1 16 0,-3 0-5 15,2 1-2-15,-2-3-4 0,1 2-6 16,1 1-14-16,1-5-9 0,0 2-3 0,2-1-13 16,-1-3-7-16,4-4-6 0,-6 8-10 15,6-8-1-15,-2 8 2 0,2-8-3 16,0 0-10-16,0 0-4 0,-12 2-7 0,12-2-5 15,0 0-5-15,0 0-5 0,0 0-11 16,0 0-3-16,0 0-9 0,0 0-1 16,-22 0-3-16,20 6-4 0,-1 3-1 15,-2 0-3-15,3 3 1 0,0-1-2 0,1 2-3 16,1-1 3-16,-2-2-3 0,2 0-1 16,2 1 5-16,-2-6-6 0,1 3 3 15,1-1 2-15,0-2 4 0,6-2 0 0,-8-3 4 16,0 0 0-16,21-8 1 0,-13 1-1 15,1-3-3-15,1 0 0 0,-7-4 2 0,4 4 1 16,-4-1-4-16,-1 3 9 0,0-1 0 16,-2 9-3-16,-4-8-2 0,4 8-6 15,0 0 0-15,-25 10-1 0,10 0 3 0,0 2 2 16,-1 2-1-16,3 1-5 0,4-4 0 16,-1 2-1-16,4-3 1 0,-1 1-4 15,3-3 2-15,2 0 4 0,2-2-1 16,0-6-2-16,4 11-4 0,-2-7-5 0,-2-4-44 15,7 7-66-15,-3-1-75 0,-4-6-101 16,6 7-104-16,-4-2-138 0,0-1-132 16,-2-4 60-16,0 0-271 0,-8 16-356 0</inkml:trace>
  <inkml:trace contextRef="#ctx0" brushRef="#br0" timeOffset="205271.61">3544 12825 2224 0,'0'0'-126'15,"0"0"18"-15,0 0 6 0,-21-6 17 16,21 6 5-16,-26 2 13 0,9 1 22 0,-8-2 21 15,-2 4 24-15,0-1 8 0,-9 3 4 16,9 0 3-16,1-2 0 0,3 0 6 0,-2 2 0 16,-5 1-4-16,1 4 0 0,0 3-1 15,-1 0 0-15,1 2 1 0,-3 5 1 16,-4 6 0-16,-2 2 0 0,0 3-3 16,-1 2 2-16,0 6 2 0,-3 3-4 0,-10 14 4 15,1 1 10-15,11-9-1 0,-10 11-4 0,14-9 0 16,0-2-2-16,4 1 0 15,3 0 6-15,2 2-3 0,4 2 3 0,7 0 5 16,2 3 3-16,8-4 4 0,4-8 4 16,8 9 5-16,4-2 2 0,7-2 3 0,4 1-2 15,9-1 3-15,6-5 1 0,4 1 6 16,8-5 0-16,2-4 4 0,3-2 3 16,8-5 3-16,1-5 3 0,10-4-1 0,16 0 6 15,-11-10 0-15,-1-1 3 0,2-6 1 16,1-5-6-16,-2 0 10 0,2-5 3 15,-5-6-12-15,-2-5 8 0,-3-4 3 16,1-3 2-16,-5-4-6 0,14-8-1 0,-21 4-7 16,13-8-7-16,-16 3-1 0,-8 0 1 15,-3-8-7-15,-3 1 6 0,-9 0-9 16,-4-1-2-16,-7-3-7 0,-4-2-4 0,-6-1-4 16,-12 4-3-16,-3-12-2 0,-9-6-7 15,-14-16-8-15,-7 3-2 0,-12-2 0 0,-1 5-5 16,-11 4-2-16,-6 4-8 0,-3 7 0 15,-2 8 2-15,2 7-5 0,12 14-3 0,1 5-1 16,-6 8-3-16,1 3-3 16,7 13-16-16,-10 8-4 0,-1 5-26 0,-2 10-34 15,2 7-59-15,-9 14-68 0,1 5-68 16,3 2-72-16,5 5-97 0,2-1-180 16,4-1 55-16,10-10-197 0,4 2-262 0</inkml:trace>
  <inkml:trace contextRef="#ctx0" brushRef="#br0" timeOffset="206337.07">3426 14341 2002 0,'5'-10'-37'0,"-5"1"6"15,2 2 3-15,-2 7 2 0,0 0 0 0,-11-6 11 16,11 6 16-16,0 0 12 0,-27 6 6 15,15 1 1-15,-6 4 7 0,3 3-1 16,-6 9 4-16,1 3 6 0,4 3 10 16,0 2 2-16,3 3 7 0,4 4 1 0,-1 12 2 15,6-6 7-15,2 17 10 0,6 4 1 16,0 8 6-16,4 1 4 0,1 3 0 16,4 21-4-16,5 1-7 0,3-5-3 0,6-3-5 15,3-7-1-15,3 0-3 0,1-7-2 16,6-4 1-16,3-1 7 0,-1-5-1 15,9-8 14-15,1 0 1 0,-6-15 12 0,15 10 0 16,-3 0-3-16,1-2 1 16,-9-9 3-16,11 7-10 0,-2 1 3 0,2-3-8 0,-7-10-10 15,14 8 1-15,-3-1-10 16,3 0-5-16,1-4-9 0,2-2-2 0,-10-8-1 16,18 2-7-16,2 1-1 0,-17-12-5 15,3 1-3-15,1-7-1 0,3-2-3 0,5-5 0 16,1-4-5-16,2-3 1 0,3-6 1 15,-2-3-5-15,23-8-1 0,-4-3-5 16,2-2 5-16,1-7-3 0,-4-4 0 0,-1-5 1 16,2-4-2-16,-2-5-1 0,5-1 1 15,-5-5 0-15,0 1-1 0,-2-1-1 0,-2 1 2 16,1 0-1-16,-7 6-6 0,-1-2 5 16,-8 1-4-16,-3 4 2 0,-7-4 2 15,-14 9-2-15,-4 2-1 0,0-3-1 16,-4-1 3-16,0 0-3 0,-5-4-2 15,2-1 0-15,-5-1-1 0,0 0 1 0,-6-2 0 16,4-1-1-16,-2 1 4 0,0-1-4 16,1 5 1-16,-2-1-1 0,-1 3-2 0,0-1 3 15,-3 3-2-15,2-1-17 0,-5 0 3 16,-2 2 8-16,1 0 5 0,-2-3 9 16,2 1-3-16,2 1 7 0,-3-1-4 0,5 0 2 15,-1-1-2-15,-1-1 2 0,2 3 0 16,0 0-5-16,-8 9 2 0,-1 2 1 0,1 1-1 15,-3 3 4-15,-3 5 6 0,-6 1 11 16,1 6 2-16,-3 1 5 0,-1 1 0 16,0-1-1-16,-1 0 2 0,3-3-5 15,0 4-3-15,-1-3-4 0,2-2-1 0,2-3-2 16,0-1-2-16,4-6-1 0,2 2-5 16,-3 3-2-16,-3 2 1 0,0 2 0 15,1 3 7-15,-5 2 3 0,3-1 18 0,-2 3 5 16,-2-1-5-16,-3 2 3 0,1 0-1 15,1 3-2-15,-5 4 3 0,6-9 0 0,-6 9 5 16,6-9-4-16,-6 9-9 0,2-7-1 16,-2 7-1-16,4-7-9 0,-4 7 0 15,0 0-3-15,0-10-3 0,0 10-4 0,0 0 1 16,0-8-6-16,0 8-5 16,0 0-1-16,0 0-3 0,-18-4-1 0,18 4-4 15,0 0-12-15,-32 7-21 0,14 0-31 16,-13 5-33-16,-2 1-43 0,-3 3-73 0,-4 5-100 15,-1 1-109-15,6-7-130 0,5 1-178 16,1-2 75-16,8-7-487 0,5-6-612 0</inkml:trace>
  <inkml:trace contextRef="#ctx0" brushRef="#br0" timeOffset="207021.37">9571 14259 2906 0,'13'-6'-53'0,"-3"1"68"0,-1 1 42 0,-3 2 16 16,-6 2 7-16,11-5-3 0,-11 5 15 15,0 0 8-15,0 0 12 0,0 0 15 16,27 8 7-16,-22-3-2 0,2 4-9 0,0 3-2 15,1 0-9-15,-3 2-5 0,-1 0-12 16,2 1-9-16,-4 0-7 0,0 1-7 16,0-1-7-16,2 2-11 0,-4-3-27 0,0-1-38 15,0 2-47-15,-2-3-62 0,2-3-78 16,-2 0-106-16,0-4-140 0,2-5-169 0,0 0 52 16,0 0-284-16,0 0-330 0</inkml:trace>
  <inkml:trace contextRef="#ctx0" brushRef="#br0" timeOffset="207357.54">9530 13621 2434 0,'-11'-3'91'16,"0"1"16"-16,11 2 0 0,-17-2 16 0,17 2 28 15,-13-1 38-15,13 1 21 0,0 0 15 16,-12-4-3-16,12 4-6 0,0 0-15 15,-8-4-12-15,8 4-16 0,0 0-22 0,16-13-16 16,-5 8-8-16,0 0-16 0,3 1-12 16,3 1-12-16,-2 3-8 0,-15 0-12 0,31 7-3 15,-13 1-5-15,0 4 5 0,5 7 3 16,-4 5 10-16,-2 3 0 0,-2 1 1 16,1 1-6-16,-5 0-4 0,3 2-18 15,-5-2-1-15,0 0-6 0,-1-4-8 0,-2-7-2 16,1 1-8-16,-3-3-11 0,1-2-29 15,-1-3-38-15,3 2-46 0,-4-5-64 0,1 1-86 16,0-3-94-16,-1-2-163 0,-3-4-223 16,0 0 59-16,0 0 73 0,0 0-405 15,0-21-477-15</inkml:trace>
  <inkml:trace contextRef="#ctx0" brushRef="#br0" timeOffset="207819.59">9649 13645 2957 0,'-8'8'48'16,"1"2"23"-16,1-4 21 0,3-1 31 15,-2 1 34-15,1-2 18 0,4-4 16 16,-7 7 1-16,7-7-6 0,0 0-2 0,0 9-1 16,0-9-3-16,0 0-24 0,0 0-13 15,34-5-11-15,-14 0-19 0,-2-5-28 0,9-2-32 16,-4 1-37-16,-4 1-45 16,2 1-45-16,-6-1-53 0,-4 3-45 0,2 0-44 15,-4 2-43-15,-4 1-61 0,-1 1-67 16,-4 3-92-16,0 0-110 0,0 0 47 0,0 0-221 15,0 0-253-15</inkml:trace>
  <inkml:trace contextRef="#ctx0" brushRef="#br0" timeOffset="208113.73">10079 13666 2319 0,'0'0'171'0,"0"0"16"16,0 0-10-16,20 0-5 0,-20 0-1 16,0 0 4-16,14 2 4 0,-3 1-10 15,0 0-9-15,-2 3-10 0,3 2-6 0,3 1-11 16,-1 1-13-16,-2 4-7 0,-2-2-13 16,0 1-6-16,-3 1-6 0,-1-1-7 0,-3-1-8 15,-3 3-9-15,0-2-4 0,-5-1-18 16,-1 0-28-16,-1-1-32 0,2-3-40 0,-6-1-78 15,2-2-109-15,0-5-125 0,9 0-159 16,-20-9-104-16,11 1 66 0,1-4-317 16,0-5-368-16</inkml:trace>
  <inkml:trace contextRef="#ctx0" brushRef="#br0" timeOffset="208700.34">10264 13307 2612 0,'0'0'110'16,"0"0"22"-16,0 0 7 0,0 0-9 15,0 0 10-15,0 0 8 0,0 0-1 0,0 0-5 16,-2-9-11-16,2 9-12 0,0 0-13 16,0 0-6-16,0 0-9 0,0 0-6 15,0 0-3-15,0 0-7 0,0 0 1 16,0 0 3-16,0 0 7 0,0 0 7 0,0-6 8 15,0 6-5-15,0 0-10 0,-2-9-6 16,2 9-9-16,-2-14-2 0,1 4-7 0,-3-2-2 16,0 0-9-16,1-3-3 0,-6 1-5 15,4 1-4-15,-5 0 1 0,1 1 0 16,-1 2-8-16,1 0-1 0,-4 3-6 0,3 1-3 16,0 3-4-16,-1 3 0 0,11 0-4 15,-23 5-5-15,16-1 3 0,-1 3 0 0,-2 0-1 16,5 3-1-16,1 0 3 0,0 2-3 15,4 1 2-15,0-2 0 0,0 1 3 0,4 2 5 16,2 0 8-16,-1-3 7 16,3 2 6-16,2 1 5 0,-1-5 3 0,4 4 2 15,3-1-1-15,-2-1 2 0,2 2 2 16,-1-1 6-16,2 0-1 0,0 0-6 16,-1 2 0-16,7 3-2 0,-7-1 4 0,-2 0-2 15,-1 0 12-15,-4 1 5 0,4 0 3 16,-2 2 22-16,-6-2 3 0,-3 1 4 0,3-2-2 15,-7 1-4-15,-3 1-5 0,1-3-1 16,-1 1-10-16,-1-3-15 0,-5 3-9 0,1-5-6 16,-1 1-3-16,-3-3-20 15,1-2-36-15,-3-2-53 0,2-2-57 0,1-3-62 16,-1 0-77-16,1 0-104 0,1-1-111 16,-1-3-132-16,2 1-212 0,3 1 53 0,8 2 79 15,-17-3-562-15,17 3-707 0</inkml:trace>
  <inkml:trace contextRef="#ctx0" brushRef="#br0" timeOffset="208989.41">10773 13650 3669 0,'7'-5'38'0,"-1"1"8"0,-2 1-7 16,-4 3-7-16,0 0-2 0,0 0 33 0,0 0 30 16,0 0 23-16,-8 26 23 0,-11-2 12 15,-7 12 16-15,-15 5 16 0,-2 3 11 0,-20 17 16 16,-3-3-24-16,-6 0 0 0,4-3 2 16,2 0-5-16,-1-6-31 0,6 1-18 0,9-13-14 15,13-3-8-15,1-2-12 0,5-3-13 16,8-8-37-16,6 0-50 0,2-8-52 15,7 1-68-15,3-5-78 0,1 0-88 16,-1-3-83-16,3 1-71 0,4-7-112 0,-3 2-161 16,3-2 66-16,0 0-472 0,0 0-589 15</inkml:trace>
  <inkml:trace contextRef="#ctx0" brushRef="#br0" timeOffset="209217.65">10574 14003 2965 0,'11'-6'24'15,"-10"2"50"-15,-1 4 43 0,0 0 48 16,0 0 49-16,-23 19 43 0,0-1 44 0,-11 12 23 16,-6-3-9-16,1 6-2 15,-8 1-16-15,0 4-22 0,-3 2-25 0,-12 11-21 16,-3-1-21-16,2-1-22 0,11-10-22 16,2-2-17-16,5-1-48 0,4-2-60 0,-2-1-76 15,7-1-83-15,2-1-104 0,3-1-125 16,6-7-136-16,2 0-167 0,-1-7-113 0,-1 2 80 15,4-6-555-15,3-4-702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6T05:03:49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3576 1998 486 0,'0'0'229'0,"0"0"-2"0,4 6-17 0,-4-6-3 16,0 0 1-16,0 0-2 0,0 0 1 16,0 9 8-16,0-9 30 0,0 0 3 15,0 0 1-15,0 0-6 0,0 0-4 0,0 0-12 16,0 0-9-16,0 0-13 0,0 0-15 16,0 0-10-16,0 0-17 0,0 0-14 15,0 0-5-15,0 0-11 0,0 0 3 0,0 0-7 16,0 0-3-16,0 0 1 0,0 0-5 15,0 0 2-15,0 0-2 0,0 0-11 0,0 0-12 16,0 0-12-16,0 0-10 0,0 0-8 16,0 0-11-16,0 0-2 0,-25-12-7 15,25 12-5-15,-11-9-8 0,4 4-1 16,-2 0-11-16,-2 0 1 0,0 1 1 16,-1-1-7-16,1 1-6 0,-2 2-2 0,1-2 1 15,-1 3-10-15,-4 1 4 0,2 0-3 16,-1 1-3-16,-2 1-3 0,-2 1-11 15,1 4 2-15,1 0-2 0,-2 1-3 0,4 5-1 16,-2-4 2-16,5 5 2 0,-1 0 0 16,3 2 10-16,2-3-11 0,2-1 4 0,4 4 3 15,1-6 7-15,0 2 0 0,7 2 5 16,-1-3-3-16,8 7 8 0,3-5 5 16,8 6-3-16,4-3 2 0,2 1 0 15,1 0-1-15,4-1 1 0,0 0 1 0,-3 0-9 16,-1 1-2-16,-1-1 1 0,-2 1-3 15,-2 0 9-15,-7-2-7 0,-4-3-2 16,-1 2 3-16,-2 1 3 0,-1-2 11 16,-2 0 25-16,-5-1 16 0,1 2 25 0,-4-2 22 15,-6 3 8-15,1-1 12 0,-4 0 4 16,-5 0-2-16,-1-2-8 0,-3 0-1 0,0-4-10 16,0-2-10-16,1-2-7 0,-2 0-8 15,0-4-80-15,4 0-4 0,-2 0 0 16,2-2 0-16,-1-2 0 0,1 0 0 0,3 0 0 15,-2-1 0-15,3 0 0 16,0 0-99-16,4-2-172 0,1 0-87 0,3 1-110 0,0 0-144 16,6-3-191-16,4 2-29 15,2 1 88-15,2-1-618 0,3 0-816 0</inkml:trace>
  <inkml:trace contextRef="#ctx0" brushRef="#br0" timeOffset="335.46">3748 2453 3650 0,'0'0'-49'0,"2"-10"35"0,-2 10 40 16,0 0 16-16,0 0 36 0,0 0 3 15,0 0-30-15,0 0 9 0,0 0 31 0,0 0 32 16,0 0 15-16,8 23-2 0,-5-8 7 15,1 2 4-15,1 4 4 0,0 1 0 0,-1 3 3 16,1-4-9-16,-3 2-2 0,0-1-8 16,2-3-2-16,-1-2-12 0,-3 0-2 15,0-3-11-15,2-1-10 0,0 0-4 0,-2-3-16 16,2 0-6-16,-2-2-5 0,0 1-3 16,0-9-11-16,3 13 3 0,-3-10-35 0,0-3-28 15,0 0-37-15,0 13-55 0,0-13-67 16,0 0-106-16,0 0-110 15,0 0-144-15,0 0-214 0,0 0 18 0,0 0 82 16,16-31-404-16,-5 16-516 0</inkml:trace>
  <inkml:trace contextRef="#ctx0" brushRef="#br0" timeOffset="607.2">4306 2189 3168 0,'-9'-1'152'15,"1"-1"30"-15,8 2 38 0,0 0 26 16,0 0 31-16,0 0 16 0,0 0-20 0,-19-2-18 16,19 2-17-16,0 0-18 0,0 0-20 15,0 0-22-15,0 0-11 0,0 0-19 0,0 0-11 16,0 0-14-16,42-2-37 0,-23 1-73 15,2-3-77-15,-2 3-95 0,4-3-90 16,4 1-99-16,-5 1-84 0,-1-1-106 0,-3-1-200 16,0-1 53-16,-4 3-459 0,-3-1-611 15</inkml:trace>
  <inkml:trace contextRef="#ctx0" brushRef="#br0" timeOffset="873.22">4291 2388 3069 0,'-13'7'80'0,"3"-3"56"16,2 0 39-16,3 0 50 0,5-4 48 15,-10 5 33-15,10-5 21 0,0 0-17 0,-5 4-18 16,5-4-26-16,0 0-22 0,0 0-29 16,34 0-17-16,-14-4-22 0,5 2-15 0,0 1-33 15,0-1-28-15,-2-2-33 0,-2 3-29 16,-4 0-15-16,-2 1-11 0,-3-2-11 15,-3 1-16-15,-9 1-19 0,20 0-28 16,-20 0-26-16,11-3-44 0,-11 3-54 16,0 0-69-16,7-1-86 0,-7 1-88 0,0 0-120 15,0 0-176-15,0 0 48 0,0 0-455 16,0 0-601-16</inkml:trace>
  <inkml:trace contextRef="#ctx0" brushRef="#br0" timeOffset="2467.21">5489 1949 2804 0,'-19'4'-120'0,"19"-4"46"0,0 0 37 15,-10 2 35-15,10-2 26 0,0 0 23 16,0 0 21-16,0 0 12 0,0 0 1 16,-11 3 5-16,11-3 13 0,0 0 3 15,0 0 2-15,0 0 7 0,0 0-5 0,0 0 1 16,0 0 13-16,0 0 0 0,0 0 6 16,0 0-1-16,32-10 2 0,-32 10-5 0,6-6-3 15,-6 6-3-15,7-5-2 0,-7 5 2 16,7-7-1-16,-7 7-6 0,5-4-10 15,-5 4-8-15,0 0-12 0,6-4-9 0,-6 4-13 16,0 0-14-16,0 0-8 0,0 0-2 16,0 0-3-16,0 0-5 0,0 0 1 0,7 17-5 15,-5-7-3-15,0 4 1 0,2 5 8 16,-2 3 6-16,4 11 6 16,1 1 0-16,-1 0 3 0,-1 0 3 0,4 1 4 15,-2-4 9-15,-3-4 2 0,1-6 2 16,-3-3-3-16,2-2 1 0,0 1-4 0,-3-5 1 15,2 0 6-15,1-2 11 0,-4-3 21 16,2 0-8-16,-2 0 16 0,0-7 12 16,4 10 3-16,-4-10-1 0,0 11-3 0,0-11-4 15,0 7-8-15,0-7-13 0,0 0-10 16,-6 11-8-16,-1-8-10 0,7-3-2 0,-16 8-10 16,8-5-5-16,-4 2-4 15,3-1-4-15,2 1-5 0,7-5-4 0,-14 7 0 16,14-7-4-16,-11 3-5 0,11-3 4 15,-7 5-4-15,7-5-4 0,0 0-4 16,-9 4-1-16,9-4 4 0,0 0-7 0,0 0-6 16,0 0 0-16,37-2 0 0,-20 0 0 15,2-1 0-15,-2 1 0 0,-1 1 0 0,-4-3 0 16,0 4 0-16,-2-1 0 0,-10 1 0 16,17-2 0-16,-9 2 0 0,-8 0 0 15,0 0 0-15,16-3 0 0,-16 3-19 0,10-2-110 16,-10 2-55-16,0 0-60 0,8-2-83 15,-8 2-81-15,0 0-112 0,0 0-154 16,0 0-171-16,0 0 89 0,16 4-633 0,-16-4-843 16</inkml:trace>
  <inkml:trace contextRef="#ctx0" brushRef="#br0" timeOffset="2727.45">6138 2428 3800 0,'0'0'-36'0,"0"0"23"0,0 0 18 0,0 0 3 0,0 0 28 15,0 0 40-15,0 0 30 16,-5 22 19-16,7-15-3 0,-1 2-7 0,-1-1 3 16,0 4 9-16,0-2 7 0,0 4-1 15,-5 0-13-15,-1 1-7 0,-3 1-13 16,-3-1-6-16,-5 6-9 0,-2-5-31 0,4-2-47 15,0-3-62-15,2-3-82 0,-1 0-111 16,5-7-133-16,-4-1-169 0,13 0-120 0,-12-7 60 16,6 0-335-16,4-3-424 0</inkml:trace>
  <inkml:trace contextRef="#ctx0" brushRef="#br0" timeOffset="4012.07">6609 1910 2529 0,'0'0'-23'0,"0"0"46"0,0 0 47 15,0 0 50-15,0 0 47 0,0 0 46 0,-17 0 33 16,17 0 3-16,0 0-2 16,-4-7-12-16,4 7-8 0,-2-7-12 0,2 7-18 15,2-10-15-15,-2 10-20 0,8-12-20 16,-7 7-15-16,7-1-13 0,0 0-13 0,1 1-11 15,2 1-13-15,1 1-7 0,1-1-10 16,3 4-3-16,-1 0-6 0,4 1-10 16,0 2-6-16,-2 0-10 0,1 2-5 0,-3 1-1 15,-3 0-6-15,1 1 2 16,-6 1-6-16,-2 0 3 0,-1 2 6 0,-2 2-4 16,-2-2 4-16,-2 3 13 0,-3 3 3 15,-3 1 8-15,-1 0 3 0,-1 1 6 0,2-6-8 16,1 2 0-16,2-4-7 0,-2 1 0 15,1-5 10-15,5 0 7 0,-3-1 6 16,4-5 9-16,-6 11-2 0,6-11 0 0,-1 9-11 16,1-9-4-16,1 9-7 0,-1-9-7 15,8 11 1-15,-1-2-2 0,3 2-7 16,0-2-23-16,-1-1-3 0,1 5 4 0,-3-3-6 16,-1 1 2-16,-1-3 3 0,-1 3 8 15,1-1 11-15,-3 0 4 0,0 1 13 0,-6-2 5 16,-1 2 0-16,1-1 1 0,-3 1-8 15,2-3-1-15,-5-1-1 0,-2 0-13 16,3-2-36-16,-3-1-49 0,-1-3-59 0,13-1-75 16,-27-3-99-16,14 1-95 15,1-1-130-15,3-3-187 0,2 3-94 0,-1-1 74 16,8 4-569-16,-1-5-752 0</inkml:trace>
  <inkml:trace contextRef="#ctx0" brushRef="#br0" timeOffset="4237.68">7045 2306 3411 0,'4'4'18'0,"-4"-4"44"0,0 0 21 15,0 0 19-15,2 11 50 0,-2-11 28 0,2 9 10 16,-2-9-2-16,5 12-10 16,-3-5-8-16,0 3 8 0,-2 2-2 0,0 0-3 15,-2 3-12-15,-2-1-14 0,-7 4-13 16,1 0-4-16,-5 4-19 0,-6-1-38 0,1-2-52 15,2-3-62-15,-7-1-89 0,5-3-109 16,4-2-126-16,-3-3-149 0,4-4-222 16,4-1 53-16,-1 0 88 0,12-2-335 0,-16-7-411 15</inkml:trace>
  <inkml:trace contextRef="#ctx0" brushRef="#br0" timeOffset="5380.35">7670 1778 2467 0,'0'0'-45'0,"-20"-2"37"15,13 1 37-15,7 1 20 0,0 0 21 0,0 0 8 16,-20 3 10-16,20-3 5 0,0 0-8 15,-14 2 0-15,14-2 15 0,0 0-13 0,0 0-3 16,0 0 24-16,0 0-12 0,0 0 21 16,0 0 12-16,0 0-6 0,0 0-8 15,41-9-12-15,-16 3-13 0,10-1-13 0,-1-2-11 16,-6 2-6-16,-6 3-5 16,-5-1-7-16,0 2-5 0,-1 1-13 0,-3 0-3 15,-4-1-8-15,-9 3-7 0,15 0 3 16,-15 0-2-16,13 5-2 0,-9 0 1 15,3 2 3-15,-6 4-1 0,1 0 14 0,0 7 12 16,-4 0 13-16,2 7 2 0,-2 0 6 16,1 11 4-16,-3 2 7 0,-1 0 0 0,3 0 13 15,1 1-1-15,-3 0 7 0,2-1 3 16,0-10 1-16,2-1 2 0,-2-3 3 16,0-2-2-16,2-5-3 0,-1 0-7 0,-1-4-1 15,2-2-7-15,-2-2-7 0,2 0 2 16,0-1-10-16,0-8-9 0,0 11 7 15,0-11-5-15,-2 10-23 0,2-10-54 16,0 0-59-16,0 0-67 0,0 0-94 0,0 0-114 16,0 0-120-16,0 0-170 0,-16-18-97 15,16 18 71-15,-5-6-442 0,3 1-580 16</inkml:trace>
  <inkml:trace contextRef="#ctx0" brushRef="#br0" timeOffset="5636.79">7821 2157 2846 0,'0'0'-4'0,"-16"0"59"0,16 0 40 15,0 0 36-15,-17 0 39 0,17 0 27 16,0 0 12-16,0 0 2 0,0 0-12 0,0 0-13 16,0 0-12-16,0 0-12 0,0 0-14 15,0 0-9-15,34-11-16 0,-11 6-20 0,2 0-20 16,-1-1-17-16,1 1-15 0,-2 1-14 15,-3 0-11-15,-4 1-6 0,-3-1-8 16,-1 3-5-16,-4-1-18 0,-1 0-18 0,-7 2-36 16,16-2-47-16,-16 2-61 0,0 0-81 15,0 0-114-15,5 7-162 0,-5-7-135 16,-1 16 66-16,-3-6-299 0,4-1-380 0</inkml:trace>
  <inkml:trace contextRef="#ctx0" brushRef="#br0" timeOffset="5894.64">8323 2381 2589 0,'0'0'138'16,"0"0"34"-16,0 0 28 0,0 0-3 16,-17 7-5-16,17-7-9 0,0 0-6 0,0 0 13 15,0 11-6-15,0-11-13 0,2 11-16 16,0-2-10-16,-2 0-9 15,0 1-7-15,-2 2-8 0,0 0-10 0,-3 2-12 16,-3-1-7-16,-4 3-11 0,-1 1-14 16,-8 2-25-16,-2 0-36 0,4-8-53 0,0 0-77 15,2-2-80-15,2-4-110 0,-3-2-138 16,7-1-199-16,-1-2-15 0,1-5 92 16,4 0-292-16,1-4-349 0</inkml:trace>
  <inkml:trace contextRef="#ctx0" brushRef="#br0" timeOffset="6658.8">8773 1792 2220 0,'0'0'1'0,"-6"-5"55"0,6 5 35 16,-6-7 33-16,6 7 29 0,0 0 47 0,-6-7 6 16,6 7 10-16,0 0-3 0,-5-6-11 15,5 6-15-15,0 0-18 0,0 0-14 16,-4-7-19-16,4 7-10 0,0 0-16 0,0 0-11 15,0 0-11-15,0 0-11 16,0 0-5-16,0 0-9 0,0 0-11 0,0 0-8 16,0 0-2-16,0 0 4 0,0 0 4 15,-5 28 3-15,6-13-2 0,-1 5 1 16,2 3 3-16,0 3 6 0,2 9 4 0,1 2 6 16,-1-1 12-16,3-2 10 0,-4 3 1 15,1-10-3-15,1-5-3 0,-5-3 0 0,4 0 5 16,-2-4 4-16,-2-1-9 0,2-1-15 15,2-4-8-15,-3 0-5 0,-1-1-9 16,3-1 0-16,-3 2-5 0,0-9-2 16,2 10-4-16,-2-10-19 0,2 11-26 0,-2-11-33 15,0 6-35-15,0-6-52 0,0 0-67 16,2 9-85-16,-2-9-79 0,0 0-117 16,0 0-173-16,0 0-94 0,0 0 76 0,0 0-453 15,0 0-585-15</inkml:trace>
  <inkml:trace contextRef="#ctx0" brushRef="#br0" timeOffset="7094.87">9157 1907 2938 0,'0'0'-31'0,"-3"-6"48"0,3 6 35 0,0 0 17 16,-8-5 13-16,8 5 23 0,0 0 43 16,0 0 23-16,-13 14 31 0,9-5 4 0,-4 0-8 15,5 7-12-15,-5 3-3 0,4 1-6 16,1 3-10-16,0 1-10 0,3 0-11 16,3 0-15-16,0 0-12 0,1-3-4 0,5 1-8 15,-1-3-3-15,6-2-10 0,0-3-5 16,9 1-9-16,2-5-4 0,-3-3-8 0,0-3-5 15,-1-4-6-15,4-4 1 16,0 1-3-16,-3-4 7 0,7-5 17 16,-2-2 24-16,-10 0-2 0,3-8 13 0,-2-1-2 15,-5-4-2-15,-3-2-13 0,-4 2-11 16,-3-6-4-16,-3 4-10 0,-1 4-9 0,-7-5-12 16,-4 1-6-16,-4 3-11 0,-8 6-9 15,-2 2-21-15,-5 6-28 0,-3 6-44 16,3 2-36-16,1 4-49 0,-10 2-63 0,1 2-86 15,3 3-84-15,6-3-96 0,8 1-135 16,2-2-176-16,5 3 61 0,0-2-544 0,4-1-736 16</inkml:trace>
  <inkml:trace contextRef="#ctx0" brushRef="#br0" timeOffset="8325.5">3456 3756 3375 0,'0'0'-45'0,"0"0"59"0,0 0 49 15,8 4 42-15,-8-4 35 0,0 0 24 16,0 0 16-16,0 0 0 0,0 0-2 15,0 0-11-15,0 0-20 0,0 0-8 16,0 0-17-16,0 0-8 0,0 0-10 0,0 0-9 16,0 0-6-16,0 0-18 0,0 0-8 15,0 0-6-15,0 0-9 0,6-14-9 16,-6 14-7-16,-6-12-1 0,0 5-8 0,-1 1-2 16,-1-1-9-16,-2 0 0 0,-1-2-7 15,-2 4-2-15,1 0-5 0,-2 2 0 16,-2-1-2-16,1 4 2 0,-3 3-2 0,2-2-2 15,-2 3 0-15,-3 3 3 0,4 2-4 16,0 2 3-16,2 0-1 0,4 0-2 0,-1-1-4 16,6 2 8-16,1 0-1 15,3 2 9-15,2-4 19 0,6 4 7 0,3 3 5 16,3-2 9-16,8 2 7 0,5 1 4 16,0 0-2-16,2-2-2 0,1-4 6 15,-7 0-10-15,-2-2 3 0,1 1-14 0,-6-1 4 16,2 0 5-16,-3-1 9 0,-4-2 13 15,1-1 20-15,-4 1 34 0,0 0 18 0,-3 2 30 16,-1 1 18-16,-2-2 4 0,-2 1 0 16,-1 2-2-16,-5-3-11 0,-2 4-9 15,-1-4-47-15,-2-1-123 0,-3 2 0 0,3-2 0 16,-1-4 0-16,2 2 0 0,-2-3 0 16,1 0 0-16,13-2 0 0,-25 0 0 0,25 0 0 15,-22-2 0-15,10-1 0 0,2-1 0 16,-2 1-293-16,7-2-352 0,-1-1-218 15,6 6-38-15,0-8 105 0,6 1-800 16,1 2-1037-16</inkml:trace>
  <inkml:trace contextRef="#ctx0" brushRef="#br0" timeOffset="8722.21">3643 4041 4506 0,'-27'7'68'0,"27"-7"44"0,0 0 6 15,0 0 4-15,-2-17 7 0,2 17 8 16,12-14-14-16,-2 4-11 0,1 3-9 16,4 0-13-16,0 1-13 0,1 0-9 15,0 5-10-15,0-1-3 0,-1 2-10 0,-15 0-6 16,25 7-4-16,-13-2 1 0,-3 3 8 16,-3 6 15-16,-3-2 27 0,-6 5 41 0,-5 4 26 15,-6 10 18-15,2-2 24 0,-6-2 13 16,3-1 5-16,2-6-7 0,3-4 3 15,3 0-4-15,-1-7 7 0,3 1-142 0,-2-2-70 16,4-1 0-16,-1-2 0 0,4-5 0 16,-6 10 0-16,6-10 0 0,0 9 0 0,0-9 0 15,11 7 0-15,2-4 0 16,-1-2 0-16,4 1 0 0,-1-2 0 0,3 2 0 16,-6-4 0-16,4 2 0 0,-16 0 0 15,22 0 0-15,-12 0 0 0,-10 0 0 0,17 0 0 16,-17 0 0-16,14-2 0 0,-14 2 0 15,11-1 0-15,-11 1-127 0,7-3-503 0,-7 3-152 16,6-6-133-16,-6 6 87 0,6-5-842 16,-6 5-1105-16</inkml:trace>
  <inkml:trace contextRef="#ctx0" brushRef="#br0" timeOffset="8975.42">4396 3844 4661 0,'-10'2'77'0,"10"-2"41"15,-15 2 41-15,15-2 50 0,0 0 59 16,-11 1 23-16,11-1 3 0,0 0-14 0,0 0-24 16,0 0-22-16,0 0-23 0,0 0-21 15,0 0-19-15,0 0-37 0,0 0-64 0,43-10-90 16,-25 6-93-16,-2 4-89 0,-2-1-92 15,3-1-112-15,-1 0-113 0,-3 2-114 16,-13 0-144-16,19 2 47 0,-12 1-606 16,-3 3-793-16</inkml:trace>
  <inkml:trace contextRef="#ctx0" brushRef="#br0" timeOffset="9198.91">4355 4041 3724 0,'-13'5'64'0,"4"-1"59"0,4-1 61 0,-4 1 63 15,9-4 78-15,-7 5 43 0,7-5 8 0,0 0-8 16,-8 5-28-16,8-5-26 0,0 0-25 16,0 0-29-16,0 0-25 0,0 0-22 0,49-4-26 15,-24 3-42-15,2-2-48 16,2-1-49-16,-4 2-54 0,0-1-57 0,-7-1-32 16,0 3-23-16,-4-1-18 0,-1 0-18 0,-2 0-31 15,-4 2-45-15,-7 0-63 16,12-3-107-16,-12 3-117 0,0 0-156 0,0 0-88 15,0 0 89-15,0 0-554 0,0 0-688 16</inkml:trace>
  <inkml:trace contextRef="#ctx0" brushRef="#br0" timeOffset="10120.03">5735 3578 3092 0,'0'0'-100'15,"-6"-7"57"-15,6 7 40 0,-4-7 39 0,4 7 42 16,-2-8 48-16,2 8 35 0,-5-7 21 15,5 7 18-15,-4-6 10 0,4 6 7 16,0 0 1-16,-3-8 0 0,3 8-4 0,0 0-10 16,-5-7-17-16,5 7-21 0,0 0-19 15,0 0-12-15,0 0-15 0,0 0-5 16,-6-7-25-16,6 7-14 0,0 0-6 0,0 0-11 16,0 0-7-16,0 0-5 0,0 0-11 15,0 0-4-15,0 0-3 0,0 0-4 0,0 0 0 16,0 0 2-16,-2 32-6 0,4-17 17 15,-2 4 3-15,0 5-5 0,0 2 5 16,4 11 5-16,-4 0 17 0,2-7 4 16,0 4 3-16,1-4 7 0,-3-5 2 15,7 8 4-15,-5-7 7 0,1-6-3 0,-1-3-4 16,0-3-7-16,0 0-2 0,0-2-5 16,2-2-6-16,-4-1-5 0,1-2 1 0,-1 1 10 15,0-8 0-15,2 11 5 0,-2-11-6 16,0 8-2-16,0-8-1 0,0 0-54 15,0 0-11-15,0 0 0 0,0 0-19 0,0 0-121 16,0 0-83-16,0 0-103 0,0 0-126 16,0 0-149-16,0 0-177 0,0 0-48 15,0 0 97-15,0 0-664 0,0 0-847 0</inkml:trace>
  <inkml:trace contextRef="#ctx0" brushRef="#br0" timeOffset="11324.15">6074 3701 3547 0,'0'0'-108'16,"0"0"48"-16,0 0 34 0,0 0 21 15,0 0 15-15,0 0 39 0,0 0 39 0,0 0 21 16,0 0 18-16,-21 24 17 0,17-11 7 16,-2 2 5-16,4 2 4 15,0 1 1-15,2 0-2 0,2-1-4 0,0 2-4 16,2 2-5-16,2 0-3 0,3-3-5 16,-1-2-7-16,3 0-2 0,3-4-8 0,2-1-1 15,2-2-15-15,0-4-6 0,-2-2-11 16,2-3-4-16,-2-1-10 0,2-1-4 0,0-3-10 15,-2-2 4-15,-3-2-9 0,3-3 3 16,-7 0-6-16,0-5-1 0,0-1-2 16,-8-4-1-16,-1 2-1 0,0-6-11 0,-5-6-6 15,-4 1-5-15,0 9 1 0,0 3-29 16,-3 3-25-16,-1 2-17 0,-1 9-44 0,-2 1-35 16,0 2-45-16,-1 4-51 0,-4 2-66 15,4 5-79-15,-4-1-94 0,5 3-148 16,5-1-114-16,2-1 63 0,5-1-445 15,4-1-573-15</inkml:trace>
  <inkml:trace contextRef="#ctx0" brushRef="#br0" timeOffset="11575.74">6540 3851 3097 0,'0'0'70'16,"0"0"52"-16,0 8 27 0,0-8 8 15,0 0 26-15,7 10 33 0,-6-4 3 0,5 1 2 16,-1 0-9-16,1 3-13 16,1 2-2-16,0 0-6 0,-2 3-7 15,-1 1-5-15,0 1-13 0,-4 2-12 0,-2-2-27 16,-2 5-6-16,-3-1-9 0,-1-1-18 16,-4-3-8-16,-2 6-22 0,-2-8-37 0,3-3-42 15,-3-1-53-15,3-3-66 0,0-2-96 16,2-2-110-16,-2-4-122 0,13 0-136 0,-20-8-126 15,10 2 68-15,4-4-473 0,1 2-598 16</inkml:trace>
  <inkml:trace contextRef="#ctx0" brushRef="#br0" timeOffset="12506.74">6992 3588 2923 0,'0'0'-58'0,"-9"-3"64"0,9 3 54 15,-11-7 41-15,11 7 44 0,-9-9 37 0,7 3 24 16,2 6 5-16,-3-10-4 0,3 10-17 16,2-12-17-16,1 5-15 15,5 0-21-15,4-1-16 0,2 2-12 0,4 1-10 16,0 2-10-16,5 3-14 0,-3 1-7 15,5 3-9-15,-3 2-5 0,-1 1-7 0,-3 4-5 16,-2 1-4-16,0 3-1 0,-7 1 6 16,-1 2 24-16,-5 0 25 0,-3 0 30 15,-3 5 20-15,-5-3 15 0,1 2 26 0,-7 4 8 16,3-5 3-16,2-2-1 0,0-6-3 16,4 1-9-16,-2-2-9 0,1-1-9 0,2-3-13 15,2 1-10-15,-2-4-13 0,2 2-10 16,2-7-29-16,-4 8-88 0,4-8 0 0,0 0 0 15,6 12 0-15,-6-12 0 16,16 3 0-16,-7-3 0 0,-9 0 0 0,25-1-36 16,-8-3-326-16,0 2-105 0,2 0-127 15,0-2-164-15,-2 1-98 0,0-1 88 16,2 2-711-16,-6 2-928 0</inkml:trace>
  <inkml:trace contextRef="#ctx0" brushRef="#br0" timeOffset="12723.22">7541 3896 3971 0,'0'0'6'0,"-18"3"74"0,18-3 57 0,0 0 47 0,0 0 30 16,0 0 18-16,0 0-2 0,0 0-7 16,0 0-17-16,0 0-24 0,0 0-16 15,0 0-23-15,0 0-20 0,0 0-37 16,-9-12-47-16,9 12-54 0,0 0-67 15,0 0-80-15,0 0-77 0,0 0-98 0,0 0-124 16,0 0-201-16,0 0-24 0,0 0 73 16,0 0-396-16,0 0-483 0</inkml:trace>
  <inkml:trace contextRef="#ctx0" brushRef="#br0" timeOffset="14256.22">6733 3642 2577 0,'-6'-7'-34'0,"6"7"32"0,-4-9 28 0,4 9 39 15,-2-8 34-15,2 8 37 0,0-9 45 16,0 9 33-16,-2-10 27 0,2 10 12 0,0 0 1 16,0-12 3-16,0 12-4 0,2-7-10 15,-2 7-28-15,0 0-32 0,0 0-14 16,0 0-27-16,0-9-18 0,0 9-14 0,0 0-9 15,0 0-4-15,10 22 3 0,-6-6-11 16,3 5 16-16,3 8 27 0,0 1 10 0,-1 5 14 16,2-1 3-16,1 0 9 0,-3 1 0 15,2-3-1-15,-5-2-3 0,2-5-5 16,-4-4-7-16,0-6-12 0,-1 1-13 0,-1-1-9 16,2-3-77-16,-4-2-41 15,2-1 0-15,0-2 0 0,-1 1 0 0,-1-8 0 16,3 11 0-16,-3-11 0 0,2 8 0 15,-2-8 0-15,0 0 0 0,0 0 0 0,0 0 0 16,2 6 0-16,-2-6 0 0,0 0-150 16,0 0-377-16,0 0-189 0,0 0-205 0,0 0 68 15,0 0 95-15,22-14-693 0,-10 12-900 16</inkml:trace>
  <inkml:trace contextRef="#ctx0" brushRef="#br0" timeOffset="14907.26">7674 3956 3658 0,'0'0'-181'0,"-6"-6"57"0,6 6 45 16,0 0 41-16,0 0 27 0,-5-5 23 15,5 5 16-15,0 0 12 0,0 0-3 0,0 0 13 16,0 0 5-16,0 0 9 0,0 0 4 16,0 0-1-16,0 0 4 0,0 0 0 15,0 0 12-15,0 0 11 0,0 0 11 16,0 0 1-16,0 0 9 0,0 0 3 0,0 0 1 16,0 0-3-16,0 0-6 0,0 0-7 15,0 0-9-15,-16-2-10 0,16 2-4 0,0 0-8 16,0 0-5-16,0 0-6 0,-13 2-6 15,13-2-9-15,0 0 0 0,0 0-10 16,0 0-4-16,-14 0 0 0,14 0-5 0,0 0-3 16,0 0 2-16,0 0-6 0,0 0-1 15,0 0-2-15,0 0 0 0,0 0-5 0,0 0-1 16,0 0 4-16,0 0-4 16,0 0 3-16,0 0-1 0,0 0 1 0,0 0-2 15,0 0 1-15,0 0-3 0,0 0-1 16,0 0-3-16,0 0 0 0,0 0-1 0,0 0-3 15,0 0 4-15,0 0-1 0,0 0 3 16,0 0 0-16,0 0 6 0,0 0 2 16,0 0 10-16,0 11 10 0,0-11 12 0,0 0 12 15,0 0 4-15,0 0 14 0,0 0 9 16,0 0 14-16,0 0-1 0,0 0-10 0,0 0-10 16,0 0-9-16,0 0-8 15,0 0-16-15,0 0-4 0,0 0-1 0,27 1 2 0,-17 4-1 16,-1 4-1-16,2 1 12 15,-1 2-3-15,2 4 3 0,-3 1 6 0,-4-2 2 16,-2 3 3-16,-1-2-4 0,-7 3-1 16,0 1 3-16,-10 8-14 0,-1-2-11 15,-4-3-39-15,-3-3-84 0,0-1-95 0,-2-4-128 16,5-3-151-16,-2-5-180 0,7-4-207 16,0-1 66-16,2-2 86 0,13 0-569 0,-20-3-722 15</inkml:trace>
  <inkml:trace contextRef="#ctx0" brushRef="#br0" timeOffset="20877.97">8190 3481 3293 0,'0'0'-33'0,"2"-11"51"0,-2 11 33 16,0-7 29-16,0 7 35 0,0 0 32 15,0-8 26-15,0 8 9 0,0 0-3 0,0 0-13 16,0 0-20-16,0 0-21 0,0 0-17 16,0 0-9-16,0 0 1 0,0 0 0 0,0 0 9 15,-8 34 14-15,8-13 7 0,0 3 9 16,-1 1 8-16,1 1 9 0,1 0 9 16,-1 0 0-16,0-2 2 0,0 0-1 0,2-6-15 15,-2 0-8-15,2-3-5 0,-4-1-13 16,4-2-8-16,-4-2-14 0,2 0-3 15,0-1-17-15,0-1-7 0,0 1-5 16,0-3-31-16,0-6-50 0,-3 15-70 0,-1-9-85 16,1 1-113-16,1-1-134 0,2-6-185 15,0 0-261-15,0 0 67 0,0 0 91 16,0 0-583-16,0 0-742 0</inkml:trace>
  <inkml:trace contextRef="#ctx0" brushRef="#br0" timeOffset="21334.41">8565 3512 3337 0,'-2'-4'-27'0,"2"4"51"16,-2-10 26-16,2 10 1 0,0-11 6 0,0 11 2 15,4-10-6-15,-2 5-5 0,-2 5-2 16,12-9-6-16,-6 6 5 0,-6 3-15 15,16 0-3-15,-16 0 1 0,23 3-8 0,-10 2 1 16,-3 1 1-16,1 1 1 0,-3-1-7 16,-2 3 8-16,3 1 18 0,-7 1 4 0,0 0 12 15,0 4 2-15,-4-1 4 0,-2 4 3 16,-1-3 6-16,-1 1 5 0,0-1 3 16,0-1-4-16,3-4-2 0,-1 0-2 15,2-1-2-15,-2-2-4 0,4 2-5 16,0-9-6-16,-3 11-2 0,3-4-6 0,0-7 0 15,3 14 3-15,-1-7 0 0,2 3-5 16,0-1-3-16,-1-1-3 0,1 1 0 0,2 2-4 16,-2-3-2-16,0 0 8 0,0-1 5 15,-3 2-10-15,-1-2 18 0,2 0-1 0,-2-7 8 16,2 13 4-16,-2-13 9 0,-4 12-3 16,-1-7-5-16,-3 2-8 0,-2-1-5 15,-1-2-9-15,-1 1-27 0,1-3-39 0,-2 1-58 16,1-3-70-16,-1-1-114 15,-1-1-122-15,3-1-157 0,2-3-191 0,1 2 61 16,2-1-499-16,6 5-638 0</inkml:trace>
  <inkml:trace contextRef="#ctx0" brushRef="#br0" timeOffset="21571.85">9019 3798 2997 0,'5'1'-56'0,"-5"-1"52"0,8 11 53 15,-5-7 36-15,2 4 30 0,-1-1 12 16,-3-1 24-16,1 5 8 0,0-1 12 0,0 2 5 16,0 2-8-16,-4-1-6 0,2-1-11 15,-4 4-12-15,-3-1-26 0,-1 4-10 16,-7 4-9-16,-3-1-10 0,2-5-8 0,-7 0-22 16,-2-1-29-16,3-4-40 0,4-1-30 15,0-4-80-15,0-2-89 0,2-1-89 16,1-2-124-16,0-4-169 0,4-2-11 0,-1-1 70 15,4 0-235-15,4 0-262 0</inkml:trace>
  <inkml:trace contextRef="#ctx0" brushRef="#br0" timeOffset="26714.6">5135 3810 2158 0,'0'0'15'15,"-6"3"20"-15,6-3 15 0,0 0 18 16,0 0 20-16,0 0 31 0,0 0 21 16,0 0 16-16,0 0 10 0,0 0 0 0,0 0 2 15,0 0 2-15,0 0-2 0,0 0-12 16,0 0-16-16,0 0-10 0,0 0-3 0,0 0 0 16,-23-10-2-16,23 10-3 0,-3-5-6 15,3 5-1-15,-7-7-5 0,7 7-2 16,-4-7-7-16,4 7-6 0,-5-5 2 0,5 5-10 15,-6-7-7-15,6 7-8 16,-3-9-9-16,3 9-6 0,-6-8-5 0,6 8-9 16,-2-9-1-16,2 9-2 0,-2-10-6 15,2 10-5-15,-1-9-5 0,1 9-2 0,0-8-7 16,0 8-1-16,1-10-5 0,-1 10-2 16,8-11-4-16,-3 6-7 0,-1-1-6 15,3 0-3-15,2 1-5 0,-2 0-10 0,2 0-6 16,-9 5-5-16,14-7 2 0,-6 5 0 15,-8 2-2-15,11-2 1 0,-11 2 1 0,0 0 3 16,17 0 9-16,-17 0-7 0,13 4 4 16,-13-4-4-16,12 3-2 0,-12-3-3 15,11 5-3-15,-5-1 0 0,-6-4 3 16,9 7 4-16,-4-1 2 0,-5-6 0 16,7 9 0-16,-5-4 6 0,-2 2 6 0,0-7 3 15,2 14 1-15,-2-6 1 0,0-1-1 16,0 2 3-16,0-9 3 0,-4 13-1 0,2-6 1 15,2 0 2-15,0-7 3 0,-3 12-2 16,1-5 0-16,-3 0 4 0,5-7 0 16,-4 16 8-16,-1-6 4 0,1-2 8 0,0 3 0 15,-3 1 4-15,-1 1 8 0,0 1 2 16,1-1 4-16,-2 3 4 0,-3 0-2 0,4-1 3 16,-3 1-3-16,1-1-1 15,1 2-2-15,3-5-4 0,-1-1-4 0,0 2 1 16,2-5-3-16,1 3-20 0,1-2 1 15,-1 1 0-15,0-2-2 0,4 3 4 16,-2-5-3-16,2-6 0 0,2 16 5 0,2-9 1 16,1 0 2-16,1 0 1 0,3-2 2 15,1-2-1-15,1-1 0 0,3 1-4 16,-1-3 2-16,-13 0-2 0,27-2 0 0,-12 1-2 16,0-1 0-16,-2-1 5 0,-1 1 11 15,1-1 7-15,-3-1 16 0,-2 1 21 0,-8 3 15 16,17-4 31-16,-17 4 14 0,7-5 10 15,-7 5-2-15,8-6-19 0,-8 6-7 0,4-6-4 16,-4 6-12-16,0 0-19 16,0 0-2-16,-7-14 0 0,7 14-6 0,-11-10 1 15,2 5-8-15,0-1 0 0,-3-5-2 16,-1 2-9-16,-1 0 0 0,-1-2-1 16,0-1 2-16,0-1 5 0,-3 2 3 0,4-3-1 15,-4 2 1-15,3-2-9 0,-1-1 1 16,-4-6-2-16,-1 3-7 0,6 2-8 0,1 2-34 15,1-1 0-15,3 3 0 0,1 0 0 16,2 0 0-16,-1 0 0 0,0 0 0 16,2 1 0-16,4-1 0 0,-1 2 0 0,1-2 0 15,2 2 0-15,0 0 0 0,2-2 0 16,1 1 0-16,1 1 0 0,0 0 0 16,1-1 0-16,2 5-41 0,-2-3-84 15,1 2-34-15,-1 0-45 0,3 3-43 0,0 0-54 16,-2 0-71-16,3 2-74 0,-9 2-67 15,18-1-132-15,-18 1-134 0,14 5 78 0,-4-3-543 16,-4 5-706-16</inkml:trace>
  <inkml:trace contextRef="#ctx0" brushRef="#br0" timeOffset="27313.9">5494 4169 3178 0,'12'2'-91'0,"-12"-2"43"0,0 0 30 15,0 0 25-15,0 0 26 0,0 0 17 16,0 0 16-16,0 0 3 0,0 0-9 15,0 0-1-15,0 0-8 0,0 0-5 0,0 0-2 16,0 0-11-16,0 0 1 0,0 0-9 16,0 0-2-16,0 0-5 0,0 0 1 0,0 0 0 15,0 0 1-15,0 0-8 0,0 0 12 16,0 0-4-16,0 0-5 0,0 0 10 16,0 0 2-16,0 0 16 0,0 0-1 15,0 0-5-15,0 0-3 0,0 0 4 0,0 0 1 16,0 0-11-16,0 0-5 0,0 0 1 15,15-5-8-15,-15 5-4 0,0 0-2 16,0 0-3-16,16 7 6 0,-11-3-3 0,-5-4 4 16,13 7-8-16,-4 0 1 0,-4-2 2 15,3 3 2-15,-1 1-4 0,-2 1 6 0,2-2-1 16,-5 3 4-16,0-1 5 0,-4 2-10 16,-4 2 6-16,-4 1-21 0,-1 3-53 15,-10 2-83-15,0-1-120 0,0-7-166 0,2 0-168 16,0-4 55-16,4-3-250 15,0-1-278-15</inkml:trace>
  <inkml:trace contextRef="#ctx0" brushRef="#br0" timeOffset="29333.85">9483 3427 2020 0,'0'0'-48'0,"2"-7"44"16,-2 7 39-16,0 0 27 0,0 0 31 15,0 0 30-15,0 0 30 0,0 0 23 0,0 0 21 16,-2-9 6-16,2 9 12 0,0 0 4 15,0 0 9-15,0-10-2 0,0 10-3 0,0 0 2 16,0 0-2-16,0-10-8 0,0 10-4 16,0 0-1-16,0 0-14 0,-1-7-31 15,1 7 1-15,0 0-29 0,0 0-11 0,0 0-25 16,0 0-12-16,0 0-17 16,0 0-10-16,0 0-8 0,0 0-6 0,0 0-8 15,0 0 7-15,1 41 7 0,1-16 3 16,0 9 2-16,4 3 1 0,-5 1 19 0,1 2-2 15,0-2 0-15,-2-2 6 0,2-6-4 16,3-4 4-16,-5-2 3 0,1-5 3 16,-1 0-6-16,2-4-4 0,0-1 3 0,-2-2-1 15,2-3 5-15,-2 1-1 0,0-4 1 16,2 1-3-16,-2-7-7 0,0 13-17 0,0-13-59 16,2 8 0-16,-2-8 0 15,0 0 0-15,0 0 0 0,0 0-16 0,0 0-202 0,0 0-83 16,0 0-106-16,0 0-112 15,0 0-156-15,0 0-180 0,0 0 74 0,0 0-722 16,0 0-949-16</inkml:trace>
  <inkml:trace contextRef="#ctx0" brushRef="#br0" timeOffset="29762.05">10064 3396 3804 0,'-1'-12'-140'0,"1"12"54"0,0-8 41 16,0 8 24-16,0 0 20 0,-4-7 11 0,4 7 0 16,0 0 26-16,0 0 32 0,0 0 25 15,-18 20 19-15,11 0 27 0,-7 7 30 16,3 4 25-16,-5 3 15 0,-4 9 13 0,1 0 20 15,6-7-8-15,-3-2 1 0,3 0-18 16,6-1-16-16,-5-2-14 0,8-5-11 0,2-6-8 16,0-4-8-16,2-1-7 0,2 1-5 15,4-3-7-15,-3-3-8 0,7-1-11 0,-2-2-8 16,3-3-14-16,1-2-7 0,-1-2-8 16,-11 0-8-16,27-4-9 0,-12-1-1 15,-3-2-8-15,-1-2-8 0,-2-2-6 16,1 2-6-16,-3 0-10 0,-1 0-7 15,0 1-22-15,-5 0-12 0,-1 8-23 0,-1-9-17 16,1 9-44-16,-12-9-36 0,5 7-50 16,-3 0-70-16,10 2-83 0,-19-1-115 0,6 2-134 15,2-1-161-15,-2 2-50 0,1 0 86 16,2 0-570-16,10-2-738 0</inkml:trace>
  <inkml:trace contextRef="#ctx0" brushRef="#br0" timeOffset="31211.62">10415 3938 3301 0,'0'0'-90'0,"0"0"35"15,0 0 22-15,0 0 17 0,0 0 21 0,0 0 31 16,0 0 22-16,0 0 17 0,0 0 10 15,0 0 11-15,0 0-2 0,0 0-1 16,-12 12-15-16,12-12 1 0,0 0-2 16,0 0-7-16,0 0 3 0,0 0 11 15,-5 6 9-15,5-6 7 0,0 0 14 0,0 0-2 16,0 0 2-16,0 0-6 0,0 0-6 16,0 0-3-16,0 0-2 0,0 0-4 0,0 0 1 15,0 0-9-15,0 0-1 0,0 0-5 16,0 0-12-16,0 0-6 0,0 0-12 15,0 0-6-15,-5 8-4 0,5-8-2 0,0 0-6 16,10 10-2-16,-8-3-2 0,2 2-4 16,0 1-1-16,-1 4-3 0,-3-1 4 15,0 1 5-15,-3 6 4 0,-3-2 8 0,-3 2-2 16,-5 6 4-16,-3 2-3 0,-6-2 1 16,-2-6-7-16,0 0-1 0,0-3-11 15,2-1-28-15,-1-7-38 0,7-3-54 16,2-2-98-16,4-2-101 0,11-2-122 0,-18-9-151 15,13 2-134-15,1-1 58 0,2-3-479 16,2-2-594-16</inkml:trace>
  <inkml:trace contextRef="#ctx0" brushRef="#br0" timeOffset="33494.94">10599 3546 2892 0,'0'0'-64'0,"0"0"46"16,0 0 38-16,0 0 37 0,0 0 40 16,0 0 38-16,0 0 39 0,0 0 31 0,0 0 20 15,0 0 15-15,0 0 9 0,0 0 8 16,0 0 8-16,0 0-23 0,0 0 4 0,0 0-3 15,0 0-12-15,0 0-17 0,0 0-18 16,0 0-11-16,-13-5-10 0,13 5-14 16,-3-6-4-16,3 6-10 0,-2-10-12 0,2 10-8 15,0-9-13-15,0 9-10 16,2-17-16-16,1 7-10 0,1 2-5 0,2-1-11 16,-3 3-6-16,5-4-9 0,-2 2-6 15,2 3-10-15,-1-2-5 0,0 3-4 0,-7 4-8 16,20-1 2-16,-20 1-4 0,19 7-4 15,-6-2 0-15,0 3-1 0,-1 3 2 0,1 2 1 16,1 3 1-16,-5 1-4 0,0 0 1 16,0 2 2-16,-6-2 1 0,-3 2 6 15,0 0 13-15,-3 3 15 0,-4-3-12 0,-2 0-33 16,2-2 0-16,-1-4 0 0,0-1 0 16,0-1 0-16,1-2 0 0,3-3 0 15,-4 1 0-15,8-7 0 0,-11 4 0 0,11-4 0 16,0 0 0-16,-13 1 0 0,13-1 0 15,0 0 0-15,0 0 0 0,0 0 0 16,0 0 0-16,0 0 0 0,-12 4 0 0,12-4 0 16,0 0 0-16,21 20 0 0,-12-9 0 15,5-1 0-15,-3 4 0 0,2 0 0 16,1-3 0-16,-3 1 0 0,3 1 0 0,-5-4 0 16,2 0 0-16,0 0 0 0,-4-2 0 15,-1-2 0-15,-1 1 0 0,3 0 0 0,-8-6 0 16,8 7 0-16,-3-4 0 0,-5-3 0 15,11 2 0-15,-11-2 0 0,0 0 0 0,20-7-83 16,-13 3-451-16,3-1-101 0,-2-1-148 16,-3-1-90-16,5 0 85 0,-2 0-741 15,1-2-973-15</inkml:trace>
  <inkml:trace contextRef="#ctx0" brushRef="#br0" timeOffset="33843.14">11112 3516 3965 0,'0'0'-104'15,"0"0"47"-15,-12-4 41 16,12 4 48-16,0 0 57 0,-15 13 49 0,8-1 23 0,0 2 15 16,2 4 6-16,1 0 6 0,0 4-3 15,3 0 7-15,-3-1 4 0,6-2 6 16,0 1-6-16,-1 0 2 0,5-2-1 15,4-1-2-15,-1 0-2 0,6-3-9 16,-1-5-11-16,3-3-11 0,0-2-13 0,5-4-13 16,-2 0-9-16,3-5 7 0,-2 0 4 15,-1-2 5-15,2-2 6 0,-5-3 5 0,0-1-120 16,-3-3-34-16,1-10 0 0,-6 4 0 16,-5-2 0-16,-2 1 0 0,-4-15 0 0,-6 5 0 15,-3 2 0-15,-7 5 0 0,0 4 0 16,-9 6 0-16,0 10 0 0,1 2 0 15,-3 6 0-15,-9 4-499 0,2 2-275 16,2 3-170-16,2 2 99 0,8-3-899 16,5-1-1177-16</inkml:trace>
  <inkml:trace contextRef="#ctx0" brushRef="#br0" timeOffset="37924.06">2780 2407 1014 0,'0'0'243'0,"4"-5"-67"15,-4 5-48-15,0 0-33 0,0 0 8 16,0 0 1-16,0 0 8 0,0 0-5 0,-31-4 11 16,31 4 1-16,-18 0 4 15,18 0-3-15,-23 0-1 0,12 0 2 0,11 0-7 16,-27 1 11-16,11 1-3 0,-2-1 4 15,-5 2 7-15,-4 1-5 0,-9-1 7 16,-2 2-8-16,-5 1-8 0,4-1-11 0,-5 0-10 16,2 0-6-16,2 0-9 0,2 0-13 15,2 2-7-15,8-3-1 0,4-1-9 16,5-1-8-16,4 0-2 0,1-1 0 0,3-1-2 16,11 0-6-16,-21 2 0 0,21-2 2 15,-15 1 1-15,15-1 6 0,-12 0-1 0,12 0-1 16,0 0-4-16,0 0-2 15,-18-1 4-15,18 1 3 0,0 0 2 0,0 0-1 16,-12-5 1-16,12 5 1 0,0 0-2 16,0 0-3-16,0 0-3 0,-11-2-5 15,11 2-5-15,0 0-4 0,0 0-6 0,0 0-5 16,0 0-6-16,0 0 1 0,0 0-5 16,0 0 2-16,-11 8-3 0,11-1 3 15,-2 5 0-15,2 2-2 0,-2 3 2 0,-1 9-2 16,1 11 2-16,0 5-1 0,-1 4 6 15,-3 13 2-15,4 0 0 0,-3 10 1 0,-1 1 3 16,-2 2 2-16,2 4 0 0,1-3 2 16,-1 1 2-16,1-2-1 0,-2 0-2 15,4-5 2-15,-1-3 2 0,-2-5-7 16,3-2 3-16,1-12 2 0,0-4-5 16,-2-3 0-16,4-2-2 0,0-9 7 0,-1-5 7 15,-1-1 4-15,2-4 5 0,0 1-3 16,-3-4-3-16,3 2-2 0,-2 1 3 15,2 0 8-15,-2 1 6 0,0-1-5 0,0 0-1 16,2 0-5-16,-3-2 1 0,3 3-8 16,-2-4-1-16,0-3-3 0,0 3 0 0,0-4-2 15,2 1-5-15,0-3-2 16,-1-1 4-16,1-7-2 0,-2 15-4 0,2-8 6 16,0-7-2-16,0 10-5 0,0-10 2 15,-2 8-5-15,2-8-4 0,2 6 1 16,-2-6 1-16,5 7 4 0,-5-7-6 0,20 6 6 15,-4-5-1-15,11-1-5 0,16-1-14 16,6-7 6-16,13 0-5 0,3 0 4 0,2 1 4 16,1-2-3-16,-1 0 12 0,-4 3-11 15,-4-4-2-15,-13 6 8 0,-7-3-6 16,-8 3-4-16,-8 3 4 0,-4-1-1 0,-4 0 2 16,-1 2 5-16,-3-1 11 0,-11 1 14 15,19-2 11-15,-19 2 11 0,15-2 16 0,-15 2 5 16,11-2 6-16,-11 2 0 0,0 0-5 15,14-3-4-15,-14 3-3 0,0 0-11 16,13 0 1-16,-13 0-4 0,0 0-2 16,0 0-5-16,0 0-3 0,12-3-10 15,-12 3-3-15,0 0-30 0,0 0-58 0,0 0-76 16,0 0-94-16,0 0-124 0,0 0-161 16,-21-9-215-16,21 9-110 0,-20-5 87 0,7 1-656 15,2 2-861-15</inkml:trace>
  <inkml:trace contextRef="#ctx0" brushRef="#br0" timeOffset="39223.55">3637 5121 3531 0,'0'0'-168'16,"6"6"54"-16,-6-6 41 0,0 0 48 16,8 3 41-16,-8-3 35 0,0 0 34 0,0 0 26 15,0 0 11-15,0 0 3 0,0 0 4 16,0 0-6-16,0 0-6 0,0 0 0 0,8 2-7 15,-8-2-5-15,0 0-4 0,0 0-4 16,0 0-6-16,0 0-11 16,0 0-5-16,0 0-7 0,0 0-7 0,0 0-7 15,-2-16-4-15,2 16-3 0,-4-12-7 16,2 7 1-16,-4 0-9 0,0 0-1 0,6 5-2 16,-11-7-9-16,-1 2-2 0,1 2-3 15,0 1 1-15,11 2-3 0,-32 3-3 0,12 1-4 16,-1 1 3-16,1 3-4 0,-1 3-1 15,3-3-5-15,1 2 3 0,3 1-3 16,3 0 4-16,0 1-1 0,3 1-2 16,1 0 8-16,1 3 0 0,6-3 6 15,0 3 8-15,4 1 12 0,5 2 9 0,7 8 10 16,5-3 2-16,3 0-2 0,11 6-4 16,-1-5-3-16,2 1-1 0,-7-5-2 0,1-1-3 15,-3 1 6-15,-3-1 8 0,-1 0-1 16,-5-5 12-16,-5-1 12 0,-1-1 21 0,-3 1 12 15,-3-2 22-15,-5 0 17 0,1 0 20 16,-2 1 16-16,-5 0 3 0,-3-1 0 16,-2 3-10-16,-3-3-8 0,-3 0-17 0,2-1-18 15,-4-1-10-15,3-3-102 0,-2-3-23 16,-2 0 0-16,2-1 0 0,4-3 0 16,-5 0 0-16,5-1 0 0,13 1 0 15,-30-4 0-15,18 2 0 0,-1-1 0 0,2 0 0 16,1-1 0-16,2 1-169 0,-1-5-225 15,4 2-147-15,0-3-173 0,5 1-168 0,2-2 85 16,6-3-799-16,5-2-1038 0</inkml:trace>
  <inkml:trace contextRef="#ctx0" brushRef="#br0" timeOffset="39435.53">4034 5413 4413 0,'0'0'43'0,"-44"3"61"16,44-3 52-16,0 0 56 0,0 0 38 0,0 0 29 15,-15-1-6-15,15 1-18 0,0 0-26 16,0 0-26-16,0 0-22 0,0 0-18 0,0 0-65 16,0 0-89-16,38-9-101 0,-25 9-99 15,2 0-126-15,1 0-129 0,0 0-146 0,0 2-165 16,-3-2 56-16,1 3-582 0,1 2-742 15</inkml:trace>
  <inkml:trace contextRef="#ctx0" brushRef="#br0" timeOffset="39665.37">4005 5595 3540 0,'-13'3'82'0,"3"1"60"0,5-1 42 15,5-3 39-15,-10 5 43 0,10-5 51 16,0 0 25-16,-9 4-6 0,9-4-17 15,0 0-16-15,0 0-11 0,0 0-18 0,0 0-28 16,24 8-22-16,-6-8-26 0,0 0-43 16,3 0-56-16,2-2-59 0,1-1-80 15,-6 2-56-15,-2-1-42 0,-2-2-33 0,0 4-34 16,-3-1-41-16,-3-1-69 0,-8 2-86 16,12-4-95-16,-12 4-121 0,0 0-112 15,0 0 66-15,0 0-516 0,0 0-643 16</inkml:trace>
  <inkml:trace contextRef="#ctx0" brushRef="#br0" timeOffset="40672.08">4741 5365 3071 0,'0'0'-82'15,"0"-5"38"-15,0 5 26 0,0 0 19 16,0 0 21-16,-4-7 42 0,4 7 32 0,0 0 28 15,-16 19 22-15,9-7 13 0,-1 7 11 16,1 1 10-16,-1 9 8 0,0 1 2 0,3-1-2 16,3-8-4-16,0 4-1 0,4-4-8 15,0 1-6-15,3-2-13 0,1-1-5 16,4-2-15-16,-1-1-8 0,6-4-6 16,-3-2-9-16,5-4-13 0,2-2-9 15,0 0-4-15,0-6-16 0,2 0-8 0,-1-3-2 16,0-2-6-16,-3-1-3 0,-2-4-5 15,-1 0-4-15,-3-3-7 0,-4 1-8 0,-3-1 6 16,-2-4-9-16,-2 0-9 0,-4 0-8 16,-3-2-13-16,-2 6-10 0,-3 1-18 0,-3 2-25 15,-1 3-28-15,0 6-31 16,-2 3-53-16,1 3-63 0,-6 2-81 0,4 4-84 16,-1-2-101-16,4 0-136 0,3 0-47 15,3-2 76-15,4-2-393 0,4 1-476 16</inkml:trace>
  <inkml:trace contextRef="#ctx0" brushRef="#br0" timeOffset="41204.9">5019 5485 2702 0,'0'0'16'0,"0"0"41"0,-4 12 37 15,4-12 25-15,-4 16 33 0,4-8 17 0,0 2 17 16,2 2 7-16,0 4 5 0,3-1-9 15,-1 2-11-15,3 2-10 0,4-4-9 16,-2 3-17-16,2-3-9 0,1-3-15 16,1-1-9-16,1 0-9 0,-1-4-8 15,2-3-10-15,0-1-16 0,-2-5-15 0,3 2-8 16,-16 0-4-16,27-8-5 0,-13 1 1 16,-3 0-5-16,-2-3-2 0,-2-1-2 0,1 0 0 15,-4-3-1-15,-2 0 2 0,-2 1-6 16,-2-5-1-16,-1 0-7 0,-4-2 0 0,3 5 1 15,-3 1-6-15,0 1 1 0,-2 1-5 16,0 1 0-16,0 3-1 0,-1 1 3 16,0 2-8-16,3-2 4 0,1 3-3 15,6 4 3-15,-12-7-2 0,12 7 2 16,-9-4-2-16,9 4-2 0,-3-5 5 0,3 5 0 16,0 0 2-16,0 0 1 0,12-9 2 15,-12 9-4-15,25-5-5 0,-11 5-2 0,1-2-2 16,1 2-3-16,-1 2 0 0,2 1 0 15,-2 1 3-15,1 3-2 0,-2 2 3 0,2 4 6 16,-3 1 8-16,-2 1 5 0,1 2 5 16,-3 2 13-16,1 2 10 0,3 4 5 15,-5-2-1-15,-1-4 2 0,3-3-3 0,-2 2-9 16,-3-5 0-16,1 1-1 0,-3-6-11 16,1 3-12-16,1-4-20 0,-1 0-31 15,-3 0-41-15,-1-7-87 0,6 4-118 16,-6-4-132-16,0 0-160 0,0 0-143 0,13-15 61 15,-7 5-498-15,0-1-624 0</inkml:trace>
  <inkml:trace contextRef="#ctx0" brushRef="#br0" timeOffset="41722.86">5623 5700 3257 0,'-7'4'34'0,"4"0"20"0,3-4 20 0,0 0 9 16,-8 3 15-16,8-3 6 0,0 0-2 16,0 0 0-16,0 0-12 0,0 0-7 15,0 0-6-15,0 0-15 0,36-7 2 0,-28 3-10 16,0 2-5-16,-1-2 0 0,1-1-3 16,-3 0-6-16,2-2 1 0,-2 0-11 0,-1-2 3 15,-2 1-5-15,1-2-3 0,-3-2 6 16,-1-2 9-16,-3-1 3 0,-2-3 1 0,0 0 2 15,-1 1 19-15,-3-3 10 0,1 7 8 16,-1 1 9-16,3 0-1 0,-5 1-1 16,2 5 0-16,1 1-2 0,-2 1 1 15,-1 3 2-15,12 1-9 0,-19 0-5 0,19 0-6 16,-19 3-9-16,14 0-6 0,5-3-1 16,-12 6-7-16,12-6-1 0,-6 4 1 15,6-4 1-15,0 0-9 0,0 0-3 0,0 0 0 16,0 0-3-16,32-6 1 0,-16-1-9 15,-1 0 0-15,1 1 1 0,-4 0-13 0,4 3-6 16,-3-1 3-16,-1 3-7 0,-1-1 2 16,0 2-2-16,1 3 1 0,-1 1 3 0,0 2-2 15,3 3-3-15,-3 1 4 16,1 0 1-16,-1 4-3 0,1-4-1 0,-2 6-1 16,-1-5-2-16,0 2 5 0,1 1 0 15,-2-3 0-15,-1-2-15 0,1 0-28 16,-2 0-49-16,1-1-78 0,-3-1-98 0,3-2-116 15,-3-2-136-15,2 2-164 0,0-1-28 16,3-2 80-16,4-2-479 0,7-4-575 0</inkml:trace>
  <inkml:trace contextRef="#ctx0" brushRef="#br0" timeOffset="42154.78">6245 5399 3345 0,'0'0'154'0,"-12"-5"41"15,12 5 41-15,0 0 9 0,-11-3-7 0,11 3-19 16,0 0-10-16,0 0-6 0,0 0-4 16,-3 15-10-16,3-15-12 0,1 15-22 0,1-2-11 15,0-1-16-15,-2 1-4 0,2 1-2 16,-2-1-5-16,0 1 0 0,-2 1-4 16,0-2-4-16,-3 1-3 0,-1-1 4 0,-2 2-10 15,0-4-6-15,-3 1-10 0,-1-2-8 16,-1-1-6-16,-1-3-7 0,-2-1-4 0,3-5-10 15,13 0-17-15,-27-7-10 0,13-9-14 16,-2-8-7-16,4-3-26 0,8 2-5 0,2 3-2 16,0 2 9-16,4 3-5 15,0-2 0-15,2 3 0 0,2 1 7 0,3 0-4 16,3 6 0-16,-2-2 5 0,5 6 1 16,-3 2 12-16,4 1 1 0,2 4 11 15,0 3 11-15,3 0-1 0,3 4 5 0,1 6-7 16,2 2-18-16,-2 1 7 0,-5-4 4 15,-6 1 8-15,2-3 10 0,-1 3 5 0,-1-3-1 16,-5-1-6-16,0-2 3 0,3 0-7 16,-3-2-18-16,-3 0-49 0,1-4-62 0,3 1-96 15,-10-4-139-15,17-2-151 16,-3-3-183-16,4-2-118 0,9-9 72 0,2 2-673 16,1-2-851-16</inkml:trace>
  <inkml:trace contextRef="#ctx0" brushRef="#br0" timeOffset="42405.13">6916 5266 3772 0,'0'0'3'0,"-12"-4"54"15,12 4 36-15,-15-3 35 0,15 3 40 0,0 0 29 16,-23 11 27-16,14-2 25 0,-3 5 18 16,-5 8 3-16,3 6 16 0,-4 6 5 15,-5 10 2-15,0 6-1 0,0 0 0 0,-1 3-1 16,-1 0-20-16,3-1-17 15,-1-1-23-15,1-3-17 0,1 2-166 0,3-6-48 16,5-9 0-16,1-1 0 0,0-3 0 16,2-9 0-16,3-5 0 0,0-3 0 0,6-4 0 15,-5-1 0-15,2-4 0 0,4-5 0 16,0 0-448-16,0 0-175 0,0 0-155 0,-3-26-89 16,6 9 80-16,-1-6-807 0,6-15-1036 15</inkml:trace>
  <inkml:trace contextRef="#ctx0" brushRef="#br0" timeOffset="42583.73">6523 5365 4362 0,'-7'-12'16'0,"-1"2"73"0,2 3 51 15,3 2 32-15,3 5 18 0,-8-7 3 0,8 7 26 16,0 0 41-16,0 0 5 0,0 0-7 16,-4 22-17-16,6-10-23 0,0 4-22 0,2 1-16 15,3 0-19-15,1 0-53 0,-2-1-86 16,0-3-97-16,1 4-117 0,0-6-131 0,2 2-153 15,-6-4-173-15,1-2-148 0,-2-3 77 16,-2-4-660-16,0 0-834 0</inkml:trace>
  <inkml:trace contextRef="#ctx0" brushRef="#br0" timeOffset="52899.03">4714 7286 1390 0,'9'-1'263'0,"-9"1"-67"0,0 0-37 16,10-2-10-16,-10 2-2 0,0 0 3 15,8-1 5-15,-8 1-11 0,0 0-4 16,0 0-11-16,5-5-11 0,-5 5-4 16,0 0 0-16,4-7-7 0,-4 7 1 0,0 0-2 15,2-7-7-15,-2 7-4 0,-2-7-8 16,2 7-6-16,-4-10-4 0,0 4-17 0,3 0 0 15,-7-1-4-15,0 0-12 0,0-2-2 16,-3 1-6-16,-1 1-4 0,1 2-4 16,0 0-1-16,-6 3 0 0,2 1-10 15,-5 2-2-15,-1 4 1 0,-1 2-4 16,-8 6-4-16,-1 0-1 0,4 3 2 0,2-1-5 16,6 0 1-16,4-1 1 0,3 0-2 15,3-1 4-15,3-1 0 0,4 0 9 0,1-3 10 16,2 3 17-16,3 0 11 0,5 0 13 15,3 1 10-15,13 5 4 0,-1-3 6 0,3 2 2 16,4-1-1-16,-1-2-6 0,2 1 1 16,-1 1-6-16,-1-1 1 0,-1 0 1 15,-8-1 2-15,-4-2-3 0,-1 0 7 0,-3 0 13 16,-5 0 13-16,-3 2 13 0,1-4 9 16,-6 0 15-16,-2 2 5 0,-2 0 5 0,-4 0-3 15,-3 4-18-15,-4-5-12 16,-2 2-11-16,-3-4-11 0,2 0-11 0,-2-2-8 15,0 0-7-15,3-1-10 0,4-5-13 16,-3 3-23-16,1-4-36 0,1 0-34 0,14 0-47 16,-23 0-38-16,23 0-81 0,-15-2-76 15,15 2-110-15,-7-3-126 0,7 3-153 0,0 0-134 16,0 0 74-16,0 0-662 0,24-16-843 16</inkml:trace>
  <inkml:trace contextRef="#ctx0" brushRef="#br0" timeOffset="53187.85">4868 7688 3867 0,'0'0'37'0,"-2"-11"48"0,2 11 40 16,-2-9 36-16,2 9 25 0,0 0 12 16,0-11-5-16,0 11-18 0,0 0-6 0,0 0-6 15,0 0-6-15,0 0-6 0,0 0 1 16,23 26 12-16,-17-10-25 0,-4 0 13 0,3 4 6 15,-1 3 6-15,2 0 4 0,-5-1 4 16,4 2-13-16,-1-1-10 0,-1-4-1 0,-1 1-7 16,0-3-18-16,0-2-8 0,0-3-10 15,1-1-14-15,-3 1-6 0,0-5-10 0,2 0-16 16,-2-7-54-16,2 12-5 0,-2-12-52 16,0 6-87-16,0-6-90 0,0 0-99 15,0 0-123-15,0 0-145 0,0 0-197 16,0 0-5-16,0 0 86 0,0-31-680 15,0 20-845-15</inkml:trace>
  <inkml:trace contextRef="#ctx0" brushRef="#br0" timeOffset="53547.2">5142 7328 3771 0,'0'-10'6'0,"2"0"58"0,-2 1 38 15,-2 2 29-15,2 0 13 0,0 7 0 16,0 0 3-16,0 0 7 0,4-7 13 0,-4 7 18 16,0 0 7-16,11 25 20 0,-8-7 21 15,-1 4 13-15,-2 6 11 0,0 11 5 0,0-1-3 16,0 2-4-16,-2-3-14 0,2-6-13 16,0-5-17-16,2-2-8 0,1-2 3 0,-1 1-35 15,2-8-171-15,2 2 0 0,-3-3 0 16,5-2 0-16,2 0 0 0,-1-5 0 0,5 1 0 15,1-1 0-15,2-3 0 16,-2 1 0-16,4-3 0 0,-2 1 0 0,2 0 0 16,-4-1 0-16,-1 0 0 0,-1-1 0 15,-3 1 0-15,-10-2 0 0,20 4 0 0,-14-3 0 16,-6-1 0-16,14 2 0 0,-14-2-418 16,7 2-168-16,-7-2-117 0,0 0-183 15,0 0 83-15,0 0 86 0,-2-18-670 0,4 7-840 16</inkml:trace>
  <inkml:trace contextRef="#ctx0" brushRef="#br0" timeOffset="53789">5314 7254 3695 0,'-16'-5'-44'15,"5"0"66"-15,3 0 51 0,1 0 46 16,7 5 34-16,-10-7 31 0,10 7 12 0,-9-3 6 15,9 3-5-15,0 0-15 0,-3-11-16 16,3 11-19-16,12-10-16 0,0 2-16 0,9-3-6 16,-2 1-33-16,9-2-33 0,2 0-41 15,-1 1-44-15,-4 5-47 0,-2 1-51 0,-3 1-68 16,-4 1-61-16,0 3-58 0,-5 0-78 16,0 3-131-16,-1 2-83 0,-2 2 68 15,-3 0-327-15,2 2-362 0</inkml:trace>
  <inkml:trace contextRef="#ctx0" brushRef="#br0" timeOffset="54280.48">5759 7265 2425 0,'0'0'99'0,"0"0"49"0,-17 0 22 16,17 0 5-16,0 0 14 0,0 0 0 0,-17-4-9 15,17 4-6-15,0 0-20 0,0 0-12 16,0 0-2-16,0 0 0 0,0 0 1 16,0 11 4-16,0-11 6 0,6 17 11 15,-1-5 4-15,-1 3 1 0,3 2 15 0,-4 4-1 16,1 3-1-16,0 0 0 0,-1 0-6 16,-1 0-6-16,2 2-2 0,0-2-17 0,-3-2-13 15,4-3-11-15,-5-2-8 0,2-3-14 16,0-1-4-16,0-1 8 0,-2-3 8 0,1-1 15 15,-1-1 5-15,0-7-2 0,-5 14-12 16,1-9-7-16,4-5-9 0,-14 7-91 0,5-2-14 16,-1-1 0-16,1-1 0 0,-1 1 0 15,-2-3 0-15,12-1 0 0,-16 6 0 16,16-6 0-16,-11 4 0 0,11-4 0 0,-9 1 0 16,9-1 0-16,0 0 0 15,-7 5 0-15,7-5 0 0,0 0 0 0,0 0 0 16,34 0 0-16,-16-2 0 0,2-1 0 15,5 2 0-15,2-3 0 0,-2 2 0 0,-4 0 0 16,-3 2 0-16,-2-2 0 0,-1 1 0 16,-3 1 0-16,-12 0 0 0,20-2 0 0,-10 0-59 15,-10 2-149-15,15-2-72 0,-11-1-86 16,-4 3-120-16,7-3-136 0,-7 3-230 0,0 0 78 16,0-12 98-16,0 6-640 15,0 0-772-15</inkml:trace>
  <inkml:trace contextRef="#ctx0" brushRef="#br0" timeOffset="54697.4">6045 7165 3439 0,'-2'-6'-90'0,"2"6"34"0,4-9 32 0,-4 9 32 16,3-7 32-16,2 3 29 0,-5 4 8 15,9-4 8-15,-9 4 12 0,13 0 0 0,-13 0 8 16,16 6 2-16,-5 5 12 0,3 2 17 16,3 10 22-16,0 2 18 0,2 4 4 15,2 9 1-15,4 2 18 0,-4 3 37 16,1 3 18-16,5 1 19 0,-2-3-3 0,0 1-7 16,-5-4-8-16,1 1-21 0,-5-13-12 15,-5-1-9-15,-2-7-17 0,-3-3-14 0,0-4-12 16,-2 0-7-16,0-4-6 0,-4 0-157 15,0-1 0-15,-4 2 0 0,-3-1 0 0,-7 2 0 16,-3-2 0-16,-8 4 0 0,-3-1 0 16,-3-1 0-16,6-3 0 0,2-2 0 15,3-1 0-15,2-1 0 0,1 1 0 0,2-3 0 16,4 1 0-16,-1-1 0 0,3-1 0 16,-1-2 0-16,10 0 0 0,-17 0 0 15,17 0 0-15,-15-4-175 0,15 4-404 16,-12-7-144-16,8 2-163 0,3-1 65 0,-3 2 94 15,4 4-729-15,-2-8-904 0</inkml:trace>
  <inkml:trace contextRef="#ctx0" brushRef="#br0" timeOffset="55221.46">6974 7464 3693 0,'7'-7'-161'0,"-4"-2"53"0,1 4 46 15,0-2 45-15,-2 0 44 0,-2 7 50 16,3-14 36-16,-3 8 22 0,0 6 23 0,-1-10 11 15,1 10 3-15,-4-8-15 0,4 8-15 16,0 0 3-16,0 0 5 0,-27 15 7 16,14-3 4-16,1 6 8 0,-5 8-2 0,0 1-3 15,4 3-4-15,1-2-10 16,6-1-17-16,5-5-8 0,-3 0-11 0,2-4 1 16,4 2-14-16,0-2-5 0,1-4-3 15,1 2-11-15,4-5-6 0,2 2-28 0,1-5-50 16,1-1-59-16,4-2-65 0,2-1-85 15,0-4-103-15,6-2-116 0,-1-1-140 0,7-9-166 16,2 1 56-16,-3 0 74 0,-2-5-471 16,-2-1-547-16</inkml:trace>
  <inkml:trace contextRef="#ctx0" brushRef="#br0" timeOffset="55546.91">7318 7493 2791 0,'0'0'23'16,"0"0"65"-16,-12-5 44 0,12 5 27 15,-11 0 40-15,11 0 32 0,-16 8 12 16,11-1 4-16,-3 1-2 0,3 1-3 0,-1 5-1 16,1-2-16-16,4 0-10 0,-1 0-9 15,2 0-13-15,3 3-20 0,2-3-12 0,-1-1-3 16,5-1-13-16,0-1-17 0,5-4-14 16,-3 0-7-16,3-3-12 0,1-1-9 15,-2-2-7-15,-13 1-7 0,23-5 12 0,-11-1 0 16,-1 1 0-16,-4-2 2 0,-1-1 0 15,0-3 4-15,-2 1-16 0,-2-3-7 0,-2 1-7 16,-4-4-6-16,2 3-11 0,-6-3-5 16,3 2-9-16,-5 2-11 0,1 0-20 15,-1 3-27-15,-3 1-36 0,-1 2-33 16,-1 5-35-16,1-1-54 0,3 4-79 0,-2 3-110 16,1-1-121-16,1 1-132 0,2 0-159 15,4-2 64-15,0 1-671 0,5-4-847 0</inkml:trace>
  <inkml:trace contextRef="#ctx0" brushRef="#br0" timeOffset="56179.33">7535 7465 3754 0,'0'0'28'0,"0"0"71"0,0 0 40 0,0 0 28 15,0 0 10-15,0 0-1 0,0 0-9 16,0 0 19-16,0 0 16 0,0 0-5 0,0 0-14 15,4 19 14-15,-1-8-2 0,-1 1-16 16,2 3-9-16,1-1-10 0,-3 1-4 0,0-3-5 16,3 2-11-16,-3-5-4 15,0 4-2-15,-1-4-5 0,-1-1 3 0,2 1 4 16,-2-2 11-16,0-7 10 0,2 8 1 0,-2-8-4 16,0 0-69-16,0 0-85 0,0 0 0 15,0 0 0-15,0 0 0 0,7-24 0 0,-1 9 0 16,0-1 0-16,2 0 0 15,1-4 0-15,2 5 0 0,-1 0 0 0,1 3 0 16,0 0 0-16,2 3 0 0,-2 2 0 16,-2 0 0-16,3 6 0 0,-1-2 0 0,-11 3 0 15,19 3 0-15,-6 0 0 0,-3 2 0 16,3 4 0-16,-2 1 0 0,-4 3 0 0,2 0 0 16,-1 1 0-16,-5-1 0 0,1-1 0 15,1-1 0-15,-4-2 0 0,1 0 0 0,0 0 0 16,0-1 0-16,-2-3 0 0,0-5 0 15,2 10 0-15,-2-10 0 0,0 0 0 0,0 0 0 16,0 0 0-16,0 0 0 0,9-30 0 16,-2 11 0-16,4 0 0 0,3-6 0 15,-2 5 0-15,-1 4 0 0,2 2 0 16,-1 1 0-16,-4 3 0 0,3 2 0 0,-1 3 0 16,-3 1 0-16,5 4 0 0,-12 0 0 15,15 4 0-15,-6 3 0 0,-1 1 0 0,-3 3 0 16,4 2 0-16,-2 5 0 0,-1 2 0 15,-1 1 0-15,2 1 0 0,-2-1 0 16,-1 1 0-16,0-2 0 0,-3-2 0 0,1-1 0 16,0-3 0-16,0-3 0 0,0 0 0 15,-2-3 0-15,2 0 0 0,-1-1 0 0,-1-1 0 16,0-6 0-16,0 0 0 16,0 0 0-16,0 0 0 0,0 0 0 0,0 0-487 15,0 0-156-15,0 0-171 0,-3-33-48 16,3 19 94-16,0 1-802 0,2-3-1013 0</inkml:trace>
  <inkml:trace contextRef="#ctx0" brushRef="#br0" timeOffset="56512.21">8138 6881 4040 0,'-3'-13'-76'0,"-1"5"70"16,-2 1 59-16,5 0 26 0,1 7 5 15,-4-3 6-15,4 3 40 0,0 0 20 16,-9 22 6-16,8 1 16 0,-1 12 8 16,5 9 25-16,-1 13 39 0,3 2 8 0,-1 8 4 15,-2 7 7-15,1 3 10 0,1 0 7 16,1 1-19-16,-1-2-20 0,4 0-10 0,-2-4-14 16,0-2-15-16,-3-3-23 0,-1-5-144 15,0-5-35-15,-2-11 0 0,-2-7 0 0,-2-6 0 16,3-6 0-16,1-7 0 0,-2-4 0 15,-2-6 0-15,2-3 0 0,-2 1 0 16,-2-5 0-16,6-3 0 0,0 0-328 16,0 0-125-16,-22-23-80 0,15 8-63 0,2-7-94 15,1-11-86-15,0-3 59 0,4-2-677 16,0-1-846-16</inkml:trace>
  <inkml:trace contextRef="#ctx0" brushRef="#br0" timeOffset="56771.25">8165 7478 3485 0,'4'-20'-97'0,"-1"7"85"0,-1 1 53 15,3 1 61-15,-1 1 45 0,-1 2 30 16,7-3 15-16,-3 4 10 0,3 2-1 0,3 0 1 16,-2 3-9-16,3-1-7 0,-1 3-12 15,-13 0-10-15,30 7-3 0,-18 1-7 16,1 1 3-16,-2 2 0 0,1 0 1 0,-4 1 6 16,-3 2 11-16,2 1-7 0,-5 1 1 15,-4 1-8-15,-1 0-7 0,-1 0-15 16,-1-1-14-16,-3 2-9 0,-1-3-14 15,1-4-15-15,1 0-37 0,-3-4-42 0,3-1-34 16,0-4-64-16,-2 0-62 0,9-2-67 16,-15-5-86-16,7-2-98 0,4-2-112 0,3-3-161 15,1 2-96-15,1-2 81 0,5-1-640 16,2-1-787-16</inkml:trace>
  <inkml:trace contextRef="#ctx0" brushRef="#br0" timeOffset="57083.02">8565 7378 3646 0,'-13'12'-13'0,"13"-12"56"16,-10 7 53-16,6-3 48 0,-3 2 38 15,1 1 27-15,1 3 9 0,-2 1 11 0,2 2 12 16,1 1 6-16,0 0 15 0,3 1-4 16,-1 0-8-16,4-2-8 0,-1 0-11 0,-1 1-8 15,4-1-12-15,3 2-13 0,2-4-15 16,2 0-15-16,0-4-16 0,3-1-9 0,-1-2-12 15,-1-3-8-15,-1-1-6 16,-11 0-60-16,25-1-57 0,-14-3 0 0,-2-1 0 16,1 0 0-16,-4-2 0 0,-1-2 0 15,-3 0 0-15,-2-4 0 0,0-1 0 0,-3-2 0 16,-5-4 0-16,3 5 0 0,-6 0 0 16,2-1 0-16,0 4 0 0,1 2 0 0,-5 2 0 15,0 1 0-15,3 3 0 0,-1 2 0 16,-1 1-348-16,12 1-187 0,-17 0-134 15,17 0-165-15,0 0 16 0,0 0 82 0,0 0-710 16,0 0-895-16</inkml:trace>
  <inkml:trace contextRef="#ctx0" brushRef="#br0" timeOffset="57527.9">8647 7597 3879 0,'0'0'-3'15,"0"0"85"-15,-2 9 53 0,2-9 56 0,0 0 40 16,0 0 19-16,0 0 4 0,0 0-6 15,0 0-13-15,-3 7-15 0,3-7-16 0,0 0-9 16,0 0-5-16,11 5-13 0,-11-5-13 16,9 2-18-16,-9-2-12 0,0 0-11 15,16 4-10-15,-16-4-13 0,0 0-7 0,16-6-10 16,-16 6-5-16,12-9-2 0,-6 3-14 16,0-1-7-16,-5-4-3 0,3-2-9 0,-2-3-4 15,-2-1-2-15,-2-2-5 0,2 1-2 16,-4-5-16-16,1 1-5 0,-1 1-7 15,-2 3 1-15,5 4-3 0,-3 1-7 16,1 1-2-16,-1 4 2 0,4 0-1 0,-1-1-9 16,1 9-2-16,-2-12 1 0,2 12 0 15,3-7 9-15,-3 7-1 0,12-3 3 0,-12 3 1 16,23 0-2-16,-23 0-1 0,28 7 2 16,-7 3 0-16,-3 0 15 0,4 7 12 0,-1 2 16 15,-3 3 15-15,0-1 26 0,-4-1 15 16,-4 0 5-16,-3-3-97 0,0-2 0 0,0 0 0 15,-3-1 0-15,-1-4 0 0,1 0 0 16,1 0 0-16,-5-2 0 0,4-2 0 16,0 1 0-16,-4-7 0 0,5 6 0 15,-5-6 0-15,0 0-313 0,0 0-297 0,0 0-164 16,9-24-104-16,-4 8 78 0,3-2-838 16,7-7-1076-16</inkml:trace>
  <inkml:trace contextRef="#ctx0" brushRef="#br0" timeOffset="57911.68">9171 7345 4385 0,'0'0'-30'0,"-14"7"57"15,11-3 48-15,3-4 64 0,0 0 42 16,-6 7 24-16,6-7 11 0,-2 7-5 16,2-7-2-16,0 0-20 0,9 9-2 15,-9-9-3-15,12 6-11 0,-1-6-25 0,-11 0-9 16,18 1-17-16,-18-1-12 0,20-5-5 15,-9 2-16-15,0-1-8 0,-4-4-4 16,2 3-7-16,0-2-10 0,-6-2-6 0,1-1-10 16,-4 3-4-16,0 7-7 0,-6-14-11 15,1 9-6-15,5 5 4 0,-20-3-6 0,6 5 0 16,-4 4-2-16,-3 4 14 0,-6 6 15 16,5 3 22-16,3 1 22 0,-5 5 27 0,10-1 12 15,-2 1-5-15,9 0-119 0,-1-7 0 16,6-1 0-16,2 2 0 0,4-2 0 15,3-3 0-15,3 3 0 0,4-3 0 16,2-2 0-16,4-4 0 0,1 2 0 0,-5-7 0 16,4-2 0-16,-5 1 0 0,0-2 0 15,0-2 0-15,-3 2 0 0,-1-3 0 0,0 2-110 16,-1 1-414-16,-10 0-160 0,11-8-222 16,-7 5 70-16,-4 3 95 0,0 0-752 0,2-10-940 15</inkml:trace>
  <inkml:trace contextRef="#ctx0" brushRef="#br0" timeOffset="58611.31">9857 7453 3932 0,'11'-1'-99'16,"-11"1"59"-16,10-6 49 0,-5 3 60 0,1 0 37 15,-1-1 30-15,6-1 30 0,-6 0 24 16,4 0 20-16,1-1 8 0,-4 1 11 16,3-3 0-16,-1 3-1 0,-3-2 0 0,4 2-7 15,-9 5-8-15,7-9-10 0,-1 4-16 16,-6 5-13-16,7-10-16 0,-3 5-16 15,-4 5-14-15,1-13-12 0,1 6-6 16,-2 7-15-16,-2-11-14 0,1 4-1 0,-5 0-14 16,1 2-13-16,-5-2-2 0,-2 4-10 15,-1 3-3-15,-6 0-9 0,-6 3-4 0,-7 6-1 16,-3 1-4-16,1 4 0 16,4 1-6-16,1 1-3 0,2-1-1 0,11-2 2 0,0 2-3 15,5-3-4-15,4 1 8 0,3 1 10 16,8-1-15-16,-3 3-8 0,11-1 0 0,11 6 0 15,5-2 0-15,5-2 0 0,-1 0 0 16,2 0 0-16,-2-1 0 0,-3-1 0 0,-2-1 0 16,-8-3 0-16,-2-1 0 0,-6 0 0 15,-1 0 0-15,-1-1 0 0,-5 1 0 16,-2-2 0-16,-4 1 0 0,-2 2 0 16,1-2 0-16,-7 2 0 0,-2-1 0 0,1 0 0 15,-4 1 0-15,-2-3 0 0,1-1 0 16,2-2 0-16,-2-1 0 0,1 0 0 0,1-3 0 15,3-1 0-15,11 0 0 0,-16-1 0 16,5-2 0-16,11 3-451 0,-9-5-540 0,9 5 76 16,0 0 96-16,7-10-887 0,3 5-1139 15</inkml:trace>
  <inkml:trace contextRef="#ctx0" brushRef="#br0" timeOffset="58910.96">10041 7738 4667 0,'11'0'78'0,"-11"0"67"16,0 0 54-16,0 0 49 0,0 0 38 15,0 0 25-15,22-5 5 0,-13 3-4 0,3-1-13 16,5-1-15-16,0 2-25 0,-2 2-18 16,2 0-19-16,3 0-23 0,-2 4-74 0,0-1-125 15,-2 3 0-15,0 1 0 0,-5 3 0 16,-2 2 0-16,-4 2 0 0,-7 0 0 0,-2 2 0 16,-4 3 0-16,-6 8 0 0,-2 0 0 15,1-2 0-15,3-6 0 0,1-4 0 0,5-3 0 16,-1-1 0-16,2-3 0 15,2-1 0-15,-1-2 0 0,4 0 0 0,0-5 0 16,0 0 0-16,18 4 0 0,-18-4 0 16,25-4 0-16,-11-1 0 0,9-1 0 0,12-3 0 15,1-2 0-15,1 0 0 0,1-2 0 16,-1 0 0-16,-4-1-858 0,-7-3-111 0,-7 3 103 16,-2 0-1004-16,4-4-1294 0</inkml:trace>
  <inkml:trace contextRef="#ctx0" brushRef="#br0" timeOffset="59232.83">10761 7200 4868 0,'-2'-9'47'16,"0"1"67"-16,0 0 44 0,2 8 47 16,-3-10 48-16,3 10 27 0,-4-6 16 0,4 6-16 15,0 0-29-15,0 0-19 0,0 0 7 16,0 0 9-16,7 25-16 0,-5-2 4 0,0 3 8 15,-4 13-236-15,0 3-8 0,1 3 0 16,-3 10 0-16,2-11 0 0,-2 1 0 0,4-2 0 16,0-4 0-16,0-3 0 0,4-6 0 15,-2-6 0-15,3-4 0 0,-1-1 0 16,4-4 0-16,0-2 0 0,1-3 0 16,5-2 0-16,3-3 0 0,0-3 0 15,0-2 0-15,2 0 0 0,2-2 0 0,-6 2 0 16,3-3 0-16,-5-1 0 0,1 3 0 15,-3-4 0-15,0 1 0 0,-4 1 0 0,3-4 0 16,-4 2 0-16,-1-4 0 0,-3 0-626 16,-2 1-362-16,0-4 95 0,-2 0-1040 0,2-3-1354 15</inkml:trace>
  <inkml:trace contextRef="#ctx0" brushRef="#br0" timeOffset="59436.88">10893 7167 5427 0,'-21'-5'45'0,"3"2"57"0,7 0 64 16,0-3 71-16,3 2 27 0,2-1 3 0,6 5-27 15,-5-13-25-15,7 6-20 0,3-2-24 16,5 1-18-16,7-3-34 0,2 3-48 0,4-1-59 16,5-1-91-16,4 3-103 0,-8 4-123 15,0-1-151-15,-4 3-167 0,0 1-200 0,1 1 61 16,-8 3 92-16,1 3-617 0,-5 2-746 15</inkml:trace>
  <inkml:trace contextRef="#ctx0" brushRef="#br0" timeOffset="59943.64">11338 7294 3902 0,'0'0'144'0,"-7"-5"19"0,3 1 34 16,4 4 21-16,-3-7 25 0,3 7 4 16,-7-6-1-16,7 6-15 0,-4-5-20 0,4 5-25 15,0 0-14-15,-3-6-5 0,3 6 2 16,0 0 1-16,0 0 3 0,0 0-5 16,7 24 2-16,-4-12 0 0,2 4-7 0,-1 1-8 15,2 4-11-15,-1 2-6 0,5 7-2 16,-2-1-28-16,-3-5-108 0,3-3 0 0,-5-3 0 15,4-1 0-15,-2-3 0 0,-1-2 0 16,-2-4 0-16,2 3 0 0,-3-2 0 0,1-2 0 16,-2-7 0-16,0 11 0 0,0-11 0 15,-3 7 0-15,-5-3 0 0,8-4 0 0,-21 3 0 16,8-1 0-16,-1 1 0 0,-1-1 0 16,-2 1 0-16,0 1 0 0,3-1 0 15,1-1 0-15,1 0 0 0,12-2 0 0,-16 4 0 16,16-4 0-16,-16 3 0 0,16-3 0 15,-9 1 0-15,9-1 0 0,0 0 0 16,0 0 0-16,0 0 0 0,29 4 0 16,-12-4 0-16,3-2 0 0,4 2 0 0,2 0 0 15,1-2 0-15,-5 2 0 0,-1 0 0 16,1-1 0-16,-6 1 0 0,-4-2 0 0,-1 2 0 16,2-1 0-16,-13 1 0 0,18 0 0 15,-18 0 0-15,13-3 0 0,-13 3 0 0,8-5-67 16,-8 0-837-16,0 5-55 0,2-10 104 15,-2 1-984-15,2-1-1264 0</inkml:trace>
  <inkml:trace contextRef="#ctx0" brushRef="#br0" timeOffset="60386.86">11618 7051 5364 0,'-9'-4'19'15,"4"0"58"-15,5 4 58 0,-11-5 41 0,11 5 18 16,-3-6-9-16,3 6-16 0,1-8-21 16,-1 8-16-16,18-10-13 0,0 7-14 0,-2-1-5 15,6 4-13-15,2 4-3 0,11 3 3 16,-3 7 9-16,-2 3 15 0,-3 5 5 16,-3 6 24-16,3 9 19 0,-6 6 11 15,-6 7 34-15,-1 1-190 0,-3 5-14 0,1-1 0 16,-5 4 0-16,4-1 0 0,0-5 0 15,-6 0 0-15,3-11 0 0,-3-5 0 0,1-1 0 16,-3-11 0-16,0-1 0 0,-1-7 0 16,-2-4 0-16,-2 1 0 0,-1-2 0 15,-4 0 0-15,0-2 0 0,-9-1 0 0,-3 1 0 16,-15 0 0-16,-5 1 0 0,0-1 0 16,-3 1 0-16,2-3 0 0,3 2 0 0,3-3 0 15,9 0 0-15,9-2 0 0,-2-3 0 16,7 3 0-16,0-3 0 0,3 1 0 15,0-1 0-15,1 1 0 0,7-3 0 0,-12 3 0 16,12-3 0-16,-8 3 0 0,8-3 0 16,-9 1 0-16,9-1 0 0,0 0 0 0,0 0 0 15,-9 2 0-15,9-2 0 0,0 0-305 16,0 0-712-16,0 0-1319 0,0 0-1733 0</inkml:trace>
  <inkml:trace contextRef="#ctx0" brushRef="#br0" timeOffset="64112.12">14466 7200 5971 0,'6'2'-294'0,"-6"-2"58"16,9 1 45-16,-9-1 58 0,0 0 45 0,0 0 49 15,10 3 41-15,-10-3 33 0,0 0 21 16,0 0 14-16,0 0 4 0,0 0 0 0,0 0 1 16,0 0-4-16,0 0-1 0,0 0-2 15,0 0 0-15,0 0-5 0,0 0-7 0,10-6-6 16,-10 6-3-16,0-9-8 0,0 9-6 16,-2-10-6-16,-4 1 2 0,2 2-6 15,-2 1-6-15,0-1-1 0,-3 1-4 0,-3 1-1 16,-1 3-3-16,-1 2-1 0,-8 0-5 15,-3 6 1-15,-7 2-3 0,2 4-5 16,-3 2 4-16,6 2-5 0,2-2 2 16,7 1 0-16,4-1-1 0,7-3 3 0,1 3 2 15,4 0 4-15,4 1 8 0,6 4 12 16,6 6 4-16,9 3 13 0,2-4 2 0,8 9 6 16,-1-2 2-16,0-1 4 0,3-1-6 15,-5 3 2-15,2-1-5 0,-9-6 2 0,-1 0-3 16,-4 0 6-16,-4 0 11 0,-5-4 7 15,-1-2 13-15,-5-4 7 0,-3 1 17 0,-1-1 25 16,-5 1 10-16,-3 0 7 16,-7-1 2-16,-4 2-4 0,-5-3-23 0,-6-1-1 15,1-3-6-15,-1-4-76 0,5-3-40 16,-1-3 0-16,-4-1 0 0,4-3 0 0,-9-3 0 16,10 2 0-16,4-2 0 0,0-1 0 15,5 1 0-15,0 0 0 0,3 0 0 0,1 0 0 16,4 1 0-16,1 2 0 0,-2-1 0 15,5-1 0-15,-1 3-211 0,6 3-137 0,-3-8-111 16,3 8-120-16,2-9-141 0,1 2-103 16,8-1 79-16,5-1-721 0,13-5-913 15</inkml:trace>
  <inkml:trace contextRef="#ctx0" brushRef="#br0" timeOffset="64351.34">14853 7472 4159 0,'0'0'113'0,"0"0"43"15,0 0 24-15,0 0 18 0,0 0 25 0,0 0 25 16,0 0 7-16,0 0-23 0,0 0-15 16,0 0-24-16,17-4-23 0,4 0-14 0,3-2-17 15,3 1-21-15,0 4-41 0,11-5-47 16,-8 5-52-16,-5-1-57 0,-3 4-68 15,-4-1-88-15,-2 1-82 0,-2 2-96 16,-1 0-112-16,-6-2-171 0,-2 4 18 0,-1-3 75 16,-4-3-468-16,0 11-543 0</inkml:trace>
  <inkml:trace contextRef="#ctx0" brushRef="#br0" timeOffset="64590.73">14866 7695 3341 0,'-12'4'237'0,"1"-1"28"0,8-1 32 0,3-2 33 16,-10 2 31-16,10-2 20 16,0 0-2-16,0 0-17 0,0 0-24 0,0 0-33 15,33 1-31-15,-17-1-26 0,7 0-25 16,4 0-20-16,2 2-23 0,0-4-26 0,-9 2-26 16,-1 0-31-16,-2 0-25 0,0-1-56 15,-6 1-16-15,-11 0 0 0,24 0-2 0,-17-2-110 16,-7 2-108-16,12-2-108 0,-12 2-151 15,0 0-170-15,7-3-222 0,-7 3 73 0,0 0 96 16,0 0-669-16,0 0-824 0</inkml:trace>
  <inkml:trace contextRef="#ctx0" brushRef="#br0" timeOffset="65456.8">16076 7386 3722 0,'-11'-1'-27'0,"11"1"49"0,0 0 33 15,0 0 42-15,-11-6 37 0,11 6 32 0,0 0 18 16,0 0 10-16,0 0 1 0,0 0 4 16,0 0-2-16,0 0-6 0,0 0-7 15,0 0-16-15,14-11-14 0,-14 11-16 16,15-7-4-16,-8 3-15 0,2 1-15 0,-9 3-1 16,13-5 2-16,-13 5-4 0,9-6-10 15,-9 6-9-15,8-3-5 0,-8 3-11 0,0 0-4 16,0 0-8-16,0 0-3 0,0 0-2 15,0 0 10-15,0 0 1 0,10 12-1 16,-12-3 18-16,0 1 7 0,-2 5 1 0,2 3 5 16,0 0 4-16,1 8-2 0,1-2 3 15,-2 4-10-15,4-1-7 0,-2-1-16 16,1 1-62-16,-1-1 0 0,2 0 0 16,-2-6 0-16,2-1 0 0,-2-2 0 0,4-3 0 15,-4-1 0-15,2 0 0 0,-2-3 0 16,0-1 0-16,0-2 0 0,0 1 0 0,0-8 0 15,-2 14 0-15,-2-8 0 0,4-6 0 16,-12 13 0-16,3-8 0 0,-2-2 0 0,-7 2 0 16,2 1 0-16,-6-1 0 0,5-2 0 15,0 0 0-15,1 1 0 0,5-2 0 0,-2-1 0 16,3 1 0-16,10-2 0 0,-13 4 0 16,13-4 0-16,-10 4 0 0,10-4 0 0,0 0 0 15,0 0 0-15,0 0 0 16,41 6 0-16,-21-6 0 0,5 0 0 0,4 0 0 15,-2 0 0-15,-1-2 0 0,-3 2 0 16,-4 0 0-16,0-1 0 0,-6 1 0 0,1-2 0 16,-3 2 0-16,-11 0 0 0,20-1 0 15,-20 1 0-15,12-3 0 0,-12 3 0 0,13 0 0 16,-13 0 0-16,0 0 0 0,12 0 0 16,-12 0 0-16,0 0 0 0,0 0 0 0,10-3 0 15,-10 3 0-15,0 0 0 0,0 0 0 16,0 0 0-16,0 0 0 0,0 0-415 0,0 0-593 15,-33 10 101-15,22-6-1086 16,-3 0-1411-16</inkml:trace>
  <inkml:trace contextRef="#ctx0" brushRef="#br0" timeOffset="69937.07">13150 2927 5081 0,'-16'1'-192'0,"0"1"54"0,0 0 22 16,5-1 37-16,11-1 52 0,-20 0 23 0,20 0 33 15,-11 0 25-15,11 0 11 0,0 0 11 16,0 0 11-16,0 0-1 0,0 0-3 15,72-8-9-15,-14 1 1 0,4-1-16 0,10 3-3 16,0-4-8-16,2 2 7 0,-3 0-16 16,-8 2-3-16,-16 2-8 0,-5-1-16 15,-9 1-22-15,-10 2-24 0,-1-2-23 16,-8 3-17-16,-1-1-35 0,-6 1-44 0,-7 0-64 16,0 0-73-16,0 0-112 0,0 0-153 15,0 0-80-15,0 0 66 0,-36-6-241 16,21 5-298-16</inkml:trace>
  <inkml:trace contextRef="#ctx0" brushRef="#br0" timeOffset="70238.65">13774 2733 2528 0,'0'0'187'16,"0"0"-5"-16,-9-5-6 0,9 5-10 15,0 0-17-15,-5-5-21 0,5 5-10 16,0 0 4-16,0 0 9 0,0 0-1 0,20 23-6 16,-4-7-10-16,3 3-6 0,1 5-9 15,-2-2-9-15,-1 6-6 0,-4-5-4 16,-3 0-1-16,-5-3 4 0,-3-2 5 16,-2 0 1-16,-4 3-4 0,-3 0-6 0,0-3-18 15,-13 7-5-15,4-5-4 0,-6 0-5 16,3-4-4-16,2-5-6 0,2-1-9 15,2-2-21-15,-3-3-23 0,5 1-48 0,2-3-46 16,-3 1-80-16,2-3-76 0,10-1-98 16,-11 3-133-16,11-3-174 0,0 0 68 0,-14 2-339 15,14-2-421-15</inkml:trace>
  <inkml:trace contextRef="#ctx0" brushRef="#br0" timeOffset="71153.39">15957 1642 2501 0,'0'0'-29'0,"0"0"43"0,8-7 25 0,-8 7 10 15,0 0 17-15,6-7 16 0,-6 7 10 16,4-8 0-16,-4 8-4 15,6-7-2-15,-6 7-5 0,1-6-4 0,-1 6 2 16,4-10 3-16,-4 10 1 0,0-11 15 16,0 11 3-16,0-10-2 0,0 3-11 0,0 7-18 15,-5-12 2-15,-3 7-17 0,2-1-7 16,-4 1-6-16,-1 3-2 0,11 2-11 16,-32 3 2-16,11 3 4 0,-1 3-9 0,-3 6 0 15,-4 1-10-15,4 1-3 0,2 2 1 16,5-4-2-16,7-1 0 0,6-1 2 15,-1-1 2-15,4 1-3 0,4-2-7 16,6 3 5-16,5 0-4 0,8 5 4 0,6 1 9 16,5-2-2-16,9 4 1 0,-10-5 2 15,1-2 0-15,-1 3-15 0,-3-3 4 16,-3 0 4-16,-7-1 10 0,-3-4 18 0,-3 1 8 16,-3-2 12-16,-2 2 18 0,-1-2 22 15,-2 0 26-15,-4-1 13 0,0 2 17 0,-6 1 4 16,1-3-11-16,-7 2-15 0,-1-3-1 15,-6 4-20-15,2-5-11 0,-7 1-9 16,2-2-8-16,-1-1-1 0,4-1-20 0,0-1-15 16,2 0-23-16,2-1-46 0,1-1-46 15,1 2-71-15,13-2-102 0,-17-2-120 0,7 1-131 16,10 1-212-16,0 0-52 0,-1-7 82 16,1 7-418-16,0 0-558 0</inkml:trace>
  <inkml:trace contextRef="#ctx0" brushRef="#br0" timeOffset="71433.95">16284 1973 2980 0,'9'-3'66'0,"-9"3"39"16,0 0 10-16,0 0 16 0,5-6 0 16,-5 6-13-16,0 0-12 0,0 0 15 0,0 0 33 15,8 14 22-15,-4-5 7 0,-2 5 7 16,0 3 10-16,2 3-7 0,-1 6-18 0,-3-3-12 15,0 0-12-15,2-1-11 16,0-2-5-16,0-2-10 0,0 0-9 0,0-5-10 16,-2-1-4-16,0-1-15 0,1-2-4 15,-2 1-10-15,2-2-3 0,-1-1-4 0,0-7-5 16,2 10-7-16,-2-10 0 0,0 9-39 16,0-9-57-16,0 0-65 0,0 0-81 15,0 0-103-15,0 0-132 0,0 0-176 0,0 0-179 16,0 0 79-16,0 0-532 0,-9-24-692 15</inkml:trace>
  <inkml:trace contextRef="#ctx0" brushRef="#br0" timeOffset="71785.92">17084 2007 3181 0,'0'0'-13'0,"0"0"59"15,11-3 33-15,-11 3 30 0,0 0 16 16,0 0-8-16,0 0-9 0,0 0-18 16,0 0-2-16,0 0 1 0,0 0 7 15,25 12-3-15,-20-3 8 0,3 1 10 0,-3 3 4 16,2-1-1-16,-4 4-3 0,3 2 3 15,-6-2 6-15,0 2 5 0,-4-1-2 0,0 2-4 16,-6-1-5-16,-1 1-11 0,-2-1-8 16,-1-4-13-16,0 1-10 0,-4-5-37 0,1 0-49 15,2-3-60-15,-2-4-96 0,1-1-131 16,3-2-155-16,13 0-223 0,-25-12-21 16,13 2 78-16,5 0-346 0,2-6-446 0</inkml:trace>
  <inkml:trace contextRef="#ctx0" brushRef="#br0" timeOffset="72543.87">16868 1819 2668 0,'-17'-2'61'0,"17"2"51"0,0 0 48 0,0 0 42 16,0 0 34-16,0 0 28 0,-8-5 19 15,8 5 32-15,0 0 8 0,47-10-11 0,-6 0-23 16,16 3-30-16,3-2-29 0,1 0-17 15,0 2-28-15,-2-1-15 0,-10 5-16 16,-1-2-17-16,-5 1-13 0,-3-1-16 0,-12 3-12 16,-6 0-15-16,-8 1-9 15,0 1-20-15,-3-2-22 0,-11 2-36 0,16 0-39 16,-16 0-45-16,0 0-70 0,0 0-104 16,6 7-111-16,-6-7-142 0,-27 13-194 0,6-7-69 15,-12 4 86-15,-1 1-494 0,4 1-654 16</inkml:trace>
  <inkml:trace contextRef="#ctx0" brushRef="#br0" timeOffset="72852.31">17000 2056 3310 0,'-12'4'39'0,"4"0"42"0,3-1 41 15,5-3 39-15,-8 4 52 0,8-4 45 16,0 0 34-16,0 0 4 0,0 0-14 0,0 0 10 15,0 0 15-15,23 5-6 0,4-5-24 16,16-3-20-16,7 1-26 0,11-4-25 0,2 1-21 16,2 1-19-16,-4-3-13 0,-14 3-18 15,-3 3-16-15,-11-1-15 0,-11 0-14 0,-3 2-10 16,-6-2-13-16,1 2-7 0,-14 0-12 16,17 0-3-16,-17 0-31 0,0 0-14 15,8 4 0-15,-8-4 0 0,0 0 0 0,0 0-89 16,0 0-82-16,-18 10-78 15,18-10-90-15,-5 4-84 0,5-4-128 0,0 0-205 16,0 0-82-16,0 0 86 0,0 0-616 16,0-21-823-16</inkml:trace>
  <inkml:trace contextRef="#ctx0" brushRef="#br0" timeOffset="73695.05">18345 1488 3372 0,'-9'1'-155'16,"9"-1"75"-16,-7 6 58 0,7-6 59 0,0 0 54 15,0 0 45-15,0 0 24 0,0 0 15 0,0 0 16 16,-19-7 8-16,19 7-3 15,0 0 1-15,0-12-11 0,0 12-9 0,4-12-15 16,-4 12-12-16,7-10-23 0,-3 5-14 16,4 0-11-16,0-1-21 0,-8 6-8 15,16-3-9-15,-4 3-5 0,-12 0-6 0,28 5-6 16,-12 0-5-16,-1 2-4 0,0 1-8 16,-4 1-4-16,3 5 3 0,-3-2-6 0,-3 0-4 15,-3 2 5-15,2 1-3 0,-5 1 0 16,-2-3 14-16,-4 5 9 0,-4-2 9 15,-2 5 2-15,-4 3 4 0,-2-5 7 16,3-2 9-16,-1-3 8 0,3 0-7 16,2-2-2-16,2-4-1 0,0-1 3 0,1 2-2 15,3-4-2-15,-1 0 2 0,4-5-10 16,-2 8-1-16,2-8-10 0,2 11-5 0,4-4-3 16,1 0-2-16,4 1-6 0,7 4-3 15,-4 0-9-15,6 0-1 0,3 5 1 16,-5-2-7-16,-2-2-3 0,-5 2-3 0,3-1-1 15,-5-4-1-15,0 2 1 0,-4-4 3 16,-1 3 4-16,-2 0 13 0,-2-4 21 0,-2 0 14 16,-7 4 9-16,2-2-2 15,-4-1 2-15,-1 0-7 0,-5 1-40 0,2-2-28 0,-6 0 0 16,4-2 0-16,-3-2 0 0,7-3 0 16,-3 0 0-16,-2-1-80 0,4-1-207 15,0-3-106-15,4 2-116 0,0-3-144 16,5 1-219-16,1-2 48 0,2 2 92 0,2 5-574 15,4-12-765-15</inkml:trace>
  <inkml:trace contextRef="#ctx0" brushRef="#br0" timeOffset="73972.1">18779 1944 3494 0,'0'0'4'0,"0"0"56"16,0 0 35-16,13-3 20 0,-13 3 11 0,0 0 7 16,0 0 0-16,21 5-9 0,-16-2-5 15,3 5-4-15,-3-2-2 0,0 2-2 0,1 3-10 16,-3-1-6-16,-1 4-5 0,-2-2-5 16,0 5-4-16,-2 0-5 0,-3 2-6 15,-4 0-7-15,-2-2-3 0,0-1-4 0,-1-3-6 16,-1 1-22-16,2-5-38 0,1-3-56 15,1-1-98-15,1-1-122 0,8-4-165 16,0 0-234-16,-21-14 9 0,19 6 73 16,4-5-301-16,4-5-384 0</inkml:trace>
  <inkml:trace contextRef="#ctx0" brushRef="#br0" timeOffset="74326.87">19199 1583 2573 0,'-11'0'72'0,"11"0"42"15,0 0 16-15,-18-2 19 16,18 2 15-16,0 0 6 0,0 0 1 0,-5-5-12 16,5 5-14-16,0 0-18 0,0 0-12 15,30-9-14-15,-14 7-17 0,3 2-16 0,0 0-8 16,0 4-8-16,-4-1-9 0,1 2 0 15,-1 7-3-15,-3 2-1 0,-5 2 18 16,2 2 19-16,-3 3 13 0,-4 3 19 0,0 0 12 16,-2 1-1-16,-2 0 6 0,-2-1 4 15,0-2-9-15,2 1-17 0,-1-6-6 0,-1 3-7 16,2-5-4-16,0 0-17 0,-1 0 0 16,3-5-7-16,-3-1-10 0,1-2-29 15,0 1-40-15,2-8-64 0,0 10-95 16,0-10-131-16,0 0-155 0,0 7-215 0,0-7-47 15,0 0 78-15,0 0-416 0,0 0-535 16</inkml:trace>
  <inkml:trace contextRef="#ctx0" brushRef="#br0" timeOffset="74504.22">19268 1908 3087 0,'-13'0'108'0,"13"0"59"15,-24 0 45-15,24 0 38 0,-13 0 25 16,13 0 12-16,0 0 4 0,0 0-14 15,-9-3-23-15,9 3-16 0,0 0-35 16,0 0-8-16,0 0-52 0,47-13-80 16,-24 10-84-16,2-2-97 0,11-2-121 0,-7 4-136 15,-2-2-161-15,-7 3-216 0,1-2 80 0,-1 1-463 16,0 2-603-16</inkml:trace>
  <inkml:trace contextRef="#ctx0" brushRef="#br0" timeOffset="74784.48">19660 1922 3276 0,'0'0'131'0,"0"0"28"0,-15 2 15 16,15-2 21-16,0 0 21 0,0 0 16 16,0 0-3-16,0 0-14 0,23 13-17 15,-12-8-18-15,-1 2-13 0,2 4-13 0,-3-3-13 16,-2 2-11-16,1 1-9 0,-4-1-15 15,-4 1-2-15,0 2-3 0,-1 1-9 0,-8 0-15 16,0 2 2-16,-2 0-12 0,-7-1-4 16,-5 1-10-16,3-2-24 0,2-3-41 0,5-4-54 15,-2 2-62-15,-2-4-69 0,5-1-88 16,3-4-92-16,9 0-109 0,-20-7-167 16,15 0-78-16,-1-4 80 0,6-2-405 0,2-4-527 15</inkml:trace>
  <inkml:trace contextRef="#ctx0" brushRef="#br0" timeOffset="75085.05">20033 1555 3017 0,'-2'-7'124'0,"2"7"64"0,0-12 20 0,0 12 15 16,5-6 7-16,-5 6-18 0,0 0-28 15,0 0-22-15,0 0 9 0,0 0 18 16,0 0-4-16,11 32-9 0,-7-10 21 16,1 11 10-16,-3 1-10 0,2 2-2 15,-1-2-11-15,-1 3-9 0,-2-8-9 0,0-4-14 0,-2-1-15 16,2-3-13-16,-3-1-13 16,1-2-11-16,0-1-8 0,2-3-8 0,-2-3-18 15,4-2-28-15,-2 0-56 0,0-2-62 16,0-7-88-16,4 6-148 0,-4-6-173 15,8 0-194-15,-8 0-170 0,17-8 90 0,-5 1-640 16,3-7-854-16</inkml:trace>
  <inkml:trace contextRef="#ctx0" brushRef="#br0" timeOffset="75467.77">20544 1608 3759 0,'-7'2'-74'0,"7"-2"36"16,-18 9 48-16,9-3 45 0,0 4 35 15,-3 6 35-15,3 1 20 0,-1 4 6 16,2-1 10-16,-1 9 4 0,3-5 18 0,4-3 8 16,2-2-6-16,2 0 7 15,4-2 18-15,-1 0 3 0,7 0-9 0,1-1-4 0,5-3-10 16,0-2-25-16,11-1-14 15,-2-5-11-15,-2-2-17 0,1-3-14 0,1-3-10 16,-3 0-5-16,3-2-11 0,3-6-1 16,-3-2-9-16,-2-2-8 0,-4-5-1 0,-4-4-1 15,1-2-3-15,-7-3-7 0,-2 0-11 16,-4 3-4-16,-8 6-8 0,1 1-9 16,-9 2-7-16,-2 2-7 0,-5 4 1 0,-5 2-2 15,-2 6-27-15,0 1-31 16,-8 4-59-16,-8 3-64 0,4 2-114 0,-3 2-145 15,4-2-241-15,-5 3-217 0,7-3 95 16,5-2 85-16,6-3-563 0,5 1-735 0</inkml:trace>
  <inkml:trace contextRef="#ctx0" brushRef="#br0" timeOffset="76454.38">16209 2906 3219 0,'0'0'-90'0,"0"0"62"15,0 0 51-15,0 0 45 0,0 0 44 0,0 0 44 16,0 0 30-16,0 0 12 0,0 0 5 16,0 0-6-16,0 0-13 0,0 0-11 0,0 0-11 15,0 0-13-15,0 0-7 16,0 0-7-16,0 0-5 0,0 0-9 0,0 0-15 16,0 0-11-16,0 0-13 0,-10-17-11 15,5 11-6-15,-2 0-11 0,-4-1-5 16,-2-1 0-16,0 1-7 0,-8 0-9 0,0 0-5 15,-2 4-5-15,-4-1-4 0,1 2-6 16,0 4 4-16,-13 2-4 0,1 2-3 0,0 5-1 16,4 1-2-16,1 1 0 0,1 5-1 15,5-2-1-15,4 2 0 0,10 0-3 16,3-2-17-16,6 1 3 0,4-1 3 0,4 1 1 16,10 11 2-16,4-5-2 0,6 5 3 15,2-6 1-15,8 7 2 0,-5-6-2 0,0-3 1 16,-2 1 7-16,-4-3 8 15,-7-2 9-15,-2-1 6 0,-3-1 1 0,-2-2 12 16,0-1 27-16,-4 2 32 0,-3-3 27 16,0-1 17-16,-2 1 8 0,-4 1 7 15,3-3-5-15,-10 2-5 0,0 1-11 0,-4-3-11 16,-6 1-14-16,0-1-10 0,-4-2-9 16,-2-1-14-16,3-3-27 0,-3-2-45 0,2-4-69 15,1 1-79-15,0-3-105 16,4 1-136-16,6 0-160 0,3 0-176 0,6 1-146 0,-3-2 90 15,8 1-699-15,0 5-920 16</inkml:trace>
  <inkml:trace contextRef="#ctx0" brushRef="#br0" timeOffset="76783.03">16106 3296 3768 0,'0'0'-8'15,"0"0"89"-15,11-4 46 0,-11 4 38 16,0 0 20-16,0 0 9 0,0 0-7 0,0 0-13 15,14-4-23-15,-14 4-14 0,0 0-10 16,0 0-17-16,19 6-8 0,-13-4-11 0,1 4-7 16,3 3 6-16,-5-3-4 0,2 5-2 15,-2 3 23-15,-3-3 55 0,-2 5 11 0,-4 1-2 16,-4 0 9-16,-1 4 5 0,-6 5 4 16,1-1-3-16,1-6-10 0,3-3-19 15,5-5-10-15,-1 0-11 0,2-2-8 16,2-2-15-16,1-2-67 0,1-5-46 15,0 10 0-15,0-10 0 0,0 0 0 0,14 5 0 16,-2-5 0-16,-12 0 0 0,31-2 0 16,-13 0 0-16,2-1 0 0,-2-1 0 0,3 1 0 15,-1 0-293-15,-2 1-206 0,0-3-143 16,0 0-219-16,-4 1 4 0,-1-1 90 0,3-2-686 16,-5 1-902-16</inkml:trace>
  <inkml:trace contextRef="#ctx0" brushRef="#br0" timeOffset="76999.18">17036 3138 4184 0,'-13'1'242'0,"13"-1"-19"0,0 0-8 16,0 0-11-16,0 0-10 0,0 0-21 15,0 0-15-15,0 0-18 0,0 0-20 0,0 0-51 16,0 0-61-16,52 0-73 0,-29-3-94 16,-1 3-104-16,-4-4-109 0,0 4-140 15,-1-1-208-15,-4-3 67 0,-4 2-431 16,-9 2-554-16</inkml:trace>
  <inkml:trace contextRef="#ctx0" brushRef="#br0" timeOffset="77235.28">17082 3288 3128 0,'-12'4'113'0,"2"0"42"16,3 0 18-16,7-4 22 0,-10 4 20 15,10-4-18-15,0 0-8 0,0 0-9 0,0 0-12 16,0 0-9-16,30 10-23 16,-8-10-14-16,-1 2-11 0,-3-2-16 15,4 0-12-15,-3 0-25 0,-2 0-14 0,-2 0-7 16,-4-2 2-16,-11 2-15 0,24 0-13 15,-24 0-30-15,16 2-30 0,-16-2-68 0,14 0-81 16,-14 0-105-16,13-2-134 0,-8 1-211 16,6-3-5-16,-6 1 74 0,-5 3-315 0,20-7-377 15</inkml:trace>
  <inkml:trace contextRef="#ctx0" brushRef="#br0" timeOffset="77782.39">18200 2981 2486 0,'1'-15'35'0,"-1"8"34"0,0 7 22 0,4-11 4 15,0 6 13-15,-4 5-2 0,10-11-5 0,-5 6-15 16,3 1-9-16,1 1-14 16,-9 3-1-16,21-4-6 0,-21 4-10 0,22 5 2 15,-11 2 3-15,-4 0 5 0,1 6 15 16,0 0 17-16,-5 3 19 0,-3 2 1 16,-1 4 15-16,-3 1 9 0,0 1 5 0,-2 7-4 15,-2 1-3-15,7-6-12 0,-1-4-4 16,2-3-6-16,2 0-1 0,-1-2-6 0,7-1-6 15,-2 1-8-15,3-5-5 0,1-2-10 16,2-1-4-16,-1-4-9 0,-2 0-2 16,1-3-3-16,-10-2 13 0,17 0 16 15,-17 0 43-15,16-7 42 0,-15 0 14 16,-1-1-2-16,0-3 8 0,-8-3 8 0,-7-10-6 16,-8 1-5-16,-7-7-7 0,-8 1 0 15,-6 4-4-15,4 2 8 0,-2-1-55 0,12 7-127 16,-1-1 0-16,4 3 0 0,6 3 0 15,8 2 0-15,2 1 0 0,3-1 0 0,2 1 0 16,8 1 0-16,6-4 0 0,5 0 0 16,6 0 0-16,11-2 0 0,6 4 0 0,-4 2 0 15,4 1 0-15,2 2 0 0,1 5-573 16,6-2-258-16,-6 4-114 0,6-1 105 16,-4 1-861-16,-3 1-1136 0</inkml:trace>
  <inkml:trace contextRef="#ctx0" brushRef="#br0" timeOffset="78024.73">18790 3089 4384 0,'-8'2'-92'0,"8"-2"49"0,-9 4 27 16,9-4 20-16,0 0 27 0,0 0 57 16,-4 10 37-16,4-10 16 0,6 14 12 15,-2-5 8-15,-1 6-5 0,3-3-4 0,-2 3-9 16,-1 2 16-16,-3 1-4 0,0-2 14 15,-1 2-6-15,-3 4-12 0,-2-3-1 0,-3 1-13 16,1-1-13-16,-9 4-14 16,1-4-10-16,0 1-28 0,-2-6-51 0,5-2-69 15,1-2-84-15,-1-2-112 0,4-2-161 16,-1-3-189-16,4-1-214 0,6-2 77 0,0 0 79 16,-11-11-465-16,11 11-586 0</inkml:trace>
  <inkml:trace contextRef="#ctx0" brushRef="#br0" timeOffset="78347.06">19133 2939 3371 0,'0'0'152'0,"-2"-9"35"16,2 9 36-16,0 0 36 0,2-9 14 15,-2 9-9-15,0 0-31 0,0 0-33 0,0 0-12 16,0 0-3-16,0 0 0 0,0 0 1 16,3 36-7-16,-1-15 7 0,3 5 13 0,-3 10 5 15,-1 0-8-15,1 0-14 0,-2-5-14 16,0-4-13-16,0-1-10 0,-2-2-13 16,2 0-11-16,0-5-15 0,-1-4-8 0,1-1-11 15,0 0-10-15,0-4-27 0,0-2-50 16,1 2-4-16,-1-10-80 0,0 10-105 0,0-10-124 15,8 2-146-15,-8-2-161 16,0 0-206-16,0 0-6 0,21-12 89 0,-10 1-659 16,2-1-853-16</inkml:trace>
  <inkml:trace contextRef="#ctx0" brushRef="#br0" timeOffset="78687.83">19525 3042 3817 0,'0'0'16'0,"-13"-4"34"16,13 4 39-16,0 0 63 0,0 0 43 16,-23 10 30-16,18-1 20 15,-6 3 13-15,4 1 16 0,3 3 11 0,1-1 11 16,-1 3-1-16,4-4-9 0,0 3-18 16,4-1-20-16,-1 2-16 0,3-2-16 0,3-1-15 15,3 1-19-15,1-3-17 0,1-5-15 16,3 3-104-16,-2-6-46 0,2 0 0 0,0-2 0 15,-2-3 0-15,1 0 0 0,-3-3 0 16,-3 0 0-16,1-2 0 0,-2-2 0 0,0 0 0 16,-4-7 0-16,1 0 0 0,-4 0 0 15,-4 1 0-15,2-1 0 0,-4 2 0 0,0 2 0 16,-2 0 0-16,-1 1 0 16,-5 2 0-16,3 2 0 0,-5 0-88 0,1 3-287 15,1 0-133-15,-1 2-184 0,1-4-219 16,3 3 82-16,9 1 87 0,0 0-634 15,0 0-830-15</inkml:trace>
  <inkml:trace contextRef="#ctx0" brushRef="#br0" timeOffset="78932.87">19753 3309 4038 0,'0'0'64'0,"16"2"59"15,-9 1 62-15,3 0 53 0,0 3 34 16,1 1 29-16,-2 3 11 0,1 0 3 15,0 2 1-15,-3 2-9 0,0-1-16 16,-4 3-8-16,-3-2-15 0,0 1-16 0,-3 2-22 16,-6 0-17-16,2 0-30 0,-8 8-183 15,-1-5 0-15,-5-2 0 0,-3-2 0 0,5-3 0 16,-5-5 0-16,8 0 0 0,-2-2 0 16,5-3-34-16,1-1-456 0,1-4-209 0,11 2-244 15,-14-12 77-15,11 2 93 16,5-2-719-16,-1-3-938 0</inkml:trace>
  <inkml:trace contextRef="#ctx0" brushRef="#br0" timeOffset="79402.92">20428 2971 4065 0,'3'-5'13'0,"-3"5"70"16,5-7 36-16,-5 7 33 0,0 0 15 16,0 0-3-16,0 0-10 0,0 0-17 0,0 0 29 15,0 0 53-15,6 28 9 0,-6-8 9 16,0 6 3-16,-2 12-5 0,2 0-11 15,-2 1-11-15,2-2-18 0,0 1-15 0,0-9-13 16,0-3-20-16,-2 0-12 0,-1-4-16 16,3-3-10-16,-2-2-17 0,2-3-43 15,0-2-59-15,0-2-73 0,0-3-87 0,0-7-153 16,2 9-193-16,-2-9-228 0,0 0-138 16,0 0 94-16,22-16-740 0,-10 4-973 0</inkml:trace>
  <inkml:trace contextRef="#ctx0" brushRef="#br0" timeOffset="79731.8">20733 3078 4483 0,'0'0'57'0,"0"-7"61"0,0 7 49 16,-2-9 41-16,2 9 31 0,0 0 10 0,2-9-18 16,-2 9-28-16,10-7-21 0,-3 5-17 15,-7 2-22-15,25-2-16 0,-10 4-18 16,1 0-8-16,-2 3-11 0,4 6-9 0,-3 1-7 15,-6 3-1-15,-1 5-5 0,-8-4 16 16,0 8 21-16,-8 5 12 0,-7 3 21 0,-2-1 15 16,-2-4 8-16,3-1 3 0,2-3-63 15,0-5-101-15,5-4 0 0,-1-2 0 16,7-4 0-16,-2-1 0 0,3 1 0 16,0-3 0-16,2-5 0 0,4 11 0 0,4-8 0 15,3 1 0-15,9-2 0 0,-4 0 0 16,6-1 0-16,-3 1 0 0,1-2 0 0,4 2 0 15,-3-1 0-15,-3 1-286 0,2-1-399 16,-6-1-169-16,0 0-46 0,-1 0 93 16,1 0-778-16,-14 0-1025 0</inkml:trace>
  <inkml:trace contextRef="#ctx0" brushRef="#br0" timeOffset="79969.25">21281 3405 4186 0,'0'0'45'0,"0"0"70"0,0 0 31 16,-14 0 17-16,14 0 34 0,0 0 51 0,0 0 36 16,3 14 12-16,-3-14-11 0,11 13-18 15,-1 0-15-15,-4-2-12 0,1 3-21 0,-1 1-17 16,-2 3-12-16,-2 0-19 0,-2 2-11 16,-2-4-14-16,-6 5-13 0,-6 7-14 0,0-4-14 15,-6-2-83-15,-2-3-22 0,-5-2 0 16,-1-4-86-16,3-2-141 0,2-4-98 15,0-2-135-15,0-4-160 0,4-2-217 0,2-2 15 16,2-4 87-16,5-4-652 16,0-3-841-16</inkml:trace>
  <inkml:trace contextRef="#ctx0" brushRef="#br0" timeOffset="80266.62">21762 2910 4178 0,'3'-11'162'0,"-3"3"40"0,2 0 34 16,-2 8 18-16,2-8-13 0,-2 8-26 16,0 0-38-16,0 0-11 0,0 0-2 15,0 0-7-15,15 19-11 0,-11-3-6 16,0 9 9-16,4 10 14 0,-3 1-5 0,-1 3-30 15,0 0-9-15,-4-1-10 0,1-2-11 16,-2-5-6-16,-3-7-15 0,0 2-29 0,0-4-50 16,3-5-60-16,-1-1-65 0,0-3-72 15,2-3-87-15,2-3-133 0,0-1-156 0,-2-6-184 16,7 4-22-16,-7-4 79 0,0 0-545 16,27-13-709-16</inkml:trace>
  <inkml:trace contextRef="#ctx0" brushRef="#br0" timeOffset="80680.58">22127 2952 3219 0,'2'-9'7'0,"-2"-1"80"15,2 2 58-15,0-1 18 0,4 3 16 16,-3-1 6-16,5 2-16 0,-3-2-15 16,7 3-18-16,-1 0-12 0,1 3-15 0,-12 1-11 15,26 0-9-15,-12 3-13 0,1 3-4 16,-1 1-5-16,-3 1-4 0,0 0-3 0,-3 1-5 15,-2 0-5-15,-1 2 3 16,-3 0 6-16,2-2 10 0,-4 3 15 0,-2 0-3 0,0 0 5 16,0-2 0-16,0 2 4 15,1-2-1-15,-1 1 7 0,0-2 7 16,-2 1 7-16,4-2-4 0,0 1-1 0,0 1-1 16,0-2 6-16,6 3-4 0,-3 1-4 15,3 0 2-15,1 3 1 0,4-3-1 0,0 4-4 16,-2-1-5-16,3 1-4 0,-7-5-1 15,3 3-10-15,-3-1-2 0,2-4-3 0,-3 2-4 16,-3 1-5-16,1-3-1 0,-2-1-5 16,-2 0-2-16,-3 1-55 0,-3-1-3 0,-5 1 0 15,0 0 0-15,-9-2 0 0,1 0 0 16,-4-3 0-16,-2-2-122 0,3 2-100 16,-1-2-90-16,4-1-122 0,3-1-155 15,-2-1-196-15,7-3-49 0,1 2 82 16,12 2-656-16,-11-5-861 0</inkml:trace>
  <inkml:trace contextRef="#ctx0" brushRef="#br0" timeOffset="80896.84">22527 3396 3689 0,'12'0'31'0,"-12"0"66"0,14 0 59 16,-14 0 66-16,12 4 55 0,-12-4 43 15,8 5 13-15,-8-5-7 0,5 11-17 0,-5-3-25 16,0 0-22-16,-1 5-23 15,-7 0-23-15,1 4-19 0,-11 7-22 0,-1-2-15 0,-1 3-30 16,-7-5-44-16,0 1-66 16,-4-2-83-16,5-1-91 0,-5 0-105 0,3-3-121 15,4-6-169-15,2-2-199 0,7-4-52 16,2-3 88-16,2 0-602 0,11 0-772 16</inkml:trace>
  <inkml:trace contextRef="#ctx0" brushRef="#br0" timeOffset="81497.15">22833 2874 3606 0,'9'-7'-28'0,"-4"2"39"0,1-1 30 0,-3 1 34 0,-3 5 36 16,8-7 15-16,-8 7-1 15,0 0-13-15,6-5-20 0,-6 5-6 0,0 0 17 16,10 14 18-16,-9 0 20 0,3 2 14 16,0 9 15-16,-2 12 16 0,-2 3 18 0,1 3 4 15,-1 0 16-15,0-2 3 0,0 2-5 16,2-4-4-16,-2-1-18 0,2-9-16 16,1-5-12-16,-1-5-20 0,0-2-14 0,-2-3-12 15,0-3-14-15,2 0-9 0,-2-1-6 16,1-1-8-16,-1-1-17 0,0-8-19 15,0 9-72-15,0-9-80 0,2 3-79 16,-2-3-111-16,0 0-138 0,0 0-174 0,0 0-235 16,11-23 12-16,-7 9 94 0,2 0-641 15,2-1-825-15</inkml:trace>
  <inkml:trace contextRef="#ctx0" brushRef="#br0" timeOffset="81846.75">23493 2949 3772 0,'0'0'44'0,"-7"-12"35"0,7 12 0 0,0 0 8 0,-5-5 8 15,5 5 23-15,0 0 26 0,-17 13 10 16,8-1 23-16,-8 11 9 0,-5 6 29 16,-2 7 30-16,1 1 17 0,2 3 1 15,0 0-7-15,8-6-7 0,0-2-9 16,4-1-16-16,4-5-8 0,1-5-6 0,4-3-14 15,0 0-9-15,4-3-3 0,1-1-8 16,8-1-43-16,-2-6-133 0,4 0 0 0,2-2 0 16,2-1 0-16,2-4 0 0,0-2 0 15,-2 0 0-15,0-1 0 0,-3-1 0 0,-2-1 0 16,-2-2 0-16,-1 1 0 0,-5-3 0 16,-2 1 0-16,-3-2 0 0,-1 10 0 15,-5-13 0-15,-1 6 0 0,-5 2 0 0,-1 2 0 16,-1 1 0-16,-2 0 0 0,-4 4-266 15,0-2-174-15,0 3-132 0,4-1-182 16,0-2-123-16,3 2 84 0,4 0-734 16,8-2-971-16</inkml:trace>
  <inkml:trace contextRef="#ctx0" brushRef="#br0" timeOffset="82099.23">23683 3389 4298 0,'0'0'92'0,"0"0"36"0,0 0 23 0,0 0 37 16,8 7 27-16,-8-7 23 0,3 7 10 15,4 1-1-15,-3 0-6 0,-1 1-5 0,3 2-15 16,-4 1-17-16,-1 4-10 0,-1-1-15 16,-1 2-11-16,-7 3-13 0,3 0-14 0,-6-2-12 15,-5 7-11-15,-5-1-13 0,-4-6-17 16,0 1-40-16,-1-3-53 0,-3-4-60 15,6-3-83-15,4-2-89 0,4-5-123 0,1-2-167 16,5-1-194-16,2-3-133 0,1-4 79 16,2-2-701-16,8-2-924 0</inkml:trace>
  <inkml:trace contextRef="#ctx0" brushRef="#br0" timeOffset="82515.13">24148 3030 4097 0,'-4'-7'0'0,"4"-2"45"0,0 1 38 0,2 0 42 16,2-2 41-16,-1 0 23 0,6 2 3 16,2-3-4-16,2 0-8 0,4 0 5 0,3 2-10 15,-2 1-6-15,4 1-15 0,-4 4-17 16,0-1-11-16,-1 6-7 0,2 0-12 0,0 1-5 15,-4 4-13-15,2 3-3 0,-2 4 3 16,-1-1 15-16,-7 8 0 0,-3 0 7 16,-4 3 18-16,-7 8 23 0,-4 2 27 15,-13 5 18-15,0-4 7 0,0-5 4 16,4-5-208-16,3 0 0 0,-3-4 0 0,7-3 0 16,4-6 0-16,1 0 0 0,0-5 0 15,5 1 0-15,-1-3 0 0,4-5 0 0,-6 11 0 16,6-11 0-16,0 8 0 0,0-8 0 15,6 8 0-15,-6-8 0 0,11 8 0 0,-1-7 0 16,1 1 0-16,0 0 0 16,5-2 0-16,2-2 0 0,2 0 0 0,5-1 0 15,-2-3 0-15,11-1 0 0,-2-2-757 16,-5 0-248-16,-5 2 100 0,-2 2-974 0,1-2-1302 16</inkml:trace>
  <inkml:trace contextRef="#ctx0" brushRef="#br0" timeOffset="82863.5">24931 3030 4855 0,'0'0'-86'0,"-6"-11"50"0,6 11 20 0,-8-5 14 15,8 5 55-15,0 0 76 0,0 0 49 16,-12 17 24-16,5-6 8 0,2 4 23 0,-1 1 13 15,0 4-5-15,5-2-3 0,-1-1-7 16,2 3-2-16,3 1-13 0,3-1-13 0,1-1-10 16,5-2-16-16,3-3-9 0,1-3-14 15,2 0-14-15,4-4-105 0,1-2-35 16,-3-3 0-16,-1-2 0 0,3-2 0 0,0-3 0 16,-6 0 0-16,3-6 0 0,-4 0 0 15,-1-3 0-15,-5-1 0 0,-4-4 0 16,-1 1 0-16,-4-1 0 0,-4-1 0 15,-7 1 0-15,-8-3 0 0,-12 5 0 0,-3 5 0 16,-4 3-120-16,-4 5-508 0,0 1-253 16,10 3-40-16,3 1 101 0,6 1-820 0,7 0-1077 15</inkml:trace>
  <inkml:trace contextRef="#ctx0" brushRef="#br0" timeOffset="84544.92">15812 7088 1647 0,'0'0'309'0,"0"-10"-56"0,0 10-71 15,0-7-63-15,0 7-35 0,0 0-4 16,0 0 21-16,-7 19 23 0,0 9 33 0,-4 11 21 16,-7 12 18-16,3 13 14 0,-8 23 8 15,0 0-7-15,2 1-10 0,4-18-12 0,1 0-15 16,5-8 4-16,0-3-6 0,-1-4-12 15,9-13-4-15,-5-6-12 0,4-3-11 0,1-9-7 16,-2-5-9-16,3-4-10 0,0-5-4 16,2 1-5-16,-1-2-8 0,1-1-17 15,-2-3-8-15,2-5-42 0,-4 5-54 16,4-5-65-16,0 0-98 0,0 0-129 0,0 0-155 16,-9-22-224-16,5 12 15 0,2-1 74 15,2 0-494-15,0-3-576 0</inkml:trace>
  <inkml:trace contextRef="#ctx0" brushRef="#br0" timeOffset="85320.77">15887 6961 3236 0,'-16'-7'-9'16,"4"0"1"-16,2 4 10 0,0-1 31 16,5 0 43-16,5 4 34 0,-11-3 13 15,7-1-1-15,4 4-11 0,0 0-8 0,0 0-17 16,0 0-6-16,22-11-5 0,5 10-9 16,15-1-9-16,7-3-6 0,20 1-4 15,4 1-8-15,6-2 3 0,7 0-6 16,23-2-5-16,3 2-3 0,0 1-2 0,1-1-2 15,-28 5-3-15,-1-2-5 0,-5 2-1 16,-15 2 1-16,-15-1-8 0,-6-1-1 0,-13 2-4 16,-5 2 3-16,-6-2-1 0,-5 1 13 15,-3 2 9-15,-4 1 11 0,-1 2 12 0,-5 2 10 16,-1 2 7-16,-1 10 5 0,-9 13 8 16,-1 13 7-16,-3 7 7 0,2 3 12 0,-6 6 11 15,3 7 8-15,-2 19 7 0,6-17-5 16,0-1-2-16,2 0 2 0,4-3 2 0,-1-2-9 15,4 0 12-15,0-4-22 16,2-6-3-16,0-14-14 0,2-6-2 0,-2-7-10 16,2-6-6-16,-2-6-2 0,0-2 4 15,0-3 19-15,2-2 26 0,-4-1 25 0,2-3 10 16,0-7-15-16,-2 8-17 0,2-8-13 16,0 0-46-16,-15-1-66 0,15 1 0 0,-23-9 0 15,6 4 0-15,-4-1 0 0,0 3 0 16,-6 0 0-16,-1 1 0 0,-14 2 0 15,0-1 0-15,-5 1 0 0,-14 3 0 0,-4-1 0 16,-2-1 0-16,-4 2 0 0,-4 1 0 16,-4-2 0-16,2 2 0 0,-6 1 0 0,3-2 0 15,4-1 0-15,10-1 0 0,1 1 0 16,19 0 0-16,2 0 0 0,4-2 0 16,7 1 0-16,8-1 0 0,5 0 0 15,4 2 0-15,3-4 0 0,0 2 0 0,13 0 0 16,-23 0 0-16,23 0 0 0,-15 2 0 15,15-2 0-15,-15 2 0 0,15-2 0 0,-14 0 0 16,14 0 0-16,0 0 0 0,-13 2 0 16,13-2 0-16,0 0 0 0,0 0 0 0,0 0 0 15,-17 0 0-15,17 0 0 0,0 0 0 16,0 0 0-16,0 0 0 0,0 0 0 0,-15-2 0 16,15 2 0-16,0 0 0 0,0 0 0 15,0 0 0-15,0 0 0 0,-8 6 0 16,8-6-993-16,0 0 53 15,0 0 95-15,0 0-996 0,0 0-1267 0</inkml:trace>
  <inkml:trace contextRef="#ctx0" brushRef="#br0" timeOffset="94970.74">16436 7882 1056 0,'0'0'433'0,"0"0"-96"0,0 0-70 16,0 0-41-16,0 0-32 15,0 0-28-15,0 0-17 0,0 0-24 0,0 0 5 16,0 0-23-16,0 0-8 0,0 0-5 16,11 1-8-16,-11-1-4 0,0 0 1 0,0 0 11 15,0 0 3-15,0 0 12 0,0 0 10 16,0 0 9-16,0 0 7 0,0 0 4 16,0 0 1-16,0 0 0 0,0 0-6 0,0 0-4 15,0 0-15-15,0 0-7 0,0 0-14 16,0 0-5-16,0 0-15 0,0 0-7 0,0 0-11 15,0 0-2-15,0 0-5 16,0 0-4-16,0 0 0 0,0 0-2 0,0 0 1 16,0 0 5-16,0 0 2 0,0 0 2 15,0 0-4-15,0 0 0 0,0 0 0 0,0 0-2 16,0 0-1-16,0 0-7 0,0 0 5 16,0 0-4-16,0 0 5 0,0 0-1 0,0 0-7 15,0 0 2-15,0 0-1 0,0 0 0 16,0 0 9-16,0 0 8 0,0 0-7 0,0 0 6 15,0 0 7-15,0 0 8 0,0 0-7 16,0 0 1-16,0 0 9 0,0 0-5 0,0 0-1 16,0 0-5-16,0 0-4 0,0 0-10 15,0 0-3-15,0 0-10 0,0 0-1 0,0 0-7 16,0 0-7-16,0 0 0 16,0 0-9-16,0 0-4 0,0 0 1 0,0 0 9 15,0 0-1-15,0 0 2 0,0 0 1 16,7 6 3-16,-7-6-1 0,0 0 1 0,0 0 0 15,-1 12-8-15,1-12 9 0,0 0 0 16,0 0 5-16,0 0 6 0,-6 8 1 0,6-8-1 16,0 0 0-16,0 0 1 0,0 0-4 15,0 0 1-15,0 0-6 0,0 0-6 0,0 0-3 16,0 0-12-16,0 0-4 0,0 0 0 16,0 0 0-16,0 0 0 0,0 0 0 15,6-27 0-15,-5 24 0 0,-1 3 0 16,4-5 0-16,-4 5 0 0,7-5 0 0,-7 5 0 15,0 0 0-15,3-6 0 0,-3 6 0 16,0 0 0-16,0 0 0 0,0 0-3 0,0 0 0 16,0 0-2-16,22 12 0 0,-15-8 5 15,-3 2 7-15,-4-6 2 0,5 11-9 0,-3-6 0 16,-2-5 0-16,4 14 0 0,-4-8 0 16,0-6 0-16,-8 14 0 0,3-5 0 0,-5-1 0 15,-1 1 0-15,-2 0 0 0,1-2 0 16,-3-1 0-16,-1-1 0 0,3 0 0 0,1-1-305 15,3-4-124-15,9 0-121 0,-20-5-153 16,13-1-145-16,3 0 77 0,4-3-788 16,2-3-1003-16</inkml:trace>
  <inkml:trace contextRef="#ctx0" brushRef="#br0" timeOffset="95939.47">16698 7407 3832 0,'0'0'-191'0,"0"0"78"0,0 0 58 0,0 0 48 16,-11-3 60-16,11 3 50 0,0 0 37 15,0 0 26-15,0 0 15 0,-3-3 14 0,3 3-5 16,0 0-10-16,-4-11-5 0,4 11-8 15,0 0-9-15,2-12-18 0,-2 12-10 16,3-14-14-16,-1 9-11 0,4-2-11 0,-1 0-9 16,3 2-11-16,-2-2-7 0,3 2-4 15,2 2-9-15,2 2-8 0,-2-2-7 0,3 3-7 16,-2 3-1-16,-1-2-1 0,3 6 1 16,-3 0-10-16,0 1 6 0,2 1 6 15,-6 1 7-15,-2 0 2 0,-1 2 12 16,1 1 11-16,-3-2-1 0,-2 5 1 0,-2-1 11 15,-3 2-13-15,1 1 3 0,1-3-1 16,-3-1 2-16,3 1 7 0,-3-3-4 0,2-1-8 16,1-2 0-16,0-2 4 0,-1 2 2 15,4-9-2-15,-4 12 6 0,4-12-3 0,0 8 1 16,0-8-6-16,0 9-3 0,0-9-8 16,4 7-4-16,3-2-4 0,0-2-5 0,0 3-4 15,3 1-4-15,-3-1-4 0,3 1-3 16,-2 0-5-16,-1 2-20 0,-2-2 0 15,4 1 0-15,-4-1 0 0,-3 0 0 16,0-1 0-16,-2 4 0 0,0-10 0 0,-5 14 0 16,-3-7 0-16,0 0 0 0,-7 2 0 15,3-2 0-15,-3-2 0 0,-1-1 0 0,4 2 0 16,-6-4 0-16,3 0 0 0,2-2 0 16,-1 0 0-16,3-2 0 0,11 2-270 15,-19-4-325-15,12 4-159 0,7 0-134 0,-14-1 91 16,14 1-865-16,-10 3-1099 0</inkml:trace>
  <inkml:trace contextRef="#ctx0" brushRef="#br0" timeOffset="98785.33">18843 2112 1012 0,'-1'13'512'0,"-1"-6"-188"16,-2 0-112-16,2 0-58 0,-1 0-28 16,3-1-2-16,0-6 11 0,-1 8-1 15,1-8 15-15,0 0 15 0,-6 9 0 0,6-9-1 16,0 0 4-16,0 0-8 0,0 0-24 16,0 0-15-16,0 0-19 0,19-19-18 0,-11 7-14 15,-1-1-10-15,3-4-10 0,1 0-5 16,-3-3-5-16,0 1-9 0,-4 2-2 0,-2 2 1 15,0 1-3-15,-2 2-6 0,-2 0-2 16,-2 3-4-16,-2 0-3 0,-4 4-7 16,-1 5 2-16,-3 0 2 0,-2 4 1 15,-6 4 2-15,-6 5 4 0,1 0 3 16,0 3-6-16,9-5 2 0,0 2-2 0,3-1-2 16,5-3 2-16,-1 2 0 0,8-4-4 15,-5 0-1-15,2 1 1 0,4-4-2 16,2-4 6-16,-6 8 1 0,6-8 2 0,0 0 1 15,0 0-2-15,0 0-5 0,29-18-1 16,-15 6 7-16,-1-5-5 0,2-6-6 0,2-4-18 16,-1-1-1-16,-5-2-14 0,0-1 0 15,-6 6 1-15,-2 6 14 0,-1 1 15 0,-2 4 1 16,-5 4-7-16,2 2-2 16,-6 3 0-16,-3 3 2 0,-3 4 8 15,-6 0 4-15,-2 7-2 0,-5 3 6 0,1 2 2 16,4 1-5-16,4 0 2 0,4 0-5 15,2-2 3-15,1 2-4 0,2-1 5 0,3-3 2 16,3-1-3-16,-2 0-1 0,2-1 0 16,2-2 1-16,2-7 10 0,2 8-5 0,-2-8 5 15,10 2-7-15,-10-2 3 0,15-8-3 16,-3-1 0-16,1-5-1 0,0-1 0 16,-1-3-3-16,1-11 2 0,-4-1-12 0,0-3 2 15,-8 4-2-15,-1 3-1 0,-1 4 11 16,-5 0 3-16,-1 6-2 0,0 2 0 15,0 3-8-15,-3 7 1 0,-3 2 1 16,0 4-5-16,-5 5 5 0,2 0-2 0,-4 4-1 16,4 2-2-16,-4 3 4 0,4 4-2 15,5-5-1-15,2 0-4 0,1 2 5 16,0-3 0-16,6 0 0 0,-1 0 4 0,1-3 2 16,0-2 0-16,2 0 3 15,4 0 3-15,-2-3 1 0,-1-2-1 0,-1-4 2 0,12 3 3 16,-12-3-6-16,0 0 3 0,30-12-2 15,-14 2-3-15,-3-5 1 16,2-8 1-16,-2-3-3 0,1-3-2 0,-5-5-3 16,-1 0 3-16,-6 3 0 0,-2 5 4 15,0 3 11-15,-6 0 15 0,2 2-2 0,-5 4-7 16,-1 2-3-16,1 4-5 0,-4 6-3 16,-3 3-2-16,1 6-4 0,-2 1-3 0,-3 6 0 15,-5 5-3-15,1 5 3 0,1 1-2 16,5 0-2-16,0 5 2 0,5-8 1 15,5 1-2-15,4-5 3 0,1 2 1 0,-3-1 0 16,6-2-1-16,0-3 4 0,2 1 3 16,2-1-1-16,-1-4 7 0,1-1 0 0,2-3 2 15,2 1 1-15,-8-4-2 0,17 0 4 16,-17 0-3-16,19-12 2 0,-10 3-4 16,0-7 1-16,2-5-1 0,-4-9-5 15,0-3-1-15,-5-3-1 0,-2 5-2 16,-2-5-2-16,1 8 5 0,-7 6 15 0,3 0-1 15,-3 5 0-15,0 1-6 0,-1 4-4 16,-1 7-6-16,-2 3-4 0,-4 6 3 0,-2 6 0 16,-7 5-2-16,7 8-4 0,-2 1 0 15,7 3 0-15,1 0-3 0,3 0 2 16,7-5 1-16,-1 0-1 0,3-3 2 0,2 0 0 16,-1 0-1-16,5-4 2 15,-1 4 1-15,6-6 4 0,-6-1 3 0,4-1-3 16,-1-4 6-16,0-2-1 0,1-4 0 15,1-1 0-15,-10 0-2 0,25-8 1 0,-12-4-5 16,6-11-1-16,-2-2 0 0,2-6-7 16,-3-1 2-16,-3-3-8 0,-3 1 1 15,-3 5 2-15,0 5-1 0,-5 7 0 0,0 3 2 16,0 1-8-16,0 7-2 0,-6 3 0 16,4 3-2-16,0 0 5 0,-25 12-1 0,12 1 1 15,-4 10-4-15,-2 4 3 16,4 2 0-16,0 2 2 0,3 2 0 0,4-1 3 15,3 0 1-15,1-5-1 0,2-2 4 16,4-4-3-16,-2 3 2 0,6-2-2 16,-3-5 3-16,1 1 2 0,2-5 2 0,0 1 3 15,1-3 3-15,1-5 0 0,-1 1 1 16,5-4-2-16,1-1 1 0,-13-2 1 0,23-7-3 16,-8-1 2-16,-3-1-3 0,3-3 2 15,-3-1-2-15,-5 0-2 0,2 3 0 16,-1 2 3-16,-3 2-2 0,-4 0-3 0,3 3-6 15,-4 3-3-15,0 0 1 0,0 0 2 16,0 0-2-16,0 0 1 0,-23 23 0 0,14-6-2 16,-3 0 1-16,2 4 0 0,1 10 3 15,4-6 0-15,0-2 1 16,3 0 3-16,2-2 0 0,5 1 2 0,0 1 1 16,3-3 3-16,1-1-1 0,3-3 6 15,3-2 0-15,4-4 1 0,2-5 3 0,0-2 3 16,2-3-2-16,0-5 4 0,-1 0 0 15,-1-3 8-15,6-10-2 0,-6 1-4 0,-4-1 3 16,-6 4-1-16,-1-4 0 0,-2 6 1 16,-5-5-2-16,-1 1 0 0,-2 5-4 15,0-3 3-15,-2 4-5 0,1 0-4 0,-3 0-4 16,-2 4 1-16,6 6-8 0,-12-8-2 16,12 8-3-16,-11 0 1 0,11 0-2 0,0 0 1 15,-19 8 1-15,11-3-6 0,5 2-1 16,1 0 2-16,2-7 0 0,-4 14 0 15,4-9 1-15,0-5-2 0,6 14 2 16,-3-11 6-16,-3-3 2 0,10 5 0 16,-10-5 4-16,14 1 0 0,-14-1-2 0,12-6-4 15,0-1 4-15,0-1-1 0,-3-3 1 16,-1-2-2-16,-1-1-3 0,1 0-2 0,-3-1 7 16,-3 0-3-16,0 2-4 0,-2 1 0 15,0 3 1-15,-2 1-2 0,0 0-8 16,2 8-2-16,-13-7-1 0,4 5 5 0,9 2-1 15,-23 5-3-15,9 2-1 0,3 2 0 16,2-1 6-16,-1 4-5 0,2 2 5 16,3-2 2-16,1 1 0 0,2 3 2 15,2-5-2-15,2 2 0 0,2-1 4 0,1-2 2 16,1-1-1-16,2-3 8 0,2 1 4 16,-1-3 1-16,1-2-1 0,-10-2 2 15,20-2-2-15,-8-4 9 0,-3 1-9 0,3-3 2 16,-2-4-1-16,-5 0-5 0,1 0-4 15,-4-2 0-15,-2 1 3 0,-2-1 3 0,-2-1-4 16,-1 3 0-16,-6-1-11 0,0 5-1 16,-2 3 5-16,-2 2-2 0,-3 1-5 15,3 4-3-15,-2 1 2 0,-2 1 2 0,5 0-4 16,2 3-1-16,0 0 8 16,4-2-7-16,3 3 5 0,-1-2 1 0,2 1-3 15,4-7 6-15,0 12 0 0,0-12 2 16,8 7 2-16,-8-7 3 0,11 3 2 0,-11-3 4 15,0 0 2-15,19-3-10 0,-19 3 0 16,11-7 5-16,-11 7-4 0,9-11-4 16,-9 11-4-16,0-9-9 0,-2 4-19 0,2 5-29 15,-9-13-42-15,6 10-48 0,-3-3-87 16,6 6-97-16,-9-5-121 0,3 2-183 0,6 3-125 16,-12-1 86-16,12 1-445 15,-11-6-590-15</inkml:trace>
  <inkml:trace contextRef="#ctx0" brushRef="#br0" timeOffset="111594.57">17209 6903 2834 0,'0'0'-68'0,"0"0"36"16,0 0 25-16,0 0 19 0,0 0 28 16,0 0 31-16,0 0 25 0,0 0 11 0,0 0 7 15,0 0-15-15,0 0 4 0,0 0-4 16,0 0 3-16,0 0-3 0,0 0 13 15,34 5 3-15,-24-2 4 0,2 1-2 16,1 3 8-16,1-2 1 0,2 1 0 0,3-3-8 16,-4 1-8-16,10 2-7 0,0-3 1 15,0 1-8-15,-1-1-8 0,3 1-1 0,0-1-9 16,-1 1-6-16,10-1-8 0,-3 1 0 16,-6-1-2-16,9 4-4 0,-2-1-2 0,-6 0-3 15,-3-1-2-15,0 0 4 0,0-2-5 16,-3 2-1-16,0-1 9 0,-5-1 2 15,4 0 3-15,0-2 2 0,2 2-1 0,-1-1 0 16,5 0-3-16,0 1-4 16,-1-3-2-16,3 0-4 0,0 1-7 0,-2-2-3 15,-2 2-5-15,-3-1-8 0,1 0-1 16,-4 2-6-16,1 1-5 0,2-1 7 0,1 2-7 16,2 0 0-16,-1-3 0 0,3 3-3 15,9-1-5-15,2 1-5 0,2-1-1 0,5-3 6 16,2 2-4-16,-2 0-4 0,3-2-6 15,-5 0 2-15,3-4 0 0,-2 6-4 0,-12-4 1 16,-3 2-1-16,-10-2-5 0,1 2 2 16,-6 0 0-16,-1 0 2 0,-1 0 0 15,-1-1 1-15,-11 1 1 0,18 0 3 16,-11-2 0-16,-7 2 1 0,13-2 4 0,-13 2-1 16,12 0 4-16,-12 0-4 0,0 0 8 15,13-2 1-15,-13 2-6 0,9-1 0 0,-9 1 1 16,0 0-4-16,9-5 10 0,-9 5-12 15,0 0 7-15,0 0-8 0,5-4 5 0,-5 4-3 16,0 0 1-16,0 0 0 0,0 0-3 16,0 0 0-16,0 0 4 0,0 0 1 0,0 0-4 15,0 0-2-15,4 19 4 0,-8-11 0 16,4 4 2-16,-3 8 2 0,-5 0 10 16,-2 13 8-16,1 3 4 0,-2 2 5 15,-5 9 12-15,1 5 8 0,-2 2 2 0,0 0 1 16,1 1 11-16,-1-5-13 0,4-3 12 15,-2 0-10-15,3-11 9 0,1-2 1 0,1 0-4 16,1-5 6-16,1-5-8 0,5-1-2 16,-3-6-6-16,4-2 0 0,-2 1-7 0,2-4 1 15,-2 3 4-15,2-1 2 0,0-2 1 16,1 0-7-16,-1-2-3 0,0 0-2 0,2-1-5 16,-2 0-4-16,2-9-30 0,-2 13 0 15,2-6 0-15,0-7 0 0,0 11 0 0,0-11 0 16,-2 8 0-16,2-8 0 0,0 12 0 15,0-12 0-15,2 8 0 0,-2-1 0 16,2 0 0-16,-2-7 0 0,0 10 0 0,2-3 0 16,-2 2 0-16,0-9 0 0,2 8 0 15,-2-2 0-15,0-6 0 0,0 6 0 16,0-6 0-16,-2 7 0 0,2-7 0 0,0 0 0 16,0 0 0-16,0 8 0 0,0-8 0 15,0 0 0-15,0 0 0 0,-20 3 0 0,20-3 0 16,-24-3 0-16,24 3 0 0,-28 0 0 15,5-1 0-15,0-1 0 0,-1 4 0 16,-6-2 0-16,1 0 0 0,2 0 0 0,-7 0 0 16,7-2 0-16,-7 2 0 0,-5 2 0 15,6-4 0-15,5 2 0 0,-5 2 0 16,-6-2 0-16,-6-2 0 0,6 1 0 0,-1-1 0 16,6 2 0-16,-7-3 0 0,1 1 0 15,1 1 0-15,4 1 0 0,-5-3 0 0,7 0 0 16,8 2 0-16,-2 1 0 0,6-2 0 15,-1 2 0-15,4-2 0 0,-2-2 0 0,6 4 0 16,-4 0 0-16,2-3 0 0,3 3 0 16,1-2 0-16,12 2 0 0,-24-1 0 0,11-1 0 15,-2 0 0-15,-1 0 0 0,5 1 0 16,-4-1 0-16,1 0 0 0,1 2 0 16,1-2 0-16,-1 1 0 0,13 1 0 0,-15-3 0 15,15 3 0-15,-17-1 0 0,12 0 0 16,5 1 0-16,-12-1 0 0,12 1 0 15,0 0 0-15,-13 0 0 0,13 0 0 0,-11-2 0 16,11 2 0-16,-12 0 0 0,12 0 0 16,-15 0 0-16,15 0 0 0,-20 2 0 0,11-2 0 15,-5 1 0-15,14-1 0 0,-16 0 0 16,16 0 0-16,-20 0 0 0,20 0 0 0,-15 0 0 16,15 0 0-16,-15 1 0 0,15-1 0 15,-17 0 0-15,9 1 0 0,-3 2 0 0,-2-2 0 16,-5-1 0-16,-1 0 0 0,-1 2 0 15,-4 0 0-15,1-2 0 0,2 0 0 16,4 0 0-16,5 0 0 0,-4 0 0 0,3-2 0 16,13 2 0-16,-20 0 0 0,20 0 0 15,-15-2 0-15,15 2 0 0,0 0 0 16,-19 0 0-16,19 0 0 0,-9 0 0 0,9 0 0 16,0 0 0-16,0 0 0 0,-14 0 0 15,14 0 0-15,0 0 0 0,0 0 0 0,0 0 0 16,0 0 0-16,0 0 0 0,0 0-657 15,0 0-250-15,0 0 21 0,0 0 85 0,0 0-879 16,34-18-1116-16</inkml:trace>
  <inkml:trace contextRef="#ctx0" brushRef="#br0" timeOffset="112652.68">17459 7285 4338 0,'0'0'-118'0,"-18"1"58"16,18-1 37-16,-13 0 47 15,13 0 40-15,-11 0 42 0,11 0 33 0,0 0 24 16,-14 0 7-16,14 0-1 0,0 0-6 16,0 0-6-16,-11 0-10 0,11 0-5 0,0 0 6 15,0 0-4-15,0 0-1 0,0 0-5 16,0 0-9-16,0 0-15 0,44-11-5 0,-27 6-10 16,5 0-12-16,1-1-13 0,0 1-7 15,1 0-6-15,-8 2-8 0,-2-1-7 0,-3 1-6 16,2 2 6-16,-3-1-11 0,-1 0-4 15,-9 2 16-15,0 0 5 0,16 6 9 0,-12 0 17 16,-2 2 9-16,-6 5 7 0,2 3 4 16,-10 10 7-16,1 7 2 0,-7 6 1 15,4 4 3-15,-6 4-13 0,6-1-98 16,-2-2 0-16,5-8 0 0,2 2 0 0,-2-5 0 16,2-2 0-16,4-8 0 0,1-3 0 15,-3-5 0-15,7-3 0 0,-3 0 0 0,-1-4 0 16,2 1 0-16,0-3 0 0,0 2 0 15,2-8 0-15,0 8 0 0,0-8 0 0,0 0 0 16,0 0 0-16,0 0 0 0,0 0 0 16,0 0 0-16,0 0 0 0,0 0 0 0,0 0 0 15,0 0 0-15,0 0 0 16,0 0-41-16,0 0-611 0,0-22-132 0,0 22-107 0,-3-12 82 16,3 5-896-16,0 0-1140 15</inkml:trace>
  <inkml:trace contextRef="#ctx0" brushRef="#br0" timeOffset="112960.39">17534 7519 4614 0,'-14'0'20'0,"0"0"57"0,3 0 42 0,0 1 39 15,11-1 50-15,-12 0 55 0,12 0 18 16,0 0 7-16,-13 0-11 0,13 0-15 15,0 0-11-15,0 0-7 0,0 0-6 16,0 0-17-16,0 0-24 0,39-1-22 0,-14-1-19 16,2 0-22-16,0-2-126 0,2 1-8 15,-5 2 0-15,0 0 0 0,-6-3 0 0,-1 4 0 16,-3-2 0-16,-2 2 0 0,-1 0 0 16,-11 0 0-16,16-2 0 0,-16 2 0 0,9-2 0 15,-9 2-143-15,0 0-150 0,0 0-109 16,0 0-112-16,0 0-129 0,0 0-190 0,0 0 71 15,-28 12 77-15,19-10-647 0,-1 3-788 16</inkml:trace>
  <inkml:trace contextRef="#ctx0" brushRef="#br0" timeOffset="113876.66">16531 6949 3627 0,'4'-9'-21'0,"-2"3"47"16,1-1 48-16,-3 2 44 0,0 5 45 15,4-9 40-15,0 4 25 0,-4 5 16 0,0-6 3 16,0 6-6-16,2-7-19 0,-2 7-10 15,0 0-11-15,0-7-19 0,0 7-19 0,0 0-15 16,0 0-24-16,0 0-14 16,0 0-4-16,0 0-7 0,0 0-10 0,0 0-1 15,-4 29-19-15,0-12-1 0,1 3 8 16,-1 12 13-16,-4 2 10 0,5 2 5 0,-6 3 1 16,-2 1-3-16,2 9 0 0,-3 1-5 15,1-2-3-15,4-6-4 0,-5 8-7 0,1-3-8 16,-2 0-31-16,6-7-44 0,2-3 0 15,-5 0 0-15,3-3 0 0,-1 1 0 0,2-1 0 16,2-6 0-16,1-5 0 16,-3 1 0-16,1-2 0 0,0 0 0 0,1 3 0 0,1-3 0 15,-3 2 0-15,2-2 0 0,-6 9 0 16,6-5 0-16,-1-5 0 0,1-1 0 16,2-2 0-16,-1-4 0 0,-1 1 0 15,4-4 0-15,-4 1 0 0,4-1 0 0,-4-2 0 16,4-1 0-16,-4-1 0 0,4 0 0 15,0-7 0-15,-2 12 0 0,2-7 0 0,0-5 0 16,0 0 0-16,-4 12 0 0,4-12 0 16,0 7 0-16,0-7 0 0,0 0 0 0,-1 10 0 15,1-10 0-15,0 0 0 0,-2 6 0 16,2-6 0-16,0 0 0 0,0 0 0 0,0 0 0 16,0 0 0-16,-4 10 0 0,4-10 0 15,0 0 0-15,0 0 0 0,0 0 0 0,0 0 0 16,0 6 0-16,0-6 0 15,0 0 0-15,0 0 0 0,0 0 0 0,0 0 0 16,0 0 0-16,0 0 0 0,0 0 0 16,0 0 0-16,0 0 0 0,-5-19-234 0,5 11-625 15,0-1-75-15,1-1 94 0,-2 2-971 16,2-1-1238-16</inkml:trace>
  <inkml:trace contextRef="#ctx0" brushRef="#br0" timeOffset="116907.97">19068 1927 4649 0,'0'0'-233'0,"0"0"34"0,-23 5 37 15,23-5 53-15,-8 5 49 0,8-5 45 16,-9 7 60-16,9-7 30 0,-7 7 22 0,7-7-1 15,-7 4 2-15,7-4-3 0,0 0-7 16,-3 7-4-16,3-7 0 0,0 0 5 16,0 0-2-16,17 2-7 0,-17-2-4 15,31-2-10-15,-8-3-8 0,7-4-6 16,4-2-15-16,1-2-12 0,-3-4-6 0,-2-2-10 16,1-2-6-16,-6-1 0 0,-5-4-1 15,-2-1 0-15,-9 4-3 0,-3 5 1 0,-5 2-7 16,-2 2-1-16,-5 1-1 0,-5 3 1 15,-10 3 0-15,-4 5 2 0,-15 4-2 16,-2 5 2-16,-9 5 0 0,1 8 1 0,5-1 2 16,-4 5 3-16,10 3 4 0,3 3 3 15,2-1 2-15,10-4-1 0,12 1 1 16,1-4 1-16,9-1 5 0,4-4 2 16,9 2 7-16,7 2 0 0,11-1 0 15,5-5 1-15,7-1-3 0,2-9 2 0,0-2-1 16,4-5-3-16,-2-4-2 0,-3-2-1 15,-2-5-3-15,-6-4-3 0,-2 0 0 0,-3-5 3 16,-8-2-3-16,-2-2-2 0,-5-3-3 16,-9-7-4-16,-1 3 4 0,-6 2-9 15,-3-3 3-15,-5 3-5 0,-5 2-3 0,-5 7 3 16,-2 3-7-16,-7 6 4 0,-3 4-1 16,2 5-3-16,-1 6 3 0,-7 5 2 0,-1 2-2 15,3 6 2-15,-3 8 2 0,3 2 5 16,9-3-2-16,0 4 0 15,6-1 1-15,6 4-1 0,8-8 2 0,0 0 1 16,9-4 5-16,5 2 2 0,7 6 2 16,8-4 3-16,4 0-2 0,5-8 4 0,-1 2 3 15,1-11-4-15,-5 0 4 0,-3-4-5 16,4-4-2-16,-3 0 3 0,1-3-1 16,2-6-1-16,-6-1-3 0,-8 1 2 0,0-5-4 15,-3 0 2-15,-6-2-5 0,-2-3 0 16,-4 3-1-16,-2-2-2 0,-6 1-4 0,-4-3-4 15,-6 8 1-15,3 6 2 0,-4 5-5 16,-2 3 0-16,-2 2-1 0,0 6 2 16,-7 3 1-16,1 7 5 0,7 1 1 0,1 6-5 15,2-1 1-15,6 3 2 16,5 0 3-16,6-5 0 0,4 4 4 0,6 0 0 16,6 7 4-16,6-4-4 0,7 0 5 15,4-6 9-15,2-2 3 0,1-4-3 16,0-4-1-16,-3-6 3 0,-8-3-3 0,-1-4 5 15,4-2 3-15,-1-1 6 0,-6-3-1 16,0-2 1-16,-1-4-3 0,-4-1-2 0,-2-3-2 16,-2 1-6-16,-2-1-4 0,-5 4 1 15,1 0-8-15,-2 0-1 0,0 3-5 16,-2 0-4-16,1 4-4 0,-8 0 2 0,2 3-2 16,7 4 3-16,-20 0-2 15,4 5 1-15,-1 3 2 0,1 2-2 0,-1 2 0 16,2 2 2-16,4 3 0 0,3-2-2 15,2 1 4-15,2-1 2 0,4-1 3 0,4 1 0 16,8-1 2-16,1 1-4 0,5-3 2 16,0-3-2-16,3-2 0 0,-2-3-2 15,-2-3-1-15,1-1 3 0,-3-1-4 0,2-3-3 16,-4 1-1-16,0-5-5 0,1 2 2 16,-5-3-3-16,1 1 1 0,-4-1-2 0,0 1-2 15,-5-3 1-15,-1 4 3 0,2-1-2 16,-2 8-2-16,-2-12-6 0,2 12 0 15,-3-6 2-15,3 6 1 0,0 0 6 16,0 0 5-16,0 0 1 0,-27 17 1 16,21-9-1-16,3 1 7 0,-1 2-2 0,-1 1 0 15,5 0 4-15,2 0 1 0,1-1 4 16,1-2-1-16,-1 1 4 0,7-2 6 0,-3-3 4 16,5-1 5-16,1-3-4 0,-13-1-3 15,29-5 1-15,-14-2-3 0,6-2-1 16,-6-2-1-16,2-2 3 0,-1 1-2 15,-5-1 3-15,-4-1 0 0,1 2-4 0,0 0 0 16,-3 2-2-16,-3-1 2 0,2 5 0 16,-2-1-8-16,-2 7-5 0,0-9-2 15,0 9-1-15,0 0-4 0,0 0 2 16,-15-3-1-16,15 3 3 0,0 0-1 0,-18 14 1 16,15-7 1-16,-3 3-2 0,2-2 0 15,3-1 0-15,1 1 3 0,0-8 4 0,0 16 1 16,0-11 2-16,0-5 12 0,9 9-2 15,-2-7 3-15,-7-2 0 0,20 2-1 16,-20-2-1-16,26-7 6 0,-13 1 1 0,-1-2 5 16,-1 0 9-16,-1 2 13 0,-5-2-8 15,4-1 1-15,-8-2-4 0,1 3 1 0,-2 1 0 16,-2-2-6-16,-3 1-12 16,-2 3 0-16,-4 0-4 0,0 1-3 0,-3 1-3 15,0 3-4-15,14 0-2 0,-35 3-5 16,18 1-1-16,0-1 1 0,2 4 1 15,2-2-5-15,-1 1 5 0,3 2 0 0,0-1-5 16,4-1 1-16,3 0 0 0,4-6 3 16,-5 7 0-16,5-7 7 0,0 0 7 0,0 0-8 15,16 4 1-15,-16-4-2 0,27-8-7 16,-11 1-2-16,2-1-7 0,0-3-10 16,1-1 1-16,-4-1 2 0,-3-1-1 0,-1 1-1 15,-3-3 1-15,-6 3 9 0,-1 0-4 16,-1 1-2-16,-5-1-5 0,-3 1 1 15,-4 1-1-15,-2 2 3 0,-8 3 11 16,-3 1-4-16,1 3 4 0,-2 0 1 0,-3 4 2 16,2 1-4-16,0 1 1 0,4 1 0 15,1 2-3-15,3-2 2 0,4 2 4 16,-1-2-6-16,5 1 3 0,3 0-4 0,2-3 4 16,1 3 1-16,5-6 1 0,0 0 11 15,0 0-4-15,0 0-4 0,0 0 6 0,0 0-7 16,0 0-6-16,46-11 1 15,-35 3-10-15,4-3-11 0,-3-4-9 0,-1-1-1 16,-4 1 0-16,0-2 2 0,-3-1 0 16,-4 3 5-16,-4-1-4 0,-3 3 2 15,-2 1 1-15,-6 0 4 0,-6 5 4 0,-2 2 6 16,-4 2 10-16,0 3 2 0,-3 1 0 16,-6 5 3-16,2 0-1 0,1 5 3 0,3-3-2 15,7 1 0-15,2 1-3 0,6-3 1 16,2 2 0-16,-1-1 2 0,5-1-2 15,1 0-1-15,1-2 2 0,0 0 1 0,4-2 2 16,-3 3 3-16,6-6 4 0,0 0 3 16,0 0-1-16,0 0-2 0,0 0-1 0,0 0-2 15,22-23-2-15,-13 6-6 16,-2-2-14-16,7-8-5 0,-5-2-9 0,-1 3 1 16,-7 4 3-16,-1 3 1 0,0 2 1 15,-3 2 0-15,-6 2-1 0,-3 3 1 16,-5 3 2-16,-3 4 6 0,-5 5 8 0,-14 3 6 15,-1 5 6-15,-6 6 6 0,2 2 7 16,10-2-2-16,4 0-3 0,1 0 0 16,4 2-4-16,9-7-2 0,0 0-1 0,7-1 0 15,1-3 2-15,2 0-2 0,0 0 3 16,6-7 3-16,-2 7 2 0,2-7 0 0,0 0-1 16,0 0 2-16,27-3-2 0,-16-3-5 15,3-1 6-15,3-3-4 0,-5-1 0 16,-1-4-7-16,-4 3-1 0,0-4-4 15,-5 3-1-15,-4-3-5 0,-5 1 0 16,-4 0-2-16,-4 0-3 0,-2 6 2 0,-4 2-6 16,-4 2-5-16,1 3-16 0,2 2-23 15,-3 3-47-15,2 4-48 0,5 0-68 0,0 3-69 16,5 2-89-16,1-3-151 0,5-3-170 16,3 0 66-16,4-6-368 0,-2 5-481 15</inkml:trace>
  <inkml:trace contextRef="#ctx0" brushRef="#br0" timeOffset="125420.83">18164 7242 715 0,'0'-6'422'0,"0"6"-120"15,0 0-61-15,0 0-33 0,-2-11-38 16,2 11-6-16,-2-7-7 0,2 7 2 0,0-10 14 16,0 10-2-16,0-10 18 0,0 10-11 15,0-9 6-15,0 9 1 0,0-8 5 0,0 8-2 16,0-9-2-16,0 9-7 0,0-7 0 16,0 7-2-16,0 0 1 0,0-8 0 0,0 8 0 15,0 0-2-15,0 0 0 0,0 0 1 16,2-11-10-16,-2 11-6 0,0 0-6 15,0 0-5-15,0 0-16 0,0-8-10 16,0 8-13-16,0 0-5 0,0 0-11 0,0 0-14 16,0 0-13-16,0 0-8 0,0 0-4 15,0 0-13-15,0 0-7 0,0 0-8 0,0 0 0 16,0 0-1-16,0 0-3 0,0 0-3 16,0 0-2-16,0 0 2 0,-9 33 0 0,7-21 4 15,1 0-5-15,-1 2-2 0,-2 2-1 16,2 1-1-16,-1 4-1 0,1-2 3 0,-2 3 4 15,0 1-6-15,3 1 2 0,-4 0 4 16,1 0-2-16,0 1 8 0,3-1 11 0,-7 9 9 16,5-6 4-16,-1-3 7 15,-3-2 3-15,4 1 5 0,-3-1-2 0,2 0-37 0,-1 1-28 16,-1-3 0-16,0 2 0 0,0-2 0 16,1 0 0-16,-3-1 0 0,5-2 0 15,-3 2 0-15,0 2 0 0,0-6 0 16,2 0 0-16,-1 1 0 0,1 1 0 0,1-3 0 15,-1 3 0-15,-1-2 0 0,2 1 0 16,1-1 0-16,0-1 0 0,-2 0 0 16,2-1 0-16,0-1 0 0,1 0 0 0,-1 0 0 15,-2-2 0-15,2 3 0 0,0-2 0 16,0 0 0-16,0 1 0 0,0-2 0 0,-2 2 0 16,0-2 0-16,4 1 0 0,-1-1 0 15,-3-3 0-15,2 2 0 0,0-4 0 0,0 1 0 16,2-6 0-16,-1 11 0 15,1-8 0-15,0-3 0 0,-2 9 0 0,2-9 0 16,-2 5 0-16,2-5 0 0,0 0 0 16,-3 6 0-16,3-6 0 0,0 0 0 0,0 0 0 15,0 0 0-15,0 0 0 0,0 0 0 16,0 0 0-16,0 0 0 0,0 0 0 0,0 0-44 16,0 0-715-16,0 0-200 0,12-25 86 15,-6 11 99-15,1-5-852 0,11-6-1066 0</inkml:trace>
  <inkml:trace contextRef="#ctx0" brushRef="#br0" timeOffset="126219.06">18418 7536 4048 0,'-7'-4'-232'0,"7"4"62"15,0 0 46-15,-5-3 50 0,5 3 40 0,0 0 42 16,-7-5 34-16,7 5 36 0,0 0 18 16,-7-7 24-16,7 7 15 0,-4-6 6 0,4 6 0 15,-4-5 4-15,2-1-3 0,2 6 0 16,-1-12-6-16,1 6-3 0,0 6-12 0,1-14-9 16,-1 6-14-16,2 0-9 0,2 1-10 15,2-3-7-15,-3 1-10 0,6 0-10 16,-4 1-3-16,4 3-11 0,1-2-12 15,2 1-9-15,-3 3-9 0,2 0-2 0,-1 1-6 16,-10 2-6-16,20 2 3 0,-8-1-2 16,-2 4 3-16,-1 1 0 0,-1 1-1 15,1-1 0-15,-5 2 7 0,3 2 6 0,-5 0 11 16,3 0 10-16,-3 2 13 16,-2 2 14-16,-4 1 17 0,-1 3 15 0,-4 2 24 0,-4 6 29 15,-1 1 14-15,-2 1 10 0,-4 0 10 16,3 0 1-16,-2-1-6 0,0-1-4 0,2 2-9 15,0-4-16-15,4-4-10 0,3-2-13 16,2-3-10-16,5-1-13 0,-3 0-6 0,4-1-40 16,2-1-51-16,2-2 0 0,4 1 0 15,-1-3 0-15,4 1 0 0,5-4 0 16,4 1 0-16,-3-5 0 0,4-1 0 16,-1 0 0-16,0-4 0 0,-1 3 0 0,-3-2 0 15,-3-1 0-15,1-1 0 0,-3 0 0 16,-4-1 0-16,-1-1 0 0,0 0 0 0,-4-1 0 15,0 8 0-15,-8-19 0 0,-3 8 0 16,-3-3 0-16,-6-5 0 0,-5 2 0 0,-2 0 0 16,-1-1 0-16,-3 3 0 0,3-2 0 15,-1 0 0-15,4-1 0 0,7 5 0 0,0 1 0 16,5-2 0-16,8 2 0 16,-6 0 0-16,8-2 0 0,-1 2 0 0,4 0 0 15,4 0 0-15,1-3 0 0,5 1 0 16,7 1 0-16,10-5 0 0,0 5 0 0,-1 1 0 15,1 6-366-15,-5 1-351 0,5 2-224 16,2 0 90-16,-10 3 93 0,3 1-792 0,-4 2-994 16</inkml:trace>
  <inkml:trace contextRef="#ctx0" brushRef="#br0" timeOffset="128738.57">18411 3017 3953 0,'0'0'-191'15,"0"0"31"-15,-4-3 22 0,4 3 19 0,0 0 32 16,0 0 40-16,0 0 34 16,0 0 22-16,-13 16 14 0,9-11 10 0,4-5 7 15,-8 11-3-15,8-6-2 0,0-5 8 16,-1 10 10-16,1-10-4 0,0 8 14 0,0-8 5 16,0 0 19-16,0 0 12 0,3 7 2 15,-3-7-6-15,0 0-5 0,0 0-7 16,23-14-5-16,-17 5-2 0,-1 0-1 0,3-4-7 15,-6 1-3-15,1-3-3 0,0 1-5 16,-3 1-9-16,-3-1-1 0,0-1-9 0,-3 2-5 16,-1 1-8-16,-1 3-2 0,-4 5-7 15,-1 2 3-15,0 0-3 0,-6 6 0 0,-2 2-4 16,-10 6 1-16,3 4 3 16,-1 3-2-16,2 1 2 0,9 4-5 0,-2 2 2 15,8 0-2-15,-1-4-2 0,12-3-2 16,-1 0 4-16,5-2 2 0,6 2-5 15,0-2 2-15,6-2 1 0,2-3 4 0,5-1-3 16,-2-5 0-16,3-1-1 0,0-5-4 16,2-1-3-16,-1-3-6 0,8-4-2 0,2-4-1 15,-8-6-5-15,-3 0-3 0,-2-4-5 16,-4 0 0-16,-4-6-16 0,-2 6 5 16,-3 1-4-16,-2 0 8 0,-4 4 3 0,0 4 2 15,2 0 1-15,-4 3 0 0,-2 2-1 16,-2-1 14-16,1 3 6 0,-8 2 10 0,11 4 5 15,-16 0 9-15,16 0 4 16,-25 10 7-16,9 2-1 0,-4 7 7 0,0-4-1 16,6 8-2-16,-2 0-3 0,5 4 3 15,2-4-4-15,8-2-3 0,1 0 2 0,0-4-3 16,1 2 1-16,8 1 0 0,0-1-3 16,2-2 0-16,1-1-1 0,3-3-2 15,-1-2 2-15,-1-3-4 0,-1-2 2 0,1-3 2 16,-2-3 0-16,-11 0-5 0,23-3 3 15,-12-6-8-15,-1-2 1 0,1-4 9 16,-2 0-4-16,2-5 1 0,-6 2-1 16,2 2-2-16,-3 3 5 0,-2-1 5 0,0 4 0 15,-4-1 0-15,0 4-7 0,2 7-6 16,-9-8-2-16,9 8 1 0,-15-1 3 0,15 1-2 16,-30 18 1-16,8 1-2 0,1 3 2 15,6 4 1-15,1 1-2 0,3 1 4 16,6-4-2-16,3-2 0 0,2-1-2 0,6 1-1 15,6 7 0-15,4-3 2 0,6-4 2 16,9-3 0-16,-1-4 1 0,5-3 7 0,-2-3 5 16,-5-5 16-16,-4-4 7 0,1-3 18 15,-2-3 8-15,1-3 4 0,0-4-1 0,-1-6 2 16,-8 2-6-16,2-8-5 0,-5 5-5 16,-5 1-6-16,-1-1-7 0,-2-3-4 15,-3 6-5-15,-1 0-11 0,-1 1 0 16,-3 0-10-16,-2 3-4 0,3 3-8 0,-6 0 3 15,-2 3-7-15,-2 0 1 0,1 4 2 16,-1 3-14-16,13 0-18 0,-36 7 4 16,13 1 2-16,-2 4-3 0,4 2-3 0,5 0 5 15,2 1-3-15,1-1 1 0,4 1-4 16,0-1 9-16,5-1-1 0,3 0 15 0,1-1-14 16,1-3 4-16,6 2 3 15,0-4 5-15,3 0 5 0,1-2 6 0,1-2 13 0,1-1 9 16,-13-2 7-16,25-5-1 15,-12 0 0-15,-2-2 3 0,1-3-1 0,-2-3 2 16,-3-2-11-16,2-2-2 0,-5-2-5 16,0 2-4-16,-4-2-1 0,0 3-4 0,-6-2-2 15,4 3-6-15,-7-1-5 0,2 4-2 16,-11 2-4-16,1 1 5 0,-2 6-6 16,-4 1-3-16,0 4 1 0,-4 4-3 0,-1 5 0 15,-4 1 1-15,5 2-6 0,4 3 5 16,4-3 1-16,8 0-5 0,0-3 6 0,0 1-1 15,4 1-2-15,3-5-2 0,3 0 6 16,-1-1-1-16,2 0 3 0,0-7 7 16,2 9 1-16,-2-9 3 0,11 3 0 15,-11-3 3-15,0 0 0 0,26-13-2 0,-13 2-5 16,1-4 3-16,3-6-3 0,-3-4-3 16,-3-4 2-16,-3-1-5 0,-2 4-1 0,-6 4-3 15,0 4-1-15,-4 0-1 0,-3 1-1 16,0 5-9-16,-4 0 0 0,-7 3 3 0,4 5-2 15,-8 2-4-15,1 2 5 0,-1 3-1 16,-3 3-2-16,-4 5-1 0,6 0 4 16,7 0 1-16,-2 1 1 0,5 1-3 0,3-3-4 15,3-1 5-15,-1 2-5 0,5-4-2 16,-1 2 7-16,1-2 10 0,3-7-2 0,0 8 2 16,0-8 4-16,0 0-1 15,7 8 4-15,-7-8 8 0,0 0-7 0,0 0 2 16,0 0-7-16,0 0-15 0,0 0-29 15,9-23-27-15,-9 17-48 0,0 6-53 0,-6-11-62 16,3 7-82-16,3 4-100 0,-11-6-107 16,11 6-136-16,-11-1-138 0,11 1 84 0,0 0-574 15,0 0-746-15</inkml:trace>
  <inkml:trace contextRef="#ctx0" brushRef="#br0" timeOffset="133595.94">18964 6989 3377 0,'0'0'-99'0,"-11"-3"33"0,11 3 27 15,0 0 21-15,0 0 22 0,0 0 23 16,0 0 15-16,0 0 8 0,0 0 5 0,0 0-5 15,0 0 3-15,0 0-9 0,0 0 7 16,0 0 12-16,0 0 1 0,-7-2 7 16,7 2 13-16,0 0 10 0,0 0-3 15,0 0 6-15,0 0 2 0,0 0 2 0,0 0-5 16,0 0-7-16,0 0-9 0,0 0-9 16,0 0-7-16,0 0-8 0,0 0-3 15,0 0-10-15,0 0-18 0,-13 5-32 0,13-5-44 16,0 0-49-16,0 0-58 0,0 0-49 15,-4 5-42-15,4-5-46 0,0 0-45 0,0 10-75 16,0-10-114-16,6 9 42 0,-1-4-205 16,1 1-186-16</inkml:trace>
  <inkml:trace contextRef="#ctx0" brushRef="#br0" timeOffset="135663.06">19011 7030 1829 0,'-13'0'-25'0,"13"0"18"0,0 0 12 16,-14 0 21-16,14 0 22 0,0 0 21 15,-11-3 18-15,11 3 11 0,-6-3 10 0,6 3 16 16,0 0 11-16,-5-6 21 0,5 6 20 16,0 0 16-16,-11-4 2 0,11 4 3 0,0 0 1 15,-7-5 0-15,7 5-4 0,0 0-4 16,-5-3-4-16,5 3-3 0,0 0-12 0,0 0-12 15,0 0-11-15,0 0-13 0,-10-3-14 16,10 3-12-16,0 0-11 0,0 0-10 16,0 0-9-16,0 0 0 0,0 0-1 15,0 0 3-15,0 0 7 0,0 0 9 0,22 11 4 16,-8-9 0-16,3 2-4 0,2-3-5 16,8 2-5-16,2 0-10 0,-1-3-6 15,16 1-2-15,-3-1-6 0,0 0-3 0,4 0 5 16,0 0-2-16,-4 0-20 0,1-3 18 15,0 2-12-15,-11 1 2 0,-13 0-9 0,4 1-1 16,-10-1-10-16,4 0 1 0,-16 0-5 16,23 0-2-16,-12 0-3 0,-11 0 0 0,20 0 0 15,-20 0-11-15,16 0 5 0,-16 0-5 16,16 2-3-16,-16-2-2 0,17 1 1 0,-17-1 0 16,14 4 2-16,-5-2-7 15,-9-2 2-15,17 2 4 0,-6 2 2 0,2-1-8 16,7 1 1-16,-3 1 1 0,4-3 3 15,4 1-4-15,1 1 2 0,5-4 4 0,9 3-6 16,0-3 2-16,2 2 0 0,-2-4-6 16,-6 2 7-16,-7 0-8 0,-3-1 2 0,-2 1 2 15,-6-2-1-15,-2 2 4 0,-1 0-5 16,-4 0 8-16,3-2-1 0,-12 2-1 0,15 0 1 16,-15 0-1-16,14 0 3 15,-14 0-5-15,11 0 2 0,-11 0 1 0,0 0-2 0,16-2-7 16,-16 2-3-16,0 0-6 15,0 0-2-15,13 2-8 0,-13-2 3 0,0 0-3 16,0 0 4-16,9 0 7 0,-9 0-8 16,0 0 10-16,0 0-5 0,0 0-2 0,0 0 6 15,0 0 0-15,0 0-7 0,8 4 12 16,-8-4-6-16,0 0 9 0,0 0-8 0,0 0-4 16,0 0 6-16,-15 16-2 0,9-10-1 15,4-1 4-15,0 0 0 0,-1 2 3 0,-4 0-1 16,3 1 0-16,3 3 0 0,-3-1 4 15,0 2 5-15,2 0 3 0,-1 3-5 0,-1 1 8 16,0 0 1-16,3 8 13 16,-4-3-2-16,1 3 4 0,0 1-3 0,4 0 8 0,-5 10 9 15,-1 1-2-15,1-2 7 16,-3 0-3-16,4 1 5 0,-2-6-9 0,4-4 0 16,1-1-10-16,-3 2 5 0,2-2 4 15,-2 0-7-15,3-1-1 0,-2-5-2 0,1 6 4 16,0-1 1-16,-2-3 2 0,3 2-30 15,-3 1-5-15,0-6 0 0,0 2 0 0,3 1 0 16,-3-2 0-16,-3-3 0 0,6 0 0 16,-3 1 0-16,-2-3 0 0,4-1 0 0,1-3 0 15,-3-4 0-15,2 4 0 0,2-2 0 16,-2-1 0-16,0-1 0 0,2-5 0 16,0 11 0-16,-1-6 0 0,1-5 0 15,-2 9 0-15,2-9 0 0,0 6 0 0,0-6 0 16,-3 7 0-16,3-7 0 0,0 5 0 15,0-5 0-15,0 0 0 0,0 0 0 0,-2 9 0 16,2-9 0-16,0 0 0 0,0 0 0 16,-2 7 0-16,2-7 0 0,0 0 0 0,0 0 0 15,0 0 0-15,0 8 0 0,0-8 0 16,0 0 0-16,0 7 0 0,0-7 0 0,-2 7 0 16,2-7 0-16,0 11 0 15,-1-3 0-15,1 0 0 0,0 3 0 0,0-2 0 16,0 1 0-16,0 1 0 0,0-2 0 15,-2-1 0-15,2 2 0 0,0-4 0 0,0 1 0 16,0 0 0-16,0-7 0 0,-2 12 0 16,2-7 0-16,0-5 0 0,0 7 0 0,0-7 0 15,0 7 0-15,0-7 0 0,0 6 0 16,0-6 0-16,0 7 0 0,0-7 0 0,-4 7 0 16,4-7 0-16,-2 7 0 0,2-7 0 15,-2 6 0-15,2-6 0 0,0 0 0 0,0 0 0 16,0 8 0-16,0-8 0 0,0 0 0 15,0 0 0-15,0 0 0 0,0 7 0 16,0-7 0-16,0 0 0 0,0 0 0 0,0 0 0 16,0 0 0-16,0 0 0 0,0 0 0 15,0 0 0-15,-7 7 0 0,7-7 0 16,0 0 0-16,0 0 0 0,0 0 0 0,-16 0 0 16,16 0 0-16,0 0 0 0,0 0 0 15,-25-5 0-15,16 1 0 0,-2 1 0 0,-3 1 0 16,1 0 0-16,-4-1 0 0,-2 1 0 15,2 1 0-15,-5-1 0 0,4 0 0 0,-1 2 0 16,-5 2 0-16,8-2 0 0,-5 0 0 16,1 2 0-16,4-2 0 0,-4 0 0 15,5 0 0-15,-2 0 0 0,2-2 0 0,-1 2 0 16,2 0 0-16,-2 0 0 0,1 0 0 16,-1-2 0-16,2 0 0 0,-2 2 0 15,-1-1 0-15,3 1 0 0,2 0 0 0,-4-2 0 16,3 4 0-16,2-2 0 0,-3-2 0 15,14 2 0-15,-21 0 0 0,11 0 0 0,10 0 0 16,-21-2 0-16,14 2 0 0,7 0 0 16,-20 0 0-16,7-2 0 0,4 2 0 0,-5-1 0 15,14 1 0-15,-22 0 0 0,8 0 0 16,1-3 0-16,0 3 0 0,0 0 0 0,2-1 0 16,-1 1 0-16,-1-2 0 0,2 2 0 15,11 0 0-15,-20-3 0 0,13 3 0 16,-3-2 0-16,10 2 0 0,-17-2 0 15,17 2 0-15,-18-1 0 0,9 0 0 0,9 1 0 16,-17 0 0-16,4-2 0 0,1 0 0 16,-1 1 0-16,-2 1 0 0,-1-2 0 0,3 0 0 15,-1 0 0-15,3 2 0 0,11 0 0 16,-25-2 0-16,16 2 0 0,9 0 0 0,-19 0 0 16,10-2 0-16,9 2 0 0,-16 0 0 15,16 0 0-15,-15-1 0 0,15 1 0 0,-14 0 0 16,14 0 0-16,-11-2 0 0,11 2 0 15,0 0 0-15,-17 0 0 0,17 0 0 0,0 0 0 16,-21 0 0-16,21 0 0 0,-17 0 0 16,17 0 0-16,-22 0 0 0,22 0 0 15,-16 2 0-15,16-2 0 0,-16 1 0 16,16-1 0-16,-13 2 0 0,13-2 0 0,0 0 0 16,-16 0 0-16,16 0 0 0,-11 2 0 15,11-2 0-15,-11 0 0 0,11 0 0 0,-10 4 0 16,10-4 0-16,0 0 0 0,-13 2 0 15,13-2 0-15,0 0 0 0,-7 1 0 0,7-1 0 16,0 0 0-16,0 0 0 0,0 0 0 16,-10 2 0-16,10-2 0 0,0 0 0 0,0 0 0 15,0 0 0-15,0 0 0 0,0 0 0 16,-10 2 0-16,10-2 0 0,0 0-143 0,0 0-875 16,0 0 88-16,0-15 105 0,0 5-969 15,0-3-1223-15</inkml:trace>
  <inkml:trace contextRef="#ctx0" brushRef="#br0" timeOffset="136662.67">19169 7539 4512 0,'0'0'-203'0,"0"0"74"16,10-7 55-16,-10 7 60 0,5-5 59 0,-1 0 51 16,0 0 34-16,-4 5 29 0,7-10 16 15,-2 5 9-15,-2-2 4 0,1 1-1 16,2 1 3-16,-6 5 5 0,5-10 3 0,1 4 1 16,-3 2-6-16,-3 4-9 0,5-7-11 15,-5 7-13-15,6-5-16 0,-6 5-13 0,1-6-5 16,-1 6-19-16,0 0-7 0,8-5-10 15,-8 5-8-15,0 0-8 0,0 0-13 0,0 0 3 16,0 0 7-16,0 0 12 0,5 16 9 16,-5-5 3-16,0 3 0 0,0 6-67 0,0 0-28 15,0 4 0-15,0 2 0 16,0-1 0-16,0 3 0 0,0-4 0 0,0 2 0 16,0-2 0-16,0-4 0 0,0-1 0 15,-1 0 0-15,1-7 0 0,0 1 0 0,0-3 0 16,0 0 0-16,0-2 0 0,0-1 0 15,0 0 0-15,0-7 0 0,0 10 0 0,0-10 0 16,0 8 0-16,0-8 0 0,0 0 0 16,0 6 0-16,0-6 0 0,0 0 0 0,0 0 0 15,0 0 0-15,0 0 0 0,0 0 0 16,0 0 0-16,0 0 0 0,0 0-382 16,0 0-350-16,0 0-190 0,0 0 76 15,0 0 98-15,0 0-803 0,0 0-995 0</inkml:trace>
  <inkml:trace contextRef="#ctx0" brushRef="#br0" timeOffset="137145.31">19545 7579 4097 0,'1'-7'-107'0,"-1"7"42"16,0-7 43-16,0 7 38 0,0 0 50 0,0-9 28 16,0 9 11-16,0 0 4 0,0 0 3 15,0 0 17-15,0 0 14 0,0 0 17 0,0 0 12 16,-17 18 13-16,11-9 8 0,3 4 15 16,-8 2 3-16,6 1 0 0,-1 1 1 0,1 2-10 15,-2 1-6-15,3 1-4 0,-3 1-10 16,5-3-12-16,1-2-10 0,1 2-8 0,1-2-5 15,1 0-24-15,5 0-5 0,-2-3-7 16,5-1-9-16,1-2-8 0,1-2-81 16,1-3-13-16,0-1 0 0,2-1 0 15,1-4 0-15,-3-2 0 0,4 0 0 0,-2-5 0 16,-1-1 0-16,3-2 0 0,-2-2 0 16,-2-5 0-16,-2-2 0 0,-2 0 0 0,-4-3 0 15,3-9 0-15,-7 3 0 0,-1 4 0 16,-1 2 0-16,-5-2 0 0,-3-3 0 0,-5 6 0 15,1 5 0-15,-3 5 0 0,-2 0 0 16,-3 6 0-16,-4 2 0 0,3 3 0 0,-3 1 0 16,2 3 0-16,-2 1-187 15,1 1-270-15,10-3-124 0,-4 2-162 0,5-2-96 0,4 0 71 16,1-1-802-16,8-2-1012 16</inkml:trace>
  <inkml:trace contextRef="#ctx0" brushRef="#br0" timeOffset="140177.61">20031 1740 4034 0,'-12'11'-160'0,"-1"-4"35"0,2 0 21 15,0 1 18-15,6 0 30 0,-5-1 28 0,2 0 16 16,3 0 13-16,-1-2 17 0,6-5 8 15,-2 10 19-15,2-10 20 0,10 10 9 16,1-4 6-16,4-5-5 0,7 1-3 0,5-2-3 16,16-3-11-16,0-3-3 15,2-4-3-15,-8 0-9 0,3-2-4 0,5-7-4 16,-15 1-3-16,-8-3 0 0,-1-6-2 16,-7 2-7-16,-6 0 0 0,-8 6-4 15,-6-3-2-15,0 2 11 0,-15-2-9 0,-4 3 0 16,-3 7-1-16,-8 5 1 0,-7 4 3 15,0 6 3-15,-13 8 10 0,1 6 9 0,-1 4 6 16,4 4 3-16,4 1 6 0,6 1-9 16,10 5-5-16,11-9-5 0,6 4 0 15,8-8 0-15,7 2 2 0,5-4 4 16,10 8 6-16,10-5 0 0,11-3-4 0,14 0-5 16,9-5-2-16,4-3-5 0,-1-6-1 15,3-4-3-15,-6-3-2 0,-1-3-1 16,-15-3-6-16,7-4-1 0,-18 1-2 15,0-7-2-15,-7-2-8 0,-4-7 2 0,-6 0 1 16,-7-4-5-16,-4 5-3 0,-8 3-1 16,-5-9-1-16,-5 5-6 0,-7 3-1 0,-4 4-1 15,-9 6-3-15,-2 8-1 0,-4 4 2 16,-4 4 2-16,2 7 3 0,-2 4 6 16,-4 6-1-16,7 5-2 0,3 0 0 0,13 0 5 15,5 3 1-15,8 2 0 0,8-5 11 16,4-1-2-16,9-2 5 0,10 5 1 0,19 1-3 15,10-2 4-15,7-6-4 0,6-3 0 16,-4-4 1-16,2-5-1 0,-11-5-1 16,-1-4 2-16,-2-2-2 0,-6-5 1 15,-3-1 2-15,-3-3-5 0,-6-6 1 16,-4-1 0-16,-9-2 8 0,0-5-4 0,-8 4 0 16,-6 0-3-16,-6 3 4 0,-6-7-7 15,-1 4-1-15,-10 5-6 0,-3 3 4 16,-9 7-5-16,-3 6 1 0,-5 4 4 0,1 6 4 15,-9 4 4-15,8 0-3 0,7 6-2 16,4-1-5-16,3 4-3 0,6 1 2 16,10-3 3-16,6 1 0 0,2-4 4 15,10 1 7-15,0 0 6 0,19 4 3 0,1-1 5 16,9-5-5-16,7-1-1 0,3-3-2 16,-5-6-5-16,6-2 3 0,-11-1 1 15,-6-4-1-15,8 0 0 0,-11-3 2 0,4-5 1 16,-9-1-3-16,-8 1 1 0,-2-2 6 15,-9-2-3-15,-1 0-5 0,-7-4-5 16,-8-3-2-16,-4 0-3 0,-8 8-8 0,-3 3 1 16,-6 1-4-16,-6 8 2 0,0 1-8 15,-2 4-19-15,6 3-32 0,1 2-46 16,7 2-57-16,10 3-63 0,0-4-75 16,11 1-75-16,2-1-95 0,0 0-171 0,5-5-103 15,2-3 75-15,0 0-446 0,12 13-576 16</inkml:trace>
  <inkml:trace contextRef="#ctx0" brushRef="#br0" timeOffset="141209.31">21445 1507 3066 0,'4'23'-6'0,"-4"-23"14"0,0 0 20 16,2 6 23-16,-2-6 36 0,0 0 36 15,0 0 27-15,0 0 9 0,0 0 4 0,10 5-5 16,-10-5-1-16,0 0-6 0,0 0 1 16,9 1 9-16,-9-1 9 0,0 0-5 15,17 0-9-15,-17 0-11 0,0 0-12 0,23-1-17 16,-23 1-5-16,13-3-9 0,-13 3-13 15,11-4-6-15,-5 0-11 0,-6 4-16 0,12-11-7 16,-6 2-11-16,-5-1-8 16,1 1-12-16,0 1 2 0,-2 0-5 0,0-2-5 15,0 10-4-15,-4-14-2 0,3 7-4 16,-7 1-4-16,8 6 0 0,-21-1 1 16,2 2-1-16,-4 6 0 0,-13 7 6 0,1 3 9 15,-3 7 6-15,4 2-1 0,9-2 1 16,3 2 1-16,6-1 2 0,5-1 4 15,8-5 22-15,0 0 15 0,9 0 22 0,5 0 19 16,9 3 14-16,7-1 3 16,5-6-11-16,6-1-1 0,-2-6-10 0,0-1-3 15,-6-3-9-15,-5-4-7 0,-5 3-7 16,-2-6-3-16,2 3-8 0,-8-2-2 0,4-1-10 16,-5-1-25-16,0 1-30 0,1-2-36 15,-4-1-69-15,-5 4-74 0,-3 2-90 16,12-8-95-16,-12 8-105 0,2-3-130 0,-2 3-186 15,0 0 29-15,0 0 89 0,0 0-489 16,-19-7-630-16</inkml:trace>
  <inkml:trace contextRef="#ctx0" brushRef="#br0" timeOffset="141892.59">21825 1591 3509 0,'0'0'96'0,"0"0"6"16,-2-10 12-16,2 10 4 0,-2-5 0 15,2 5-11-15,0 0-21 0,0 0-9 0,0 0 1 16,0 0 2-16,0 0 2 0,0 32-6 16,-5-15-3-16,3 0 2 0,2 1 3 15,0 2 6-15,-1-2-2 0,-1-2-7 0,2 0-9 16,-2-2-5-16,0-2-3 0,0-1-5 15,2-2 19-15,-2 0 33 0,0-2 42 0,2-7 40 16,0 11 22-16,0-11 20 0,-3 6-18 16,3-6-21-16,0 0-22 0,0 0-17 15,0 0-16-15,-10-22-15 0,10 10-12 16,0-4-13-16,0 2-13 0,0 0-10 16,0-1-5-16,2 1-7 0,0-1-9 0,-2 5-4 15,4-1-12-15,-2 3-6 0,0-1-8 16,-1 2-3-16,-1 7-3 0,10-8-6 0,-10 8 0 15,12 0 1-15,-12 0 2 0,16 7-1 16,-5 0-2-16,3 2-2 0,-1-2-2 16,-1 4-4-16,-1-2 4 0,0 1-1 0,0-2 2 15,-4-1-6-15,0 0 6 16,-1-2 2-16,-1-1 2 0,-5-4 4 0,9 8 7 0,-9-8 1 16,5 5 12-16,-5-5-18 15,0 0-16-15,0 0 0 0,0 0 0 0,0 0 0 16,18-20 0-16,-16 8 0 0,3-3 0 15,3 1 0-15,-5-3 0 0,6 6 0 16,-4-3 0-16,1 6 0 0,-3 0 0 0,3-1 0 16,-2 4 0-16,-1-1 0 0,-3 6 0 15,12-5 0-15,-12 5 0 0,0 0 0 0,23 9 0 16,-13 0 0-16,-1 1 0 0,-2 3 0 16,5 3-2-16,-2-1-6 0,-3 1 2 0,-1 0 0 15,2-1 3-15,-4 0 2 0,-3-3 3 16,3 0 1-16,0-2-1 15,-2 1-1-15,-1-3-1 0,-1 1 2 0,2-3-6 16,3 1-9-16,-5-7-26 0,4 9-31 16,-4-9-72-16,1 9-77 0,-1-9-123 0,0 0-116 15,0 0-146-15,0 0-206 0,10-18-20 16,-8 7 101-16,1-3-603 0,1-4-787 16</inkml:trace>
  <inkml:trace contextRef="#ctx0" brushRef="#br0" timeOffset="142192.18">22347 1117 3922 0,'-7'-8'42'0,"3"1"28"0,4 7 37 0,-1-8 24 16,1 8 11-16,0 0-16 0,0 0-22 15,0 0-10-15,0 0 0 0,0 0 7 16,1 32 21-16,-1-6 1 0,6 14 10 0,-1 6 4 15,-2 10 11-15,3 4 7 0,-1 0-13 16,-1 1-12-16,0-3-6 0,-2-2-9 16,-1-11-16-16,2-1-10 0,-3-2 1 0,-3-4-16 15,3-1 0-15,-1-9-9 16,-1-5-16-16,-2-4-33 0,2-1-37 0,0-3-46 16,0-1-64-16,2-4-67 0,-1 1-79 15,-1-5-123-15,0-3-128 0,2-3-139 0,0 0-58 16,0 0 68-16,0 0-413 0,-9-23-543 15</inkml:trace>
  <inkml:trace contextRef="#ctx0" brushRef="#br0" timeOffset="142431.81">22310 1567 3134 0,'0'-14'26'16,"1"0"57"-16,-1 5 37 0,3-2 37 16,1 2 12-16,1 1-12 0,3-2-16 15,-1 6-13-15,9-1-11 0,1 2-15 0,0 1-4 16,3 4-15-16,3 3-5 15,1 2-9-15,-3 3-6 0,-5 2 0 0,4 0-12 16,-3 0-4-16,-4 3-4 0,-2 1 0 16,-2-2 0-16,-6-1 4 0,1-1 3 15,-4-1 1-15,-4 0-5 0,-1 3-3 0,-5-1-3 16,-3-4-4-16,-5 2-17 0,4-3-43 16,-4-2-60-16,1-3-77 0,3-3-96 0,14 0-120 15,-21-10-215-15,14-4-66 0,1-5 65 16,4-2-292-16,8-13-367 15</inkml:trace>
  <inkml:trace contextRef="#ctx0" brushRef="#br0" timeOffset="142908.18">23009 1035 2733 0,'0'0'155'0,"-9"-5"-8"16,9 5-3-16,-6-3-11 0,6 3-23 0,0 0-1 15,0 0 14-15,-16 19 8 0,9 0 6 16,0 11 9-16,-4 6 12 0,0 13 4 16,0 2 7-16,1 1 4 0,1 2-4 0,0-1-5 15,-2 2-14-15,0-4-10 0,2 1-10 16,1-14-13-16,0 0-12 0,3-5-8 16,-1-8-12-16,3-5-6 0,-1-2-6 15,-1-3-14-15,5-2-13 0,-1-2-10 16,-1-3-13-16,0 0-11 0,2-8-24 0,0 6-31 15,0-6-29-15,0 0-27 0,0 0-19 16,0 0-31-16,0 0-23 0,2-23-4 0,-4 13 9 16,-2-3 12-16,0-1 16 0,-1 2 21 15,-2 1 25-15,-4-2 30 0,0 5 27 16,2-1 36-16,-3 1 22 0,1 3 31 0,4 1 27 16,-4 1 26-16,6-1 16 0,-3 1 5 15,8 3-5-15,-7-6-2 0,7 6-14 0,-6-3-13 16,6 3 0-16,0 0-5 0,0 0-1 15,0 0-11-15,32-10-9 0,-11 8-16 16,6-1-30-16,11-2-28 0,3 0-38 16,-4-3-47-16,1 5-38 0,-7-2-28 15,-6 3-36-15,-2-1-16 0,-5 0-23 0,0 3-36 16,-5-2-60-16,2-2-118 0,-3 1-202 16,0-4 48-16,2 2-308 0,1 0-391 15</inkml:trace>
  <inkml:trace contextRef="#ctx0" brushRef="#br0" timeOffset="143174.57">23670 1459 2422 0,'0'0'97'0,"0"0"51"0,0 0 38 16,-1-10 23-16,1 10 21 0,0 0 8 0,0 0-11 15,0 0-27-15,0 0-15 0,0 0 17 16,0 0 13-16,-25 24 8 0,7-2 8 15,0 6 14-15,-4-1-9 0,-3 9-3 0,0-2-1 16,0 3-9-16,7-7-19 0,-3-1-15 16,2-1-17-16,0-3-18 0,1-2-14 0,5-1-16 15,4-5-21-15,1-3-34 16,2-2-48-16,1 0-67 0,-1-4-89 0,3-1-75 16,-1-2-77-16,4-5-123 0,0 0-119 15,0 0-107-15,0 0-131 0,0 0 53 16,0-20-519-16,2 1-694 0</inkml:trace>
  <inkml:trace contextRef="#ctx0" brushRef="#br0" timeOffset="143334.96">23375 1487 3317 0,'-6'-11'73'0,"4"4"65"15,1 2 30-15,1 5 32 0,0 0 46 16,-2-12 30-16,2 12 12 0,0 0-34 0,0-5-37 16,0 5-17-16,0 0-17 0,0 0-15 15,0 0-21-15,13 22-35 0,-10-11-50 16,5 0-74-16,0 3-119 0,-1 0-146 0,1 1-167 15,-3-4-278-15,-1-3 3 16,-4-1 76-16,0-7-412 0,-6 9-527 0</inkml:trace>
  <inkml:trace contextRef="#ctx0" brushRef="#br0" timeOffset="172539.68">21725 4455 1102 0,'-6'-7'103'0,"1"0"-20"16,-1 0 2-16,2 0 22 0,1 2 12 0,-4 1 1 15,7 4-3-15,-3-10-4 0,-1 5-1 16,2 0-5-16,2 5 0 0,-4-12-7 16,4 5-6-16,0 7-6 0,0-11 7 0,0 3-4 15,0 1-9-15,0 0-6 0,0 7-7 16,2-12-3-16,2 6-9 0,-2 1-1 15,-2 5-7-15,3-9-9 0,4 7-1 0,-7 2-4 16,15 0-6-16,-15 0 3 0,23 9-12 16,-7 2 3-16,8 9 5 0,-1 3-2 15,-2 5-1-15,5 11 2 0,-3 4 4 0,-4 4 6 16,-2 1 9-16,-3 0 3 0,-3 5 23 16,-6-2-2-16,4 8 7 0,-7-1 0 0,1 2-4 15,-3 2-10-15,0 1 12 0,-2 1 7 16,2-3-8-16,0 3 7 0,-10-1 6 15,10 0 17-15,-2-1 10 0,0 0 9 0,-1 0-4 16,-3-2 9-16,3-2-4 0,-1-3-3 16,-3 2 17-16,2-2-5 0,-3-3-6 15,3 1-12-15,-1 1-7 0,1-11 2 0,-2 1-2 16,6-3-12-16,-3 2-2 0,0-1-8 16,0-1 3-16,1-4 5 0,1 3-7 0,-2-4 8 15,1 0 5-15,0-9-11 0,1-3 2 16,0-5 2-16,0 0 4 0,0-4 3 15,2-1 3-15,0 0 2 0,-1-4 4 0,1-1 3 16,-2-1-7-16,0-1-8 0,2 2-8 16,0-9-17-16,-2 8-72 0,2-8 0 0,0 0 0 15,0 0 0-15,0 0 0 16,0 0 0-16,0 0-220 0,0 0-109 0,0 0-149 16,0 0-170-16,-6-20-207 0,5 13 51 15,-6-3 96-15,2 0-703 0,-5 1-863 0</inkml:trace>
  <inkml:trace contextRef="#ctx0" brushRef="#br0" timeOffset="172989.31">21498 6284 3871 0,'-11'-9'-39'0,"1"-1"23"15,5 2 23-15,-1 1 54 0,2 0 44 16,3-2 44-16,-1 2 29 0,0 2 9 16,2 5-10-16,-4-10-16 0,2 7-17 0,2 3-16 15,0 0-9-15,0 0 6 0,10-7-1 16,-10 7-11-16,21 14-9 0,-1 3-7 0,7 6-6 16,3 7-11-16,6 4-3 0,0 0-9 15,5 6-2-15,3 1-9 0,-5 0 1 0,6-3-7 16,-6-2-6-16,1 0-6 15,-3-5 0-15,-11-9-8 0,-3-3 4 0,-5-4-2 0,-6-3 15 16,1-3 45-16,-4-3 34 16,-4 0 23-16,1-5-15 0,-6-1-13 0,0 0-14 15,16-8-7-15,-13-2-13 0,3-8-9 16,-1-13-10-16,5-6-8 0,2-13-9 0,0-3-11 16,4-4 1-16,3-1-8 0,-4 1-4 15,3 4-7-15,-5 7-4 0,-4 13-2 0,-1 9-3 16,-2 4-16-16,-2 8-25 0,-3 1-11 15,-1 8-31-15,0 3-59 0,0 0-73 0,0 0-87 16,0 0-113-16,0 0-121 0,-23 19-169 16,18-9-107-16,-3 1 69 0,3-1-674 15,-2 2-854-15</inkml:trace>
  <inkml:trace contextRef="#ctx0" brushRef="#br0" timeOffset="174998.48">20293 6978 3519 0,'-6'-1'-166'0,"1"-5"43"15,5 6 37-15,-10-6 39 0,6 2 24 0,4 4 29 16,-6-8 28-16,6 8 13 0,-5-6 14 15,5 6-1-15,-6-3-9 0,6 3 4 0,0 0-11 16,0 0-5-16,0 0 1 0,0 0-7 16,13-8-2-16,0 8-3 0,5 0-1 15,7 3-6-15,3-2-1 0,16 1-2 16,6 2 1-16,14-3-1 0,8 1 1 0,11 0-2 16,4 0-3-16,27-1 0 0,10 1 4 15,4-2-11-15,3-3 1 0,2 4-3 0,5-2 5 16,-1 1-4-16,2-2 3 0,2 2-3 15,-2 0 3-15,-4 2-6 0,-7-1 1 16,-7 1-1-16,-4 3 0 0,-28-1 6 0,-3-1-4 16,-2 3 1-16,-10-3-4 0,-2 4 4 15,0-2 0-15,-4-4-8 0,-2 3 8 0,1-1-2 16,1 1-4-16,2-4-1 16,2-2 8-16,2 2-5 0,-1-3-3 0,0-3 2 0,1 2 0 15,5 0 6-15,-2-1-3 16,6-1 0-16,-5 2 2 0,3 0-3 0,2-1 0 15,1 0-1-15,-3-1-2 0,1 3-4 16,1-1 5-16,-8 0 1 0,6 4-3 0,-7 0 1 16,-4 0-1-16,-3 0-2 0,0 3 1 15,-17-2 6-15,0 3-2 0,-2-1 1 0,-6 1-2 16,1-2 16-16,-10-1 9 0,-5-1 6 16,3 2-4-16,-2-2 4 0,-3 0 6 0,-1 0 0 15,-2 0 0-15,-4 0 10 0,-2 2 4 16,-4-2-2-16,3 0-2 0,-3 2-5 15,-1-1 13-15,-3 5 0 0,0-3 8 16,2 4-2-16,-2 2 1 0,-4 8 6 0,-1 0 0 16,0 6 8-16,-2 13 7 0,-2 6 10 15,-4 14 0-15,-2 9 2 0,5 6 3 16,-5 4-6-16,0-1 5 0,5 5 1 0,-4-2 2 16,1 2 2-16,2-5 7 0,1 0 6 15,-3-6 0-15,-2-6 4 0,3-6-12 0,-3-15-8 16,0-3 15-16,-4-3-1 0,3-6-2 15,2-7 2-15,-2-5-1 0,1-5 1 0,1-2-1 16,-2-3-9-16,-4 0-7 16,4-3-11-16,-4-1-10 0,2-3-19 0,9 0-7 15,-25 0-6-15,11-2-4 0,-1 1-7 16,-8-5-5-16,-2 3-7 0,-4-1-11 0,-10 0-7 16,-8 1-14-16,-13 0-6 0,-11-1 9 15,-6 0-7-15,-15 1-4 0,-26 1 5 0,-8 0-3 16,-1-2-2-16,-2 1 8 0,-4-1-4 15,4 1-2-15,3 3-2 0,3-2-4 0,3 0 2 16,24 2-6-16,-18 0-9 0,-3 0 11 16,24 0-1-16,2 2 4 0,-1 0 2 0,4 1-4 15,-4-1 6-15,-21 3 0 0,26-3 0 16,3 2-1-16,0-1 2 0,6-1 3 16,2 1 1-16,5-2 2 0,5-1-1 15,12 0 4-15,3 0 0 0,1 0 0 0,3 0 2 16,1 0 2-16,1 0-5 0,2 0 3 15,3 0 3-15,1-1 6 0,3 1-8 0,-7 0-1 16,2 0 3-16,-6-1 3 0,2 2-5 16,-3-1-1-16,-1 0 0 0,-1 0 1 0,0 0-4 15,1 0-1-15,3 0 5 0,5 0-2 16,-1-1 3-16,10 1-4 0,1 0 5 0,5-2-1 16,-1 0 0-16,4 2-1 0,-6 0-2 15,2 0 1-15,1 0 4 0,-2 2-17 0,-3 0 17 16,-9-1-1-16,-2 4 0 0,-1 0-1 15,-4-1 4-15,4 1 4 0,-1-2-2 0,-2 1-1 16,4-2-3-16,-2-1 0 16,-2 1 11-16,3-2-12 0,-2-3 6 0,-3-1-7 15,-1-1 11-15,2 0-13 0,-1-1 5 16,-6-3 1-16,8 4-2 0,0-5 6 0,0 4-16 16,5-1 11-16,-4 1 4 0,9 2-5 15,9-1 26-15,5-1 2 0,5 3 3 0,4 0 14 16,1 1-21-16,3-4 1 0,-1 4-6 15,10 2-6-15,-12-6-32 0,12 6-47 0,-2-5-44 16,2 5-57-16,0 0-64 16,0 0-77-16,0 0-80 0,10-9-84 0,-10 9-122 15,6-3-129-15,-6 3 45 0,9-4-586 16,-9 4-727-16</inkml:trace>
  <inkml:trace contextRef="#ctx0" brushRef="#br0" timeOffset="175471.34">20422 7375 3332 0,'0'0'-98'0,"4"-9"39"16,-4 9 35-16,2-7 49 0,-2 7 53 0,2-7 48 16,-2 7 24-16,1-7 1 0,-1 7-8 15,0 0-17-15,2-9-8 0,-2 9-18 16,0 0 6-16,0 0 29 0,0 0 18 15,0 0 7-15,10 25 7 0,-10-7 11 0,2 5 4 16,-2 13 9-16,0 4 5 0,-2-3 1 16,2 2 0-16,0 1-4 0,0-4-4 15,0 2-13-15,2-9-13 0,0-4-8 0,0-2-23 16,0-4-10-16,0-1-12 0,0-4-9 16,-1-2-10-16,-1 2-8 0,2-4-4 0,0-3-13 15,0 2-8-15,-2-9-22 0,5 6-45 16,-5-6-55-16,0 0-78 0,0 0-89 0,0 0-124 15,0 0-138-15,13-18-154 16,-12 7-161-16,5 0 64 0,-4-1 91 0,1 2-584 0,-1-3-700 16</inkml:trace>
  <inkml:trace contextRef="#ctx0" brushRef="#br0" timeOffset="175837.47">20763 7603 3210 0,'0'0'-64'0,"0"0"42"16,-2 8 23-16,2-8 41 0,-3 14 49 0,-1-6 54 15,0 1 27-15,1 3 15 0,-1 2 0 16,-1-1-4-16,3 1-5 0,2 4 1 16,2-3-2-16,5 0-13 0,0 2-6 15,11 5-14-15,4-2-11 0,3-5-14 0,2-3-12 16,-3-2-5-16,-1-3-12 0,2-3-9 15,-6-1-9-15,1-3-7 0,2 0-7 0,-3-5-3 16,-2 2-4-16,-4-4 6 0,0-2-2 16,-3 0-2-16,-2-4-1 0,-3-5-5 0,-5 0-1 15,0-8-9-15,-3-8-1 0,-5-2-2 16,-6 0-4-16,2 1-8 0,-4 5-2 0,-1 2-2 16,-2 4-2-16,1 8-3 0,3 5-3 15,-2 2-20-15,-3 4-33 0,0 2-47 16,5 3-59-16,-4 1-86 0,1 2-108 15,7 1-112-15,-2-1-171 0,5 1-71 0,4-1 68 16,4-3-505-16,0 0-602 0</inkml:trace>
  <inkml:trace contextRef="#ctx0" brushRef="#br0" timeOffset="176204.18">21457 7118 3423 0,'-6'-12'139'0,"2"1"14"15,-2 2 25-15,4 2 18 0,0 2 0 16,2 5-16-16,0 0 8 0,0 0 28 0,0 0 18 16,-11 33 7-16,10 1 4 0,-1 8 8 15,0 6-2-15,2 15 3 0,-5 6-9 16,3 3-15-16,1 0-14 0,-1 3 2 0,0 2-9 15,2-1-13-15,0-1-27 0,2-4-10 16,0-6-19-16,1-7-78 0,2-13-62 0,-1-6 0 16,-1-3 0-16,-1-10 0 0,0-6 0 15,0-4 0-15,0-5 0 0,-2 0 0 0,0-4 0 16,0-7 0-16,0 7 0 16,0-7 0-16,0 0 0 0,0 0 0 0,0 0 0 15,0 0 0-15,-11-25 0 0,9 17-163 16,0 0-381-16,-1-4-139 0,1-1-195 0,0 3 53 15,2-4 94-15,0 1-754 0,2 2-933 16</inkml:trace>
  <inkml:trace contextRef="#ctx0" brushRef="#br0" timeOffset="176444.08">21760 7445 4219 0,'-7'-14'88'0,"6"4"44"15,-1 1 18-15,0 4 10 0,2 5 6 16,-4-5 33-16,4 5 42 0,0 0 2 0,-9 20-9 16,5-2-21-16,2 4-13 0,-4 11-19 15,2-4-19-15,2 6-16 0,1 2-11 0,1-8-9 16,-2-2-14-16,0 1-16 0,2-2-22 16,0-3-50-16,-2-4-53 0,0-2-79 0,2-1-79 15,0-4-84-15,0-3-120 0,-2-1-149 16,4-4-204-16,-2-4 4 0,0 0 82 15,0 0-578-15,0 0-697 0</inkml:trace>
  <inkml:trace contextRef="#ctx0" brushRef="#br0" timeOffset="176754.64">21838 7541 3634 0,'0'-12'63'15,"1"3"31"-15,5 0 42 0,-1 4 34 0,2-3 24 16,0 3 3-16,3 0-3 0,3-2-11 15,2 7-15-15,1 0-15 0,6 5-12 0,-1 2 1 16,8 7 0-16,-6 3-1 0,-3 4-5 16,-2 1 10-16,-7-3 16 0,-6 3 16 0,-4 0 15 15,-2 2 12-15,-10 5 10 0,2-5-10 16,0 4 6-16,-1-9 5 0,2-1-1 0,3-4-6 16,-1-2-61-16,3 0-148 15,0-5 0-15,-1 1 0 0,4-1 0 0,0-7 0 16,4 11 0-16,1-9 0 0,-5-2 0 15,12 6 0-15,-2-3 0 0,0-1 0 0,1 0 0 16,2-1 0-16,-1 1 0 0,-1 0 0 16,1 0 0-16,-5 0-472 0,4-2-122 0,-11 0-108 15,20 0-156-15,-20 0 59 0,15-2 106 16,-7-2-692-16,-3-1-839 0</inkml:trace>
  <inkml:trace contextRef="#ctx0" brushRef="#br0" timeOffset="177087.87">22555 7191 3954 0,'-7'-16'92'16,"0"5"46"-16,3 0 43 0,-2 3 39 16,4 2 28-16,2 6 14 0,-6-8-21 0,6 8-27 15,0 0 25-15,0 0 6 0,0 22-7 16,4-3 7-16,0 17 2 0,0 7-4 0,0 12-10 15,-1 7-10-15,-3 5-6 0,0 4 1 16,-1-2-5-16,-1 2-133 0,0-3-80 0,2-1 0 16,0-2 0-16,-2-3 0 15,2-16 0-15,2-3 0 0,-2-4 0 0,0-10 0 16,0-2 0-16,0-9 0 0,0-3 0 16,2-1 0-16,-2-5 0 0,2-3 0 0,-1-1 0 15,-1-5 0-15,0 0 0 0,0 0 0 16,0 0 0-16,23-17-222 0,-15 2-460 0,-3 2-213 15,3-8 23-15,-5 2 102 0,4-1-845 16,-1 4-1056-16</inkml:trace>
  <inkml:trace contextRef="#ctx0" brushRef="#br0" timeOffset="177315.33">22860 7520 4285 0,'-4'-12'59'0,"1"4"77"0,-3 1 47 15,4 2 31-15,1-1 19 0,1 6 12 16,-4-6-8-16,4 6 24 0,0 0 13 0,0 0-20 16,-2 24-19-16,4-7-21 0,-2 4-17 15,4 2-21-15,-3 12-16 0,5-1-15 0,-1 2-16 16,-1-3-11-16,5-3-43 0,-6-2-47 16,-1-7-81-16,0-4-82 0,2 0-85 15,-3-2-94-15,1-3-112 0,2 0-109 0,0-5-193 16,-3-2-45-16,8-5 79 0,-9 0-660 15,0 0-808-15</inkml:trace>
  <inkml:trace contextRef="#ctx0" brushRef="#br0" timeOffset="177752.93">23255 7448 4040 0,'-11'-8'122'0,"2"1"35"16,6-2 32-16,-3 3 25 0,2 0 1 15,4 1-12-15,0 5-21 0,4-8-13 0,2 4-17 16,-6 4-24-16,13-5-7 0,-13 5-10 16,19 1-13-16,-5 3-12 0,-1 2-7 15,2-1-7-15,-4 1-10 0,3 3-5 16,-4-1-6-16,-1 4-4 0,-4 0-6 0,-1 0 5 16,-4 1-10-16,-2 2 0 0,-2 2-5 15,-1-2 5-15,-1 1 6 0,3-3 7 0,-1-2-4 16,0 1 5-16,4-3 6 0,0 1 12 15,0-2 16-15,0 2 13 0,6 0 7 0,-1-2 9 16,3 2 7-16,4-1-5 0,-1 4-9 16,4 1-14-16,-1-1-7 0,-2 2-9 0,0 0-8 15,-2-3-28-15,-1 2-40 0,-4-1 0 16,2-1 0-16,-3 0 0 0,-2 0 0 16,-2 0 0-16,-2-1 0 0,-6 2 0 15,0-2 0-15,-3-1 0 0,-7 2 0 0,2-2 0 16,-7-3 0-16,-10 3 0 0,8-3 0 15,0-3 0-15,3-1 0 0,3-1 0 0,-1-4 0 16,4-1 0-16,2-3 0 0,3-1 0 16,0-1-270-16,4 0-368 0,5-5-214 0,1 3-13 15,2-2 86-15,8-2-849 0,0-4-1067 16</inkml:trace>
  <inkml:trace contextRef="#ctx0" brushRef="#br0" timeOffset="178086.63">23814 7006 4609 0,'-3'-14'90'0,"1"6"40"0,2-1 9 16,-4 2-7-16,4 7-3 0,0 0 17 15,0 0 44-15,0 0 18 0,-2 24 4 16,2 4 0-16,0 13 10 0,0 16 14 0,2 6 9 15,-2 5-3-15,-2 7 3 0,-3 0 27 16,-4 2 6-16,2-2-24 0,0 1-254 0,-1-8 0 16,3 1 0-16,-4-2 0 0,2-9 0 15,2-5 0-15,-1-15 0 0,2-2 0 16,3-10 0-16,-4-6 0 0,3-5 0 0,0-3 0 16,2-3 0-16,-2-4 0 0,2-5 0 15,4 5 0-15,-4-5 0 0,0 0 0 0,0 0 0 16,14-19 0-16,-9 9 0 0,1 2-72 15,-1-6-708-15,-1 4-167 0,-2-2 79 16,5 1 103-16,-6 0-854 0,7-1-1057 0</inkml:trace>
  <inkml:trace contextRef="#ctx0" brushRef="#br0" timeOffset="178362.83">24127 7320 4825 0,'-2'-12'139'16,"2"1"32"-16,2 6 24 0,-2 5 21 0,2-10 3 16,-2 10-15-16,0 0-17 0,0 0 24 15,0 0 9-15,-6 29 2 0,2-7 0 0,2 16 0 16,-1 3 5-16,-3 4-3 0,1 6-12 16,-2 0-13-16,4-7-123 0,-7 5-76 0,5-8 0 15,-3-5 0-15,2 2 0 0,-2-5 0 16,5-9 0-16,-3-5 0 0,4-3 0 15,1-1 0-15,-1-6 0 0,0 2 0 16,2-4 0-16,2-2 0 0,-2-5-575 0,5 3-160 16,-5-3-162-16,0 0 85 0,34-13 81 15,-14 2-779-15,8-5-957 0</inkml:trace>
  <inkml:trace contextRef="#ctx0" brushRef="#br0" timeOffset="178698.87">24548 7546 4157 0,'-4'-10'68'16,"4"10"66"-16,-5-9 45 0,5 9 25 0,-10-3 33 0,10 3 26 16,0 0 15-16,-28 12 2 15,14-2 3-15,-1 3-1 0,-2 10-4 0,0 1-12 16,1 0-11-16,3 2-14 0,1 1-26 16,1-6-14-16,6-1-10 0,1 1-12 0,-1-4-179 15,7-1 0-15,-2-2 0 0,7 1 0 16,-4-2 0-16,7-1 0 0,-3-2 0 15,5-2 0-15,-3-2 0 0,2-3 0 0,0 1 0 16,-4-2 0-16,-7-2 0 0,15-4 0 16,-15 4 0-16,14-7 0 0,-13 3 0 0,1-4 0 15,0 0 0-15,-4-2 0 0,0 1 0 16,-3-2 0-16,-1 3 0 0,-4 0 0 0,-3 2 0 16,1 0 0-16,-1 2 0 0,2 1 0 15,-1-1 0-15,-1 3 0 0,1-1 0 16,5 0-124-16,7 2-481 0,-17-3-160 15,14-1-130-15,3 4 72 0,-5-5-870 0,5 5-1129 16</inkml:trace>
  <inkml:trace contextRef="#ctx0" brushRef="#br0" timeOffset="179086.65">24896 6967 4888 0,'-3'-13'-28'0,"-1"5"35"16,0 1 39-16,2 2 32 0,2 5 12 0,-2-7-10 16,2 7-5-16,0 0 28 0,0 0 21 15,2 33 20-15,0 3 27 0,0 8 28 0,0 17 11 16,-4 3 14-16,-2 7 8 0,1 4 2 15,-5 2-1-15,2 0-12 0,-2 3-16 0,1-4-3 16,-2-4-19-16,0-1-15 16,0-3-66-16,4-6-102 0,-5-9 0 0,6-10 0 15,-4-6 0-15,7-10 0 0,-3-4 0 16,2-5 0-16,-2-5 0 0,2 0 0 0,2-2 0 16,-1-1 0-16,1-6 0 0,0-4 0 15,0 0 0-15,0 0 0 0,0 0 0 0,0 0-27 16,14-17-556-16,-6 3-167 0,2-1-146 15,-3 0 71-15,1 2 89 0,-3-2-752 0,4 3-934 16</inkml:trace>
  <inkml:trace contextRef="#ctx0" brushRef="#br0" timeOffset="179435.71">25106 7618 4435 0,'-4'-12'110'16,"2"3"46"-16,1 4 42 0,1 5 50 16,-4-9 35-16,4 9 0 0,-2-6-19 0,2 6-30 15,0 0-27-15,9-7-23 0,-9 7-19 16,23 0-18-16,-6 4-15 0,2-1-16 16,1 3-14-16,0 5-13 0,-2-1-6 0,-4 2-13 15,-2 2-6-15,-4 0 3 0,-4 1 25 16,-4 0 25-16,-2-1 6 0,-6 2 21 15,3 1-66-15,-5-2-78 0,2-1 0 0,1 0 0 16,1-4 0-16,3-2 0 0,-4 2 0 16,3-4 0-16,3 0 0 0,1-6 0 15,-4 10 0-15,4-10 0 0,0 8 0 0,0-8 0 16,5 5 0-16,-5-5 0 0,16 0 0 16,-16 0 0-16,20-2-392 0,-6-1-361 0,3-2-163 15,-1 2 72-15,-2-4 94 0,8 0-793 16,-3 0-986-16</inkml:trace>
  <inkml:trace contextRef="#ctx0" brushRef="#br0" timeOffset="179701.64">25506 7625 3995 0,'-7'-7'-21'0,"7"7"71"16,-8-2 40-16,8 2 43 0,0 0 57 16,0 0 44-16,-25 11 31 0,20-3 18 0,-4 1-11 15,4 3-12-15,-3 0-11 0,7 0-10 16,-1-1-11-16,4 2-10 0,-1-2-10 0,7 3-11 15,0-1-16-15,7-3-18 0,4 2-15 16,3-7-11-16,2 0-12 0,-3-1-12 0,-3-3-6 16,0-1-9-16,-1-3-69 0,0-1-29 15,-3-3 0-15,-1-1 0 0,-6-2 0 0,1-4 0 16,-4-4 0-16,-4-2 0 0,-2-4 0 16,-8-5 0-16,-1 1 0 0,-3 11 0 15,0 3 0-15,-8 6-166 0,-3 5-484 16,-1 3-259-16,-2 0 19 0,-11 5 106 0,-1 4-846 15,8 4-1068-15</inkml:trace>
  <inkml:trace contextRef="#ctx0" brushRef="#br0" timeOffset="190179.01">22955 2304 3898 0,'-52'-8'-363'0,"-13"-3"49"16,-6 3 50-16,-3 1 40 0,-6-3 41 15,-4 3 37-15,-1 2 35 0,-1-2 37 16,2 1 31-16,2 1 30 0,7-3 21 16,5 3 20-16,13-2 13 0,15 3 13 15,12 3 5-15,7-1 2 0,5 0-3 0,5 2-5 16,13 0-2-16,0 0-7 0,0 0-10 16,0 0 4-16,97-5-2 0,-14 7-3 0,28-2-1 15,15 1-7-15,2-2-1 0,5 2-3 16,0-1 2-16,1-3-2 0,-6 0-6 15,-8-1-3-15,-10 1 2 0,-30-1-2 0,-10-1 1 16,-20 2 6-16,-10-1-7 0,-11-1 1 16,-15 0-7-16,-5 0 0 0,-9 2-2 0,0 3 0 15,-33-10 0-15,-15 6-3 16,-29-2-1-16,-15 4 2 0,-31 2-2 0,-15 0-2 16,-4 2 0-16,-2 4 0 0,7-5 0 15,6 1 0-15,14 3 2 0,38-3 0 16,10 0 6-16,23-2 20 0,16-2-4 0,7 0 1 15,13 1-10-15,10 1 6 0,0 0-1 16,48-9 0-16,13 1-1 0,19 1-7 0,11 5 0 16,35-5-3-16,-8-2-1 0,0 4-6 15,-1 1-3-15,-30 0-10 0,-9 2-12 16,-9 1-22-16,-21 1-35 0,-18 1-4 16,-10 1 3-16,-9 0-12 0,-10 1-43 15,-1-3-81-15,-28 8-159 0,-14-1-112 0,-19 2-44 16,-8 0-38-16</inkml:trace>
  <inkml:trace contextRef="#ctx0" brushRef="#br0" timeOffset="191761.11">24729 3846 734 0,'-7'-5'365'0,"-2"-4"-85"0,2-3-36 0,0 4-20 15,-1-5-3-15,3 2-6 0,-4-2-1 0,6 1 11 16,-1 0 8-16,0 2 1 0,2-2 3 16,2 4-9-16,2-4-20 0,2-1-21 0,3 2-16 15,5-3-22-15,10-3-14 16,7 1-14-16,5 4-10 0,9 4-16 0,12-1-12 16,-2 9-8-16,13 4-5 0,0 7-7 15,1 8-7-15,-5 7-6 0,12 16-5 0,-9 5-3 16,-6 12-6-16,-11 9-2 0,-10 13 0 15,-8 6 14-15,-12 12-4 0,-11 8-1 16,-5 6-2-16,-7-1 1 0,-7-1-2 0,-3 0 1 16,-5 1 5-16,2-9 1 0,-3-4-7 15,-4-6 1-15,-2-6 1 0,9-20 2 0,-6-2 6 16,5-5-12-16,-1-4 2 0,0-5 2 16,5-7 1-16,-2-3-1 0,1-8-5 15,7-5 5-15,-2-8-4 0,1-3-8 16,2-1-5-16,3-4 0 0,-1-2 1 0,1-2-1 15,3-1-3-15,-5 0-1 0,7 0-5 16,0-7-22-16,-5 8-39 0,5-8-60 0,0 0-103 16,0 0-151-16,0 0-199 0,0 0-192 15,-7-27 57-15,1 8 80 0,-1 0-477 16,-5 0-559-16</inkml:trace>
  <inkml:trace contextRef="#ctx0" brushRef="#br0" timeOffset="192060.51">24917 5415 2944 0,'-3'-15'96'0,"1"6"60"0,-2 0 19 15,2 2 3-15,2 7-2 0,0-10-3 16,0 10-9-16,-1-5 1 0,1 5 27 0,0 0 12 16,0 0 8-16,1 36-12 0,1-12-10 15,2 10-4-15,0 2-12 0,1 0-10 0,1 2-7 16,6-4 2-16,-5 0-11 0,4-3-7 15,1-2-8-15,3-1-10 0,-1-9-8 16,4 1 4-16,2-6-15 0,-1-3-3 0,3-5-13 16,3-3-8-16,4-1-3 0,-4-4-17 15,2-1-15-15,-2-3-19 0,2-7-24 16,-2-3-31-16,-2 0-37 0,-5-8-41 16,-1 1-72-16,-8 3-83 0,-3-2-109 0,0 4-145 15,-6 2-206-15,0-3-42 0,-2-2 86 16,2 4-592-16,-4 0-729 0</inkml:trace>
  <inkml:trace contextRef="#ctx0" brushRef="#br0" timeOffset="193942.91">16211 10854 3307 0,'6'1'-48'15,"-2"2"29"-15,-4-3 11 0,7 4 14 16,-7-4 28-16,0 0 36 0,0 0 45 0,0 0 37 16,7 2 13-16,-7-2-12 0,0 0-15 15,0 0-16-15,0 0-6 0,13-10-15 0,-13 10-9 16,3-8-12-16,-1 2-7 16,-2 6-5-16,0-12-4 0,-2 3-11 0,0-2-7 15,-8 0-8-15,3 1-3 0,-6-2-5 16,-5-1-2-16,-3 5-3 0,-9-2-2 0,-6 5-2 15,-2 3-3-15,-4 2-2 0,-2 4-4 16,0 2 2-16,7 3-4 0,-1 3-2 0,4 1 3 16,8 2-1-16,3 1 5 0,8 1 0 15,5 0 7-15,7-1 8 0,5 3 7 0,3 1 10 16,15 13 2-16,5 3-1 0,11 0-2 16,0 0 0-16,1-2-5 0,-1-3-3 0,-3-2-4 15,-8-3-2-15,-2-2 4 0,-5-2 5 16,0 1 2-16,-5-5 15 0,-7-2 17 15,-2-1 24-15,-2-2 19 0,-2-2 20 16,-9 3 15-16,2-2-2 0,-8 2 3 0,-2-2-15 16,-12 0-6-16,-1-2-18 0,-3-1-7 15,5-5-9-15,-3-1-12 0,9-3-9 0,-3-2-5 16,0-1-18-16,6-1-26 0,0 0-30 16,2 1-49-16,-2-2-54 0,7 3-71 0,1-1-118 15,4 2-148-15,7 1-181 0,-18-3-203 16,14-1 65-16,4 4 83 0,0 0-586 15,0 0-723-15</inkml:trace>
  <inkml:trace contextRef="#ctx0" brushRef="#br0" timeOffset="194209.27">16287 11409 3804 0,'0'-8'141'0,"0"1"10"16,0 7-4-16,2-9-12 0,-2 9-12 15,0 0-9-15,0 0 14 0,0 0 18 0,0 0 0 16,-2 24 1-16,0-8-9 0,1 2-12 16,-5 7-12-16,0 5-5 0,-4 1-9 0,5 0-7 15,-3-5-14-15,0-4 1 0,2-1-13 16,1-3-8-16,-1 0-6 0,3-3-4 16,-4-3-2-16,4-1-12 0,-3-2-28 0,4 0-32 15,-2-2-44-15,3-2-91 0,1-5-148 16,-6 4-168-16,6-4-195 0,0 0-43 15,4-21 87-15,5 2-491 0,7-11-588 0</inkml:trace>
  <inkml:trace contextRef="#ctx0" brushRef="#br0" timeOffset="194395.09">16818 11136 3487 0,'-7'-3'234'0,"3"0"25"0,4 3 25 0,-5-7 41 15,5 7 19-15,-5-5-8 0,5 5-27 16,12-11-32-16,5 4-28 0,6 1-24 16,15-7-31-16,4 3-51 0,2 3-71 0,6-6-87 15,-9 4-107-15,-3 2-143 0,3 3-175 16,-5-1-204-16,-9 4-127 0,-7 2 86 16,-6 4-606-16,-7 1-750 0</inkml:trace>
  <inkml:trace contextRef="#ctx0" brushRef="#br0" timeOffset="194575.84">16866 11376 3839 0,'-12'4'124'0,"7"-1"65"0,-1 1 59 15,6-4 80-15,0 0 55 0,0 0 8 16,0 0-27-16,0 0-34 0,0 0-34 16,0 0-32-16,42-16-25 0,-17 12-44 0,13-5-58 15,1 2-76-15,-2 0-94 0,3 2-134 16,-4-2-165-16,-5 5-170 0,-5-2-187 0,-8 4-118 15,-3 0 83-15,-6 3-682 0,-1-2-858 16</inkml:trace>
  <inkml:trace contextRef="#ctx0" brushRef="#br0" timeOffset="195758.34">18289 10957 3640 0,'0'0'-124'16,"0"-14"47"-16,0 8 39 0,0-1 40 0,0 7 55 16,2-9 48-16,-2 9 24 0,2-7 6 15,-2 7-12-15,0 0 3 0,0 0 41 16,0 0 21-16,0 0 10 0,7 30 13 16,-5-7 2-16,4 3-1 0,-4 11-9 0,2-1 6 15,0 0-17-15,-1 2-10 0,-3 0-16 16,2-8-16-16,0-4-9 0,0 0-18 0,0 0-16 15,0-2-9-15,0-5-10 0,-2-1-15 16,0-1-48-16,1-5-40 0,-1 3-51 0,0-3-56 16,0-1-76-16,0-2-91 0,2-2-124 15,0-6-149-15,-2-1-213 0,0 0 62 0,19-8 88 16,-6-6-479-16,12-6-574 0</inkml:trace>
  <inkml:trace contextRef="#ctx0" brushRef="#br0" timeOffset="196041.59">18720 11143 3246 0,'0'0'41'16,"0"0"25"-16,0 0 41 0,0 0 51 0,0 0 41 16,-27 12 22-16,11 2 8 0,3 0-2 15,-2 8-8-15,2-3-8 0,3-2-8 16,5 2-10-16,-2-4-4 0,7 1 2 0,5-3-14 16,4 1-4-16,4 2-16 0,12-1-16 15,6-3-13-15,1-4-15 0,-2-2-4 0,-7-5-14 16,1 1-10-16,-6-4-7 0,1-1-6 15,-2-2-7-15,-1 1-13 0,-3-4-1 0,-3-2-5 16,-5-2-8-16,-1 0-6 0,-2-2-1 16,-4-5-31-16,-2-2-29 0,-8-8-28 0,3 7-27 15,0 6-23-15,-3 3-35 16,1 4-46-16,-4 4-64 0,-1 4-81 0,-3 2-94 16,-1 4-117-16,-3 4-206 0,-2 6 64 15,2 3 77-15,8-3-457 0,7 0-539 0</inkml:trace>
  <inkml:trace contextRef="#ctx0" brushRef="#br0" timeOffset="196254.41">19220 11443 2855 0,'16'4'98'0,"-5"-3"43"0,-2 1 7 16,0 0 0-16,-9-2 25 0,11 7 31 0,-6-4 12 16,1 3 1-16,-1 0-10 0,2 5-16 15,-2-3-11-15,-3 3-18 0,0 2-11 16,-2-1-13-16,-4 3-9 0,-1 0-12 0,-7 1-12 15,-7 5-13-15,-4 0-7 0,-2-2-9 16,-1-4-27-16,-5 1-32 0,6-7-40 0,5-2-46 16,0-1-61-16,4-4-116 0,0-2-123 15,7-6-141-15,-3-4-179 0,4-5 52 0,8-6-460 16,8-13-568-16</inkml:trace>
  <inkml:trace contextRef="#ctx0" brushRef="#br0" timeOffset="196454.11">19758 10996 3287 0,'7'-3'142'0,"-7"3"-3"16,0 0 18-16,4 10 45 0,-6-2 29 15,-1 5 20-15,-6 5-2 0,4 4-16 0,-5 11-17 16,1 0-15-16,6 1-23 0,-4 0-20 16,3 2-13-16,2-6-21 0,2-3-50 0,-1-1-48 15,-1-1-56-15,4-3-90 0,-4-5-105 16,2 1-91-16,0-5-70 0,0-4-97 15,2 0-134-15,-1-4-8 0,-1-5 62 16,10 0-338-16,-10 0-382 0</inkml:trace>
  <inkml:trace contextRef="#ctx0" brushRef="#br0" timeOffset="196657.47">20036 11097 2560 0,'11'-8'54'0,"0"0"28"16,-2 7 37-16,-2 1 41 0,-7 0 21 15,11 5 14-15,-7 1 13 0,-1 0 16 0,-3 5 2 16,0 2 1-16,-1 2 3 0,-3 3-4 15,-4 1-9-15,5-2-11 0,-3 1-15 0,3-2-14 16,-2-1-2-16,3-1 5 0,-2-2 11 16,6-2-5-16,2 1-8 0,2-4-11 0,2-1-19 15,3 1-29-15,5-3-61 16,-2-3-84-16,8 3-100 0,3-2-133 0,1-2-202 16,5 1-260-16,5 3-50 0,-9 4 84 15,1 4-617-15,-9 2-762 0</inkml:trace>
  <inkml:trace contextRef="#ctx0" brushRef="#br0" timeOffset="196887.06">20478 11535 3935 0,'2'-6'154'16,"-1"1"12"-16,7 0 19 0,0 0 28 16,1 1 18-16,2 3-14 0,-11 1-13 0,31 5-17 15,-15 2-14-15,-4 5-16 0,2 1-23 16,-6 5-6-16,-5 0-17 0,-1 5-8 15,-4 1-11-15,-9 7-12 0,-6 0-2 16,-12 3-8-16,-3 0-17 0,-4-3-37 0,-7-2-28 16,2-4-56-16,1 0-86 0,8-12-113 15,-1-1-132-15,10-5-159 0,4-3-212 0,6-4 83 16,6-2 75-16,7 2-463 0,-4-14-546 16</inkml:trace>
  <inkml:trace contextRef="#ctx0" brushRef="#br0" timeOffset="198223.41">21206 10979 1417 0,'1'-21'507'0,"-1"0"-56"16,0 7-95-16,0-2-35 0,-1 2-17 0,-2 2-18 15,1 2-13-15,0 0-8 0,0-1 14 16,0 4-16-16,2 0-29 0,0 7-28 0,-3-5 18 16,3 5 23-16,0 0 10 0,-13 30-3 15,4 1-7-15,2 5-22 0,2 3-8 0,-1 4-20 16,2 1-16-16,1-1-9 0,1 2-22 16,2-2-16-16,-5-2-15 0,3-3-11 15,2-6-11-15,2-6-20 0,-2-2-34 16,0-5-47-16,0-3-59 0,2 0-67 0,1-4-75 15,-1-2-83-15,0-1-149 0,-1-6-182 16,-1-3-232-16,0 0 62 0,0 0 91 0,24-24-672 16,-6 2-823-16</inkml:trace>
  <inkml:trace contextRef="#ctx0" brushRef="#br0" timeOffset="198606.95">21662 10921 4076 0,'5'-9'87'0,"-2"0"21"0,-1 2 18 15,4 3 16-15,-3-2 2 0,-3 6-13 16,10-5-9-16,-10 5-10 0,17 2-11 0,-2 3-9 16,-1 3-9-16,2 1-8 0,2 3-7 15,-5 3-5-15,-1-1-5 0,-3 5-1 0,-1 0 6 16,-8 0-3-16,-2-2 5 0,-4 2 4 16,1 2 6-16,-5-3 3 0,0 0-3 0,3-2 0 15,-1-2-4-15,3-2 0 0,-2 2 3 16,4-4 15-16,-1 2 22 0,4-1 6 0,4 1 17 15,-1 1-7-15,8-1-11 0,0 0-10 16,2 2-8-16,10 3-6 0,2 0-11 16,-8-3-4-16,0-4-14 0,-3 2-7 0,-3 0-7 15,-4 0-7-15,2 0 4 0,-2 2 1 16,-7-2 10-16,-2 0-1 0,-3 1-1 16,-8 5-1-16,2-3-2 0,-6-1-8 0,-8 2-43 15,-6-3-1-15,1-1 0 0,-2-1 0 16,5-6 0-16,3 1 0 0,-1-2-85 0,5-1-142 15,-3-1-127-15,5-2-160 0,-2-2-205 16,0 1-149-16,4 1 89 0,2 1-801 0,-4-1-1021 16</inkml:trace>
  <inkml:trace contextRef="#ctx0" brushRef="#br0" timeOffset="199356.5">16188 12350 4193 0,'8'-8'-104'16,"-5"1"37"-16,-1 0 22 0,0 0 30 0,0 1 31 15,-2-1 33-15,-2 0 21 0,2 7 3 16,-4-14-3-16,-3 7-9 0,-3 2-3 0,-3 2-6 16,-5 3-2-16,-2 0-6 0,-9 3 5 15,-10 4 3-15,-13 7 4 0,2 2-3 0,3 5 4 16,3 0 0-16,2 0 3 16,13-5 2-16,6 2 2 0,7-3 6 0,6-1 20 15,4-1 19-15,6 0 7 0,7 1 3 16,13 6 5-16,7-1-10 0,10 5 1 0,6-3-6 15,0 1-14-15,-3 0-4 0,-6-3-11 16,-1-2-9-16,-5 2 4 0,-3-2-8 16,-5-2 4-16,-7-3 9 0,-3 2 11 0,-7-1 14 15,-1-2 6-15,-4 1 5 0,-6 0 5 16,-1 0-4-16,-8 2 1 0,-10 1-10 0,-3-2-7 16,-2-4-13-16,-3 0-6 0,7-3-6 15,1-5-13-15,0 1-14 0,4-2-38 0,2-2-41 16,2-1-66-16,0-1-86 15,4-1-113-15,5 1-149 0,3-2-158 0,5-1-193 16,2 7-7-16,11-12 90 0,6 3-652 16,7 1-818-16</inkml:trace>
  <inkml:trace contextRef="#ctx0" brushRef="#br0" timeOffset="199605.24">16239 12760 3887 0,'14'-3'135'0,"-14"3"40"0,0 0 10 16,13-3 14-16,-13 3 6 0,0 0 1 0,12-4-4 15,-12 4-6-15,18-2-19 0,-18 2 0 16,25 4-8-16,-12-2-19 0,1 2-16 0,-5 3-5 16,2 2-7-16,-4 3 2 15,-3 0 6-15,-6 2 12 0,-4-1-3 0,-2 5 1 16,-1 0 8-16,-4 0-1 0,3-3-12 16,2-1-11-16,1-4-6 0,1 0-8 0,2-1-3 15,0-2-7-15,4-7-21 0,4 12-79 16,0-7 0-16,7-2 0 0,2-3 0 0,5 2 0 15,1-4 0-15,7 0-198 0,3-1-175 16,11-3-159-16,0-1-141 0,14-4-192 0,-2 1 65 16,8 0 87-16,-1-2-660 0,5 0-827 15</inkml:trace>
  <inkml:trace contextRef="#ctx0" brushRef="#br0" timeOffset="199796.42">17265 12587 4105 0,'-22'-8'136'0,"7"2"31"16,4 1 44-16,0 2 51 0,0-1 46 16,11 4-3-16,-9-5-19 0,9 5-29 0,0 0-25 15,0 0-22-15,34-3-46 0,-3 1-79 16,13 1-88-16,5-3-128 0,3 2-137 0,-3-1-144 16,-7-1-124-16,-6-1-129 0,-11 3-49 15,-8 2 65-15,-13 4-490 0,-4-4-608 0</inkml:trace>
  <inkml:trace contextRef="#ctx0" brushRef="#br0" timeOffset="199939.16">17365 12633 2989 0,'-28'11'-59'16,"3"-1"50"-16,3-3 36 0,4-1 35 16,2 0 48-16,3-2 45 0,2 1 37 15,1-2 26-15,10-3 8 0,-13 5-4 0,13-5-15 16,-5 4-18-16,5-4-21 0,0 0-14 16,18 8-35-16,2-6-70 0,1-1-107 0,6 1-158 15,4-2-229-15,15 0-217 0,-2 4 60 16,2-3 64-16,11 6-312 0,2 2-334 0</inkml:trace>
  <inkml:trace contextRef="#ctx0" brushRef="#br0" timeOffset="200338.89">18394 12714 2731 0,'0'0'269'0,"-13"-2"16"16,13 2-3-16,0 0-5 0,-14 0 7 0,14 0 13 15,0 0 4-15,0 0-13 0,0 0 9 16,0 0-15-16,0 0-17 0,0 0-22 16,0 0-26-16,37 9-19 0,-23-8-17 0,2-1-17 15,1 2-18-15,0-2-17 0,2 0-9 16,-2-2-16-16,-2 1-6 0,-3 1-16 0,1-4-8 16,-4 1-14-16,2 0-8 0,-6-1-12 15,-5 4-14-15,6-14-4 0,-8 8-8 16,-6-3-6-16,-6 0-3 0,-4-1-4 15,-12 1 0-15,-5 1 1 0,-5 5 0 0,-2 3 0 16,2 1 0-16,0 3-5 0,2 5 8 16,4-1 3-16,3 4 13 0,4 2 4 0,11-1 3 15,0 3 10-15,9 0 3 0,1-1-1 16,6 2 1-16,6 3-2 0,7 6-4 0,6-4-13 16,8 3-22-16,11-2 0 0,-6-3 0 15,14-4 0-15,1 0-8 0,-4-6-153 16,-2-2-95-16,3-5-111 0,-3 0-120 15,-13-3-107-15,-2 0-132 0,-7-3-77 0,1 0 75 16,-4-3-653-16,0-1-835 0</inkml:trace>
  <inkml:trace contextRef="#ctx0" brushRef="#br0" timeOffset="200861.71">18738 12801 3895 0,'0'0'90'0,"-2"-8"50"0,2 8 43 15,0-5 38-15,0 5 28 0,0 0 11 16,0 0-13-16,0 0-21 0,2-10-22 0,-2 10-13 15,0 0-9-15,0 0-15 0,23 16-17 16,-14-5-13-16,2 3-3 0,-6-3-14 0,4 4 0 16,-5 1 2-16,3 0-12 0,-6-2-2 15,-1-1-4-15,0-1-6 0,0 2-6 0,0-4-2 16,-1 0-9-16,1-2 6 16,0-8 8-16,-2 9 0 0,2-9-6 0,0 0-10 15,0 0-54-15,0 0-25 0,0 0 0 16,3-28 0-16,8 11 0 0,1-1 0 0,3-4 0 15,2 5 0-15,-1 3 0 0,-2 2 0 16,2 2 0-16,2 3 0 0,-4 4 0 0,1 1 0 16,1 2 0-16,2 2 0 0,-2 3 0 15,0 0 0-15,-1 3 0 0,-2 1 0 16,-1 2 0-16,-1-2 0 0,-1 4 0 16,-3-3 0-16,1 1 0 0,-5-3 0 0,1 0 0 15,0 1 0-15,-3-2 0 0,4-2 0 16,-1-2 0-16,-4-3 0 0,0 0 0 0,0 0 0 15,0 0 0-15,18-15 0 0,-4 1 0 16,5-6 0-16,2-1 0 0,0 1 0 16,-1 2 0-16,2 5 0 0,-7 2 0 0,-2 3 0 15,1 2 0-15,-3 3 0 0,0 3 0 16,1 0 0-16,-1 5 0 0,-1 4 0 0,-2 0 0 16,-1 2 0-16,3 3 0 0,-5 0 0 15,4-1 0-15,-4 3 0 0,1-1 0 16,-3-3 0-16,5 1 0 0,-5-2 0 15,2-4 0-15,-1 0 0 0,-1 0 0 0,-1-2-181 16,2 0-133-16,-4-5-154 0,5 5-170 16,-5-5-173-16,0 0-8 0,8 2 78 0,-8-2-694 15,0 0-885-15</inkml:trace>
  <inkml:trace contextRef="#ctx0" brushRef="#br0" timeOffset="201154.99">19559 12421 4190 0,'0'-24'41'0,"-1"5"53"16,2 2 44-16,-1 3 34 0,0 4 26 15,0 0 6-15,0 0-17 0,2 4-17 16,-2 6-24-16,0 0-8 0,0 0-5 16,0 0-1-16,9 29 1 0,-6 9-6 0,-6 6 11 15,2 17 2-15,-3 2 0 0,-2 3 1 16,1 5-15-16,-3 6-4 0,5 2 5 0,3 0-10 15,0-2-10-15,3-3-9 0,1-2-9 16,2-5-9-16,-3-9-11 0,1-13-19 0,0-8-36 16,-2-8-36-16,-1-5-46 0,-1-6-38 15,3-7-44-15,-3 0-72 0,0-7-102 0,0-4-114 16,0 0-87-16,0 0-84 16,0 0-139-16,-3-38 48 0,2 14-609 0,-3-16-767 15</inkml:trace>
  <inkml:trace contextRef="#ctx0" brushRef="#br0" timeOffset="201370.44">19567 12882 3474 0,'-2'-20'25'0,"4"6"72"0,0 1 30 0,-1 3 28 16,6 0 37-16,4 0 26 0,-2 1 10 15,7 3-10-15,1-1-10 0,0 6-19 16,4 1-21-16,0 1-14 0,2 6-18 0,-2-1-14 16,8 6-14-16,-2 4-6 0,-13-3-17 15,-1 1-1-15,-3 3-10 0,-2-3 11 16,-6 1-5-16,-4-1-10 0,-4 2-6 0,1-3-11 15,-6 3-29-15,0-5-36 0,0 0-41 16,1-2-50-16,1-3-90 0,2-4-108 16,7-2-107-16,-16-8-110 0,10-2-159 0,10-9 8 15,3-16 73-15,15-11-428 0,3-6-498 16</inkml:trace>
  <inkml:trace contextRef="#ctx0" brushRef="#br0" timeOffset="201721.77">20067 12505 2752 0,'9'-7'110'0,"-6"0"62"0,1 1 36 16,2 6 44-16,-6 0 55 0,0 0 72 15,5-9 21-15,-5 9-8 0,0 0-30 0,7-5-43 16,-7 5-32-16,0 0-9 0,0 0-3 16,3 27-10-16,-4-6-20 0,-1 3-19 15,-5 13-18-15,2 1-17 0,-3 3-17 16,1 0-12-16,0-1-17 0,-2 3-63 16,4-4-82-16,-5-2 0 0,7-2 0 0,-4-9 0 15,5-6 0-15,-1-4 0 0,1-5 0 16,-2 2 0-16,2-4 0 0,-1-5 0 0,-1 1-73 15,-2-3-177-15,6-2-25 0,-17-2-2 16,6-3 14-16,-1-1 23 0,1-4 18 0,0-1 17 16,-1-1 24-16,2 0 29 0,1 0 50 15,1 2 49-15,0 1 50 0,5 1 44 0,-3 1 36 16,3 2 33-16,3 5 24 16,-7-11 9-16,7 11 9 0,7-8-5 0,0 4-18 15,4 1-11-15,7-1-12 0,5 1-23 16,2 0-59-16,16-4-78 0,18 0-88 0,8 0-102 15,3 0-129-15,9-1-117 0,4-3-132 16,20-3-131-16,-22 6 56 0,-4 0-590 0,-7-3-746 16</inkml:trace>
  <inkml:trace contextRef="#ctx0" brushRef="#br0" timeOffset="201898.84">20962 12702 3357 0,'3'-4'-64'0,"-3"-1"55"0,0 5 32 0,0 0 42 16,0 0 37-16,0 0 26 0,0 0 37 15,0 0 26-15,-42 14 11 0,25-2 0 0,-2 10-8 16,-4 2-9-16,-3 14-10 15,-5 2-13-15,5 2-7 0,-5 8-12 0,3 0-15 16,-1-2-11-16,4 2-14 0,2-4-9 16,3-3-31-16,4-7-38 0,3-5-41 0,1-2-52 15,4-7-77-15,1-7-85 0,3-2-106 16,-1-6-141-16,-2-4-210 0,7-3 47 0,-9-1 79 16,9 1-373-16,-13-9-414 0</inkml:trace>
  <inkml:trace contextRef="#ctx0" brushRef="#br0" timeOffset="202045.15">20481 12920 2829 0,'0'-23'218'16,"2"6"36"-16,-2 3 16 0,0 5-4 0,0 2-8 16,0 7 12-16,0 0 20 15,0 0-6-15,0 0-40 0,0 0-4 0,0 0-27 0,9 32-54 16,-4-17-80-16,1 4-120 16,-1 0-176-16,4-1-208 0,3-2-261 0,-8-2-9 15,3 0 84-15,-5-4-477 0,2 0-559 16</inkml:trace>
  <inkml:trace contextRef="#ctx0" brushRef="#br0" timeOffset="203187.06">22359 11394 3124 0,'-11'-16'41'0,"1"3"11"0,5-3 34 0,1 1 49 15,0-4 21-15,6-5 0 0,6-12-9 16,9-7-22-16,14 2-22 0,6 0-11 0,9 3-9 15,25-3-5-15,6 7-12 0,11 4-2 16,13 8-5-16,2 5-6 0,11 6-4 16,2 8-4-16,4 10-12 0,-3 7-1 15,-13 7-4-15,-9 13-3 0,-11 5-3 0,-13 14-2 16,-12 7-1-16,-11 15 1 0,-16 11-1 16,-7 9-1-16,-10 4 5 0,-10 10 10 15,-6 2 23-15,-9 0 34 0,-3 5 22 0,-2-5 20 16,-4 0 12-16,0-3 11 0,-1-9 14 15,0-7 1-15,4-23 15 0,4-3 9 0,-2-8 1 16,3-8-6-16,3-11-14 0,5-13-13 16,-2-4-16-16,3-5-6 0,-2-1-17 0,2-5-12 15,2 0-10-15,-1-1-12 0,1-3-39 16,0-7-39-16,1 10-56 0,-1-10-61 16,0 4-80-16,0-4-97 0,0 0-118 0,0 0-138 15,0 0-173-15,0 0-87 0,-25-12 87 16,9 5-690-16,-2 2-854 0</inkml:trace>
  <inkml:trace contextRef="#ctx0" brushRef="#br0" timeOffset="203486.84">23389 12654 4280 0,'0'-10'213'0,"-1"1"17"16,1 4 12-16,0 5 38 0,-2-9 23 15,2 9 8-15,0 0 16 0,0 0 1 16,21 16-17-16,-5 0-24 0,6 8-20 15,-1 3-18-15,6 9-15 0,-2 0-20 0,-1 0-99 16,1 2-115-16,0-1 0 0,-6-8 0 16,2-1 0-16,0-3 0 0,-2-4 0 15,1-2 0-15,4-7 0 0,-7-4 0 0,7-4 0 16,-1-4 0-16,17-6 0 0,-1-7 0 16,6-8 0-16,1-3 0 0,0-3 0 0,-4-4 0 15,-2-5 0-15,-1-4 0 0,-3-1 0 16,-5 2 0-16,-2 1 0 0,-12 12 0 15,2 4 0-15,-9 7 0 0,-5 5 0 0,-6 5 0 16,1 5-336-16,-16 0-305 0,16 0-224 16,-29 8-3-16,9 0 84 0,-9 10-813 0,-1 0-1039 15</inkml:trace>
  <inkml:trace contextRef="#ctx0" brushRef="#br0" timeOffset="204038.43">23936 13633 4131 0,'8'-8'-52'0,"-2"-1"48"16,0 2 18-16,-4-1 14 0,1-1 28 0,-1 0 23 16,2 1 28-16,-2-1 23 0,0 1 7 15,-2 1-6-15,0 0-13 0,0 7-10 0,-6-12-14 16,1 9-5-16,5 3 0 0,-22 0-5 15,6 1 5-15,-7 3-1 0,-2 2-2 16,-8 4-8-16,5 1-9 0,3-3-8 16,4 3-3-16,7-4-10 0,3 2 5 0,2-2 6 15,7 3 17-15,2 0 14 0,2 0 2 16,7 4 2-16,11 8-9 0,0-1-7 16,7-1-4-16,2 0-8 0,-1 3 5 0,3-3 0 15,-5 2-14-15,-1-2 0 0,-2-1 1 16,-10-5 3-16,-1 1 30 0,-5-3 24 0,-5 0 15 15,-4-2 14-15,-4 4 6 16,-7 1 4-16,-8 2-3 0,-4 1-15 0,-3-5-74 16,-7-3-62-16,-4-3 0 0,-1 0 0 0,-3-5 0 15,4-4 0-15,-1 1 0 0,1-6 0 16,5-6 0-16,2-1-142 0,1-8-358 16,-1-10-172-16,13 5-209 0,4-7 36 0,4 1 100 15,3-2-754-15,8-4-944 0</inkml:trace>
  <inkml:trace contextRef="#ctx0" brushRef="#br0" timeOffset="204402.94">23748 13062 4251 0,'-31'6'-113'0,"-6"6"40"0,-15 13 52 16,-4 9 37-16,-14 16 49 0,2 12 32 15,-4 12 30-15,-1 11 26 0,1 5 18 0,3 13 20 16,8 1 15-16,6-2 24 0,12 0 25 15,16-6 15-15,15-2-3 0,14-20-2 0,13-2-10 16,23 7-7-16,18-7-20 0,12-11-21 16,16-11-16-16,15-12-17 0,3-9-20 0,11-14-15 15,0-13-12-15,2-12-16 0,-2-12-111 16,-2-13 0-16,-9-5 0 0,-8-10 0 0,-10-5 0 16,-16-8 0-16,-11-13 0 0,-9-3 0 15,-14-5 0-15,-13-5 0 0,-12-7 0 0,-12-7 0 16,-14 0 0-16,-14-3 0 0,-15 3 0 15,-9 8 0-15,-17 9 0 0,-14 18 0 16,-11 18 0-16,-18 23 0 0,-6 11 0 16,-5 16 0-16,-2 16 0 0,4 11-108 0,8 11-271 15,4 6-125-15,10 6-164 0,7 3-210 16,18 0 69-16,9-7 89 0,21-9-683 0,9-1-855 16</inkml:trace>
  <inkml:trace contextRef="#ctx0" brushRef="#br0" timeOffset="205935.54">17936 10252 3182 0,'-9'-9'186'16,"2"2"-114"-16,1 4-36 0,2-1-30 0,4 4 5 15,0 0 0-15,0 0 39 0,0 0 47 16,0 0 0-16,38 17 11 0,20-6-7 0,14 1-11 15,38 2-9-15,22-7-9 0,24-1-1 16,25-4-8-16,59-6-9 0,8-3-9 16,3-2 1-16,2 0-4 0,-5-3-7 15,-16 1-7-15,-52 0-16 0,-2 0-6 0,-8-1-4 16,-10 2-3-16,-17-2-5 0,-19 2-3 16,-22-1 5-16,-32 3-2 0,-22 3-6 0,-8 0 10 15,-9 0-1-15,-10-1 2 0,-6 1 2 16,-5 0 2-16,-5 0 1 0,-3-1 4 15,0 0-1-15,-2-1 5 0,0 7-2 0,-4-12 1 16,4 7 0-16,-3-2 1 0,3 7-3 16,-2-8-3-16,2 8-2 0,0 0 3 0,0 0-1 15,0 0 2-15,-20 15 8 0,17-5 0 16,-1 6 9-16,0 6 9 0,4 3 12 16,-4 13 23-16,6 5 20 0,0 3 12 0,0 13 6 15,6-1 10-15,-5 0-1 0,5-3-1 16,-3 0 6-16,4-14 16 0,-6-1-7 15,3-3-2-15,-3-7-3 0,-3-6-8 0,2-6 1 16,0-1-4-16,0-2-8 0,0-4 6 16,-2 1 8-16,0-3 2 0,0-2 7 0,0 1 4 15,0-8-8-15,-4 7-9 0,4-7-10 16,0 0-11-16,0 0-12 0,0 0-6 0,0 0-11 16,0 0-2-16,0 0-6 0,0 0-10 15,0 0-5-15,0 0-2 0,0 0-14 0,0 0-27 16,0 0 0-16,0 0 0 15,0 0 0-15,0 0 0 0,-15-15 0 0,15 15 0 16,0 0 0-16,0 0 0 0,-3-6 0 16,3 6 0-16,0 0 0 0,0 0 0 0,0 0 0 15,0 0 0-15,0 0 0 0,0 0-66 16,0-6-114-16,0 6-72 0,0 0-79 0,0 0-95 16,0 0-84-16,0 0-106 0,-12-2-185 15,2-1 70-15,1-1 79 0,-6-2-581 0,-9-2-696 16</inkml:trace>
  <inkml:trace contextRef="#ctx0" brushRef="#br0" timeOffset="206637.41">18018 10151 3090 0,'-12'0'-193'0,"12"0"35"16,-12-5 32-16,4 1 34 0,1 2 34 15,-1-3 41-15,0 0 45 0,2 1 38 16,-3-1 33-16,6 2 10 0,3 3-12 0,-12-1-2 16,12 1 49-16,-15 20 52 0,-1 11 43 15,-1 19 26-15,-4 8 9 0,-2 6 10 0,-6 21 5 16,1-5 5-16,0-2 7 0,3-17 1 16,0-2-15-16,0-4-6 0,7-8-15 0,-2-3-19 15,11-12-26-15,5-5-21 0,-4-6-17 16,4-4-22-16,3-1-15 0,-5-3-13 15,4-2-15-15,2-3-19 0,-2 1-24 0,2-2-30 16,-1 0-29-16,1-7-41 0,-7 12-47 16,5-8-48-16,0 2-64 0,2-6-85 0,-3 7-100 15,3-7-93-15,-10 3-106 0,10-3-190 16,-11 2 8-16,11-2 74 0,0 0-601 0,0 0-735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2T02:40:31.5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5644 5356 1299 0,'0'0'270'0,"-16"0"-49"0,16 0-31 16,-11-3-25-16,11 3-8 0,0 0 3 0,-19-2-6 15,19 2-15-15,-11-2 7 0,11 2 1 16,0 0-8-16,-15 0-1 0,15 0-10 0,0 0 0 16,-12-3-7-16,12 3-3 0,0 0-4 15,0 0-10-15,0 0-3 0,0 0-10 16,-15 0 3-16,15 0-8 0,0 0-11 0,0 0-9 16,0 0-8-16,0 0-3 15,0 0-1-15,0 0-8 0,0 0 0 0,44-9-4 0,-27 6-8 16,5-2-1-16,5 1-2 15,-2-1-7-15,0 2 2 0,-2-2-7 0,-4 1-1 16,0 1 0-16,-1 0-4 0,-4 1 4 16,-1 0-6-16,-1-1-1 0,-2 1 4 15,-1-2-7-15,-9 4-4 0,16-3 1 0,-16 3 2 16,9 0-4-16,-9 0-4 0,0 0 2 16,0 0-2-16,0 0-1 0,0 0 3 0,0 0 2 15,0 0-2-15,0 0 1 0,0 0-1 16,-49 9 2-16,29-6-1 0,-3 1-4 0,-2 1 7 15,3-4-6-15,3 3-3 0,-1-1 3 16,4-1 4-16,-2 1 8 0,7-1 8 16,2 0 10-16,9-2 6 0,-18 0 7 15,18 0 0-15,-12 1-5 0,12-1-5 16,0 0-2-16,0 0-6 0,0 0-2 0,0 0-5 16,0 0 0-16,23-13-4 0,-7 9-9 15,5-1-5-15,3 0-7 0,1 0-5 0,0 0-5 16,-7 1-3-16,0 1-8 0,-4 1 5 15,-1-1 0-15,-4 1 3 0,-9 2 4 16,20-1 2-16,-20 1-1 0,16 0 4 0,-16 0-6 16,0 0 5-16,11-2 5 0,-11 2 0 15,0 0 2-15,0 0-1 0,0 0 1 16,0 0 4-16,0 0-2 0,-33 10-3 16,19-7 5-16,-2 1-3 0,0-1 4 0,1 4-2 15,4-3 4-15,-3-1-6 0,5 0 3 16,-1 1 2-16,10-4 2 0,-15 3 5 0,15-3 5 15,-9 3 6-15,9-3-2 0,0 0-4 16,0 0 0-16,0 0-1 0,0 0-1 0,0 0-1 16,0 0 0-16,0 0-12 0,38-11-7 15,-25 7-8-15,2 3-8 0,-2-3-10 16,-1 2-1-16,-2-1-7 0,-10 3-3 0,14-2 2 16,-14 2-10-16,14-3-9 15,-14 3-11-15,10-2-26 0,-10 2-26 0,0 0-39 16,0 0-53-16,0 0-74 0,0 0-92 15,0 0-172-15,0 0 0 0,0 0 47 0,0 0-158 16,-15 19-164-16</inkml:trace>
  <inkml:trace contextRef="#ctx0" brushRef="#br0" timeOffset="2883.31">6419 9935 1829 0,'0'0'15'0,"-18"0"20"0,18 0 15 0,-14-2 24 0,14 2 29 16,-13-2 32-16,13 2 29 16,-11-4 19-16,11 4 5 0,-12-3 7 0,12 3-3 0,-7-2 2 15,7 2-8-15,-8-3-5 16,8 3-6-16,0 0-13 0,-10-4-3 0,10 4-13 16,0 0-15-16,0 0-8 0,-9-3-10 15,9 3-10-15,0 0-12 0,0 0-7 16,0 0-8-16,0 0-6 0,0 0-4 0,0 0-2 15,17-8-2-15,-6 4 0 0,0 2-5 16,7-3-3-16,1 5-4 0,5-5-2 0,13 0-2 16,-1 0-5-16,0-2 0 15,2 4-4-15,3-3-3 0,1 3-6 0,-10 1-3 0,8-1 2 16,-2-2-4-16,-2 2-4 0,2-3 2 16,-9 3 0-16,-4-1 1 0,0 3-3 15,-7-1 2-15,5 0 0 0,-5 1 5 0,2-1 3 16,-2 0 2-16,-5 0 3 0,4 0 4 0,-4 2 8 15,1 0 2-15,-3-1-1 16,3-2 7-16,-14 3-6 0,20 0 1 0,-20 0 2 16,18 0 1-16,-18 0-6 0,13-2 4 15,-13 2-1-15,0 0-7 0,19 0 0 16,-19 0-11-16,13 2-2 0,-13-2-5 0,16 0 2 16,-16 0-1-16,18 0-5 0,-6 0-1 15,0 3-4-15,-12-3 6 0,26 0-7 0,-10 0 4 16,4 0-6-16,7-3 0 0,13 3 1 15,1-4-1-15,0 1 2 0,7-2-1 0,-1 0-6 16,12-3 5-16,-11 4-6 16,-1 0 0-16,2-1 0 0,-6 0 0 0,0 2 4 15,-6 3-8-15,-2-2-5 0,-7 0 9 16,1 0-3-16,-1 0 0 0,10 1-7 0,3-2 10 16,1 1 5-16,-1-2-4 0,2 2 1 15,-2-2-4-15,-1 4 10 0,-5-1-10 0,-7 0 7 16,-1 1-10-16,-6-3 9 0,0 3-14 15,-4 0 5-15,-2 0-1 0,-2 0-3 0,-13 0 5 16,22 0 4-16,-22 0-4 0,16 0 3 16,-16 0 8-16,14 0 6 0,-14 0 5 15,13 0 6-15,-13 0 7 0,0 0 7 16,18-2 6-16,-18 2-6 0,0 0 0 0,11-2-1 16,-11 2-6-16,0 0-5 0,0 0-2 0,13-2-7 15,-13 2-33-15,0 0-42 16,0 0-57-16,0 0-71 0,0 0-83 0,0 0-109 15,0 0-106-15,0 0-122 0,-34 15-192 16,15-4 69-16,-12 4 73 0,-1 2-558 0,0 2-672 16</inkml:trace>
  <inkml:trace contextRef="#ctx0" brushRef="#br0" timeOffset="3767.2">6666 10911 3208 0,'-14'0'-62'0,"3"3"31"0,-3-2 25 0,3-1 25 16,11 0 39-16,-17 4 41 0,7-4 39 0,10 0 9 15,-13 0 4-15,13 0-4 0,-14 0-6 16,14 0-10-16,0 0-4 0,-11 0-12 0,11 0-8 16,0 0-10-16,0 0-12 0,0 0-3 15,0 0 2-15,0 0 2 0,0 0 7 0,0 0-1 16,0 0 3-16,0 0-1 16,48 3-1-16,-31-3-1 0,4 2 0 0,1 2-4 15,5-4-6-15,0 2 3 0,4 0-6 16,6-2-6-16,8 2-8 0,-4 2-3 0,7-4-8 15,-4 0-3-15,0-2-7 0,1 0 1 16,2-2 2-16,-4 4 8 0,1 0 9 16,0-2-4-16,-3 2 6 0,-2-2 2 0,-5 0 1 15,4 0 2-15,-4 2 2 0,-3-1-1 16,13 1 4-16,2-2 1 0,-2 0 0 0,5 0-2 16,8-3-3-16,4 0-5 15,0-1-5-15,4 1-4 0,-1-3 1 0,4 2-10 0,-2-2 2 16,-1 0-13-16,-6 5 1 0,-12-3-5 15,1 2 1-15,-4 0-5 0,-4 0-5 0,-2 0-1 16,-7 1 2-16,-3 2 1 16,-3-1-2-16,2 0 7 0,-5 0 7 0,3 2 5 15,0-3 7-15,-2 1 1 0,-1 0-52 16,-10 2 0-16,3 0 0 0,-1 0 0 0,-14 0 0 16,23-3 0-16,-14 3 0 0,-9 0 0 15,15-1 0-15,-15 1 0 0,0 0 0 0,18 0 0 16,-18 0 0-16,0 0 0 0,11 0 0 15,-11 0-234-15,0 0-109 0,0 0-113 0,0 0-115 16,0 0-122-16,0 0-102 16,0 0 62-16,-32 8-752 0,15-5-932 0</inkml:trace>
  <inkml:trace contextRef="#ctx0" brushRef="#br0" timeOffset="4917.2">5483 12287 3766 0,'-14'0'-166'0,"1"-2"40"0,13 2 24 0,-22 0 29 16,11 0 46-16,-1-2 45 0,12 2 43 15,-18-1 25-15,10 1 26 0,8 0 13 0,-15-2 1 16,15 2 5-16,-14-1-4 16,14 1-3-16,-7-3-7 0,7 3-8 0,0 0-4 15,0 0-1-15,0 0-2 0,0 0-2 16,23-10-4-16,2 6 0 0,14-6-5 0,17 5-7 15,3-7-5-15,7 4-8 0,-1-3-8 16,2 5-8-16,0-3-6 0,-4 2-6 16,-16 2-8-16,-1 0-6 0,-6 0-2 0,-4 1-3 15,-7 0-3-15,-10 2 1 0,-2 0 1 16,-5 0 2-16,-1 2 8 0,-11 0 5 0,15-3 9 16,-15 3-3-16,0 0 0 15,0 0 0-15,0 0-6 0,0 0-3 0,0 0-2 0,0 0 1 16,-48-5-9-16,25 3-3 0,-4 0-3 15,-3 2-4-15,-1 0 1 0,-12 2-2 16,2 0 1-16,-4 1-3 0,2 0 2 16,-2 3 3-16,4 0 2 0,1 1 4 0,3-2 10 15,3 2 1-15,7-1 12 0,11-2 3 16,-2-2 11-16,3 0-1 0,3 0 13 16,1 0-5-16,11-2-8 0,-16 2-6 0,16-2-4 15,0 0 5-15,0 0 0 0,0 0-10 16,0 0 1-16,0 0 2 0,66-18-9 0,-12 6-1 15,6-1-6-15,5-3-5 0,4 7 1 16,-5-4-17-16,-1 2-10 0,-6 1-9 0,-17 3-2 16,-2-1 4-16,-11 3-4 15,-8 3 11-15,-1 0-7 0,-7 2 3 0,-11 0-3 0,11 0 8 16,-11 0-5-16,0 0 5 16,0 0 0-16,-32 16-4 0,1-8 8 0,-5 2-8 0,0 2 6 15,-2 0-4-15,-1-3-5 16,1 1 8-16,2 0-7 0,2-3 0 0,7 0 7 15,8-2-8-15,2-1 3 0,5-1-7 16,-1-3-25-16,6 4-40 0,7-4-46 16,-8 1-75-16,8-1-97 0,0 0-115 0,0 0-147 15,0 0-215-15,34-15 69 16,-18 8 76-16,5-1-559 0,-3 1-649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0:53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19421 12932 1044 0,'-12'-10'115'0,"3"6"-31"0,-2 1-7 16,-9-3-12-16,-3 3 1 0,-11-3 3 15,-4-2 10-15,-2 0 3 0,0-1 10 16,-4 2 9-16,-8-4 11 0,-3-3-3 16,-8 3-11-16,-5 0-8 0,-6-2 11 0,-26-2 9 15,1 1 5-15,-9-1 11 0,-5-1 1 16,-7 1-6-16,-3 1-7 0,-9-1-3 0,-1 0-2 16,-4-3-10-16,-6 2-12 0,-5 3-11 15,-3-2-2-15,-1-3-10 0,-3 1-5 16,5 0-3-16,-1 0-12 0,3 0 2 0,-7 1-13 15,5 1 3-15,-3 1-5 0,3 1-4 16,-5 2-5-16,1 1 0 0,3-1-5 0,-6 1 3 16,0 4 2-16,-1-3-5 0,4 4-5 15,5 0 2-15,4 1-2 0,-1-1 1 0,7 2-1 16,4-1-1-16,8 2-7 16,5 1 0-16,3 1 1 0,24 0 2 0,6 3 2 15,-22 1-6-15,24-1 9 0,1 2-8 16,0 2-3-16,-15 3-1 0,-2 4 9 0,2 0-4 15,2 0 0-15,1 0 1 0,15-1 8 16,-17 1 13-16,3 1 9 0,14-3 5 0,3 3 0 16,2-3 2-16,4 4 2 0,2-1 7 15,1 0 1-15,5 3-6 0,1-1-2 0,1 3-4 16,6 2-8-16,5 1-2 0,1 3-3 16,3 5-2-16,-1 1-2 0,0 8-6 15,-9 15 0-15,1 2 2 0,-1 1-5 16,0 5-3-16,0-2 5 0,-1 7-5 0,3-2 2 15,2 1 7-15,9-2 0 0,12-13-1 16,4-3 6-16,7 3-7 0,5-1 2 0,7-1 0 16,7-5-4-16,4 3 0 0,6 9-4 15,10 1 1-15,-4 0-3 0,10 0 3 16,0 3-5-16,3 0 0 0,5 15 0 0,1 0-3 16,1 0 1-16,-7-14-1 0,9 12-1 15,2 0-1-15,-7-15 0 0,12 9-3 0,2-3 2 16,11-1 0-16,0-4 4 0,14-2 3 15,7-5 4-15,8 1-4 0,14-3 1 16,5-2-2-16,9-1 2 0,13-4-2 16,7 3-1-16,8-2-10 0,40 9-5 0,-38-15 3 15,10-3-1-15,-1-1 2 0,50 4-3 16,-48-12 2-16,11-2-2 0,47 2 2 0,-47-3 3 16,52 0 3-16,0-2 10 0,1-1 2 15,-45-5 0-15,60 4 0 0,0-4-8 0,11-5 5 16,-1 1 2-16,4 1-5 0,-1-3 4 15,8-5-2-15,-7 2-3 0,3-2-3 16,-4-2 6-16,-9 3-3 0,2 2-1 0,-60-8 8 16,6-2 20-16,4 2 6 0,-1-2 8 15,44-2-1-15,-50-2-2 0,-3 1 2 0,0-4-4 16,48-4-1-16,-53 1-3 16,43-10-2-16,-50 6-5 0,1-4-7 0,-2-3 3 15,0-1-2-15,-6-3-5 0,-8-2 1 16,-1-4-4-16,-9 1-2 0,-4 1-1 0,-7-5 2 15,-8 2 9-15,-3-2 2 0,-6 0-2 16,-3 3 2-16,-11-5-2 0,-2-1-2 0,-9-1-5 16,-1-5-1-16,-8-2 13 0,-5-7-15 15,-9 0 2-15,-3-3 10 0,-9-5 4 0,-16 13 21 16,4-20-4-16,-15 7 0 0,-10-1 8 16,-5-7-24-16,-10-3 6 0,-9-2-11 15,-11-21 0-15,-8 2-3 0,-13-2 1 16,-4-2-6-16,-14-2-4 0,-6-3 0 0,-9-1 16 15,-30-27-1-15,-4 6-10 0,-12 9 10 16,-5 6-4-16,-9 9-12 0,-9 9-1 16,-11 9-22-16,-10 5-10 0,-13 8-12 0,-20 12-12 15,-8 7-3-15,-10 10-4 0,-2 11-7 16,-3 1-18-16,49 14-23 0,3 3-21 0,10 5-31 16,9 2-29-16,22 3-53 0,35 6-68 15,11 2-68-15,15 4-96 0,10 1-179 0,20 3-28 16,6 0 71-16,1 4-428 0,4 2-501 15</inkml:trace>
  <inkml:trace contextRef="#ctx0" brushRef="#br0" timeOffset="515.94">21984 14213 3125 0,'-36'-4'148'15,"-1"-1"-8"-15,12-1-14 0,1 3-11 16,9 2-1-16,2-3-11 0,5 0-12 0,7-5-10 16,6-3-7-16,22-9-6 0,24-8-7 15,35-6-4-15,25 1-6 0,23 2-3 16,67-6-8-16,18 2 1 0,13 7-8 0,8 8-2 15,2 4-10-15,2 5 3 0,-2 2 0 16,-5-1-3-16,-54 5-1 0,-4 1 2 0,1-2-1 16,-15-2 17-16,-14 2 6 0,-16 1 6 15,-15-3-2-15,-33 2-5 0,-14 2-4 0,-10-1-1 16,-20 6-3-16,-10-2 1 0,-10 0-6 16,-6 1-19-16,-4-2-61 0,-7 3-80 0,-6 0-101 15,0 0-111-15,0 0-138 0,0 0-145 16,-49-1 58-16,22-1-347 0,-12-3-395 15</inkml:trace>
  <inkml:trace contextRef="#ctx0" brushRef="#br0" timeOffset="835.35">25270 13498 2434 0,'-10'-11'-97'0,"5"3"1"15,1 2 9-15,0 1 12 0,4 5 11 0,-3-8 18 16,3 8 29-16,-2-5 36 0,2 5 35 16,0 0 35-16,0 0 37 0,0 0 37 0,0 0 28 15,0 0-2-15,30 10-7 0,-13 4-13 16,6 7-21-16,2 1-14 0,4 10-13 16,-1 1-8-16,3 3-14 0,-7-2-11 15,-5-7-5-15,-1 3-8 0,-7-1-7 0,-6-3 0 16,-1-6-4-16,-8 2-4 0,-5 6-3 15,-9-4-3-15,-5 0-7 0,-1-2-3 0,-6-5-8 16,-4 2 1-16,-3-3-16 0,1-4-32 16,0-2-49-16,2 0-56 0,7-1-54 0,5-6-61 15,6 0-79-15,-2 3-97 0,11-5-125 16,1 2 12-16,6-3-226 0,0 0-238 0</inkml:trace>
  <inkml:trace contextRef="#ctx0" brushRef="#br0" timeOffset="1282.83">26251 13875 2004 0,'-4'-16'73'0,"-2"3"39"16,4 1 21-16,-1 3 20 0,-1 2 8 0,2 0-10 15,0 2-9-15,2 5-14 0,-3-6-18 16,3 6 6-16,0 0 9 0,0 0-1 0,0 0-9 15,0 0-10-15,-9 25 1 0,9-13 2 16,-1-1 8-16,-1 4 7 0,0-2-1 16,-4 0 5-16,4 0 7 0,-3 1 11 15,-2-4 3-15,4 1-9 0,-3-1-6 0,4-4-9 16,-1 2 0-16,1-1-3 0,2-7-8 16,-4 9-8-16,4-9-10 0,0 0-14 0,0 0-4 15,31-18-5-15,-5-1-11 0,16-8-3 16,1 0 0-16,5 2-7 0,-1 1 1 15,3 5-8-15,-12 9 2 0,1 2-2 0,-1 3-5 16,-8 5-5-16,-3 3 1 0,0 2-7 16,4 7-4-16,-4 3 0 0,-2 2-4 0,-4 1-5 15,-1-1 0-15,-9-3 3 16,-4-1-9-16,4-3 1 0,-6 3-2 0,-1-4-13 16,-2 2-31-16,-1 0-50 0,1-1-64 15,0-3-78-15,-2 3-79 0,0-5-75 0,0-5-56 16,0 0-24-16,4 3-15 0,-4-3-29 15,16-10-16-15,-2 1-553 0,9-7-545 0</inkml:trace>
  <inkml:trace contextRef="#ctx0" brushRef="#br0" timeOffset="1563.98">27179 13793 2736 0,'7'0'-94'0,"-7"0"50"0,6 5 33 16,-6-5 25-16,-2 13 16 0,2-13 23 16,-9 16 16-16,-1-4 12 0,0 0 10 15,-1 0-8-15,3 0-4 0,-1 0-7 16,1-1-2-16,1 4-18 0,2-3-4 0,2-1-2 15,3 0-2-15,2-3-5 0,-1 1-6 16,10 0-5-16,0-3-8 0,4-1 0 0,-2-3-2 16,5-4 0-16,-2-2 0 0,8-2-4 15,-6-5 13-15,5-7 12 0,-3-4 17 0,-6-7 15 16,0-6 9-16,-5-6 0 0,2-9 8 16,-6-6 4-16,-7 12 9 0,-1-1 2 0,-6 5-2 15,-4 4-8-15,-1 5-9 0,-4 8-7 16,-3 5-10-16,-1 8-8 0,6 9-41 15,-4 2-65-15,2 6-103 0,-11 10-112 16,4 2-167-16,8 5-195 0,6-5 43 16,5-2 68-16,10 0-255 0,1 1-257 0</inkml:trace>
  <inkml:trace contextRef="#ctx0" brushRef="#br0" timeOffset="1739.97">28057 13220 2079 0,'9'-14'74'0,"-4"4"18"0,2-1 2 15,-3 5-14-15,-3 0-4 0,1 1-14 0,-2 5-3 16,4-8-13-16,-4 8-23 0,-2-9-17 16,2 9-24-16,0 0-16 0,-16 0-18 15,16 0-33-15,-38 22-80 0,4 5-213 16,-2 8-289-16,-2 8-161 0</inkml:trace>
  <inkml:trace contextRef="#ctx0" brushRef="#br0" timeOffset="2237.85">27009 13041 1884 0,'6'-22'79'0,"-1"5"29"0,-3 5-2 15,3 4-10-15,-4 1-12 0,-1 7 33 0,0 0 37 16,0 0 29-16,0 0 7 0,-6 39 7 15,-1-5-2-15,-5 8-2 0,0 11-13 0,0 4-15 16,0 5-17-16,2 3-11 0,5-2-16 16,-4-2-12-16,3 0-11 0,-1-4-8 0,4-12-18 15,-1 9-2-15,-1-14-9 0,-3 12-20 16,1-14-33-16,-2-2-45 0,2-2-57 16,0 0-69-16,-1 1-82 0,4-11-120 15,0-1-215-15,0 1-8 0,8-2 74 16,0 1-268-16,10 3-272 0</inkml:trace>
  <inkml:trace contextRef="#ctx0" brushRef="#br0" timeOffset="2856.56">27889 13582 2358 0,'-19'1'96'0,"6"6"3"0,-14 10 2 16,6 6 10-16,-6 2 2 0,-3 6 5 0,1 5 1 16,0 4-10-16,7-4-11 0,-1 3-11 15,7-4-9-15,5-5 0 0,0 5-14 16,5-6-12-16,0-4 4 0,4-4-11 0,4-3-7 16,4-2-6-16,0-2-11 0,2-2-34 15,1-4-23-15,0-1-24 0,3-3-4 16,-3-4 10-16,-9 0 4 0,25-12 10 0,-14-3 14 15,7-11 15-15,-5-5 5 0,5-3 12 0,-2-11 18 16,5-5 7-16,3 1 9 0,0 0 0 16,-3 8 18-16,-7 12 14 0,-5 7-4 15,-4 5-11-15,1 5-4 0,-4 5-8 16,-2 7-4-16,0 0-5 0,0 0-6 16,0 0-5-16,0 0-19 0,-33 24-10 0,28-12 2 15,3 0 5-15,0 0-11 0,6 2 4 16,1 1 4-16,6 4-4 0,5 5 0 0,4 0-3 15,1 0 8-15,-1 2 0 0,0 2 2 16,-4 2-5-16,0 1-3 0,-9 5 9 0,1 0-1 16,-8 5 10-16,-4 4 31 0,-3 8 19 15,-4 3 16-15,-7 1 12 0,0 1 20 0,-6-3 25 16,-4 2 21-16,-1-6 15 16,-1-1 11-16,-1-4 0 0,-1-1 8 0,-2-4-2 15,0-3 4-15,-3-4 2 0,0-3-23 16,0-4-13-16,-3-5-15 0,4-6-10 15,-1-3-14-15,-1-2-11 0,0-6-12 0,0-3-10 16,6-2-11-16,-2-7-13 0,-1-5-32 16,4-5-48-16,9-4-48 0,4-6-38 0,9-4-40 15,11-7-26-15,5-1-34 16,15-8-49-16,5 1-67 0,10 2-71 0,5-5-96 0,21-2-146 16,1 7-61-16,9 2 62 15,1 4-461-15,-9 11-561 0</inkml:trace>
  <inkml:trace contextRef="#ctx0" brushRef="#br0" timeOffset="3196.01">28557 14022 3106 0,'11'-4'81'15,"-4"0"9"-15,-7 4 1 0,11-6-3 0,-11 6 9 16,5-3 14-16,-5 3 11 0,0 0 10 16,0 0 2-16,0 0-2 0,0 0-11 0,0 0-11 15,0 0-10-15,0 0-9 0,0 0-8 16,0 0-10-16,0 0-3 0,0 0 3 0,0 0 6 15,0 0 4-15,-14 19 6 0,14-19 7 16,0 0 11-16,-8 6 6 0,8-6-5 16,0 0 16-16,0 0-15 0,0 0-14 15,0 0-4-15,22-12-12 0,-8 4-7 0,-3 0-7 16,3 3-6-16,1-1-3 0,-1 5-6 16,-1-3 15-16,-13 4 11 0,21 4-2 0,-10 1-3 15,2 2-7-15,1-1-9 0,1 7-6 16,0-1-5-16,5 0-2 0,-3 0-10 15,7 5 2-15,1-4-6 0,-1 0-6 0,-2-5-16 16,-3-1-46-16,1-1-50 0,2-2-59 16,-3-2-82-16,1-4-99 0,2 0-109 15,1-5-134-15,-2 0-178 0,-3 1 51 16,2-2 84-16,-5 0-446 0,-3 8-535 0</inkml:trace>
  <inkml:trace contextRef="#ctx0" brushRef="#br0" timeOffset="3442.86">29520 14136 2840 0,'0'0'107'0,"0"0"33"15,-46-2 16-15,10 12 8 0,-22 5 17 16,-33 13 16-16,-13 6 20 0,-20 8 16 16,-54 19 29-16,-16 2 38 0,-21 6 16 0,-14-2-6 0,-22 3-31 15,-8-5-39-15,-13-3-22 16,-3 0-28-16,5 0-22 0,16-8-3 0,12 2-15 0,10-9-75 15,5-5-113-15,10-8-111 16,7-5-71-16,49-12-72 0,-3-2-66 0,3-4-57 16,7-6-109-16,14-3-202 0,2-2 60 15,11-5 82-15,7-2-415 0,6-1-474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1:44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2674 3549 1145 0,'-14'5'138'16,"3"-2"-36"-16,5 1-39 0,-1-2-11 0,7-2-11 15,-6 3 0-15,6-3 28 16,0 0 10-16,0 0 15 0,0 0 1 0,19 11 12 15,-3-11 2-15,4 0-1 0,9 0-8 16,17-2-5-16,1 0-5 0,16-2-11 16,0 3-11-16,3-3 0 0,3 3-6 0,-2-3-2 15,-1 2-9-15,-3 2 2 0,2 0-2 16,-2 0 0-16,1 2-5 0,-1 2 0 0,2-1-7 16,2 4-3-16,-4-2 2 0,-2 2-1 15,4 0-1-15,-4 0 3 0,3-2 9 16,-1 0-2-16,4 0-1 0,-1-1 3 0,-12-4-6 15,11 0 2-15,1-2-1 16,4 0-2-16,1-1-4 0,3 1-7 0,1-1-12 16,3 1 5-16,-2-2-6 0,0 3-1 15,5-3 2-15,-6 1 1 0,8 1-13 16,-6-3 9-16,3 2 1 0,-4-2-2 0,3-1-13 16,-4 1 6-16,0-2 1 0,-3 4-2 15,-1-4 4-15,-2 1-3 0,-4 0 0 0,-3 1-4 16,-2 0 7-16,-3-1 2 0,-12 2-3 15,3 0-5-15,-3 1 5 0,2-1-3 16,-4 1-7-16,5-1 2 0,-5 3 7 0,3-4-2 16,-2 1 1-16,1 0 1 0,1 3 2 15,-2-2-7-15,2-3 13 0,-1 3-5 16,5-1-3-16,8-4-2 0,-1-1 8 16,4 1-10-16,2-3 1 0,-1 1-5 0,1-3 5 15,7-1-2-15,2 0 8 0,-9 0-1 16,4 0-10-16,-2 1-4 0,-2 3 2 15,-2 1-5-15,-4-1-3 0,-4-1 5 0,-5 6 2 16,5-3 2-16,-9 1-2 0,1 2 6 16,2-2-5-16,-2 2 0 0,1-2 0 0,11 0 0 15,-10 2 9-15,11-4-9 0,-10 4-11 16,11-5 17-16,-3 3-5 0,2 0-6 16,-1-1 5-16,2 1 1 0,-2 0-1 15,2 3-1-15,2-2 3 0,-2 2-10 16,2 1 9-16,0-2 5 0,4 5 0 0,2-4-5 15,1 4 6-15,4 0-6 0,-1 0 5 16,-3-2 4-16,1-1-16 0,-3-1 12 0,2 4-2 16,-5-3-15-16,-1 0 40 0,-13-2 9 15,-1 1 4-15,-2 1 11 0,-2-1 11 16,-4 1-1-16,-1-1 6 0,-10 3 0 0,-4-1 3 16,-4 2-1-16,-2-1 2 0,-2 1-5 15,-4 0-5-15,-1-3-2 0,-12 3-5 0,24 0-3 16,-24 0 1-16,18-1 1 0,-18 1 2 15,16 0-3-15,-16 0 0 0,0 0-5 0,16-1-3 16,-16 1-7-16,0 0-3 0,11 0-7 16,-11 0-11-16,0 0-60 0,0 0-70 15,0 0-86-15,0 0-108 0,0-6-155 16,0 6-233-16,0 0 55 0,-22-9 71 16,22 9-277-16,-19-8-332 0</inkml:trace>
  <inkml:trace contextRef="#ctx0" brushRef="#br0" timeOffset="12940.06">16685 2417 1010 0,'0'0'396'16,"0"0"-76"-16,0 0-21 0,0 0-9 16,0 0 4-16,0 0 0 0,2-8-7 15,-2 8-4-15,0 0 24 0,0 0 11 0,0 0 5 16,0 0 10-16,0 0 4 0,0 0-5 15,2-8-7-15,-2 8-11 0,0 0-15 0,0 0-11 16,0 0-17-16,0 0-18 0,0 0-12 16,0 0-23-16,0 0-17 0,0 0-14 15,0 0-20-15,0 0-163 0,0 0-4 0,-5-7 0 16,5 7 0-16,0 0 0 0,0 0 0 16,0 0 0-16,0 0 0 0,0 0 0 0,0 25 0 15,1-9 0-15,1 4 0 16,6 14 0-16,-1 4 0 0,3 12 0 0,1 1 0 15,0-3 0-15,0-8 0 0,-2-3 0 16,2 1 0-16,-3-4 0 0,1 1 0 0,1-4 0 16,-5-6 0-16,2-4 0 0,-4-6 0 15,1 3 0-15,0-5 0 0,-1-1 0 16,-3-1 0-16,4-1 0 0,-2-3 0 0,0 0 0 16,0 0 0-16,-2-7 0 0,1 9 0 15,-1-9 0-15,0 7 0 0,0-7 0 0,0 0 0 16,0 0 0-16,0 0 0 15,0 0 0-15,0 0-305 0,-23-9-515 0,12 2-147 0,2 1 92 16,-2-4-902-16,1 0-1206 16</inkml:trace>
  <inkml:trace contextRef="#ctx0" brushRef="#br0" timeOffset="13291.27">16336 2410 4601 0,'-11'-3'-73'0,"0"1"67"16,11 2 41-16,-16-4 33 0,16 4 53 16,-9-2 36-16,9 2 23 0,0 0-4 15,0 0-8-15,-7-5-16 0,7 5-34 0,0 0-8 16,0 0-3-16,20-11-10 0,10 1-1 15,11-3-20-15,12 2-6 0,0-3-6 16,5 2-7-16,-7-1-4 0,-7 7-8 0,-6 0-2 16,-2-1-10-16,-3-1-5 0,-7 5 1 15,-9 0-1-15,-2-1-7 0,-3 2 0 0,-1 2-4 16,-11 0 5-16,16-3-13 16,-16 3-11-16,15-5-13 0,-12 5-26 0,-3 0-33 15,0 0-59-15,12-1-68 0,-12 1-95 0,0 0-117 16,0 0-150-16,8 6-179 15,-8-6 34-15,2 9-494 0,-2-9-667 0</inkml:trace>
  <inkml:trace contextRef="#ctx0" brushRef="#br0" timeOffset="13587.24">17376 2009 3214 0,'-11'-3'87'0,"6"-1"48"0,5 4-8 0,0 0-5 15,0 0 20-15,-25 11 17 0,17 1 29 16,-4 15 15-16,1 9 14 0,6 7-3 0,-4 10-3 16,9-5-16-16,2 11-11 0,9-1-16 15,-2-2-32-15,5-2-13 0,0-3-14 0,6-5-10 16,-4-3-9-16,2-10-11 0,-1-2-8 15,-2-6-39-15,-2-4-39 0,-3-5-50 16,3-1-75-16,-5-4-95 0,2 0-119 0,-3-4-165 16,1-1-246-16,-3-4 59 15,1-1 79-15,-6-1-385 0,0 0-479 0</inkml:trace>
  <inkml:trace contextRef="#ctx0" brushRef="#br0" timeOffset="13975.39">17525 2446 3095 0,'-4'-5'161'0,"4"5"8"0,-3-6 7 16,3 6 7-16,0 0 35 0,0 0 35 0,0 0 7 15,0 0-2-15,25 17-28 16,-12-9-22-16,0 1-18 0,2 0-18 0,-2 2-14 0,1 0-3 16,-3-3-23-16,1 3-10 0,-3-3-2 15,2 3-20-15,-2-5-2 0,-2 3-8 16,-1-2-11-16,-3-4-1 0,5 3-13 15,-8-6 5-15,8 6 17 0,-2-6 47 16,-6 0 39-16,0 0-13 0,14-17-21 0,-2 2-16 16,-2-4-11-16,4-5-11 0,2 1-11 15,-5 5-7-15,1 4-6 0,-2 2-13 0,-1 2-56 16,1 3-8-16,-1 3 0 0,4 2 0 16,-1 1 0-16,3 2 0 0,2 6 0 15,0 1 0-15,2 3 0 0,5 5 0 0,-4 2 0 16,-3-2 0-16,5 4 0 0,-9-2 0 15,0-3 0-15,-1-1 0 0,-3-1 0 0,-2-4 0 16,3-1-31-16,-2 2-286 16,-5-4-94-16,5 1-116 0,-5-4-175 0,-3-3-181 15,11 1 80-15,-11-1-733 0,0 0-981 16</inkml:trace>
  <inkml:trace contextRef="#ctx0" brushRef="#br0" timeOffset="14239.97">18114 1960 4633 0,'-6'-12'150'0,"2"3"2"16,3 2-6-16,1 7-8 0,-4-5-8 15,4 5 38-15,0 0 37 0,27 15 7 0,-3 7-13 16,4 13-4-16,1 8-20 0,0 9 5 16,-6 2-8-16,-2 6-16 0,-3 5-14 15,-6 4-10-15,-1-1-9 0,-3-1-13 0,-4 0-7 16,-3-6-11-16,3-7-7 0,-4-9-9 15,0-4-9-15,-2-4-22 0,2-7-43 16,-2-6-60-16,2-7-53 0,0-3-75 0,-1-3-94 16,1-2-133-16,0-3-143 0,0-6-171 15,0 0-96-15,0 0 70 0,0 0-635 0,-4-27-841 16</inkml:trace>
  <inkml:trace contextRef="#ctx0" brushRef="#br0" timeOffset="14474.78">18892 2409 4390 0,'-9'0'365'0,"9"0"10"0,0 0 17 0,0 0 10 16,-15 0-5-16,15 0-21 0,0 0-35 15,0 0-30-15,0 0-31 0,33-11-28 0,-8 5-38 16,13-3-118-16,-1 1-96 0,1-4-8 15,0 3-258-15,1 0-189 0,-3-1-229 16,-2-2-259-16,-2 3 78 0,-5 2 92 0,-7 6-654 16,-7 1-879-16</inkml:trace>
  <inkml:trace contextRef="#ctx0" brushRef="#br0" timeOffset="14671.8">18915 2664 4536 0,'-14'9'376'0,"4"-2"44"0,0-4 47 16,5 1 38-16,5-4 15 0,-9 3-28 0,9-3-43 16,0 0-44-16,0 0-384 0,0 0-21 15,0 0 0-15,48-10 0 0,-10 1 0 0,1 1 0 16,1-1 0-16,0-1 0 0,-6 3 0 16,-6 2 0-16,-6 0 0 0,-8-1 0 15,2 3 0-15,-3 1 0 0,-5 0 0 0,-8 2-522 16,11-1-158-16,-11 1-170 0,0 0-28 15,0 0 84-15,0 0-725 0,0 0-965 16</inkml:trace>
  <inkml:trace contextRef="#ctx0" brushRef="#br0" timeOffset="18679.08">20205 2220 4423 0,'0'0'1'0,"0"0"32"0,4-8 49 0,-4 8 50 15,0 0 40-15,3-6 33 0,-3 6 14 16,0 0-21-16,0 0-8 0,2-8-4 0,-2 8-7 16,0 0 3-16,0 0 0 15,7-5-12-15,-7 5-5 0,0 0-14 0,0 0-6 16,0 0-1-16,4-7-7 0,-4 7-2 16,0 0-9-16,0 0-9 0,0 0-14 0,0 0-10 15,0 0-21-15,0 0-2 0,3 19 12 16,-1-2 6-16,4 5-79 0,-1 12-9 0,5 4 0 15,1 10 0-15,0 0 0 0,3 0 0 16,-3-2 0-16,-1-8 0 0,-2-2 0 16,1-2 0-16,0-3 0 0,2 0 0 15,-4-9 0-15,0-4 0 0,-5-3 0 0,4-3 0 16,-4-2 0-16,-1 1 0 0,2-2 0 16,-1-4 0-16,0 3 0 0,-2-8 0 15,4 10 0-15,-4-10 0 0,0 0 0 0,-2 7 0 16,2-7-78-16,0 0-502 0,0 0-136 15,0 0-214-15,-25-25 71 0,18 13 89 16,0-4-678-16,3-1-898 0</inkml:trace>
  <inkml:trace contextRef="#ctx0" brushRef="#br0" timeOffset="19025.46">19992 2103 4247 0,'-15'2'38'16,"1"0"27"-16,3 0 51 0,11-2 64 15,-16 3 61-15,16-3 26 0,-11 2 6 0,11-2 0 16,0 0-19-16,-13 1-18 0,13-1-27 16,0 0-21-16,0 0-13 0,0 0-19 0,40-17-12 15,12 7-18-15,9-3-12 0,3-3-14 16,7 2-10-16,-5 0-13 0,-1 3-9 15,-6 0-3-15,-6 3-12 0,-13 1-5 0,-9 2-3 16,-8-1-3-16,-7 3 1 16,-2 1-3-16,-3 1-5 0,1-1 1 0,-12 2-4 15,15-4-7-15,-15 4 0 0,16-1-8 16,-16 1-25-16,0 0-43 0,13 0-80 0,-13 0-85 16,0 0-90-16,0 0-98 0,0 0-112 15,0 0-172-15,0 0-163 0,0 0 63 0,7 0-635 16,-7 0-874-16</inkml:trace>
  <inkml:trace contextRef="#ctx0" brushRef="#br0" timeOffset="19414.52">21230 1657 3791 0,'-13'-8'18'0,"2"3"52"15,-1 2 13-15,12 3 33 0,-15-2 22 16,15 2 25-16,-20 7 31 0,6 6 26 0,-6 13 16 16,-5 12 12-16,2 4 1 0,3 3 2 15,0 5 2-15,8 2-9 0,1 2-16 16,6 5-15-16,3 1-16 0,6-3-13 15,1 0-15-15,5-3-15 0,3-6-14 16,1-4-14-16,1-9-12 0,3-5-12 0,-2-1-6 16,4-2-13-16,-6-4-8 0,6-7-39 15,-7-4-36-15,-1-2 0 0,1-5 0 0,-1 1 0 16,-3-6-43-16,0 0-193 0,-9 0-103 16,21-6-102-16,-8 0-134 0,-1-3-184 0,-1-2-95 15,2 0 86-15,1-3-652 0,1 0-872 16</inkml:trace>
  <inkml:trace contextRef="#ctx0" brushRef="#br0" timeOffset="19884.73">21348 2071 3765 0,'-9'-6'139'16,"3"1"55"-16,6 5 34 0,-8-8 22 0,6 1 32 15,2 7 9-15,0-12-8 0,0 12-23 16,6-13-26-16,-2 9-27 0,4-2-19 16,-8 6-23-16,16-4-16 0,-16 4-19 15,23 4-8-15,-7 2-8 0,-3 1-15 16,3 3-3-16,-2 2-17 0,0 3-7 0,-3 0-8 0,0-3-1 16,-2 4-1-16,-2-2 3 15,0 0 14-15,-3-4 4 0,2 2 5 0,-3-3 10 16,4-1 17-16,-3-1 12 0,-4-7-127 15,5 9 0-15,1-7 0 0,-6-2 0 0,0 0 0 16,0 0 0-16,19-24 0 0,-10 6 0 16,5-5 0-16,3-2 0 0,-6 7 0 15,-1 2 0-15,-3 4 0 0,3 0 0 0,0 3 0 16,-5 1 0-16,5 1 0 16,-3 4 0-16,-7 3 0 0,19 1 0 0,-19-1 0 0,23 11 0 15,-10-1 0-15,1 6 0 16,-1-2 0-16,3 13 0 0,-3-2 0 0,0 0 0 15,-3-2 0-15,-3-2 0 0,3-2 0 16,-2 0 0-16,-4-4 0 0,-1-1 0 0,3-2 0 16,-4-4 0-16,1 1 0 0,1-2 0 15,0-2 0-15,-4-5 0 0,2 4 0 0,-2-4-326 16,0 0-556-16,0 0-76 0,1-25 85 16,-1 15-879-16,0-7-1184 0</inkml:trace>
  <inkml:trace contextRef="#ctx0" brushRef="#br0" timeOffset="20151.66">21922 1641 4580 0,'-6'-11'44'0,"1"5"56"16,4-1 22-16,1 7 16 0,-4-7 11 0,4 7 1 15,0 0 43-15,0 0 63 0,0 0 25 16,10 43 3-16,-3-9-6 0,4 4-5 0,-3 4-10 15,2 12-3-15,-3 1-18 0,-1-1-25 16,0 10-22-16,-5 1-29 0,-1 1-166 16,0-7 0-16,3 0 0 0,-3-13 0 0,0 0 0 15,0-3 0-15,2-2 0 16,2-3 0-16,-6-7 0 0,2-11 0 0,2-1 0 16,0-7-395-16,-1 0-252 0,1-7-224 15,4-3-15-15,-6-2 84 0,0 0-759 0,25-22-1004 16</inkml:trace>
  <inkml:trace contextRef="#ctx0" brushRef="#br0" timeOffset="20479.84">22190 2075 4600 0,'-6'-6'167'0,"6"6"26"16,-9-9 34-16,9 9 15 0,-2-6 25 0,2 6 3 15,0 0-14-15,5-12-22 0,5 8-18 16,0 1-23-16,3 1-9 15,-13 2-16-15,27 0-8 0,-10 4-6 0,2 3-10 16,-4 3-9-16,7 9 4 0,-2 3 22 16,-6 8-80-16,-5-3-81 0,-4 7 0 0,-3-5 0 15,-4-5 0-15,-3 10 0 0,-1-8 0 16,5-5 0-16,-4 1 0 0,1-5 0 16,2-5 0-16,2 0 0 0,0-1 0 15,-1-4 0-15,2-1 0 0,-1-6 0 0,9 10 0 0,-2-6 0 16,4-2 0-16,3 0 0 15,1-2 0-15,1 1 0 0,-2-1 0 0,2-1 0 16,2 1 0-16,0-4 0 0,-1 2 0 16,-2-1 0-16,2-1 0 0,-3-1 0 15,-3 0-933-15,1-2-49 0,-3 0 91 0,-1 0-940 16,-1 1-1259-16</inkml:trace>
  <inkml:trace contextRef="#ctx0" brushRef="#br0" timeOffset="20929.57">22466 1655 5431 0,'-4'-4'84'0,"4"4"22"16,0 0 29-16,0 0 38 0,-4-9 42 0,4 9 24 16,0 0 17-16,43 4 1 15,-7 8-5-15,9 12-13 0,3 0-12 0,-3 8 5 16,3 6-18-16,0 5-83 0,1 15-131 15,-5 9 0-15,-7 9 0 0,-17-13 0 0,-4 6 0 16,-5 1 0-16,-6 2 0 0,-1 0 0 16,-1-5 0-16,-1-5 0 0,0-6 0 15,0-11 0-15,-2-8 0 0,0-7 0 0,0-6 0 16,1-5 0-16,-1-4 0 0,0-1 0 16,0-3 0-16,0-2 0 0,0 0 0 0,2-2 0 15,-2-3 0-15,0-4 0 0,6 3 0 16,-6-3 0-16,0 0 0 0,0 0 0 15,0 0-449-15,0 0-577 0,5-18 97 0,-5 9 96 16,2-1-852-16,0 0-1120 0</inkml:trace>
  <inkml:trace contextRef="#ctx0" brushRef="#br0" timeOffset="21429.76">23948 2004 5131 0,'-23'3'236'0,"9"-1"26"0,2-1 49 0,0 3 49 16,12-4 35-16,-12 0 17 0,12 0-18 15,0 0-26-15,0 0-46 0,0 0-322 0,0 0 0 16,0 0 0-16,47-1 0 0,-2-2 0 16,18 0 0-16,1 0 0 0,1 0 0 0,1 0 0 15,-4-1 0-15,-1 1 0 0,-12-1 0 16,-4 0 0-16,-7-1-661 0,-10 5-362 15,-7-3 103-15,-8 1 103 0,-7 0-805 16,-6 2-1062-16</inkml:trace>
  <inkml:trace contextRef="#ctx0" brushRef="#br0" timeOffset="21706.35">24058 1709 4948 0,'-7'-7'201'16,"1"0"30"-16,3 3 33 0,3 4 26 0,-9-6 2 15,9 6-6-15,0 0 59 0,0 0 58 16,7 41-3-16,0-7-32 0,2 6-205 0,5 19-163 16,1-5 0-16,1 6 0 15,-5 2 0-15,6-2 0 0,-2-2 0 0,3-3 0 16,-3-1 0-16,-2-6 0 0,0-2 0 0,-2-10 0 16,0-5 0-16,0-4 0 15,-8-5 0-15,5-6 0 0,-5-2 0 0,2-4 0 16,-1-3 0-16,0 0 0 0,-1-5 0 15,-3-2 0-15,11 0 0 0,-11 0-576 0,18-9-440 16,-11-2 96-16,4 1-1011 0,5-4-1353 16</inkml:trace>
  <inkml:trace contextRef="#ctx0" brushRef="#br0" timeOffset="22098.42">25111 1740 5768 0,'-18'5'105'0,"0"4"-1"0,6 4 34 16,-10 7 72-16,9 3 52 0,-1 5 26 0,3 3 29 16,8 1-19-16,1 6-21 0,6 0-13 15,7-1-104-15,12 6-160 0,5-2 0 16,7-9 0-16,4-5 0 0,8-4 0 15,0-7 0-15,-9-7 0 0,4-6 0 16,-8-3 0-16,10-5 0 0,-2-7 0 0,5-3 0 16,-2-4 0-16,-13 0 0 0,-2 0 0 15,-7-2 0-15,-2-1 0 0,-11 0 0 0,-5-1 0 16,-5-2 0-16,-10-11 0 0,-4-14 0 16,-13-1 0-16,-6-4 0 0,-15-10 0 0,7 20 0 15,-1 1 0-15,0 12 0 0,2 3 0 16,8 13 0-16,-1 2 0 0,8 7 0 0,4 5 0 15,1 5 0-15,-11 11 0 0,5 5-28 16,1 4-479-16,3 0-114 0,9 3-179 16,1-7-101-16,5 0 93 0,7-4-731 0,5 1-984 15</inkml:trace>
  <inkml:trace contextRef="#ctx0" brushRef="#br0" timeOffset="22358.73">25816 1390 4694 0,'-18'0'219'0,"-2"4"42"15,6 3 48-15,-6 4 62 0,-3 7 34 0,3 6-7 16,1 7-18-16,5 3 0 0,-1 10-33 16,9-4-28-16,10 3-211 0,2 0-108 15,7 5 0-15,4-2 0 0,2-4 0 16,5-2 0-16,1-4 0 0,-2-9 0 0,-1 0 0 15,0-4 0-15,-3-2 0 0,4-6 0 16,-4-6 0-16,2-4-491 0,0-5-376 16,3-5-81-16,10-5 86 0,0-4-846 0,-2-3-1143 15</inkml:trace>
  <inkml:trace contextRef="#ctx0" brushRef="#br0" timeOffset="22745.6">26241 1512 5096 0,'-9'-5'125'15,"2"1"44"-15,-2 1 74 0,9 3 71 16,-11-5 37-16,11 5-6 0,0 0-25 16,-7-6-22-16,7 6-25 0,0 0-26 0,-7-6-28 15,7 6-28-15,0 0-191 0,0 0 0 16,0 0 0-16,0 0 0 0,0 0 0 0,36 15 0 16,-27-10 0-16,4 4 0 0,1 3 0 15,-2 2 0-15,2 1 0 0,-1 2 0 0,3 9 0 16,-3 2 0-16,0-3 0 0,-5-3 0 15,0-1 0-15,-1-3 0 0,-2 2 0 16,2-2 0-16,-3-6 0 0,-1 1 0 0,-1-1 0 16,2-5 0-16,-2 3 0 0,0-2 0 15,-1-3 0-15,-1-5 0 0,-3 16 0 0,-5-6 0 16,-6 4 0-16,-9 3 0 16,-2-1 0-16,0-1 0 0,1-5 0 0,10-3 0 15,-2 0 0-15,7-2 0 0,0-2 0 16,0 1 0-16,9-4 0 0,-9 5 0 0,9-5 0 15,0 0 0-15,0 0 0 0,0 0 0 16,29 4 0-16,-15-6 0 0,-14 2 0 16,36-2 0-16,-18 0 0 0,1-1 0 0,-2 1 0 15,2 0 0-15,-1 0 0 0,-5 1 0 16,3-3 0-16,0 0-50 0,0-3-1037 0,-1 2 126 16,2-4-1111-16,2-2-1485 0</inkml:trace>
  <inkml:trace contextRef="#ctx0" brushRef="#br0" timeOffset="23000.42">26641 1305 6160 0,'-7'-6'128'16,"7"6"12"-16,0 0 39 0,0 0 71 16,0 0 72-16,0 0 33 0,51 24 19 15,-14 4-91-15,2 11-283 0,-1 4 0 0,-4 12 0 16,5 15 0-16,-20-6 0 0,-4 3 0 15,-7 6 0-15,-6 1 0 0,-6 2 0 16,-10 16 0-16,-2-4 0 0,-8-6 0 16,-1-19 0-16,-9 14 0 0,-4-6 0 0,4-17 0 15,0-2 0-15,-5-2 0 0,-2-11-689 16,5-5-309-16,3-13 92 0,7-8-998 16,4-9-1326-16</inkml:trace>
  <inkml:trace contextRef="#ctx0" brushRef="#br0" timeOffset="30298.39">8148 11771 1606 0,'0'0'242'16,"0"0"-44"-16,6-5-2 0,-6 5 9 0,0 0 20 15,7-7 10-15,-7 7-5 0,2-5-6 16,-2 5 11-16,0 0 11 0,0 0 8 0,6-7-4 16,-6 7 8-16,0 0 2 0,0 0-2 15,0 0-8-15,3-6-10 0,-3 6-13 0,0 0-17 16,0 0-15-16,0 0-18 0,4-6-19 15,-4 6-14-15,0 0-12 0,0 0-9 16,0 0-14-16,0 0-8 0,0 0-7 16,0 0 1-16,0 0 0 0,0 0 2 0,0 0 4 15,0 0-1-15,0 0 0 0,0 0-5 16,0 0 0-16,0 0-6 0,0 0-47 0,0 0-42 16,0 0 0-16,0 0 0 0,0 0 0 15,0 0 0-15,0 0 0 0,0 0 0 16,0 0 0-16,-15 22 0 0,12-17 0 0,3-5 0 15,-8 11 0-15,2-6 0 0,2 2 0 16,4-7 0-16,-9 9 0 0,5-1 0 0,1-3 0 16,-5 2 0-16,2 0 0 15,0-2 0-15,2 1 0 0,4-6 0 0,-7 11 0 16,3-6 0-16,-2 0 0 0,0 1 0 16,6-6 0-16,-7 10 0 0,3-5 0 0,1 0 0 15,3-5 0-15,-8 10 0 0,3-5 0 16,5-5 0-16,-5 9 0 0,5-9 0 0,-6 8 0 15,6-8 0-15,-5 5 0 0,5-5 0 16,-6 10 0-16,3-4 0 0,3-6 0 0,-9 11 0 16,9-11 0-16,-5 8 0 0,3-1 0 15,-2-1 0-15,4-6 0 0,-5 12 0 0,1-5 0 16,-1 0 0-16,4 2 0 0,-3 0 0 16,2-3 0-16,2-6 0 0,-4 12 0 15,2-5 0-15,2-7 0 0,-3 13 0 16,1-9 0-16,2-4 0 0,-2 11 0 0,0-6 0 15,2-5 0-15,-2 11 0 0,2-11 0 16,0 13 0-16,0-6 0 0,0-7 0 0,0 14 0 16,2-6 0-16,0-1 0 0,0 0 0 15,2 3 0-15,-3-4 0 0,5 4 0 16,0-4 0-16,-2 3 0 0,2-1 0 0,-1-1 0 16,4 0 0-16,-3 0 0 0,2 0 0 15,0-2 0-15,1 0 0 0,-2 0 0 0,5-1 0 16,-2-1 0-16,2 1 0 0,-3-3 0 15,2-1 0-15,-11 0 0 0,21 0 0 16,-10-1 0-16,-11 1 0 0,22-2 0 16,-15 0 0-16,5-1 0 0,-3 1 0 0,0-3 0 15,2-1 0-15,-2 2 0 0,-2-1 0 16,2-1 0-16,-2 1 0 0,-2 0 0 0,3 0 0 16,-3 1 0-16,3-2 0 0,-4-1 0 15,2 2 0-15,-1-4 0 0,-3 2 0 0,2 0 0 16,2-1 0-16,-5 1 0 0,-1 7 0 15,7-12 0-15,-3 9 0 0,-4 3 0 0,1-9 0 16,-1 9 0-16,0-9 0 16,0 9 0-16,0-10 0 0,0 10 0 0,-5-6 0 15,5 6 0-15,-10-10 0 0,4 5 0 0,6 5 0 16,-17-7 0-16,7 6 0 0,10 1 0 16,-16-2 0-16,6 0 0 0,10 2 0 15,-23 0 0-15,23 0 0 0,-19 0 0 0,19 0 0 16,-18 0 0-16,18 0 0 0,-16 0 0 15,16 0 0-15,-14 0 0 0,14 0 0 0,0 0 0 16,-17 2 0-16,17-2 0 0,-9 5 0 16,9-5 0-16,-12 7 0 0,7-2 0 0,-3 3 0 15,5-2 0-15,-6 1 0 0,5-3 0 16,-3 2 0-16,3-1 0 0,1-1 0 0,3-4 0 16,-11 8 0-16,8-4 0 0,-1 1 0 15,4-5 0-15,-7 9 0 0,3-3 0 16,0 0 0-16,3-2-740 0,-4 4-234 15,5 0 75-15,0-8 105 0,5 15-833 0,-2-11-1066 16</inkml:trace>
  <inkml:trace contextRef="#ctx0" brushRef="#br0" timeOffset="31074.84">9078 11805 4181 0,'4'-7'-125'0,"-4"7"63"15,0 0 63-15,-2-12 49 0,2 12 38 16,0 0 32-16,-4-10 20 0,4 10 11 16,-2-7 4-16,2 7 6 0,0 0-2 0,0-8 0 15,0 8 0-15,0 0-5 0,0 0-6 16,2-11 10-16,-2 11-10 0,0 0-4 0,0 0-7 16,0 0-9-16,0 0-18 0,0-8-10 15,0 8-4-15,0 0 29 0,0 0 16 0,13 17 11 16,-6-5 5-16,3 7 14 0,2 8 1 15,-1 4 8-15,-1 3 7 0,-1 0 7 16,2 3-142-16,-1-3-52 0,1-2 0 16,-1-3 0-16,-2-4 0 0,-1-7 0 0,-1-2 0 15,1-1 0-15,-3-1 0 0,2-3 0 16,-4-1 0-16,4-2 0 0,-3-1 0 0,-1 0 0 16,-2-7 0-16,4 10 0 0,-4-10 0 15,6 7 0-15,-6-7 0 0,1 7 0 16,-1-7 0-16,2 7 0 0,-2-7 0 0,0 0 0 15,3 6 0-15,-3-6 0 0,0 0 0 16,0 7 0-16,0-7-728 0,0 0-243 0,0 0 81 16,0 0-1015-16,0 0-1328 0</inkml:trace>
  <inkml:trace contextRef="#ctx0" brushRef="#br0" timeOffset="31790.79">9318 11773 5009 0,'0'0'-135'0,"0"0"75"15,-18 0 58-15,18 0 56 0,0 0 51 16,-12-2 35-16,12 2 23 0,0 0 17 0,-13-5 12 16,13 5 17-16,-7-5 2 0,7 5 0 15,-4-9-6-15,4 9-7 0,0-10-15 0,0 10-12 16,6-16-15-16,-1 6-18 0,8 0-15 15,-6 0-13-15,6 1-13 0,1 0-10 0,0 3-10 16,0 1 3-16,-3 2-19 16,4 0-8-16,-3 3-1 0,-12 0-9 0,27 7 2 15,-14 0-10-15,1 1-35 0,-3 1 0 16,-2 2 0-16,-2 0 0 0,2 1 0 0,-4 3 0 16,-1-1 0-16,-2 2 0 0,-2-1 0 15,2-1 0-15,-4 3 0 0,0-5 0 16,2 2 0-16,-2-2 0 0,2-2 0 0,0-1 0 15,0-3 0-15,0-6 0 0,0 13 0 16,0-13 0-16,0 10 0 0,0-10 0 16,2 8 0-16,-2-8 0 0,7 7 0 0,-3-3 0 15,-4-4 0-15,14 8 0 0,-5-2 0 16,0-3 0-16,3 2 0 0,1 2 0 16,-1 0 0-16,1 1 0 0,-2 1 0 0,1 1 0 15,0 1 0-15,-5 1 0 0,1-1 0 16,0 3 0-16,-5 1 0 0,1-1 0 0,-4 2 0 15,0-3 0-15,-2 1 0 0,-2 0 0 16,-1 2 0-16,-1-3 0 0,-4-1 0 0,1 0 0 16,0-2 0-16,-1-1 0 0,0-2 0 15,-1-2 0-15,1-3 0 0,1 2 0 0,0-4 0 16,9 0 0-16,-20-2 0 0,20 2 0 16,-16-2 0-16,16 2 0 0,-14-2 0 0,14 2 0 15,0 0 0-15,-13 2-266 0,13-2-761 16,0 0 95-16,0 0-1097 0,0 0-1444 15</inkml:trace>
  <inkml:trace contextRef="#ctx0" brushRef="#br0" timeOffset="32510.72">10300 11786 5051 0,'0'0'-226'16,"-4"-4"82"-16,4 4 67 0,0 0 60 0,-2-15 50 15,2 15 42-15,-1-10 32 16,1 10 23-16,-4-9 10 0,4 9 14 0,0-6 4 15,0 6 4-15,0 0 2 0,0-10-4 16,0 10 0-16,0 0-7 0,0 0 30 0,0 0 26 16,0 0 17-16,0 0 5 0,19 32 7 15,-8-6 2-15,3 5 3 0,-1 1-11 0,2 13-26 16,4 0-206-16,-1-1 0 0,-3-1 0 16,-1-7 0-16,-1 0 0 0,-2-3 0 0,1-3 0 15,-1-2 0-15,-4-6 0 0,1-5 0 16,-2-1 0-16,-1-4 0 0,-3-2 0 0,4-1 0 15,-2-3 0-15,-3 1 0 16,-1-7 0-16,7 11 0 0,-7-11 0 0,4 8 0 16,-4-8 0-16,1 4 0 0,-1-4 0 15,0 0 0-15,0 0 0 0,2 4 0 0,-2-4 0 16,0 0-293-16,0 0-565 0,0 0-79 16,0 0 87-16,0 0-937 0,0 0-1215 15</inkml:trace>
  <inkml:trace contextRef="#ctx0" brushRef="#br0" timeOffset="33243.31">10761 11685 4647 0,'-4'-13'-83'16,"1"2"89"-16,-1 1 64 0,2 1 62 16,0 1 59-16,2 8 51 0,-2-11 27 0,2 11 3 15,-3-6-9-15,3 6-21 0,0 0-10 16,0 0 17-16,0 0-2 0,0 0-13 16,11 24-19-16,-2-7-15 0,3 10-10 0,1 2-15 15,-1 1-13-15,1 5-126 0,0 1-36 16,1-3 0-16,-5 3 0 0,3-4 0 15,-1 3 0-15,-4-6 0 0,-1-3 0 16,0-7 0-16,-4-2 0 0,0-2 0 0,0-3 0 16,3-2 0-16,-5-1 0 0,2-3 0 15,-2 0 0-15,0-6 0 0,2 7 0 0,-2-7 0 16,0 0 0-16,0 0 0 0,0 0 0 16,-4-21 0-16,3 4 0 0,-3 0 0 0,0-9-46 15,1-10-291-15,-2 0-8 0,-1 0 16 16,1-2 21-16,1 6 31 0,-1-1 34 0,1 6 34 15,-1 3 43-15,2 3 38 0,-3 1 41 16,2 3 37-16,3 0 39 0,-3 3 33 16,0 0 29-16,2 4 28 0,0-2 24 15,1 3 14-15,-6 1 20 0,5 1 11 0,0 2 8 16,2 5 30-16,0 0 32 0,0 0 22 16,-12 16 19-16,4-1 14 0,-2 4 23 15,-3 10-45-15,-1 1-251 0,1 3 0 0,2 0 0 16,1 1 0-16,-1-2 0 0,5-1 0 0,-2-4 0 15,2-6 0-15,5-4 0 0,-3 0 0 16,0-6 0-16,4 3 0 0,0-4 0 0,2-1 0 16,5-3 0-16,4-1 0 15,2-1 0-15,4-2 0 0,3-2 0 0,7-4 0 0,9-1 0 16,0 0 0-16,-5 0 0 16,-4 2 0-16,-2-3 0 0,-1 1 0 0,1 2 0 15,-6-1 0-15,-2 1 0 0,-4 1 0 16,3 0 0-16,-5 0 0 0,1-1 0 0,-3 2 0 15,-9 1 0-15,13-2 0 0,-13 2 0 16,14-4 0-16,-14 4 0 0,9-1 0 0,-9 1 0 16,0 0 0-16,10-1 0 0,-10 1 0 15,0 0 0-15,10-3 0 0,-10 3 0 16,0 0 0-16,0 0-503 0,0 0-502 16,0 0-1268-16,0 0-1673 0</inkml:trace>
  <inkml:trace contextRef="#ctx0" brushRef="#br0" timeOffset="34678.61">11628 11809 5727 0,'-10'17'-285'0,"10"-17"76"0,0 0 62 15,0 0 65-15,0 0 54 0,0 0 35 16,0 0 37-16,0 0 22 0,0 0 16 16,0 0 12-16,0 0 8 0,0 0 11 0,0 0 10 15,0 0-1-15,0 0 5 16,0 0 3-16,0 0 0 0,0 0 6 0,0 0 1 16,0 0 11-16,-20-2 9 0,20 2 1 15,0 0 12-15,0 0-1 0,0 0-10 0,0 0-11 16,0 0-15-16,-8-10-11 0,8 10-11 15,-8-10-9-15,5 4-8 0,3 6-10 0,-6-13-37 16,4 6-47-16,0-2 0 0,2 9 0 16,0-15 0-16,2 8 0 0,0-1 0 0,4 1 0 15,-3 0 0-15,5-1 0 0,-2 3 0 16,5 0 0-16,-2 2 0 0,-9 3 0 0,20 0 0 16,-20 0 0-16,25 5 0 0,-12 2 0 15,1 3 0-15,-1 5 0 0,-2-1 0 16,-1 4 0-16,-3 1 0 0,-1 3 0 0,-3 0 0 15,-3 2 0-15,-1 2 0 0,-7 8 0 16,-1-3 0-16,1 0 0 0,-3-3 0 16,-2-1 0-16,1-7 0 0,2-2 0 15,3-7 0-15,0 1 0 0,0-1 0 0,3-3 0 16,-1-1 0-16,-1-2 0 0,4 1 0 16,2-6 0-16,-10 8 0 0,10-8 0 0,-3 5 0 15,3-5 0-15,0 0 0 0,-6 9 0 16,6-9 0-16,0 0 0 0,0 0 0 0,0 0 0 15,27 2 0-15,-27-2 0 0,29-2 0 16,-13 2 0-16,5 0 0 0,-3 0 0 0,0 2 0 16,0-1 0-16,-1 1 0 15,-4-2 0-15,-13 0 0 0,19 2 0 0,-7-1 0 0,-12-1 0 16,17 0 0-16,-17 0 0 16,0 0 0-16,15 2 0 0,-15-2 0 0,9 0 0 15,-9 0 0-15,0 0 0 0,13 0 0 16,-13 0 0-16,0 0 0 0,11-3-340 0,-11 3-545 15,0 0-46-15,0-11 89 0,0 11-924 16,0-6-1197-16</inkml:trace>
  <inkml:trace contextRef="#ctx0" brushRef="#br0" timeOffset="35494.44">12253 11629 4463 0,'4'-4'-122'0,"-4"4"93"0,3-10 72 16,-3 10 63-16,2-7 53 0,-2 7 47 15,0 0 33-15,0-9 17 0,0 9 5 0,0 0-3 16,0 0-6-16,0 0-16 16,-4-10-14-16,4 10-11 0,0 0-14 0,0 0-20 15,0 0-13-15,-26 12-12 0,15-8-20 16,-7 1-8-16,3 2-16 0,1-2-7 0,2-1-9 16,0 0-10-16,0 0-9 0,1-1-45 15,1 1-28-15,10-4 0 0,-15 6 0 0,6-4 0 16,9-2 0-16,-16 4 0 0,16-4 0 15,-11 1 0-15,11-1 0 0,-14 4 0 0,14-4 0 16,-11 2 0-16,11-2 0 0,0 0 0 16,-13 4 0-16,13-4 0 0,0 0 0 0,-10 1 0 15,10-1 0-15,0 0 0 0,0 0 0 16,0 0 0-16,0 0 0 0,-11 3 0 16,11-3 0-16,0 0 0 0,0 0 0 15,0 0 0-15,0 0 0 0,-9 5 0 0,9-5 0 16,-5 7 0-16,5-7 0 0,-2 11 0 15,1-5 0-15,-3 3 0 0,2-1 0 0,0 1 0 16,2 0 0-16,0 0 0 0,0-9 0 16,-2 14 0-16,2-14 0 0,0 11 0 15,0-11 0-15,0 10 0 0,0-10 0 0,4 9 0 16,-4-9 0-16,6 8 0 0,-3-3 0 16,2 1 0-16,4-1 0 0,0 1 0 15,3 1 0-15,3 3 0 0,5-2 0 16,-4 3 0-16,11 5 0 0,-4-1 0 0,4 1 0 15,-7-4 0-15,2 0 0 0,-7-2 0 16,-2-1 0-16,0-1 0 0,-1 1 0 0,-1-1 0 16,-3-1 0-16,0 0 0 0,-3 0 0 15,-1 2 0-15,-4-1 0 0,-2 4 0 0,-1 0 0 16,-5 2 0-16,-4 3 0 0,-4 7 0 16,-6-2 0-16,-1 2 0 0,3-4 0 0,-1 2 0 15,5-9 0-15,3-1 0 0,4-3 0 16,0-2 0-16,2-3 0 0,2 2 0 15,-1-1 0-15,6-5 0 0,-8 2 0 16,8-2 0-16,0 0 0 0,-10 1 0 0,10-1 0 16,0 0 0-16,0 0 0 0,-11 2 0 15,11-2 0-15,0 0 0 0,0 0 0 0,0 0-123 16,0 11-907-16,2-5 88 0,0 1 101 16,-2 2-946-16,4 1-1217 0</inkml:trace>
  <inkml:trace contextRef="#ctx0" brushRef="#br0" timeOffset="36493.54">12920 11826 4515 0,'0'0'-165'0,"0"0"84"16,0 0 79-16,0 0 69 0,0 0 45 15,0 0 35-15,-18-4 22 0,18 4 25 0,-14-1 19 16,14 1 9-16,-11-4 12 0,11 4 4 15,-9-3 6-15,9 3-1 0,-9-5-4 16,9 5-11-16,-8-5-13 0,8 5-16 16,-8-11-15-16,8 4-17 0,0 7-17 0,0-13-21 15,2 6-11-15,0-2-16 0,3 0-4 0,-1 2-86 16,5-1-12-16,2 0 0 16,0 2 0-16,1 1 0 0,1 3 0 0,1 1 0 15,-14 1 0-15,28 3 0 0,-11 2 0 16,-2 2 0-16,0 4 0 0,-1 0 0 0,-1 2 0 15,-6-1 0-15,4 0 0 0,-8 3 0 16,1 0 0-16,-4 3 0 0,0-3 0 0,-6 2 0 16,0 4 0-16,-1-2 0 0,-3 1 0 15,1-2 0-15,3-7 0 0,-2 3 0 0,5-6 0 16,-3-1 0-16,4-1 0 0,-2 1 0 16,4-7 0-16,-6 8 0 0,6-8 0 15,-2 8 0-15,2-8 0 0,0 0 0 0,0 9 0 16,0-9 0-16,0 0 0 0,10 12 0 15,-2-8 0-15,-1 3 0 0,0-3 0 16,5 3 0-16,-2-1 0 0,-1 4 0 0,3-2 0 16,-3 3 0-16,3-1 0 0,-4 1 0 15,-3-1 0-15,-1 2 0 0,0-1 0 0,-4 2 0 16,-2-1 0-16,-4 3 0 0,2-1 0 16,-5 0 0-16,1-1 0 0,-1 1 0 0,-2 0 0 15,0-5 0-15,-2 2 0 0,6-4 0 16,-5-2 0-16,3 0 0 0,0-3 0 0,-2 2 0 15,0-4 0-15,11 0 0 16,-19 0 0-16,19 0 0 0,-17-4 0 0,7 2 0 16,10 2 0-16,-15-3 0 0,15 3 0 15,-11-2 0-15,11 2 0 0,-8-3-357 0,8 3-661 16,0 0 104-16,4-9-1093 0,-4 9-1424 16</inkml:trace>
  <inkml:trace contextRef="#ctx0" brushRef="#br0" timeOffset="37098.22">13283 11778 5050 0,'-6'-9'-121'0,"1"1"100"16,1-1 54-16,2 0 54 0,1 1 42 15,1 1 25-15,0-2 24 0,0 1 16 16,1-2-4-16,1 0-9 0,2-1-14 0,1 3-16 16,1 1-13-16,2 0-19 0,0 0-10 15,-1 2-13-15,0 1-10 0,4 3-8 16,-11 1-9-16,14 1-9 0,-14-1-4 15,18 5-10-15,-11 1 0 0,-1 2 1 0,-1-1-1 16,-3 3-2-16,0 3 10 0,-2 0 4 16,0 2 5-16,-4 3 6 0,-1 0 10 0,-1 0 8 15,3-3 0-15,-3-1-3 0,1-2-4 16,2 0-13-16,1-3-16 0,0-3-51 0,2 2 0 16,-2 0 0-16,4-1 0 0,4-2 0 15,-2 2 0-15,6-3 0 0,2 2 0 0,2 1 0 16,1-2 0-16,5 4 0 0,-2-2 0 15,3 2 0-15,0 0 0 0,8 3 0 0,-9 2 0 16,-4 0 0-16,1-3 0 16,-5 3 0-16,-5-1 0 0,1-2 0 0,-5 1 0 15,0 1 0-15,-3 0 0 0,-5 3 0 16,2-1 0-16,-7-1 0 0,1 1 0 0,-3-1 0 16,3-3 0-16,-2 2 0 0,1-5 0 15,-1 1 0-15,1-1 0 0,0-4 0 0,1-1 0 16,2-1 0-16,7-2 0 0,-18 3 0 15,11-3 0-15,7 0 0 0,-18 0 0 0,18 0 0 16,-11 0 0-16,11 0 0 0,-13 0-146 16,13 0-862-16,0 0 68 0,-14 0 90 0,14 0-934 15,0 0-1215-15</inkml:trace>
  <inkml:trace contextRef="#ctx0" brushRef="#br0" timeOffset="38167.1">14262 11810 4575 0,'0'-6'-144'0,"0"-4"83"0,-2 4 69 16,4-3 59-16,-4 1 47 0,2 8 34 0,0-19 26 15,0 10 23-15,0 3 13 0,0 6 4 16,0-12 3-16,0 12-22 0,0-9-26 15,0 9 8-15,0 0 18 0,0 0 3 0,16 26-4 16,-7-6-10-16,1 16 3 0,3 9-2 16,0 5 2-16,-2-2-4 0,3 3 9 0,-3 1-1 15,1-6-156-15,-2-8-35 0,-3-2 0 16,0-4 0-16,2-8 0 0,-6-3 0 0,-3-6 0 16,4 1 0-16,-2-5 0 0,2 0 0 15,-4-2 0-15,2-2 0 0,-1 0 0 16,-1-7 0-16,2 11 0 0,-2-11 0 15,0 0 0-15,0 0 0 0,0 0 0 0,0 0 0 16,0 0 0-16,-15-32 0 0,12 11 0 16,-6-15 0-16,2-4 0 0,3 0 0 0,1-2 0 15,-3 2-174-15,4 2-86 0,0 2 17 16,1 6 25-16,-2 6 18 0,-1 5 24 0,2 3 28 16,0 0 32-16,1 0 34 0,-3 5 28 15,0-1 27-15,0 1 33 0,3 3 27 0,-3-3 21 16,-1 4 11-16,5 7 5 15,-7-8 13-15,0 6 2 0,7 2 21 0,-22 3 28 16,9 4 19-16,-4 6 23 0,-10 7 17 16,3 1 19-16,1 1 10 0,-2 0-116 0,4 1-106 15,2-2 0-15,3-5 0 0,7-2 0 16,0-2 0-16,5-4 0 0,-4-1 0 0,4 0 0 16,2 0 0-16,2-7 0 0,4 11 0 15,-4-11 0-15,20 2 0 0,-2-3 0 16,7 0 0-16,11-8 0 0,1 4 0 0,3-2 0 15,-4 1 0-15,-8 3 0 0,-5-1 0 16,-2 3 0-16,-4-2 0 0,-2 1 0 0,-1 2 0 16,-5 0 0-16,-9 0 0 0,20-2 0 15,-13 1 0-15,-7 1 0 0,11 0 0 16,-11 0 0-16,0 0 0 0,14 0 0 0,-14 0 0 16,0 0 0-16,0 0 0 0,7 3 0 15,-7-3 0-15,0 0-345 0,0 0-407 0,0 0-167 16,0 0 60-16,0 0 86 0,0 0-772 15,0 0-989-15</inkml:trace>
  <inkml:trace contextRef="#ctx0" brushRef="#br0" timeOffset="38747.33">14670 11860 3971 0,'-11'-9'-9'0,"1"2"98"16,0 1 61-16,5 0 51 0,-1-2 39 16,2 1 30-16,-3 0 2 0,5 1-7 0,2 6-22 15,-5-14-20-15,7 6-18 0,3-1-19 16,1 2-24-16,1 0-15 0,-2 0-17 0,6 2-15 15,0 1-12-15,-11 4-13 0,19-1-10 16,-19 1-8-16,20 2-6 0,-6 4 1 0,-4 1-14 16,-1 3-3-16,-4 1-2 15,4-1 0-15,-8 0-4 0,3 6 9 0,-4-1 7 16,0-1 5-16,-2 3 8 0,-1 2 8 16,-1-2 12-16,-1 1 5 0,2-3-11 0,-1 0-87 15,2-3 0-15,0 0 0 0,0-4 0 16,2-1 0-16,0 2 0 0,2-2 0 15,4 0 0-15,-6-7 0 0,12 11 0 0,-3-3 0 16,2-1 0-16,3 0 0 0,-1 0 0 16,3-1 0-16,-3 1 0 0,0 1 0 0,0 0 0 15,0 0 0-15,-1 0 0 0,-1 3 0 16,-1-1 0-16,-4 0 0 0,0 0 0 16,-5 1 0-16,1-1 0 0,-2 1 0 15,-2 1 0-15,-3 1 0 0,-3 1 0 0,-4-1 0 16,1 1 0-16,-4-1 0 0,0-2 0 15,1-4 0-15,1 2 0 0,1-6 0 0,-1 1 0 16,2-1 0-16,-1-3 0 0,1 0 0 16,11 0 0-16,-21-1 0 0,12-1 0 0,9 2 0 15,-20 0 0-15,11 0-76 0,9 0-953 16,-18 5 75-16,11-2 99 0,1 2-940 0,-3 2-1223 16</inkml:trace>
  <inkml:trace contextRef="#ctx0" brushRef="#br0" timeOffset="39730.32">15595 11754 4588 0,'0'0'-138'0,"0"0"80"0,0 0 83 0,2-11 51 15,-2 11 54-15,0 0 44 16,0 0 33-16,0 0 26 0,0-8 21 0,0 8 6 15,0 0-1-15,0 0-10 0,0 0-7 16,0 0-12-16,-5-9-20 0,5 9-20 0,0 0-22 16,0 0-19-16,-23 0-12 0,23 0-15 15,-23 2-11-15,8 0-15 0,0 0-9 0,-3 1-9 16,4-1-8-16,0 0-28 0,1 0-42 16,2-1 0-16,11-1 0 0,-22 1 0 15,13 0 0-15,9-1 0 0,-17 3 0 0,17-3 0 16,-13 0 0-16,13 0 0 0,-12 3 0 15,12-3 0-15,-11 9 0 0,5-4 0 0,0 4 0 16,0 0 0-16,4-1 0 0,0 2 0 16,0 0 0-16,2 1 0 0,2 0 0 15,2 0 0-15,2 1 0 0,0 2 0 16,3-4 0-16,2 0 0 0,5 4 0 0,1-3 0 16,2-2 0-16,1 0 0 0,-4 2 0 15,4-1 0-15,-6-2 0 0,2 4 0 0,-1-5 0 16,-3 3 0-16,-3-1 0 0,0 0 0 15,-1-1 0-15,-2 2 0 0,0 1 0 0,-4 0 0 16,-1 2 0-16,-1-1 0 0,-1 0 0 16,-3 0 0-16,0 2 0 0,-2-1 0 0,-2-1 0 15,-1 0 0-15,0 0 0 0,-1-1 0 16,0 0 0-16,-1-6 0 0,1 1 0 16,1-1 0-16,-2-4 0 0,-1 1 0 15,1-2 0-15,11 0 0 0,-22-3 0 0,11 1 0 16,2 0 0-16,1-1 0 0,0-1 0 15,8 4 0-15,-14-3 0 0,14 3 0 0,-12-2 0 16,12 2 0-16,0 0 0 0,-11 0 0 16,11 0 0-16,0 0-311 0,0 0-582 0,0 0-41 15,0 0 81-15,0 0-915 0,30 0-1200 16</inkml:trace>
  <inkml:trace contextRef="#ctx0" brushRef="#br0" timeOffset="40419.68">15828 11748 4706 0,'0'0'-72'0,"-9"-7"87"0,5 3 52 16,4 4 47-16,-6-7 32 0,6 7 12 16,-6-7 16-16,6 7 1 0,0 0-7 15,-5-9-10-15,5 9-8 0,0 0-21 0,-4-8-4 16,4 8-17-16,0 0 14 0,0 0-25 16,4-12-14-16,-4 12-9 0,1-7 3 0,-1 7 4 15,0 0 13-15,0-11 8 0,0 11-10 16,0 0-4-16,0 0-6 0,0 0 7 0,0 0 37 15,0 0 18-15,0 0 11 0,12 25 2 16,-8-12-2-16,4 6-103 0,-3 3-52 0,6 8 0 16,1 0 0-16,1 1 0 15,3-1 0-15,0 3 0 0,-2-5 0 0,-1 0 0 16,0-8 0-16,-3-2 0 0,0-2 0 16,-5-3 0-16,3-3 0 0,-2-2 0 0,0 3 0 15,-5-3 0-15,3 0 0 0,0-2 0 16,-2-1 0-16,-2-5 0 0,0 12 0 0,-6-5 0 15,2 0 0-15,-3 0 0 0,-3 1 0 16,-1 1 0-16,0 0 0 0,-1-3 0 0,1 1 0 16,1-2 0-16,-2 2 0 0,3-1 0 15,4-2 0-15,-1-2 0 0,6-2 0 0,-10 7 0 16,10-7 0-16,-8 3 0 0,8-3 0 16,0 0 0-16,0 0 0 0,0 0 0 0,0 0 0 15,0 0 0-15,38-3 0 16,-22-1 0-16,2 1 0 0,0 1 0 0,1-4 0 15,-4 2 0-15,3-1 0 0,-3 2 0 16,-3-1 0-16,1 1 0 0,-13 3 0 0,14-4 0 16,-4 2 0-16,-10 2 0 0,13-2 0 15,-13 2 0-15,10-2 0 0,-10 2 0 0,0 0 0 16,12-4 0-16,-12 4 0 0,0 0 0 16,7-5 0-16,-7 5 0 0,0 0 0 15,7-2 0-15,-7 2 0 0,0 0 0 0,0 0 0 16,0 0-357-16,0 0-658 0,0 0 94 15,0 0-1085-15,0 0-1422 0</inkml:trace>
  <inkml:trace contextRef="#ctx0" brushRef="#br0" timeOffset="41466.25">16806 11730 5169 0,'5'-5'-224'0,"-5"5"68"0,7-8 66 16,-5 5 55-16,4-2 47 0,-6 5 39 15,6-6 31-15,-6 6 27 0,10-6 22 0,-10 6 23 16,9-5 19-16,-9 5 20 0,3-5 17 16,-3 5 10-16,0 0 12 0,11-7 6 15,-11 7-1-15,0 0-6 0,0 0-2 0,1-5-12 16,-1 5-19-16,0 0-21 0,0 0-20 16,0 0-13-16,-32-2-12 0,32 2-132 0,-27 3 0 15,10 1 0-15,0-2 0 0,3-2 0 16,1 1 0-16,-1 1 0 0,14-2 0 0,-20 2 0 15,20-2 0-15,-16 0 0 0,16 0 0 16,-12 2 0-16,12-2 0 0,0 0 0 0,-18 0 0 16,18 0 0-16,0 0 0 0,-13 2 0 15,13-2 0-15,0 0 0 0,0 0 0 16,-12 1 0-16,12-1 0 0,0 0 0 0,0 0 0 16,-9 4 0-16,9-4 0 0,0 0 0 15,-8 5 0-15,8-5 0 0,-3 10 0 16,1-4 0-16,0 3 0 0,2 2 0 0,0 0 0 15,-3 3 0-15,3 0 0 0,3 0 0 16,-1 3 0-16,2-2 0 0,-1-1 0 16,3 1 0-16,-2-2 0 0,1-1 0 0,3 1 0 15,0-3 0-15,1 1 0 0,0-3 0 16,1 3 0-16,1-4 0 0,3 3 0 0,1-2 0 16,3 2 0-16,-4-1 0 15,4 3 0-15,-1-1 0 0,0 1 0 0,0-3 0 0,-1 4 0 16,-4-1 0-16,2 0 0 15,-3 0 0-15,-1 0 0 0,-4-2 0 0,2 2 0 16,-5 0 0-16,-1 0 0 0,-4-1 0 16,0 1 0-16,-3 0 0 0,-4 1 0 0,0-1 0 15,-6-2 0-15,2 3 0 0,-4-2 0 16,-1 0 0-16,-1-3 0 0,2-1 0 0,2-3 0 16,-2 1 0-16,-1-2 0 0,4 1 0 15,0-3 0-15,3 0 0 0,11-1 0 0,-21 3 0 16,11-3 0-16,10 0 0 0,-13 1 0 15,13-1 0-15,-12 0 0 0,12 0 0 0,0 0 0 16,0 0 0-16,0 0 0 16,0 0-931-16,0-8-28 0,0 8 84 0,20-10-970 15,-9 3-1272-15</inkml:trace>
  <inkml:trace contextRef="#ctx0" brushRef="#br0" timeOffset="42055.93">16956 11783 4843 0,'-6'-8'-110'0,"-2"-1"76"0,6 0 47 15,-1 0 44-15,3 3 25 0,-2-1 11 0,4 0 2 16,1-2-8-16,1-1-4 0,3 2-9 16,4-2-9-16,0 2-2 0,-4-2-10 15,9 5-5-15,-3 1-4 0,1 1-5 0,0 2-3 16,0 1-6-16,1 1-3 0,3 2-5 16,-6 1 0-16,4 1-2 0,-5 2 2 0,0 2-1 15,1 5 15-15,-6-5 19 16,-2 2 19-16,-3 3 25 0,-1 3 14 0,0-2 17 15,-5 6 14-15,-1-1 12 0,-4 2-4 16,5-3 6-16,-5 2 0 0,5-6-10 0,-1-1-8 16,2-1-8-16,0-2-10 0,2-4-6 15,2 0 2-15,0-7 4 0,6 14-7 0,0-9-7 16,3 2-108-16,3-4 0 0,0 1 0 16,-1-1 0-16,4-2 0 0,-2 5 0 15,5-1 0-15,-3 0 0 0,-3 0 0 0,2 4 0 16,-1-3 0-16,1 3 0 0,-5 0 0 0,1 0 0 15,-4 0 0-15,0 0 0 16,-3 1 0-16,-1 1 0 0,-2-1 0 0,-2 2 0 16,-1-1 0-16,-6 0 0 0,0 3 0 15,-2-2 0-15,-3 0 0 0,1 0 0 0,0-2 0 16,-2 1 0-16,2-3 0 0,1 0 0 16,-1-2 0-16,1-3 0 0,2 1 0 0,1-1 0 15,2 1 0-15,-1-3 0 0,8-1 0 16,-10 6 0-16,10-6 0 0,-5 3-305 0,5-3-709 15,0 0 89-15,0 0 99 16,0 0-916-16,0 0-1173 0</inkml:trace>
  <inkml:trace contextRef="#ctx0" brushRef="#br0" timeOffset="42823.5">18253 11615 4506 0,'0'0'-160'0,"0"-5"65"0,0 5 62 0,0 0 48 16,0 0 39-16,0 0 30 0,-2-12 15 15,2 12 11-15,0 0 6 0,0 0 12 0,0 0 20 16,0 0 23-16,-23 17 15 0,14-6 31 15,-5 5 18-15,-3 7 19 0,-4 1 20 0,4 1 13 16,-4 5 16-16,0 1 1 0,-2 4 14 16,-2 3-14-16,5 1 4 0,0-8-250 0,6 0-58 15,0-2 0-15,1 3 0 16,5-9 0-16,2-2 0 0,2-4 0 0,4 0 0 16,0-3 0-16,4 1 0 0,2 0 0 15,-2-3 0-15,5-1 0 0,4-2 0 0,3-4 0 16,1-2 0-16,-2-1 0 0,7-2 0 15,-4-2 0-15,1-1 0 0,0-1 0 0,-3-1 0 16,-2 0 0-16,0-1 0 0,-5 1 0 16,2 1 0-16,-6-3 0 0,1 2 0 0,-4-2 0 15,-2 7 0-15,-2-10 0 0,2 10 0 16,-10-13 0-16,4 9 0 0,6 4 0 0,-20-4 0 16,9 2 0-16,0 0 0 0,2 1 0 15,9 1 0-15,-16 0 0 0,16 0 0 16,-16 3 0-16,9-1 0 0,7-2 0 15,-11 4 0-15,11-4-103 0,-5 6-448 0,5-6-106 16,-4 4-181-16,4-4 2 0,0 0 76 16,0 0-752-16,23 7-958 0</inkml:trace>
  <inkml:trace contextRef="#ctx0" brushRef="#br0" timeOffset="43483.64">18451 11809 3792 0,'-2'-12'-90'16,"2"1"75"-16,-2 3 73 0,2-1 50 0,-2 4 41 15,2 5 29-15,0-10 3 0,0 10-1 16,2-6 5-16,-2 6 20 0,0 0 17 0,0 0 17 15,11 19 13-15,-4-3 10 0,-4 3 12 16,1 3 7-16,2 2-10 0,-1 8-20 0,1 3-12 16,-3-3-8-16,0-4-16 15,1-4-17-15,-2 0-4 0,0-5-63 0,-1 0-131 16,-1-2 0-16,0-4 0 0,0 1 0 16,2-2 0-16,-2-3 0 0,0 0 0 0,0-1 0 15,0-2 0-15,0-6 0 0,-2 6 0 16,2-6-57-16,0 0-220 0,0 0-32 0,0 0-27 15,0 0-35-15,0-31-11 0,0 12 4 16,2-8 14-16,0-12 19 0,4-4 37 0,-3 0 30 16,3 0 35-16,-1 5 34 0,-4 9 44 15,3 7 53-15,0 6 53 0,-2 1 49 0,-2 3 56 16,0 0 36-16,-2 3 41 0,0 2 35 16,-2 1 35-16,4 6 31 0,-12-1 27 0,12 1 19 15,-20 7 17-15,4 4 21 16,0 1 16-16,-8 8 12 0,1 2 12 0,-2 3 11 0,5 0 12 15,1 3 2-15,1-5-223 16,3 4-150-16,4-5 0 0,3-5 0 0,2-2 0 16,3-1 0-16,1-2 0 0,2-2 0 15,4 1 0-15,-1-3 0 0,9-3 0 0,3 0 0 16,4-5 0-16,5-1 0 16,13-5 0-16,1-2 0 0,0-2 0 0,-4 1 0 0,2 2 0 15,-2-2 0-15,-10 5 0 0,-3-1 0 16,-6 3 0-16,-3-2 0 0,-3 3 0 0,-2 1 0 15,-7 0 0-15,18-2 0 16,-18 2 0-16,7-4 0 0,-7 4 0 0,10-1 0 16,-10 1 0-16,0 0 0 0,0 0 0 15,0 0 0-15,0 0 0 0,0 0-695 0,0 0-265 16,0 0 69-16,6 8-1029 0,-6-8-1341 16</inkml:trace>
  <inkml:trace contextRef="#ctx0" brushRef="#br0" timeOffset="44288.17">19268 11809 4914 0,'-13'5'-184'0,"-2"0"66"15,1 0 66-15,3-3 80 0,2 1 73 0,-2 0 64 16,11-3 45-16,-13 3 40 0,13-3 10 16,-12 1-4-16,12-1-10 0,0 0-12 15,0 0-15-15,0 0-15 0,0 0-17 0,0 0-17 16,37-15-16-16,-18 8-18 0,0 0-14 15,4 2-12-15,-4 0-11 0,-2 0-12 0,-2 1-8 16,-1 1-14-16,1 1-4 16,-15 2-4-16,17 2-2 0,-9 1 6 0,-3 3-46 15,-1 4-15-15,-2 1 0 0,-2 3 0 0,-4 5 0 16,-1 4 0-16,-5 5 0 0,0 5 0 16,-1-1 0-16,4 0 0 0,-1-7 0 15,5-2 0-15,-4-3 0 0,5-2 0 0,0-2 0 16,2 0 0-16,0-2 0 0,0-2 0 15,2-3 0-15,2 2 0 0,1 0 0 0,-3-4 0 16,-1-1 0-16,1 1 0 0,0-2 0 16,-2-5 0-16,4 9 0 0,-4-9 0 0,3 7 0 15,-3-7 0-15,0 0 0 0,0 4 0 16,0-4 0-16,0 0 0 0,0 0 0 0,0 0 0 16,0 0-139-16,0 0-890 0,0 0 86 15,0 0 109-15,0 0-950 0,0 0-1214 16</inkml:trace>
  <inkml:trace contextRef="#ctx0" brushRef="#br0" timeOffset="44757.6">19559 11898 5253 0,'-13'-9'50'0,"3"2"41"0,5 1 32 16,-1-3 49-16,3 2 45 0,1-2 18 16,0 1 2-16,4 0-15 0,0-3-18 0,1-1-17 15,6 0-20-15,0 2-14 0,0-1-18 16,0 3-8-16,0 1-15 0,3 4-14 0,0-1-8 16,-12 4-3-16,0 0-2 0,26 12 2 15,-18-5-28-15,-2 9-59 0,-2-1 0 0,-2 0 0 16,-6 9 0-16,-1 1 0 0,-2 5 0 15,-4 3 0-15,-5-2 0 0,5-4 0 16,4-5 0-16,-3-4 0 0,2-4 0 0,5-1 0 16,-1-3 0-16,0-1 0 0,2-1 0 15,0-3 0-15,2-5 0 0,10 9 0 0,-1-7 0 16,7 0 0-16,4-4 0 0,7 2 0 16,0-4 0-16,9-3 0 0,-2 2 0 15,-6-2 0-15,-5 3 0 0,2-2 0 0,-5 3 0 16,-4 1 0-16,-2 2 0 0,-3-2 0 15,0 2 0-15,-11 0 0 0,16-1 0 0,-16 1 0 16,13 0 0-16,-13 0 0 0,0 0 0 16,16 1 0-16,-16-1 0 0,5 4 0 0,-5-4 0 15,2 5 0-15,-2-5 0 0,0 0 0 16,0 11 0-16,0-7-185 0,0-4-828 0,4 7 77 16,-4-7 104-16,4 11-945 0,-4-11-1207 15</inkml:trace>
  <inkml:trace contextRef="#ctx0" brushRef="#br0" timeOffset="45447.3">20516 11835 4715 0,'-8'-11'-41'0,"4"2"47"0,3 1 33 16,-1-1 33-16,2 1 28 0,2 0 17 15,-1-3 1-15,7 1-6 0,-1-1-12 16,3 2-9-16,1 0-10 0,1 3-5 0,-2 3-11 16,1 1-3-16,-11 2 1 0,19 7 8 15,-10 4 11-15,-1 0 18 0,-4 6 23 0,-3 2 22 16,-1 2 18-16,-3 4 23 0,-3 10 14 15,-3-1 20-15,-1 1 17 0,0-3 3 0,1-1 20 16,6-9-23-16,-6-1-86 0,7-6-151 16,1-1 0-16,1-6 0 0,1 1 0 0,6 0 0 15,0-2 0-15,2-2 0 0,4-3 0 16,-1-1 0-16,1-1 0 0,-13 0 0 0,27-1 0 16,-11-5 0-16,-1 3 0 0,-1-1 0 15,-5 0 0-15,-9 4 0 0,14-6 0 16,-11 1 0-16,-1 0 0 0,-2 5 0 15,-8-9 0-15,-1 2 0 0,-6 0 0 0,-6-1 0 16,-10-4 0-16,2 0 0 0,-1 1 0 16,1 0 0-16,3-1 0 0,2-1 0 0,8 2 0 15,-2-1 0-15,5-4 0 0,6 1 0 16,0 0 0-16,6-1 0 0,1 1 0 0,1 1 0 16,4-2 0-16,2 3 0 0,-1 1 0 15,3 0 0-15,0 5 0 0,-2-2 0 0,0 2 0 16,4 3 0-16,1-2 0 0,-2 1 0 15,1 3 0-15,1-1 0 0,-1 4 0 0,-11-1-567 16,25 4-412-16,-12 1 78 16,-1-2 97-16,3 8-876 0,8 6-1116 0</inkml:trace>
  <inkml:trace contextRef="#ctx0" brushRef="#br0" timeOffset="45971.11">21016 11687 4467 0,'-2'-11'-49'0,"2"3"62"0,0 0 48 0,0 2 50 0,0 6 44 15,0-12 35-15,0 7 22 16,0 5 1-16,0 0 20 0,7-5 12 0,-7 5 13 15,0 0 2-15,9 21-2 0,-3-4-9 16,-1 5-11-16,5 11-6 0,-2 3-12 0,-3 3-15 16,4 12-29-16,-5-6 0 0,5 8-108 15,-8-8-68-15,5 0 0 0,-4-2 0 0,1-4 0 16,-3-1 0-16,2-10 0 0,-4-3 0 16,4-5 0-16,-2-3 0 0,0-4 0 15,-2 0 0-15,2-3 0 0,0-3 0 0,0-7 0 16,-1 5 0-16,1-5 0 0,0 0 0 15,0 0 0-15,0 0 0 0,-4-32-449 16,4 13-108-16,-4-7-46 0,4-15-41 0,0-3-47 16,4-3-43-16,-2 1 54 0,1-13-624 15,-3 13-761-15</inkml:trace>
  <inkml:trace contextRef="#ctx0" brushRef="#br0" timeOffset="46273.56">21100 11709 3266 0,'-2'-18'-75'16,"1"5"82"-16,-1 3 62 0,-4 2 55 15,3 1 41-15,-1 3 45 0,4 4 36 0,-12-5 31 16,12 5 35-16,0 0 24 0,-27 7 24 15,14 2 8-15,-1 4 12 0,-4 10-8 0,-7 0 15 16,-4 10 23-16,2 1 4 0,1 2-2 16,2 2-261-16,2-7-151 0,5 0 0 0,4-4 0 15,-1 0 0-15,7-7 0 0,1-5 0 16,2-1 0-16,6-2 0 0,2-3 0 16,1-3 0-16,9-1 0 0,3-1 0 15,4-4 0-15,8-6 0 0,9-1 0 0,0 1 0 16,0-3 0-16,-2 2 0 0,0 2 0 15,-7 0 0-15,-4 0 0 0,-7 4 0 0,4-3 0 16,-6 1 0-16,-2 3 0 0,-1-2 0 16,-1 0 0-16,-3 2 0 0,-9 0 0 0,13-3 0 15,-13 3 0-15,14-2 0 0,-14 2 0 16,9-2 0-16,-9 2 0 0,8-5 0 0,-8 5 0 16,8-2-206-16,-8 2-715 0,0 0-24 15,0 0 112-15,0 0-965 0,0 0-1226 16</inkml:trace>
  <inkml:trace contextRef="#ctx0" brushRef="#br0" timeOffset="47356.18">21882 11846 4655 0,'0'0'-156'0,"0"0"51"16,0 0 44-16,0 0 49 0,0 0 47 0,0 0 48 15,0 0 34-15,0 0 19 0,0 0 13 16,0 0 8-16,0 0 4 0,0 0 2 0,0 0 9 16,0 0-1-16,0 0 4 0,32-6-1 15,-32 6 3-15,0 0-7 0,0 0-7 0,9-5-9 16,-9 5-3-16,6-6-9 0,-6 6-11 15,5-7-8-15,-5 7-8 0,0-8-9 16,0 8-7-16,2-12-10 0,-4 4-5 16,2 8-5-16,-5-18-5 0,-1 8-3 0,3-1 3 15,-6 3-3-15,4 2-5 0,-3-2-28 16,1 3-38-16,-2 2 0 0,9 3 0 0,-21-2 0 16,21 2 0-16,-22 7 0 0,9 0 0 15,1 0 0-15,1 3 0 0,4 2 0 0,-3 0 0 16,2 0 0-16,5 2 0 0,-1-3 0 15,0 0 0-15,4 1 0 0,0-4 0 0,2 3 0 16,0-4 0-16,4 0 0 0,-3-2 0 16,-3-5 0-16,12 8 0 0,-3-6 0 15,-9-2 0-15,13 1 0 0,-13-1 0 16,14 2 0-16,-14-2 0 0,10 2 0 0,-10-2 0 16,11 7 0-16,-5 0 0 0,1 4 0 15,1 2 0-15,-1 2 0 0,5 2 0 0,-4 2 0 16,1 2 0-16,-1-1 0 0,5 6 0 15,-4-4 0-15,2-3 0 0,-4 0 0 0,-2-5 0 16,3 0 0-16,-4 0 0 0,-3-1 0 16,4-3 0-16,-1 2 0 0,-4-2 0 0,-6 3 0 15,0-2 0-15,-4 0 0 0,-2 1 0 16,-1-2 0-16,-1-1 0 0,2-3 0 0,-3 1 0 16,1 0 0-16,1-4 0 0,4 3 0 15,-3-3 0-15,3-1 0 0,-1 0 0 16,10-2 0-16,-15 1 0 0,15-1 0 15,-13 0 0-15,13 0 0 0,-12 0 0 0,12 0 0 16,0 0 0-16,0 0 0 0,-17 0 0 16,17 0 0-16,0 0 0 0,0 0 0 0,-5 4 0 15,5-4-286-15,0 0-731 0,0 0 98 16,0 0-1111-16,0 0-1445 0</inkml:trace>
  <inkml:trace contextRef="#ctx0" brushRef="#br0" timeOffset="47924.08">22221 11815 5486 0,'-10'-8'-31'0,"0"1"68"16,5 0 59-16,-1 0 44 0,0-1 34 15,2-1 10-15,4 1-2 0,2-1-21 0,2-2-11 16,0-2-15-16,6 1-14 0,-1 2-11 16,0 1-12-16,1 3-8 0,1-2-14 15,-1 5-3-15,2 1-11 0,-3 2-5 0,-9 0-10 16,21 4-1-16,-12-1-7 0,2 4-3 16,-2 0 1-16,-4 1-2 0,1 2-8 15,-2 1 11-15,-4 0 7 0,-2 0 12 0,-2 5 13 16,-2-3 14-16,-3 5 10 0,-1 0 9 15,-1 2-71-15,2-7-32 0,-1 1 0 0,2-2 0 16,1-2 0-16,1 0 0 0,2-5 0 16,0 5 0-16,4-4 0 0,0-6 0 0,0 14 0 15,4-9 0-15,4 2 0 0,-1-1 0 16,3 0 0-16,3 1 0 0,2-1 0 0,3 3 0 16,-3-2 0-16,2 1 0 0,-2-1 0 15,-1 0 0-15,-3 1 0 0,-4-1 0 0,3 0 0 16,-2 2 0-16,-5-2 0 15,-1 1 0-15,-2 1 0 0,-2-1 0 0,1 0 0 16,-7 2 0-16,0-1 0 0,-3 2 0 16,0-1 0-16,-5 1 0 0,-1-1 0 0,2-2 0 15,0 1 0-15,-1-3 0 0,3-1 0 16,-1 0 0-16,3-2 0 0,0-3 0 0,-1 2 0 16,5 0 0-16,7-2 0 0,-11 3 0 15,4 0 0-15,7-3 0 0,-5 5-586 0,5-5-402 16,-2 6 96-16,2-6-1055 0,4 10-1367 15</inkml:trace>
  <inkml:trace contextRef="#ctx0" brushRef="#br0" timeOffset="48887.18">23256 11844 4848 0,'0'0'-198'0,"0"0"82"0,0 0 82 0,0 0 49 15,0 0 50-15,0 0 36 0,0 0 23 16,0 0 14-16,0 0 6 0,0 0-1 0,0 0 1 15,0 0 3-15,0 0 6 0,0 0 0 16,2-8-9-16,-2 8-18 0,0 0-5 16,-2-8-12-16,2 8-11 0,0-11 0 15,0 11-7-15,-3-12 5 0,1 4-5 0,-2-1 0 16,2 0-2-16,-3-1 2 0,-2-2-5 16,2 2-16-16,-3 0-8 0,-1 1 3 0,3 0-5 15,-4 4-9-15,3 0-1 0,-2 2-9 16,9 3-4-16,-23 3 1 0,5 2-2 0,2 6-22 15,-2-1 3-15,3 3 3 0,-4 8-2 16,8-4 1-16,1 1 0 0,4-3-4 0,2-1 2 16,4-3-6-16,0 2 2 0,2-1 6 15,2-2-10-15,1-2 19 0,4-1-4 0,-2 0 1 16,2 1 12-16,0-2 0 0,-2-5 12 16,2 5 4-16,-1-3-1 0,-8-3-25 15,12 5-27-15,-12-5 0 0,11 7 0 16,-6-3 0-16,1 1 0 0,-1 0 0 0,0 5 0 15,1 1 0-15,-3-3 0 0,3 4 0 16,-1 0 0-16,0 1 0 0,1 2 0 0,-3 1 0 16,3 0 0-16,-3 5 0 0,3-2 0 15,-2-1 0-15,-4 0 0 0,3 1 0 0,-6-2 0 16,1 0 0-16,-4 0 0 0,3 2 0 16,-5-2 0-16,-1-2 0 0,-1 1 0 0,1-4 0 15,-2 0 0-15,-1-3 0 16,0-2 0-16,-1 1 0 0,3-5 0 0,-1 1 0 15,-1-3 0-15,5-1 0 0,7 0 0 16,-20-1 0-16,20 1 0 0,-16-5 0 0,8 3 0 16,8 2 0-16,-13-4 0 0,5 2 0 15,8 2 0-15,-9-2 0 0,9 2 0 0,0 0 0 16,0 0 0-16,-19 6 0 0,19-6-638 16,-4 5-347-16,4-5 100 0,0 0-1048 0,0 0-1353 15</inkml:trace>
  <inkml:trace contextRef="#ctx0" brushRef="#br0" timeOffset="49743.07">23653 11725 5031 0,'0'0'-136'0,"0"0"81"0,-2-8 62 0,2 8 43 15,0 0 41-15,0 0 25 0,-4-10 13 16,4 10 2-16,0 0 0 0,0 0 1 15,-5-6-5-15,5 6-8 0,0 0-11 0,-12-7 3 16,12 7-8-16,-15 0-2 0,15 0 8 16,-23 0-7-16,10 0-1 0,-5 2 0 0,2-1-3 15,-6 1-1-15,3 0-6 0,1 1 8 16,-2-1-14-16,4 1-5 0,4 0-12 16,0-3-8-16,12 0-5 0,-19 4-1 15,12-3-6-15,7-1-4 0,-14 4-7 0,14-4-3 16,-11 2-4-16,11-2 0 0,0 0-4 15,-13 2 0-15,13-2-5 0,0 0 1 0,0 0-1 16,-14 1-3-16,14-1-2 0,0 0-1 16,0 0-1-16,0 0-1 0,-11 2 2 0,11-2 0 15,0 0-5-15,0 0 10 0,0 0 3 16,0 0 12-16,0 0 7 0,0 0 5 0,0 0 3 16,0 0-27-16,0 0-23 0,0 0 0 15,0 0 0-15,0 0 0 0,0 0 0 0,0 0 0 16,0 0 0-16,0 0 0 0,0 0 0 15,0 0 0-15,-10 5 0 0,10 4 0 16,0-9 0-16,0 17 0 0,0-9 0 16,3 3 0-16,-3 1 0 0,1-2 0 0,1 0 0 15,-2 2 0-15,4-5 0 0,-2 0 0 16,0 0 0-16,-1-1 0 0,5 2 0 0,-2-3 0 16,-4-5 0-16,10 12 0 0,-5-6 0 15,5 1 0-15,-1 2 0 0,3-2 0 0,1 0 0 16,1 1 0-16,-1 3 0 0,2-3 0 15,4 4 0-15,-4-1 0 0,2 1 0 16,4 6 0-16,-1-2 0 0,-6-3 0 0,-1 0 0 16,-1 1 0-16,-2-1 0 0,-5-1 0 15,1 2 0-15,-3-2 0 0,-2 2 0 16,-2-1 0-16,-4-1 0 0,-1 0 0 0,-3 2 0 16,-5 0 0-16,1-1 0 0,0-1 0 15,-2 1 0-15,2-5 0 0,-3 0 0 0,3-1 0 16,3-1 0-16,-1-1 0 0,2-2 0 15,-2 0 0-15,2-1 0 0,9-2 0 0,-13 4 0 16,13-4 0-16,-12 0 0 0,12 0 0 16,-11 1 0-16,11-1 0 0,0 0 0 0,-13 1 0 15,13-1 0-15,-6 3 0 0,6-3-966 16,-9 5 20-16,5 0-1189 0,4-5-1545 16</inkml:trace>
  <inkml:trace contextRef="#ctx0" brushRef="#br0" timeOffset="51043.95">24458 11886 5245 0,'-7'-4'-290'0,"7"4"87"15,0 0 71-15,0 0 60 0,0 0 58 0,-6-6 43 16,6 6 34-16,0 0 26 0,0 0 14 15,0 0 9-15,-5-4 5 0,5 4 2 0,0 0-2 16,0 0-5-16,2-7-7 0,-2 7-4 16,0 0-11-16,0-10-6 0,0 10 0 15,0 0-1-15,3-9 0 0,-3 9 2 16,0 0 1-16,-1-11-3 0,1 11 0 16,-4-11 8-16,4 11-5 0,-7-14-13 0,2 8 2 15,-1-4-4-15,1 4-8 0,-3 0 7 16,-2-1-7-16,5 1-13 0,5 6-4 0,-15-2 0 15,15 2-13-15,-21 6 10 0,7 3-14 16,1 2 0-16,0 3-9 0,1 1 4 0,1 3-2 16,-1 1-6-16,4-2-12 0,3 0-1 15,-1-1-2-15,6-3 7 0,-1-1-2 0,1 0-1 16,1-2 4-16,5 0 6 0,-1-3-6 16,3 0 10-16,-2-4-10 0,-6-3 5 15,17 4 8-15,-17-4 12 0,18 0 5 16,-18 0 5-16,0 0 3 0,20-4-7 0,-20 4 4 15,12-1-9-15,-12 1-5 0,0 0-5 16,16 0 1-16,-16 0 3 0,12 7-7 0,-4-4 1 16,-3 6 0-16,3 2-5 0,0 3 4 15,-1 0-3-15,1 0 0 0,-3 3 3 0,2 0 6 16,-3 0 19-16,-1 2 16 0,1-3-7 16,-2-1-56-16,0-1 0 0,0-1 0 0,-2-1 0 15,1 1 0-15,-1-5 0 0,-1 2 0 16,-1-1 0-16,0-2 0 0,-2 0 0 0,-1 1 0 15,-4-2 0-15,4 0 0 0,-5 1 0 16,1-2 0-16,-1 0 0 0,1-1 0 0,0-1 0 16,-2 1 0-16,11-4 0 15,-16 4 0-15,7-3 0 0,9-1 0 0,-16 2 0 16,16-2 0-16,-11 1 0 0,11-1 0 16,-12 2 0-16,12-2 0 0,-9 0 0 0,9 0 0 15,-10 4 0-15,10-4 0 0,0 0-39 16,-8 5-651-16,8-5-161 0,0 4-29 0,0-4 77 15,0 0-873-15,16 11-1112 0</inkml:trace>
  <inkml:trace contextRef="#ctx0" brushRef="#br0" timeOffset="51653.53">25028 11606 4271 0,'0'0'-155'0,"4"-7"78"0,-4 7 65 16,4-6 60-16,-4 6 47 0,2-7 34 15,-2 7 20-15,0 0 8 0,1-7 8 0,-1 7-3 16,0 0-7-16,0-7-7 0,0 7-11 16,0 0-14-16,0 0-7 0,0 0-5 0,0 0-10 15,0 0-10-15,-3-7-8 0,3 7 0 16,0 0-3-16,0 0 3 0,-23 15 10 0,12-6 17 16,-5 3 8-16,1 2 13 0,-6 8 11 15,0 2 12-15,-2 4 8 0,0 0 3 0,-3 7 7 16,1 1 0-16,6-5-8 0,2 1-5 15,2-1-7-15,3 1-98 0,3-2-54 0,-1 1 0 16,8-5 0-16,2-4 0 16,0-3 0-16,4-2 0 0,4 2 0 0,-1 0 0 15,0-4 0-15,3-1 0 0,2-4 0 16,0 1 0-16,1-7 0 0,-2 2 0 0,2-4 0 16,0-2 0-16,-13 0 0 0,29-4 0 15,-15-2 0-15,-3 0 0 0,2-1 0 0,-3-1 0 16,-3-1 0-16,-1-5 0 0,-2 2 0 15,-2 1 0-15,-4-4 0 0,0 3 0 0,-2 1 0 16,0 0 0-16,-3 1 0 0,-3 3 0 16,1 2 0-16,-4 2 0 0,-1 1 0 15,-3 2 0-15,2 4 0 0,-2-2 0 16,1 5 0-16,1 0-190 0,2 2-221 0,1-4-85 16,2 3-86-16,3 1-98 0,1-2-118 15,5-2 60-15,-1 3-723 0,2-8-910 0</inkml:trace>
  <inkml:trace contextRef="#ctx0" brushRef="#br0" timeOffset="52636.18">25735 11901 3716 0,'0'0'-90'0,"0"0"74"0,0 0 69 0,0 0 50 16,0 0 32-16,-10-2 24 0,10 2 8 16,0 0 1-16,0 0-7 0,0 0-10 15,8-12-8-15,-8 12-1 0,6-5 0 0,-6 5 8 16,3-6-7-16,-3 6 0 0,6-7-7 16,-6 7-2-16,4-7-6 0,-4 7-11 15,3-7-5-15,-3 7-17 0,2-9-10 0,-2 9-6 16,2-10-12-16,-2 10 4 0,2-12-7 15,-2 5 0-15,0-1 3 0,-4-1 15 0,2 1 5 16,1 1 9-16,-3-2-2 0,-2 0-4 16,1 1-1-16,-4 1-7 0,0 3-8 0,0-1-8 15,9 5-4-15,-29 1-7 0,14 3-8 16,0 2-1-16,-5 2-1 0,4 5-8 0,2 0-6 16,1 1-7-16,-1 1 1 15,7-3-6-15,-1 2 0 0,3-2 0 0,-1-2-4 16,4 1-4-16,2-3 2 0,2-1 2 15,2 0-3-15,2-2 0 0,-6-5 0 0,12 7 1 16,-1-7-2-16,-11 0 1 0,16 1-5 16,-16-1 4-16,18 0-2 0,-18 0 8 0,15 0 3 15,-15 0 3-15,0 0-23 0,13 3 0 16,-13-3 0-16,0 0 0 0,13 1 0 16,-13-1 0-16,0 0 0 0,10 5 0 0,-8 1 0 15,2 2 0-15,0 2 0 0,1 2 0 16,-3 4 0-16,2 1 0 0,0 2 0 0,-3-2 0 15,3 4 0-15,-1-3 0 0,1 3 0 16,-4-4 0-16,1 2 0 0,-1-2 0 16,0-2 0-16,0-1 0 0,0-2 0 15,-1 0 0-15,-1 0 0 0,-3-1 0 0,0 0 0 16,-1 0 0-16,1-1 0 0,-7 2 0 16,2-2 0-16,-3 2 0 0,-1-2 0 0,3 0 0 15,0-2 0-15,-1 0 0 0,5-1 0 16,-2-2 0-16,0 0 0 0,4-1 0 0,5-4 0 15,-13 7 0-15,13-7 0 0,-9 3 0 16,9-3 0-16,-11 5 0 0,11-5 0 0,0 0 0 16,-11 3 0-16,11-3 0 15,0 0 0-15,-7 2 0 0,7-2 0 0,0 0 0 16,-7 4 0-16,7-4 0 0,0 0-456 16,0 0-547-16,0 0 92 0,0 0-1069 0,18 5-1397 15</inkml:trace>
  <inkml:trace contextRef="#ctx0" brushRef="#br0" timeOffset="53078.06">25857 11918 4952 0,'0'0'-179'0,"-16"0"105"0,16 0 81 16,-13-3 62-16,13 3 51 0,-8-1 28 15,8 1 16-15,0 0 0 0,0 0 0 0,0 0 7 16,0 0-5-16,0 0-8 0,0 0-21 16,0 0-4-16,0 0-22 0,27-11-13 0,-13 7-18 15,-1 1-11-15,-1 0-4 0,-1 1-17 16,-11 2-2-16,21 0-3 0,-21 0 5 0,15 8 5 15,-10 0 23-15,1 3 18 16,-1 3 22-16,-4 3 14 0,1 6 13 0,-2-3-8 16,0 5-5-16,-2 2-4 0,2 0-8 15,0-1-9-15,0-2-56 0,0-1-53 0,0 2 0 16,0-5 0-16,0 0 0 0,0-6 0 16,2 0 0-16,0 0 0 0,-2-3 0 15,2 0 0-15,0-2 0 0,-2-2 0 0,2 0 0 16,-2-7 0-16,1 8 0 0,-1-8 0 15,2 6-156-15,-2-6-223 0,0 0-96 0,0 0-98 16,0 0-114-16,0 0-120 0,22-13 59 16,-19 8-737-16,3 0-932 0</inkml:trace>
  <inkml:trace contextRef="#ctx0" brushRef="#br0" timeOffset="53310.42">25983 12184 4457 0,'0'0'200'0,"-18"-5"100"0,18 5 79 0,-7-3 54 16,7 3 47-16,-4-5-3 0,4 5-6 16,0 0-22-16,13-11-34 0,-1 6-285 0,3-1-130 15,0 1 0-15,6-1 0 0,0 0 0 16,-4 0 0-16,2 2 0 0,0-3 0 0,-4 3 0 16,3-2 0-16,-5 3 0 15,-1 1 0-15,-1 0 0 0,-4 1 0 0,2-2 0 16,-9 3 0-16,0 0-556 0,12-1-171 15,-12 1-163-15,0 0 57 0,0 0 89 0,0 0-766 16,0 0-957-16</inkml:trace>
  <inkml:trace contextRef="#ctx0" brushRef="#br0" timeOffset="58101.8">12407 13823 2323 0,'9'-3'160'0,"-9"3"-71"0,0 0-41 0,0 0-7 15,6-2 25-15,-6 2 33 16,0 0 21-16,0 0 7 0,0 0 6 0,0 0-1 15,0 0 0-15,0 0 1 0,0 0 6 16,0 0-2-16,0 0-5 0,0 0-13 0,0 0-9 16,0 0-9-16,0 0-10 0,-17-12-8 15,17 12-6-15,-15-5-10 0,5 4-4 0,-1-1-7 16,-3-1-5-16,-2 1-3 0,0 0-1 16,0 0-4-16,-6 0-3 0,1 0-2 0,-4 1 4 15,-1-3-2-15,-1 3 3 16,3 1-1-16,-7-2-4 0,2 2-3 0,-1 0-2 15,-1 0-3-15,-8 2-1 0,6 1-4 16,-4 0 1-16,5 1-6 0,-6 2 3 16,2-1-4-16,0 1-1 0,2 1-1 0,2 2-3 15,-3-2 2-15,9 0-3 0,-9 3 2 16,-2-2 4-16,7 4 4 0,-1 0-3 0,1 0 0 16,1 0-2-16,2 2 0 0,0 2 0 15,2-1 11-15,0 1-1 0,2 1-1 0,3 3 3 16,-2 1 8-16,1-1-3 0,4 3-5 15,-2 0 2-15,4 1-5 0,1 2 2 16,2 0-4-16,-1 1-3 0,4-4-3 0,-2 6 1 16,8-3-1-16,-6 6-1 0,4-1-2 15,-1 2-1-15,2-6 1 0,3-2-3 16,-3 0-1-16,2 0-1 0,-3 10 0 16,3-8 4-16,-1-3-1 0,1-1 26 0,0 0-1 15,0-5-5-15,0 2 0 0,1-1-2 16,-1-2-1-16,2 0-2 0,-2-1 17 0,2-1-1 15,2 2 1-15,0 0 0 0,-1 0 1 16,3 1-4-16,2 2-4 0,0 1-2 0,3 0 7 16,2 6 10-16,3 2-21 0,-3-3 0 15,7-1-8-15,-1 0 1 0,2 0 3 16,-1-2-3-16,4 1-5 0,3-2-2 0,0 0 4 16,5 0-4-16,1-3 3 15,8 3 17-15,1 2 3 0,4-5-5 0,-8-1-4 0,11-3 2 16,2 2-8-16,0-3 3 15,2-4-7-15,-5-1-1 0,7-1-2 0,-5-3 1 16,-3 1-3-16,5-3 0 0,-2-3-3 16,1 0 9-16,-1-2-12 0,1 1-3 0,1-2 2 15,7-3 0-15,1-4-1 0,-8-1-3 16,4-1 1-16,-4-1-4 0,-1-3 6 0,-3 1 28 16,-10-1 16-16,-2 1 6 0,1-2 5 15,-5-2-5-15,0 1 0 0,-3-5-5 0,-2-1-2 16,0-2-25-16,-5-1-28 15,2-1 0-15,-8-3 0 0,2 1 0 0,-5-4 0 16,1-1 0-16,-6-4 0 0,-2-3 0 16,-3-3 0-16,-4-11 0 0,-3-4 0 15,-3-1 0-15,-1-5 0 0,-3 0 0 0,-5-1 0 16,-9-18 0-16,1 2 0 0,-10 2 0 16,-2 4 0-16,-7 3 0 0,-5 7 0 0,-6 6 0 15,-3 8 0-15,8 16 0 0,-4 6 0 16,-8 11 0-16,-5 8 0 0,-7 10 0 0,-3 11 0 15,-23 11 0-15,0 11 0 0,0 11 0 16,4 10 0-16,1 12 0 0,6-1 0 0,7 8-96 16,5 0-239-16,10 2-125 15,-1 1-172-15,14-1-257 0,-1-6 45 0,13-4 110 16,11-18-695-16,3-3-879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22T02:32:55.4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8207 11618 600 0,'10'9'152'0,"-10"-9"-33"0,0 0-21 0,0 0-3 0,0 0 4 0,0 0-9 16,0 0-5-16,0 0-5 0,0 0 3 16,0 0 4-16,0 0 3 0,0 0 8 0,0 0 6 15,0 0 7-15,0 0 6 0,0 0 2 16,0 0 1-16,0 0 7 0</inkml:trace>
  <inkml:trace contextRef="#ctx0" brushRef="#br0" timeOffset="2449.03">8264 11739 124 0,'2'-5'195'0,"-2"5"-29"0,0 0-18 0,0 0-1 0,0 0-4 0,0 0-6 0,2-6 2 16,-2 6-7-16,0 0-3 0,0 0-8 15,0 0-8-15,0 0-3 0,0 0-10 16,0 0-1-16,0 0-4 0,0 0 1 15,0 0 4-15,0 0 3 0,0 0 5 16,0 0 5-16,0 0 4 0,0 0 6 0,0 0 10 16,0 0-5-16,0 0 3 0,0 0 3 15,0 0-3-15,0 0-4 0,0 0-3 0,0 0-5 16,0 0-6-16,0 0-6 0,0 0-8 16,0 0-1-16,0 0-7 0,0 0-4 0,0 0 0 15,-13-6-3-15,13 6-6 0,0 0 3 16,0 0-3-16,0 0-1 0,0 0-1 15,0 0-3-15,0 0-1 0,0 0 3 0,0 0-1 16,0 0 5-16,0 0 1 0,-18 10 2 16,18-10-4-16,-9 5-7 0,9-5-1 15,-11 8-3-15,6-2-1 0,-4 0-4 16,2 0 1-16,-1 0 1 0,0 1-3 0,3 0-4 16,-5 0 3-16,3 0 1 0,-5 1 0 15,6-1-6-15,-5 3-3 0,-1-1-1 0,3 1-7 16,0 0-20-16,-1-1 11 15,0 2-12-15,1-3-9 0,2 0 3 0,-2 1-5 16,0 1 1-16,2-3-1 0,1 2 12 0,-4-1-16 16,5 1 0-16,-3-2-3 0,5 1 1 15,-6 0-4-15,6-2 1 0,-3 2 6 0,0-1-8 16,3 1 5-16,-1 0-1 16,0 1 8-16,-2-3 0 0,2 2-5 0,2 2 8 0,-3-2-5 15,1-1-1-15,0 1 7 16,3 1-2-16,-3 0-1 0,-1-2-3 0,3 3 2 15,2 0-1-15,-1-3 0 0,-1 1-5 16,0 0 4-16,0 2 6 0,0-2-12 0,2 1 6 16,0-1-7-16,0-8 0 0,-2 17 6 15,2-10-5-15,0 0 2 0,0-7 7 16,0 16-3-16,2-7 2 0,-2-2 5 16,2 1-8-16,0-2-1 0,0 4 1 0,1-3-2 15,-1 1 2-15,3 0-4 0,0 0 4 0,1 1-4 16,1-1 2-16,-1 0 1 15,0-1-4-15,0-2 4 0,-1 2 4 0,3-5 0 16,-3 4 4-16,-5-6 4 0,14 7 10 16,-5-3-5-16,-9-4 4 0,16 1 5 0,-7 1-2 15,-9-2 0-15,20 0-1 0,-20 0 1 16,18-2-5-16,-18 2 2 0,22-3-2 0,-15 1 2 16,-7 2-3-16,19-3 1 0,-9-1 7 15,-10 4 2-15,13-6 1 0,-3 4 2 0,-3-1 3 16,0-3-3-16,2 0-1 0,-2 2-2 15,1-1 1-15,-5-2 2 0,6 0 0 16,-6 1-12-16,3-4-28 0,-1 4 0 16,1-3 0-16,-2 1 0 0,-1 2 0 15,2-1 0-15,-1 0 0 0,-4 7 0 0,3-11 0 16,-1 4 0-16,-2 7 0 0,4-11 0 16,-4 11 0-16,4-10 0 0,-4 10 0 0,1-7 0 15,-1 7 0-15,0-10 0 0,0 10 0 16,-3-9 0-16,3 9 0 0,-4-8 0 0,4 8 0 15,-9-9 0-15,0 8 0 0,9 1 0 16,-18-6 0-16,4 5 0 0,1-1 0 16,-1 2 0-16,14 0 0 0,-24 0 0 0,10 0 0 15,14 0 0-15,-25 3 0 0,14-3 0 16,2 2 0-16,9-2 0 0,-17 4 0 16,17-4 0-16,-15 3 0 0,6 1 0 0,9-4 0 15,-11 4-24-15,6-2-167 0,5-2-49 16,-6 7-56-16,6-7-73 0,-1 5-83 15,1-5-87-15,0 0-117 0,0 0-108 0,0 0 61 16,0 0-643-16,0 0-801 0</inkml:trace>
  <inkml:trace contextRef="#ctx0" brushRef="#br0" timeOffset="3331.56">9128 11915 3297 0,'2'-5'-190'0,"-2"5"57"0,0 0 49 0,0-9 40 0,0 9 31 0,0 0 28 0,0-8 22 16,0 8 13-16,-2-7 11 0,2 7 9 16,-2-7-1-16,2 7 4 0,-2-7 15 0,2 7 5 15,0-7 0-15,0 7 8 0,0 0 7 16,0-10-3-16,0 10 9 0,0 0 5 15,-1-7 1-15,1 7 3 0,0 0 7 16,0-7-3-16,0 7-1 0,0 0 1 16,0 0-12-16,-5-5-2 0,5 5-12 0,0 0-12 15,0 0-11-15,0 0-12 0,0 0-11 16,0 0-4-16,0 0-3 0,0 0-8 0,0 0 0 16,-2 21-1-16,2-9-3 0,2 6 3 15,3 5 7-15,-4 11 10 0,1 1 9 0,2 2 4 16,0-2 1-16,-1 4-5 15,3-3-2-15,-3-2 2 0,1-2 22 0,-1-3-22 0,1-7-5 16,-2-3 0-16,-1-2 1 16,1-3-10-16,-2 1-3 0,2-3-8 0,0-2 3 15,0-1 6-15,0-2-1 0,-2-2 6 16,0-5 2-16,1 12-6 0,-1-12-7 16,0 8 13-16,0-8-20 0,0 0-6 0,0 0-29 15,0 5-33-15,0-5-37 0,0 0-49 16,0 0-52-16,0 0-70 0,0 0-76 0,0 0-92 15,0 0-100-15,0 0-169 0,-1-22-30 16,2 15 77-16,1 0-477 0,-2 7-576 0</inkml:trace>
  <inkml:trace contextRef="#ctx0" brushRef="#br0" timeOffset="4001.27">9417 11913 2830 0,'0'0'-84'0,"-5"-7"56"0,5 7 50 0,-6-6 44 0,6 6 35 0,-5-6 36 0,5 6 14 15,-9-7 8-15,9 7 9 16,-7-7 7-16,7 7 1 0,-6-5-3 0,6 5-3 16,-3-8-4-16,3 8-9 0,-8-7-8 15,8 7-4-15,-2-10-18 0,2 10-10 0,-2-10-12 16,2 10-10-16,4-14-11 0,0 5-14 16,3 1-3-16,3-3-9 0,0 1-7 0,-1 2-5 15,4-1-6-15,1 2-7 0,-1 2-3 16,1 1-7-16,-2 0-3 0,1 4-6 0,-13 0-4 15,23 3 2-15,-9 0-2 16,-3 3-4-16,0 2-1 0,-2-1 4 0,-2 1-6 16,1 3 4-16,-7 1 2 0,3 0 4 0,-4 1 7 15,0 3 1-15,0-1 2 16,-4 2-3-16,3 1 6 0,-5-3 4 0,2 0-2 16,3 1 2-16,-3-6 2 0,0 2 5 15,2-4-7-15,-1-1 4 0,2 1 12 0,1-8-4 16,-2 14-9-16,2-14 7 0,0 7-7 15,0-7-3-15,6 7-4 0,2-4-4 0,-1 3-4 16,0 0 0-16,6-3-3 0,-2 6-5 16,1-4-1-16,2 3-1 0,-3 2-3 15,5 1 2-15,-3-1-3 0,-3-2 1 16,0 5-3-16,1-5-1 0,-6 2 2 0,0 1 11 16,-2-1 18-16,-3-3 20 0,0 3 12 15,-1-1 15-15,-3-1 14 0,-3 0 0 16,2 0 5-16,-2 0-3 0,-3-1-8 0,2-1 3 15,-3-2-11-15,2 1-4 0,-2 0-13 16,2-5-8-16,9 0-8 0,-21 2-29 0,21-2-32 16,-20-4-43-16,9 1-52 0,4 0-58 15,2-1-74-15,-8 2-101 0,8-3-135 0,-1 1-160 16,1 0-153-16,5 4 67 0,-6-4-694 16,6 4-868-16</inkml:trace>
  <inkml:trace contextRef="#ctx0" brushRef="#br0" timeOffset="4731.89">10457 11880 3583 0,'-1'-3'-191'0,"1"3"57"0,-8-8 31 0,6 2 38 0,2 6 27 0,-1-8 35 0,1 8 25 0,-4-11 26 0,4 11 23 16,-2-10 18-16,2 10 24 0,-4-8 14 16,4 8 13-16,-2-9-1 0,2 9-6 0,0 0-4 15,0-8-17-15,0 8-16 16,0 0-7-16,0 0-12 0,0 0 14 0,0 0 19 15,0 0 7-15,-1 32 4 0,2-11 7 16,-1 4 6-16,4 13 5 0,2 1 2 0,-3 0-3 16,1 0-5-16,2-1-8 0,0 1-6 15,-2-3 0-15,-1-2-9 0,3-7-10 0,-2-4-5 16,-2 0-4-16,-1-6-16 0,1 0 4 16,3-3-17-16,-3-2-5 0,0-2-5 15,-1-2 2-15,-1 0-11 0,2 1-2 0,-2-2-4 16,0-7-3-16,2 11-3 15,-2-11-10-15,2 8-23 0,-2-8-28 0,0 7-35 16,0-7-60-16,0 0-75 0,0 0-89 16,0 0-105-16,0 0-113 0,0 0-162 0,0 0-47 0,0 0 74 15,2-21-512-15,1 15-620 16</inkml:trace>
  <inkml:trace contextRef="#ctx0" brushRef="#br0" timeOffset="5100.06">10846 11834 2981 0,'-1'-5'-84'0,"1"5"49"0,-2-12 39 0,0 7 35 0,2 5 19 16,-2-10 23-16,2 10 14 0,-2-8-3 15,2 8-17-15,0-6-1 0,0 6-19 0,0 0 16 16,0 0 9-16,0 0 19 0,0 0 8 16,9 35 13-16,-7-14 7 0,3 4 8 0,0 11 0 15,-1 0 1-15,7-1-7 0,-7 1-3 16,1-1-4-16,0-2-10 0,-1-4-13 16,1-7-4-16,-3 0-11 0,0-4-10 0,0-2-5 15,0 1-9-15,-2-6-8 0,-4 1-3 0,6 0-7 16,0-4-20-16,-1-1-25 15,-1-7-13-15,-1 12-42 0,1-12-34 0,-2 7-52 16,2-7-64-16,0 0-53 0,0 0-61 16,0 0-74-16,-20-17-91 0,13 4-94 15,3-3 35-15,2-7-293 0,2 3-324 0</inkml:trace>
  <inkml:trace contextRef="#ctx0" brushRef="#br0" timeOffset="5448.25">10871 11821 2249 0,'-3'-9'-22'0,"-1"2"41"15,2 4 35-15,2 3 19 0,-4-5 16 16,4 5-4-16,0 0 10 0,0 0 9 16,0 0 18-16,0 0 4 0,-26 13 14 15,14 0 3-15,1 4 0 0,-9 6 7 0,3 1 5 16,0 0-1-16,2 4 1 0,-1-3-11 16,5-4-7-16,0-5-11 0,5-3-11 15,-2-1-8-15,7-1 0 0,-3-2-7 0,4-1 10 16,0-8-6-16,5 12-2 0,1-7-15 15,4 0-8-15,1-1-7 0,7-1-7 0,-2-3-8 16,6 2-4-16,-1-2-8 16,5-5-15-16,-1 3-8 0,0-1-2 0,1-1-6 0,-9 1-4 15,2-2-1-15,-3 1-3 0,-3 0 2 16,-2 0 1-16,1 1-4 0,-3 2-12 16,2-2-15-16,-11 3-14 0,16-4-25 15,-16 4-31-15,13-3-44 0,-6 1-62 0,-7 2-70 16,7-5-73-16,-7 5-90 0,7-4-147 15,-7 4-21-15,6-4 62 0,-6 4-304 16,12-3-325-16</inkml:trace>
  <inkml:trace contextRef="#ctx0" brushRef="#br0" timeOffset="6398.37">11670 11921 2185 0,'-10'1'-62'0,"10"-1"37"16,-13 5 30-16,5-5 32 0,8 0 27 0,0 0 20 0,-15 0 19 0,15 0 10 16,0 0 15-16,-15 0 14 0,15 0 1 0,-10-4-2 15,10 4 6-15,-11-5-8 0,8 0 0 16,-2 0 0-16,-1 1-10 0,5-4-8 0,-5-2-3 16,2 3-13-16,4-1-5 15,-2-3-6-15,2 2-8 0,0 1-6 0,2-1-6 0,0-2-11 16,2 2-4-16,1 0-11 15,-1 2-8-15,4 1-2 0,0 0-9 0,-1 0-3 16,2 4-2-16,2 2-3 0,-11 0-1 16,16 2-1-16,-4 3-4 0,-1 2-2 15,0 1 1-15,1 2-1 0,-2 2-4 0,2 6 1 16,-7-3-5-16,3 5 0 0,-5-2 10 16,-1 0 6-16,-2 4 11 0,-2-1 13 0,-1 4 11 15,-5-3 8-15,-2 9 5 16,-1-4 13-16,2-6 6 0,-1-1 2 0,0-5 9 0,1-2 4 15,4-1 4-15,-2-4 5 16,3-1 5-16,1 0 3 0,-1 0 9 0,4-7-2 16,-7 8-16-16,7-8-10 0,0 0-12 15,-8 4-10-15,8-4-9 0,0 0-13 0,0 0-8 16,0 0-8-16,0 0-5 0,0 0-8 16,0 0-10-16,0 0-8 0,0 0-4 15,44-4-11-15,-31 6-7 0,0-2-1 0,-2 2 8 16,-11-2-5-16,29 1-1 0,-20 1 6 15,5 0 1-15,-3-1-2 0,-11-1 0 0,22 2 2 16,-15 0 0-16,-7-2-1 0,16 1 0 16,-16-1-3-16,13 0-17 0,-13 0-27 0,0 0-30 15,15 0-40-15,-15 0-43 0,0 0-52 16,11 0-72-16,-11 0-77 0,0 0-88 0,14-1-126 16,-14 1-126-16,0 0 64 15,15 1-504-15,-15-1-612 0</inkml:trace>
  <inkml:trace contextRef="#ctx0" brushRef="#br0" timeOffset="7130.82">12182 11775 2885 0,'2'-7'-94'0,"-2"2"61"0,0 5 50 0,2-8 48 0,-2 8 40 0,0 0 28 0,0 0 16 16,0-12 4-16,0 12 6 0,0 0-4 0,0 0-5 16,0 0-6-16,0 0-8 0,-9-4-15 15,9 4-8-15,0 0-7 0,-22 3-6 0,22-3-10 16,-25 6-5-16,11-3-4 0,-3 1-7 15,1 0-8-15,0 0-5 0,-2 1-5 16,4-4-2-16,3 1-7 0,-2 2-1 16,1-3-9-16,5 1 1 0,7-2 0 0,-18 2-2 15,11-2 3-15,7 0 0 0,0 0-3 16,-17 0-2-16,17 0-5 0,-10 3-1 0,10-3-4 16,0 0-3-16,0 0-3 0,0 0-2 15,0 0 0-15,0 0-1 0,-16-5-3 0,16 5-4 16,0 0 4-16,0 0-5 0,-8-2-2 15,8 2-1-15,0 0-7 0,0 0-6 16,0 0 7-16,0 0 0 0,0 0 0 0,-3 14 1 16,3-14-2-16,0 15 5 15,0-6 0-15,3 3-3 0,-1 0 4 0,2 0-5 0,-1 3 0 16,-1-3 2-16,4 2 3 16,-1-4-1-16,1-1 0 0,2 3 3 0,1-4 0 15,3 1-1-15,0-2-1 0,-1-1 2 16,3 2 2-16,-3 0-4 0,3 0-4 0,-2-3 5 15,5 5-5-15,-1-4 3 0,-2 2 2 16,-1 1 9-16,-2-1 10 0,2 4 5 0,-3-2 12 16,-1 0 6-16,-2 0 3 0,2 1 18 15,-4-1 8-15,1-2 14 0,-4 3 15 16,-1-1 18-16,-1-2 6 0,-1 1 7 0,-7 0 8 16,5-1-5-16,-8 2-2 15,2 1-3-15,-2-3-11 0,-1-1-6 0,-3 0-13 16,1 0-9-16,1-4-11 0,2 2-7 15,-3-3-8-15,2 2-9 0,-1-4-6 0,13 0-17 16,-22 0-19-16,22 0-31 0,-19 2-31 16,19-2-45-16,-15 0-57 0,7 1-53 0,8-1-63 15,-13 0-84-15,13 0-103 0,-9 1-120 16,9-1-211-16,0 0 23 0,0 0 93 0,0 0-603 16,0 0-729-16</inkml:trace>
  <inkml:trace contextRef="#ctx0" brushRef="#br0" timeOffset="8131.86">12944 11921 3156 0,'-11'-10'-118'0,"11"10"61"0,0 0 41 0,-9-3 32 0,9 3 32 0,0 0 33 15,0 0 14-15,-14-4 10 0,14 4 13 0,-5-4-5 16,5 4 10-16,-6-6-5 16,6 6-11-16,-2-8-9 0,2 8-5 0,-2-9-4 0,2 9-14 15,2-12 1-15,0 4-10 16,2 1-5-16,1 0-4 0,-3-2-9 0,7 3-3 16,-6-1-3-16,7 0-10 0,-5 2-4 15,4 1-4-15,-9 4-3 0,22-3-5 0,-10 3 2 16,-12 0-6-16,24 5 0 0,-9 0-4 15,-2 2 1-15,-1 2 2 0,-3 1-5 0,1 0-1 16,-2 2 5-16,-2 3 6 16,-5-3 11-16,-1 2 14 0,0 0 11 0,-3 4 10 15,-6 1 6-15,4 1 9 0,-4-1 5 16,-1-2-2-16,0-3-2 0,3 1-3 16,-1-4-3-16,3-2-6 0,1 2 0 0,0-4 3 15,0-2 16-15,4-5-12 0,-6 12 6 16,4-7-3-16,2-5-6 0,-3 8-4 0,3-8-7 15,-4 7-11-15,4-7-9 0,0 0-1 16,0 0-9-16,7 11-3 0,-7-11-2 0,8 8-3 16,-3-3-2-16,2 0 2 0,0 2-8 15,1-2 0-15,-3 2-5 0,4 0-8 0,-4 1 8 16,2-2-4-16,-5 0 5 0,2 3 7 16,0 0 4-16,-4 0 15 0,-2-1 8 15,0 3 3-15,-2-1 6 0,1-1 6 0,-3 1 6 16,1-2-8-16,-4 1-6 0,4-1-2 15,-5-2 1-15,1 2-11 0,-1-4 0 16,1 2-21-16,0-2-32 0,-2-2-33 16,-2 1-39-16,6-1-58 0,7-2-62 0,-17 0-84 15,17 0-95-15,-13 0-100 0,13 0-95 16,0 0-148-16,-14-4 55 0,14 4-547 0,0 0-685 16</inkml:trace>
  <inkml:trace contextRef="#ctx0" brushRef="#br0" timeOffset="8681.15">13200 11871 3130 0,'-3'-8'-75'0,"-3"2"44"0,3 0 32 0,3-1 14 0,0 7 17 0,3-13 6 0,3 4 7 0,-3 1-4 0,3-1-8 0,1 1 0 16,3 1-5-16,0 2-3 0,-1 0-3 15,3 1-4-15,-1 3-2 0,-2 1 0 16,-9 0-4-16,25 5 1 0,-16 0-3 16,3 2 4-16,0 1 2 0,-2 2-4 15,-7 1 19-15,3-1 9 0,-1 3 6 0,-3 0 14 16,0 1 13-16,-2-1 9 0,-2 4 7 15,0 0 6-15,-3 0 2 0,1 4 4 0,1-5 0 16,-6 1 2-16,6-3-2 0,1-3-5 16,-4 0-4-16,4-1-6 0,0-3 0 0,1-1-1 15,1-6-5-15,-4 11-9 0,2-6 0 16,2 2-7-16,0-7 0 0,6 9-6 16,-5-1-6-16,5-2-2 0,1 2-8 0,2-3-3 15,-4 3-5-15,6 0-5 0,-1 2-2 0,0-3-3 16,-3 3-3-16,0-2-1 15,1-1-1-15,-2 0 8 0,-2-2 9 0,0 2 14 16,-2 0 19-16,-1 0 22 0,-2 1 11 16,-1 0 5-16,-2-1 2 0,-1-1 0 0,-6 2-15 15,2-2-4-15,-2 0-9 0,-1 1-10 16,-3-1-5-16,1-2-12 0,1-2-31 16,0 0-32-16,0 0-45 0,-1-2-46 0,1 0-66 15,13 0-86-15,-21-4-92 0,11 2-94 16,10 2-130-16,-13-4-149 0,7 2 50 0,6 2-543 15,0 0-673-15</inkml:trace>
  <inkml:trace contextRef="#ctx0" brushRef="#br0" timeOffset="9713.98">14303 11880 3080 0,'0'-5'-128'0,"0"5"49"0,-1-13 42 0,1 6 46 0,0 7 31 0,0-11 32 0,-2 7 24 0,2 4 18 15,0-9 6-15,0 9-5 0,0-8-18 16,0 8-9-16,0 0-16 0,0 0-9 16,0 0 6-16,0 0 7 0,0 0 12 15,3 25 6-15,-3-6 3 0,2 7 8 0,2 11 13 16,-2 1 13-16,1 4 12 0,-3-4 4 16,-5 4-1-16,5-3 1 0,-4 1-9 15,2-4-3-15,1-6-10 0,-1-9-8 0,-2 2-11 16,2-6-11-16,0-3-8 0,2-2-8 15,-1 1-8-15,-1-1-6 0,0-4-2 0,0 1-12 16,0-2-20-16,-1-3-25 16,3-4-29-16,-3 7-27 0,3-7-35 0,0 0-36 0,0 0-40 15,0 0-52-15,-21-14-34 16,18 3-22-16,-4-4-16 0,3-5-12 0,4-5 4 16,-1-2-8-16,2-13 8 0,1 1 17 15,7-1 21-15,-8 1 34 0,3 2 41 0,2 2 39 16,-4 7 45-16,-2 9 38 0,1 2 50 15,-1 1 44-15,0 2 36 0,0 3 24 0,0 1 16 16,-1 1 3-16,-3 1 4 0,-2 4 12 16,3 0 16-16,3 4 12 0,-18-2 5 0,18 2 8 15,-25 10 5-15,9 0 6 0,-8 7 2 16,-1-1-4-16,0 6-1 0,1 2-4 16,1-2-5-16,0 1-5 0,2-2-6 15,6-4-11-15,1-4-8 0,5-2-14 0,4-1-8 16,-4-3-6-16,4 1-10 0,-1-3-6 15,4 2-6-15,2-7-10 0,4 9-1 16,3-4-6-16,4-3-12 0,2 1-5 0,6-3-14 16,1 2-24-16,5-2-21 0,6-4-11 15,-3 3-10-15,-1-1-1 0,-4 2-3 0,2-4 6 16,-5 3 4-16,-4-2 5 16,-1 3-3-16,-1-1 4 0,-1-4 3 0,1 5 1 0,-14 0-1 15,14-5-10-15,-6 5-8 0,-8 0-19 16,16-2-25-16,-16 2-33 0,11-1-45 0,-11 1-61 15,8-2-73-15,-8 2-75 0,7-3-84 16,-7 3-105-16,10-5-95 0,-10 5 38 0,12-1-404 16,-12 1-482-16</inkml:trace>
  <inkml:trace contextRef="#ctx0" brushRef="#br0" timeOffset="10281.06">14509 11838 2594 0,'-1'-5'-76'0,"-1"0"29"0,2 5 34 0,-2-13 13 0,2 13 7 0,4-10 3 0,-3 5 5 0,5-3 0 0,0 2 4 0,4 0-8 0,-3 1 1 16,4-1-4-16,1 2 2 0,-3 2-4 16,2 0 0-16,3 4-2 0,-3-1 0 15,1 3 4-15,0 1 0 0,-1 2 11 0,1 3 9 16,-3 0 12-16,-4 2 13 16,3-1 14-16,-4 6 15 0,-4-4 11 0,0 1 5 0,0-1 21 15,0 1 2-15,-4 3 7 16,0 1-4-16,0-1 8 0,-1-1-9 0,-1-2-8 15,5-1-4-15,-5-1-7 0,1-2-19 16,3-2 4-16,1 1-6 0,1-2-5 0,-2 0-9 16,2-7-7-16,0 13 1 0,0-5-3 15,3-2-4-15,1 1 2 0,5 2-9 0,-4-2-8 16,4-1-4-16,1 5-5 0,-2-5-1 16,1 5-3-16,0-3-1 0,3 1-4 15,-4-1 0-15,-1-1 8 0,1 2 7 0,-4-1 5 16,2-1 13-16,-5 0 13 0,1 0 20 15,-2-7 13-15,0 14 7 0,-3-8-1 16,-5 3-7-16,2-1-10 0,-3-2-8 0,-1 2-5 16,-2-4-8-16,-1 1-8 0,0-1-19 15,1-2-29-15,1 0-39 0,-3-2-54 16,14 0-60-16,-22-4-86 0,10 0-104 0,3-1-98 16,2 1-140-16,-2-6-118 0,6 6 60 15,-3-2-476-15,6 6-572 0</inkml:trace>
  <inkml:trace contextRef="#ctx0" brushRef="#br0" timeOffset="11396.64">15695 11755 2853 0,'0'0'-83'0,"0"0"48"0,3-4 43 0,-3 4 32 0,0 0 19 0,0 0 21 0,0 0 15 0,0 0 8 0,4-4 7 15,-4 4 10-15,0 0-6 0,0 0 3 16,0 0 3-16,0 0-2 0,0 0 4 16,0 0 10-16,0 0 3 0,0 0-1 15,0 0 0-15,0 0-9 0,-32 1-4 16,32-1-10-16,-29 3-12 0,16-3-10 0,-3 4-8 16,2-2-6-16,0 0-11 0,3 2-4 15,-2-3-7-15,13-1-8 0,-20 4-1 0,13-3-4 16,7-1-5-16,-16 4-4 0,16-4-1 15,-11 2-4-15,11-2 1 0,0 0-3 0,-14 1-1 16,14-1-1-16,0 0-4 0,-11 2 0 16,11-2-4-16,0 0 1 0,0 0-4 0,-13 2 3 15,13-2-2-15,0 0-3 0,0 0 2 16,0 0 0-16,0 0-3 0,-12 3 2 16,12-3-1-16,0 0-3 0,0 0 5 0,0 0 8 15,0 0 2-15,0 0-1 0,0 0 3 16,0 0 6-16,0 0 0 0,0 0 0 15,0 0 1-15,0 0-5 0,0 0-4 16,0 0-6-16,0 0-2 0,0 0-4 0,-13 2-3 16,13-2-1-16,0 0-2 0,0 8 1 15,0-8 0-15,-1 11 1 0,-1-3-1 0,2-1-1 16,0 2 1-16,-5 1-4 0,5-2 4 16,0-8-4-16,5 16 2 0,-3-9 1 0,-2 0 0 15,1-1-4-15,3 3 7 0,2-2-3 16,-3 1 1-16,8-1-4 0,-4 2 4 0,0-2-4 15,6 1 2-15,1 2-1 0,3-1 0 16,-2 3-2-16,3-1 4 0,-3 1-4 16,1-2 2-16,-4 0 0 0,-1-2-4 0,0 3 3 15,-4-1-1-15,2-3 6 16,-1 0 19-16,-4 0 2 0,0 1 12 0,0-1 16 16,-2 0 21-16,-2 2 15 0,0-9 16 15,-8 15 2-15,2-7-1 0,-4 0 0 0,1 0-3 16,-5 1-11-16,1-2-4 0,1-1-11 15,-4 1-13-15,1 0-4 0,-1-3-6 0,3 0-7 16,1-2-2-16,-1-2-23 16,13 0-8-16,-21 2-24 0,10-2-27 0,11 0-41 0,-17-2-49 15,7 0-50-15,10 2-71 16,-14-3-83-16,14 3-87 0,-11-1-96 0,11 1-123 0,0 0-102 16,0 0 64-16,0 0-574 15,0 0-708-15</inkml:trace>
  <inkml:trace contextRef="#ctx0" brushRef="#br0" timeOffset="11833.16">15845 11802 3297 0,'-2'-9'-58'0,"2"4"52"0,-3-3 51 0,1 4 34 0,2 4 34 0,-2-8 23 0,2 8 7 0,0 0-4 0,0-7-5 16,0 7-14-16,0 0-15 0,0 0-12 0,0 0 0 16,0 0 6-16,0 0 12 0,0 0 4 15,7 32 2-15,-3-13 9 0,-2 3 8 0,4 13 4 16,-5 0 0-16,-1 2-7 0,4-2-3 15,1 1 11-15,-3-1-6 0,-1-4-5 0,3-5-7 16,0-2-4-16,-2-2 1 16,-1-3 0-16,1-2-9 0,0-2-1 0,0-1-11 0,-2-2-7 15,2-2-7-15,0 0-4 16,1-3-5-16,-3 1-7 0,0 0-2 0,1-2-10 16,-1-6 1-16,0 7-9 0,0-7-20 15,0 0-31-15,4 10-48 0,-4-10-52 0,4 3-46 16,-4-3-61-16,0 0-74 0,0 0-96 15,3 5-100-15,-3-5-147 0,0 0-124 16,0 0 75-16,0 0-607 0,0 0-744 0</inkml:trace>
  <inkml:trace contextRef="#ctx0" brushRef="#br0" timeOffset="12980.48">16912 11759 3239 0,'0'0'-176'0,"0"0"46"0,10-4 25 0,-10 4 36 0,0 0 32 0,10-1 25 0,-10 1 16 0,0 0 22 0,7-3 17 16,-7 3 13-16,0 0 24 15,0 0 17-15,0 0 10 0,0 0 20 0,0 0 9 16,0 0 13-16,9-3 5 0,-9 3 6 15,0 0 0-15,0 0 3 0,0 0-5 0,0 0-5 16,0 0-6-16,0 0-3 0,0 0-2 16,0 0 5-16,0 0-3 0,0 0 4 0,-37 9-17 15,22-7-8-15,-1 2-9 0,1-3-10 16,1 0-7-16,1 2-12 0,0-2-5 16,0-1-9-16,13 0-7 0,-22 0-7 15,22 0-5-15,-16 2-4 0,16-2-2 16,-18-2 0-16,18 2-7 0,-16-1-3 0,16 1 1 15,0 0 3-15,-14-3-3 0,14 3 3 16,0 0-10-16,-13-1-1 0,13 1-5 0,0 0-4 16,0 0 2-16,-12 0-5 0,12 0-4 15,0 0-2-15,0 0-5 0,0 0-7 0,0 0-3 16,0 0 4-16,-15 1-5 0,15-1 5 16,0 0-2-16,-4 13 5 0,2-8-7 0,0 4 7 15,0-1-2-15,2 1-2 0,-2 1 1 16,2 0 0-16,0-1 0 0,0-1 0 0,2 3 2 15,0-3-1-15,0 3 0 0,0-3-1 16,0 2-2-16,2-3 6 0,1 5 9 16,-1-3-14-16,3-1 6 0,-1-1 0 15,2 0 7-15,2 0-12 0,1 2-1 16,1-3-2-16,1 4-1 0,1-5 5 0,-2 5-6 16,-1-2-3-16,3-2 7 0,-3 3-3 15,3 2 1-15,-3-1 2 0,0 1 0 0,-2-2 3 16,-2 2 5-16,1-1 7 0,-3 2 13 15,0-2 6-15,-2 1 17 0,-3-3 12 0,0 3 17 16,-3 1 21-16,-6-1 6 0,2 1 5 16,-6 2 0-16,-1 0-3 0,1-1-5 0,-4-2-6 15,0-1-9-15,0 0-5 16,-3-2-7-16,5-1-16 0,1-3-60 0,0 2 0 0,-4-2 0 16,7-4 0-16,0 2 0 15,11-2 0-15,-21 0 0 0,21 0 0 0,-20 0 0 16,20 0 0-16,-14 0 0 0,14 0 0 15,-14-2-133-15,14 2-107 0,-10-2-59 0,10 2-84 16,-5-4-87-16,5 4-112 0,-4-6-194 16,4 6 6-16,0 0 87 0,0 0-628 15,13-5-769-15</inkml:trace>
  <inkml:trace contextRef="#ctx0" brushRef="#br0" timeOffset="13529.75">16981 11910 3447 0,'-2'-10'-87'0,"0"-1"43"0,2 1 29 0,4 2 19 0,0 0 20 0,0 0 7 15,2-1 5-15,-1 3 0 0,3-1-3 0,2 0-3 16,-5 2-2-16,4 1-2 0,3 1-3 16,-4 1 1-16,-8 2 1 0,16 0 0 0,-5 3 2 15,0 1 10-15,-4-1-6 16,3 3 0-16,0 0 11 0,-1 1-6 0,-4 0 9 16,6 2 3-16,-8-1 8 0,5 3 9 15,-7-1 15-15,3-2 7 0,-4 4 10 0,2 0 2 16,-2 0 5-16,-2 1-2 0,0-2-9 15,0-1 2-15,1-1-6 0,-1 3-11 0,-2-4 1 16,4 2-4-16,-2-3-12 0,0 1 0 16,2-1 2-16,0-7-1 0,2 10 0 15,-2-1-1-15,2-2-2 0,2 1-5 0,-2 1-1 16,1-1-3-16,1 2 1 0,1-2-9 16,-2 3-4-16,3-2-5 0,-2 0 3 15,-1 1 1-15,1-3 4 0,0 1 0 16,-3 1 12-16,1-4 14 0,-2-5 14 0,0 15 21 15,0-15 12-15,-3 12 7 0,-5-5 2 16,3 1-11-16,-6-4-7 0,0 2-12 0,0-2-8 16,-1 0-14-16,1-1-1 0,-2 1-31 15,-1-3-35-15,2 4-42 0,-2-5-55 0,3 0-46 16,11 0-52-16,-24-2-53 0,13-1-66 16,3 2-76-16,8 1-83 0,-17-4-109 0,17 4-136 15,-11-3 53-15,11 3-549 0,-8-4-672 16</inkml:trace>
  <inkml:trace contextRef="#ctx0" brushRef="#br0" timeOffset="14613.07">18245 11742 3109 0,'1'-8'-119'0,"1"4"45"0,-2 4 36 0,6-8 33 0,-6 8 33 0,3-8 30 0,-3 8 12 0,3-6 11 15,-3 6 14-15,0 0-9 0,2-7-2 0,-2 7-5 16,0 0-4-16,0 0-3 0,0 0-9 15,0 0 13-15,0 0 18 0,0 0 14 0,0 0 7 16,-21 21 5-16,7-3 5 0,-6 6 6 16,-11 6 6-16,3 7 4 0,-3 1 1 15,1 3 0-15,1 0 1 0,0 1-3 16,3-1-7-16,1-2-6 0,6-8-8 16,3-1-8-16,3-2-8 0,5-6-8 0,3-2-11 0,1-6 1 15,2-2-9-15,0-1-7 16,2-1 0-16,2-1-9 0,4-5 0 0,-1 2-8 15,5-3-6-15,-10-3-8 0,25 0-20 16,-6-3-15-16,-2-3-15 0,5-4-2 0,-4 3-2 16,1-3 4-16,0-2-2 0,-2 2 3 15,-4-1 6-15,1-4-3 0,-5 3 5 0,1-3-4 16,-2 3 5-16,-2-2 0 16,-5 4 0-16,-1-1-1 0,0 3-3 0,-1-1 1 0,-5 1-4 15,-2 1 0-15,0 0-1 0,-3 2-6 16,-1 0-1-16,-1 2-18 0,4 3-15 15,9 0-23-15,-25 0-25 0,15 1-32 16,10-1-25-16,-19 2-40 0,10 0-46 16,-1-1-43-16,3 1-50 0,-3 0-75 0,10-2-114 15,-10 5-91-15,10-5 52 0,-3 5-370 16,3-5-412-16</inkml:trace>
  <inkml:trace contextRef="#ctx0" brushRef="#br0" timeOffset="15279.94">18467 11757 2383 0,'0'-9'-21'0,"0"3"40"0,0-1 34 0,0 7 26 0,2-7 6 0,-2 7 1 0,0 0-11 0,0 0-8 16,0 0 6-16,0 0 7 0,0 0 11 0,0 0 6 16,8 33 17-16,-8-14 10 15,0 5 4-15,0 0 10 0,-3 15 3 0,-4-1 5 16,3 1-2-16,-3 0-9 0,3 0-9 16,1-4-13-16,-6 0-17 0,6-8-3 0,-3-5-10 15,2-3-6-15,3-2-7 0,-5-2-9 16,4-2-3-16,0-3-9 0,1 2-11 0,-1-4-16 15,-3-2-29-15,5-6-26 0,-2 9-34 16,2-9-28-16,0 0-32 0,0 0-30 16,0 0-32-16,-7-17-23 0,9 2-18 0,-2-2-19 15,3-8-14-15,3-13-4 0,2-2 4 16,1-1 12-16,-1 3 27 0,0 0 31 0,1 3 44 16,-1 2 49-16,-5 9 49 15,-1 4 46-15,0 6 40 0,2 0 35 0,-4 6 20 0,3-3 14 16,-3 4 9-16,0 7 9 15,-3-11 8-15,3 11 17 0,-8-6 19 0,8 6 13 16,0 0 8-16,-23 4 8 0,23-4 1 16,-22 12-1-16,7-3-2 0,0 6-1 0,-1-3-4 15,-2 9-2-15,0-5-12 0,3-2-5 16,3 1-20-16,5-2-4 0,-1-1-12 16,0-2-6-16,4 1-11 0,3-3-11 0,1 1-3 15,0-9 6-15,3 14-26 0,6-10-4 16,0 2-5-16,2-4-19 0,5 1-17 0,-2-1-19 15,2-2-12-15,3-2-17 16,-2-1-20-16,3 3-16 0,-6 0-12 0,6-2-11 16,-2 0-6-16,0 0 0 0,-2 0-2 15,2-2-2-15,-4 2-6 0,-3 0-17 0,0-2-33 16,-4 0-42-16,5-1-59 0,-2 2-60 16,-3 0-63-16,3-1-119 0,-1 0-129 0,1-2 36 15,-4 4-371-15,-6 2-421 0</inkml:trace>
  <inkml:trace contextRef="#ctx0" brushRef="#br0" timeOffset="16029.77">19317 11802 2555 0,'0'0'0'0,"0"0"38"0,0 0 31 0,0 0 22 0,-24-4 27 16,24 4 29-16,0 0 15 0,0 0 5 0,-8-4-4 15,8 4-2-15,0 0 1 0,0 0 1 16,0 0 2-16,0 0 0 0,0 0-12 0,-8-2-8 16,8 2-15-16,0 0-13 0,16-7-12 15,-7 2-8-15,2 1-11 0,3-1-10 0,-1-2-7 16,1 2-9-16,-3 1-6 0,0 0-8 15,-1 4-7-15,0-4-4 0,-3 2-6 0,-7 2-4 16,0 0-3-16,19 6 3 0,-15 0-6 16,0 1 8-16,-2 5 10 0,-4 4 14 15,2 2 11-15,-6 5 13 0,3 11 12 0,-8 0 5 16,0 0 9-16,2 4 8 16,-1-1-5-16,-1-3 5 0,0-2 1 0,2-1-13 15,-2-7 0-15,8-4-11 0,-3-4-5 16,2-1 2-16,1-3-15 0,-2-1-4 0,3-1-6 15,0-2-6-15,1 2-1 0,-1-6-2 16,2-4-8-16,-2 10 0 0,2-10-2 0,-2 9-8 16,2-9-21-16,-2 8-27 0,2-8-38 15,0 0-40-15,0 0-41 0,0 0-57 0,0 0-67 16,0 0-98-16,0 0-101 0,0 0-128 16,0 0-162-16,0 0 52 0,0 0 87 0,0 0-531 15,23-13-608-15</inkml:trace>
  <inkml:trace contextRef="#ctx0" brushRef="#br0" timeOffset="16646.04">19596 11891 2991 0,'0'0'-76'0,"-8"-9"39"0,6 4 36 0,2 5 33 0,-6-8 29 0,6 8 15 0,0-12 5 0,0 6 9 16,0-2 0-16,2 1 3 0,2 0-4 15,1 0 2-15,0-1-1 0,1 1 4 0,-1-2-3 16,3 3-11-16,-3-1-5 0,4 2-6 15,-2 1-15-15,0 3-5 0,1-1-1 0,-8 2-3 16,17 5-4-16,-8 0 2 0,2 5 7 16,-6-1 8-16,3 4 5 0,-7 5 15 15,-1 6 20-15,0-2 18 0,-5 3 18 16,-4 8 12-16,-5 2 10 0,-1 1 9 0,-4 3 5 16,1-10 10-16,1 0 11 0,2-3 5 15,4-6-1-15,0-4-6 0,0-2-2 0,6-3-5 16,-3 2-3-16,3-4-7 0,1-1-10 15,0-1-10-15,2-1-13 0,2-2-8 16,0-4-15-16,8 8-10 0,-8-8-10 0,20 5-71 16,-4-5-25-16,2 0 0 0,4-1 0 15,3-3 0-15,0 2 0 0,0-2 0 0,-3-2 0 16,1 4 0-16,-2-4 0 0,-2 2 0 16,-4 2 0-16,-2-1 0 0,-1 0 0 0,-1 2 0 15,-11 1 0-15,20-4 0 0,-20 4 0 16,13-2 0-16,-13 2 0 0,14-3 0 15,-14 3 0-15,0 0 0 0,12-1 0 16,-12 1 0-16,0 0 0 0,10-4 0 0,-10 4 0 16,0 0 0-16,0 0 0 0,10-4 0 15,-10 4 0-15,0 0 0 0,5-2 0 0,-5 2-303 16,0 0-115-16,0 0-84 0,0 0-98 16,0 0-137-16,0 0-56 0,0 0 88 0,0 0-701 15,0 0-857-15</inkml:trace>
  <inkml:trace contextRef="#ctx0" brushRef="#br0" timeOffset="17595.84">20575 11906 3668 0,'-10'-6'-101'0,"5"0"33"0,1 1 35 0,0-2 33 0,2 2 33 0,2 5 34 0,0-12 15 16,-1 7 5-16,1 5-10 0,1-12-3 0,3 5-11 16,4 0-10-16,-2 1-6 15,3-1-3-15,0 0-8 0,4 2-4 0,-2 1-5 16,-2 1-2-16,3 1-10 0,-12 2-3 16,0 0-5-16,29 7 2 0,-22-2-1 0,-3 5-4 15,-3 2 8-15,1 2 19 0,-5 9 27 16,-7 10 19-16,-7 9 19 0,-3-9 15 15,-2 6 9-15,-1-2 11 0,0 1 2 0,5-9 2 16,0 0-2-16,0-3-5 0,7-5-7 0,2-4-10 16,5-5-7-16,-2 2-4 0,0-3-6 15,5-1-6-15,1-2 2 0,0-2-5 16,1 1-5-16,5-3-11 0,-6-4-5 16,19 6-3-16,-8-6-14 0,-11 0-7 15,27-2-10-15,-13-2-9 0,-3 2-4 0,0-1 3 16,1 0 2-16,-3 0 11 0,-9 3 8 15,14-8 18-15,-12 4 23 0,-2 4 9 0,-2-13 10 16,-4 5 4-16,-2 0-3 0,-4 0-2 16,-6-3-6-16,1 3-3 0,-2-2-3 0,0-1-2 15,0 1-6-15,2 0 2 0,-2 0-4 16,3-1 1-16,3-2-11 0,0-1-34 0,2 0-34 16,-2-1 0-16,10 1 0 0,-3 1 0 15,4 1 0-15,2 0 0 0,2-1 0 0,0 1-39 16,4 1-104-16,-3 1-41 15,8-2-52-15,0 4-53 0,1-1-87 0,-1 1-81 16,0 2-92-16,4 2-117 0,4 2-81 16,0 1 68-16,3 1-622 0,0 3-760 0</inkml:trace>
  <inkml:trace contextRef="#ctx0" brushRef="#br0" timeOffset="17978.96">20997 11763 3466 0,'-4'-9'-63'0,"1"2"45"0,3 2 38 0,0 5 31 0,-2-10 28 0,2 10 12 0,0-7 3 0,0 7-10 0,0 0-16 16,0 0 2-16,0 0-3 0,0 0 9 0,0 0 7 16,11 22 8-16,-10-5 6 0,1 5 10 15,2 4 6-15,-2 8 6 0,-2 2-1 16,2 3 1-16,-2-4 0 0,-2-4-6 16,2-4-14-16,-2-1-10 0,2-2-10 0,0 0-6 15,-2-5-7-15,0-3-4 0,0-1-7 16,2-2-6-16,0-1-22 0,-1 1-25 0,1-5-29 15,0 0-34-15,-2 0-51 0,2-8-62 16,-7 5-55-16,7-5-48 0,0 0-45 0,0 0-68 16,0 0-76-16,0 0-97 0,-3-23 19 15,4 10-340-15,1-9-368 0</inkml:trace>
  <inkml:trace contextRef="#ctx0" brushRef="#br0" timeOffset="18311.95">21056 11740 2383 0,'-5'-3'0'0,"5"3"35"0,-7-7 27 16,7 7 17-16,-9-2 34 0,9 2 24 16,0 0 10-16,-25 11 18 0,14-3 15 0,-7 6 15 15,-3 5 9-15,-3 1 11 0,-1 8 9 16,-6 4 5-16,8-6 12 0,-2-1 11 0,7-1-8 16,-2-1-12-16,7-5-12 0,1-3-14 15,7-5-6-15,-1 0-3 0,6-2-7 16,0-1-11-16,0-7-17 0,15 11-13 0,5-9-17 15,3-2-12-15,5-2-16 0,12-1-8 16,2-3-13-16,-4 3-8 0,-2-4-8 16,-3 3-12-16,-10 0-4 0,-3 2-7 0,0-1-4 15,-6 3 1-15,0-2-4 0,-1 0-7 16,-13 2 0-16,21-2-21 0,-21 2-23 16,16-3-24-16,-9 3-40 0,-7 0-40 0,12-3-49 15,-12 3-71-15,12-2-104 0,-9 0-124 16,-3 2-132-16,9-8-178 0,-3 3 28 0,0 2 103 15,-6 3-588-15,0 0-696 0</inkml:trace>
  <inkml:trace contextRef="#ctx0" brushRef="#br0" timeOffset="30309.82">21965 11939 868 0,'0'0'367'16,"0"0"-120"-16,0 0-75 0,0 0-26 0,0 0 6 0,0 0 7 0,0 0-8 0,0 0-5 15,0 0-1-15,0 0-3 0,0 0-6 0,4 5-9 16,-4-5-5-16,0 0-2 0,0 0 0 16,0 0-1-16,0 0 3 0,0 0-6 0,0 0 3 15,0 0 3-15,0 0 2 16,0 0 3-16,0 0 0 0,0 0-1 0,0 0-9 15,0 0 1-15,0 0-1 0,0 0-3 16,0 0-6-16,0 0-5 0,0 0-4 0,0 0-6 16,0 0-4-16,0 0-2 0,0 0-8 15,0 0-4-15,0 0-4 0,0 0-4 0,0 0-1 16,0 0-5-16,0 0-10 0,0 0-1 16,0 0 0-16,0 0-7 0,0 0-2 0,0 0-4 15,0 0 0-15,0 0-6 16,0 0-2-16,0 0-5 0,0 0-4 0,0 0-3 0,0 0 1 15,-16-17-5-15,12 13 1 16,4 4-1-16,-7-7 1 0,7 7-5 0,-8-5 3 0,4 0-4 16,0 3-3-16,4 2 0 15,-5-10-1-15,1 7 2 0,4 3 0 0,-8-5-2 16,7-1 1-16,1 6-5 0,-11-5 1 16,8 1 2-16,3 4-6 0,-11-6 1 0,5 4 0 15,6 2-4-15,-16-6 4 0,5 4-1 16,1 2 2-16,-3 0-5 0,-2 0 3 15,0 2-3-15,-5 1 0 0,2 0 0 0,-2 6 1 16,-3-2 1-16,5 0 0 0,-3 3 0 16,1-1-1-16,5 1-2 0,-2 0 4 0,2 4-4 15,6-3 4-15,-1-1-1 16,0 0 0-16,5 0 0 0,1-1 1 0,2 3 2 16,2-3 3-16,2 0 0 0,4 2 1 15,1-1-4-15,4 1 1 0,3-3-4 0,1-1 1 16,-1-2-1-16,1 0-1 0,-2-1 2 15,-2-1 5-15,-1 0-1 0,2-3 1 0,-12 0-1 16,16 0-1-16,-16 0 1 0,18-1 3 16,-18 1 4-16,13-5-3 0,-7 5 1 0,-6 0-2 15,11-5 4-15,-5 1-4 0,-6 4 3 16,7-5-2-16,-7 5 2 0,9-5 4 0,-9 5-2 16,0 0 0-16,7-4-4 15,-7 4-3-15,0 0-2 0,7-3-4 0,-7 3-2 16,0 0-1-16,0 0-3 0,0 0 0 15,0 0 4-15,8 10-2 0,-8-5 0 0,2 6 3 16,-4 1-1-16,2 0 3 0,2 6-3 16,-2 0 5-16,0-1-1 0,2 2-1 0,-2 1 1 15,0 0-1-15,2-1 4 0,-2 0-2 16,2-1 1-16,-4-5-3 0,2-1 3 16,2 2-2-16,-4-5 1 0,2 1 3 0,0-1 0 15,0-1 0-15,-2 0 14 0,0 0 7 16,-6 0 6-16,3 1 2 0,-6-1 0 0,-1 1 4 15,1-1-1-15,-5-1 1 0,1 0-5 16,-3-4-5-16,6 4-2 0,-4-2 0 16,3-1-2-16,2-1-3 0,-1-1 3 0,3 1-2 15,-1-1-2-15,0 0-1 0,10-2 2 16,-15 3-4-16,15-3-2 0,-12 4-1 16,12-4-11-16,-11 0-9 0,11 0-25 0,0 0-26 15,-13 1-38-15,13-1-60 0,0 0-100 16,-10-5-109-16,10 5-114 0,-2-5-186 0,2 5-48 15,0 0 78-15,12-15-509 0,-1 10-612 16</inkml:trace>
  <inkml:trace contextRef="#ctx0" brushRef="#br0" timeOffset="30892.62">22138 12048 3031 0,'-2'-9'-58'0,"0"5"30"0,2 4 36 0,0-9 33 0,0 9 33 0,0-12 23 0,2 6 8 0,0 1 3 0,-1-2-2 0,1 0-2 16,3 1 3-16,-1 2-7 15,-1-3 4-15,3 1-10 0,-1 2-8 0,-1-4-6 16,2 5-8-16,0-1-10 0,2 1-7 16,-8 3-5-16,12-5-6 0,-3 3-9 0,-9 2 3 15,13 0-9-15,-13 0-2 0,15 4-2 16,-7-2-2-16,-3 1-3 0,3 2-7 0,-3 2 3 16,2-1-5-16,-4 0-2 15,-1 3 4-15,-2-1-4 0,2 1 3 0,-2 0-7 0,0 0 3 16,-2 2 0-16,2-1 0 0,-2 1-4 15,1-2 6-15,1 2-2 0,-2-2-5 16,0-1 3-16,2 2-1 0,0 1 2 16,-3-3-2-16,3 2 3 0,0 2 0 0,0 1-1 15,3-2 6-15,-1 2-3 0,0-2-2 0,-1 1 1 16,1 4-2-16,2-4-3 16,-2 1 0-16,0-1 0 0,1 1 0 0,-3-3 4 15,2 2 12-15,-2-1 6 0,0-3 10 16,0 1 12-16,-2-1 12 0,1 0 10 0,-1 0 13 15,-2-2 7-15,-2 1-3 0,1 0-6 16,-3-2-5-16,-2 2-7 0,-1-4-7 0,1 1-7 16,-3-1-4-16,-1-1-15 0,1 0-30 15,0-2-28-15,-2 2-41 0,-5-1-62 0,2-1-84 16,2 2-98-16,-2-2-127 16,2 1-180-16,3-1-37 0,3 0 77 0,10 0-395 15,0 0-448-15</inkml:trace>
  <inkml:trace contextRef="#ctx0" brushRef="#br0" timeOffset="31959.91">23342 12025 2410 0,'0'0'-83'0,"0"0"44"0,0 0 31 0,4-6 32 0,-4 6 39 0,0 0 24 0,0 0 18 15,0 0 3-15,4-5 0 0,-4 5-5 16,0 0-8-16,0 0 3 0,0 0-6 15,0 0-1-15,3-4-7 0,-3 4-2 0,0 0-3 16,0 0 3-16,0 0 1 0,0 0 0 16,0 0-6-16,2-7-2 0,-2 7-12 0,0 0-3 15,-2-12-7-15,2 12-4 0,-3-11-8 16,1 3-3-16,-2 0 1 0,1 0-9 0,-1-1-5 16,-2-1-10-16,-2 2 6 15,2 1-7-15,-3 0-2 0,0 2-2 0,-1-1-1 0,-3 2 0 16,-3 0-2-16,1 2 5 0,0 2-7 15,0 0-5-15,-1 2-1 0,-2 2 9 16,-4 1 3-16,1 1 0 0,3 4 3 16,0-2-4-16,3 2 11 0,1 1 3 0,5-3 0 15,-3 2 2-15,9 1-1 0,-1-1 6 16,-2 0 5-16,6-4 5 0,4 3 9 0,0-1 6 16,1-2 6-16,4 1 5 0,-6-3 3 15,6-1 7-15,-1-1-1 0,-8-2-6 16,17 2 0-16,-9-2-5 0,-8 0 0 0,0 0 0 15,23-4-5-15,-18 4-6 0,-5 0-1 16,14-3-4-16,-14 3-4 0,11-2-7 16,-11 2-3-16,0 0-14 0,11-2-2 15,-11 2-6-15,0 0-4 0,11 5-1 0,-11-5 0 16,3 11 0-16,-3-1-1 0,2 2 3 16,0 1 0-16,-2 5 8 0,0-1 2 0,0 3-2 15,0-1-1-15,0 0-3 0,-2-2 4 16,0 2 4-16,1-1 2 0,-3-1 10 0,-1-1 3 15,1 0 4-15,1-5 8 0,-3 4 3 16,3-6 5-16,-1 0 7 0,-3 2 3 0,-2-2-3 16,4-4 7-16,-5 3-10 0,0-3-1 15,3-1-11-15,-4-1 0 0,-1-1-6 16,1 0 1-16,11-2-14 0,-22 0-1 16,13 0-18-16,9 0-17 0,-15 0-19 0,15 0-19 0,-15 0-16 15,15 0-28-15,-13-2-34 16,13 2-52-16,-14-2-87 0,14 2-79 0,-11-3-87 15,5-1-107-15,6 4-176 0,-4-5 43 16,4 5 87-16,0 0-426 0,0 0-481 16</inkml:trace>
  <inkml:trace contextRef="#ctx0" brushRef="#br0" timeOffset="32626.5">23704 12090 2704 0,'4'-10'-20'0,"-4"10"34"0,6-5 25 0,-4 1 24 0,-2 4 32 0,3-8 18 0,-3 8 8 0,7-6 5 0,-7 6-12 15,0-6-8-15,0 6 0 16,0 0-2-16,2-5-3 0,-2 5-8 0,0 0-4 16,0 0-4-16,-11-7-13 0,11 7-2 15,-14-4-5-15,2 3-7 0,-1-1-5 0,-2-2-7 16,-1 2-1-16,-1 1-2 0,2 1-8 16,-3-3-3-16,5 3 0 0,-1-3-7 0,3 3 1 15,0-1-7-15,11 1-2 0,-17-2-1 16,9 2 3-16,8 0-5 0,-13-2 0 0,13 2-2 15,-12 0-1-15,12 0-1 0,-11-2-6 16,11 2 3-16,0 0-2 0,-13-1-6 0,13 1 8 16,0 0-7-16,-12 3 1 0,12-3 2 15,-11 8-10-15,7-4 7 0,-2 4-1 16,2-2 3-16,1 2-3 0,1 3 2 0,-4-1 2 16,6 1-7-16,0 3 7 0,0-1-4 15,2 1 7-15,2-1-2 0,1 1 5 16,-1 0-2-16,4 0-1 0,-2-1 0 15,1 3-2-15,1-5-1 0,4 6 5 0,-7-3 2 16,5-3-1-16,-3-1-2 0,1 2 1 16,-2-3-4-16,-2 1-1 0,-1 1 20 0,1-3 11 15,-2 0 9-15,0 1 13 0,-2-4 5 16,-2 2 14-16,-2 0 8 0,0 2 6 0,-1-3 1 16,-3 0-6-16,-2-1-7 15,-1 0-3-15,-1-2-13 0,-1 1 2 0,0-3-8 0,-1-1-5 16,0 2-12-16,-2-4 1 15,1 2-14-15,1-1-17 0,0-1-14 0,0 0-21 16,1 2-20-16,-1 0-29 0,3-2-45 16,11 2-58-16,-23-1-82 0,14 1-88 0,-1-2-112 15,10 2-206-15,-14-3 46 0,14 3 74 16,-5-4-361-16,5 4-388 0</inkml:trace>
  <inkml:trace contextRef="#ctx0" brushRef="#br0" timeOffset="33608.71">24564 12018 2440 0,'0'0'0'0,"0"0"40"0,0 0 30 0,0 0 33 0,0 0 45 0,0 0 24 16,0 0 6-16,0 0 0 0,0 0-10 0,0 0-11 16,0 0-12-16,0 0-8 0,0 0-9 15,0 0-11-15,0 0-6 0,0 0-5 0,0 0-11 16,0 0-11-16,0 0-6 15,0 0-7-15,1-15-10 0,-1 15-3 0,-3-10-6 0,1 4-8 16,-2-1-4-16,1-1-2 16,-5-2-5-16,4 0-5 0,-2 2-1 0,-1 1-8 15,-3 0-3-15,0-1 1 0,1 1-4 16,-2 2-1-16,-3 0-3 0,1 1-5 16,-3 3 2-16,0 1 0 0,-2 1-1 0,2 2-1 15,-4-1-1-15,1 7-1 0,-1-2 3 16,0 0-6-16,5 5 2 0,0-2 0 0,4 3 1 15,-2-1-2-15,6 1 2 0,2-5 2 16,1 3 4-16,2 0 4 0,0-2-1 0,6 2 3 16,0-2 2-16,-1-2 4 0,1 1 2 15,1-2 7-15,1 1 5 0,-1-3 4 16,-2 2-1-16,5-2-2 0,-5 3-5 16,3-2-5-16,-1 0 0 0,4 2-2 0,-4 0-6 0,3 0-1 15,-1 3 0-15,2 2 0 16,-2 0-1-16,-2 1-2 0,1 1-2 0,-2-3 2 15,0 4 1-15,-4-1 6 0,4-2 4 16,-2 1 11-16,-2-1 7 0,-2 1 14 0,-2-1 13 16,0 0 9-16,-4 2 14 0,1-5 4 15,0 4 12-15,-6-4-7 0,-1 4 3 0,2-5-15 16,-1-1-4-16,0 0-5 16,-1-2-7-16,3 0-5 0,-1-1-8 0,-1-3-2 15,2 1-9-15,1 0 2 0,10-2-10 16,-21 0-3-16,21 0-8 0,-14 0-7 0,14 0-22 15,-11 0-23-15,11 0-25 0,0 0-31 16,-17 0-39-16,17 0-67 0,0 0-103 16,-11 0-125-16,11 0-123 0,0 0-163 0,-12-2-33 15,12 2 85-15,0 0-565 0,0 0-675 16</inkml:trace>
  <inkml:trace contextRef="#ctx0" brushRef="#br0" timeOffset="34124.61">25050 11836 3078 0,'3'-8'-110'0,"1"1"48"0,-1 1 34 0,0 3 32 0,-3 3 23 0,0 0 17 0,2-8 5 0,-2 8-7 16,0 0-13-16,0 0 0 0,0 0 8 15,0 0 10-15,0 0 9 0,0 0 7 0,-25 19 12 16,11-4 20-16,-6 5 10 16,-1 2 16-16,0 6 10 0,-10 5 8 0,4 2-5 15,0-3-7-15,2 4 2 0,4-7-9 16,-1 0-5-16,4-2-8 0,0 1-6 0,3-1-9 15,3-5-6-15,3-3-10 0,6-3-4 16,-3-3-8-16,-1 1-3 0,6-3-3 16,-1-1-3-16,2 0-2 0,2-4-2 0,2 2-3 15,4-1-2-15,1-5-5 0,2 2-6 16,-1-2 2-16,-1-2-5 0,-9 0-6 0,25-3-1 16,-14 0 0-16,0-2-1 0,0-2 0 15,-4 0 0-15,0-3-5 0,0 0-3 0,-3 0-2 16,-3 1-4-16,-1-1-1 15,-1 3-5-15,-3-3-1 0,-3 3-6 0,-2-1-6 16,0 2-10-16,-5 4-17 0,-1-4-12 16,-2 4-28-16,2 2-35 0,-3-2-54 0,2 2-65 15,-2 0-72-15,0 0-101 0,2 0-158 16,1 0-73-16,1 2 63 0,2 0-370 0,-2 2-420 16</inkml:trace>
  <inkml:trace contextRef="#ctx0" brushRef="#br0" timeOffset="35160.75">25928 11908 2478 0,'0'0'-30'0,"0"0"42"0,0 0 31 0,0 0 35 0,0 0 30 0,0 0 25 0,0 0 20 16,0 0-5-16,0 0-7 0,0 0-12 0,0 0-9 15,0 0-15-15,0 0-7 16,9-10-13-16,-9 10-4 0,3-7-8 0,-3 7-3 16,0-9-7-16,0 4-3 0,0 5-5 15,-4-15 0-15,2 6 7 0,-2-1-4 0,0 1-1 16,1-2-6-16,-5 3-5 0,0-2-2 15,-1-1-4-15,-4 3-1 0,-1 0-9 0,-3 3-1 16,2 0-4-16,-2 2-6 0,-1 2 4 16,2 1-4-16,-5 1 2 0,1 2-3 0,2 2 0 15,-4 0 5-15,7 2-4 0,-4 1 2 16,3 3-1-16,4-3 0 0,0 1 0 0,-1 1 2 16,5-1-1-16,3-1-1 15,0 1-5-15,1 1 7 0,3-1 2 0,2-1 1 16,1 4 0-16,7 0-5 0,-2 1-7 15,0 1 6-15,4 2-5 0,3-1-1 16,-3 2-2-16,9 5 1 0,-5-5-3 0,-3 0 0 16,-1-1-2-16,1 0-3 0,-3 1 1 15,-2 0 4-15,1-1 6 0,-5-3 11 0,2 1 11 16,-3-2 24-16,-4 0 14 16,-3 2 22-16,2 0 5 0,-3-2 30 0,-3-1 21 0,-5 3 14 15,-3-1 1-15,2-1 1 16,-12 2-12-16,5-5-7 0,0-1-7 0,3 0-11 0,2-4-9 15,0 2-10-15,2-2-5 16,1-2-10-16,1-1-8 0,-1 1-9 0,14-2-8 16,-18 2-7-16,18-2-7 0,-18 0-7 15,18 0-17-15,-14 0-24 0,14 0-28 0,0 0-42 16,-20 0-43-16,20 0-46 0,0 0-64 16,0 0-88-16,-15-2-115 0,15 2-132 15,-6-2-179-15,6 2-58 0,0 0 91 0,0 0-664 16,0 0-811-16</inkml:trace>
  <inkml:trace contextRef="#ctx0" brushRef="#br0" timeOffset="35675.33">26088 11905 3493 0,'0'0'-143'0,"-7"-5"39"0,7 5 40 0,-10-2 40 15,10 2 31-15,-7-2 27 0,7 2 19 0,0 0 7 0,0 0 8 0,-16-3 7 16,16 3 2-16,0 0 5 0,0 0 6 0,0 0 1 16,0 0-3-16,0 0 0 0,0 0-9 15,0 0-12-15,0 0-4 0,20-11-5 16,-20 11-6-16,0 0-10 0,16-2-2 0,-16 2-5 16,0 0 2-16,0 0 1 0,20 7 11 15,-17-1 7-15,-3-6 2 0,2 17 22 0,-2-5 8 16,-2 5 8-16,-1 6 9 15,-3-2-1-15,-4 10-4 0,1 1-5 0,0-2-6 0,-2-1-8 16,2 0-5-16,-2-1-13 16,4-8-2-16,-2-1-8 0,4-2-3 0,-1-2-3 15,3-1-7-15,-1-5-4 0,-3 1-2 16,6 0-6-16,-3-3-23 0,2 1-29 0,-2-2-39 16,2 0-46-16,2-6-83 0,-1 7-113 15,1-7-131-15,0 0-189 0,0 0-32 0,0 0 83 16,0 0-410-16,0 0-463 0</inkml:trace>
  <inkml:trace contextRef="#ctx0" brushRef="#br0" timeOffset="35875.21">25942 12266 2838 0,'-16'-2'132'0,"16"2"40"16,-9-4 37-16,9 4 50 0,0 0 34 0,0 0 17 15,0 0 8-15,-5-8-22 0,5 8-28 16,0 0-21-16,0 0-27 0,22-5-18 0,-10 1-24 15,-1 0-21-15,3 2-3 0,0-2-46 16,-1 0-49-16,5-2-44 0,-2 4-51 0,-3-3-53 16,-1 4-74-16,2 0-74 0,-3-3-96 15,2 0-103-15,-4 2-142 0,-4-1-114 16,-5 3 76-16,9-3-491 0,-9 3-577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842.91333" units="1/cm"/>
          <inkml:channelProperty channel="Y" name="resolution" value="2949.3249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7T03:42:54.5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26213 6810 3568 0,'2'-3'455'16,"-2"3"-199"-16,0 0-93 0,0 0 37 15,0 0 33-15,0 0 22 0,7 29 1 16,-2-9-13-16,-4 13 16 0,5 3-20 0,-2 6-8 16,-1-2-11-16,5 2-12 0,0-5-17 15,-1 1-16-15,1-3-16 0,1-1-14 0,-1-3-14 16,0-8-15-16,-3-2-11 0,1-6-11 15,-2 1-7-15,-3-1-16 0,4-4-24 0,-1-1-59 16,-4-2-64-16,2 3-82 16,-1-4-80-16,-1 0-125 0,0-7-113 0,-1 6-106 15,1-6-175-15,0 0-25 0,0 0 84 16,9-22-651-16,4 6-803 0</inkml:trace>
  <inkml:trace contextRef="#ctx0" brushRef="#br0" timeOffset="358.27">26731 6809 3983 0,'0'-14'80'0,"-2"4"33"16,0 3 25-16,2 7 29 0,0-11 19 16,0 11 25-16,0 0 29 0,0 0 41 15,0 0-2-15,-28 14-2 0,14 2-7 0,-7 4-9 16,2 8 9-16,-6 6-12 0,5-7-25 16,0 3-25-16,7 2-31 0,1-1-18 15,11-6-15-15,1-4-15 0,3 0-9 0,7-2-113 16,9 2-7-16,6-1 0 0,3-5 0 15,3 0 0-15,5-6 0 0,-4 3 0 16,2-3 0-16,1 0 0 0,-9-2 0 0,-4-2 0 16,-8 1 0-16,0-1 0 0,-1 2 0 15,-1 2 0-15,-4-3 0 0,-5 3 0 0,-1 0 0 16,-4 0 0-16,-1-1 0 0,-7 3 0 16,-2 2 0-16,-4-3 0 0,-4 1 0 15,-8 1 0-15,-5-1 0 0,1-2 0 0,-4-4 0 16,-4 1 0-16,8-5 0 0,2-1 0 15,-17-1 0-15,8-5-469 0,-6 0-402 16,9-3-54-16,4-5 90 0,5 0-896 0,11 1-1165 16</inkml:trace>
  <inkml:trace contextRef="#ctx0" brushRef="#br0" timeOffset="717.38">26213 6565 4683 0,'-42'0'-97'0,"-15"10"43"16,-6 11 58-16,-19 14 48 0,-1 11 53 0,0 9 56 16,7 10 48-16,-2 10 44 0,8 11 6 15,2 3 10-15,20 0 8 0,10 8 7 0,13 2 5 16,15-3-1-16,18-21-13 0,19 18-11 16,18-8-20-16,20-12-19 0,19-7-24 0,11-11-201 15,7-12 0-15,15-14 0 0,3-15 0 16,-2-5 0-16,-1-13 0 0,-8-6 0 0,-1-11 0 15,-8-8 0-15,-5-8 0 0,-1-10-76 16,-10-10-45-16,-8-2 9 0,-2-7 21 16,-11 0 51-16,-12-12 44 0,-7 4 37 0,-8-8 25 15,-11 0 13-15,-14 12 8 0,-5-11-2 16,-17-20-7-16,-12-2-78 0,-15 1 0 16,-18 0 0-16,-16 7 0 0,-12 12 0 0,-9 16 0 15,-9 19 0-15,-11 15 0 0,-4 18 0 16,-1 17 0-16,-1 13 0 0,-1 14-147 0,5 10-130 15,11 9-122-15,11 4-142 0,10 0-229 16,9 0-81-16,25-14 84 0,9 2-743 16,5-4-955-16</inkml:trace>
  <inkml:trace contextRef="#ctx0" brushRef="#br0" timeOffset="10515.08">27171 8314 1448 0,'-4'-8'240'0,"4"8"-1"0,-4-7-25 0,4 7-24 16,-3-7-25-16,3 7-11 0,0-7 2 16,0 7-21-16,-4-7 4 0,4 7-10 0,0-8-9 15,0 8 2-15,0 0-11 0,0-9-11 16,0 9-9-16,0 0-3 0,0-7-8 0,0 7-7 16,0 0-2-16,0 0-7 15,0 0 0-15,0 0 22 0,0 0 30 0,0 0 2 16,7 21 15-16,-3-3 3 0,-2 7 12 0,0 14 10 15,-4 7-4-15,-2 12-2 0,0 0-8 16,-1-2-10-16,-1-2-11 0,6-9-5 16,-1-4-8-16,-2-2-7 0,6-9-3 0,-2 5-4 15,5-9-9-15,-1-3-5 0,1-4-4 16,1-2 11-16,5-2 9 0,1-1-7 0,5-5-10 16,-2-2-12-16,9-4-7 0,2-5 5 15,4 1-12-15,7-3-6 0,-1-3 7 16,2 1-17-16,-3-1-6 0,-7 0 1 0,-4 2-11 15,-9-1 2-15,2 3-2 0,-3-1 0 16,-1 3-2-16,-5-3-3 0,-2 3-2 16,3-1-18-16,-10 2-40 0,13-5-44 0,-7 3-69 15,-6 2-78-15,7-3-95 0,-7 3-101 16,0 0-130-16,0-10-245 0,0 10 56 16,-7-12 76-16,3-1-513 0,2 1-649 0</inkml:trace>
  <inkml:trace contextRef="#ctx0" brushRef="#br0" timeOffset="10965.59">27739 8197 3025 0,'-7'-9'-74'15,"2"-4"50"-15,1 5 37 0,-1 0 43 16,-1 2 35-16,1-1 20 0,-4 3 11 0,2-2-1 16,7 6-7-16,-19-2 1 0,19 2-4 15,-26 11-4-15,4-3-6 0,3 2 2 16,0 2-6-16,2-1-7 0,4 0-10 0,1 0-9 16,3 1-10-16,3 0-1 0,4-2-9 15,0 1-8-15,2-1 2 0,6 1-5 16,-1 0-4-16,3 1 1 0,4-2-7 15,-1 1 1-15,3 2-6 0,1-1-4 0,0 1 0 16,-2-2-1-16,2 3-3 0,-3-2 2 16,-3-2 5-16,3 2 28 0,-6 0 24 0,-1-1 21 15,-5 1 9-15,0-1 7 0,-1 2 2 16,-5 1-6-16,-2-1-8 0,-3 1-12 0,0-1-2 16,-3-1-11-16,1-1-8 0,-1-2-6 15,1-1-3-15,-1-1-11 0,1-2-19 0,2-2-37 16,-1 1-39-16,1-1-56 0,0 1-60 15,-1-1-97-15,3-1-101 0,9-2-125 16,-16 0-214-16,16 0 30 0,0 0 70 16,-6-7-386-16,8-2-464 0</inkml:trace>
  <inkml:trace contextRef="#ctx0" brushRef="#br0" timeOffset="11314.03">27796 8083 2688 0,'-8'-7'-23'0,"4"0"40"0,-1 2 22 16,3 1-2-16,2 4-1 0,0 0 12 15,0 0 35-15,0 0 31 0,0 0 22 0,-8 19 9 16,8-9 11-16,2 2 18 16,-2 2 0-16,0 2 4 0,0-2-2 0,2 2-4 15,-2 0-1-15,0-3-8 0,0 3-7 16,0-2-13-16,-2-2-14 0,2 2-12 0,0-3-9 15,-2 2-13-15,2-1-10 0,0-4-8 16,-2 1-7-16,2-1-10 0,0 1-4 16,0-1-6-16,0-8-18 0,-1 9-9 0,1-9-22 15,-3 7-19-15,3-7-11 0,-2 3-7 16,2-3-11-16,0 0-14 0,0 0-17 16,0 0-15-16,0 0-18 0,0 0-19 15,0 0-39-15,0 0-44 0,0 0-54 0,-24-6-59 16,24 6-63-16,-5-8-98 0,5 8-103 15,3-9 47-15,-3 9-239 0,6-13-271 0</inkml:trace>
  <inkml:trace contextRef="#ctx0" brushRef="#br0" timeOffset="11999.16">27355 8333 2137 0,'2'-7'8'0,"0"-1"33"0,0 1 34 0,3 2 31 16,-5 5 26-16,1-13 25 0,-1 13 14 15,4-8 5-15,-4 8-18 0,4-7-10 16,-4 7 19-16,0 0 11 0,0 0 14 0,0 0 4 16,25 22 5-16,-18-8 5 0,2 3 0 15,2 2-4-15,0 10-4 0,0 0 0 16,1 1-7-16,-1 1-3 0,-2-4 1 0,-1 2-18 16,2-8-10-16,-7-3 0 0,3-2-19 15,-1-1-8-15,0 1-10 0,-3-2-9 0,0-4-14 16,0 2-8-16,-1-3-8 0,-1-1-9 15,2-1-10-15,-2-1-6 0,0-6-7 0,4 13-29 16,-4-13-44-16,0 8-52 16,0-8-78-16,0 3-75 0,0-3-96 0,0 0-90 15,0 0-107-15,0 0-152 0,0 0-92 16,0 0 83-16,4-29-532 0,-1 19-673 0</inkml:trace>
  <inkml:trace contextRef="#ctx0" brushRef="#br0" timeOffset="12357.08">27752 8101 3149 0,'-2'-9'-88'15,"2"-2"44"-15,0 2 43 0,0 2 37 16,0 0 40-16,0 7 20 0,0-6 4 0,0 6-3 15,0 0-1-15,0 0 25 0,0 0 31 16,0 0 26-16,0 0 18 0,11 31 18 0,-6-10 12 16,2 14 10-16,-3 5 19 0,3 0 17 15,-1 0-2-15,-3 3-7 0,8 9-6 0,-6-10-20 16,2 0-13-16,-3-3-19 0,3-1-17 16,-4-4-18-16,3 0-12 0,-4-6-16 0,0-6-17 15,-1-1-11-15,-1-3-12 16,0 2-19-16,2-4-59 0,0-2-75 0,-2-2-79 15,0-1-74-15,0-3-62 0,0-1-110 16,2-2-101-16,-2-5-80 0,0 0-114 0,0 0-91 16,10-22 68-16,-3 3-578 0,5-9-733 15</inkml:trace>
  <inkml:trace contextRef="#ctx0" brushRef="#br0" timeOffset="12593.97">27976 8463 3274 0,'7'-12'-88'0,"-4"3"49"15,3-1 39-15,-1 2 35 0,-1 3 48 0,2-2 32 16,-6 7 19-16,12-8 9 0,-5 5 13 15,-7 3 9-15,18-1 0 0,-18 1 10 0,20 4 13 16,-13 4 17-16,5 2 16 0,-2 2 14 16,-7 2 23-16,1 1 10 0,-1 1 5 15,-3-1 3-15,0 1-11 0,-3-2-7 16,1-1-15-16,0-3-17 0,2-1-14 0,0-1-22 16,0-8-14-16,9 11-14 0,0-10-17 15,-9-1-73-15,29-6-72 0,-9-3 0 16,8-5 0-16,3-3 0 0,-4 0 0 0,0-3-218 15,-1 1-129-15,-1-4-110 0,2 3-108 16,-7-3-125-16,-2 2-153 0,-5 1 79 0,-5 5-701 16,-2 3-913-16</inkml:trace>
  <inkml:trace contextRef="#ctx0" brushRef="#br0" timeOffset="13273.93">28439 7699 3729 0,'-5'-6'-162'0,"5"6"52"0,0 0 45 15,0 0 38-15,-6-5 32 0,6 5 33 16,0 0 27-16,0 0 12 0,0 0 11 0,0 0 8 16,0 0 6-16,0 0 5 0,0 0 16 15,0 0 5-15,0 0-4 0,0 0 1 16,0 0-2-16,0 0-1 0,0 0 3 0,0 0 7 15,0 0 10-15,23 14 12 0,-16-1 9 16,3 7 22-16,2 9 16 0,2 3-3 0,6 10 3 16,-2 6 5-16,7 6-13 15,0 3-12-15,2 0-13 0,0 1-21 0,-2-1-11 16,1 0-13-16,-3-1-9 0,2-1-14 16,-2-4 3-16,-3-1 7 0,0-6-2 0,-8-11-1 15,2-1 9-15,-3-4-26 0,0-6-90 16,-4-5 0-16,-2-3 0 0,1-2 0 0,0-2 0 15,-5-3 0-15,4 0 0 0,-1 0 0 16,-2-1 0-16,-2-6 0 0,1 11 0 0,-1-11 0 16,2 12 0-16,-5-5 0 0,-8 3 0 15,-2 4 0-15,-10 5 0 0,-3 0 0 0,-5 0 0 16,-1-1 0-16,-1 0 0 16,5-3 0-16,2 2 0 0,-1-4 0 0,10-4 0 15,2-2 0-15,3 0 0 0,3-2 0 16,-1 0 0-16,4-1 0 0,6-4 0 0,-11 7 0 15,5-4 0-15,6-3 0 0,-9 3 0 16,9-3 0-16,0 0 0 0,-8 2 0 0,8-2 0 16,0 0 0-16,-2-14-301 0,2 14-587 15,10-22-65-15,-3 3 102 0,4 2-917 0,2-10-1198 16</inkml:trace>
  <inkml:trace contextRef="#ctx0" brushRef="#br0" timeOffset="13555.04">29131 8074 5178 0,'0'0'35'0,"0"0"27"15,0 0 37-15,0 0 45 0,-2-12 30 16,2 12 22-16,13-13-13 0,-1 2-18 16,3-1-12-16,2 0-19 0,2 0-14 15,0 3-14-15,10-4-40 0,-6 1-74 0,-4 5-77 16,0 0-95-16,-2 0-114 0,-2 4-118 16,-2-1-125-16,3 3-179 0,-5 1 0 0,-11 0 77 15,18 3-459-15,-15 4-568 0</inkml:trace>
  <inkml:trace contextRef="#ctx0" brushRef="#br0" timeOffset="13762.96">29140 8304 3175 0,'-13'10'100'16,"6"-3"23"-16,-1-1 18 0,2 0 35 0,1-1 32 0,5-5 48 16,-4 7 50-16,4-7 42 15,0 0-1-15,16 5-19 0,-16-5-31 0,31-3-30 16,-8-1-25-16,2-1-26 0,7-2-20 15,2 0-18-15,-1-3-26 0,-5 3-48 0,-6-1-50 16,-2 1-40-16,-4 2-36 0,-2 0-36 16,0-1-30-16,-3 4-42 0,-1-2-61 0,-2 2-95 15,-2-2-106-15,-6 4-114 16,5-7-191-16,-5 7-40 0,4-4 75 0,-4 4-515 16,0 0-641-16</inkml:trace>
  <inkml:trace contextRef="#ctx0" brushRef="#br0" timeOffset="14360.04">29967 7728 3306 0,'-15'1'25'0,"1"3"46"0,5-2 43 0,9-2 41 16,-16 1 43-16,16-1 30 0,0 0 15 15,-16 2-3-15,16-2-10 0,0 0-19 16,0 0-11-16,0 0-15 0,0 0-21 0,36-17-12 15,-13 10-14-15,1 0-17 0,1 4-13 16,0 0-12-16,-2 1-13 0,-5 4-2 0,2-1 24 16,-1 6 34-16,-4 1 31 0,1 6 22 15,-5 2 4-15,-2 1 8 0,3 11 2 0,-6-5 0 16,-5 0-9-16,3 0-12 16,0 1-143-16,-2 2-42 0,0-2 0 0,-1 4 0 15,1-5 0-15,1 2 0 0,-1-1 0 16,0-2 0-16,0-2 0 0,-1-2 0 0,-1-1 0 15,2-5 0-15,0 2 0 0,0-2 0 16,0-4-84-16,0 1-525 0,-1-6-187 16,-1-3-127-16,10 2 90 0,-10-2-849 0,0 0-1118 15</inkml:trace>
  <inkml:trace contextRef="#ctx0" brushRef="#br0" timeOffset="14555.74">30089 8156 4947 0,'-21'2'72'0,"4"-2"60"0,1 1 53 15,5 1 72-15,11-2 36 0,-14 0 21 16,14 0-1-16,0 0-18 0,0 0-28 16,0 0-30-16,0 0-19 0,0 0-21 0,45-29-23 15,-11 16-56-15,2-5-85 0,-2 2-100 16,12-5-124-16,-4 0-115 0,1-3-149 16,-11 4-153-16,4-5-207 0,-8 2-6 0,-4-3 86 15,1 2-644-15,-5-3-832 0</inkml:trace>
  <inkml:trace contextRef="#ctx0" brushRef="#br0" timeOffset="14889.38">29800 7482 3741 0,'-50'33'-46'0,"8"3"67"0,-4 5 57 0,-7 18 51 16,4 7 50-16,6 3 34 0,7 4 12 15,16-8 14-15,4 1-5 0,12 1 4 0,12-2-4 16,13-1-13-16,19 7-16 0,13-4-4 16,16-12-23-16,7-7-12 0,8-12-15 15,7-6-17-15,-14-13-26 0,-3-8-37 16,2-8-16-16,-2-8-7 0,-4-9-7 0,2-4-6 0,-10-6 3 16,14-11-6-16,-24 2 2 15,-5-2 1-15,-6-6-10 0,-9-5 5 0,-10-6 3 16,-6-1-6-16,-11-6 5 0,-7-1-5 15,-9-8-4-15,-14-18-4 0,-11 3-9 0,-15 0-5 16,-12 5 0-16,-11 8-5 0,-12 14-8 16,-5 13-26-16,-8 16-46 0,-3 17-59 15,12 18-76-15,-18 10-108 0,6 15-124 0,7 7-154 16,7 8-221-16,11 4 87 0,13 3 81 16,6 2-508-16,22-5-628 0</inkml:trace>
  <inkml:trace contextRef="#ctx0" brushRef="#br0" timeOffset="22873.66">27158 8801 3052 0,'-9'16'267'0,"2"-6"-107"0,3-2-60 0,8-3 14 15,4-1 17-15,7-4 16 0,21-5 2 16,21-10-9-16,12-8-8 0,26-11-12 0,10-9-13 16,12-7-14-16,2-3-7 0,1-4-27 15,2-1-40-15,-2-2-42 0,-9-3-34 0,-14 0-8 16,-11-3 4-16,-16 6 4 0,-15 0 10 16,-19 12 6-16,-11 0 0 0,-8 3 10 15,-12 11 9-15,-5 7 11 0,-7 8 16 16,-4 3 12-16,-10 8 20 0,-8 8 14 15,-25 14 18-15,-14 8 8 0,-25 17 12 0,-10 11 12 16,-6 8 11-16,1 4 17 0,9-4 15 16,8-3 13-16,14-9 5 0,28-13-12 0,13-5-5 15,17-5 23-15,15-5 1 0,15-3-10 16,25-3-12-16,34-2-20 0,16-13-8 0,43-9-14 16,9-10-40-16,13-8-50 0,47-14-44 15,-5-7-44-15,-12-2-39 0,-46 8-21 0,-6-3-10 16,-5 0 3-16,-11-1 1 0,-15 2 10 15,-12 2 12-15,-19 0 15 0,-26 13 9 16,-14 8 6-16,-13 4 16 0,-10 6 18 16,-13 7 26-16,-9 3 32 0,-25 11 25 0,-21 12 19 15,-31 19 9-15,-19 13 9 0,-49 28 10 16,2 9 21-16,-1 0 19 0,10-1 24 0,43-22 25 16,15-4 5-16,20-4-14 0,15-5-15 15,33-13-8-15,14-5-10 0,25-3-7 0,23-2-14 16,25-8-8-16,23-14-10 0,46-12-8 15,17-14-49-15,9-12-66 0,46-23-61 0,-8 0-46 16,-11-8-26-16,-14-3-17 0,-53 10 7 16,-10-7 23-16,-18-1 17 0,-13-6 15 15,-17-1 18-15,-21-4 23 0,-19 12 20 0,-14-3 26 16,-18-2 17-16,-20-8 24 0,-15 10 17 16,-19 12 9-16,-13 13 10 0,-24 19 8 15,-14 23 14-15,-15 21 4 0,-59 27 9 16,-2 20 24-16,5 12 17 0,17 12 8 0,23 13 2 15,51-30-10-15,19 3-16 0,20-1-6 16,28-3-6-16,27-14-1 0,19-6-13 0,27-8-5 16,31 0-3-16,31-17-5 0,22-16-12 15,22-6-11-15,9-19-62 0,50-23-74 0,-14-8-78 16,-47 5-55-16,-13-7-17 0,-16-3 22 16,-17-4 31-16,-19-2 43 0,-15-1 38 0,-27 7 28 15,-13-2 25-15,-12 0 18 16,-15 8 12-16,-13-13 11 0,-14 6 7 0,-13 4 4 0,-26-2 2 15,-10 12-1-15,-13 11 2 16,6 13 3-16,-4 8-1 0,-24 8-18 0,0 10-49 16,2 5-78-16,10 9-133 0,8 3-147 15,14 11-233-15,14-1 4 0,24-4 77 0,7 1-406 16,7 2-464-16</inkml:trace>
  <inkml:trace contextRef="#ctx0" brushRef="#br0" timeOffset="26279.32">25868 7189 2729 0,'-29'17'6'0,"-8"8"22"0,-1 11 12 0,-1 5-8 0,3 8-1 15,5 1-6-15,6 0 5 0,7-1 6 16,6-10 7-16,8-5 10 0,10 0 14 0,10-7 17 15,12-4 17-15,19-8 3 16,16-8-7-16,8-14-8 0,24-14-7 0,8-11-14 16,2-13 1-16,1-10-12 0,-7-2-7 15,-5-7-3-15,-10-7-4 0,-14-3-7 0,-15-1-2 16,-13 0 2-16,-19 11-12 0,-11-1-2 16,-12 2-1-16,-12 3-4 0,-13 6-6 0,-9 12-1 15,-13 9-4-15,-11 18-1 0,-12 13 2 16,-6 16 0-16,-31 17 1 0,-2 16 3 0,-2 15 3 15,5 9 11-15,13 7 3 0,14 1-4 16,18-1 2-16,20-2 1 0,22-15 4 16,17-1 7-16,17-4-3 0,21-6 13 15,33 1 2-15,17-9 1 0,19-13-3 0,16-14-3 16,13-8-3-16,3-14-6 0,-2-12-1 0,-3-8-9 16,-14-6 0-16,-12-8 0 0,-13-4-4 15,-18-4-1-15,-16-5-1 0,-24 8-6 16,-15-4 1-16,-14 9-5 0,-14-13 0 15,-21 4-3-15,-32-9-1 0,-25 8-3 0,-22 8 1 16,-17 7-2-16,-8 12 0 0,-7 10 1 16,-2 11-3-16,-1 12 1 0,8 5-1 0,13 6-3 15,13 7-39-15,16 8-60 0,19 6-72 16,28-5-74-16,17 0-79 0,18-5-114 0,16-6-189 16,15 0 65-16,21-1-304 0,15-2-353 15</inkml:trace>
  <inkml:trace contextRef="#ctx0" brushRef="#br0" timeOffset="30166.48">28482 9736 1590 0,'-2'-16'630'0,"-2"3"-174"0,-1-1-87 16,4 5-67-16,-1 1-25 0,0 1-8 15,-2 0-6-15,2 0-25 0,2 7-14 16,-3-11-22-16,3 11-22 0,0 0-6 0,0 0 39 16,0 0 33-16,-2 30 13 0,4-4 25 15,1 18 3-15,5 18-13 0,2 10-5 16,-1 24-11-16,0 4-7 0,3 1-25 0,-2 2-18 16,1-6-17-16,-1-19-140 0,-5-7-51 15,1-4 0-15,-1-3 0 0,1-8 0 16,2-5 0-16,-8-11 0 0,4-2 0 0,-2-13 0 15,-2-2 0-15,0-6 0 0,2-5 0 16,-2 0 0-16,0 0 0 0,0-4 0 0,0 1 0 16,0-2 0-16,0-7 0 0,0 0 0 15,-2 9 0-15,2-9 0 0,0 0 0 0,0 0 0 16,0 0 0-16,5-25 0 0,-5 15-202 16,0-5-846-16,0-2 103 0,0-4 99 15,0-4-905-15,0-11-1184 0</inkml:trace>
  <inkml:trace contextRef="#ctx0" brushRef="#br0" timeOffset="30501.23">28381 9698 5097 0,'-18'-4'-32'0,"5"0"28"15,1 3 50-15,1-1 80 0,11 2 74 16,-14-3 63-16,14 3 12 0,-7-5-15 0,7 0-26 16,0 5-27-16,16-19-23 0,16 1-17 15,15-7-15-15,10 1-17 0,8 0-14 0,3 2-15 16,2 5-11-16,-6 2-12 0,-3 2-7 16,-5 1-29-16,-16 5-29 0,-14 1-36 0,-3 2-29 15,-6 3-4-15,-6 1 7 0,-2 1-2 16,-9-1-5-16,1 8-29 0,-4-1-34 15,-4 2-42-15,-2 4-55 0,-4 0-82 16,-1-1-114-16,-2 0-127 0,2-4-213 0,3 2-16 16,-1-2 80-16,6-1-545 0,0-4-691 15</inkml:trace>
  <inkml:trace contextRef="#ctx0" brushRef="#br0" timeOffset="34173.04">28860 9906 3241 0,'0'0'-59'0,"0"0"40"0,0 0 53 16,0 0 67-16,0 0 61 15,-9-4 60-15,9 4 20 0,0 0 10 0,-4-9-8 16,4 9-2-16,-3-8-1 0,3 8 22 0,-2-9-3 15,2 9-9-15,0-12-7 0,0 12-7 16,-3-8-15-16,3 8-18 0,-2-9-22 16,2 9-19-16,0 0-19 0,0-8-23 15,0 8-14-15,0 0-12 0,0 0-2 0,0 0 3 16,0 0-4-16,0 0 9 0,10 37 9 16,-6-20 5-16,2 5-2 0,-3 3-38 0,5 8-75 15,-5-1 0-15,4 0 0 0,-2-4 0 16,1-4 0-16,-4-2 0 0,1 0 0 0,-1-4 0 15,2-1 0-15,-2-4 0 0,1-1 0 16,-1-1 0-16,-1-3 0 0,-1 1 0 0,0-2 0 16,2 0 0-16,0-2 0 0,-2-5 0 15,0 0 0-15,0 10 0 0,0-10 0 0,0 0 0 16,0 0 0-16,0 0 0 0,0 0 0 16,0 0 0-16,0 0-567 0,-10-19-170 15,10 11-204-15,0 1 84 0,3-3 100 16,0-3-716-16,7-2-922 0</inkml:trace>
  <inkml:trace contextRef="#ctx0" brushRef="#br0" timeOffset="34818.87">29377 9812 3806 0,'2'-7'-73'0,"-2"7"59"0,0-10 46 0,0 10 43 15,0-8 34-15,0 8 40 0,1-8 26 16,-1 8 30-16,0-9 6 0,0 9 12 16,0 0 17-16,2-10 22 0,-2 10 3 0,0 0-16 15,-2-9-13-15,2 9-13 0,0 0-28 16,-17-4-17-16,17 4-11 0,-32 6-16 0,9-3-14 16,-2 4-12-16,0-2-12 0,2 1-8 15,-9 2-13-15,5 0-7 0,7-3-9 0,-1 3-9 16,-1-1-6-16,6-3-3 15,0 0-10-15,1 1-6 0,0 0-2 0,4-1-2 16,0-1-6-16,0 1-24 0,11-4-8 16,-14 5 0-16,8-2 0 0,6-3 0 15,-12 3 0-15,12-3 0 0,-9 4 0 0,9-4 0 16,0 0 0-16,-11 3 0 0,11-3 0 16,0 0 0-16,-11 4 0 0,11-4 0 0,0 0 0 15,0 0 0-15,-7 7 0 0,7-7 0 16,-5 8 0-16,3 1 0 0,0-1 0 0,0 3 0 15,2 0 0-15,2 3 0 0,2 4 0 16,5 2 0-16,8 3 0 0,7 4 0 0,7-5 0 16,8 0 0-16,2-1 0 0,5-2 0 15,-10-3 0-15,0-3 0 0,-1-1 0 0,-5 2 0 16,-5-4 0-16,-6-3 0 16,-6 1 0-16,0-1 0 0,-2-2 0 0,-2 2 0 0,0-1 0 15,-4 0 0-15,-3 1 0 16,3 0 0-16,-5-7 0 0,-8 17 0 0,-2-7 0 15,1 0 0-15,-7 3 0 0,0-2 0 16,-9 7 0-16,-2-4 0 0,4-4 0 0,5 0 0 16,2-5 0-16,3 2 0 0,1-2 0 15,3-1 0-15,-1-1 0 0,10-3 0 16,-15 5 0-16,7-5 0 0,8 0 0 0,-13 4 0 16,13-4 0-16,-13 0 0 0,13 0 0 15,-12 0 0-15,12 0 0 0,0 0 0 0,-8 3-608 16,8-3-388-16,0 0 81 15,0 0 104-15,7 14-842 0,-7-14-1091 0</inkml:trace>
  <inkml:trace contextRef="#ctx0" brushRef="#br0" timeOffset="35169.44">28900 10619 4807 0,'-18'0'-6'0,"2"0"46"0,7 0 62 16,9 0 65-16,-18-2 50 0,18 2 47 16,0 0 11-16,-15-4-15 0,15 4-15 0,0 0-4 15,0 0-3-15,36-19-14 0,0 8-22 16,18-5-17-16,1 3-23 0,1-1-10 0,-2 2-23 15,-2 2-12-15,-12 0-15 0,0 6-34 16,-5-3-68-16,-7 3 0 0,-6 1 0 0,-4 0 0 16,-5 1 0-16,1 0 0 0,-3 0 0 15,-11 2-11-15,17-3-113 0,-9 1-39 0,-8 2-41 16,9 0-65-16,-9 0-97 16,0 0-116-16,0 0-145 0,0 0-197 0,0 0 60 15,0 0 86-15,-6 14-573 0,1-7-713 16</inkml:trace>
  <inkml:trace contextRef="#ctx0" brushRef="#br0" timeOffset="35593.61">29027 10912 3668 0,'-11'-5'134'16,"6"-1"44"-16,-1 1 14 0,6 5 18 0,-3-13 34 15,5 6 28-15,-2 7 0 0,7-18-23 16,2 9-29-16,1 0-18 0,9 0-26 0,-3 3-12 16,0 0-21-16,2 3-18 0,-4 3-15 15,2 0-12-15,-1 2-8 0,-3 3-9 0,-1 1 7 16,-4 3-24-16,0 3-2 0,-7 0-4 15,-3 4 20-15,-1-1 15 0,-5 4 23 0,0-2 20 16,1 0 29-16,0-3 13 16,3 0 8-16,-3-4-47 0,5 0-139 0,1-1 0 15,-3-2 0-15,3 0 0 0,2-7 0 16,5 9 0-16,0-4 0 0,8-1 0 0,1-2 0 16,3-2 0-16,0-2 0 0,6 0 0 15,2-1 0-15,-1-2 0 0,0 0 0 0,1 2 0 16,-5-3 0-16,-3 3 0 0,-4 1 0 15,-1-1-28-15,-2 1-509 0,-1-2-79 16,-9 4-125-16,10-4-134 0,-10 4 91 0,4-6-784 16,-4 6-1010-16</inkml:trace>
  <inkml:trace contextRef="#ctx0" brushRef="#br0" timeOffset="36593.67">29295 9506 3935 0,'0'0'-130'0,"0"0"35"0,-6-5 19 16,6 5 8-16,0 0 16 0,0-7 15 16,0 7 22-16,16-11 8 0,-3 4 3 0,6-1 4 15,1 0-2-15,11-5-2 0,3 2 4 16,3-1 1-16,-7 1 1 0,3-1-6 0,-9 4 4 15,-7 1-2-15,-2 2 4 0,-1 2-2 16,-7-1 4-16,4 1 1 0,-2 1 13 0,-9 2 19 16,0 0 19-16,0 0 16 0,0 0 9 15,0 0 9-15,15 6 11 0,-15-6 6 16,0 11 11-16,0-4 2 0,0 5 13 16,1 1 17-16,1 7 20 0,7 9 2 15,0 5 17-15,2 4 8 0,5 10 2 0,2 3 18 16,0 5-27-16,1 1 2 0,-1 4-12 15,6 5-8-15,-5 3-9 0,-4-3-10 0,1 4-12 16,-4 1-11-16,-2-1 0 0,-2-1 9 16,-2-4 4-16,-5-3 6 0,5-2 3 0,-4-14 4 15,-2-1 8-15,3-1-7 0,-3-4-157 16,4-1 0-16,0-5 0 0,-1-4 0 0,0-7 0 16,3 0 0-16,-1-1 0 15,-1 2 0-15,2-3 0 0,-1-2 0 0,2-4 0 0,-4 3 0 16,3-5 0-16,-1 0 0 15,-1-2 0-15,0 1 0 0,-1-4 0 0,0-1 0 16,1 0 0-16,-2 0 0 0,-2-7 0 16,4 9 0-16,-3-4 0 0,-1-5 0 0,4 10 0 15,-4-10 0-15,0 0 0 0,4 6 0 16,-4-6 0-16,0 0 0 0,3 8 0 16,-3-8 0-16,0 0 0 0,2 7 0 0,-2-7 0 15,0 0 0-15,0 0 0 0,0 0 0 0,4 7 0 16,-4-7 0-16,0 0 0 0,0 0 0 15,0 0 0-15,0 0 0 0,3 8 0 16,-3-8 0-16,0 0 0 0,0 0 0 16,0 0 0-16,0 0 0 0,0 0 0 0,0 0 0 15,0 0 0-15,0 0 0 0,0 0 0 16,0 0 0-16,0 0 0 0,0 0 0 0,0 0 0 16,0 0 0-16,0 0 0 0,0 0 0 15,0 0 0-15,0 0 0 0,0 0 0 16,0 0 0-16,0 0-180 0,-12-19-868 0,12 19 106 15,-6-7-1106-15,6 7-1461 0</inkml:trace>
  <inkml:trace contextRef="#ctx0" brushRef="#br0" timeOffset="36936.65">30295 10176 5968 0,'-12'-1'14'0,"12"1"61"16,0 0 84-16,-17-4 80 0,17 4 47 0,-3-7 4 15,3 7-10-15,7-13-19 0,0 2-19 16,9-1-32-16,1-1-43 0,8-5-167 0,2 3 0 16,1 5 0-16,-3 1 0 0,7-6 0 15,-8 11 0-15,1 3-232 0,-3 2-281 0,-6 1-158 16,4 3-207-16,-3 4 28 15,-4 3 92-15,-4 5-701 0,-2 2-907 0</inkml:trace>
  <inkml:trace contextRef="#ctx0" brushRef="#br0" timeOffset="37160.3">30367 10461 4431 0,'-13'0'214'0,"3"1"77"15,10-1 54-15,0 0 81 0,-18-4 34 16,18 4 12-16,-2-5-25 0,2 5-29 0,0 0-43 15,14-22-63-15,2 14-312 0,1-2 0 16,11 0 0-16,-3-1 0 0,8 3 0 0,-3-1 0 16,-3 2 0-16,-4 2 0 0,-6 0 0 15,2 3 0-15,-4-1 0 0,1 1 0 16,-5 1 0-16,-2 1-535 0,1-2-129 16,-10 2-143-16,0 0-57 0,13 0 78 0,-13 0-756 15,0 0-987-15</inkml:trace>
  <inkml:trace contextRef="#ctx0" brushRef="#br0" timeOffset="38271.99">31300 9689 3867 0,'-15'-2'-128'16,"8"2"58"-16,7 0 47 0,0 0 58 0,-29 2 59 16,29-2 52-16,-21 1 44 0,21-1 32 15,-18 0 18-15,18 0 15 0,-14 0 18 0,14 0 10 16,0 0 8-16,-16 0 0 0,16 0-12 16,0 0-16-16,0 0-18 0,27-14-20 15,-6 5-23-15,11-3-17 0,1 0-15 0,1 0-21 16,-2 2-12-16,-1-1-13 0,-8 3-13 15,-4 3-11-15,-4 1-65 0,-1 1-35 0,-5 3 0 16,-9 0 0-16,17 3 0 0,-11 4 0 16,-2 3 0-16,-2 2 0 0,-4 6 0 0,-4 4 0 15,0 9 0-15,-3 5 0 16,-1 0 0-16,2 4 0 0,-1-1 0 0,1 0 0 16,5 2 0-16,-5-3 0 0,6 0 0 15,-2-4 0-15,2-7 0 0,0-5 0 0,2-4 0 16,-2-1 0-16,2-3 0 0,-1 0 0 15,1-4 0-15,0-2 0 0,0 1 0 0,0-1 0 16,0-8 0-16,0 12 0 0,0-12 0 16,0 9 0-16,0-9 0 0,-2 6 0 0,2-6 0 15,-4 6 0-15,4-6 0 0,0 0 0 16,-18-2 0-16,18 2-281 0,-18 0-764 16,6-1 100-16,12 1 100 0,-19 0-881 15,19 0-1159-15</inkml:trace>
  <inkml:trace contextRef="#ctx0" brushRef="#br0" timeOffset="40164.07">31268 9698 4360 0,'0'0'-223'0,"0"0"34"0,-9-2 34 0,9 2 33 15,0 0 41-15,0 0 40 0,0 0 26 16,-16-3 13-16,16 3 9 0,0 0 1 15,-15-3 12-15,15 3 16 0,0 0 17 16,0 0 12-16,-21 3 6 0,21-3-1 0,-13 0-1 16,13 0 0-16,-16 3 6 0,7 2 6 15,0-1 14-15,-3 1 9 0,-1 3 9 0,0-1 9 16,-3 4 6-16,1 0 11 0,0 3 1 16,0-1-6-16,1 0-3 0,-1 1 1 15,3-1-2-15,1 3 0 0,4-4 3 0,-2 2-3 16,8 1-10-16,-3-3 16 0,4 2 11 15,4-3 13-15,2 4 13 0,7 0-6 0,10 4-10 16,-1-3-7-16,7-3-17 16,3-5-15-16,3-1-11 0,0 0-12 0,-3-5-7 15,-5 1-8-15,-5-3-7 0,5-1-4 16,-4-1-1-16,0-3-10 0,-3 0-6 0,-1-5-1 16,-6 4 2-16,5-4-34 0,-7-4-19 15,-3 2 0-15,-2-3 0 0,-4-5 0 0,-4-1 0 16,-4-2 0-16,-2-7 0 0,-1 2 0 15,-2 7 0-15,-1 5 0 0,-1 2 0 16,-5 1 0-16,2 3 0 0,-6 4 0 0,5 0 0 16,0 3 0-16,-2 1 0 0,2 2 0 15,0 0-32-15,-2 5-232 0,3 1-79 0,2-3-115 16,-2 6-142-16,1-5-222 16,-1 4-5-16,5-2 85 0,1 5-654 0,1-1-847 15</inkml:trace>
  <inkml:trace contextRef="#ctx0" brushRef="#br0" timeOffset="41260.86">31307 10108 3708 0,'0'0'-85'0,"0"-11"48"0,0 11 51 15,0-14 46-15,0 14 52 0,-3-11 31 16,-1 4 12-16,2 0 11 0,2 7 0 16,-5-14 0-16,3 9-6 0,2 5-4 0,-6-8-9 15,6 8-10-15,-5-11-9 0,5 11-12 16,-10-5-6-16,10 5-6 0,-11-2 7 0,11 2 7 15,-22 5 6-15,9 1 0 0,-2 2-20 16,0 3 0-16,-1-1 3 0,0 4 7 16,0-2-1-16,-4 8 6 0,4-2 2 15,5-2-1-15,1 2-11 0,-2-1-6 0,7 1-2 16,1 0 0-16,2-1 1 0,4 2-7 16,4-1 0-16,5 9-6 0,6-4-3 0,5 1-6 15,2-1-9-15,4-4-8 0,5 1-6 16,-1-3-23-16,3 0-34 0,-3-1 0 15,1-3 0-15,-5-2 0 0,-4-3 0 0,-2-3 0 16,-3-1 0-16,-2-2 0 0,-3-2 0 16,0-2 0-16,2-2 0 0,-1-1 0 0,-1-2 0 15,-3-4 0-15,2-3 0 16,-1-2 0-16,-3-1 0 0,-2 0 0 0,2-2 0 0,-4-1 0 16,1 4 0-16,-3-1 0 15,-1 0 0-15,0-1 0 0,-2 5 0 0,2-3 0 16,-4 5 0-16,-2-7 0 0,1 5 0 15,-5-3 0-15,0 2 0 0,-1-3 0 0,-11-6 0 16,7 5 0-16,1 5 0 0,-4-3 0 16,3 2 0-16,-3 1 0 0,5 2 0 0,-1 1 0 15,1 2 0-15,0-1 0 0,3 3 0 16,-2-2 0-16,1 3 0 0,0 0 0 16,-1 0 0-16,0 0 0 0,-1-1 0 0,-1 2 0 15,-2 0 0-15,-4 0 0 0,1 3 0 16,0-2 0-16,2 1 0 0,-1 0 0 0,3 1 0 15,0-1 0-15,13 2 0 16,-24-4 0-16,13 4 0 0,11 0 0 0,-14-4 0 16,14 4 0-16,-16-1 0 0,16 1 0 15,-15-4 0-15,15 4 0 0,-17-1 0 0,17 1 0 16,-18-6 0-16,11 5 0 0,7 1 0 16,-15-5 0-16,7 2 0 0,8 3 0 0,-13-4 0 15,5 1 0-15,8 3 0 0,-10-7 0 16,10 7 0-16,-9-7 0 0,3 1 0 0,3-1 0 15,-3 1 0-15,2-4 0 0,0-1 0 16,0 1 0-16,0-4 0 0,3 1 0 16,-3-3 0-16,2-1 0 0,0 1 0 15,0 0 0-15,0 2 0 0,2-2 0 0,2 3 0 16,-2-1 0-16,4-3 0 0,-2 1 0 16,2 3 0-16,3-5 0 0,-1 2 0 0,5-4 0 15,6-2 0-15,2 1 0 0,3 2 0 16,1-1 0-16,1 5 0 0,-5 3 0 15,-1 4 0-15,-3 2 0 0,-3 1 0 0,4 1 0 16,-3 3 0-16,3 1 0 0,-1 1 0 16,2 3 0-16,-2-1 0 0,4 5 0 15,3 0 0-15,-2 0 0 0,9 3 0 0,-4-1 0 16,-4 0 0-16,-1-1 0 0,-1 1 0 16,-1-2 0-16,-5 1 0 0,1 2 0 15,-5 0 0-15,-2 0 0 0,-3 1 0 0,-2-1 0 16,-4 3 0-16,-3 2 0 0,-5 0 0 15,0 2 0-15,-8 3 0 0,0 1 0 0,-2-3 0 16,-3 1 0-16,-2 0 0 0,4-2 0 16,-3-1 0-16,2 4 0 0,3-2 0 0,4-4-604 15,5-3-412-15,3 2 106 0,1 0-1015 16,2-4-1347-16</inkml:trace>
  <inkml:trace contextRef="#ctx0" brushRef="#br0" timeOffset="43294.14">7885 10731 1972 0,'-2'-6'193'0,"2"-1"-38"0,0 7-56 16,0-7-36-16,0 7-8 0,0 0 26 15,0 0 28-15,0 0 1 0,0 0 26 16,-3 28 7-16,3-11 5 0,1 2-1 0,1 0-2 15,0 6-4-15,4-2-7 0,-1 8-6 16,0-4-9-16,0-4-6 0,-1-2-9 0,0-3-3 16,-1-1-11-16,1-2-6 0,-2-3-14 15,0 0 1-15,2-1-8 0,-2-3-7 0,0-1-2 16,0 2-15-16,-2-2-30 0,0-7-63 16,2 9-81-16,-2-9-116 0,-4 7-141 0,4-7-270 15,0 0 62-15,0 0 67 16,0 0-251-16,0 0-273 0</inkml:trace>
  <inkml:trace contextRef="#ctx0" brushRef="#br0" timeOffset="43700.75">9033 10796 2391 0,'0'-15'112'0,"4"5"8"0,-1 0-1 0,2 0 6 16,1 1 11-16,1 0 12 0,4 2-1 15,3 1-12-15,-1 1-4 0,3 5-6 0,1 0-11 16,0 3-8-16,4 5-1 0,-2 3 3 15,4 5 8-15,-5 2 12 0,-11 0 8 0,-2 1 11 16,-3 6 3-16,-4-1 7 0,-3 7 0 16,-2 2 28-16,-4-3 0 0,2-9-3 15,5-4-4-15,-1-3 0 0,1-3 4 16,0-1 12-16,0-3-6 0,4 1-8 0,0-8-12 16,5 12-15-16,4-9-14 0,2-1-15 15,6-2-15-15,4 2-37 0,5-4-71 0,1-1-93 16,2 1-107-16,11-3-135 0,-3 3-147 15,4-5-164-15,-3 0-185 0,-4 1 76 16,0-1-673-16,-7 1-878 0</inkml:trace>
  <inkml:trace contextRef="#ctx0" brushRef="#br0" timeOffset="44167.75">10680 10650 4089 0,'2'-13'-69'0,"-1"4"19"15,3 0 12-15,2 2 13 0,-3 0 30 16,4 3 15-16,0 1 9 0,2 1-6 0,-9 2 9 15,24 2 0-15,-12 3-2 0,4 2 0 16,-1 4-1-16,1 0-2 0,-2 1 2 16,-2 4 4-16,-4 0-1 0,-3 0 13 15,-1 0 2-15,-2 1 6 0,-4 0-1 16,0 1 2-16,0-2 10 0,-1 2 9 0,-1-4-4 16,0 4-5-16,2-1 0 0,-4-2-5 15,2 1-1-15,2 2 4 0,1-3-5 0,1 2-7 16,-4 2-1-16,4-2-8 0,2-1-3 15,0 2-2-15,-2-1-3 0,1 1-3 0,1-1-4 16,0-3-5-16,-2-3-2 16,0 1-2-16,0 2 0 0,0-3-3 0,-4 0-3 15,-3 3-21-15,0-1-38 0,-11-1-51 0,3 1-71 16,-10 2-89-16,2-4-115 0,-5 0-185 16,1-4-94-16,5 0 74 0,-1-1-350 15,-2-1-408-15</inkml:trace>
  <inkml:trace contextRef="#ctx0" brushRef="#br0" timeOffset="44748.03">11969 10802 2868 0,'4'-3'143'0,"-4"3"-15"0,0 0 21 16,0 0 43-16,0 0 25 0,0 0 16 0,0 20 12 16,0-10 6-16,0 3-10 0,2 0 4 15,-2 1-15-15,5 2-24 0,1 2 4 16,4-2-20-16,1-1-4 0,4-1-12 0,3 0-24 15,-4-6-13-15,8 2-8 0,-7-6-11 16,4-1-11-16,0-3-11 0,2-3-13 0,0-2-7 16,0-2-11-16,2-1-4 0,3-7-6 15,-5 5-4-15,-1 0-12 0,-7 4 1 16,0-3-4-16,-2 5 0 0,-1 1-21 16,-4 1-2-16,3 0-6 0,-9 2 4 0,0 0-5 15,11 11 1-15,-7-4-6 0,-2 4 7 16,3 5-1-16,-2 0-4 0,1-1 2 0,3 5-1 15,-1-1-2-15,1 0 1 0,5-2-38 16,-2 2-35-16,-1-3-48 0,1 0-60 0,1 0-79 16,0-2-110-16,-1-1-112 0,0-3-140 15,-5 1-169-15,3-2 68 0,2-1-589 0,-1 3-766 16</inkml:trace>
  <inkml:trace contextRef="#ctx0" brushRef="#br0" timeOffset="45113.49">13356 10655 3650 0,'-4'-9'-20'0,"0"4"0"15,-2 1 12-15,6 4 39 0,0 0 54 0,-30 6 42 16,13-1 26-16,-2 4 12 0,-1 1-1 15,4-1-7-15,2 6-10 0,1-2-11 16,5 3-6-16,7-3-9 0,1 3-5 0,3-3-6 16,6 5-10-16,5-1-9 0,7 5-8 15,-2 1-8-15,2-3-11 0,1 1-8 16,3-1-1-16,-3 1-8 0,-4-1-7 0,-2-2-1 16,-5-5-7-16,-1 3 0 0,-2-4-5 15,-3-1 1-15,1-1 0 0,-5-3 3 0,-2 4 12 16,-1-2 5-16,-4 0 0 0,-3-1-4 15,-3 0-5-15,-7 3-5 0,-2-2-4 0,-9 0-5 16,-6 0-54-16,-4 0-81 0,1-1-134 16,3-1-174-16,-2-2-246 0,10 0-72 15,5-1 69-15,2-1-529 0,4 3-659 16</inkml:trace>
  <inkml:trace contextRef="#ctx0" brushRef="#br0" timeOffset="45685.11">14429 10667 3365 0,'0'0'36'0,"0"0"14"0,0 0 34 0,0 0 40 16,0 0 48-16,0 0 43 0,-37 12 23 0,14 5 23 16,-2 2 14-16,2 3 2 15,2-1-14-15,5 1 1 0,-2 0-25 0,5-3-10 16,3 0 0-16,4-2-10 0,4 0-7 16,2-1-13-16,2 1-13 0,8 2-17 0,2-1-15 15,7 5-16-15,5-3-13 0,1-3-12 16,2-1-14-16,-8-5-6 0,1-1-10 0,-6-4-7 15,3 1-72-15,-3-1-4 0,-3-2 0 16,-2 0 0-16,-1-3 0 0,2-1 0 0,-10 0 0 16,0 0 0-16,13-8 0 15,-13 1 0-15,0 7 0 0,-2-12 0 0,-4 1 0 16,2 5 0-16,1-2 0 0,-3 1 0 16,3 1 0-16,-6 1 0 0,4 2-120 0,5 3-184 15,0 0-88-15,-21 3-103 0,15 2-129 16,0-1-254-16,5 3 77 0,1-7 93 0,7 11-608 15,5-2-773-15</inkml:trace>
  <inkml:trace contextRef="#ctx0" brushRef="#br0" timeOffset="46000.08">15439 10789 3965 0,'-7'-13'128'0,"-1"3"11"0,7 0-11 0,-1 1-14 16,5 1-8-16,-1-1 1 0,7 3-11 15,5-1-6-15,-1 3-11 0,9 1-8 0,-4 4-4 16,9 3-10-16,1 6-3 0,3 4 4 16,-4 5 15-16,-6 1 3 0,-1 4 12 15,-4 3 10-15,-7 2 4 0,5 5-8 0,-7-2-7 16,-1 2-9-16,-2 1-5 0,-2 1-8 15,-1-5-10-15,-1-6 0 0,4 11-12 16,1-7-42-16,-3-3-63 0,-1-3-70 16,1-3-102-16,0-2-105 0,2-2-123 0,-2-4-175 15,3-4-57-15,-1-2 70 0,1-3-418 16,-5-3-515-16</inkml:trace>
  <inkml:trace contextRef="#ctx0" brushRef="#br0" timeOffset="46171.21">15571 11178 3206 0,'-14'0'171'16,"3"-2"24"-16,11 2 51 0,-17-3 58 16,17 3 55-16,-11-2 16 0,11 2-7 15,0 0-31-15,0 0-38 0,0 0-29 0,23-16-35 16,-5 9-55-16,5 1-98 0,12-1-121 16,-3 0-127-16,2-2-172 0,0-2-195 15,0 3-255-15,0 2 62 0,-8 3 81 16,-5 3-509-16,-4-2-620 0</inkml:trace>
  <inkml:trace contextRef="#ctx0" brushRef="#br0" timeOffset="46734.25">16807 10689 3083 0,'8'0'-74'16,"-8"0"56"-16,5 8 60 0,-5-8 57 15,-3 14 54-15,-3-3 35 0,-1 2 42 0,-5 3 21 16,-9 6 15-16,4 2 5 0,-3 0-4 16,6 1-14-16,4-4-11 0,-2 8-16 0,7-11-20 15,3 0-17-15,4-1-10 0,5 2-39 16,5-1 14-16,8 2-13 0,5-1-20 0,4-5-16 15,2-4-4-15,-5-3-15 16,-4-3-8-16,-8 0-2 0,0-4-2 0,-3 0-8 0,-11 0-14 16,8-6 4-16,-8 6 5 0,-15-17 19 15,-12-2 9-15,-11-6 8 0,-8 0 1 16,3-3 6-16,-4 1 14 0,8 0 10 16,1-1-15-16,11 8-113 0,4-3 0 0,4 0 0 15,9 3 0-15,7 2 0 0,6 1 0 16,11-11 0-16,5 2 0 0,15-1 0 0,7 3 0 15,6 3 0-15,3 6 0 0,4 3 0 16,-6 7-20-16,2 3-496 0,-3 2-158 0,1 2-278 16,-3 3 96-16,0 1 91 0,-7 1-734 15,-2 5-946-15</inkml:trace>
  <inkml:trace contextRef="#ctx0" brushRef="#br0" timeOffset="47256.87">16710 10379 4336 0,'-51'24'-5'16,"-7"8"65"-16,-8 14 36 0,3 1 37 15,20-8 37-15,4 2 33 0,8-5 25 0,6 4 23 16,14-6 22-16,13-6-9 0,5 6-14 15,15 7-32-15,8-5-13 0,14-3-21 16,11-2-17-16,13-6-18 0,22 1-15 0,8-9-13 16,-19-7-49-16,4-3-44 0,-6-3-59 15,2-8-44-15,-7-3-38 0,-6-5-28 16,2-7-9-16,-12-1 1 0,-6-4 16 16,-10-7 12-16,-12-4 9 0,-10 5 13 0,-13-7 10 15,-16-13 8-15,-10-7 7 0,-19-12 5 16,-15 3 6-16,-11-3 7 0,-11 14 2 0,-3 9 8 15,-6 11 1-15,18 15 6 0,-1 8 2 16,0 10 3-16,8 5-37 0,0 8-87 0,4 8-126 16,6 5-147-16,5 5-297 0,12 3 67 15,4 2 74-15,12 0-368 0,11-1-432 16</inkml:trace>
  <inkml:trace contextRef="#ctx0" brushRef="#br0" timeOffset="48390.99">8303 13283 2509 0,'0'0'-74'0,"-9"2"49"16,9-2 32-16,0 0 34 0,0 0 26 16,0 0 22-16,-13-16 12 0,13 9 17 0,2-2 10 15,2-2 18-15,5-2-10 0,1-5-7 16,3 3-8-16,-2 1-12 0,1 0-14 16,-2 3-5-16,-3 2-12 0,1 0-11 15,0 2-9-15,-5 3-2 0,3-2-9 0,-6 6-3 16,0 0-9-16,0 0-7 0,0 0 2 15,0 0 0-15,-36 10-1 0,18 1-5 16,-2-3-7-16,3 1-1 0,4-3-4 0,1 1 4 16,2-3-6-16,1 1 0 0,7 0 1 15,2-5-3-15,0 0-15 0,15 10-85 0,1-7-129 16,4-3-207-16,3 0-195 0,-2 0 53 16,6-4-271-16,-2-1-326 0</inkml:trace>
  <inkml:trace contextRef="#ctx0" brushRef="#br0" timeOffset="62764.59">16933 11405 1476 0,'0'0'543'0,"0"0"-114"0,0 0-63 0,0 0-45 16,0 0-26-16,0 0-26 0,0 0-19 16,0 0-27-16,0 0 1 0,0 0-2 15,0 0 4-15,0 0-3 0,0 0 8 0,0 0 5 16,0 0-1-16,0 0-3 0,0 0 2 15,0 0-8-15,0 0-1 0,0 0-9 16,0 0-2-16,-14-8-2 0,14 8-3 0,0 0-8 16,0 0-9-16,0 0-4 0,0 0-115 15,0 0-73-15,0 0 0 0,-15 2 0 0,15-2 0 16,0 0 0-16,0 0 0 0,-17 0 0 16,17 0 0-16,0 0 0 0,-19-2 0 0,19 2 0 15,0 0 0-15,-21 0 0 0,21 0 0 16,-13 0 0-16,13 0 0 0,0 0 0 0,-21-1 0 15,21 1 0-15,-16 1 0 0,16-1 0 16,-15 0 0-16,15 0 0 0,-17 2 0 16,17-2 0-16,-17 4 0 0,8-3 0 15,9-1 0-15,-16 3 0 0,9 1 0 0,7-4 0 16,-18 3 0-16,18-3 0 0,-13 5 0 16,3-1 0-16,10-4 0 0,-15 3 0 0,10 1 0 15,5-4 0-15,-16 6 0 0,9-2 0 16,-1-1 0-16,-2 1 0 0,1 1 0 0,2 0 0 15,-3 0 0-15,-2 1 0 0,3 0 0 16,-2-1 0-16,3 1 0 0,-3-1 0 0,1-1 0 16,2 2 0-16,1-1 0 15,-1 2 0-15,1-2 0 0,0 0 0 0,0 1 0 16,3-1 0-16,4-5 0 0,-11 10 0 0,8-5 0 16,3-5 0-16,-11 9 0 0,8-2 0 15,-1-4 0-15,4-3 0 0,-7 12 0 16,3-7 0-16,2 2 0 0,2-7 0 0,-6 10 0 15,6-10 0-15,-2 10 0 0,-2-1 0 16,2-3 0-16,0 2 0 0,2-8 0 0,-1 12 0 16,-3-5 0-16,2 1 0 0,-2-1 0 15,4-7 0-15,-3 14 0 0,1-5 0 0,-3-3 0 16,3 3 0-16,0-3 0 0,1 1 0 16,1-7 0-16,-4 14 0 0,2-6 0 0,-2-2 0 15,4 2 0-15,0-8 0 16,-3 14 0-16,3-7 0 0,-4 2 0 0,4-9 0 15,-4 9 0-15,4-1 0 0,0-8 0 16,-3 10 0-16,3-10 0 0,0 10 0 0,0-10 0 16,0 11 0-16,0-11 0 0,0 11 0 15,0-4 0-15,0-7 0 0,0 16 0 0,0-9 0 16,-1 1 0-16,1-8 0 0,-2 19 0 16,0-11 0-16,2 1 0 0,-2-1 0 0,2 2 0 15,-2-2 0-15,2 2 0 0,0 0 0 16,0-2 0-16,-2 0 0 0,2 2 0 0,0-1 0 15,0 0 0-15,0-1 0 16,0 2 0-16,0-1 0 0,0 0 0 0,-1-1 0 16,1 1 0-16,-2 1 0 0,4-2 0 15,-2 3 0-15,0-1 0 0,-2-1 0 0,2 1 0 16,-2-1 0-16,0-1 0 0,2 0 0 16,-2 3 0-16,2-4 0 0,0 2 0 0,0-1 0 15,2-1 0-15,-2 1 0 0,0 1 0 16,0-2 0-16,0-1 0 0,0 3 0 0,0-2 0 15,0 0 0-15,0 2 0 0,0-1 0 16,0 1 0-16,0-2 0 0,0 1 0 0,2 1 0 16,-2-1 0-16,2-1 0 15,-2 0 0-15,2 1 0 0,-2 0 0 0,0-8 0 0,1 10 0 16,-1-3 0-16,2-1 0 16,-2-1 0-16,0-5 0 0,4 12 0 0,-4-6 0 15,2 1 0-15,-2-7 0 0,3 10 0 16,0-6 0-16,-1 4 0 0,0-5 0 0,-2-3 0 15,6 9 0-15,-5-4 0 0,-1-5 0 16,4 9 0-16,0-4 0 0,-1-2 0 0,-3-3 0 16,9 11 0-16,-2-7 0 0,-3 2 0 15,0-3 0-15,-1 2 0 0,1 1 0 0,0-1 0 16,2 1 0-16,0-3 0 0,-1 1 0 16,1 1 0-16,-3-1 0 0,6 1 0 0,-4-1 0 15,3-1 0-15,-8-3 0 16,11 7 0-16,-5-5 0 0,2 1 0 0,-3 0 0 15,3 1 0-15,-3-1 0 0,3 0 0 16,-8-3 0-16,12 6 0 0,-9-3 0 0,-3-3 0 16,14 6 0-16,-8-5 0 0,-1 2 0 15,-5-3 0-15,13 6 0 0,-6-5 0 0,-7-1 0 16,12 4 0-16,-2-3 0 0,-10-1 0 16,15 0 0-16,-7 2 0 0,-8-2 0 0,17 2 0 15,-9-2 0-15,-8 0 0 0,16 2 0 16,-7-2 0-16,-9 0 0 0,14 0 0 0,-14 0 0 15,16 0 0-15,-16 0 0 0,17 0 0 16,-17 0 0-16,14-2 0 0,-14 2 0 16,14 0 0-16,-14 0 0 0,14 0 0 15,-14 0 0-15,13-2 0 0,-4 0 0 0,-9 2 0 16,16-4 0-16,-8 3 0 0,1 0 0 16,-9 1 0-16,17-4 0 0,-9 2 0 0,-1-1 0 15,3 2 0-15,1-3 0 0,-3 2 0 16,2-1 0-16,-1 1 0 0,0-2 0 0,3 1 0 15,-4 0 0-15,-1 1 0 0,2-2 0 16,-9 4 0-16,18-4 0 0,-11 2 0 0,4-1 0 16,-4 1 0-16,0-1 0 0,4-1 0 15,0 0 0-15,-2 1 0 0,0-1 0 16,1 1 0-16,-1-1 0 0,3 2 0 0,-2-4 0 16,-3 3 0-16,2-1 0 0,2 1 0 15,-6 1 0-15,2-1 0 0,-7 3 0 0,13-5 0 16,-6 1 0-16,-7 4 0 0,11-5 0 15,-6 2 0-15,3 0 0 0,-8 3 0 0,14-6 0 16,-9 3 0-16,3 0 0 0,-3-1 0 16,4 0 0-16,-4-1 0 0,2 2 0 0,1-2 0 15,-2-1 0-15,4 1 0 0,-5 2 0 16,2-1 0-16,-1-1 0 0,1 0 0 16,-2 0 0-16,2 0 0 0,-3-1 0 15,3 0 0-15,2 0 0 0,-4 1 0 0,3-3 0 0,-3 1 0 16,5 2 0-16,-4-4 0 15,1 3 0-15,3-3 0 0,-4 3 0 0,1-2 0 16,-1 1 0-16,1 1 0 0,-3 0 0 16,4-1 0-16,-4 1 0 0,2-1 0 0,-3 2 0 15,1-2 0-15,0 2 0 0,-1-1 0 16,-1-1 0-16,5 0 0 0,-4 3 0 0,-1-1 0 16,0-3 0-16,-2 8 0 0,8-15 0 15,-7 9 0-15,3-5 0 0,0 1 0 0,0 0 0 16,-2-1 0-16,2 1 0 0,0-2 0 15,-3 2 0-15,1-3 0 0,0 4 0 0,0-4 0 16,-2 3 0-16,2 1 0 16,0-2 0-16,-2 2 0 0,-2-2 0 0,4 2 0 15,-2 0 0-15,-2-2 0 0,0 3 0 16,2-4 0-16,0 2 0 0,-2-3 0 0,0 2 0 16,0-2 0-16,1 1 0 0,-1 0 0 15,-2-3 0-15,0 2 0 0,3-1 0 0,-2 1 0 16,-1 1 0-16,0-1 0 0,1-2 0 15,-1 3 0-15,0 2 0 0,1-3 0 0,1 1 0 16,-5 2 0-16,5 0 0 0,-1-1 0 16,-3 2 0-16,4 1 0 0,-1 2 0 15,-1-1 0-15,-2 0 0 0,2 0 0 0,-2 1 0 16,1 0 0-16,-5 0 0 0,-2-2 0 16,1-1 0-16,-2 1 0 0,-4-2 0 15,-3-1 0-15,-3-2 0 0,-4-1 0 0,-2 2 0 16,0 0 0-16,-1 2 0 0,3 2 0 15,2 5 0-15,-2-2 0 0,3 3 0 0,3 1 0 16,0-1 0-16,2 2 0 0,-2 0 0 16,4-1 0-16,2 1 0 0,-1-2 0 0,3 2 0 15,2 0 0-15,11 0 0 0,-19 0-301 16,9 3-724-16,0 0 124 0,3 4-1127 0,1-2-1444 16</inkml:trace>
  <inkml:trace contextRef="#ctx0" brushRef="#br0" timeOffset="71690.82">11651 3028 3551 0,'-15'0'383'16,"6"-2"-48"-16,9 2-44 0,-18-2-24 16,18 2-27-16,0 0-19 0,0 0-5 15,0 0 2-15,0 0 14 0,0 0-11 0,43 4-15 16,-12-2-24-16,19-1-19 16,3-1-15-16,12 2-51 0,-2-5-92 0,-9 1-101 15,6-2-98-15,-12 1-121 0,-2-1-133 16,-5 1-160-16,-10 0-190 0,-8-1 73 0,-5 3-565 15,-6-1-748-15</inkml:trace>
  <inkml:trace contextRef="#ctx0" brushRef="#br0" timeOffset="71954.32">12142 2775 3824 0,'-4'-6'99'15,"4"6"21"-15,0 0 15 0,0 0 39 0,0 0 44 16,0 0 65-16,0 0 14 0,27 15-17 15,-11-1-23-15,4 8-25 0,3 6-19 16,4 6-21-16,-7-6-18 0,2 12-16 0,-8-3-13 16,-3 0-13-16,-8 0-9 0,-3 0-14 15,-2-1-8-15,-7 0-9 0,-1 0-5 0,-3-5-8 16,-4 0-7-16,-2-3-7 0,2-1-6 16,-2-4-7-16,-4-2-17 0,7-4-46 15,2-6-63-15,0-3-72 0,1 1-83 0,-2-4-108 16,3-2-142-16,-1-1-158 0,3-2-215 15,10 0 78-15,-17-3 91 0,17 3-536 0,-9-5-683 16</inkml:trace>
  <inkml:trace contextRef="#ctx0" brushRef="#br0" timeOffset="72568.2">13306 2813 3492 0,'0'-10'129'15,"0"10"63"-15,0 0 42 0,-2-10 32 0,2 10-3 16,0 0 24-16,0 0 35 0,0 0 23 15,0 0-4-15,-9 32-16 0,7-14-14 16,0 1-26-16,1 2-27 0,-2 4-24 16,3-1-21-16,3 0-25 0,-6 0-16 0,3 0-21 15,0 0-21-15,0-6-77 0,0 3-53 16,-2-4-46-16,0 2-123 0,0-3-115 0,0-3-116 16,2 0-130-16,-2-5-155 0,2-3-194 15,0-5 88-15,0 8-708 0,0-8-945 16</inkml:trace>
  <inkml:trace contextRef="#ctx0" brushRef="#br0" timeOffset="72826.31">13266 2660 4428 0,'-5'-9'102'16,"-2"0"55"-16,4 4 45 0,-3 0 40 16,6 5 0-16,0 0-8 0,-4-7 1 15,4 7 15-15,0 0-1 0,33 15-19 0,-5 2-16 16,12 7-21-16,3 5-22 0,-2 2-16 15,-3 3-17-15,-2 1-12 0,-4 1-14 0,-7 0-11 16,-2 2-8-16,-8-8-10 0,-5 5-8 16,-6 1-2-16,-6 0-9 0,-1 0-42 0,-9-1-22 15,-3 3 0-15,-8-1 0 0,-4 1 0 16,-4-6 0-16,3-1 0 0,1-7 0 0,1-3 0 16,1-3 0-16,-2-4 0 0,6-6 0 15,3-2 0-15,2-5-163 0,-2-2-92 16,2-3-59-16,1-3-82 0,5-3-96 0,1-2-108 15,3-4-131-15,4 4-63 16,4-3 78-16,2-2-553 0,1 0-728 0</inkml:trace>
  <inkml:trace contextRef="#ctx0" brushRef="#br0" timeOffset="73579.3">13790 3064 3488 0,'-2'-11'15'0,"2"11"61"16,0-8 48-16,0 8 41 0,0-8 47 15,0 8 45-15,0 0 41 0,0 0 11 16,0 0-2-16,0 0 29 0,0 0 29 0,0 0-22 16,0 0-20-16,2 41-25 0,-2-14-21 15,0-1-28-15,-2 10-23 0,-1-2-24 16,-2 0-20-16,1-6-43 0,2-4-139 0,-1-2 0 16,-1-5 0-16,0 2 0 0,4-5 0 15,-1-2 0-15,-1-2-241 0,2-2-158 0,0-2-125 16,0-6-126-16,0 0-177 0,0 0 4 15,0 0 86-15,14-14-620 0,-8 4-812 16</inkml:trace>
  <inkml:trace contextRef="#ctx0" brushRef="#br0" timeOffset="73744.14">13849 2855 3990 0,'-10'-14'100'0,"5"5"72"15,-3 1 53-15,5 3 47 0,-3-1-18 16,6 6-9-16,-7-8-37 0,7 8-31 15,-7-7-88-15,7 7-101 0,0 0-114 0,0 0-100 16,0 0-138-16,0 0-200 0,20 22-153 16,-15-3 73-16,4 0-403 0,1 12-521 15</inkml:trace>
  <inkml:trace contextRef="#ctx0" brushRef="#br0" timeOffset="74045.77">13998 3145 3285 0,'0'0'250'0,"0"0"23"15,0 0 16-15,0 0 18 0,0 0 26 16,0 0 21-16,9 3-3 0,-9-3-10 16,9 10-26-16,-3-2-32 0,2 0-21 0,2 2-29 15,-3 0-23-15,0 2-20 0,4 0-19 16,-4-2-16-16,-2 3-16 0,1-4-14 0,0 2-17 16,-2-2-18-16,2-2-23 0,-3 0-17 15,1-1-40-15,-4-6-10 0,9 6 0 0,-9-6 0 16,0 0 0-16,23-9 0 0,-7-5 0 15,4-7 0-15,0-4 0 0,1-3 0 0,-1-1 0 16,0-2 0-16,-4 4 0 0,-2-1 0 16,-3 8 0-16,0 4 0 0,-6 3-8 15,1 2-105-15,-3 1-50 0,3 2-48 16,-2 1-62-16,-1 2-71 0,2-1-81 16,-5 6-75-16,0 0-103 0,5-5-152 0,-5 5 7 15,0 0 77-15,0 0-478 0,0 0-615 16</inkml:trace>
  <inkml:trace contextRef="#ctx0" brushRef="#br0" timeOffset="74224.83">14409 3007 3052 0,'2'-9'76'0,"0"1"84"0,0 1 43 16,-2 7 38-16,3-10 26 0,-3 10 7 16,0 0-6-16,8-3 4 0,-8 3-29 15,0 0-10-15,15 11-35 0,-7 2-20 0,-3 0-33 16,2 4-72-16,-2 5-85 0,-3 3-106 15,0 0-124-15,0-1-121 0,0 2-132 0,0-2-151 16,-2-1-20-16,1-4 68 0,-1-1-335 16,4-2-413-16</inkml:trace>
  <inkml:trace contextRef="#ctx0" brushRef="#br0" timeOffset="74375.67">14637 2746 2472 0,'-3'-25'72'0,"-3"8"43"0,2 1 5 16,3 6-9-16,-3 2-16 0,0-2-54 16,1 4-74-16,1 3-113 0,2 3-156 0,0 0-224 15,-5-7 42-15,5 7-38 0,0 0-27 16</inkml:trace>
  <inkml:trace contextRef="#ctx0" brushRef="#br0" timeOffset="74758.31">14988 2569 1833 0,'0'0'342'0,"2"-7"19"0,-2 7 2 16,0 0 38-16,0 0 43 0,0 0 5 15,-2 37 4-15,-1-13-23 0,3 4-31 0,-3 9-35 16,6 3-36-16,-3 1-28 0,0-2-31 16,0-1-26-16,0-1-25 0,0-6-20 15,0-4-22-15,0-2-17 0,-3 1-18 0,1-4-10 16,0-3-16-16,4-4-41 0,-4-1-74 15,2-2 0-15,0-2 0 0,-2-1 0 0,2-2 0 16,0-7 0-16,0 0 0 0,0 0 0 16,0 0 0-16,0 0 0 0,0 0 0 15,-20-22 0-15,14 13 0 0,-4-3 0 0,1 1 0 16,-3 3 0-16,-1 3 0 0,-2 2 0 16,0 3 0-16,-5 0 0 0,4 5 0 15,-4 4 0-15,2-2 0 0,-3 11 0 0,-1 4 0 16,9-4 0-16,1-2 0 0,3 4 0 15,4-2 0-15,-3 3 0 0,4-2 0 16,4-1 0-16,4 0 0 0,2 0 0 0,-1 2 0 16,6-5 0-16,1-1 0 0,7-3 0 15,-2-2-316-15,3-5-398 0,-2-3-248 0,9-2 71 16,2-1 108-16,9-2-756 16,-12-3-983-16</inkml:trace>
  <inkml:trace contextRef="#ctx0" brushRef="#br0" timeOffset="75108.16">15319 3076 4538 0,'0'0'73'0,"-11"2"24"0,11-2 23 0,0 0 4 16,0 0 3-16,0 0-10 0,0 0-11 15,0 0-11-15,0 0-12 0,19-19-8 0,-9 11-5 16,-3 3-9-16,3-1-1 0,-1-1 5 15,-3 0 22-15,-1-2 28 0,-1 3 24 16,0-1 3-16,-4 7 1 0,3-12-10 16,-3 12-20-16,-11-9-6 0,2 7-5 15,9 2 2-15,-28 4 6 0,6 1 8 0,2 4 6 16,-7 4 6-16,2 3 4 0,4 4-3 16,6-2-1-16,0 4-5 0,4 1-1 15,1-7-55-15,4 3-69 0,2-2 0 0,2 0 0 16,4-1 0-16,0 0 0 0,2 0 0 0,2-1 0 15,2-2 0-15,3-1 0 0,1 0 0 16,4-4-191-16,4-1-433 0,-2-3-262 16,3-4-29-16,1 0 98 0,-4 0-801 15,3-3-1058-15</inkml:trace>
  <inkml:trace contextRef="#ctx0" brushRef="#br0" timeOffset="75601.7">15965 3317 4398 0,'0'0'20'0,"0"0"41"0,0 0 15 0,0 0 25 16,0 0 19-16,0 0 11 0,0 0 5 16,10-25-4-16,3 17-11 0,6-15-18 0,3 1-7 15,0-1-7-15,3-13-12 0,1 1-7 16,-1-9-10-16,2-2-4 0,-3-7-10 15,3-8-6-15,5-18-9 0,1-1-2 16,-12 19 0-16,-2 8 9 0,0 6 10 0,-7 17 10 16,-5 6 8-16,-1 5-12 0,-4 7-19 15,-1 2 1-15,-1 4-8 0,0 6 0 0,0 0-5 16,0 0-2-16,-14 31 2 0,3 0 0 16,2 3 0-16,6 4-6 0,4 2-4 15,-1-1 2-15,6 3 1 0,-1 0-7 0,8 7 3 16,-4-1 3-16,-4-10-1 0,4 2 13 15,-2-4 20-15,0-3 43 0,-3-8 40 16,0-4 18-16,-2-4 33 0,-1 0 21 16,-1-5 33-16,0 1 29 0,0-5-34 0,0-2-230 15,-3 1 0-15,3-7 0 0,-9 9 0 16,-1-7 0-16,10-2 0 0,-23-4 0 0,7-1 0 16,-2-4 0-16,-9-9 0 0,0-5 0 15,-9-5 0-15,4-2 0 0,2 0 0 0,5 9 0 16,2 0 0-16,-1 4 0 0,10 5 0 15,1 3 0-15,1 4-487 0,3 0-540 0,1 3 104 16,8 2-1034-16,0 0-1376 0</inkml:trace>
  <inkml:trace contextRef="#ctx0" brushRef="#br0" timeOffset="76092.59">16990 2673 5353 0,'-19'5'-60'0,"-1"4"52"16,-5 10 43-16,-11 8 53 0,2 4 43 16,4 3 26-16,-3 2 41 0,10 0 21 15,-1 4 5-15,12-2-2 0,1 1 10 16,9 0-16-16,-1-1-26 0,5-2-16 0,3-2-14 16,2-1-19-16,7-2-26 0,-1-4-57 15,7-3-69-15,-4-3-91 0,4-7-90 0,7-2-95 16,-3-1-116-16,3-9-125 0,-1 0-137 15,5-4-141-15,9-3 54 0,-2-4-642 0,0-1-847 16</inkml:trace>
  <inkml:trace contextRef="#ctx0" brushRef="#br0" timeOffset="76375.53">17242 3004 3857 0,'-14'-2'11'0,"-1"2"45"0,15 0 44 15,-31 5 45-15,19 2 56 16,-8 3 18-16,4 3 11 0,2 0 2 0,-8 10 4 15,8 0-17-15,3-2-10 0,8-4-6 16,1 0-17-16,6-1-10 0,2 1-16 16,9-2-13-16,6 2-12 0,8-3-23 0,3-3-8 15,2-6-34-15,0-2-43 0,-7-3-15 16,-2 0 3-16,-3-1-7 0,0-1 6 16,-5-1 9-16,-4-3 11 0,-2 1 41 15,-1 0 27-15,-4-1 10 0,-4-2 4 0,0 0 1 16,-2 8-3-16,-6-21-3 0,0 6-14 15,-4-3-10-15,-1-1-8 0,0 3-39 0,-6-7-40 16,4 8 0-16,-1 1-71 0,1 5-113 16,-3 2-101-16,1 4-123 0,0 4-149 0,2 1-187 15,-1 0-115-15,14-2 96 0,-9 1-706 16,9-1-918-16</inkml:trace>
  <inkml:trace contextRef="#ctx0" brushRef="#br0" timeOffset="76763.56">17581 2932 3961 0,'9'-2'1'0,"-9"2"52"0,0 0 37 0,0 0 43 16,0 0 51-16,0 0 32 0,0 0 35 16,12 9 10-16,-12-9 3 0,-3 11-2 15,6-2-14-15,-3 0-6 0,-3 3-11 0,3 0-9 16,-2 2-8-16,-2 1-20 0,4-3-6 16,-3 3-16-16,-1-2-15 0,2-3-13 0,0 1-6 15,1-2-7-15,-1 0 0 0,0-2-28 16,2-7-103-16,-2 9 0 0,2-9 0 15,0 0 0-15,0 0 0 0,0 0 0 0,17-18 0 16,-3 2 0-16,6-7 0 0,1-1 0 16,2 1 0-16,-3 3 0 0,-4 6 0 15,-3 2 0-15,-3 2 0 0,0 4 0 16,-3 0 0-16,-2 3 0 0,-5 3 0 0,16-2 0 16,-16 2 0-16,17 10 0 0,-9 0 0 15,3 4 0-15,-3 0 0 0,2 5 0 0,-3-2 0 16,2 4 0-16,-1-1 0 0,-2-3 0 15,2 2 0-15,-5-2 0 0,1-3 0 0,2 1 0 16,-3-1-110-16,4-4-373 0,-4-2-96 16,3-1-120-16,0-3-176 0,-6-4 65 0,17-2 81 15,-17 2-600-15,31-12-784 0</inkml:trace>
  <inkml:trace contextRef="#ctx0" brushRef="#br0" timeOffset="77029.53">18236 2903 3750 0,'0'0'80'16,"-46"13"50"-16,32-4 54 0,2 1 51 0,-6 0 48 16,1 4 24-16,-4 5 1 0,5-2-7 15,5 0-18-15,0 1-18 0,-1-2-22 0,8 2-17 16,-1-1-23-16,1-2-16 0,4 0-19 16,2-2-15-16,0-1-17 0,3 1-13 0,3 0-17 15,2-3-27-15,1-4-31 0,3 0-28 16,-1-3-15-16,0-1-7 0,1 0-1 15,-5 0 2-15,-9-2 2 0,0 0 2 0,23-6 4 16,-16 1 4-16,-5-2 0 16,0-2-3-16,-2-4-1 0,-2 1-18 0,-1-2-43 15,-3 0-56-15,1 1-59 0,-3 2-68 16,-4 0-93-16,1 7-113 0,-5 1-138 0,2 3-191 16,-6 5-5-16,5 0 85 0,1-2-563 15,11 1-715-15</inkml:trace>
  <inkml:trace contextRef="#ctx0" brushRef="#br0" timeOffset="77233.37">18223 3038 3376 0,'9'2'28'0,"-9"-2"89"0,7 10 79 16,-5 1 68-16,-6 4 60 0,1 7 48 15,-10 14 3-15,-7 10 0 0,3 6-9 16,-5 1-11-16,0 4-18 0,1 2-25 16,3-2-24-16,0 2-28 0,3-7-24 0,0 2-26 15,4-6-26-15,0-8-17 0,2-6-118 16,4-2-49-16,1-8 0 0,0-3 0 0,2-6 0 15,2-4 0-15,-1-3-109 0,2-1-178 16,-1-7-95-16,10 1-114 0,-10-1-132 0,17-11-176 16,-2-1-5-16,6-9 87 0,1-7-623 15,9-8-800-15</inkml:trace>
  <inkml:trace contextRef="#ctx0" brushRef="#br0" timeOffset="77489.57">18395 3151 3512 0,'-3'-6'67'0,"-1"-1"73"0,0 0 34 0,4 7 35 15,-5-7 41-15,5 7 33 0,0 0 20 16,0 0-4-16,0 0 0 0,0 0-11 16,0 0-9-16,0 0-16 0,0 0-15 15,2 24-22-15,1-16-24 0,5 3-19 0,-1-1-21 16,3 2-15-16,1-2-24 0,3-1-37 16,-3-1-37-16,2 1-34 0,3-2-50 0,-7-2 1 15,3 1 3-15,-4-1-4 0,1-1-15 16,-4 0-15-16,-5-4-17 0,11 3-16 0,-11-3-24 15,0 0-37-15,0 0-40 0,0 0-46 16,7-15-60-16,-9 3-66 0,2-2-95 16,0-3-145-16,0 0-147 0,0 2 79 15,0 1-499-15,0 4-642 0</inkml:trace>
  <inkml:trace contextRef="#ctx0" brushRef="#br0" timeOffset="77982.11">18831 3296 3387 0,'-5'6'125'0,"-3"1"31"0,8-7 16 0,-3 7 16 15,3-7 18-15,0 0 17 16,0 0 4-16,0 0-10 0,11 7-18 0,-11-7-12 16,0 0-19-16,0 0-21 0,30-7-13 15,-18 4 6-15,-2-3 0 0,-1 1 16 16,-1-1 5-16,0 0 14 0,1-4 4 0,-2-2 7 15,2-4-5-15,-8-1-4 0,5-4-13 16,-2 0-17-16,-4-3-14 0,0-2-12 0,-2 3-14 16,-2 1-11-16,0 2-10 0,-2 3-14 15,0 2-38-15,-1 2-34 0,0 4 0 0,-5 2 0 16,0 4 0-16,1 1 0 0,11 2 0 16,-23 2 0-16,23-2 0 0,-17 3 0 0,17-3 0 15,-10 6 0-15,10-6 0 16,0 0 0-16,0 0 0 0,0 0 0 0,44 0 0 15,-25-4 0-15,6 1 0 0,0-2 0 16,-1 1 0-16,-1 1 0 0,-1 3 0 0,-3 0 0 16,-1 2 0-16,-2 3 0 0,-3 0 0 15,3 5 0-15,-5 1 0 0,-4 0 0 16,1 2 0-16,0 0 0 0,-2 4 0 0,-3 3 0 16,1-4 0-16,0 2 0 0,-3-1 0 15,-1-4 0-15,2 1 0 0,0 0 0 0,1-3 0 16,-1-2 0-16,0 2 0 0,-2-1 0 15,1-4-418-15,1 1-494 0,4-1-35 0,-2-3 99 16,-4-3-875-16,0 0-1156 16</inkml:trace>
  <inkml:trace contextRef="#ctx0" brushRef="#br0" timeOffset="78313.55">19365 3069 5041 0,'-15'4'31'0,"15"-4"39"0,0 0 33 16,-10 3 33-16,10-3 31 0,0 0 21 0,0 0 6 16,0 0-15-16,0 0-15 15,0 0-14-15,33-14-20 0,-22 9-3 0,3-2-20 0,-3 1-2 16,1-1-9-16,-1 0 19 0,-4-2 15 16,3-1 16-16,-2 1 6 0,-4-1 6 15,-1 3-1-15,-1 0-15 0,-2 7-17 16,-4-12-47-16,4 12-78 0,-23-3 0 15,0 8 0-15,-7 8 0 0,-4 5 0 0,-3 9 0 16,1 8 0-16,6 5 0 0,1 2 0 16,6-5 0-16,7-3 0 0,4 1 0 0,4-4 0 15,5-4 0-15,3-6 0 0,0-3 0 16,3-2 0-16,5 0 0 0,2-5 0 0,1-2 0 16,3 0 0-16,0-4 0 15,-1-1 0-15,3-4 0 0,-1 0-180 0,1-4-468 16,-2-1-167-16,6-4-100 0,-4-3 93 15,-2 0-814-15,8-9-1075 0</inkml:trace>
  <inkml:trace contextRef="#ctx0" brushRef="#br0" timeOffset="79029.52">20743 3584 4314 0,'7'0'115'0,"-7"0"87"0,0 0 50 16,13-9 40-16,-13 9 16 0,6-12 22 0,-3 5 4 15,4-5-11-15,-2-4-24 0,6-11-30 16,1-2-21-16,5-16-28 0,4-6-28 0,2-2-21 16,1-7-17-16,7-21-21 0,-4-1-98 15,1-6-35-15,-5-3 0 0,-1 1 0 0,-9 18 0 16,0 7 0-16,-5 4 0 0,-3 21 0 16,-3 2 0-16,0 10 0 0,0 7 0 15,-6 6 0-15,2 6 0 0,-3 5 0 16,5 4 0-16,0 0 0 0,-21 20 0 0,17-2 0 15,2 5 0-15,9 9 0 0,5 6 0 16,9 7 0-16,7 3 0 0,7 0 0 0,2 0 0 16,2-2 0-16,-1-1 0 0,-4 1 0 15,-3-1 0-15,-4-4 0 0,-13-7 0 16,0-3 0-16,-8-5 0 0,-6-4 0 0,-6 0 0 16,-9 6 0-16,-8-2 0 0,-14 1 0 15,-4-7 0-15,-13 0 0 0,0-9 0 0,-14 0 0 16,0-8 0-16,-4-3 0 0,-1-8 0 15,1-2 0-15,0-10 0 0,-18-12 0 0,12-2 0 16,6-4 0-16,16 2 0 16,-3-14 0-16,18 9 0 0,3 3 0 0,7 7 0 15,6 11 0-15,6 1 0 0,2 4 0 16,3 6 0-16,5 2 0 0,2 6 0 0,-2 1 0 16,9 0-412-16,-13 5-625 0,13-5 114 15,-5 7-1056-15,5-7-1397 0</inkml:trace>
  <inkml:trace contextRef="#ctx0" brushRef="#br0" timeOffset="81706.12">22306 2460 5717 0,'0'-15'-22'0,"0"6"61"0,0 3 54 15,0 6 34-15,-2-13 15 0,2 13 0 16,0-7-16-16,0 7-11 0,0 0 13 0,0 0 17 15,-2 38-2-15,4-10-2 0,0 15 3 16,2 9 10-16,-3-5-6 0,6 8-11 0,-2-2-13 16,3-10-13-16,-3 0-7 15,-3-4-10-15,5-1-11 0,-4-4-27 0,-3-8-56 16,2-4 0-16,2-6 0 0,-4-3 0 16,0 1 0-16,2-4 0 0,-2 1 0 0,0-4 0 15,0-7 0-15,-6 11 0 0,3-5 0 16,3-6 0-16,-14 5 0 0,3-5 0 15,11 0 0-15,-29-2 0 0,10-3 0 0,-5-2-8 16,-5-1-115-16,-4-3 7 0,10 4 14 16,2 0 7-16,0 1 7 0,6 1 10 0,-1-1 5 15,7 4-7-15,0-2-12 16,3-2-12-16,5 1-22 0,1 5-18 0,16-20-20 16,15 1-22-16,15-7-31 0,10-7-30 15,26-9-23-15,4-5-16 0,2-3-12 0,-3-1 0 16,-6 0 24-16,-15-2 30 0,-14 10 44 15,-10 0 81-15,-10 0 96 0,-5 6 85 16,-8 4 68-16,-5 4 47 0,-8 6 33 0,-2 4 15 16,-4 4 10-16,-4 2-9 0,0 3 2 15,-4 2-18-15,-2 4-16 0,-8 8-8 16,-1 4-16-16,-10 10-9 0,-5 11 0 0,4 7-12 16,2 5-10-16,1 5-18 0,4 4-1 15,5 0-21-15,0 2-8 0,7-3-5 16,6 1-10-16,0-11-1 0,7 2-18 0,-1-3-4 15,2 0-11-15,-1-9-13 0,2-4-12 16,0 0-7-16,1-8 0 0,-1-2 1 16,0-3 4-16,-1-1 11 0,3-6 3 0,-4-5 9 15,0 0 32-15,0 0 25 0,34-19-73 16,-19 7-22-16,-5 1 0 0,1 3 0 0,-1 2 0 16,-4-2 0-16,0 5 0 0,-6 3 0 15,13-2 0-15,-13 2 0 0,15 9 0 0,-4 0 0 16,3 2 0-16,1 3 0 0,-2 1 0 15,3 1 0-15,-3-1 0 0,0 1 0 0,0-3 0 16,3 1 0-16,-3-2 0 16,1-2 0-16,-5-1 0 0,2-1 0 0,-1-2 0 15,0-4 0-15,-10-2 0 0,23-2 0 16,-12-4 0-16,2-2 0 0,1-4 0 16,5-10 0-16,-4 5-96 0,-1 5-6 0,-1-2-8 15,-4 2 13-15,-2 2 20 0,1 1 30 16,-2 2 21-16,0 0 15 0,-5 2 14 0,5 3 7 15,-6 2 24-15,0 0 19 0,0 0 12 16,21 4 4-16,-13 1 0 0,-3 0-4 0,3 0-6 16,2 0-4-16,-1 1-5 0,7 0-16 15,-2 0-34-15,-2-3 0 0,3 0 0 0,1-1 0 16,0 0 0-16,2-2 0 16,-5-2 0-16,5 0-65 0,-6 1-52 0,4-1-25 15,-1 0-28-15,-3 1-39 0,1 1-48 16,-4 0-87-16,-9 0-109 0,20 1-139 0,-13 1-244 15,0 0 75-15,4 3 76 0,-4 2-526 16,-2 0-674-16</inkml:trace>
  <inkml:trace contextRef="#ctx0" brushRef="#br0" timeOffset="82219.53">24485 2738 3262 0,'-2'-8'24'0,"2"8"41"16,-5-11 20-16,1 6 39 0,4 5 49 15,0 0 36-15,-17 0 29 16,17 0 19-16,-24 9-7 0,10 3 20 0,-9 6 11 16,1 4 3-16,4 4-5 0,-3 0-5 15,8 2-19-15,-1-1-17 0,6-1-16 0,7-4-14 16,1-3-16-16,3 3-15 0,5-1-15 15,4-4-14-15,1-2-10 0,10 5-15 0,0-11-9 16,-3-1-12-16,1-3-65 0,2-5-37 16,1 0 0-16,-2-2 0 0,1-3 0 15,0-1 0-15,-8-1 0 0,0 1 0 0,-2-6 0 16,-1 1 0-16,-6 0 0 0,-1-3 0 16,-5-3 0-16,-1-1 0 0,-5-4 0 15,0 0 0-15,-6-8 0 0,0 5 0 0,-1 5 0 16,1 2 0-16,-2 5 0 0,3 4 0 15,-2 2-293-15,-1 4-171 0,5 3-144 0,9 0-193 16,-22 5-55-16,17-2 84 0,5-3-723 16,-6 7-943-16</inkml:trace>
  <inkml:trace contextRef="#ctx0" brushRef="#br0" timeOffset="82670.5">24681 2957 4242 0,'-11'9'111'0,"2"0"56"0,-2 3 44 0,2-4 52 15,2 3 35-15,-2-1 8 0,2-2-9 16,3 3-16-16,1-1-28 0,1 0-28 0,2-1-21 16,4 1-19-16,-1 0-25 0,6 1-32 15,2-3-35-15,0 1-26 0,3-2-26 16,-1-1-20-16,1 0-6 0,-2-3-4 0,-1-3 2 16,-11 0-9-16,24-2 9 0,-12 1 0 15,-1-5 0-15,-2 0 0 0,1-4 2 0,-3-3 8 16,1-1 0-16,-3-6-1 0,6-11 2 15,-4-5-8-15,-1-3-4 0,-5-4-3 16,-1 0 2-16,2 0-4 0,-4 4 5 16,2 10 21-16,-1 7 1 0,-1 4-10 0,0 5-6 15,-4 6 7-15,0 3-9 0,6 4-2 16,0 0-2-16,0 0 2 0,-24 17-8 0,22-6 3 16,0-3-1-16,4 1 1 0,3-1-1 15,5 3-2-15,1-1 4 0,3-2-6 0,0 4 5 16,6 0-4-16,-3-1 4 0,7 8 5 15,-1-4 7-15,-5 1 11 0,-5-1-3 16,-2 2-29-16,-1 2 0 0,-1 0 0 0,-3 3 0 16,-2 1 0-16,-1 0 0 0,-3-4 0 15,0 6 0-15,0-5 0 0,3-2 0 16,-6 1 0-16,6-1 0 0,-6-3-62 16,6 2-218-16,-3-2-98 0,0-3-124 0,2 1-141 15,2-5-189-15,-1 1 25 0,1-3 84 16,2 0-625-16,3-5-804 0</inkml:trace>
  <inkml:trace contextRef="#ctx0" brushRef="#br0" timeOffset="83139.92">25222 3101 4018 0,'-11'6'79'0,"11"-6"24"0,-3 6 34 0,3-6 39 16,0 0 21-16,0 0 3 0,13 12-12 15,-13-12-13-15,12 7-17 0,0-7-17 0,-12 0-13 16,21 0-14-16,-21 0-10 0,23-4-8 16,-11 1-14-16,-1 0-5 0,-2 0-1 0,0 0-11 15,2-2-1-15,-4-3-2 0,0 0-1 16,0-1 1-16,-3-3-3 0,-3 0 9 16,1-5-16-16,0-2 6 0,-2-5 1 0,-2-1 0 15,-1-13 12-15,-4 0-1 0,2 0 9 16,-5 3 16-16,3 5 3 0,-3 7-2 0,2 3 0 15,1 5-12-15,-2 3-8 0,-5 5-7 16,3 5-6-16,-3 2-6 0,14 0-3 0,-20 9-7 16,11-2-7-16,7-1-1 15,2-6-3-15,12 14-3 0,1-7-6 0,10-3-4 16,4-1-6-16,2-3-14 0,0 0-3 16,8-3 0-16,-1-1 0 0,-3 2 0 0,-6 4 0 15,-6-2 0-15,-3 2 0 0,4 0 0 16,-3 3 0-16,-1 1 0 0,0 3 0 0,-3 3 0 15,-5-2 0-15,-1 4 0 0,-1 0 0 16,-3 5 0-16,1-4 0 0,-4 4 0 0,2-2 0 16,0 0 0-16,0 5 0 15,-4-6 0-15,1 0 0 0,1-5 0 0,2 7-265 16,0-3-554-16,-1-1-149 0,2-4 94 16,0 4-917-16,1-4-1219 0</inkml:trace>
  <inkml:trace contextRef="#ctx0" brushRef="#br0" timeOffset="83484.55">25935 2839 5249 0,'1'-7'48'0,"-1"7"47"15,0-8 60-15,0 8 60 0,0 0 56 16,0 0 34-16,0 0 14 0,0 0-3 0,0 0-9 16,0 0-17-16,2 32-17 15,-4-21-24-15,2 2-150 0,-3 1-99 0,-3 2 0 0,3-3 0 16,-8 5 0-16,2-2 0 15,0 0 0-15,-5-1 0 0,1 1 0 0,-3-4 0 16,0 2 0-16,-2-2 0 0,2-4 0 16,0-1 0-16,5-5 0 0,0-2 0 0,11 0 0 15,-16-11 0-15,12 3 0 0,4-4 0 16,4-5 0-16,5 0 0 0,1-2 0 16,3 3 0-16,-2 6 0 0,1 0 0 0,0 3 0 15,0 3 0-15,-1 3 0 0,-11 1 0 16,23 3 0-16,-12 0 0 0,0 3 0 0,3-1 0 15,-1 1 0-15,2 1 0 16,-2 0 0-16,1 0 0 0,1 0 0 0,1 0-184 16,0-2-478-16,2-1-165 0,-2 0-70 15,-2-3 78-15,-1 0-814 0,5-1-1072 0</inkml:trace>
  <inkml:trace contextRef="#ctx0" brushRef="#br0" timeOffset="83701.81">26365 2735 4257 0,'-2'-12'73'15,"0"3"82"-15,-1 5 60 0,3 4 85 16,0 0 73-16,0 0 59 0,-40 18 28 16,24-3 12-16,-5 11-20 0,1 5-26 0,-5 8-41 15,2 5-194-15,1 6-191 0,2 5 0 16,-1 2 0-16,0 1 0 0,2-1 0 16,2-3 0-16,0 2 0 0,1-5 0 15,3-5 0-15,6-6 0 0,-1-2 0 0,2-6-248 16,1-8-356-16,1-4-114 0,2-6-153 15,2-3 46-15,-2-6 83 0,2-5-681 0,0 0-873 16</inkml:trace>
  <inkml:trace contextRef="#ctx0" brushRef="#br0" timeOffset="83886.83">26028 2999 3838 0,'0'-24'132'0,"0"6"78"0,-2 9 49 0,2 0 78 15,0 9 56-15,0 0 32 16,0 0-4-16,0 0-31 0,0 0-35 0,0 0-40 15,7 31-34-15,0-21-52 0,-2 4-71 16,3-4-82-16,-1 3-97 0,2-2-97 0,2 3-105 16,-4-5-108-16,2 2-144 0,1 0-171 15,0-2-199-15,-3 4 71 0,0-3 88 0,2-2-572 16,-6 1-720-16</inkml:trace>
  <inkml:trace contextRef="#ctx0" brushRef="#br0" timeOffset="84608.1">27479 2381 3392 0,'0'0'-30'0,"0"0"44"16,0 0 45-16,0 0 53 0,0 0 42 15,0 0 38-15,0 0 21 0,0 0 14 16,0 0 4-16,0 0-2 0,0 0-5 16,0 0-21-16,0 0-10 0,-22-13-17 0,10 8-17 15,-1-1-17-15,-3 5-10 0,0 1-14 16,-5 3-13-16,-3 2-10 0,-8 7-18 0,3 0 0 16,1 3-12-16,4 7-7 0,3-1-8 15,1 2-4-15,9 3-13 0,4-4-3 0,7 0 1 16,3-1-1-16,8 6-4 0,7-1-9 15,6-4 7-15,5-1-4 0,3-1 2 16,-2-2 0-16,1 0-4 0,-1-2 22 16,-10-3 29-16,-3-1 31 0,0 1 25 15,-3-2 31-15,-7 0 29 0,-1-1 17 0,-6 2 4 16,-4 0-84-16,-3 2-122 0,-5-1 0 16,-9 7 0-16,4-6 0 0,4-1 0 0,-5-3 0 15,5-2 0-15,0 1 0 0,0-4 0 16,-1-1 0-16,3-1 0 0,2-5 0 0,9 2 0 15,-22-10 0-15,15-3 0 0,1-3-350 16,6-8-282-16,4-15-132 0,9-15-122 16,5-6 68-16,4-1-794 0,-3-6-1053 0</inkml:trace>
  <inkml:trace contextRef="#ctx0" brushRef="#br0" timeOffset="85204.78">27743 1790 4793 0,'5'-21'118'0,"-1"4"54"0,-4 3 63 16,-2 4 57-16,2 2 20 0,0 1-2 15,0 7-17-15,0 0-5 0,0 0 5 16,0 0-10-16,-9 56-6 0,-2-4 5 0,10 7-39 16,-1 3-243-16,2 9 0 0,0 1 0 15,2 2 0-15,-2-3 0 0,1-3 0 0,-1-3 0 16,-1-5 0-16,1-5 0 0,-4-9 0 16,0-4 0-16,1-5 0 0,-1-8 0 0,0-7 0 15,2-3 0-15,2-5 0 16,-1-3 0-16,2-5 0 0,-1-6 0 0,0 0 0 15,0 0 0-15,24-26 0 0,-4 0 0 16,-3-3 0-16,4 2 0 0,0 1 0 16,-2 2 0-16,-4 9 0 0,-6 1 0 0,1 3 0 15,-4 3 0-15,0 3 0 0,-1 1 0 16,-5 4 0-16,14 2 0 0,-14-2 0 0,13 12 0 16,-6-3 0-16,3 1 0 0,0 0 0 15,-1 2 0-15,3 0 0 0,-1-1 0 0,-2-3 0 16,5-1 0-16,-3 0 0 0,-1-2 0 15,3-3 0-15,-2-2 0 0,1 0 0 16,1-3 0-16,3-3-84 0,-3 1-31 16,1-2 13-16,-1-1 19 0,0-1 12 15,-1 2 20-15,-5 2 34 0,0 0 33 0,1 2 27 16,-3-1 21-16,-5 4-2 0,0 0 5 16,0 0 6-16,11 9 5 0,-11-3 1 0,1 1-38 15,-1 3-41-15,4-1 0 0,0 1 0 16,-1 1 0-16,4-1 0 0,0-3 0 0,4 1 0 15,3-1 0-15,-1-5 0 0,5 1 0 16,-2-4 0-16,6-1 0 0,-1-3 0 0,-3-2 0 16,4-1 0-16,-8 3 0 0,6-4 0 15,-9 2 0-15,1-2 0 0,-7 0 0 16,1 0 0-16,-4-4 0 0,-2 2 0 0,-4-5 0 16,0 0 0-16,-3 1 0 15,-1 1 0-15,0 3 0 0,-3 0 0 0,-3 4-65 16,1 5-294-16,0 6-124 0,-8 1-147 15,2 2-248-15,0 1 38 0,4 3 84 0,5 1-666 16,5-3-872-16</inkml:trace>
  <inkml:trace contextRef="#ctx0" brushRef="#br0" timeOffset="85488.2">28744 2436 4177 0,'0'0'214'0,"0"0"37"16,0 0 45-16,0 0 35 0,0 0 36 15,0 0 16-15,-19 21-14 0,16-14-20 16,1 3-32-16,-5 0-32 0,7 2-25 16,-1 0-27-16,1 0-29 0,1 0-49 0,1 0-155 15,5 0 0-15,-4-2 0 0,3-1 0 16,1-1 0-16,5 0 0 0,-2-3 0 0,1-2 0 16,3-1 0-16,-3-2 0 0,0-2 0 15,1 1 0-15,-1-1 0 0,1-3 0 0,-3-1 0 16,-2-2 0-16,-1 0 0 15,0-6 0-15,-2-2 0 0,0-3 0 0,0-5 0 16,-4-2-149-16,0-1-110 0,0-11-67 16,-2 8-69-16,2 6-116 0,0-2-166 15,-2 3-180-15,-2 10 93 0,0 1-683 0,0 6-895 16</inkml:trace>
  <inkml:trace contextRef="#ctx0" brushRef="#br0" timeOffset="85754.63">29036 1857 4353 0,'4'-19'142'0,"-3"6"23"0,1 2 28 16,0 4 12-16,-2 7 12 0,0 0 54 16,0 0 17-16,0 0 4 0,7 45 2 15,-7-5-6-15,2 7-39 0,-2 15-17 16,0 1-11-16,2 3-21 0,-2-3-23 0,5-1-45 15,-5 1-54-15,2-1-65 0,0-4-66 16,-1-10-72-16,-1-2-68 0,0-1-71 0,-1-2-82 16,2-6-103-16,-2-7-130 0,2-8-223 15,1-5 28-15,4-5 66 0,-3-2-556 16,9-5-725-16</inkml:trace>
  <inkml:trace contextRef="#ctx0" brushRef="#br0" timeOffset="86182.24">29841 1589 3868 0,'-1'-8'184'0,"1"-1"9"0,-2 4 9 0,2 5 47 16,0 0 39-16,-12 22 68 0,2 9 24 16,-1 17 16-16,-4 7-19 0,0 5-5 0,3 5 3 15,-1 4-24-15,0 3-33 0,-3-1-36 16,5-1-282-16,-1-4 0 0,3-4 0 15,0-4 0-15,-1-5 0 0,0-3 0 16,1-14 0-16,2-3 0 0,2-9 0 16,0-5 0-16,1-6 0 0,2-1 0 0,-2-5 0 15,2-1 0-15,2-6 0 0,0 0 0 16,0 0 0-16,0 0 0 0,6-28 0 0,-6 13 0 16,-6-6 0-16,1-2 0 0,-3 3 0 15,-7-4 0-15,-6 7 0 0,-10 5 0 0,1 10 0 16,-14 7 0-16,-9 9 0 0,-1 6 0 15,5 16 0-15,3 4 0 0,2 8 0 0,12-2 0 16,5 1 0-16,8-1 0 0,12-10 0 16,3-3 0-16,4-4 0 0,5-9 0 15,5 1 0-15,2-6 0 0,2-1 0 0,2-4 0 16,1-3 0-16,0-3 0 0,3-4 0 16,-4 0 0-16,6-4 0 0,-6-1 0 15,4-2 0-15,1-1 0 0,8-6-918 16,-11 0-61-16,0 2 102 0,-2-2-965 0,5-1-1269 15</inkml:trace>
  <inkml:trace contextRef="#ctx0" brushRef="#br0" timeOffset="91142.87">30252 2004 4427 0,'-1'-13'407'0,"-1"2"-110"0,0 4-47 15,0 0-41-15,2 7-24 0,-4-8-47 16,4 8-30-16,0 0-18 0,0 0 29 0,0 0 2 16,-7 33-6-16,3 1-3 0,3 6-4 15,-4 5 0-15,5 2-7 0,-2 2-7 16,2 0-12-16,-6 6-3 0,3 1-8 0,-5-6-7 16,1-11-4-16,-3 1-8 0,1-8-1 15,-1-1-11-15,0-7-2 0,5-7-2 0,-1-2-1 16,2-4-3-16,3-1-1 0,-1-1 4 15,0-2-11-15,2-7-6 0,0 0-4 16,0 0-4-16,0 0-4 0,26-14-5 16,-11 7 1-16,3-3-5 0,0 0 3 15,2 6-11-15,-4 1 2 0,2 1 4 0,-3 2 0 16,1 4-2-16,-4 0 1 0,2 3 2 16,-3 2 7-16,-5 3 5 0,-1 0-2 0,-5-1 19 15,0 5 22-15,-1 0 19 0,-5-1 20 16,-3 3 7-16,0 0 3 0,-5-1-55 15,3-2-41-15,-3-1 0 0,3-3 0 0,2-1 0 16,-2-1 0-16,2-4 0 0,2-2 0 16,-1-2 0-16,8-1 0 0,0 0-187 0,-19-12-224 15,19-1-127-15,2-4-151 16,7-12-217-16,7 2 91 0,2-3 90 0,5 3-608 16,2 3-790-16</inkml:trace>
  <inkml:trace contextRef="#ctx0" brushRef="#br0" timeOffset="91496.58">30654 2502 3474 0,'9'-4'36'0,"-9"4"52"16,0 0 19-16,0 0 18 0,0 0 45 0,0 0 30 15,13 10 10-15,-12-5-19 0,-1-5-10 16,13 9-20-16,-6-3-17 0,-2 0-14 0,3-1-11 16,-1 0-13-16,-7-5-10 0,16 5-15 15,-7-3-5-15,-9-2-6 0,16 2-4 16,-16-2-7-16,0 0 8 0,20-7 20 0,-20 7 9 15,9-7 13-15,-8 2 1 16,-1 5 13-16,-3-10 0 0,3 10 9 0,-16-12-1 16,1 5-6-16,-1 5-13 0,-5 4-12 15,-15 3-9-15,0 7-5 0,2 2 0 0,2 3-4 16,5 5-3-16,2 2 3 0,6 2-2 16,4 1-4-16,7-3-8 0,6-2-6 15,2-4-5-15,4-1-3 0,2 1-7 0,5 0-11 16,3-1-36-16,-1-2 0 0,10 3-70 15,-4-5-100-15,0-2-77 0,0-3-90 0,0 1-102 16,0-2-141-16,-3 0-204 0,-7-3-48 16,-2 3 95-16,-5 4-622 0,-4 1-813 15</inkml:trace>
  <inkml:trace contextRef="#ctx0" brushRef="#br0" timeOffset="91982.56">28805 3869 3923 0,'14'-21'67'0,"-12"14"14"0,-1 0 24 0,-1 7 30 15,10-14 39-15,-7 7 37 0,1 2 27 16,-4 5 31-16,7-12 6 0,-6 8-9 0,-1 4-5 16,0-10-11-16,0 10-13 0,0 0-18 15,-8-10-14-15,3 6-15 0,5 4-18 16,-24 0-8-16,10 6-3 0,-9 2-14 0,-8 8-3 16,-1 3-7-16,-8 5-6 0,0 3-102 15,10 0-29-15,7-4 0 0,1-1 0 16,13-1 0-16,6-4 0 0,4-2 0 15,12 1 0-15,12 4 0 0,8-1 0 0,11 3 0 16,3-3 0-16,3 2 0 0,-3-2 0 16,-3 0 0-16,-6-4 0 0,-5 1 0 0,-5-1 0 15,-5 0 0-15,-6-1 0 0,-5 1 0 16,-6-3 0-16,-5 2 0 0,-1-2 0 0,-3 2 0 16,-1 1 0-16,-4-1 0 0,-2 1 0 15,-1 1 0-15,-3-2 0 0,3-4 0 0,-2 2 0 16,1-3 0-16,1-2 0 0,-1-4 0 15,5-3 0-15,7 0 0 0,-18-7 0 16,15-4 0-16,3-4 0 0,3-9-250 16,9-8-561-16,7-11-112 0,11 0 45 15,1 4-934-15,6 1-1241 0</inkml:trace>
  <inkml:trace contextRef="#ctx0" brushRef="#br0" timeOffset="92279.45">29341 3900 4844 0,'3'-5'-3'0,"3"3"80"0,-6 2 70 16,0 0 92-16,0 0 72 0,0 0 46 0,-11 21 21 15,3-10 8-15,-4 1-1 0,3 1-9 16,-3 4-23-16,5-3-24 0,-1 1-317 16,5 0-12-16,-1-3 0 0,4 1 0 0,2 1 0 15,3-1 0-15,5-1 0 0,2-3 0 16,2-2 0-16,4-2 0 0,-1-2 0 0,-2 0 0 16,0-3 0-16,1 0 0 15,-5-4 0-15,-2 2 0 0,0-3 0 0,-4 0 0 16,-3-2 0-16,0-2 0 0,-4 0 0 15,-2-6 0-15,-4-4 0 0,-1 1 0 0,-1-3 0 16,-5-1 0-16,4 2 0 0,0 8 0 16,0 1 0-16,6 2 0 0,-4 2 0 0,3 2 0 15,0 3 0-15,6 2 0 0,0 0-418 16,0 0-157-16,-12 14-97 0,12-9-110 0,0-5-49 16,13 19 83-16,-2-8-669 0,3-1-867 15</inkml:trace>
  <inkml:trace contextRef="#ctx0" brushRef="#br0" timeOffset="92678.3">29546 4084 3802 0,'3'9'50'0,"2"0"82"16,-1-3 60-16,-2 0 50 0,0 0 46 0,-2-6 24 16,0 0 11-16,1 10 2 0,-1-10-14 15,0 0-19-15,4 9-25 0,-4-9-26 0,0 0-23 16,0 0-21-16,0 0-22 0,0 0-17 16,0 0-12-16,0 0-16 0,21-21-12 0,-15 11-15 15,-1-4-8-15,-1 1-21 0,-2-6-74 16,0 2 0-16,-4-4 0 0,-4-1 0 15,5 5 0-15,-3-1 0 0,-2 1 0 0,3 4 0 16,-8-1 0-16,4 2 0 0,-2 3 0 16,-3 2 0-16,4 3 0 0,-3 0 0 15,11 4 0-15,-15-3 0 0,15 3 0 16,-11-2 0-16,11 2 0 0,0 0 0 0,0 0 0 16,0 0 0-16,34-21 0 0,-6 9 0 15,3 0 0-15,-3 2 0 0,-3 1 0 0,-2 4 0 16,-8 2 0-16,0 1 0 0,-1 2 0 15,-1 5 0-15,1 0 0 0,-3 4 0 0,-2 3 0 16,-1 2 0-16,0 2 0 0,-5 2 0 16,3 1 0-16,0 1 0 0,-5 3 0 0,6-3 0 15,-3-1 0-15,-3 2 0 16,5-6 0-16,-2 0 0 0,-1 1 0 0,1-3-275 16,3 0-193-16,-4-5-78 0,3-3-98 15,-3 0-126-15,5-2-31 0,-8-3 74 16,0 0-620-16,23-16-802 0</inkml:trace>
  <inkml:trace contextRef="#ctx0" brushRef="#br0" timeOffset="92876.28">30132 3420 3867 0,'5'-42'107'0,"-3"13"63"0,2 8 66 15,-4 6 75-15,0 2 39 0,0 3 22 16,-2 5-5-16,2 5 0 0,0 0 5 16,0 0-4-16,-12 34-16 0,4 0-38 0,3 9-17 15,-1 12-25-15,3 6-203 0,-4 2-69 0,2 0 0 16,-1-1 0-16,4 0 0 0,-2-4 0 15,4-10 0-15,0 0 0 0,0-5 0 16,4-2 0-16,-2-5 0 0,2-8 0 16,-1-6-53-16,1-5-366 0,3-3-94 0,-2-7-102 15,1-1-121-15,1-2-92 0,-7-4 65 16,14-2-687-16,-14 2-900 0</inkml:trace>
  <inkml:trace contextRef="#ctx0" brushRef="#br0" timeOffset="93030.5">30068 3981 4323 0,'-8'-5'142'0,"3"3"63"0,5 2 83 16,0 0 61-16,-11-5 37 0,11 5 14 0,0 0-11 16,0 0-30-16,-9-5-34 0,9 5-31 15,0 0-34-15,0 0-48 0,29-14-92 0,-6 6-135 16,6-8-183-16,3-3-197 0,10-4-211 16,2-2-247-16,-1 3 0 0,4 3 89 15,-2-1-722-15,-7 10-932 0</inkml:trace>
  <inkml:trace contextRef="#ctx0" brushRef="#br0" timeOffset="93361.93">30738 3716 3972 0,'0'0'66'0,"0"0"60"0,-11 18 37 16,11-18 41-16,-8 7 38 0,8-7 40 0,0 0-4 16,-6 7-15-16,6-7-22 0,0 0-21 15,0 0-23-15,0 0-22 0,20 3-31 16,-20-3-44-16,0 0-40 0,27-12-42 0,-20 7-20 15,0-2-6-15,2-1-3 0,-4 0 5 16,-1-2 1-16,-4-2 8 0,0 1 9 0,-5-3 15 16,1 4 11-16,-6-1 8 0,-7 2 7 15,-1 3 4-15,-5 6 15 0,-2 3 19 0,-11 6 25 16,2 5 23-16,6 1 18 16,4 4 12-16,2 4 2 0,7 0 3 0,5-1-27 15,7-1-147-15,3-2 0 0,2-1 0 16,5 2 0-16,3-1 0 0,3-3 0 15,2-1 0-15,0-4 0 0,7-2 0 0,-2-4 0 16,5-1 0-16,-2-6-262 0,11-3-252 16,0-6-132-16,6-2-133 0,3-10-65 0,-2-4 62 15,4-4-702-15,-4-4-932 0</inkml:trace>
  <inkml:trace contextRef="#ctx0" brushRef="#br0" timeOffset="93733.28">31268 3266 3911 0,'3'-34'30'0,"4"8"82"0,-5 4 70 16,-2 5 61-16,2 1 69 0,-2 4 34 0,0 4 17 15,-4 1 9-15,4 7 12 16,0 0 29-16,-23 21 13 0,7 8-29 0,-4 15-17 16,-3 6-60-16,3 3-320 0,2 7 0 15,-3-5 0-15,1 3 0 0,4 1 0 0,-2-5 0 16,5-4 0-16,-1 0 0 0,5-12 0 16,2-4 0-16,1-7 0 0,1-6 0 0,0-4 0 15,1-4 0-15,1-1 0 0,3-2 0 16,0-5 0-16,0-5 0 0,0 0 0 0,0 0 0 15,0 0 0-15,0 0 0 0,0-25 0 16,-4 15 0-16,0-5 0 0,0 4 0 0,-3 1 0 16,-5 2 0-16,-1 2 0 15,-3 5 0-15,-4 2 0 0,-3 6 0 0,-8 5 0 16,3 4 0-16,1 3 0 0,4 5 0 16,1 1 0-16,6 1 0 0,-2 3 0 0,11-8 0 15,2-3 0-15,3 2 0 0,0-2 0 16,4-2 0-16,1-2 0 0,1 3 0 0,2-7 0 15,-2-2 0-15,2-1 0 0,-1 0 0 16,3-2 0-16,-1-1 0 0,2-1 0 16,-4-1-1039-16,-5-2 75 0,0 0-1140 0,0 0-1516 15</inkml:trace>
  <inkml:trace contextRef="#ctx0" brushRef="#br0" timeOffset="97868.21">23230 11987 729 0,'0'0'248'0,"0"0"-33"16,0 0-46-16,0 0-22 0,0 0-20 15,0 0-20-15,-8 3-12 0,8-3-6 0,0 0 6 16,0 0 0-16,0 0-1 0,0 0 4 16,0 0-2-16,0 0 6 0,0 0 12 0,0 0 9 15,0 0-4-15,0 0 4 0,0 0 9 16,0 0-3-16,0 0 5 0,0 0-3 0,0 0-2 15,0 0-6-15,0 0-3 0,0 0-5 16,0 0-7-16,0 0-7 0,0 0-4 16,0 0-3-16,0 0-9 0,0 0-8 0,0 0-6 15,0 0-1-15,0 0 0 0,0 0-4 16,0 0-2-16,0 0 2 0,0 0-6 0,0 0-2 16,0 0-6-16,0 0 0 15,0 0-4-15,0 0 4 0,0 0-1 0,8-18 2 16,-8 18 0-16,0 0 1 0,0 0-5 15,0 0-5-15,0 0-2 0,0 0-8 0,0 0-3 16,0 0-2-16,0 0 1 0,-8 25-2 16,6-12-5-16,1 2 2 0,-3 0-5 0,0 2-1 15,2 1-5-15,-2-3 1 0,2 2 0 16,-2 0-4-16,0-1-1 0,4-3-3 16,0-1 1-16,-1 1 0 0,-1-4 1 15,0 0-2-15,2-2 1 0,-2 0-2 0,2-7 0 16,-2 10 0-16,2-5-13 0,0-5-19 15,0 0-31-15,-2 7-36 0,2-7-50 0,0 0-43 16,0 0-61-16,0 0-67 0,-5 4-81 16,5-4-111-16,0 0-104 0,-8 5 44 0,8-5-405 15,-2 5-448-15</inkml:trace>
  <inkml:trace contextRef="#ctx0" brushRef="#br0" timeOffset="98805.07">24469 11987 2612 0,'0'0'0'0,"-5"-9"30"0,5 9 27 0,-6-6 20 15,6 6 21-15,-5-6 11 0,5 6 4 16,-6-2-7-16,6 2-2 0,0 0 5 0,0 0 10 15,-15 11 5-15,9-1-2 0,0 4 3 16,-3 3 1-16,3 2-5 0,-5 10-6 0,3-5-5 16,3-1-2-16,-5 4-9 0,0-3-9 15,5-2-6-15,-3-1-10 0,2-4-10 16,0 0-6-16,3-3-28 0,-3-1-60 0,4-2-74 16,-1-3-100-16,-3 1-119 0,1-2-150 15,4-2-117-15,-5-1 39 0,2 1-371 0,4-5-401 16</inkml:trace>
  <inkml:trace contextRef="#ctx0" brushRef="#br0" timeOffset="101910.03">25827 11864 2457 0,'0'0'-27'0,"0"-7"20"16,0 7 14-16,0 0 13 0,0 0 9 0,0 0 17 16,0 0 9-16,0 0 5 15,1-8 3-15,-1 8-1 0,0 0 9 0,0 0 5 0,0 0 8 16,0 0 11-16,0 0 8 16,0 0 9-16,0 0 0 0,0 0-7 0,0 0 8 15,-1-6-1-15,1 6 3 0,0 0 1 16,0 0 2-16,0 0-3 0,0 0-1 0,0 0-7 15,0 0 2-15,-9-3-3 0,9 3-4 16,0 0-2-16,0 0-10 0,-5-5-6 16,5 5-6-16,0 0-10 0,0 0-9 0,-10-2-1 15,10 2-6-15,0 0-3 0,-9-4-9 16,9 4-1-16,0 0-4 0,-10-5-3 0,10 5-1 16,-9-3-4-16,9 3-1 0,-9-4 0 15,9 4-3-15,-12-3-3 0,12 3 0 16,-12-4-5-16,12 4 1 0,-9-1-3 0,9 1-1 15,0 0-3-15,-10-2 0 0,10 2 0 16,0 0 0-16,0 0-4 0,-17 0 0 16,17 0 1-16,0 0-1 0,-12 2 2 0,12-2-4 15,-9 1 2-15,9-1-1 0,-11 4-3 16,11-4 3-16,-16 3 0 0,11-1-1 0,5-2 1 16,-13 3-1-16,5 1 0 0,0-1-2 15,1 0 0-15,7-3 1 0,-12 4 0 0,4 0-1 16,8-4-1-16,-9 6 3 0,6-3-2 15,-3 1 1-15,6-4-1 0,-8 7 2 16,2-2 1-16,2 1 0 0,1-1 2 16,-1 1-2-16,-2 1 3 0,2-2 0 0,0 4 0 15,0-1 1-15,1-1 1 0,1 1 3 16,-2 0 1-16,2-3 4 0,1 5 0 0,1-1 3 16,-2-1 0-16,2 2 1 0,0-3 1 15,2 6-2-15,-1-5-1 0,1 2-1 16,2 1 2-16,-2-1-4 0,1-1-2 0,3-1-1 15,-1 1 2-15,-2-3 4 0,5 2-4 16,-3-5 0-16,3 2 3 0,0-2 4 0,-1 1-6 16,3-3 1-16,-1 1-4 0,-9-2-1 15,19 0-1-15,-10 0 2 0,-9 0-3 0,18-3 0 16,-18 3 1-16,17-5 1 16,-9-1 0-16,-2 4-2 0,1-4-1 0,-2-1-1 15,4 0 0-15,-4-2 0 0,1 3-3 16,-1-3 7-16,1 2-2 0,-1-3-4 0,4 4-1 15,-4-3 2-15,3 2 0 0,-5 0-10 16,6 0 8-16,-6 2 0 0,3 2-4 0,-2-3 3 16,-4 6 0-16,7-8 0 0,-3 3 3 15,-4 5 5-15,6-7 8 0,-6 7 8 16,4-7-4-16,-4 7-4 0,4-7 3 0,-4 7-6 16,1-9 5-16,-1 9-7 0,6-7-2 0,-6 7 1 15,2-5-1-15,-2 5 0 16,4-6 6-16,-4 6-2 0,1-9 2 0,-1 9 1 15,0-9-3-15,0 9 1 0,4-8 0 16,-2 5-6-16,-2 3 0 0,0 0-2 0,5-12 0 16,-5 12 4-16,0 0-5 0,1-9-2 15,-1 9-1-15,0-6 2 0,0 6-5 0,0 0 0 16,0 0 0-16,0-6 0 0,0 6 3 16,0 0-1-16,0 0-6 0,0 0 1 15,0 0 0-15,0 0 0 0,0 0 2 0,0 0-3 16,0 0 7-16,0 0 5 15,0 0 14-15,0 0 15 0,0 0 3 0,-6 22 2 16,0-11 14-16,5 0 6 0,-5 5-4 16,0 3 5-16,1 3-10 0,-2 2-4 0,0 7 0 15,0 0-5-15,-1 0-4 0,3-6-5 16,0 0-5-16,-2 5 0 0,1-2-6 0,2-8-6 16,1-2 2-16,-3-2-1 0,3 2-5 15,2-5 1-15,-1-2-3 0,0 1 2 0,0-4-4 16,-2 1-4-16,4-3 0 0,-1 2-2 15,-1-4 4-15,2 3-2 0,0-7-3 0,-4 11 0 16,4-6 0-16,0-5 3 0,-2 9-4 16,2-9-2-16,-2 6 1 0,2-6-2 0,-2 7 3 15,2-7 0-15,0 0 0 16,-1 7-4-16,1-7 7 0,-2 5-5 0,2-5 0 0,0 0 5 16,0 0-1-16,-7 6 9 15,7-6 6-15,-3 5 3 0,3-5-8 0,-8 6-17 16,3-2 0-16,-3-1 0 0,-2 2 0 15,-1-1 0-15,0 1 0 0,-7-1 0 0,3 1 0 16,-4 0 0-16,-4 0 0 0,0-2 0 16,1 3 0-16,-1-1 0 0,3-2 0 0,4-2 0 15,-4 3 0-15,7-2 0 0,-1-1 0 16,3 3 0-16,11-4 0 0,-15 4 0 16,15-4 0-16,-15 1 0 0,15-1 0 0,-11 4 0 15,11-4 0-15,0 0 0 0,-14 1 0 16,14-1 0-16,0 0 0 0,0 0 0 15,0 0 0-15,-13 2 0 0,13-2 0 16,0 0 0-16,0 0 0 0,0 0 0 0,0 0 0 16,0 0 0-16,0 0 0 0,-12 0 0 15,12 0 0-15,0 0-127 0,0 0-740 0,0 0-71 16,0 0 92-16,21-16-995 0,-6 12-1267 16</inkml:trace>
  <inkml:trace contextRef="#ctx0" brushRef="#br0" timeOffset="102613.4">25999 11918 4732 0,'0'0'-196'0,"-11"-3"48"0,11 3 37 16,-9-4 47-16,9 4 58 0,-8-2 47 15,8 2 34-15,0 0 13 0,-10-2 18 0,10 2 7 16,0 0 9-16,0 0 7 0,0 0 6 15,0 0 5-15,0 0 1 0,0 0-7 16,0 0-11-16,0 0-12 0,0 0-8 0,36-2-10 16,-24 0-8-16,-12 2-12 0,17 0-7 15,-17 0-7-15,16-2 1 0,-16 2-1 0,0 0-2 16,15 0-8-16,-15 0-1 0,0 0-5 16,7 6 8-16,-7-6 12 0,0 13 2 0,-4-4-2 15,1 3 13-15,-3 3 14 0,-1 4 1 16,-5 9-1-16,1-1-1 0,-3 4-1 15,1-2-1-15,0 2-8 0,1-1-5 16,1 1-9-16,2 1-3 0,-2-3-5 0,6-6-7 16,-1 0-4-16,3-2 2 0,1-4 6 15,-2-2 2-15,-1 0-4 0,3-3 0 0,1 1 8 16,1-5 1-16,-2 0-3 0,2-1-54 16,-2 0-4-16,0 0 0 0,2-7 0 0,-2 10 0 15,2-10 0-15,-2 9 0 0,1-6 0 16,1-3 0-16,-2 7 0 0,2-7 0 0,-2 7 0 15,2-7 0-15,0 0 0 0,-6 5-114 16,6-5-220-16,0 0-103 0,0 0-93 0,0 0-102 16,0 0-140-16,0 0 20 0,0 0 75 15,0 0-664-15,-3-19-797 0</inkml:trace>
  <inkml:trace contextRef="#ctx0" brushRef="#br0" timeOffset="102926.49">25965 12253 3434 0,'0'0'-24'0,"-19"-4"60"0,9 3 32 16,10 1 44-16,-14-4 41 0,14 4 47 0,-14-3 42 16,14 3 29-16,-9-4 11 0,9 4 34 15,-10-3 4-15,10 3-5 0,0 0-20 16,0 0-27-16,0 0-24 0,31-12-23 15,-13 10-21-15,5-3-20 0,6 2-20 16,9-2-16-16,0-3-17 0,-1 3-11 0,-1-2-20 16,-8 4-23-16,-5-2-19 0,-6 2-12 15,1-1-17-15,-7 3-20 0,0-1-31 0,-1-2-33 16,-10 4-58-16,0 0-58 0,7-3-76 16,-7 3-112-16,0 0-126 0,0 0-167 0,0 0-144 15,0 0 78-15,0 0-746 0,0 0-917 16</inkml:trace>
  <inkml:trace contextRef="#ctx0" brushRef="#br0" timeOffset="119362.25">17380 11246 2183 0,'0'0'379'0,"0"0"-16"0,0 0-14 15,0 0-26-15,0 0-25 0,0 0-19 16,0 0-19-16,0 0-15 0,0 0 4 0,0 0 9 16,0 0-1-16,0 0-3 0,0 0-8 15,0 0-14-15,0 0-6 0,16 18-16 0,-16-18-16 16,0 0-16-16,0 0-9 0,9 3-15 16,-9-3-4-16,0 0-9 0,0 0-7 15,0 0-1-15,7 3-3 0,-7-3-5 16,0 0-53-16,0 0-72 0,0 0 0 0,0 0 0 15,0 0 0-15,0 0 0 0,0 0 0 16,0 0 0-16,0 0 0 0,0 0 0 0,0 0 0 16,0 0 0-16,-28 6 0 0,28-6 0 15,-9 4 0-15,9-4 0 0,-10 4 0 16,10-4 0-16,-5 5 0 0,5-5 0 0,-9 9 0 16,9-9 0-16,-3 10 0 0,3-10 0 15,-4 9 0-15,4-9 0 0,0 9 0 0,0-3 0 16,0-6 0-16,4 9 0 0,-2-6 0 15,-2-3 0-15,10 5 0 0,-10-5 0 0,0 0 0 16,16 0 0-16,-16 0 0 0,0 0 0 16,20-8 0-16,-15 4 0 0,-1-1 0 0,-4 5 0 15,7-10 0-15,-5 5 0 0,-2 5 0 16,3-11 0-16,-3 11 0 0,-5-10 0 0,5 10 0 16,-9-9 0-16,9 9 0 15,-13-5 0-15,13 5 0 0,-14-2 0 0,14 2 0 16,0 0 0-16,-23 6 0 0,23-6 0 15,-13 5 0-15,10 0 0 0,3-5 0 0,-10 8 0 16,9-4 0-16,-4 3 0 0,3-2 0 16,2-5 0-16,0 12 0 0,0-7 0 0,0-5 0 15,7 12 0-15,-6-7 0 0,1-1 0 16,-2-4 0-16,4 9 0 0,0-7 0 0,-4-2 0 16,3 7 0-16,-3-7 0 0,0 0 0 15,0 0 0-15,4 5 0 0,-4-5 0 0,0 0 0 16,0 0 0-16,0 0 0 0,0 0 0 15,0 0 0-15,0 0 0 0,0 0 0 16,0 0 0-16,0 0-701 0,-17-13-183 16,17 13 0-16,0 0 87 0,0 0-878 0,-19 8-1111 15</inkml:trace>
  <inkml:trace contextRef="#ctx0" brushRef="#br0" timeOffset="125844.4">12546 13822 1578 0,'0'0'460'0,"0"0"-88"15,0 0-48-15,0 0-30 0,0 0-28 16,-8-9-21-16,8 9-21 0,0 0-11 16,-11-5 8-16,11 5 8 0,-10-7 3 0,10 7 3 15,-11-6-1-15,6 0 4 16,-5 1-4-16,2 0-12 0,-1-2-9 0,0-1-7 15,-4 1-8-15,2-2-9 0,0 0-7 16,-1-1-12-16,1 2-4 0,-1-1-4 0,1 0-3 16,0 1-5-16,-1 1-5 0,-1-1-12 15,4 4-7-15,-1-1-8 0,-1 0-89 0,0 2-33 16,-1-1 0-16,-5-2 0 0,1 3 0 16,1 1 0-16,2 1 0 0,-8-1 0 0,4 2 0 15,-5 0 0-15,4 0 0 0,0 0 0 16,0 0 0-16,0 0 0 0,-1 0 0 0,2 2 0 15,-4-1 0-15,3 1 0 16,-5 1 0-16,-1 3 0 0,-1-1 0 0,2 0 0 16,-1 2 0-16,1 0 0 0,0 1 0 15,0-1 0-15,1 2 0 0,3-2 0 0,-5 0 0 16,6 1 0-16,-1-1 0 0,2-2 0 16,-1 2 0-16,5-2 0 0,-4 2 0 15,1 1 0-15,1-4 0 0,2 3 0 0,-4-1 0 16,2 2 0-16,1 0 0 0,-2 0 0 15,-2 3 0-15,2-2 0 0,3-2 0 0,-1 3 0 16,-2-2 0-16,5 1 0 0,-3 0 0 16,-1 1 0-16,1 0 0 0,3-1 0 0,-2-1 0 15,1 1 0-15,3-2 0 16,-3 1 0-16,1 0 0 0,2 1 0 0,-1 0 0 16,0 0 0-16,3-3 0 0,1 3 0 15,-4-2 0-15,5 1 0 0,-3 4 0 0,1 0 0 16,0-1 0-16,-2 2 0 0,0-1 0 15,3 2 0-15,-6 1 0 0,1 3 0 0,0-2 0 16,-1 2 0-16,-1 6 0 0,-4 0 0 16,2 0 0-16,-3 1 0 0,2-2 0 0,4-4 0 15,1-4 0-15,2 1 0 0,-2-5 0 16,4 3 0-16,1-1 0 0,-1-2 0 16,2 0 0-16,4 1 0 0,-1 0 0 0,2 2 0 15,0-3 0-15,2 5 0 0,2-2 0 16,2 3 0-16,1 1 0 0,0 0 0 0,4 0 0 15,-4 2 0-15,2-2 0 16,7 7 0-16,-1-2 0 0,-1-2 0 0,-5-4 0 16,2 0 0-16,-1 2 0 0,1 0 0 15,0-2 0-15,3 7 0 0,1 0 0 0,-1-5 0 16,-3-3 0-16,5 9 0 0,-3-4 0 16,1 1 0-16,4 1 0 0,-3-3 0 0,-3-5 0 15,2 0 0-15,0 1 0 0,1-1 0 16,4 3 0-16,1-2 0 0,-4-7 0 0,9 7 0 15,-1-4 0-15,4-2 0 0,-4 0 0 16,7 0 0-16,-5-2 0 0,5-1 0 16,-1-2 0-16,-5-2 0 0,4-2 0 15,0 3 0-15,1-4 0 0,2 0 0 0,8-4 0 16,3 1 0-16,-4-2 0 0,1 0 0 16,-4 0 0-16,-4 1 0 0,1-4 0 0,-1 0 0 15,-5 1 0-15,3-4 0 0,-3-1 0 16,0-3 0-16,-4 3 0 0,2-4 0 0,-5 2 0 15,-2 2 0-15,5-5 0 0,-5 2 0 16,0 2 0-16,-3-2 0 0,1 4 0 16,-4-1 0-16,1 1 0 0,-2 1 0 0,0 0 0 15,1-1 0-15,-3 1 0 0,-2 0 0 16,3 1 0-16,2-1 0 0,-5 0 0 16,0-1 0-16,3-1 0 0,-4 1 0 0,1-2 0 15,-3-3 0-15,2 0 0 0,-2-6 0 16,0-4 0-16,0-9 0 0,-2 6 0 15,-1 4 0-15,-1-3 0 0,0 1 0 0,-3-7 0 16,1 3 0-16,-2 6 0 0,-2-9 0 16,-4 3 0-16,1-1 0 0,-3-1 0 0,-3 1 0 15,0-1 0-15,-9-9 0 0,-5 3 0 16,2-3 0-16,-5 2 0 0,0 2 0 0,-3 1 0 16,5 4 0-16,-2 4 0 15,3 10 0-15,4 0 0 0,6 5 0 0,0 4 0 0,3 5 0 16,3 7 0-16,-2 3 0 0,0 5 0 15,-3 10 0-15,2 12 0 0,2 1 0 16,7-1-689-16,-1 2-305 0,8-5 104 16,8 4 93-16,4-4-843 0,8-4-1077 0</inkml:trace>
  <inkml:trace contextRef="#ctx0" brushRef="#br0" timeOffset="129748.98">15592 10055 4251 0,'10'-9'-124'0,"-5"0"18"16,1 3 24-16,-1 0 21 0,-3-1 36 16,0 2 35-16,-2 5 26 0,4-10 15 0,-6 5 7 15,2 5 3-15,-6-12 6 0,-1 5-5 16,0 2-2-16,-7 2-4 0,-5-3-2 0,-6 3-2 16,-12-2-2-16,-6 1 3 0,-4 2-4 15,-3 2-1-15,-4-1 1 0,-7 2-6 0,11 1 0 16,-18-2-1-16,5 4 1 0,2-3 6 15,0 3 4-15,11-3 4 0,-4-1 7 0,2 2 5 16,1 0 4-16,2-2 1 16,-3 2 3-16,-13 2-5 0,2-1 1 0,1 2-3 0,-1 0-5 15,-2 2-4-15,-1-2 6 16,1 2 4-16,0 1-6 0,-1 1 0 0,-4 0-1 16,0 0 4-16,6 0 5 0,1 0 2 15,5-4 0-15,10 0 1 0,1-1-9 0,6-1 9 16,-4 0-10-16,6-3 4 0,6 0-19 15,5-3 7-15,-3 3-3 0,-9-3 0 0,8-1-9 16,5 3-3-16,-10-3-11 0,1 2 0 16,-5 4-5-16,-3-2 0 0,-2 4-7 0,1 1 0 15,-3 2-1-15,3-3-17 0,-2 5 15 16,4-4 0-16,0 1 5 0,7-3 9 0,0 1 16 16,10-1-2-16,4-1 9 15,8 0-1-15,1-1 4 0,3 0-2 0,-2-1-10 16,12 0-2-16,-13 2-4 0,13-2-8 15,-11 0-6-15,11 0-25 0,-10 2-37 0,10-2-37 16,0 0-47-16,0 0-60 0,0 0-61 16,0 0-86-16,0 0-86 0,19-10-92 0,-9 7-145 15,3-1-105-15,-6 3 78 0,3-3-599 16,1-1-737-16</inkml:trace>
  <inkml:trace contextRef="#ctx0" brushRef="#br0" timeOffset="130380.84">12877 9844 3412 0,'0'-7'-99'0,"-1"0"8"16,-1-2 20-16,0 2 17 0,2-1 25 0,0 1 21 16,0 7 24-16,-2-14 16 0,2 9 21 15,0-1 11-15,0 6 3 0,-4-11 2 0,4 11-5 16,0-5 0-16,0 5 7 0,-7-3 11 15,7 3 13-15,0 0 11 0,-25 6 1 16,11 0 6-16,-1 1 1 0,-6 1-1 0,-6 7-4 16,1-1-1-16,0 1 1 0,-3 3-5 15,2-5-9-15,2 3-1 0,6-3-5 16,2 0-4-16,2-1-1 0,0-2-2 16,-1 2 0-16,5-2 0 0,4-3-4 0,-4-2-3 15,4 0-9-15,3 0-5 0,4-5-2 16,-11 11-6-16,9-6-7 0,0 4-3 0,4 2-3 15,4 3-3-15,5 2-1 0,10 8 0 16,4-1-2-16,3-2-4 0,9 6-4 0,3 1-4 16,-1-4 3-16,-3-5 6 0,0-2-3 15,-2 0 1-15,-4-5-1 0,1 0 3 0,-9-2-8 16,-5-1 3-16,-2-4-7 0,-3 1-1 16,-1-2 5-16,-2 0 19 0,-2-1 8 0,-7-3 13 15,11 7 2-15,-4-5-3 16,-7-2 4-16,0 0-6 0,12 5 3 0,-12-5-11 15,0 0-12-15,10 5 4 0,-10-5-6 16,0 0-9-16,7 4-37 0,-7-4-48 16,0 0-68-16,0 6-99 0,0-6-106 0,-7 15-111 15,-3-2-141-15,-2 4-176 0,-6 7 54 16,0 2 83-16,-3 0-492 0,3 1-581 0</inkml:trace>
  <inkml:trace contextRef="#ctx0" brushRef="#br0" timeOffset="131353.64">18689 10164 2509 0,'-28'0'192'0,"3"2"-47"0,1-2-12 16,4 0-7-16,4-2 22 0,2 2 10 0,0 0-4 16,1 0 1-16,1-2 3 0,12 2-3 15,-17-1-10-15,17 1-12 0,0 0-11 0,0 0-9 16,0 0-10-16,0 0-10 16,0 0-6-16,74-3-8 0,-9 1-7 0,10-2-4 15,36-2-9-15,13-1-6 0,18 0-6 16,12 0-4-16,16-1 0 0,60-1-8 0,-47 4-7 15,51-1-16-15,4 1-4 0,-4-4 3 16,1 0 1-16,-55 2-2 0,46-7-3 0,-57 5 1 16,-5-3 1-16,-10-3-1 0,-9 1 0 15,-10-3 0-15,-16 2-2 0,-17 1 1 0,-30 4 2 16,-9-1 1-16,-19 4 9 0,-6-1 10 16,-9 2 18-16,-11 3 1 0,2-1-4 15,-9 2-8-15,1 0-1 0,-3-2-15 16,-2 3-31-16,-7 1-46 0,16-4-64 0,-16 4-105 15,8-3-126-15,-8 3-137 0,0 0-191 16,-4-7 71-16,4 7 61 0,-9-7-362 0,9 7-390 16</inkml:trace>
  <inkml:trace contextRef="#ctx0" brushRef="#br0" timeOffset="131632.99">22137 9731 2459 0,'0'0'83'0,"0"0"18"0,0 0 8 0,0 0 9 16,0 0 34-16,0 0 20 0,36 8 9 15,-15 0 1-15,10 6-3 0,3 3-10 0,-2 0-9 16,8 9-14-16,-2 0-13 0,-6 3-8 16,-5-3-10-16,-8 0-6 0,-2 3 4 0,-11-5 13 15,-4-2 11-15,-5-1 9 0,-13 8 3 16,-4-1-2-16,-4-4-10 0,-8 4-16 0,-7-4-7 15,-1 0-17-15,-3-3-5 0,-1-4-18 16,0 2-38-16,6-5-58 0,1-3-80 16,0 0-106-16,2 0-114 0,1-3-101 0,7-1-154 15,2 0-107-15,1-2 74 0,-11 2-490 16,-1-1-570-16</inkml:trace>
  <inkml:trace contextRef="#ctx0" brushRef="#br0" timeOffset="132068.81">20548 9644 3284 0,'5'-22'52'0,"4"6"-5"0,-6 2-2 16,1 3-3-16,0 2-9 0,-4 6 9 0,0 3 15 15,0 0 35-15,0 0 28 0,-38 38 24 16,9-2 19-16,-1 7 9 0,-6 7 6 0,-14 15 10 16,0 2-3-16,-1 0 2 15,1-2-5-15,12-12-9 0,2-5-16 0,2-2-12 16,4-1-6-16,-4-4-19 0,7-1-14 16,2-3-16-16,5-7-2 0,4 0-38 0,-4-1-49 15,6-5-70-15,0-3-74 0,3-7-95 16,0-1-97-16,4-4-105 0,3-6-148 0,-1-1-92 15,5-2 63-15,-11-10-462 0,4-1-550 16</inkml:trace>
  <inkml:trace contextRef="#ctx0" brushRef="#br0" timeOffset="132321.91">19857 9637 3369 0,'-6'-8'218'16,"6"5"-15"-16,0 3-23 0,0 0-10 0,0 0 47 15,0 0 39-15,19 27 32 0,4-2 14 16,7 7 1-16,5 5-13 0,11 6-25 0,15 9-24 16,9 1-23-16,0 2-24 0,4-4-16 15,-3-1-20-15,-1-4-58 0,-18-10-65 16,-1-1-67-16,-3 1-78 0,-5-2-79 0,-4-1-102 16,-3-3-100-16,-3 3-112 0,-10-7-157 15,-7-2-74-15,-5-7 83 0,0-1-582 0,-6-2-694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4160-A831-13A3-F98D-CA56A0147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B6E67-4ED4-325D-0B77-1D0CCD67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7FD1-E7D9-F2AA-A018-AB7225BF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9E2BB-F51F-9F11-5F3A-BF031C24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FD587-2983-773A-9076-62C9A1F3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9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6AF0-DB33-5693-1549-ED111B6F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113C9-EFE9-4F0E-165C-416A22C07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243A4-4DA4-D6B1-C02A-DEA93C98C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290A-2546-AE04-A07F-78DAE227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04EAD-C91E-E8BD-8404-85B96E6A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1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3B330-843E-312A-3BAC-E7CE5DE3F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7D3A-DBBE-26CC-1A4A-FA307D53B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5140-151A-83A0-414A-32100D82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940A-B8DD-D050-44A9-8A940BFF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467E-AC6D-EFAB-630C-FD153527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82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2CAB274-78C5-4B40-9868-CC50058868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690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C482-33E5-7551-CF34-F2369A2E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BEC8-EA17-FB07-09A2-10A46F0A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3603B-D0EC-CFDB-075F-BDD89B9E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B8C70-B100-8826-DE08-AC0A48E3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27BE-4D1D-C5FD-0287-BD09A742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24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3874-A132-C147-FE04-0DB82035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D521F-AB16-E7AC-0DCB-E20BA90DE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9675C-F0E8-7F97-5569-8C77F5B8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2B0F8-D415-BFDD-8143-C7DA5AAB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FC38F-E0AE-C59C-E3E9-D9F2C88D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B71E-5B23-46C1-4DD2-368D4791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4077-C9D9-CB3F-5CFD-097AFE0F4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BC54A-BA25-D553-7F35-6C76327D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E35B-8FB4-FE6E-8E3B-6DB01DFE0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2D637-B64D-0B71-E121-F43CED78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6FA3A-6BBC-A1B2-3A39-22A7E3CA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36A4-76CA-5958-0469-F71D257A0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E4A-A0B1-BF20-5784-B36C68A12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19D47-D566-E65D-A4FD-823C3FB6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A1CA-FC11-D865-83AF-1B3B781D4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D2046-96FF-DB0C-7361-F518E49D7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98822-7764-92E0-8627-39A978A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5CDC5-1E08-B25B-286F-920F24F5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3A1DE-638F-2354-ADEF-9E16D1F3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96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F58B-7733-91CB-5F2E-6A293B87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7EE8B-533C-04CD-833A-C76C79B6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AD946-AC69-FD3F-54A1-526479CB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2FB49-9319-798D-955F-9FE6C825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05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B8AC8-1E71-6B42-051E-B72C3A400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0300-83BF-32AC-2A89-A0C0089C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3DB06-D25D-D5CE-2284-EE2B6ECC4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60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43B1-FC57-3267-74C0-4326D8C8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A9A9-E1FB-BA8F-5375-827374174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2490-EE11-F1E8-9B44-06429A196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3B7F2-4FF2-3217-4C5B-D759EB80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F9F02-97D4-33BD-ED1B-B315A482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AA60-932F-8E34-FE0F-FA513CC6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9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12E7-2DF5-6D91-ACFB-CCB38D2E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3B560-074A-5557-702B-42D2D1D1C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DB99-CFE1-E46E-78CE-F98E7D4E6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7956-3DB8-0C6A-7351-9C136CB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7CEED-781F-747D-F0AC-C01EBFEB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4B60E-C28A-E092-05AC-55074FE2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131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FBA5D-C013-A12C-8A24-ED9748B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59A4-52AB-D3AF-3EB2-BCFD4A947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2DA92-C26C-4C88-803A-F4E4A782C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E78-8985-A9C5-3529-44DFFE3C7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CB7B-953B-EA87-B8E2-2A9EE466C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6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customXml" Target="../ink/ink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customXml" Target="../ink/ink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customXml" Target="../ink/ink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0B17-AD80-431E-8849-DC562645B8C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275" y="249141"/>
            <a:ext cx="7772400" cy="1143000"/>
          </a:xfrm>
        </p:spPr>
        <p:txBody>
          <a:bodyPr/>
          <a:lstStyle/>
          <a:p>
            <a:r>
              <a:rPr lang="en-US" altLang="en-US" b="1"/>
              <a:t>Merge-Sort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1621" y="1447800"/>
            <a:ext cx="10471867" cy="6324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Algorithm: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>
                <a:solidFill>
                  <a:srgbClr val="C52D4E"/>
                </a:solidFill>
              </a:rPr>
              <a:t>Divide</a:t>
            </a:r>
            <a:r>
              <a:rPr lang="en-US" altLang="en-US" sz="2800"/>
              <a:t>: If </a:t>
            </a:r>
            <a:r>
              <a:rPr lang="en-US" altLang="en-US" sz="2800" b="1"/>
              <a:t>S</a:t>
            </a:r>
            <a:r>
              <a:rPr lang="en-US" altLang="en-US" sz="2800"/>
              <a:t> has at least two elements (nothing needs to be done if S has zero or one element), remove all the elements from S and put them into two sequences, S</a:t>
            </a:r>
            <a:r>
              <a:rPr lang="en-US" altLang="en-US" sz="2800" baseline="-25000"/>
              <a:t>1</a:t>
            </a:r>
            <a:r>
              <a:rPr lang="en-US" altLang="en-US" sz="2800"/>
              <a:t> and S</a:t>
            </a:r>
            <a:r>
              <a:rPr lang="en-US" altLang="en-US" sz="2800" baseline="-25000"/>
              <a:t>2</a:t>
            </a:r>
            <a:r>
              <a:rPr lang="en-US" altLang="en-US" sz="2800"/>
              <a:t>, each containing about half of the elements of S. (i.e. S</a:t>
            </a:r>
            <a:r>
              <a:rPr lang="en-US" altLang="en-US" sz="2800" baseline="-25000"/>
              <a:t>1</a:t>
            </a:r>
            <a:r>
              <a:rPr lang="en-US" altLang="en-US" sz="2800"/>
              <a:t> contains the </a:t>
            </a:r>
            <a:r>
              <a:rPr lang="en-US" altLang="en-US" sz="2800" b="1"/>
              <a:t>first </a:t>
            </a:r>
            <a:r>
              <a:rPr lang="en-US" altLang="en-US" sz="2800" b="1">
                <a:sym typeface="Symbol" panose="05050102010706020507" pitchFamily="18" charset="2"/>
              </a:rPr>
              <a:t></a:t>
            </a:r>
            <a:r>
              <a:rPr lang="en-US" altLang="en-US" sz="2800" b="1"/>
              <a:t>n/2</a:t>
            </a:r>
            <a:r>
              <a:rPr lang="en-US" altLang="en-US" sz="2800" b="1">
                <a:sym typeface="Symbol" panose="05050102010706020507" pitchFamily="18" charset="2"/>
              </a:rPr>
              <a:t> </a:t>
            </a:r>
            <a:r>
              <a:rPr lang="en-US" altLang="en-US" sz="2800"/>
              <a:t>elements and S</a:t>
            </a:r>
            <a:r>
              <a:rPr lang="en-US" altLang="en-US" sz="2800" baseline="-25000"/>
              <a:t>2</a:t>
            </a:r>
            <a:r>
              <a:rPr lang="en-US" altLang="en-US" sz="2800"/>
              <a:t> contains the remaining </a:t>
            </a:r>
            <a:r>
              <a:rPr lang="en-US" altLang="en-US" sz="2800" b="1">
                <a:sym typeface="Symbol" panose="05050102010706020507" pitchFamily="18" charset="2"/>
              </a:rPr>
              <a:t></a:t>
            </a:r>
            <a:r>
              <a:rPr lang="en-US" altLang="en-US" sz="2800" b="1"/>
              <a:t>n/2</a:t>
            </a:r>
            <a:r>
              <a:rPr lang="en-US" altLang="en-US" sz="2800" b="1">
                <a:sym typeface="Symbol" panose="05050102010706020507" pitchFamily="18" charset="2"/>
              </a:rPr>
              <a:t></a:t>
            </a:r>
            <a:r>
              <a:rPr lang="en-US" altLang="en-US" sz="2800" b="1"/>
              <a:t> </a:t>
            </a:r>
            <a:r>
              <a:rPr lang="en-US" altLang="en-US" sz="2800"/>
              <a:t>elements.</a:t>
            </a:r>
          </a:p>
          <a:p>
            <a:pPr lvl="1"/>
            <a:r>
              <a:rPr lang="en-US" altLang="en-US" sz="2800" b="1">
                <a:solidFill>
                  <a:srgbClr val="C52D4E"/>
                </a:solidFill>
              </a:rPr>
              <a:t>Conquer </a:t>
            </a:r>
            <a:r>
              <a:rPr lang="en-US" altLang="en-US" sz="2800"/>
              <a:t>Recursive sort sequences S</a:t>
            </a:r>
            <a:r>
              <a:rPr lang="en-US" altLang="en-US" sz="2800" baseline="-25000"/>
              <a:t>1</a:t>
            </a:r>
            <a:r>
              <a:rPr lang="en-US" altLang="en-US" sz="2800"/>
              <a:t> and S</a:t>
            </a:r>
            <a:r>
              <a:rPr lang="en-US" altLang="en-US" sz="2800" baseline="-25000"/>
              <a:t>2</a:t>
            </a:r>
            <a:r>
              <a:rPr lang="en-US" altLang="en-US" sz="280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800" b="1">
                <a:solidFill>
                  <a:srgbClr val="C52D4E"/>
                </a:solidFill>
              </a:rPr>
              <a:t>Combine: </a:t>
            </a:r>
            <a:r>
              <a:rPr lang="en-US" altLang="en-US" sz="2800"/>
              <a:t>Put back the elements into S by merging the sorted sequences S</a:t>
            </a:r>
            <a:r>
              <a:rPr lang="en-US" altLang="en-US" sz="2800" baseline="-25000"/>
              <a:t>1</a:t>
            </a:r>
            <a:r>
              <a:rPr lang="en-US" altLang="en-US" sz="2800"/>
              <a:t> and S</a:t>
            </a:r>
            <a:r>
              <a:rPr lang="en-US" altLang="en-US" sz="2800" baseline="-25000"/>
              <a:t>2</a:t>
            </a:r>
            <a:r>
              <a:rPr lang="en-US" altLang="en-US" sz="2800"/>
              <a:t> into a unique sorted sequence.</a:t>
            </a:r>
          </a:p>
        </p:txBody>
      </p:sp>
    </p:spTree>
    <p:extLst>
      <p:ext uri="{BB962C8B-B14F-4D97-AF65-F5344CB8AC3E}">
        <p14:creationId xmlns:p14="http://schemas.microsoft.com/office/powerpoint/2010/main" val="413274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E3B4D-8657-45C6-926C-F1C8235E59F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7724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295400"/>
            <a:ext cx="5408613" cy="295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89414"/>
            <a:ext cx="5486400" cy="26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77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B19DB-D587-482E-B837-1B35660B5F6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962401"/>
            <a:ext cx="51816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876800" cy="288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782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018A-C93F-4AA1-A9D4-C6318D63188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286000" y="533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panose="02020603050405020304" pitchFamily="18" charset="0"/>
              </a:defRPr>
            </a:lvl9pPr>
          </a:lstStyle>
          <a:p>
            <a:pPr eaLnBrk="1" hangingPunct="1"/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52600"/>
            <a:ext cx="4876800" cy="240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175126"/>
            <a:ext cx="49530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E83F5C-F904-C2AA-D5FE-BEE14C3F7755}"/>
                  </a:ext>
                </a:extLst>
              </p14:cNvPr>
              <p14:cNvContentPartPr/>
              <p14:nvPr/>
            </p14:nvContentPartPr>
            <p14:xfrm>
              <a:off x="3465720" y="515160"/>
              <a:ext cx="8655120" cy="5637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E83F5C-F904-C2AA-D5FE-BEE14C3F77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6360" y="505800"/>
                <a:ext cx="8673840" cy="565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67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24CE2-82B3-431E-AB26-92EE4623FFF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48032" y="2525866"/>
            <a:ext cx="3653624" cy="1143000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Merging Two</a:t>
            </a:r>
            <a:br>
              <a:rPr lang="en-US" altLang="en-US" b="1"/>
            </a:br>
            <a:r>
              <a:rPr lang="en-US" altLang="en-US" b="1"/>
              <a:t> Sequences</a:t>
            </a:r>
            <a:endParaRPr lang="en-US" altLang="en-US"/>
          </a:p>
        </p:txBody>
      </p:sp>
      <p:pic>
        <p:nvPicPr>
          <p:cNvPr id="18438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7"/>
          <a:stretch/>
        </p:blipFill>
        <p:spPr bwMode="auto">
          <a:xfrm>
            <a:off x="3617844" y="329758"/>
            <a:ext cx="8309114" cy="6028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6160" y="650520"/>
              <a:ext cx="11468880" cy="5518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00" y="641160"/>
                <a:ext cx="11487600" cy="55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999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83640" y="369720"/>
              <a:ext cx="8558640" cy="4884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280" y="360360"/>
                <a:ext cx="8577360" cy="49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59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7F44-3826-4934-8CC9-596E31D7670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/>
              <a:t>Merging Two Sequences (cont.)</a:t>
            </a:r>
            <a:endParaRPr lang="en-US" altLang="en-US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55750"/>
            <a:ext cx="5334000" cy="530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79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80E4E-FE51-48EC-9181-47D5454F0B5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/>
              <a:t>Merging Two Sequences (cont.)</a:t>
            </a:r>
            <a:endParaRPr lang="en-US" altLang="en-US"/>
          </a:p>
        </p:txBody>
      </p:sp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4" y="1295400"/>
            <a:ext cx="53546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776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09537-80E5-4D7F-B62D-73F08790B92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/>
              <a:t>Merging Two Sequences (cont.)</a:t>
            </a:r>
            <a:endParaRPr lang="en-US" altLang="en-U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1524000"/>
            <a:ext cx="5237162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411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A81A-25D1-4AFD-80B6-9181E0E81CA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/>
              <a:t>Merging Two Sequences (cont.)</a:t>
            </a:r>
            <a:endParaRPr lang="en-US" alt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39888"/>
            <a:ext cx="5892800" cy="521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86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E4700-A1AE-4570-8004-AEB2970AA4D6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b="1"/>
              <a:t>Merging Two Sequences (cont.)</a:t>
            </a:r>
            <a:endParaRPr lang="en-US" altLang="en-US"/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4626"/>
            <a:ext cx="66675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656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CA843-FB03-4616-9394-7B2770D450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152400"/>
            <a:ext cx="6248400" cy="1066800"/>
          </a:xfrm>
        </p:spPr>
        <p:txBody>
          <a:bodyPr/>
          <a:lstStyle/>
          <a:p>
            <a:r>
              <a:rPr lang="en-US" altLang="en-US" b="1"/>
              <a:t>Merge-Sort</a:t>
            </a:r>
            <a:endParaRPr lang="en-US" alt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19200"/>
            <a:ext cx="49530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1"/>
            <a:ext cx="51054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0E2FE7-DEDD-3D73-E704-2DA205F26416}"/>
                  </a:ext>
                </a:extLst>
              </p14:cNvPr>
              <p14:cNvContentPartPr/>
              <p14:nvPr/>
            </p14:nvContentPartPr>
            <p14:xfrm>
              <a:off x="1410840" y="828360"/>
              <a:ext cx="7612200" cy="3787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0E2FE7-DEDD-3D73-E704-2DA205F264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480" y="819000"/>
                <a:ext cx="7630920" cy="38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090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950" y="368798"/>
            <a:ext cx="5475799" cy="102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 sz="2400" b="1">
                <a:solidFill>
                  <a:srgbClr val="FF0000"/>
                </a:solidFill>
                <a:latin typeface="Helvetica Neue"/>
              </a:rPr>
              <a:t>Merge sort</a:t>
            </a:r>
            <a:endParaRPr lang="en-IN" sz="2400">
              <a:solidFill>
                <a:srgbClr val="FF0000"/>
              </a:solidFill>
            </a:endParaRPr>
          </a:p>
          <a:p>
            <a:br>
              <a:rPr lang="en-IN"/>
            </a:br>
            <a:endParaRPr lang="en-IN"/>
          </a:p>
        </p:txBody>
      </p:sp>
      <p:pic>
        <p:nvPicPr>
          <p:cNvPr id="1026" name="Picture 2" descr="https://lh7-us.googleusercontent.com/ykODAlhdB9vYl5JjsT2WTHLTyYNrCj2Px0CajnTBHZRbHYVBzWrLPLhLZEpwpA1KRA1Rp1UiH2vP0cCTq3ktJBCP6CdRJcKXF8yMXSpoYokx3p2u_UaTIPVf9gdNMB1qdstAqCX9zFui4hzBQV5fKlvdWDZh6fla-w5sTHc88PMnHM-8vpVoVUi8Ksqqz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186" y="966082"/>
            <a:ext cx="7906993" cy="541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437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6950" y="368798"/>
            <a:ext cx="5475799" cy="1028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 sz="2400" b="1">
                <a:solidFill>
                  <a:srgbClr val="FF0000"/>
                </a:solidFill>
                <a:latin typeface="Helvetica Neue"/>
              </a:rPr>
              <a:t>Merge sort</a:t>
            </a:r>
            <a:endParaRPr lang="en-IN" sz="2400">
              <a:solidFill>
                <a:srgbClr val="FF0000"/>
              </a:solidFill>
            </a:endParaRPr>
          </a:p>
          <a:p>
            <a:br>
              <a:rPr lang="en-IN"/>
            </a:b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39472" y="1163375"/>
            <a:ext cx="4842344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#Procedure for 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MergeSort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 b="1" err="1">
                <a:solidFill>
                  <a:srgbClr val="000000"/>
                </a:solidFill>
                <a:latin typeface="Times New Roman" panose="02020603050405020304" pitchFamily="18" charset="0"/>
              </a:rPr>
              <a:t>MergeSort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arr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):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 if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length(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arr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) &lt;= 1: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return 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arr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middle = length(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arr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) / 2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left_half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IN" b="1" err="1">
                <a:solidFill>
                  <a:srgbClr val="000000"/>
                </a:solidFill>
                <a:latin typeface="Times New Roman" panose="02020603050405020304" pitchFamily="18" charset="0"/>
              </a:rPr>
              <a:t>MergeSort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arr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[:middle])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right_half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IN" b="1" err="1">
                <a:solidFill>
                  <a:srgbClr val="000000"/>
                </a:solidFill>
                <a:latin typeface="Times New Roman" panose="02020603050405020304" pitchFamily="18" charset="0"/>
              </a:rPr>
              <a:t>MergeSort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arr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[middle:])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return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Merge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left_half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right_half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br>
              <a:rPr lang="en-IN"/>
            </a:br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353878" y="593099"/>
            <a:ext cx="6445858" cy="5522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#</a:t>
            </a:r>
            <a:r>
              <a:rPr lang="en-IN" i="1">
                <a:solidFill>
                  <a:srgbClr val="000000"/>
                </a:solidFill>
                <a:latin typeface="Times New Roman" panose="02020603050405020304" pitchFamily="18" charset="0"/>
              </a:rPr>
              <a:t>Procedure for Merge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Merge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(left, right):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result = []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= 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= 0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while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&lt; length(left) 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&lt; length(right):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if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left[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] 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&lt;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right[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]: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result.append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+= 1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else: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result.append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(right[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+= 1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result.extend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(left[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left_index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:])</a:t>
            </a:r>
            <a:endParaRPr lang="en-IN"/>
          </a:p>
          <a:p>
            <a:pPr algn="just">
              <a:spcBef>
                <a:spcPts val="900"/>
              </a:spcBef>
              <a:spcAft>
                <a:spcPts val="100"/>
              </a:spcAft>
            </a:pP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 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result.extend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(right[</a:t>
            </a:r>
            <a:r>
              <a:rPr lang="en-IN" err="1">
                <a:solidFill>
                  <a:srgbClr val="000000"/>
                </a:solidFill>
                <a:latin typeface="Times New Roman" panose="02020603050405020304" pitchFamily="18" charset="0"/>
              </a:rPr>
              <a:t>right_index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:])</a:t>
            </a:r>
            <a:endParaRPr lang="en-IN"/>
          </a:p>
          <a:p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   </a:t>
            </a:r>
            <a:r>
              <a:rPr lang="en-IN" b="1">
                <a:solidFill>
                  <a:srgbClr val="000000"/>
                </a:solidFill>
                <a:latin typeface="Times New Roman" panose="02020603050405020304" pitchFamily="18" charset="0"/>
              </a:rPr>
              <a:t> return</a:t>
            </a:r>
            <a:r>
              <a:rPr lang="en-IN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A0D4E3-A57D-E793-98DA-844B86BAB89B}"/>
                  </a:ext>
                </a:extLst>
              </p14:cNvPr>
              <p14:cNvContentPartPr/>
              <p14:nvPr/>
            </p14:nvContentPartPr>
            <p14:xfrm>
              <a:off x="1925640" y="1897560"/>
              <a:ext cx="1226160" cy="252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A0D4E3-A57D-E793-98DA-844B86BAB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6280" y="1888200"/>
                <a:ext cx="1244880" cy="25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06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53" y="652834"/>
            <a:ext cx="10150171" cy="3258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6" y="3465236"/>
            <a:ext cx="10620043" cy="21324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78898" y="4497049"/>
            <a:ext cx="4417102" cy="284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32DFD6-B8E9-F756-BF39-B39D3D746AB7}"/>
                  </a:ext>
                </a:extLst>
              </p14:cNvPr>
              <p14:cNvContentPartPr/>
              <p14:nvPr/>
            </p14:nvContentPartPr>
            <p14:xfrm>
              <a:off x="3911760" y="4462920"/>
              <a:ext cx="6715800" cy="1228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32DFD6-B8E9-F756-BF39-B39D3D746A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2400" y="4453560"/>
                <a:ext cx="6734520" cy="124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016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53" y="652834"/>
            <a:ext cx="10150171" cy="3258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16" y="3465236"/>
            <a:ext cx="10620043" cy="213248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66483" y="4484536"/>
            <a:ext cx="1812898" cy="246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1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300C6D-DAB2-B1E8-4886-B6939CA6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57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1275" name="Rectangle 12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1279" name="Rectangle 16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1280" name="Rectangle 17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1281" name="Rectangle 18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64</a:t>
            </a:r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14</a:t>
            </a:r>
          </a:p>
        </p:txBody>
      </p:sp>
      <p:sp>
        <p:nvSpPr>
          <p:cNvPr id="11283" name="Rectangle 20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13</a:t>
            </a:r>
          </a:p>
        </p:txBody>
      </p:sp>
      <p:sp>
        <p:nvSpPr>
          <p:cNvPr id="11284" name="Rectangle 21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1285" name="Rectangle 22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1286" name="Rectangle 23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1287" name="Rectangle 24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1288" name="Rectangle 25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53</a:t>
            </a:r>
          </a:p>
        </p:txBody>
      </p:sp>
      <p:sp>
        <p:nvSpPr>
          <p:cNvPr id="11289" name="Rectangle 27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84</a:t>
            </a:r>
          </a:p>
        </p:txBody>
      </p:sp>
      <p:sp>
        <p:nvSpPr>
          <p:cNvPr id="11290" name="Rectangle 28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72</a:t>
            </a:r>
          </a:p>
        </p:txBody>
      </p:sp>
      <p:sp>
        <p:nvSpPr>
          <p:cNvPr id="11291" name="Rectangle 29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93</a:t>
            </a:r>
          </a:p>
        </p:txBody>
      </p:sp>
      <p:sp>
        <p:nvSpPr>
          <p:cNvPr id="11292" name="Rectangle 30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95</a:t>
            </a:r>
          </a:p>
        </p:txBody>
      </p:sp>
      <p:sp>
        <p:nvSpPr>
          <p:cNvPr id="11293" name="Rectangle 31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97</a:t>
            </a: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96</a:t>
            </a:r>
          </a:p>
        </p:txBody>
      </p:sp>
      <p:sp>
        <p:nvSpPr>
          <p:cNvPr id="11295" name="Rectangle 33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</a:t>
            </a:r>
          </a:p>
        </p:txBody>
      </p:sp>
      <p:sp>
        <p:nvSpPr>
          <p:cNvPr id="11296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1297" name="Rectangle 35"/>
          <p:cNvSpPr>
            <a:spLocks noChangeArrowheads="1"/>
          </p:cNvSpPr>
          <p:nvPr/>
        </p:nvSpPr>
        <p:spPr bwMode="auto">
          <a:xfrm>
            <a:off x="2693638" y="5102226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1298" name="Line 36"/>
          <p:cNvSpPr>
            <a:spLocks noChangeShapeType="1"/>
          </p:cNvSpPr>
          <p:nvPr/>
        </p:nvSpPr>
        <p:spPr bwMode="auto">
          <a:xfrm flipV="1">
            <a:off x="2879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9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24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1300" name="Rectangle 44"/>
          <p:cNvSpPr>
            <a:spLocks noChangeArrowheads="1"/>
          </p:cNvSpPr>
          <p:nvPr/>
        </p:nvSpPr>
        <p:spPr bwMode="auto">
          <a:xfrm>
            <a:off x="9113488" y="5105401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1301" name="Line 45"/>
          <p:cNvSpPr>
            <a:spLocks noChangeShapeType="1"/>
          </p:cNvSpPr>
          <p:nvPr/>
        </p:nvSpPr>
        <p:spPr bwMode="auto">
          <a:xfrm flipV="1">
            <a:off x="9297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96BDAC8-ABBF-0650-0606-C7C0E6711BFE}"/>
                  </a:ext>
                </a:extLst>
              </p14:cNvPr>
              <p14:cNvContentPartPr/>
              <p14:nvPr/>
            </p14:nvContentPartPr>
            <p14:xfrm>
              <a:off x="946800" y="467640"/>
              <a:ext cx="8743320" cy="5044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96BDAC8-ABBF-0650-0606-C7C0E6711B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440" y="458280"/>
                <a:ext cx="8762040" cy="50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6313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2291" name="Rectangle 3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2292" name="Rectangle 4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2293" name="Rectangle 4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2294" name="Rectangle 4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2295" name="Rectangle 4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2296" name="Rectangle 4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2297" name="Rectangle 4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2298" name="Rectangle 5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2299" name="Rectangle 5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2300" name="Rectangle 5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2301" name="Rectangle 5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2302" name="Rectangle 5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2303" name="Rectangle 5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2304" name="Rectangle 5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2305" name="Rectangle 5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2306" name="Rectangle 5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2307" name="Rectangle 59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64</a:t>
            </a:r>
          </a:p>
        </p:txBody>
      </p:sp>
      <p:sp>
        <p:nvSpPr>
          <p:cNvPr id="12308" name="Rectangle 60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14</a:t>
            </a:r>
          </a:p>
        </p:txBody>
      </p:sp>
      <p:sp>
        <p:nvSpPr>
          <p:cNvPr id="12309" name="Rectangle 61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13</a:t>
            </a:r>
          </a:p>
        </p:txBody>
      </p:sp>
      <p:sp>
        <p:nvSpPr>
          <p:cNvPr id="12310" name="Rectangle 62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2311" name="Rectangle 6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2312" name="Rectangle 64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2313" name="Rectangle 65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2314" name="Rectangle 66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53</a:t>
            </a:r>
          </a:p>
        </p:txBody>
      </p:sp>
      <p:sp>
        <p:nvSpPr>
          <p:cNvPr id="12315" name="Rectangle 67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84</a:t>
            </a:r>
          </a:p>
        </p:txBody>
      </p:sp>
      <p:sp>
        <p:nvSpPr>
          <p:cNvPr id="12316" name="Rectangle 68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72</a:t>
            </a:r>
          </a:p>
        </p:txBody>
      </p:sp>
      <p:sp>
        <p:nvSpPr>
          <p:cNvPr id="12317" name="Rectangle 69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93</a:t>
            </a:r>
          </a:p>
        </p:txBody>
      </p:sp>
      <p:sp>
        <p:nvSpPr>
          <p:cNvPr id="12318" name="Rectangle 70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95</a:t>
            </a:r>
          </a:p>
        </p:txBody>
      </p:sp>
      <p:sp>
        <p:nvSpPr>
          <p:cNvPr id="12319" name="Rectangle 71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97</a:t>
            </a:r>
          </a:p>
        </p:txBody>
      </p:sp>
      <p:sp>
        <p:nvSpPr>
          <p:cNvPr id="12320" name="Rectangle 72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96</a:t>
            </a:r>
          </a:p>
        </p:txBody>
      </p:sp>
      <p:sp>
        <p:nvSpPr>
          <p:cNvPr id="12321" name="Rectangle 73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</a:t>
            </a:r>
          </a:p>
        </p:txBody>
      </p:sp>
      <p:sp>
        <p:nvSpPr>
          <p:cNvPr id="12322" name="Rectangle 74"/>
          <p:cNvSpPr>
            <a:spLocks noChangeArrowheads="1"/>
          </p:cNvSpPr>
          <p:nvPr/>
        </p:nvSpPr>
        <p:spPr bwMode="auto">
          <a:xfrm>
            <a:off x="2693638" y="5102226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2323" name="Line 75"/>
          <p:cNvSpPr>
            <a:spLocks noChangeShapeType="1"/>
          </p:cNvSpPr>
          <p:nvPr/>
        </p:nvSpPr>
        <p:spPr bwMode="auto">
          <a:xfrm flipV="1">
            <a:off x="2879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4" name="Rectangle 77"/>
          <p:cNvSpPr>
            <a:spLocks noChangeArrowheads="1"/>
          </p:cNvSpPr>
          <p:nvPr/>
        </p:nvSpPr>
        <p:spPr bwMode="auto">
          <a:xfrm>
            <a:off x="9113488" y="5105401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2325" name="Line 78"/>
          <p:cNvSpPr>
            <a:spLocks noChangeShapeType="1"/>
          </p:cNvSpPr>
          <p:nvPr/>
        </p:nvSpPr>
        <p:spPr bwMode="auto">
          <a:xfrm flipV="1">
            <a:off x="9297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6" name="Rectangle 79"/>
          <p:cNvSpPr>
            <a:spLocks noChangeArrowheads="1"/>
          </p:cNvSpPr>
          <p:nvPr/>
        </p:nvSpPr>
        <p:spPr bwMode="auto">
          <a:xfrm>
            <a:off x="5841925" y="5103814"/>
            <a:ext cx="50815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mid</a:t>
            </a:r>
          </a:p>
        </p:txBody>
      </p:sp>
      <p:sp>
        <p:nvSpPr>
          <p:cNvPr id="12327" name="Line 80"/>
          <p:cNvSpPr>
            <a:spLocks noChangeShapeType="1"/>
          </p:cNvSpPr>
          <p:nvPr/>
        </p:nvSpPr>
        <p:spPr bwMode="auto">
          <a:xfrm flipV="1">
            <a:off x="608012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8" name="Oval 81"/>
          <p:cNvSpPr>
            <a:spLocks noChangeArrowheads="1"/>
          </p:cNvSpPr>
          <p:nvPr/>
        </p:nvSpPr>
        <p:spPr bwMode="auto">
          <a:xfrm>
            <a:off x="5922964" y="4138614"/>
            <a:ext cx="357187" cy="357187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F4D62E-67E9-98B3-87BA-3F36D2D19F36}"/>
                  </a:ext>
                </a:extLst>
              </p14:cNvPr>
              <p14:cNvContentPartPr/>
              <p14:nvPr/>
            </p14:nvContentPartPr>
            <p14:xfrm>
              <a:off x="2852280" y="4182480"/>
              <a:ext cx="6550560" cy="302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F4D62E-67E9-98B3-87BA-3F36D2D19F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2920" y="4173120"/>
                <a:ext cx="65692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2E1C82-34B6-6360-811C-796E6DBCED96}"/>
                  </a:ext>
                </a:extLst>
              </p14:cNvPr>
              <p14:cNvContentPartPr/>
              <p14:nvPr/>
            </p14:nvContentPartPr>
            <p14:xfrm>
              <a:off x="2836800" y="564120"/>
              <a:ext cx="8541360" cy="487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2E1C82-34B6-6360-811C-796E6DBCED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7440" y="554760"/>
                <a:ext cx="8560080" cy="48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58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3331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14</a:t>
            </a:r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13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3338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3339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3340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3341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3342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3343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3344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</a:t>
            </a:r>
          </a:p>
        </p:txBody>
      </p:sp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2693638" y="5102226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3347" name="Line 35"/>
          <p:cNvSpPr>
            <a:spLocks noChangeShapeType="1"/>
          </p:cNvSpPr>
          <p:nvPr/>
        </p:nvSpPr>
        <p:spPr bwMode="auto">
          <a:xfrm flipV="1">
            <a:off x="2879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348" name="Rectangle 39"/>
          <p:cNvSpPr>
            <a:spLocks noChangeArrowheads="1"/>
          </p:cNvSpPr>
          <p:nvPr/>
        </p:nvSpPr>
        <p:spPr bwMode="auto">
          <a:xfrm>
            <a:off x="5436838" y="5103814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 flipV="1">
            <a:off x="5619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C9244C-3747-D883-1DCE-3D8A09F72132}"/>
                  </a:ext>
                </a:extLst>
              </p14:cNvPr>
              <p14:cNvContentPartPr/>
              <p14:nvPr/>
            </p14:nvContentPartPr>
            <p14:xfrm>
              <a:off x="2643120" y="3674880"/>
              <a:ext cx="6043680" cy="91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C9244C-3747-D883-1DCE-3D8A09F721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3760" y="3665520"/>
                <a:ext cx="6062400" cy="9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97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4355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14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13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25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4362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4363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4364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4365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4366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4367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4368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2693638" y="5102226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V="1">
            <a:off x="2879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2" name="Rectangle 39"/>
          <p:cNvSpPr>
            <a:spLocks noChangeArrowheads="1"/>
          </p:cNvSpPr>
          <p:nvPr/>
        </p:nvSpPr>
        <p:spPr bwMode="auto">
          <a:xfrm>
            <a:off x="4008362" y="5103814"/>
            <a:ext cx="50815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mid</a:t>
            </a:r>
          </a:p>
        </p:txBody>
      </p:sp>
      <p:sp>
        <p:nvSpPr>
          <p:cNvPr id="14373" name="Line 40"/>
          <p:cNvSpPr>
            <a:spLocks noChangeShapeType="1"/>
          </p:cNvSpPr>
          <p:nvPr/>
        </p:nvSpPr>
        <p:spPr bwMode="auto">
          <a:xfrm flipV="1">
            <a:off x="424656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74" name="Oval 41"/>
          <p:cNvSpPr>
            <a:spLocks noChangeArrowheads="1"/>
          </p:cNvSpPr>
          <p:nvPr/>
        </p:nvSpPr>
        <p:spPr bwMode="auto">
          <a:xfrm>
            <a:off x="4086225" y="4137025"/>
            <a:ext cx="357188" cy="357188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4375" name="Rectangle 42"/>
          <p:cNvSpPr>
            <a:spLocks noChangeArrowheads="1"/>
          </p:cNvSpPr>
          <p:nvPr/>
        </p:nvSpPr>
        <p:spPr bwMode="auto">
          <a:xfrm>
            <a:off x="5436838" y="5103814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4376" name="Line 43"/>
          <p:cNvSpPr>
            <a:spLocks noChangeShapeType="1"/>
          </p:cNvSpPr>
          <p:nvPr/>
        </p:nvSpPr>
        <p:spPr bwMode="auto">
          <a:xfrm flipV="1">
            <a:off x="5619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5EDFB9-574D-37C3-74B6-117BA0158A9C}"/>
                  </a:ext>
                </a:extLst>
              </p14:cNvPr>
              <p14:cNvContentPartPr/>
              <p14:nvPr/>
            </p14:nvContentPartPr>
            <p14:xfrm>
              <a:off x="2546640" y="3879360"/>
              <a:ext cx="3330000" cy="1062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5EDFB9-574D-37C3-74B6-117BA0158A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280" y="3870000"/>
                <a:ext cx="3348720" cy="10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6479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5379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5380" name="Rectangle 20" descr="Outlined diamond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5381" name="Rectangle 21" descr="Outlined diamond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5382" name="Rectangle 22" descr="Outlined diamond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5386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5387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5388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5389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5390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5391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5392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5393" name="Rectangle 33" descr="Outlined diamond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5394" name="Rectangle 39"/>
          <p:cNvSpPr>
            <a:spLocks noChangeArrowheads="1"/>
          </p:cNvSpPr>
          <p:nvPr/>
        </p:nvSpPr>
        <p:spPr bwMode="auto">
          <a:xfrm>
            <a:off x="4531963" y="5103814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5395" name="Line 40"/>
          <p:cNvSpPr>
            <a:spLocks noChangeShapeType="1"/>
          </p:cNvSpPr>
          <p:nvPr/>
        </p:nvSpPr>
        <p:spPr bwMode="auto">
          <a:xfrm flipV="1">
            <a:off x="4714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6" name="Rectangle 42"/>
          <p:cNvSpPr>
            <a:spLocks noChangeArrowheads="1"/>
          </p:cNvSpPr>
          <p:nvPr/>
        </p:nvSpPr>
        <p:spPr bwMode="auto">
          <a:xfrm>
            <a:off x="5436838" y="5103814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5397" name="Line 43"/>
          <p:cNvSpPr>
            <a:spLocks noChangeShapeType="1"/>
          </p:cNvSpPr>
          <p:nvPr/>
        </p:nvSpPr>
        <p:spPr bwMode="auto">
          <a:xfrm flipV="1">
            <a:off x="5619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14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65761-818B-437A-9E4E-28C758492A5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04800"/>
            <a:ext cx="7772400" cy="1143000"/>
          </a:xfrm>
        </p:spPr>
        <p:txBody>
          <a:bodyPr/>
          <a:lstStyle/>
          <a:p>
            <a:r>
              <a:rPr lang="en-US" altLang="en-US" b="1"/>
              <a:t>Merge-Sort(cont.)</a:t>
            </a:r>
            <a:endParaRPr lang="en-US" altLang="en-US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5181600" cy="250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86200"/>
            <a:ext cx="5181600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58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6403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6404" name="Rectangle 20" descr="Outlined diamond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6405" name="Rectangle 21" descr="Outlined diamond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6406" name="Rectangle 22" descr="Outlined diamond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16410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6411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6412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6413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6414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6415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6416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6417" name="Rectangle 33" descr="Outlined diamond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4531963" y="5103814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V="1">
            <a:off x="4714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5436838" y="5103814"/>
            <a:ext cx="400751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 flipV="1">
            <a:off x="5619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4929112" y="5103814"/>
            <a:ext cx="50815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mid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V="1">
            <a:off x="516731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424" name="Oval 40"/>
          <p:cNvSpPr>
            <a:spLocks noChangeArrowheads="1"/>
          </p:cNvSpPr>
          <p:nvPr/>
        </p:nvSpPr>
        <p:spPr bwMode="auto">
          <a:xfrm>
            <a:off x="5006975" y="4137025"/>
            <a:ext cx="357188" cy="357188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2DD3C01-E7E3-F83E-D0EC-F474D7E1518F}"/>
                  </a:ext>
                </a:extLst>
              </p14:cNvPr>
              <p14:cNvContentPartPr/>
              <p14:nvPr/>
            </p14:nvContentPartPr>
            <p14:xfrm>
              <a:off x="4446720" y="3859920"/>
              <a:ext cx="1433880" cy="729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2DD3C01-E7E3-F83E-D0EC-F474D7E151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7360" y="3850560"/>
                <a:ext cx="1452600" cy="7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071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7422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7427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7428" name="Rectangle 20" descr="Outlined diamond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7429" name="Rectangle 21" descr="Outlined diamond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7430" name="Rectangle 22" descr="Outlined diamond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7432" name="Rectangle 24" descr="Outlined diamond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17433" name="Rectangle 25" descr="Outlined diamond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17434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7435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7436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7437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7438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7439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7440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7441" name="Rectangle 33" descr="Outlined diamond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7442" name="Rectangle 34"/>
          <p:cNvSpPr>
            <a:spLocks noChangeArrowheads="1"/>
          </p:cNvSpPr>
          <p:nvPr/>
        </p:nvSpPr>
        <p:spPr bwMode="auto">
          <a:xfrm>
            <a:off x="4531963" y="5103813"/>
            <a:ext cx="400751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  <a:br>
              <a:rPr kumimoji="1" lang="en-US" altLang="en-US" b="1"/>
            </a:br>
            <a:r>
              <a:rPr kumimoji="1" lang="en-US" altLang="en-US" b="1"/>
              <a:t>hi</a:t>
            </a:r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714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93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endParaRPr kumimoji="0" lang="en-US" altLang="en-US"/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8451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8452" name="Rectangle 20" descr="Outlined diamond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8453" name="Rectangle 21" descr="Outlined diamond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8454" name="Rectangle 22" descr="Outlined diamond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18456" name="Rectangle 24" descr="Outlined diamond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18457" name="Rectangle 25" descr="Outlined diamond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18458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8459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8460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8461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8462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8463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8464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8465" name="Rectangle 33" descr="Outlined diamond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4478262" y="5103813"/>
            <a:ext cx="508152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  <a:br>
              <a:rPr kumimoji="1" lang="en-US" altLang="en-US" b="1"/>
            </a:br>
            <a:r>
              <a:rPr kumimoji="1" lang="en-US" altLang="en-US" b="1"/>
              <a:t>hi</a:t>
            </a:r>
            <a:br>
              <a:rPr kumimoji="1" lang="en-US" altLang="en-US" b="1"/>
            </a:br>
            <a:r>
              <a:rPr kumimoji="1" lang="en-US" altLang="en-US" b="1"/>
              <a:t>mid</a:t>
            </a:r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V="1">
            <a:off x="4714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4546600" y="4137025"/>
            <a:ext cx="357188" cy="357188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80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lang="en-US" altLang="en-US" sz="1600"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lang="en-US" altLang="en-US" sz="1600">
                <a:latin typeface="Courier New" panose="02070309020205020404" pitchFamily="49" charset="0"/>
              </a:rPr>
              <a:t>a[</a:t>
            </a:r>
            <a:r>
              <a:rPr lang="en-US" altLang="en-US" sz="1600" err="1">
                <a:latin typeface="Courier New" panose="02070309020205020404" pitchFamily="49" charset="0"/>
              </a:rPr>
              <a:t>i</a:t>
            </a:r>
            <a:r>
              <a:rPr lang="en-US" altLang="en-US" sz="1600">
                <a:latin typeface="Courier New" panose="02070309020205020404" pitchFamily="49" charset="0"/>
              </a:rPr>
              <a:t>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lang="en-US" altLang="en-US" sz="1600"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lang="en-US" altLang="en-US" sz="1600"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lang="en-US" altLang="en-US" sz="1600"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endParaRPr kumimoji="0" lang="en-US" altLang="en-US"/>
          </a:p>
          <a:p>
            <a:pPr marL="0" indent="0"/>
            <a:endParaRPr lang="en-US" altLang="en-US"/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6324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581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3124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4038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495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5410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953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867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7239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781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19470" name="Rectangle 14"/>
          <p:cNvSpPr>
            <a:spLocks noChangeArrowheads="1"/>
          </p:cNvSpPr>
          <p:nvPr/>
        </p:nvSpPr>
        <p:spPr bwMode="auto">
          <a:xfrm>
            <a:off x="76962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81534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19472" name="Rectangle 16"/>
          <p:cNvSpPr>
            <a:spLocks noChangeArrowheads="1"/>
          </p:cNvSpPr>
          <p:nvPr/>
        </p:nvSpPr>
        <p:spPr bwMode="auto">
          <a:xfrm>
            <a:off x="90678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86106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9474" name="Rectangle 18"/>
          <p:cNvSpPr>
            <a:spLocks noChangeArrowheads="1"/>
          </p:cNvSpPr>
          <p:nvPr/>
        </p:nvSpPr>
        <p:spPr bwMode="auto">
          <a:xfrm>
            <a:off x="2667000" y="4557714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9475" name="Rectangle 19" descr="Outlined diamond"/>
          <p:cNvSpPr>
            <a:spLocks noChangeArrowheads="1"/>
          </p:cNvSpPr>
          <p:nvPr/>
        </p:nvSpPr>
        <p:spPr bwMode="auto">
          <a:xfrm>
            <a:off x="632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19476" name="Rectangle 20" descr="Outlined diamond"/>
          <p:cNvSpPr>
            <a:spLocks noChangeArrowheads="1"/>
          </p:cNvSpPr>
          <p:nvPr/>
        </p:nvSpPr>
        <p:spPr bwMode="auto">
          <a:xfrm>
            <a:off x="3581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19477" name="Rectangle 21" descr="Outlined diamond"/>
          <p:cNvSpPr>
            <a:spLocks noChangeArrowheads="1"/>
          </p:cNvSpPr>
          <p:nvPr/>
        </p:nvSpPr>
        <p:spPr bwMode="auto">
          <a:xfrm>
            <a:off x="3124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19478" name="Rectangle 22" descr="Outlined diamond"/>
          <p:cNvSpPr>
            <a:spLocks noChangeArrowheads="1"/>
          </p:cNvSpPr>
          <p:nvPr/>
        </p:nvSpPr>
        <p:spPr bwMode="auto">
          <a:xfrm>
            <a:off x="4038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4495800" y="4108450"/>
            <a:ext cx="457200" cy="420688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9480" name="Rectangle 24" descr="Outlined diamond"/>
          <p:cNvSpPr>
            <a:spLocks noChangeArrowheads="1"/>
          </p:cNvSpPr>
          <p:nvPr/>
        </p:nvSpPr>
        <p:spPr bwMode="auto">
          <a:xfrm>
            <a:off x="541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19481" name="Rectangle 25" descr="Outlined diamond"/>
          <p:cNvSpPr>
            <a:spLocks noChangeArrowheads="1"/>
          </p:cNvSpPr>
          <p:nvPr/>
        </p:nvSpPr>
        <p:spPr bwMode="auto">
          <a:xfrm>
            <a:off x="495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19482" name="Rectangle 26" descr="Outlined diamond"/>
          <p:cNvSpPr>
            <a:spLocks noChangeArrowheads="1"/>
          </p:cNvSpPr>
          <p:nvPr/>
        </p:nvSpPr>
        <p:spPr bwMode="auto">
          <a:xfrm>
            <a:off x="586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19483" name="Rectangle 27" descr="Outlined diamond"/>
          <p:cNvSpPr>
            <a:spLocks noChangeArrowheads="1"/>
          </p:cNvSpPr>
          <p:nvPr/>
        </p:nvSpPr>
        <p:spPr bwMode="auto">
          <a:xfrm>
            <a:off x="723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19484" name="Rectangle 28" descr="Outlined diamond"/>
          <p:cNvSpPr>
            <a:spLocks noChangeArrowheads="1"/>
          </p:cNvSpPr>
          <p:nvPr/>
        </p:nvSpPr>
        <p:spPr bwMode="auto">
          <a:xfrm>
            <a:off x="6781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19485" name="Rectangle 29" descr="Outlined diamond"/>
          <p:cNvSpPr>
            <a:spLocks noChangeArrowheads="1"/>
          </p:cNvSpPr>
          <p:nvPr/>
        </p:nvSpPr>
        <p:spPr bwMode="auto">
          <a:xfrm>
            <a:off x="769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19486" name="Rectangle 30" descr="Outlined diamond"/>
          <p:cNvSpPr>
            <a:spLocks noChangeArrowheads="1"/>
          </p:cNvSpPr>
          <p:nvPr/>
        </p:nvSpPr>
        <p:spPr bwMode="auto">
          <a:xfrm>
            <a:off x="815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19487" name="Rectangle 31" descr="Outlined diamond"/>
          <p:cNvSpPr>
            <a:spLocks noChangeArrowheads="1"/>
          </p:cNvSpPr>
          <p:nvPr/>
        </p:nvSpPr>
        <p:spPr bwMode="auto">
          <a:xfrm>
            <a:off x="906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19488" name="Rectangle 32" descr="Outlined diamond"/>
          <p:cNvSpPr>
            <a:spLocks noChangeArrowheads="1"/>
          </p:cNvSpPr>
          <p:nvPr/>
        </p:nvSpPr>
        <p:spPr bwMode="auto">
          <a:xfrm>
            <a:off x="861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19489" name="Rectangle 33" descr="Outlined diamond"/>
          <p:cNvSpPr>
            <a:spLocks noChangeArrowheads="1"/>
          </p:cNvSpPr>
          <p:nvPr/>
        </p:nvSpPr>
        <p:spPr bwMode="auto">
          <a:xfrm>
            <a:off x="2667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4478262" y="5103813"/>
            <a:ext cx="508152" cy="73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  <a:br>
              <a:rPr kumimoji="1" lang="en-US" altLang="en-US" b="1"/>
            </a:br>
            <a:r>
              <a:rPr kumimoji="1" lang="en-US" altLang="en-US" b="1"/>
              <a:t>hi</a:t>
            </a:r>
            <a:br>
              <a:rPr kumimoji="1" lang="en-US" altLang="en-US" b="1"/>
            </a:br>
            <a:r>
              <a:rPr kumimoji="1" lang="en-US" altLang="en-US" b="1"/>
              <a:t>mid</a:t>
            </a:r>
          </a:p>
        </p:txBody>
      </p:sp>
      <p:sp>
        <p:nvSpPr>
          <p:cNvPr id="19491" name="Line 35"/>
          <p:cNvSpPr>
            <a:spLocks noChangeShapeType="1"/>
          </p:cNvSpPr>
          <p:nvPr/>
        </p:nvSpPr>
        <p:spPr bwMode="auto">
          <a:xfrm flipV="1">
            <a:off x="4714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1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5F5FB4-4E68-685E-EE13-F25F3EF8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5E636A-28B6-B241-793B-1B8A5A0C1767}"/>
                  </a:ext>
                </a:extLst>
              </p14:cNvPr>
              <p14:cNvContentPartPr/>
              <p14:nvPr/>
            </p14:nvContentPartPr>
            <p14:xfrm>
              <a:off x="712800" y="277200"/>
              <a:ext cx="10993320" cy="6145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5E636A-28B6-B241-793B-1B8A5A0C17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440" y="267840"/>
                <a:ext cx="11012040" cy="61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9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0270F-3355-49F3-F8D9-2C8AFD8E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35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DFA0A4-DD06-69D0-C812-533AFECCEE55}"/>
              </a:ext>
            </a:extLst>
          </p:cNvPr>
          <p:cNvGraphicFramePr>
            <a:graphicFrameLocks noGrp="1"/>
          </p:cNvGraphicFramePr>
          <p:nvPr/>
        </p:nvGraphicFramePr>
        <p:xfrm>
          <a:off x="1513173" y="2039151"/>
          <a:ext cx="9165653" cy="640080"/>
        </p:xfrm>
        <a:graphic>
          <a:graphicData uri="http://schemas.openxmlformats.org/drawingml/2006/table">
            <a:tbl>
              <a:tblPr firstRow="1" bandRow="1">
                <a:tableStyleId>{6D93F2BA-12AC-4E3E-8EDC-AAE0573C1F7D}</a:tableStyleId>
              </a:tblPr>
              <a:tblGrid>
                <a:gridCol w="1309379">
                  <a:extLst>
                    <a:ext uri="{9D8B030D-6E8A-4147-A177-3AD203B41FA5}">
                      <a16:colId xmlns:a16="http://schemas.microsoft.com/office/drawing/2014/main" val="1205975375"/>
                    </a:ext>
                  </a:extLst>
                </a:gridCol>
                <a:gridCol w="1309379">
                  <a:extLst>
                    <a:ext uri="{9D8B030D-6E8A-4147-A177-3AD203B41FA5}">
                      <a16:colId xmlns:a16="http://schemas.microsoft.com/office/drawing/2014/main" val="2487910183"/>
                    </a:ext>
                  </a:extLst>
                </a:gridCol>
                <a:gridCol w="1309379">
                  <a:extLst>
                    <a:ext uri="{9D8B030D-6E8A-4147-A177-3AD203B41FA5}">
                      <a16:colId xmlns:a16="http://schemas.microsoft.com/office/drawing/2014/main" val="2635971131"/>
                    </a:ext>
                  </a:extLst>
                </a:gridCol>
                <a:gridCol w="1309379">
                  <a:extLst>
                    <a:ext uri="{9D8B030D-6E8A-4147-A177-3AD203B41FA5}">
                      <a16:colId xmlns:a16="http://schemas.microsoft.com/office/drawing/2014/main" val="2546420267"/>
                    </a:ext>
                  </a:extLst>
                </a:gridCol>
                <a:gridCol w="1309379">
                  <a:extLst>
                    <a:ext uri="{9D8B030D-6E8A-4147-A177-3AD203B41FA5}">
                      <a16:colId xmlns:a16="http://schemas.microsoft.com/office/drawing/2014/main" val="3314528593"/>
                    </a:ext>
                  </a:extLst>
                </a:gridCol>
                <a:gridCol w="1309379">
                  <a:extLst>
                    <a:ext uri="{9D8B030D-6E8A-4147-A177-3AD203B41FA5}">
                      <a16:colId xmlns:a16="http://schemas.microsoft.com/office/drawing/2014/main" val="2449927061"/>
                    </a:ext>
                  </a:extLst>
                </a:gridCol>
                <a:gridCol w="1309379">
                  <a:extLst>
                    <a:ext uri="{9D8B030D-6E8A-4147-A177-3AD203B41FA5}">
                      <a16:colId xmlns:a16="http://schemas.microsoft.com/office/drawing/2014/main" val="3675951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/>
                        <a:t>10</a:t>
                      </a:r>
                      <a:endParaRPr lang="en-IN" sz="3600"/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20</a:t>
                      </a:r>
                      <a:endParaRPr lang="en-IN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50</a:t>
                      </a:r>
                      <a:endParaRPr lang="en-IN" sz="3600"/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100</a:t>
                      </a:r>
                      <a:endParaRPr lang="en-IN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200</a:t>
                      </a:r>
                      <a:endParaRPr lang="en-IN" sz="3600"/>
                    </a:p>
                  </a:txBody>
                  <a:tcP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500</a:t>
                      </a:r>
                      <a:endParaRPr lang="en-IN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2000</a:t>
                      </a:r>
                      <a:endParaRPr lang="en-IN" sz="3600"/>
                    </a:p>
                  </a:txBody>
                  <a:tcP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54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D156D5-BA9A-EF09-5592-E0F126AF9455}"/>
              </a:ext>
            </a:extLst>
          </p:cNvPr>
          <p:cNvSpPr txBox="1"/>
          <p:nvPr/>
        </p:nvSpPr>
        <p:spPr>
          <a:xfrm>
            <a:off x="3357797" y="4272197"/>
            <a:ext cx="2488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Search </a:t>
            </a:r>
            <a:r>
              <a:rPr lang="en-US" sz="4000" b="1">
                <a:solidFill>
                  <a:srgbClr val="FF0000"/>
                </a:solidFill>
                <a:highlight>
                  <a:srgbClr val="FFFF00"/>
                </a:highlight>
              </a:rPr>
              <a:t>20</a:t>
            </a:r>
            <a:endParaRPr lang="en-IN" sz="4000" b="1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8A79AB6-03AB-4542-A6BD-C8A164A966B2}"/>
                  </a:ext>
                </a:extLst>
              </p14:cNvPr>
              <p14:cNvContentPartPr/>
              <p14:nvPr/>
            </p14:nvContentPartPr>
            <p14:xfrm>
              <a:off x="2047320" y="1538640"/>
              <a:ext cx="7992720" cy="370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8A79AB6-03AB-4542-A6BD-C8A164A966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7960" y="1529280"/>
                <a:ext cx="8011440" cy="37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AF3E57-A957-0A02-E9F7-4DA63FB57B12}"/>
                  </a:ext>
                </a:extLst>
              </p14:cNvPr>
              <p14:cNvContentPartPr/>
              <p14:nvPr/>
            </p14:nvContentPartPr>
            <p14:xfrm>
              <a:off x="3529080" y="1606680"/>
              <a:ext cx="6483240" cy="1070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AF3E57-A957-0A02-E9F7-4DA63FB57B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720" y="1597320"/>
                <a:ext cx="6501960" cy="10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2141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C8B5A-2ADB-9501-FEAE-538D612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184A3D-3877-2D07-EC86-65F5213E5D14}"/>
                  </a:ext>
                </a:extLst>
              </p14:cNvPr>
              <p14:cNvContentPartPr/>
              <p14:nvPr/>
            </p14:nvContentPartPr>
            <p14:xfrm>
              <a:off x="279360" y="537120"/>
              <a:ext cx="11725560" cy="437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184A3D-3877-2D07-EC86-65F5213E5D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" y="527760"/>
                <a:ext cx="11744280" cy="439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60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77200" y="6248400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45" tIns="41473" rIns="82945" bIns="41473" rtlCol="0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39F42B67-CA6D-4089-95AF-161D516EE260}" type="slidenum">
              <a:rPr lang="en-US" altLang="en-US" sz="800">
                <a:latin typeface="Arial Black" panose="020B0A04020102020204" pitchFamily="34" charset="0"/>
              </a:rPr>
              <a:pPr/>
              <a:t>37</a:t>
            </a:fld>
            <a:endParaRPr lang="en-US" altLang="en-US" sz="800">
              <a:latin typeface="Arial Black" panose="020B0A04020102020204" pitchFamily="34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2028826" y="249238"/>
            <a:ext cx="8639175" cy="1308100"/>
          </a:xfrm>
        </p:spPr>
        <p:txBody>
          <a:bodyPr/>
          <a:lstStyle/>
          <a:p>
            <a:pPr eaLnBrk="1" hangingPunct="1"/>
            <a:r>
              <a:rPr lang="en-US" altLang="en-US"/>
              <a:t>Example: Binary Search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325" y="1500187"/>
            <a:ext cx="10133350" cy="4976813"/>
          </a:xfrm>
        </p:spPr>
        <p:txBody>
          <a:bodyPr>
            <a:normAutofit/>
          </a:bodyPr>
          <a:lstStyle/>
          <a:p>
            <a:pPr marL="0" indent="0"/>
            <a:r>
              <a:rPr lang="en-US" altLang="en-US" sz="2500"/>
              <a:t>Searching for an element k in a sorted array A with n elements</a:t>
            </a:r>
          </a:p>
          <a:p>
            <a:pPr marL="0" indent="0"/>
            <a:r>
              <a:rPr lang="en-US" altLang="en-US" sz="2500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/>
              <a:t>Choose the middle element A[n/2]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b="1">
                <a:solidFill>
                  <a:srgbClr val="FF0000"/>
                </a:solidFill>
                <a:highlight>
                  <a:srgbClr val="FFFF00"/>
                </a:highlight>
              </a:rPr>
              <a:t>If k == A[n/2], </a:t>
            </a:r>
            <a:r>
              <a:rPr lang="en-US" altLang="en-US" sz="2500"/>
              <a:t>we are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b="1">
                <a:solidFill>
                  <a:srgbClr val="FF0000"/>
                </a:solidFill>
                <a:highlight>
                  <a:srgbClr val="FFFF00"/>
                </a:highlight>
              </a:rPr>
              <a:t>If k &lt; A[n/2], </a:t>
            </a:r>
            <a:r>
              <a:rPr lang="en-US" altLang="en-US" sz="2500"/>
              <a:t>search for k between A[0] and A[n/2 -1]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 b="1">
                <a:solidFill>
                  <a:srgbClr val="FF0000"/>
                </a:solidFill>
                <a:highlight>
                  <a:srgbClr val="FFFF00"/>
                </a:highlight>
              </a:rPr>
              <a:t>If k &gt; A[n/2], </a:t>
            </a:r>
            <a:r>
              <a:rPr lang="en-US" altLang="en-US" sz="2500"/>
              <a:t>search for k between A[n/2 + 1] and A[n-1]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500"/>
              <a:t>Repeat until either k is found, or no more elements to search</a:t>
            </a:r>
          </a:p>
          <a:p>
            <a:pPr marL="0" indent="0"/>
            <a:r>
              <a:rPr lang="en-US" altLang="en-US" sz="2500"/>
              <a:t>Requires a smaller number of comparisons than linear search in the worst case (log</a:t>
            </a:r>
            <a:r>
              <a:rPr lang="en-US" altLang="en-US" sz="2500" baseline="-25000"/>
              <a:t>2</a:t>
            </a:r>
            <a:r>
              <a:rPr lang="en-US" altLang="en-US" sz="2500"/>
              <a:t>n instead of n)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500"/>
          </a:p>
          <a:p>
            <a:pPr lvl="1" eaLnBrk="1" hangingPunct="1">
              <a:lnSpc>
                <a:spcPct val="90000"/>
              </a:lnSpc>
            </a:pPr>
            <a:endParaRPr lang="en-US" altLang="en-US" sz="2500"/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7883526" y="898526"/>
            <a:ext cx="8286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8021639" y="1036638"/>
            <a:ext cx="8286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326063" y="276225"/>
            <a:ext cx="352425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67640" y="3184920"/>
              <a:ext cx="151560" cy="248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5760" y="3177360"/>
                <a:ext cx="174240" cy="2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0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45ECF-5E45-446A-A966-6E055F62FCB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33400"/>
            <a:ext cx="82296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28800"/>
            <a:ext cx="5029200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46550"/>
            <a:ext cx="5486400" cy="271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12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9158-13FF-4B1E-9429-B43D7344535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1"/>
            <a:ext cx="457200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192588"/>
            <a:ext cx="4724400" cy="2665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20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890E9-3C57-42D7-9F33-49A37BADBF3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7724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8801"/>
            <a:ext cx="4572000" cy="243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59288"/>
            <a:ext cx="5029200" cy="239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0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52F7-5C8F-4312-BA92-EE347FD71BEB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77724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676400"/>
            <a:ext cx="4367213" cy="243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254500"/>
            <a:ext cx="4419600" cy="260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7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82BE-7063-432B-AF9A-C94756B6C2BD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09600"/>
            <a:ext cx="7772400" cy="1143000"/>
          </a:xfrm>
        </p:spPr>
        <p:txBody>
          <a:bodyPr/>
          <a:lstStyle/>
          <a:p>
            <a:r>
              <a:rPr lang="en-US" altLang="en-US" b="1"/>
              <a:t>Merge-Sort (cont.)</a:t>
            </a:r>
            <a:endParaRPr lang="en-US" alt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981200"/>
            <a:ext cx="4419600" cy="212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73576"/>
            <a:ext cx="4648200" cy="238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764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E80C-D53D-4A29-BD97-1557C97F64A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457200"/>
            <a:ext cx="7772400" cy="1143000"/>
          </a:xfrm>
        </p:spPr>
        <p:txBody>
          <a:bodyPr/>
          <a:lstStyle/>
          <a:p>
            <a:r>
              <a:rPr lang="en-US" altLang="en-US" b="1"/>
              <a:t>Merge-Sort(cont.)</a:t>
            </a:r>
            <a:endParaRPr lang="en-US" alt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524000"/>
            <a:ext cx="541020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259264"/>
            <a:ext cx="5334000" cy="259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63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1327</Words>
  <Application>Microsoft Office PowerPoint</Application>
  <PresentationFormat>Widescreen</PresentationFormat>
  <Paragraphs>465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Times New Roman</vt:lpstr>
      <vt:lpstr>Arial Black</vt:lpstr>
      <vt:lpstr>Symbol</vt:lpstr>
      <vt:lpstr>Aptos</vt:lpstr>
      <vt:lpstr>Helvetica Neue</vt:lpstr>
      <vt:lpstr>Courier New</vt:lpstr>
      <vt:lpstr>Calibri</vt:lpstr>
      <vt:lpstr>Arial</vt:lpstr>
      <vt:lpstr>Aptos Display</vt:lpstr>
      <vt:lpstr>Office Theme</vt:lpstr>
      <vt:lpstr>Merge-Sort</vt:lpstr>
      <vt:lpstr>Merge-Sort</vt:lpstr>
      <vt:lpstr>Merge-Sort(cont.)</vt:lpstr>
      <vt:lpstr>Merge-Sort (cont.)</vt:lpstr>
      <vt:lpstr>Merge-Sort (cont.)</vt:lpstr>
      <vt:lpstr>Merge-Sort (cont.)</vt:lpstr>
      <vt:lpstr>Merge-Sort (cont.)</vt:lpstr>
      <vt:lpstr>Merge-Sort (cont.)</vt:lpstr>
      <vt:lpstr>Merge-Sort(cont.)</vt:lpstr>
      <vt:lpstr>Merge-Sort (cont.)</vt:lpstr>
      <vt:lpstr>Merge-Sort (cont.)</vt:lpstr>
      <vt:lpstr>PowerPoint Presentation</vt:lpstr>
      <vt:lpstr>Merging Two  Sequences</vt:lpstr>
      <vt:lpstr>PowerPoint Presentation</vt:lpstr>
      <vt:lpstr>Merging Two Sequences (cont.)</vt:lpstr>
      <vt:lpstr>Merging Two Sequences (cont.)</vt:lpstr>
      <vt:lpstr>Merging Two Sequences (cont.)</vt:lpstr>
      <vt:lpstr>Merging Two Sequences (cont.)</vt:lpstr>
      <vt:lpstr>Merging Two Sequences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PowerPoint Presentation</vt:lpstr>
      <vt:lpstr>PowerPoint Presentation</vt:lpstr>
      <vt:lpstr>PowerPoint Presentation</vt:lpstr>
      <vt:lpstr>Example: 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Rahul Mishra</cp:lastModifiedBy>
  <cp:revision>2</cp:revision>
  <dcterms:created xsi:type="dcterms:W3CDTF">2023-01-02T04:30:03Z</dcterms:created>
  <dcterms:modified xsi:type="dcterms:W3CDTF">2025-09-07T04:22:51Z</dcterms:modified>
</cp:coreProperties>
</file>