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1"/>
  </p:notesMasterIdLst>
  <p:sldIdLst>
    <p:sldId id="256" r:id="rId2"/>
    <p:sldId id="265" r:id="rId3"/>
    <p:sldId id="293" r:id="rId4"/>
    <p:sldId id="294" r:id="rId5"/>
    <p:sldId id="295" r:id="rId6"/>
    <p:sldId id="296" r:id="rId7"/>
    <p:sldId id="297" r:id="rId8"/>
    <p:sldId id="298" r:id="rId9"/>
    <p:sldId id="299" r:id="rId10"/>
    <p:sldId id="403" r:id="rId11"/>
    <p:sldId id="404" r:id="rId12"/>
    <p:sldId id="405" r:id="rId13"/>
    <p:sldId id="406" r:id="rId14"/>
    <p:sldId id="300" r:id="rId15"/>
    <p:sldId id="301" r:id="rId16"/>
    <p:sldId id="302" r:id="rId17"/>
    <p:sldId id="303" r:id="rId18"/>
    <p:sldId id="407" r:id="rId19"/>
    <p:sldId id="408" r:id="rId20"/>
    <p:sldId id="401" r:id="rId21"/>
    <p:sldId id="402" r:id="rId22"/>
    <p:sldId id="320" r:id="rId23"/>
    <p:sldId id="321" r:id="rId24"/>
    <p:sldId id="322" r:id="rId25"/>
    <p:sldId id="323" r:id="rId26"/>
    <p:sldId id="324" r:id="rId27"/>
    <p:sldId id="325" r:id="rId28"/>
    <p:sldId id="326" r:id="rId29"/>
    <p:sldId id="327" r:id="rId30"/>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E9156-C691-F9FC-9318-7DE27F306D71}" v="532" dt="2024-08-14T21:49:07.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EE64A-EC78-40DE-802E-045DE0F655F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031A51F-080D-4643-9CD3-AEDB18D0AA54}">
      <dgm:prSet phldrT="[Text]"/>
      <dgm:spPr/>
      <dgm:t>
        <a:bodyPr/>
        <a:lstStyle/>
        <a:p>
          <a:r>
            <a:rPr lang="en-US" b="1" dirty="0"/>
            <a:t>Ideation</a:t>
          </a:r>
        </a:p>
      </dgm:t>
    </dgm:pt>
    <dgm:pt modelId="{4CB114F9-2566-46EE-B1EA-BE03F5CC469D}" type="parTrans" cxnId="{29524310-3DD6-47A0-8918-6AA0A01F210E}">
      <dgm:prSet/>
      <dgm:spPr/>
      <dgm:t>
        <a:bodyPr/>
        <a:lstStyle/>
        <a:p>
          <a:endParaRPr lang="en-US"/>
        </a:p>
      </dgm:t>
    </dgm:pt>
    <dgm:pt modelId="{509204E6-7BA1-4292-B569-EF2153744B94}" type="sibTrans" cxnId="{29524310-3DD6-47A0-8918-6AA0A01F210E}">
      <dgm:prSet/>
      <dgm:spPr/>
      <dgm:t>
        <a:bodyPr/>
        <a:lstStyle/>
        <a:p>
          <a:endParaRPr lang="en-US"/>
        </a:p>
      </dgm:t>
    </dgm:pt>
    <dgm:pt modelId="{352B422C-7051-48E2-9ED3-1BF50D07ED10}">
      <dgm:prSet phldrT="[Text]"/>
      <dgm:spPr/>
      <dgm:t>
        <a:bodyPr/>
        <a:lstStyle/>
        <a:p>
          <a:r>
            <a:rPr lang="en-US" b="1" dirty="0"/>
            <a:t>Encoding</a:t>
          </a:r>
        </a:p>
      </dgm:t>
    </dgm:pt>
    <dgm:pt modelId="{A6A0495A-9CC5-4054-B0A6-4B9A375951C2}" type="parTrans" cxnId="{686FA76E-A4CB-4AFD-BE7B-6835FF4AE975}">
      <dgm:prSet/>
      <dgm:spPr/>
      <dgm:t>
        <a:bodyPr/>
        <a:lstStyle/>
        <a:p>
          <a:endParaRPr lang="en-US"/>
        </a:p>
      </dgm:t>
    </dgm:pt>
    <dgm:pt modelId="{510882F9-2611-4517-BA5D-D1B3E36D4657}" type="sibTrans" cxnId="{686FA76E-A4CB-4AFD-BE7B-6835FF4AE975}">
      <dgm:prSet/>
      <dgm:spPr/>
      <dgm:t>
        <a:bodyPr/>
        <a:lstStyle/>
        <a:p>
          <a:endParaRPr lang="en-US"/>
        </a:p>
      </dgm:t>
    </dgm:pt>
    <dgm:pt modelId="{7BEF59C0-BC60-40B8-908F-37835A78EC53}">
      <dgm:prSet phldrT="[Text]"/>
      <dgm:spPr/>
      <dgm:t>
        <a:bodyPr/>
        <a:lstStyle/>
        <a:p>
          <a:r>
            <a:rPr lang="en-US" b="1" dirty="0"/>
            <a:t>Transmission</a:t>
          </a:r>
        </a:p>
      </dgm:t>
    </dgm:pt>
    <dgm:pt modelId="{7A4FA231-0896-47A1-B360-72C27E1DC015}" type="parTrans" cxnId="{E645A747-E782-4B7F-B4C8-6A16A7E7D8C4}">
      <dgm:prSet/>
      <dgm:spPr/>
      <dgm:t>
        <a:bodyPr/>
        <a:lstStyle/>
        <a:p>
          <a:endParaRPr lang="en-US"/>
        </a:p>
      </dgm:t>
    </dgm:pt>
    <dgm:pt modelId="{348D9B36-A652-4C00-B2F0-D188912A94FC}" type="sibTrans" cxnId="{E645A747-E782-4B7F-B4C8-6A16A7E7D8C4}">
      <dgm:prSet/>
      <dgm:spPr/>
      <dgm:t>
        <a:bodyPr/>
        <a:lstStyle/>
        <a:p>
          <a:endParaRPr lang="en-US"/>
        </a:p>
      </dgm:t>
    </dgm:pt>
    <dgm:pt modelId="{877A1466-B889-45D1-AB87-357438A3F03E}">
      <dgm:prSet phldrT="[Text]"/>
      <dgm:spPr/>
      <dgm:t>
        <a:bodyPr/>
        <a:lstStyle/>
        <a:p>
          <a:r>
            <a:rPr lang="en-US" b="1" dirty="0"/>
            <a:t>Decoding</a:t>
          </a:r>
        </a:p>
      </dgm:t>
    </dgm:pt>
    <dgm:pt modelId="{4EB1F4A4-7143-452D-8F85-7153499D01CB}" type="parTrans" cxnId="{4EC44DE5-C370-4760-BCDE-430CC8284A45}">
      <dgm:prSet/>
      <dgm:spPr/>
      <dgm:t>
        <a:bodyPr/>
        <a:lstStyle/>
        <a:p>
          <a:endParaRPr lang="en-US"/>
        </a:p>
      </dgm:t>
    </dgm:pt>
    <dgm:pt modelId="{563DAB04-340C-4040-903F-F8737A446397}" type="sibTrans" cxnId="{4EC44DE5-C370-4760-BCDE-430CC8284A45}">
      <dgm:prSet/>
      <dgm:spPr/>
      <dgm:t>
        <a:bodyPr/>
        <a:lstStyle/>
        <a:p>
          <a:endParaRPr lang="en-US"/>
        </a:p>
      </dgm:t>
    </dgm:pt>
    <dgm:pt modelId="{18536D12-81C0-4B24-B756-322D0839FE1A}">
      <dgm:prSet phldrT="[Text]"/>
      <dgm:spPr/>
      <dgm:t>
        <a:bodyPr/>
        <a:lstStyle/>
        <a:p>
          <a:r>
            <a:rPr lang="en-US" b="1" dirty="0"/>
            <a:t>Feedback</a:t>
          </a:r>
        </a:p>
      </dgm:t>
    </dgm:pt>
    <dgm:pt modelId="{156F3B38-59B3-4533-BFA9-2F7D6BE115DB}" type="parTrans" cxnId="{68408551-81BC-4292-85B7-25287A3BCC47}">
      <dgm:prSet/>
      <dgm:spPr/>
      <dgm:t>
        <a:bodyPr/>
        <a:lstStyle/>
        <a:p>
          <a:endParaRPr lang="en-US"/>
        </a:p>
      </dgm:t>
    </dgm:pt>
    <dgm:pt modelId="{2257B177-10A5-411A-8DE6-881D9606D536}" type="sibTrans" cxnId="{68408551-81BC-4292-85B7-25287A3BCC47}">
      <dgm:prSet/>
      <dgm:spPr/>
      <dgm:t>
        <a:bodyPr/>
        <a:lstStyle/>
        <a:p>
          <a:endParaRPr lang="en-US"/>
        </a:p>
      </dgm:t>
    </dgm:pt>
    <dgm:pt modelId="{8C1AC3BA-C57B-4062-830E-13ED62E2FA0E}" type="pres">
      <dgm:prSet presAssocID="{833EE64A-EC78-40DE-802E-045DE0F655F8}" presName="diagram" presStyleCnt="0">
        <dgm:presLayoutVars>
          <dgm:dir/>
          <dgm:resizeHandles val="exact"/>
        </dgm:presLayoutVars>
      </dgm:prSet>
      <dgm:spPr/>
    </dgm:pt>
    <dgm:pt modelId="{B7B9BF08-C936-4138-B464-97DCEC49D04B}" type="pres">
      <dgm:prSet presAssocID="{E031A51F-080D-4643-9CD3-AEDB18D0AA54}" presName="node" presStyleLbl="node1" presStyleIdx="0" presStyleCnt="5" custLinFactNeighborX="-335" custLinFactNeighborY="-67">
        <dgm:presLayoutVars>
          <dgm:bulletEnabled val="1"/>
        </dgm:presLayoutVars>
      </dgm:prSet>
      <dgm:spPr/>
    </dgm:pt>
    <dgm:pt modelId="{53376FE6-72F6-4547-8203-6AB0BB38D546}" type="pres">
      <dgm:prSet presAssocID="{509204E6-7BA1-4292-B569-EF2153744B94}" presName="sibTrans" presStyleLbl="sibTrans2D1" presStyleIdx="0" presStyleCnt="4"/>
      <dgm:spPr/>
    </dgm:pt>
    <dgm:pt modelId="{186E1FE5-7ED0-430F-805D-6BFEF6D2446B}" type="pres">
      <dgm:prSet presAssocID="{509204E6-7BA1-4292-B569-EF2153744B94}" presName="connectorText" presStyleLbl="sibTrans2D1" presStyleIdx="0" presStyleCnt="4"/>
      <dgm:spPr/>
    </dgm:pt>
    <dgm:pt modelId="{ACDADFED-96DA-4DD2-8CD1-963CB27CC5E5}" type="pres">
      <dgm:prSet presAssocID="{352B422C-7051-48E2-9ED3-1BF50D07ED10}" presName="node" presStyleLbl="node1" presStyleIdx="1" presStyleCnt="5">
        <dgm:presLayoutVars>
          <dgm:bulletEnabled val="1"/>
        </dgm:presLayoutVars>
      </dgm:prSet>
      <dgm:spPr/>
    </dgm:pt>
    <dgm:pt modelId="{9F3CC18B-3BA1-4890-A46E-D3E9285A6182}" type="pres">
      <dgm:prSet presAssocID="{510882F9-2611-4517-BA5D-D1B3E36D4657}" presName="sibTrans" presStyleLbl="sibTrans2D1" presStyleIdx="1" presStyleCnt="4"/>
      <dgm:spPr/>
    </dgm:pt>
    <dgm:pt modelId="{96123E59-12F0-448C-8198-F5E92B55B553}" type="pres">
      <dgm:prSet presAssocID="{510882F9-2611-4517-BA5D-D1B3E36D4657}" presName="connectorText" presStyleLbl="sibTrans2D1" presStyleIdx="1" presStyleCnt="4"/>
      <dgm:spPr/>
    </dgm:pt>
    <dgm:pt modelId="{3989CD0D-318B-40D2-8EAB-AEBE6C7C7C87}" type="pres">
      <dgm:prSet presAssocID="{7BEF59C0-BC60-40B8-908F-37835A78EC53}" presName="node" presStyleLbl="node1" presStyleIdx="2" presStyleCnt="5">
        <dgm:presLayoutVars>
          <dgm:bulletEnabled val="1"/>
        </dgm:presLayoutVars>
      </dgm:prSet>
      <dgm:spPr/>
    </dgm:pt>
    <dgm:pt modelId="{4602C280-CFF9-4769-94C5-6F3D148E0833}" type="pres">
      <dgm:prSet presAssocID="{348D9B36-A652-4C00-B2F0-D188912A94FC}" presName="sibTrans" presStyleLbl="sibTrans2D1" presStyleIdx="2" presStyleCnt="4"/>
      <dgm:spPr/>
    </dgm:pt>
    <dgm:pt modelId="{0B81BBAA-993F-4010-8741-C1DF734004CD}" type="pres">
      <dgm:prSet presAssocID="{348D9B36-A652-4C00-B2F0-D188912A94FC}" presName="connectorText" presStyleLbl="sibTrans2D1" presStyleIdx="2" presStyleCnt="4"/>
      <dgm:spPr/>
    </dgm:pt>
    <dgm:pt modelId="{2D2C4268-37A6-41C9-BAE5-F6273615152A}" type="pres">
      <dgm:prSet presAssocID="{877A1466-B889-45D1-AB87-357438A3F03E}" presName="node" presStyleLbl="node1" presStyleIdx="3" presStyleCnt="5">
        <dgm:presLayoutVars>
          <dgm:bulletEnabled val="1"/>
        </dgm:presLayoutVars>
      </dgm:prSet>
      <dgm:spPr/>
    </dgm:pt>
    <dgm:pt modelId="{A002FA54-325A-4CD8-A793-6EB5E5594249}" type="pres">
      <dgm:prSet presAssocID="{563DAB04-340C-4040-903F-F8737A446397}" presName="sibTrans" presStyleLbl="sibTrans2D1" presStyleIdx="3" presStyleCnt="4"/>
      <dgm:spPr/>
    </dgm:pt>
    <dgm:pt modelId="{42430145-D783-477B-92C3-8B2C4D38CA27}" type="pres">
      <dgm:prSet presAssocID="{563DAB04-340C-4040-903F-F8737A446397}" presName="connectorText" presStyleLbl="sibTrans2D1" presStyleIdx="3" presStyleCnt="4"/>
      <dgm:spPr/>
    </dgm:pt>
    <dgm:pt modelId="{215CDEBD-F9AB-4764-AECC-A07A691C0E2B}" type="pres">
      <dgm:prSet presAssocID="{18536D12-81C0-4B24-B756-322D0839FE1A}" presName="node" presStyleLbl="node1" presStyleIdx="4" presStyleCnt="5">
        <dgm:presLayoutVars>
          <dgm:bulletEnabled val="1"/>
        </dgm:presLayoutVars>
      </dgm:prSet>
      <dgm:spPr/>
    </dgm:pt>
  </dgm:ptLst>
  <dgm:cxnLst>
    <dgm:cxn modelId="{29524310-3DD6-47A0-8918-6AA0A01F210E}" srcId="{833EE64A-EC78-40DE-802E-045DE0F655F8}" destId="{E031A51F-080D-4643-9CD3-AEDB18D0AA54}" srcOrd="0" destOrd="0" parTransId="{4CB114F9-2566-46EE-B1EA-BE03F5CC469D}" sibTransId="{509204E6-7BA1-4292-B569-EF2153744B94}"/>
    <dgm:cxn modelId="{B32E6519-1E60-4C97-9242-8D686AB3AE62}" type="presOf" srcId="{E031A51F-080D-4643-9CD3-AEDB18D0AA54}" destId="{B7B9BF08-C936-4138-B464-97DCEC49D04B}" srcOrd="0" destOrd="0" presId="urn:microsoft.com/office/officeart/2005/8/layout/process5"/>
    <dgm:cxn modelId="{E6BCC519-118F-43E1-9F62-48FE132C61AC}" type="presOf" srcId="{18536D12-81C0-4B24-B756-322D0839FE1A}" destId="{215CDEBD-F9AB-4764-AECC-A07A691C0E2B}" srcOrd="0" destOrd="0" presId="urn:microsoft.com/office/officeart/2005/8/layout/process5"/>
    <dgm:cxn modelId="{16D2AE1F-3BB2-49B3-A457-60E28B81F00D}" type="presOf" srcId="{563DAB04-340C-4040-903F-F8737A446397}" destId="{42430145-D783-477B-92C3-8B2C4D38CA27}" srcOrd="1" destOrd="0" presId="urn:microsoft.com/office/officeart/2005/8/layout/process5"/>
    <dgm:cxn modelId="{E3ADC33A-F00D-415B-890A-1921C4E8F7CF}" type="presOf" srcId="{563DAB04-340C-4040-903F-F8737A446397}" destId="{A002FA54-325A-4CD8-A793-6EB5E5594249}" srcOrd="0" destOrd="0" presId="urn:microsoft.com/office/officeart/2005/8/layout/process5"/>
    <dgm:cxn modelId="{E587233D-B73C-4625-8653-CC25F9347390}" type="presOf" srcId="{509204E6-7BA1-4292-B569-EF2153744B94}" destId="{53376FE6-72F6-4547-8203-6AB0BB38D546}" srcOrd="0" destOrd="0" presId="urn:microsoft.com/office/officeart/2005/8/layout/process5"/>
    <dgm:cxn modelId="{E645A747-E782-4B7F-B4C8-6A16A7E7D8C4}" srcId="{833EE64A-EC78-40DE-802E-045DE0F655F8}" destId="{7BEF59C0-BC60-40B8-908F-37835A78EC53}" srcOrd="2" destOrd="0" parTransId="{7A4FA231-0896-47A1-B360-72C27E1DC015}" sibTransId="{348D9B36-A652-4C00-B2F0-D188912A94FC}"/>
    <dgm:cxn modelId="{8D94276C-6913-4FCB-A9FA-9340B87CB7B8}" type="presOf" srcId="{7BEF59C0-BC60-40B8-908F-37835A78EC53}" destId="{3989CD0D-318B-40D2-8EAB-AEBE6C7C7C87}" srcOrd="0" destOrd="0" presId="urn:microsoft.com/office/officeart/2005/8/layout/process5"/>
    <dgm:cxn modelId="{686FA76E-A4CB-4AFD-BE7B-6835FF4AE975}" srcId="{833EE64A-EC78-40DE-802E-045DE0F655F8}" destId="{352B422C-7051-48E2-9ED3-1BF50D07ED10}" srcOrd="1" destOrd="0" parTransId="{A6A0495A-9CC5-4054-B0A6-4B9A375951C2}" sibTransId="{510882F9-2611-4517-BA5D-D1B3E36D4657}"/>
    <dgm:cxn modelId="{68408551-81BC-4292-85B7-25287A3BCC47}" srcId="{833EE64A-EC78-40DE-802E-045DE0F655F8}" destId="{18536D12-81C0-4B24-B756-322D0839FE1A}" srcOrd="4" destOrd="0" parTransId="{156F3B38-59B3-4533-BFA9-2F7D6BE115DB}" sibTransId="{2257B177-10A5-411A-8DE6-881D9606D536}"/>
    <dgm:cxn modelId="{D58F9F52-EF5B-4DC6-9D41-2D0CCB350CC6}" type="presOf" srcId="{833EE64A-EC78-40DE-802E-045DE0F655F8}" destId="{8C1AC3BA-C57B-4062-830E-13ED62E2FA0E}" srcOrd="0" destOrd="0" presId="urn:microsoft.com/office/officeart/2005/8/layout/process5"/>
    <dgm:cxn modelId="{64C2E28B-E8DD-4145-8B65-F785E9401B39}" type="presOf" srcId="{348D9B36-A652-4C00-B2F0-D188912A94FC}" destId="{4602C280-CFF9-4769-94C5-6F3D148E0833}" srcOrd="0" destOrd="0" presId="urn:microsoft.com/office/officeart/2005/8/layout/process5"/>
    <dgm:cxn modelId="{E2154A92-9D57-4BE5-A6FD-2C58A15FB97E}" type="presOf" srcId="{509204E6-7BA1-4292-B569-EF2153744B94}" destId="{186E1FE5-7ED0-430F-805D-6BFEF6D2446B}" srcOrd="1" destOrd="0" presId="urn:microsoft.com/office/officeart/2005/8/layout/process5"/>
    <dgm:cxn modelId="{B63D8694-AD04-4B79-A053-210965DD39FE}" type="presOf" srcId="{352B422C-7051-48E2-9ED3-1BF50D07ED10}" destId="{ACDADFED-96DA-4DD2-8CD1-963CB27CC5E5}" srcOrd="0" destOrd="0" presId="urn:microsoft.com/office/officeart/2005/8/layout/process5"/>
    <dgm:cxn modelId="{C8F34EB7-BCBB-46CC-9150-6DA8AE259633}" type="presOf" srcId="{348D9B36-A652-4C00-B2F0-D188912A94FC}" destId="{0B81BBAA-993F-4010-8741-C1DF734004CD}" srcOrd="1" destOrd="0" presId="urn:microsoft.com/office/officeart/2005/8/layout/process5"/>
    <dgm:cxn modelId="{53C28ADE-B9F6-4F19-A307-C26F5EFC8604}" type="presOf" srcId="{510882F9-2611-4517-BA5D-D1B3E36D4657}" destId="{9F3CC18B-3BA1-4890-A46E-D3E9285A6182}" srcOrd="0" destOrd="0" presId="urn:microsoft.com/office/officeart/2005/8/layout/process5"/>
    <dgm:cxn modelId="{4EC44DE5-C370-4760-BCDE-430CC8284A45}" srcId="{833EE64A-EC78-40DE-802E-045DE0F655F8}" destId="{877A1466-B889-45D1-AB87-357438A3F03E}" srcOrd="3" destOrd="0" parTransId="{4EB1F4A4-7143-452D-8F85-7153499D01CB}" sibTransId="{563DAB04-340C-4040-903F-F8737A446397}"/>
    <dgm:cxn modelId="{6BC84FE9-3D7D-496E-894F-4275AD25E68B}" type="presOf" srcId="{510882F9-2611-4517-BA5D-D1B3E36D4657}" destId="{96123E59-12F0-448C-8198-F5E92B55B553}" srcOrd="1" destOrd="0" presId="urn:microsoft.com/office/officeart/2005/8/layout/process5"/>
    <dgm:cxn modelId="{52687FEE-B38B-43FC-A1AE-2F29CA4092AA}" type="presOf" srcId="{877A1466-B889-45D1-AB87-357438A3F03E}" destId="{2D2C4268-37A6-41C9-BAE5-F6273615152A}" srcOrd="0" destOrd="0" presId="urn:microsoft.com/office/officeart/2005/8/layout/process5"/>
    <dgm:cxn modelId="{3A63B5BB-51C1-4415-A7C5-134C29B9220B}" type="presParOf" srcId="{8C1AC3BA-C57B-4062-830E-13ED62E2FA0E}" destId="{B7B9BF08-C936-4138-B464-97DCEC49D04B}" srcOrd="0" destOrd="0" presId="urn:microsoft.com/office/officeart/2005/8/layout/process5"/>
    <dgm:cxn modelId="{E0F9CC8D-CFD3-467B-9B42-D58631B0EBA1}" type="presParOf" srcId="{8C1AC3BA-C57B-4062-830E-13ED62E2FA0E}" destId="{53376FE6-72F6-4547-8203-6AB0BB38D546}" srcOrd="1" destOrd="0" presId="urn:microsoft.com/office/officeart/2005/8/layout/process5"/>
    <dgm:cxn modelId="{8550207D-DB94-4AEB-B835-A37BDFCB8731}" type="presParOf" srcId="{53376FE6-72F6-4547-8203-6AB0BB38D546}" destId="{186E1FE5-7ED0-430F-805D-6BFEF6D2446B}" srcOrd="0" destOrd="0" presId="urn:microsoft.com/office/officeart/2005/8/layout/process5"/>
    <dgm:cxn modelId="{8ECF67AB-3782-4E9A-B6F8-71A782B9A090}" type="presParOf" srcId="{8C1AC3BA-C57B-4062-830E-13ED62E2FA0E}" destId="{ACDADFED-96DA-4DD2-8CD1-963CB27CC5E5}" srcOrd="2" destOrd="0" presId="urn:microsoft.com/office/officeart/2005/8/layout/process5"/>
    <dgm:cxn modelId="{35F8D288-B29D-47A3-9528-159BD83910BA}" type="presParOf" srcId="{8C1AC3BA-C57B-4062-830E-13ED62E2FA0E}" destId="{9F3CC18B-3BA1-4890-A46E-D3E9285A6182}" srcOrd="3" destOrd="0" presId="urn:microsoft.com/office/officeart/2005/8/layout/process5"/>
    <dgm:cxn modelId="{2532E7AD-8CB5-42FF-ACEE-2E03037C7472}" type="presParOf" srcId="{9F3CC18B-3BA1-4890-A46E-D3E9285A6182}" destId="{96123E59-12F0-448C-8198-F5E92B55B553}" srcOrd="0" destOrd="0" presId="urn:microsoft.com/office/officeart/2005/8/layout/process5"/>
    <dgm:cxn modelId="{88584939-823B-4C88-BA8C-296BF0E66C9C}" type="presParOf" srcId="{8C1AC3BA-C57B-4062-830E-13ED62E2FA0E}" destId="{3989CD0D-318B-40D2-8EAB-AEBE6C7C7C87}" srcOrd="4" destOrd="0" presId="urn:microsoft.com/office/officeart/2005/8/layout/process5"/>
    <dgm:cxn modelId="{D2C8F0AA-BD27-46BF-A838-24CEED628DCB}" type="presParOf" srcId="{8C1AC3BA-C57B-4062-830E-13ED62E2FA0E}" destId="{4602C280-CFF9-4769-94C5-6F3D148E0833}" srcOrd="5" destOrd="0" presId="urn:microsoft.com/office/officeart/2005/8/layout/process5"/>
    <dgm:cxn modelId="{E87DB5D8-93F5-4AC8-96C7-0D83DCE4EF13}" type="presParOf" srcId="{4602C280-CFF9-4769-94C5-6F3D148E0833}" destId="{0B81BBAA-993F-4010-8741-C1DF734004CD}" srcOrd="0" destOrd="0" presId="urn:microsoft.com/office/officeart/2005/8/layout/process5"/>
    <dgm:cxn modelId="{59C79D2F-1500-4CA6-9CE4-6DF34C3221FD}" type="presParOf" srcId="{8C1AC3BA-C57B-4062-830E-13ED62E2FA0E}" destId="{2D2C4268-37A6-41C9-BAE5-F6273615152A}" srcOrd="6" destOrd="0" presId="urn:microsoft.com/office/officeart/2005/8/layout/process5"/>
    <dgm:cxn modelId="{AE83E80F-60F5-4227-B585-BC200FA20B75}" type="presParOf" srcId="{8C1AC3BA-C57B-4062-830E-13ED62E2FA0E}" destId="{A002FA54-325A-4CD8-A793-6EB5E5594249}" srcOrd="7" destOrd="0" presId="urn:microsoft.com/office/officeart/2005/8/layout/process5"/>
    <dgm:cxn modelId="{766939F2-4523-4303-A5F6-9A8DC2650F9C}" type="presParOf" srcId="{A002FA54-325A-4CD8-A793-6EB5E5594249}" destId="{42430145-D783-477B-92C3-8B2C4D38CA27}" srcOrd="0" destOrd="0" presId="urn:microsoft.com/office/officeart/2005/8/layout/process5"/>
    <dgm:cxn modelId="{91D34739-F696-4903-9519-4D7D0DBED036}" type="presParOf" srcId="{8C1AC3BA-C57B-4062-830E-13ED62E2FA0E}" destId="{215CDEBD-F9AB-4764-AECC-A07A691C0E2B}"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84B882-1E97-44D8-A8EB-CB6EF491008E}" type="doc">
      <dgm:prSet loTypeId="urn:microsoft.com/office/officeart/2005/8/layout/cycle2" loCatId="cycle" qsTypeId="urn:microsoft.com/office/officeart/2005/8/quickstyle/simple3" qsCatId="simple" csTypeId="urn:microsoft.com/office/officeart/2005/8/colors/accent1_2" csCatId="accent1" phldr="1"/>
      <dgm:spPr/>
      <dgm:t>
        <a:bodyPr/>
        <a:lstStyle/>
        <a:p>
          <a:endParaRPr lang="en-US"/>
        </a:p>
      </dgm:t>
    </dgm:pt>
    <dgm:pt modelId="{152414CD-792E-48EA-BA3B-EDF14389C17E}">
      <dgm:prSet phldrT="[Text]" custT="1"/>
      <dgm:spPr/>
      <dgm:t>
        <a:bodyPr/>
        <a:lstStyle/>
        <a:p>
          <a:r>
            <a:rPr lang="en-US" sz="1600" dirty="0">
              <a:latin typeface="Georgia" pitchFamily="18" charset="0"/>
            </a:rPr>
            <a:t>Kinesics</a:t>
          </a:r>
        </a:p>
      </dgm:t>
    </dgm:pt>
    <dgm:pt modelId="{4F390947-3BE1-480F-A976-A20682C24343}" type="parTrans" cxnId="{76D5D284-BE65-48B0-8F67-8FE9C70D62B5}">
      <dgm:prSet/>
      <dgm:spPr/>
      <dgm:t>
        <a:bodyPr/>
        <a:lstStyle/>
        <a:p>
          <a:endParaRPr lang="en-US"/>
        </a:p>
      </dgm:t>
    </dgm:pt>
    <dgm:pt modelId="{3C5C352B-9A4B-461F-B972-EE81F0AC17A2}" type="sibTrans" cxnId="{76D5D284-BE65-48B0-8F67-8FE9C70D62B5}">
      <dgm:prSet/>
      <dgm:spPr/>
      <dgm:t>
        <a:bodyPr/>
        <a:lstStyle/>
        <a:p>
          <a:endParaRPr lang="en-US"/>
        </a:p>
      </dgm:t>
    </dgm:pt>
    <dgm:pt modelId="{F796214B-53F8-4E44-BBBE-7023EC712EB8}">
      <dgm:prSet phldrT="[Text]" custT="1"/>
      <dgm:spPr/>
      <dgm:t>
        <a:bodyPr/>
        <a:lstStyle/>
        <a:p>
          <a:r>
            <a:rPr lang="en-US" sz="1600" dirty="0" err="1">
              <a:latin typeface="Georgia" pitchFamily="18" charset="0"/>
            </a:rPr>
            <a:t>Chronemics</a:t>
          </a:r>
          <a:endParaRPr lang="en-US" sz="1600" dirty="0">
            <a:latin typeface="Georgia" pitchFamily="18" charset="0"/>
          </a:endParaRPr>
        </a:p>
      </dgm:t>
    </dgm:pt>
    <dgm:pt modelId="{C06FECB2-28DE-4A68-B880-501A6360F655}" type="parTrans" cxnId="{93B616E9-7EE4-48F1-A261-3359E12478A5}">
      <dgm:prSet/>
      <dgm:spPr/>
      <dgm:t>
        <a:bodyPr/>
        <a:lstStyle/>
        <a:p>
          <a:endParaRPr lang="en-US"/>
        </a:p>
      </dgm:t>
    </dgm:pt>
    <dgm:pt modelId="{15DA61A0-D09D-46D1-AB8A-ECBCF7700E00}" type="sibTrans" cxnId="{93B616E9-7EE4-48F1-A261-3359E12478A5}">
      <dgm:prSet/>
      <dgm:spPr/>
      <dgm:t>
        <a:bodyPr/>
        <a:lstStyle/>
        <a:p>
          <a:endParaRPr lang="en-US"/>
        </a:p>
      </dgm:t>
    </dgm:pt>
    <dgm:pt modelId="{2C4F5ABC-36CC-4D5C-AE9C-0C4F8A813893}">
      <dgm:prSet phldrT="[Text]" custT="1"/>
      <dgm:spPr/>
      <dgm:t>
        <a:bodyPr/>
        <a:lstStyle/>
        <a:p>
          <a:r>
            <a:rPr lang="en-US" sz="1600" dirty="0">
              <a:latin typeface="Georgia" pitchFamily="18" charset="0"/>
            </a:rPr>
            <a:t>Proxemics</a:t>
          </a:r>
        </a:p>
      </dgm:t>
    </dgm:pt>
    <dgm:pt modelId="{E34D33DF-7F30-4AC9-A7A6-E8D37420F7EE}" type="parTrans" cxnId="{3851CDBD-E83F-4BA8-8FAE-C67F9340C0AA}">
      <dgm:prSet/>
      <dgm:spPr/>
      <dgm:t>
        <a:bodyPr/>
        <a:lstStyle/>
        <a:p>
          <a:endParaRPr lang="en-US"/>
        </a:p>
      </dgm:t>
    </dgm:pt>
    <dgm:pt modelId="{A23C3DEC-EC13-4FAA-9D2F-DA55CD0FD814}" type="sibTrans" cxnId="{3851CDBD-E83F-4BA8-8FAE-C67F9340C0AA}">
      <dgm:prSet/>
      <dgm:spPr/>
      <dgm:t>
        <a:bodyPr/>
        <a:lstStyle/>
        <a:p>
          <a:endParaRPr lang="en-US"/>
        </a:p>
      </dgm:t>
    </dgm:pt>
    <dgm:pt modelId="{B4370BCB-5DD6-497B-B91A-F947BDF99B77}">
      <dgm:prSet phldrT="[Text]" custT="1"/>
      <dgm:spPr/>
      <dgm:t>
        <a:bodyPr/>
        <a:lstStyle/>
        <a:p>
          <a:r>
            <a:rPr lang="en-US" sz="1600" dirty="0">
              <a:latin typeface="Georgia" pitchFamily="18" charset="0"/>
            </a:rPr>
            <a:t>Oculesics </a:t>
          </a:r>
        </a:p>
      </dgm:t>
    </dgm:pt>
    <dgm:pt modelId="{88967121-EEA9-435A-895D-BC32F10142E4}" type="parTrans" cxnId="{6B3F8493-FE2E-447A-9EA6-7331E849F463}">
      <dgm:prSet/>
      <dgm:spPr/>
      <dgm:t>
        <a:bodyPr/>
        <a:lstStyle/>
        <a:p>
          <a:endParaRPr lang="en-US"/>
        </a:p>
      </dgm:t>
    </dgm:pt>
    <dgm:pt modelId="{9204A4B5-6D07-4D7F-BD07-839D532F1F2D}" type="sibTrans" cxnId="{6B3F8493-FE2E-447A-9EA6-7331E849F463}">
      <dgm:prSet/>
      <dgm:spPr/>
      <dgm:t>
        <a:bodyPr/>
        <a:lstStyle/>
        <a:p>
          <a:endParaRPr lang="en-US"/>
        </a:p>
      </dgm:t>
    </dgm:pt>
    <dgm:pt modelId="{7DEDB354-6F94-4BC1-B08E-39D588275716}">
      <dgm:prSet phldrT="[Text]" custT="1"/>
      <dgm:spPr/>
      <dgm:t>
        <a:bodyPr/>
        <a:lstStyle/>
        <a:p>
          <a:r>
            <a:rPr lang="en-US" sz="1600" dirty="0" err="1">
              <a:latin typeface="Georgia" pitchFamily="18" charset="0"/>
            </a:rPr>
            <a:t>Vocalics</a:t>
          </a:r>
          <a:endParaRPr lang="en-US" sz="1600" dirty="0">
            <a:latin typeface="Georgia" pitchFamily="18" charset="0"/>
          </a:endParaRPr>
        </a:p>
      </dgm:t>
    </dgm:pt>
    <dgm:pt modelId="{C179515A-DDC6-4242-AC6E-94ED8A572907}" type="parTrans" cxnId="{4F7455EC-FC53-44B6-94FE-8FCA5AF24AA3}">
      <dgm:prSet/>
      <dgm:spPr/>
      <dgm:t>
        <a:bodyPr/>
        <a:lstStyle/>
        <a:p>
          <a:endParaRPr lang="en-US"/>
        </a:p>
      </dgm:t>
    </dgm:pt>
    <dgm:pt modelId="{97649801-046C-4D8C-8510-D6852B436FEE}" type="sibTrans" cxnId="{4F7455EC-FC53-44B6-94FE-8FCA5AF24AA3}">
      <dgm:prSet/>
      <dgm:spPr/>
      <dgm:t>
        <a:bodyPr/>
        <a:lstStyle/>
        <a:p>
          <a:endParaRPr lang="en-US"/>
        </a:p>
      </dgm:t>
    </dgm:pt>
    <dgm:pt modelId="{D4EFA183-98FF-47D6-A74B-4A49D82A73E7}">
      <dgm:prSet phldrT="[Text]" custT="1"/>
      <dgm:spPr/>
      <dgm:t>
        <a:bodyPr/>
        <a:lstStyle/>
        <a:p>
          <a:r>
            <a:rPr lang="en-US" sz="1600" dirty="0">
              <a:latin typeface="Georgia" pitchFamily="18" charset="0"/>
            </a:rPr>
            <a:t>Haptics</a:t>
          </a:r>
        </a:p>
      </dgm:t>
    </dgm:pt>
    <dgm:pt modelId="{23821C4C-274E-45FF-B97C-FBC9714FBEE0}" type="sibTrans" cxnId="{19E2FA08-68F5-414A-A31A-F8144636D31A}">
      <dgm:prSet/>
      <dgm:spPr/>
      <dgm:t>
        <a:bodyPr/>
        <a:lstStyle/>
        <a:p>
          <a:endParaRPr lang="en-US"/>
        </a:p>
      </dgm:t>
    </dgm:pt>
    <dgm:pt modelId="{DB2F1F60-ECC8-43E1-95EC-FA7B98AA20BF}" type="parTrans" cxnId="{19E2FA08-68F5-414A-A31A-F8144636D31A}">
      <dgm:prSet/>
      <dgm:spPr/>
      <dgm:t>
        <a:bodyPr/>
        <a:lstStyle/>
        <a:p>
          <a:endParaRPr lang="en-US"/>
        </a:p>
      </dgm:t>
    </dgm:pt>
    <dgm:pt modelId="{74021B59-6CDD-4B6E-98F8-541823C5A5A2}" type="pres">
      <dgm:prSet presAssocID="{1984B882-1E97-44D8-A8EB-CB6EF491008E}" presName="cycle" presStyleCnt="0">
        <dgm:presLayoutVars>
          <dgm:dir/>
          <dgm:resizeHandles val="exact"/>
        </dgm:presLayoutVars>
      </dgm:prSet>
      <dgm:spPr/>
    </dgm:pt>
    <dgm:pt modelId="{6EFF5888-65C7-408F-A3C1-EE68415C31D2}" type="pres">
      <dgm:prSet presAssocID="{152414CD-792E-48EA-BA3B-EDF14389C17E}" presName="node" presStyleLbl="node1" presStyleIdx="0" presStyleCnt="6" custScaleX="176302">
        <dgm:presLayoutVars>
          <dgm:bulletEnabled val="1"/>
        </dgm:presLayoutVars>
      </dgm:prSet>
      <dgm:spPr/>
    </dgm:pt>
    <dgm:pt modelId="{91C7E17C-8470-42FB-9C8A-74B0F15C604D}" type="pres">
      <dgm:prSet presAssocID="{3C5C352B-9A4B-461F-B972-EE81F0AC17A2}" presName="sibTrans" presStyleLbl="sibTrans2D1" presStyleIdx="0" presStyleCnt="6"/>
      <dgm:spPr/>
    </dgm:pt>
    <dgm:pt modelId="{98A12D31-C2CB-45D5-8BF4-E5980FBD9CA0}" type="pres">
      <dgm:prSet presAssocID="{3C5C352B-9A4B-461F-B972-EE81F0AC17A2}" presName="connectorText" presStyleLbl="sibTrans2D1" presStyleIdx="0" presStyleCnt="6"/>
      <dgm:spPr/>
    </dgm:pt>
    <dgm:pt modelId="{1E633A7A-BC19-4573-B0CC-F551F4FFD155}" type="pres">
      <dgm:prSet presAssocID="{F796214B-53F8-4E44-BBBE-7023EC712EB8}" presName="node" presStyleLbl="node1" presStyleIdx="1" presStyleCnt="6" custScaleX="176302" custRadScaleRad="116556" custRadScaleInc="22013">
        <dgm:presLayoutVars>
          <dgm:bulletEnabled val="1"/>
        </dgm:presLayoutVars>
      </dgm:prSet>
      <dgm:spPr/>
    </dgm:pt>
    <dgm:pt modelId="{CA44951D-7309-4364-8CAC-B70657DECBF6}" type="pres">
      <dgm:prSet presAssocID="{15DA61A0-D09D-46D1-AB8A-ECBCF7700E00}" presName="sibTrans" presStyleLbl="sibTrans2D1" presStyleIdx="1" presStyleCnt="6"/>
      <dgm:spPr/>
    </dgm:pt>
    <dgm:pt modelId="{19AE4DBB-9A73-4AB7-A10A-6E94ED28228E}" type="pres">
      <dgm:prSet presAssocID="{15DA61A0-D09D-46D1-AB8A-ECBCF7700E00}" presName="connectorText" presStyleLbl="sibTrans2D1" presStyleIdx="1" presStyleCnt="6"/>
      <dgm:spPr/>
    </dgm:pt>
    <dgm:pt modelId="{EF95DDBA-294B-46FC-A61C-F94BFCA5270B}" type="pres">
      <dgm:prSet presAssocID="{D4EFA183-98FF-47D6-A74B-4A49D82A73E7}" presName="node" presStyleLbl="node1" presStyleIdx="2" presStyleCnt="6" custScaleX="176302" custRadScaleRad="117630" custRadScaleInc="-18079">
        <dgm:presLayoutVars>
          <dgm:bulletEnabled val="1"/>
        </dgm:presLayoutVars>
      </dgm:prSet>
      <dgm:spPr/>
    </dgm:pt>
    <dgm:pt modelId="{894D91AD-436A-4931-B157-ABA415475B22}" type="pres">
      <dgm:prSet presAssocID="{23821C4C-274E-45FF-B97C-FBC9714FBEE0}" presName="sibTrans" presStyleLbl="sibTrans2D1" presStyleIdx="2" presStyleCnt="6"/>
      <dgm:spPr/>
    </dgm:pt>
    <dgm:pt modelId="{FF35D035-7184-45DF-9957-10C68E051D66}" type="pres">
      <dgm:prSet presAssocID="{23821C4C-274E-45FF-B97C-FBC9714FBEE0}" presName="connectorText" presStyleLbl="sibTrans2D1" presStyleIdx="2" presStyleCnt="6"/>
      <dgm:spPr/>
    </dgm:pt>
    <dgm:pt modelId="{2FAE4C5F-6F2F-4F3D-94A7-507D29653662}" type="pres">
      <dgm:prSet presAssocID="{2C4F5ABC-36CC-4D5C-AE9C-0C4F8A813893}" presName="node" presStyleLbl="node1" presStyleIdx="3" presStyleCnt="6" custScaleX="176302">
        <dgm:presLayoutVars>
          <dgm:bulletEnabled val="1"/>
        </dgm:presLayoutVars>
      </dgm:prSet>
      <dgm:spPr/>
    </dgm:pt>
    <dgm:pt modelId="{E3800180-DCF6-41DD-9426-DAA329941A4D}" type="pres">
      <dgm:prSet presAssocID="{A23C3DEC-EC13-4FAA-9D2F-DA55CD0FD814}" presName="sibTrans" presStyleLbl="sibTrans2D1" presStyleIdx="3" presStyleCnt="6"/>
      <dgm:spPr/>
    </dgm:pt>
    <dgm:pt modelId="{D93A3F95-3A7F-4CDC-A380-24EF87429B74}" type="pres">
      <dgm:prSet presAssocID="{A23C3DEC-EC13-4FAA-9D2F-DA55CD0FD814}" presName="connectorText" presStyleLbl="sibTrans2D1" presStyleIdx="3" presStyleCnt="6"/>
      <dgm:spPr/>
    </dgm:pt>
    <dgm:pt modelId="{0763DC2D-F304-4792-95E5-333C35602778}" type="pres">
      <dgm:prSet presAssocID="{B4370BCB-5DD6-497B-B91A-F947BDF99B77}" presName="node" presStyleLbl="node1" presStyleIdx="4" presStyleCnt="6" custScaleX="176302" custRadScaleRad="122597" custRadScaleInc="21604">
        <dgm:presLayoutVars>
          <dgm:bulletEnabled val="1"/>
        </dgm:presLayoutVars>
      </dgm:prSet>
      <dgm:spPr/>
    </dgm:pt>
    <dgm:pt modelId="{7534383C-1D07-4655-8CB0-86ED38D4D3B5}" type="pres">
      <dgm:prSet presAssocID="{9204A4B5-6D07-4D7F-BD07-839D532F1F2D}" presName="sibTrans" presStyleLbl="sibTrans2D1" presStyleIdx="4" presStyleCnt="6"/>
      <dgm:spPr/>
    </dgm:pt>
    <dgm:pt modelId="{BB0CFFFE-84E3-48A7-9B22-DA5DFC190763}" type="pres">
      <dgm:prSet presAssocID="{9204A4B5-6D07-4D7F-BD07-839D532F1F2D}" presName="connectorText" presStyleLbl="sibTrans2D1" presStyleIdx="4" presStyleCnt="6"/>
      <dgm:spPr/>
    </dgm:pt>
    <dgm:pt modelId="{E19290F8-B73D-410E-A52D-44782AB9BFAA}" type="pres">
      <dgm:prSet presAssocID="{7DEDB354-6F94-4BC1-B08E-39D588275716}" presName="node" presStyleLbl="node1" presStyleIdx="5" presStyleCnt="6" custScaleX="176302" custRadScaleRad="121568" custRadScaleInc="-25406">
        <dgm:presLayoutVars>
          <dgm:bulletEnabled val="1"/>
        </dgm:presLayoutVars>
      </dgm:prSet>
      <dgm:spPr/>
    </dgm:pt>
    <dgm:pt modelId="{E218F87D-0E35-467F-A57F-206E6C4FDABA}" type="pres">
      <dgm:prSet presAssocID="{97649801-046C-4D8C-8510-D6852B436FEE}" presName="sibTrans" presStyleLbl="sibTrans2D1" presStyleIdx="5" presStyleCnt="6"/>
      <dgm:spPr/>
    </dgm:pt>
    <dgm:pt modelId="{2730EFEC-8D7F-4D66-822D-E053013E86F8}" type="pres">
      <dgm:prSet presAssocID="{97649801-046C-4D8C-8510-D6852B436FEE}" presName="connectorText" presStyleLbl="sibTrans2D1" presStyleIdx="5" presStyleCnt="6"/>
      <dgm:spPr/>
    </dgm:pt>
  </dgm:ptLst>
  <dgm:cxnLst>
    <dgm:cxn modelId="{C5381904-BF4C-4BDB-BAAE-6E50A63D96CD}" type="presOf" srcId="{15DA61A0-D09D-46D1-AB8A-ECBCF7700E00}" destId="{19AE4DBB-9A73-4AB7-A10A-6E94ED28228E}" srcOrd="1" destOrd="0" presId="urn:microsoft.com/office/officeart/2005/8/layout/cycle2"/>
    <dgm:cxn modelId="{2670FF04-10BF-457C-897C-FB53F96C9B50}" type="presOf" srcId="{3C5C352B-9A4B-461F-B972-EE81F0AC17A2}" destId="{91C7E17C-8470-42FB-9C8A-74B0F15C604D}" srcOrd="0" destOrd="0" presId="urn:microsoft.com/office/officeart/2005/8/layout/cycle2"/>
    <dgm:cxn modelId="{19E2FA08-68F5-414A-A31A-F8144636D31A}" srcId="{1984B882-1E97-44D8-A8EB-CB6EF491008E}" destId="{D4EFA183-98FF-47D6-A74B-4A49D82A73E7}" srcOrd="2" destOrd="0" parTransId="{DB2F1F60-ECC8-43E1-95EC-FA7B98AA20BF}" sibTransId="{23821C4C-274E-45FF-B97C-FBC9714FBEE0}"/>
    <dgm:cxn modelId="{03D67F0F-7C12-42AF-9273-CF66DCF7AC72}" type="presOf" srcId="{23821C4C-274E-45FF-B97C-FBC9714FBEE0}" destId="{894D91AD-436A-4931-B157-ABA415475B22}" srcOrd="0" destOrd="0" presId="urn:microsoft.com/office/officeart/2005/8/layout/cycle2"/>
    <dgm:cxn modelId="{C36B7D1F-94A6-44E3-9900-BAFFECAD7C7F}" type="presOf" srcId="{7DEDB354-6F94-4BC1-B08E-39D588275716}" destId="{E19290F8-B73D-410E-A52D-44782AB9BFAA}" srcOrd="0" destOrd="0" presId="urn:microsoft.com/office/officeart/2005/8/layout/cycle2"/>
    <dgm:cxn modelId="{7D4E2D30-DE39-4904-8D9F-DAF2AADACD58}" type="presOf" srcId="{1984B882-1E97-44D8-A8EB-CB6EF491008E}" destId="{74021B59-6CDD-4B6E-98F8-541823C5A5A2}" srcOrd="0" destOrd="0" presId="urn:microsoft.com/office/officeart/2005/8/layout/cycle2"/>
    <dgm:cxn modelId="{82D41E38-9C1A-41EA-9306-521BDCE34A92}" type="presOf" srcId="{2C4F5ABC-36CC-4D5C-AE9C-0C4F8A813893}" destId="{2FAE4C5F-6F2F-4F3D-94A7-507D29653662}" srcOrd="0" destOrd="0" presId="urn:microsoft.com/office/officeart/2005/8/layout/cycle2"/>
    <dgm:cxn modelId="{EEAC0A5E-8FEE-4038-BB07-9BFB8CDE92CE}" type="presOf" srcId="{9204A4B5-6D07-4D7F-BD07-839D532F1F2D}" destId="{BB0CFFFE-84E3-48A7-9B22-DA5DFC190763}" srcOrd="1" destOrd="0" presId="urn:microsoft.com/office/officeart/2005/8/layout/cycle2"/>
    <dgm:cxn modelId="{B09C2A4E-B9DC-4641-B74D-F01BF848995D}" type="presOf" srcId="{A23C3DEC-EC13-4FAA-9D2F-DA55CD0FD814}" destId="{D93A3F95-3A7F-4CDC-A380-24EF87429B74}" srcOrd="1" destOrd="0" presId="urn:microsoft.com/office/officeart/2005/8/layout/cycle2"/>
    <dgm:cxn modelId="{796B687A-CC1A-42BE-A336-15F68BEA28E7}" type="presOf" srcId="{3C5C352B-9A4B-461F-B972-EE81F0AC17A2}" destId="{98A12D31-C2CB-45D5-8BF4-E5980FBD9CA0}" srcOrd="1" destOrd="0" presId="urn:microsoft.com/office/officeart/2005/8/layout/cycle2"/>
    <dgm:cxn modelId="{76D5D284-BE65-48B0-8F67-8FE9C70D62B5}" srcId="{1984B882-1E97-44D8-A8EB-CB6EF491008E}" destId="{152414CD-792E-48EA-BA3B-EDF14389C17E}" srcOrd="0" destOrd="0" parTransId="{4F390947-3BE1-480F-A976-A20682C24343}" sibTransId="{3C5C352B-9A4B-461F-B972-EE81F0AC17A2}"/>
    <dgm:cxn modelId="{6B3F8493-FE2E-447A-9EA6-7331E849F463}" srcId="{1984B882-1E97-44D8-A8EB-CB6EF491008E}" destId="{B4370BCB-5DD6-497B-B91A-F947BDF99B77}" srcOrd="4" destOrd="0" parTransId="{88967121-EEA9-435A-895D-BC32F10142E4}" sibTransId="{9204A4B5-6D07-4D7F-BD07-839D532F1F2D}"/>
    <dgm:cxn modelId="{A6B632AA-42FE-4A71-8C35-2DA6E540D960}" type="presOf" srcId="{A23C3DEC-EC13-4FAA-9D2F-DA55CD0FD814}" destId="{E3800180-DCF6-41DD-9426-DAA329941A4D}" srcOrd="0" destOrd="0" presId="urn:microsoft.com/office/officeart/2005/8/layout/cycle2"/>
    <dgm:cxn modelId="{3851CDBD-E83F-4BA8-8FAE-C67F9340C0AA}" srcId="{1984B882-1E97-44D8-A8EB-CB6EF491008E}" destId="{2C4F5ABC-36CC-4D5C-AE9C-0C4F8A813893}" srcOrd="3" destOrd="0" parTransId="{E34D33DF-7F30-4AC9-A7A6-E8D37420F7EE}" sibTransId="{A23C3DEC-EC13-4FAA-9D2F-DA55CD0FD814}"/>
    <dgm:cxn modelId="{637452C3-FBDF-43DC-8C8A-68966E8B1CD0}" type="presOf" srcId="{9204A4B5-6D07-4D7F-BD07-839D532F1F2D}" destId="{7534383C-1D07-4655-8CB0-86ED38D4D3B5}" srcOrd="0" destOrd="0" presId="urn:microsoft.com/office/officeart/2005/8/layout/cycle2"/>
    <dgm:cxn modelId="{215D87C4-A9B7-4892-8202-8E23D6874CDF}" type="presOf" srcId="{152414CD-792E-48EA-BA3B-EDF14389C17E}" destId="{6EFF5888-65C7-408F-A3C1-EE68415C31D2}" srcOrd="0" destOrd="0" presId="urn:microsoft.com/office/officeart/2005/8/layout/cycle2"/>
    <dgm:cxn modelId="{161720C5-4286-43F8-A315-A2CBB9111246}" type="presOf" srcId="{23821C4C-274E-45FF-B97C-FBC9714FBEE0}" destId="{FF35D035-7184-45DF-9957-10C68E051D66}" srcOrd="1" destOrd="0" presId="urn:microsoft.com/office/officeart/2005/8/layout/cycle2"/>
    <dgm:cxn modelId="{999F33CF-CD21-445F-A967-E5CAE3A9058B}" type="presOf" srcId="{15DA61A0-D09D-46D1-AB8A-ECBCF7700E00}" destId="{CA44951D-7309-4364-8CAC-B70657DECBF6}" srcOrd="0" destOrd="0" presId="urn:microsoft.com/office/officeart/2005/8/layout/cycle2"/>
    <dgm:cxn modelId="{14EDBCE7-5AE3-47E0-9F7D-C5D5B6F3DB36}" type="presOf" srcId="{D4EFA183-98FF-47D6-A74B-4A49D82A73E7}" destId="{EF95DDBA-294B-46FC-A61C-F94BFCA5270B}" srcOrd="0" destOrd="0" presId="urn:microsoft.com/office/officeart/2005/8/layout/cycle2"/>
    <dgm:cxn modelId="{93B616E9-7EE4-48F1-A261-3359E12478A5}" srcId="{1984B882-1E97-44D8-A8EB-CB6EF491008E}" destId="{F796214B-53F8-4E44-BBBE-7023EC712EB8}" srcOrd="1" destOrd="0" parTransId="{C06FECB2-28DE-4A68-B880-501A6360F655}" sibTransId="{15DA61A0-D09D-46D1-AB8A-ECBCF7700E00}"/>
    <dgm:cxn modelId="{4F7455EC-FC53-44B6-94FE-8FCA5AF24AA3}" srcId="{1984B882-1E97-44D8-A8EB-CB6EF491008E}" destId="{7DEDB354-6F94-4BC1-B08E-39D588275716}" srcOrd="5" destOrd="0" parTransId="{C179515A-DDC6-4242-AC6E-94ED8A572907}" sibTransId="{97649801-046C-4D8C-8510-D6852B436FEE}"/>
    <dgm:cxn modelId="{A7C760EF-628D-49E3-9288-528D9CAEEA78}" type="presOf" srcId="{97649801-046C-4D8C-8510-D6852B436FEE}" destId="{2730EFEC-8D7F-4D66-822D-E053013E86F8}" srcOrd="1" destOrd="0" presId="urn:microsoft.com/office/officeart/2005/8/layout/cycle2"/>
    <dgm:cxn modelId="{4A8D78F7-BB5C-4206-8DED-5130247F021D}" type="presOf" srcId="{B4370BCB-5DD6-497B-B91A-F947BDF99B77}" destId="{0763DC2D-F304-4792-95E5-333C35602778}" srcOrd="0" destOrd="0" presId="urn:microsoft.com/office/officeart/2005/8/layout/cycle2"/>
    <dgm:cxn modelId="{3FFCA4F7-2F1D-40FA-9643-548509922E4A}" type="presOf" srcId="{F796214B-53F8-4E44-BBBE-7023EC712EB8}" destId="{1E633A7A-BC19-4573-B0CC-F551F4FFD155}" srcOrd="0" destOrd="0" presId="urn:microsoft.com/office/officeart/2005/8/layout/cycle2"/>
    <dgm:cxn modelId="{53A611F8-54A1-4698-8BEA-1FE03669E993}" type="presOf" srcId="{97649801-046C-4D8C-8510-D6852B436FEE}" destId="{E218F87D-0E35-467F-A57F-206E6C4FDABA}" srcOrd="0" destOrd="0" presId="urn:microsoft.com/office/officeart/2005/8/layout/cycle2"/>
    <dgm:cxn modelId="{807D21BD-069A-4F61-8BF2-CD10BFAD357F}" type="presParOf" srcId="{74021B59-6CDD-4B6E-98F8-541823C5A5A2}" destId="{6EFF5888-65C7-408F-A3C1-EE68415C31D2}" srcOrd="0" destOrd="0" presId="urn:microsoft.com/office/officeart/2005/8/layout/cycle2"/>
    <dgm:cxn modelId="{482B0D07-037B-4942-A4ED-132C44B4981B}" type="presParOf" srcId="{74021B59-6CDD-4B6E-98F8-541823C5A5A2}" destId="{91C7E17C-8470-42FB-9C8A-74B0F15C604D}" srcOrd="1" destOrd="0" presId="urn:microsoft.com/office/officeart/2005/8/layout/cycle2"/>
    <dgm:cxn modelId="{419EB430-B625-452B-9D6D-D5F6DF742B02}" type="presParOf" srcId="{91C7E17C-8470-42FB-9C8A-74B0F15C604D}" destId="{98A12D31-C2CB-45D5-8BF4-E5980FBD9CA0}" srcOrd="0" destOrd="0" presId="urn:microsoft.com/office/officeart/2005/8/layout/cycle2"/>
    <dgm:cxn modelId="{7079438F-E1AA-4019-82A2-46F3B906FE1B}" type="presParOf" srcId="{74021B59-6CDD-4B6E-98F8-541823C5A5A2}" destId="{1E633A7A-BC19-4573-B0CC-F551F4FFD155}" srcOrd="2" destOrd="0" presId="urn:microsoft.com/office/officeart/2005/8/layout/cycle2"/>
    <dgm:cxn modelId="{5CFBA954-168A-4070-87FD-3029874924D1}" type="presParOf" srcId="{74021B59-6CDD-4B6E-98F8-541823C5A5A2}" destId="{CA44951D-7309-4364-8CAC-B70657DECBF6}" srcOrd="3" destOrd="0" presId="urn:microsoft.com/office/officeart/2005/8/layout/cycle2"/>
    <dgm:cxn modelId="{5FD4F292-7606-4B3A-87E3-07E89673E9C5}" type="presParOf" srcId="{CA44951D-7309-4364-8CAC-B70657DECBF6}" destId="{19AE4DBB-9A73-4AB7-A10A-6E94ED28228E}" srcOrd="0" destOrd="0" presId="urn:microsoft.com/office/officeart/2005/8/layout/cycle2"/>
    <dgm:cxn modelId="{F8DA7037-8EE8-478C-A7CC-6068F12962D7}" type="presParOf" srcId="{74021B59-6CDD-4B6E-98F8-541823C5A5A2}" destId="{EF95DDBA-294B-46FC-A61C-F94BFCA5270B}" srcOrd="4" destOrd="0" presId="urn:microsoft.com/office/officeart/2005/8/layout/cycle2"/>
    <dgm:cxn modelId="{A7E8C9A2-E77E-49D9-B175-E9F07471B348}" type="presParOf" srcId="{74021B59-6CDD-4B6E-98F8-541823C5A5A2}" destId="{894D91AD-436A-4931-B157-ABA415475B22}" srcOrd="5" destOrd="0" presId="urn:microsoft.com/office/officeart/2005/8/layout/cycle2"/>
    <dgm:cxn modelId="{4B5AB8AE-3041-4C41-ACE3-6BB720CC9952}" type="presParOf" srcId="{894D91AD-436A-4931-B157-ABA415475B22}" destId="{FF35D035-7184-45DF-9957-10C68E051D66}" srcOrd="0" destOrd="0" presId="urn:microsoft.com/office/officeart/2005/8/layout/cycle2"/>
    <dgm:cxn modelId="{EE218486-764E-4F0C-A282-6801F6995EC9}" type="presParOf" srcId="{74021B59-6CDD-4B6E-98F8-541823C5A5A2}" destId="{2FAE4C5F-6F2F-4F3D-94A7-507D29653662}" srcOrd="6" destOrd="0" presId="urn:microsoft.com/office/officeart/2005/8/layout/cycle2"/>
    <dgm:cxn modelId="{20FFB3AC-A3C9-43AA-BB03-4C66225E7B0A}" type="presParOf" srcId="{74021B59-6CDD-4B6E-98F8-541823C5A5A2}" destId="{E3800180-DCF6-41DD-9426-DAA329941A4D}" srcOrd="7" destOrd="0" presId="urn:microsoft.com/office/officeart/2005/8/layout/cycle2"/>
    <dgm:cxn modelId="{A54EA0D1-8E72-46FE-AF21-262DA4F1A994}" type="presParOf" srcId="{E3800180-DCF6-41DD-9426-DAA329941A4D}" destId="{D93A3F95-3A7F-4CDC-A380-24EF87429B74}" srcOrd="0" destOrd="0" presId="urn:microsoft.com/office/officeart/2005/8/layout/cycle2"/>
    <dgm:cxn modelId="{5D452E23-A7EE-4063-9FBD-80C85BD7A0EA}" type="presParOf" srcId="{74021B59-6CDD-4B6E-98F8-541823C5A5A2}" destId="{0763DC2D-F304-4792-95E5-333C35602778}" srcOrd="8" destOrd="0" presId="urn:microsoft.com/office/officeart/2005/8/layout/cycle2"/>
    <dgm:cxn modelId="{C29E844A-0C7C-4205-98D1-1C24E3149668}" type="presParOf" srcId="{74021B59-6CDD-4B6E-98F8-541823C5A5A2}" destId="{7534383C-1D07-4655-8CB0-86ED38D4D3B5}" srcOrd="9" destOrd="0" presId="urn:microsoft.com/office/officeart/2005/8/layout/cycle2"/>
    <dgm:cxn modelId="{56C89B8F-1380-4493-976F-8E5A418FD61B}" type="presParOf" srcId="{7534383C-1D07-4655-8CB0-86ED38D4D3B5}" destId="{BB0CFFFE-84E3-48A7-9B22-DA5DFC190763}" srcOrd="0" destOrd="0" presId="urn:microsoft.com/office/officeart/2005/8/layout/cycle2"/>
    <dgm:cxn modelId="{964373BA-5331-4CF6-9A65-57E9E3BC60FF}" type="presParOf" srcId="{74021B59-6CDD-4B6E-98F8-541823C5A5A2}" destId="{E19290F8-B73D-410E-A52D-44782AB9BFAA}" srcOrd="10" destOrd="0" presId="urn:microsoft.com/office/officeart/2005/8/layout/cycle2"/>
    <dgm:cxn modelId="{44114532-74B6-4F22-90E2-CB0D8C7B5582}" type="presParOf" srcId="{74021B59-6CDD-4B6E-98F8-541823C5A5A2}" destId="{E218F87D-0E35-467F-A57F-206E6C4FDABA}" srcOrd="11" destOrd="0" presId="urn:microsoft.com/office/officeart/2005/8/layout/cycle2"/>
    <dgm:cxn modelId="{1603C857-7FC4-42E2-8421-291ED98E7A8D}" type="presParOf" srcId="{E218F87D-0E35-467F-A57F-206E6C4FDABA}" destId="{2730EFEC-8D7F-4D66-822D-E053013E86F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9BF08-C936-4138-B464-97DCEC49D04B}">
      <dsp:nvSpPr>
        <dsp:cNvPr id="0" name=""/>
        <dsp:cNvSpPr/>
      </dsp:nvSpPr>
      <dsp:spPr>
        <a:xfrm>
          <a:off x="0" y="555629"/>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Ideation</a:t>
          </a:r>
        </a:p>
      </dsp:txBody>
      <dsp:txXfrm>
        <a:off x="37992" y="593621"/>
        <a:ext cx="2085893" cy="1221142"/>
      </dsp:txXfrm>
    </dsp:sp>
    <dsp:sp modelId="{53376FE6-72F6-4547-8203-6AB0BB38D546}">
      <dsp:nvSpPr>
        <dsp:cNvPr id="0" name=""/>
        <dsp:cNvSpPr/>
      </dsp:nvSpPr>
      <dsp:spPr>
        <a:xfrm rot="985">
          <a:off x="2353713" y="936550"/>
          <a:ext cx="462151"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3713" y="1043759"/>
        <a:ext cx="323506" cy="321687"/>
      </dsp:txXfrm>
    </dsp:sp>
    <dsp:sp modelId="{ACDADFED-96DA-4DD2-8CD1-963CB27CC5E5}">
      <dsp:nvSpPr>
        <dsp:cNvPr id="0" name=""/>
        <dsp:cNvSpPr/>
      </dsp:nvSpPr>
      <dsp:spPr>
        <a:xfrm>
          <a:off x="3033861" y="556498"/>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Encoding</a:t>
          </a:r>
        </a:p>
      </dsp:txBody>
      <dsp:txXfrm>
        <a:off x="3071853" y="594490"/>
        <a:ext cx="2085893" cy="1221142"/>
      </dsp:txXfrm>
    </dsp:sp>
    <dsp:sp modelId="{9F3CC18B-3BA1-4890-A46E-D3E9285A6182}">
      <dsp:nvSpPr>
        <dsp:cNvPr id="0" name=""/>
        <dsp:cNvSpPr/>
      </dsp:nvSpPr>
      <dsp:spPr>
        <a:xfrm>
          <a:off x="5385983" y="93698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85983" y="1044217"/>
        <a:ext cx="320822" cy="321687"/>
      </dsp:txXfrm>
    </dsp:sp>
    <dsp:sp modelId="{3989CD0D-318B-40D2-8EAB-AEBE6C7C7C87}">
      <dsp:nvSpPr>
        <dsp:cNvPr id="0" name=""/>
        <dsp:cNvSpPr/>
      </dsp:nvSpPr>
      <dsp:spPr>
        <a:xfrm>
          <a:off x="6060489" y="556498"/>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Transmission</a:t>
          </a:r>
        </a:p>
      </dsp:txBody>
      <dsp:txXfrm>
        <a:off x="6098481" y="594490"/>
        <a:ext cx="2085893" cy="1221142"/>
      </dsp:txXfrm>
    </dsp:sp>
    <dsp:sp modelId="{4602C280-CFF9-4769-94C5-6F3D148E0833}">
      <dsp:nvSpPr>
        <dsp:cNvPr id="0" name=""/>
        <dsp:cNvSpPr/>
      </dsp:nvSpPr>
      <dsp:spPr>
        <a:xfrm rot="5400000">
          <a:off x="6912269" y="2004955"/>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6980585" y="2043869"/>
        <a:ext cx="321687" cy="320822"/>
      </dsp:txXfrm>
    </dsp:sp>
    <dsp:sp modelId="{2D2C4268-37A6-41C9-BAE5-F6273615152A}">
      <dsp:nvSpPr>
        <dsp:cNvPr id="0" name=""/>
        <dsp:cNvSpPr/>
      </dsp:nvSpPr>
      <dsp:spPr>
        <a:xfrm>
          <a:off x="6060489" y="2718375"/>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Decoding</a:t>
          </a:r>
        </a:p>
      </dsp:txBody>
      <dsp:txXfrm>
        <a:off x="6098481" y="2756367"/>
        <a:ext cx="2085893" cy="1221142"/>
      </dsp:txXfrm>
    </dsp:sp>
    <dsp:sp modelId="{A002FA54-325A-4CD8-A793-6EB5E5594249}">
      <dsp:nvSpPr>
        <dsp:cNvPr id="0" name=""/>
        <dsp:cNvSpPr/>
      </dsp:nvSpPr>
      <dsp:spPr>
        <a:xfrm rot="10800000">
          <a:off x="5411926" y="3098865"/>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5549421" y="3206094"/>
        <a:ext cx="320822" cy="321687"/>
      </dsp:txXfrm>
    </dsp:sp>
    <dsp:sp modelId="{215CDEBD-F9AB-4764-AECC-A07A691C0E2B}">
      <dsp:nvSpPr>
        <dsp:cNvPr id="0" name=""/>
        <dsp:cNvSpPr/>
      </dsp:nvSpPr>
      <dsp:spPr>
        <a:xfrm>
          <a:off x="3033861" y="2718375"/>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Feedback</a:t>
          </a:r>
        </a:p>
      </dsp:txBody>
      <dsp:txXfrm>
        <a:off x="3071853" y="2756367"/>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F5888-65C7-408F-A3C1-EE68415C31D2}">
      <dsp:nvSpPr>
        <dsp:cNvPr id="0" name=""/>
        <dsp:cNvSpPr/>
      </dsp:nvSpPr>
      <dsp:spPr>
        <a:xfrm>
          <a:off x="3108808" y="1594"/>
          <a:ext cx="2011983" cy="1141214"/>
        </a:xfrm>
        <a:prstGeom prst="ellipse">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eorgia" pitchFamily="18" charset="0"/>
            </a:rPr>
            <a:t>Kinesics</a:t>
          </a:r>
        </a:p>
      </dsp:txBody>
      <dsp:txXfrm>
        <a:off x="3403456" y="168721"/>
        <a:ext cx="1422687" cy="806960"/>
      </dsp:txXfrm>
    </dsp:sp>
    <dsp:sp modelId="{91C7E17C-8470-42FB-9C8A-74B0F15C604D}">
      <dsp:nvSpPr>
        <dsp:cNvPr id="0" name=""/>
        <dsp:cNvSpPr/>
      </dsp:nvSpPr>
      <dsp:spPr>
        <a:xfrm rot="1599832">
          <a:off x="4929623" y="837463"/>
          <a:ext cx="193847" cy="385159"/>
        </a:xfrm>
        <a:prstGeom prst="rightArrow">
          <a:avLst>
            <a:gd name="adj1" fmla="val 60000"/>
            <a:gd name="adj2" fmla="val 50000"/>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932715" y="901447"/>
        <a:ext cx="135693" cy="231095"/>
      </dsp:txXfrm>
    </dsp:sp>
    <dsp:sp modelId="{1E633A7A-BC19-4573-B0CC-F551F4FFD155}">
      <dsp:nvSpPr>
        <dsp:cNvPr id="0" name=""/>
        <dsp:cNvSpPr/>
      </dsp:nvSpPr>
      <dsp:spPr>
        <a:xfrm>
          <a:off x="4942109" y="922201"/>
          <a:ext cx="2011983" cy="1141214"/>
        </a:xfrm>
        <a:prstGeom prst="ellipse">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Georgia" pitchFamily="18" charset="0"/>
            </a:rPr>
            <a:t>Chronemics</a:t>
          </a:r>
          <a:endParaRPr lang="en-US" sz="1600" kern="1200" dirty="0">
            <a:latin typeface="Georgia" pitchFamily="18" charset="0"/>
          </a:endParaRPr>
        </a:p>
      </dsp:txBody>
      <dsp:txXfrm>
        <a:off x="5236757" y="1089328"/>
        <a:ext cx="1422687" cy="806960"/>
      </dsp:txXfrm>
    </dsp:sp>
    <dsp:sp modelId="{CA44951D-7309-4364-8CAC-B70657DECBF6}">
      <dsp:nvSpPr>
        <dsp:cNvPr id="0" name=""/>
        <dsp:cNvSpPr/>
      </dsp:nvSpPr>
      <dsp:spPr>
        <a:xfrm rot="5399974">
          <a:off x="5818146" y="2108687"/>
          <a:ext cx="259921" cy="385159"/>
        </a:xfrm>
        <a:prstGeom prst="rightArrow">
          <a:avLst>
            <a:gd name="adj1" fmla="val 60000"/>
            <a:gd name="adj2" fmla="val 50000"/>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857134" y="2146731"/>
        <a:ext cx="181945" cy="231095"/>
      </dsp:txXfrm>
    </dsp:sp>
    <dsp:sp modelId="{EF95DDBA-294B-46FC-A61C-F94BFCA5270B}">
      <dsp:nvSpPr>
        <dsp:cNvPr id="0" name=""/>
        <dsp:cNvSpPr/>
      </dsp:nvSpPr>
      <dsp:spPr>
        <a:xfrm>
          <a:off x="4942121" y="2553832"/>
          <a:ext cx="2011983" cy="1141214"/>
        </a:xfrm>
        <a:prstGeom prst="ellipse">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eorgia" pitchFamily="18" charset="0"/>
            </a:rPr>
            <a:t>Haptics</a:t>
          </a:r>
        </a:p>
      </dsp:txBody>
      <dsp:txXfrm>
        <a:off x="5236769" y="2720959"/>
        <a:ext cx="1422687" cy="806960"/>
      </dsp:txXfrm>
    </dsp:sp>
    <dsp:sp modelId="{894D91AD-436A-4931-B157-ABA415475B22}">
      <dsp:nvSpPr>
        <dsp:cNvPr id="0" name=""/>
        <dsp:cNvSpPr/>
      </dsp:nvSpPr>
      <dsp:spPr>
        <a:xfrm rot="9268605">
          <a:off x="4949506" y="3367432"/>
          <a:ext cx="172723" cy="385159"/>
        </a:xfrm>
        <a:prstGeom prst="rightArrow">
          <a:avLst>
            <a:gd name="adj1" fmla="val 60000"/>
            <a:gd name="adj2" fmla="val 50000"/>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4998795" y="3433301"/>
        <a:ext cx="120906" cy="231095"/>
      </dsp:txXfrm>
    </dsp:sp>
    <dsp:sp modelId="{2FAE4C5F-6F2F-4F3D-94A7-507D29653662}">
      <dsp:nvSpPr>
        <dsp:cNvPr id="0" name=""/>
        <dsp:cNvSpPr/>
      </dsp:nvSpPr>
      <dsp:spPr>
        <a:xfrm>
          <a:off x="3108808" y="3429191"/>
          <a:ext cx="2011983" cy="1141214"/>
        </a:xfrm>
        <a:prstGeom prst="ellipse">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eorgia" pitchFamily="18" charset="0"/>
            </a:rPr>
            <a:t>Proxemics</a:t>
          </a:r>
        </a:p>
      </dsp:txBody>
      <dsp:txXfrm>
        <a:off x="3403456" y="3596318"/>
        <a:ext cx="1422687" cy="806960"/>
      </dsp:txXfrm>
    </dsp:sp>
    <dsp:sp modelId="{E3800180-DCF6-41DD-9426-DAA329941A4D}">
      <dsp:nvSpPr>
        <dsp:cNvPr id="0" name=""/>
        <dsp:cNvSpPr/>
      </dsp:nvSpPr>
      <dsp:spPr>
        <a:xfrm rot="12266155">
          <a:off x="3053183" y="3371962"/>
          <a:ext cx="207393" cy="385159"/>
        </a:xfrm>
        <a:prstGeom prst="rightArrow">
          <a:avLst>
            <a:gd name="adj1" fmla="val 60000"/>
            <a:gd name="adj2" fmla="val 50000"/>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3112614" y="3461863"/>
        <a:ext cx="145175" cy="231095"/>
      </dsp:txXfrm>
    </dsp:sp>
    <dsp:sp modelId="{0763DC2D-F304-4792-95E5-333C35602778}">
      <dsp:nvSpPr>
        <dsp:cNvPr id="0" name=""/>
        <dsp:cNvSpPr/>
      </dsp:nvSpPr>
      <dsp:spPr>
        <a:xfrm>
          <a:off x="1182280" y="2553822"/>
          <a:ext cx="2011983" cy="1141214"/>
        </a:xfrm>
        <a:prstGeom prst="ellipse">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Georgia" pitchFamily="18" charset="0"/>
            </a:rPr>
            <a:t>Oculesics </a:t>
          </a:r>
        </a:p>
      </dsp:txBody>
      <dsp:txXfrm>
        <a:off x="1476928" y="2720949"/>
        <a:ext cx="1422687" cy="806960"/>
      </dsp:txXfrm>
    </dsp:sp>
    <dsp:sp modelId="{7534383C-1D07-4655-8CB0-86ED38D4D3B5}">
      <dsp:nvSpPr>
        <dsp:cNvPr id="0" name=""/>
        <dsp:cNvSpPr/>
      </dsp:nvSpPr>
      <dsp:spPr>
        <a:xfrm rot="16199998">
          <a:off x="2058310" y="2123391"/>
          <a:ext cx="259920" cy="385159"/>
        </a:xfrm>
        <a:prstGeom prst="rightArrow">
          <a:avLst>
            <a:gd name="adj1" fmla="val 60000"/>
            <a:gd name="adj2" fmla="val 50000"/>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097298" y="2239411"/>
        <a:ext cx="181944" cy="231095"/>
      </dsp:txXfrm>
    </dsp:sp>
    <dsp:sp modelId="{E19290F8-B73D-410E-A52D-44782AB9BFAA}">
      <dsp:nvSpPr>
        <dsp:cNvPr id="0" name=""/>
        <dsp:cNvSpPr/>
      </dsp:nvSpPr>
      <dsp:spPr>
        <a:xfrm>
          <a:off x="1182279" y="922192"/>
          <a:ext cx="2011983" cy="1141214"/>
        </a:xfrm>
        <a:prstGeom prst="ellipse">
          <a:avLst/>
        </a:prstGeom>
        <a:gradFill rotWithShape="0">
          <a:gsLst>
            <a:gs pos="0">
              <a:schemeClr val="accent1">
                <a:hueOff val="0"/>
                <a:satOff val="0"/>
                <a:lumOff val="0"/>
                <a:alphaOff val="0"/>
                <a:tint val="10000"/>
                <a:satMod val="300000"/>
              </a:schemeClr>
            </a:gs>
            <a:gs pos="34000">
              <a:schemeClr val="accent1">
                <a:hueOff val="0"/>
                <a:satOff val="0"/>
                <a:lumOff val="0"/>
                <a:alphaOff val="0"/>
                <a:tint val="13500"/>
                <a:satMod val="250000"/>
              </a:schemeClr>
            </a:gs>
            <a:gs pos="100000">
              <a:schemeClr val="accent1">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latin typeface="Georgia" pitchFamily="18" charset="0"/>
            </a:rPr>
            <a:t>Vocalics</a:t>
          </a:r>
          <a:endParaRPr lang="en-US" sz="1600" kern="1200" dirty="0">
            <a:latin typeface="Georgia" pitchFamily="18" charset="0"/>
          </a:endParaRPr>
        </a:p>
      </dsp:txBody>
      <dsp:txXfrm>
        <a:off x="1476927" y="1089319"/>
        <a:ext cx="1422687" cy="806960"/>
      </dsp:txXfrm>
    </dsp:sp>
    <dsp:sp modelId="{E218F87D-0E35-467F-A57F-206E6C4FDABA}">
      <dsp:nvSpPr>
        <dsp:cNvPr id="0" name=""/>
        <dsp:cNvSpPr/>
      </dsp:nvSpPr>
      <dsp:spPr>
        <a:xfrm rot="20067544">
          <a:off x="3031817" y="842700"/>
          <a:ext cx="227802" cy="385159"/>
        </a:xfrm>
        <a:prstGeom prst="rightArrow">
          <a:avLst>
            <a:gd name="adj1" fmla="val 60000"/>
            <a:gd name="adj2" fmla="val 50000"/>
          </a:avLst>
        </a:prstGeom>
        <a:gradFill rotWithShape="0">
          <a:gsLst>
            <a:gs pos="0">
              <a:schemeClr val="accent1">
                <a:tint val="60000"/>
                <a:hueOff val="0"/>
                <a:satOff val="0"/>
                <a:lumOff val="0"/>
                <a:alphaOff val="0"/>
                <a:tint val="10000"/>
                <a:satMod val="300000"/>
              </a:schemeClr>
            </a:gs>
            <a:gs pos="34000">
              <a:schemeClr val="accent1">
                <a:tint val="60000"/>
                <a:hueOff val="0"/>
                <a:satOff val="0"/>
                <a:lumOff val="0"/>
                <a:alphaOff val="0"/>
                <a:tint val="13500"/>
                <a:satMod val="250000"/>
              </a:schemeClr>
            </a:gs>
            <a:gs pos="100000">
              <a:schemeClr val="accent1">
                <a:tint val="60000"/>
                <a:hueOff val="0"/>
                <a:satOff val="0"/>
                <a:lumOff val="0"/>
                <a:alphaOff val="0"/>
                <a:tint val="60000"/>
                <a:satMod val="200000"/>
              </a:schemeClr>
            </a:gs>
          </a:gsLst>
          <a:path path="circle">
            <a:fillToRect l="50000" t="155000" r="50000" b="-55000"/>
          </a:path>
        </a:gradFill>
        <a:ln>
          <a:noFill/>
        </a:ln>
        <a:effectLst>
          <a:outerShdw blurRad="63500" dist="25400" dir="14700000" algn="t" rotWithShape="0">
            <a:srgbClr val="000000">
              <a:alpha val="5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035156" y="934465"/>
        <a:ext cx="159461" cy="231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BD4AFA-23AE-5FCD-BB6E-7BFB82B7418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a:extLst>
              <a:ext uri="{FF2B5EF4-FFF2-40B4-BE49-F238E27FC236}">
                <a16:creationId xmlns:a16="http://schemas.microsoft.com/office/drawing/2014/main" id="{B1EFDDD6-290D-1417-3D8A-B4A665F85EC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48C4C2F-644F-4A4E-82D8-B36C6AA440A3}" type="datetimeFigureOut">
              <a:rPr lang="en-IN"/>
              <a:pPr>
                <a:defRPr/>
              </a:pPr>
              <a:t>04-09-2025</a:t>
            </a:fld>
            <a:endParaRPr lang="en-IN"/>
          </a:p>
        </p:txBody>
      </p:sp>
      <p:sp>
        <p:nvSpPr>
          <p:cNvPr id="4" name="Slide Image Placeholder 3">
            <a:extLst>
              <a:ext uri="{FF2B5EF4-FFF2-40B4-BE49-F238E27FC236}">
                <a16:creationId xmlns:a16="http://schemas.microsoft.com/office/drawing/2014/main" id="{093668EA-6D0E-B422-D8D9-8AE92B22707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02F3BA8-F7DC-18CE-7CFC-81E8A610F00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EAD77869-71BB-AC7F-9B76-91EE73C7C3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IN"/>
          </a:p>
        </p:txBody>
      </p:sp>
      <p:sp>
        <p:nvSpPr>
          <p:cNvPr id="7" name="Slide Number Placeholder 6">
            <a:extLst>
              <a:ext uri="{FF2B5EF4-FFF2-40B4-BE49-F238E27FC236}">
                <a16:creationId xmlns:a16="http://schemas.microsoft.com/office/drawing/2014/main" id="{8CF52CA2-066D-6952-3E08-56554AF3772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2312E9F-B837-450B-ADE2-812365C192C9}" type="slidenum">
              <a:rPr lang="en-IN" altLang="th-TH"/>
              <a:pPr>
                <a:defRPr/>
              </a:pPr>
              <a:t>‹#›</a:t>
            </a:fld>
            <a:endParaRPr lang="en-IN" altLang="th-TH"/>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C2EAB907-1D81-F1F1-D17C-469F356D17EB}"/>
              </a:ext>
            </a:extLst>
          </p:cNvPr>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3" name="Date Placeholder 27">
            <a:extLst>
              <a:ext uri="{FF2B5EF4-FFF2-40B4-BE49-F238E27FC236}">
                <a16:creationId xmlns:a16="http://schemas.microsoft.com/office/drawing/2014/main" id="{5DBE3688-A192-FE3F-3B4C-D6E602A4D3A6}"/>
              </a:ext>
            </a:extLst>
          </p:cNvPr>
          <p:cNvSpPr>
            <a:spLocks noGrp="1"/>
          </p:cNvSpPr>
          <p:nvPr>
            <p:ph type="dt" sz="half" idx="10"/>
          </p:nvPr>
        </p:nvSpPr>
        <p:spPr>
          <a:xfrm>
            <a:off x="1371600" y="6011863"/>
            <a:ext cx="5791200" cy="365125"/>
          </a:xfrm>
        </p:spPr>
        <p:txBody>
          <a:bodyPr tIns="0" bIns="0" anchor="t"/>
          <a:lstStyle>
            <a:lvl1pPr algn="r">
              <a:defRPr sz="1000"/>
            </a:lvl1pPr>
          </a:lstStyle>
          <a:p>
            <a:pPr>
              <a:defRPr/>
            </a:pPr>
            <a:fld id="{6709B98A-6562-4FA1-9B96-1D63979CFC11}" type="datetime1">
              <a:rPr lang="en-US"/>
              <a:pPr>
                <a:defRPr/>
              </a:pPr>
              <a:t>9/4/2025</a:t>
            </a:fld>
            <a:endParaRPr lang="en-US" dirty="0"/>
          </a:p>
        </p:txBody>
      </p:sp>
      <p:sp>
        <p:nvSpPr>
          <p:cNvPr id="4" name="Footer Placeholder 16">
            <a:extLst>
              <a:ext uri="{FF2B5EF4-FFF2-40B4-BE49-F238E27FC236}">
                <a16:creationId xmlns:a16="http://schemas.microsoft.com/office/drawing/2014/main" id="{BF899869-2E05-5EDE-3F4C-83E0686206F4}"/>
              </a:ext>
            </a:extLst>
          </p:cNvPr>
          <p:cNvSpPr>
            <a:spLocks noGrp="1"/>
          </p:cNvSpPr>
          <p:nvPr>
            <p:ph type="ftr" sz="quarter" idx="11"/>
          </p:nvPr>
        </p:nvSpPr>
        <p:spPr>
          <a:xfrm>
            <a:off x="1371600" y="5649913"/>
            <a:ext cx="5791200" cy="365125"/>
          </a:xfrm>
        </p:spPr>
        <p:txBody>
          <a:bodyPr tIns="0" bIns="0"/>
          <a:lstStyle>
            <a:lvl1pPr algn="r">
              <a:defRPr sz="1100"/>
            </a:lvl1pPr>
          </a:lstStyle>
          <a:p>
            <a:pPr>
              <a:defRPr/>
            </a:pPr>
            <a:endParaRPr lang="en-US"/>
          </a:p>
        </p:txBody>
      </p:sp>
      <p:sp>
        <p:nvSpPr>
          <p:cNvPr id="5" name="Slide Number Placeholder 28">
            <a:extLst>
              <a:ext uri="{FF2B5EF4-FFF2-40B4-BE49-F238E27FC236}">
                <a16:creationId xmlns:a16="http://schemas.microsoft.com/office/drawing/2014/main" id="{BC7E2DE9-E9A8-40FE-F99D-6007BEE6C723}"/>
              </a:ext>
            </a:extLst>
          </p:cNvPr>
          <p:cNvSpPr>
            <a:spLocks noGrp="1"/>
          </p:cNvSpPr>
          <p:nvPr>
            <p:ph type="sldNum" sz="quarter" idx="12"/>
          </p:nvPr>
        </p:nvSpPr>
        <p:spPr>
          <a:xfrm>
            <a:off x="8391525" y="5753100"/>
            <a:ext cx="503238" cy="365125"/>
          </a:xfrm>
        </p:spPr>
        <p:txBody>
          <a:bodyPr anchor="ctr"/>
          <a:lstStyle>
            <a:lvl1pPr>
              <a:defRPr sz="1300">
                <a:solidFill>
                  <a:srgbClr val="FFFFFF"/>
                </a:solidFill>
              </a:defRPr>
            </a:lvl1pPr>
          </a:lstStyle>
          <a:p>
            <a:pPr>
              <a:defRPr/>
            </a:pPr>
            <a:fld id="{57404709-74B0-409D-A79C-203B4BC7144B}" type="slidenum">
              <a:rPr lang="en-US" altLang="th-TH"/>
              <a:pPr>
                <a:defRPr/>
              </a:pPr>
              <a:t>‹#›</a:t>
            </a:fld>
            <a:endParaRPr lang="en-US" altLang="th-TH"/>
          </a:p>
        </p:txBody>
      </p:sp>
    </p:spTree>
    <p:extLst>
      <p:ext uri="{BB962C8B-B14F-4D97-AF65-F5344CB8AC3E}">
        <p14:creationId xmlns:p14="http://schemas.microsoft.com/office/powerpoint/2010/main" val="70452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B10EA02-3D6F-AA28-FA0C-B8ECD3CB6E42}"/>
              </a:ext>
            </a:extLst>
          </p:cNvPr>
          <p:cNvSpPr>
            <a:spLocks noGrp="1"/>
          </p:cNvSpPr>
          <p:nvPr>
            <p:ph type="dt" sz="half" idx="10"/>
          </p:nvPr>
        </p:nvSpPr>
        <p:spPr/>
        <p:txBody>
          <a:bodyPr/>
          <a:lstStyle>
            <a:lvl1pPr>
              <a:defRPr/>
            </a:lvl1pPr>
          </a:lstStyle>
          <a:p>
            <a:pPr>
              <a:defRPr/>
            </a:pPr>
            <a:fld id="{22151FFC-110B-40B9-91F0-34787B123A9A}" type="datetime1">
              <a:rPr lang="en-US"/>
              <a:pPr>
                <a:defRPr/>
              </a:pPr>
              <a:t>9/4/2025</a:t>
            </a:fld>
            <a:endParaRPr lang="en-US" dirty="0"/>
          </a:p>
        </p:txBody>
      </p:sp>
      <p:sp>
        <p:nvSpPr>
          <p:cNvPr id="5" name="Footer Placeholder 2">
            <a:extLst>
              <a:ext uri="{FF2B5EF4-FFF2-40B4-BE49-F238E27FC236}">
                <a16:creationId xmlns:a16="http://schemas.microsoft.com/office/drawing/2014/main" id="{643F4FCE-7904-8408-8DF3-8551134C64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C7AAD4AD-974F-41D9-D30F-AB7940EE4331}"/>
              </a:ext>
            </a:extLst>
          </p:cNvPr>
          <p:cNvSpPr>
            <a:spLocks noGrp="1"/>
          </p:cNvSpPr>
          <p:nvPr>
            <p:ph type="sldNum" sz="quarter" idx="12"/>
          </p:nvPr>
        </p:nvSpPr>
        <p:spPr/>
        <p:txBody>
          <a:bodyPr/>
          <a:lstStyle>
            <a:lvl1pPr>
              <a:defRPr/>
            </a:lvl1pPr>
          </a:lstStyle>
          <a:p>
            <a:pPr>
              <a:defRPr/>
            </a:pPr>
            <a:fld id="{D9CB7BE3-5166-45B3-B983-CBBAE521194E}" type="slidenum">
              <a:rPr lang="en-US" altLang="th-TH"/>
              <a:pPr>
                <a:defRPr/>
              </a:pPr>
              <a:t>‹#›</a:t>
            </a:fld>
            <a:endParaRPr lang="en-US" altLang="th-TH"/>
          </a:p>
        </p:txBody>
      </p:sp>
    </p:spTree>
    <p:extLst>
      <p:ext uri="{BB962C8B-B14F-4D97-AF65-F5344CB8AC3E}">
        <p14:creationId xmlns:p14="http://schemas.microsoft.com/office/powerpoint/2010/main" val="387813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B653115-15D3-F79C-5638-B51CD6E31B5D}"/>
              </a:ext>
            </a:extLst>
          </p:cNvPr>
          <p:cNvSpPr>
            <a:spLocks noGrp="1"/>
          </p:cNvSpPr>
          <p:nvPr>
            <p:ph type="dt" sz="half" idx="10"/>
          </p:nvPr>
        </p:nvSpPr>
        <p:spPr/>
        <p:txBody>
          <a:bodyPr/>
          <a:lstStyle>
            <a:lvl1pPr>
              <a:defRPr/>
            </a:lvl1pPr>
          </a:lstStyle>
          <a:p>
            <a:pPr>
              <a:defRPr/>
            </a:pPr>
            <a:fld id="{54932C25-D5CB-47CE-BD97-3B936A87D4C3}" type="datetime1">
              <a:rPr lang="en-US"/>
              <a:pPr>
                <a:defRPr/>
              </a:pPr>
              <a:t>9/4/2025</a:t>
            </a:fld>
            <a:endParaRPr lang="en-US" dirty="0"/>
          </a:p>
        </p:txBody>
      </p:sp>
      <p:sp>
        <p:nvSpPr>
          <p:cNvPr id="5" name="Footer Placeholder 2">
            <a:extLst>
              <a:ext uri="{FF2B5EF4-FFF2-40B4-BE49-F238E27FC236}">
                <a16:creationId xmlns:a16="http://schemas.microsoft.com/office/drawing/2014/main" id="{1A185946-89B9-485F-DB00-96D6728175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E43D3DC7-8D67-FA42-0B85-718E7A5FB6E8}"/>
              </a:ext>
            </a:extLst>
          </p:cNvPr>
          <p:cNvSpPr>
            <a:spLocks noGrp="1"/>
          </p:cNvSpPr>
          <p:nvPr>
            <p:ph type="sldNum" sz="quarter" idx="12"/>
          </p:nvPr>
        </p:nvSpPr>
        <p:spPr/>
        <p:txBody>
          <a:bodyPr/>
          <a:lstStyle>
            <a:lvl1pPr>
              <a:defRPr/>
            </a:lvl1pPr>
          </a:lstStyle>
          <a:p>
            <a:pPr>
              <a:defRPr/>
            </a:pPr>
            <a:fld id="{39361357-078D-44B0-B676-C264F466A551}" type="slidenum">
              <a:rPr lang="en-US" altLang="th-TH"/>
              <a:pPr>
                <a:defRPr/>
              </a:pPr>
              <a:t>‹#›</a:t>
            </a:fld>
            <a:endParaRPr lang="en-US" altLang="th-TH"/>
          </a:p>
        </p:txBody>
      </p:sp>
    </p:spTree>
    <p:extLst>
      <p:ext uri="{BB962C8B-B14F-4D97-AF65-F5344CB8AC3E}">
        <p14:creationId xmlns:p14="http://schemas.microsoft.com/office/powerpoint/2010/main" val="267448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27F3C-E2A3-A86C-0759-B82F3496CF54}"/>
              </a:ext>
            </a:extLst>
          </p:cNvPr>
          <p:cNvSpPr>
            <a:spLocks noGrp="1"/>
          </p:cNvSpPr>
          <p:nvPr>
            <p:ph type="dt" sz="half" idx="10"/>
          </p:nvPr>
        </p:nvSpPr>
        <p:spPr>
          <a:xfrm>
            <a:off x="4791075" y="6480175"/>
            <a:ext cx="2133600" cy="301625"/>
          </a:xfrm>
        </p:spPr>
        <p:txBody>
          <a:bodyPr/>
          <a:lstStyle>
            <a:lvl1pPr>
              <a:defRPr/>
            </a:lvl1pPr>
          </a:lstStyle>
          <a:p>
            <a:pPr>
              <a:defRPr/>
            </a:pPr>
            <a:fld id="{03DE8149-D6A0-4FD8-B15C-94DFBE03F9BC}" type="datetime1">
              <a:rPr lang="en-US"/>
              <a:pPr>
                <a:defRPr/>
              </a:pPr>
              <a:t>9/4/2025</a:t>
            </a:fld>
            <a:endParaRPr lang="en-US" dirty="0"/>
          </a:p>
        </p:txBody>
      </p:sp>
      <p:sp>
        <p:nvSpPr>
          <p:cNvPr id="5" name="Footer Placeholder 4">
            <a:extLst>
              <a:ext uri="{FF2B5EF4-FFF2-40B4-BE49-F238E27FC236}">
                <a16:creationId xmlns:a16="http://schemas.microsoft.com/office/drawing/2014/main" id="{1B37F911-5ADC-419F-2132-B96FD3FD5D7B}"/>
              </a:ext>
            </a:extLst>
          </p:cNvPr>
          <p:cNvSpPr>
            <a:spLocks noGrp="1"/>
          </p:cNvSpPr>
          <p:nvPr>
            <p:ph type="ftr" sz="quarter" idx="11"/>
          </p:nvPr>
        </p:nvSpPr>
        <p:spPr>
          <a:xfrm>
            <a:off x="457200" y="6481763"/>
            <a:ext cx="4259263" cy="300037"/>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A857C6-6765-3AFC-6FB7-DB683B00E61B}"/>
              </a:ext>
            </a:extLst>
          </p:cNvPr>
          <p:cNvSpPr>
            <a:spLocks noGrp="1"/>
          </p:cNvSpPr>
          <p:nvPr>
            <p:ph type="sldNum" sz="quarter" idx="12"/>
          </p:nvPr>
        </p:nvSpPr>
        <p:spPr/>
        <p:txBody>
          <a:bodyPr/>
          <a:lstStyle>
            <a:lvl1pPr>
              <a:defRPr/>
            </a:lvl1pPr>
          </a:lstStyle>
          <a:p>
            <a:pPr>
              <a:defRPr/>
            </a:pPr>
            <a:fld id="{6E055BB2-4A4F-48D1-B5BA-1D96FABBF37B}" type="slidenum">
              <a:rPr lang="en-US" altLang="th-TH"/>
              <a:pPr>
                <a:defRPr/>
              </a:pPr>
              <a:t>‹#›</a:t>
            </a:fld>
            <a:endParaRPr lang="en-US" altLang="th-TH"/>
          </a:p>
        </p:txBody>
      </p:sp>
    </p:spTree>
    <p:extLst>
      <p:ext uri="{BB962C8B-B14F-4D97-AF65-F5344CB8AC3E}">
        <p14:creationId xmlns:p14="http://schemas.microsoft.com/office/powerpoint/2010/main" val="365142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000000"/>
            </a:gs>
            <a:gs pos="60001">
              <a:srgbClr val="000000"/>
            </a:gs>
            <a:gs pos="100000">
              <a:srgbClr val="6C6C6C"/>
            </a:gs>
          </a:gsLst>
          <a:lin ang="5400000"/>
        </a:gra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1340C9E-A741-AD05-B28A-9630BDB97E1B}"/>
              </a:ext>
            </a:extLst>
          </p:cNvPr>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5" name="Isosceles Triangle 4">
            <a:extLst>
              <a:ext uri="{FF2B5EF4-FFF2-40B4-BE49-F238E27FC236}">
                <a16:creationId xmlns:a16="http://schemas.microsoft.com/office/drawing/2014/main" id="{BC9424AC-0645-28D8-B581-916DE3488042}"/>
              </a:ext>
            </a:extLst>
          </p:cNvPr>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cxnSp>
        <p:nvCxnSpPr>
          <p:cNvPr id="6" name="Straight Connector 5">
            <a:extLst>
              <a:ext uri="{FF2B5EF4-FFF2-40B4-BE49-F238E27FC236}">
                <a16:creationId xmlns:a16="http://schemas.microsoft.com/office/drawing/2014/main" id="{7DE76312-0314-AAB6-B47E-8A0009539931}"/>
              </a:ext>
            </a:extLst>
          </p:cNvPr>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5D4C0E6-BA77-0ED9-C251-AAB8F199B582}"/>
              </a:ext>
            </a:extLst>
          </p:cNvPr>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a:t>Click to edit Master title style</a:t>
            </a:r>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a:extLst>
              <a:ext uri="{FF2B5EF4-FFF2-40B4-BE49-F238E27FC236}">
                <a16:creationId xmlns:a16="http://schemas.microsoft.com/office/drawing/2014/main" id="{AA15901B-AA57-8CE4-829A-5A8E84975DF2}"/>
              </a:ext>
            </a:extLst>
          </p:cNvPr>
          <p:cNvSpPr>
            <a:spLocks noGrp="1"/>
          </p:cNvSpPr>
          <p:nvPr>
            <p:ph type="dt" sz="half" idx="10"/>
          </p:nvPr>
        </p:nvSpPr>
        <p:spPr>
          <a:xfrm>
            <a:off x="6956425" y="6477000"/>
            <a:ext cx="2133600" cy="304800"/>
          </a:xfrm>
        </p:spPr>
        <p:txBody>
          <a:bodyPr/>
          <a:lstStyle>
            <a:lvl1pPr>
              <a:defRPr/>
            </a:lvl1pPr>
          </a:lstStyle>
          <a:p>
            <a:pPr>
              <a:defRPr/>
            </a:pPr>
            <a:fld id="{6B0342B5-0773-45AC-B9D7-60C33162C038}" type="datetime1">
              <a:rPr lang="en-US"/>
              <a:pPr>
                <a:defRPr/>
              </a:pPr>
              <a:t>9/4/2025</a:t>
            </a:fld>
            <a:endParaRPr lang="en-US" dirty="0"/>
          </a:p>
        </p:txBody>
      </p:sp>
      <p:sp>
        <p:nvSpPr>
          <p:cNvPr id="9" name="Footer Placeholder 4">
            <a:extLst>
              <a:ext uri="{FF2B5EF4-FFF2-40B4-BE49-F238E27FC236}">
                <a16:creationId xmlns:a16="http://schemas.microsoft.com/office/drawing/2014/main" id="{D23936FB-0C1B-14A0-E736-5DC44418D4F0}"/>
              </a:ext>
            </a:extLst>
          </p:cNvPr>
          <p:cNvSpPr>
            <a:spLocks noGrp="1"/>
          </p:cNvSpPr>
          <p:nvPr>
            <p:ph type="ftr" sz="quarter" idx="11"/>
          </p:nvPr>
        </p:nvSpPr>
        <p:spPr>
          <a:xfrm>
            <a:off x="2619375" y="6481763"/>
            <a:ext cx="4260850" cy="300037"/>
          </a:xfrm>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7B5DDE37-8539-CEF6-3A1A-5598AC375A26}"/>
              </a:ext>
            </a:extLst>
          </p:cNvPr>
          <p:cNvSpPr>
            <a:spLocks noGrp="1"/>
          </p:cNvSpPr>
          <p:nvPr>
            <p:ph type="sldNum" sz="quarter" idx="12"/>
          </p:nvPr>
        </p:nvSpPr>
        <p:spPr>
          <a:xfrm>
            <a:off x="8450263" y="809625"/>
            <a:ext cx="503237" cy="300038"/>
          </a:xfrm>
        </p:spPr>
        <p:txBody>
          <a:bodyPr/>
          <a:lstStyle>
            <a:lvl1pPr>
              <a:defRPr/>
            </a:lvl1pPr>
          </a:lstStyle>
          <a:p>
            <a:pPr>
              <a:defRPr/>
            </a:pPr>
            <a:fld id="{06B86ED3-E140-437D-9CDB-98504C128B14}" type="slidenum">
              <a:rPr lang="en-US" altLang="th-TH"/>
              <a:pPr>
                <a:defRPr/>
              </a:pPr>
              <a:t>‹#›</a:t>
            </a:fld>
            <a:endParaRPr lang="en-US" altLang="th-TH"/>
          </a:p>
        </p:txBody>
      </p:sp>
    </p:spTree>
    <p:extLst>
      <p:ext uri="{BB962C8B-B14F-4D97-AF65-F5344CB8AC3E}">
        <p14:creationId xmlns:p14="http://schemas.microsoft.com/office/powerpoint/2010/main" val="2753580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3C66094-02BA-5684-8653-713531C8A4C3}"/>
              </a:ext>
            </a:extLst>
          </p:cNvPr>
          <p:cNvSpPr>
            <a:spLocks noGrp="1"/>
          </p:cNvSpPr>
          <p:nvPr>
            <p:ph type="dt" sz="half" idx="10"/>
          </p:nvPr>
        </p:nvSpPr>
        <p:spPr/>
        <p:txBody>
          <a:bodyPr/>
          <a:lstStyle>
            <a:lvl1pPr>
              <a:defRPr/>
            </a:lvl1pPr>
          </a:lstStyle>
          <a:p>
            <a:pPr>
              <a:defRPr/>
            </a:pPr>
            <a:fld id="{421B62F1-312C-4636-AA6B-9CAEEA59FDBD}" type="datetime1">
              <a:rPr lang="en-US"/>
              <a:pPr>
                <a:defRPr/>
              </a:pPr>
              <a:t>9/4/2025</a:t>
            </a:fld>
            <a:endParaRPr lang="en-US" dirty="0"/>
          </a:p>
        </p:txBody>
      </p:sp>
      <p:sp>
        <p:nvSpPr>
          <p:cNvPr id="6" name="Footer Placeholder 2">
            <a:extLst>
              <a:ext uri="{FF2B5EF4-FFF2-40B4-BE49-F238E27FC236}">
                <a16:creationId xmlns:a16="http://schemas.microsoft.com/office/drawing/2014/main" id="{6E4977A2-AFB0-4F25-8C71-21602365B8B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CB8F65C7-C972-7D33-37C1-693AAD8CEC5B}"/>
              </a:ext>
            </a:extLst>
          </p:cNvPr>
          <p:cNvSpPr>
            <a:spLocks noGrp="1"/>
          </p:cNvSpPr>
          <p:nvPr>
            <p:ph type="sldNum" sz="quarter" idx="12"/>
          </p:nvPr>
        </p:nvSpPr>
        <p:spPr/>
        <p:txBody>
          <a:bodyPr/>
          <a:lstStyle>
            <a:lvl1pPr>
              <a:defRPr/>
            </a:lvl1pPr>
          </a:lstStyle>
          <a:p>
            <a:pPr>
              <a:defRPr/>
            </a:pPr>
            <a:fld id="{329535FD-2E98-45C6-A524-3E5B93D7ECC2}" type="slidenum">
              <a:rPr lang="en-US" altLang="th-TH"/>
              <a:pPr>
                <a:defRPr/>
              </a:pPr>
              <a:t>‹#›</a:t>
            </a:fld>
            <a:endParaRPr lang="en-US" altLang="th-TH"/>
          </a:p>
        </p:txBody>
      </p:sp>
    </p:spTree>
    <p:extLst>
      <p:ext uri="{BB962C8B-B14F-4D97-AF65-F5344CB8AC3E}">
        <p14:creationId xmlns:p14="http://schemas.microsoft.com/office/powerpoint/2010/main" val="200511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4C3A8-33C4-4132-28FB-33C2E1BD67DD}"/>
              </a:ext>
            </a:extLst>
          </p:cNvPr>
          <p:cNvSpPr>
            <a:spLocks noGrp="1"/>
          </p:cNvSpPr>
          <p:nvPr>
            <p:ph type="dt" sz="half" idx="10"/>
          </p:nvPr>
        </p:nvSpPr>
        <p:spPr>
          <a:xfrm>
            <a:off x="4791075" y="6481763"/>
            <a:ext cx="2130425" cy="301625"/>
          </a:xfrm>
        </p:spPr>
        <p:txBody>
          <a:bodyPr/>
          <a:lstStyle>
            <a:lvl1pPr>
              <a:defRPr/>
            </a:lvl1pPr>
          </a:lstStyle>
          <a:p>
            <a:pPr>
              <a:defRPr/>
            </a:pPr>
            <a:fld id="{113F7003-9082-4AA5-8F0E-1E5B9A9F89E7}" type="datetime1">
              <a:rPr lang="en-US"/>
              <a:pPr>
                <a:defRPr/>
              </a:pPr>
              <a:t>9/4/2025</a:t>
            </a:fld>
            <a:endParaRPr lang="en-US" dirty="0"/>
          </a:p>
        </p:txBody>
      </p:sp>
      <p:sp>
        <p:nvSpPr>
          <p:cNvPr id="8" name="Footer Placeholder 7">
            <a:extLst>
              <a:ext uri="{FF2B5EF4-FFF2-40B4-BE49-F238E27FC236}">
                <a16:creationId xmlns:a16="http://schemas.microsoft.com/office/drawing/2014/main" id="{7E14E072-31A8-855C-AA44-AE3D2808D59E}"/>
              </a:ext>
            </a:extLst>
          </p:cNvPr>
          <p:cNvSpPr>
            <a:spLocks noGrp="1"/>
          </p:cNvSpPr>
          <p:nvPr>
            <p:ph type="ftr" sz="quarter" idx="11"/>
          </p:nvPr>
        </p:nvSpPr>
        <p:spPr>
          <a:xfrm>
            <a:off x="457200" y="6481763"/>
            <a:ext cx="4260850" cy="301625"/>
          </a:xfrm>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B7AE8881-3FF5-9A83-2623-E12F14AEC649}"/>
              </a:ext>
            </a:extLst>
          </p:cNvPr>
          <p:cNvSpPr>
            <a:spLocks noGrp="1"/>
          </p:cNvSpPr>
          <p:nvPr>
            <p:ph type="sldNum" sz="quarter" idx="12"/>
          </p:nvPr>
        </p:nvSpPr>
        <p:spPr>
          <a:xfrm>
            <a:off x="7589838" y="6483350"/>
            <a:ext cx="503237" cy="301625"/>
          </a:xfrm>
        </p:spPr>
        <p:txBody>
          <a:bodyPr/>
          <a:lstStyle>
            <a:lvl1pPr>
              <a:defRPr/>
            </a:lvl1pPr>
          </a:lstStyle>
          <a:p>
            <a:pPr>
              <a:defRPr/>
            </a:pPr>
            <a:fld id="{C0D10621-7410-4917-9355-7C9DF799F0F0}" type="slidenum">
              <a:rPr lang="en-US" altLang="th-TH"/>
              <a:pPr>
                <a:defRPr/>
              </a:pPr>
              <a:t>‹#›</a:t>
            </a:fld>
            <a:endParaRPr lang="en-US" altLang="th-TH"/>
          </a:p>
        </p:txBody>
      </p:sp>
    </p:spTree>
    <p:extLst>
      <p:ext uri="{BB962C8B-B14F-4D97-AF65-F5344CB8AC3E}">
        <p14:creationId xmlns:p14="http://schemas.microsoft.com/office/powerpoint/2010/main" val="1446993510"/>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p>
        </p:txBody>
      </p:sp>
      <p:sp>
        <p:nvSpPr>
          <p:cNvPr id="3" name="Date Placeholder 13">
            <a:extLst>
              <a:ext uri="{FF2B5EF4-FFF2-40B4-BE49-F238E27FC236}">
                <a16:creationId xmlns:a16="http://schemas.microsoft.com/office/drawing/2014/main" id="{F982D7EC-5D1C-754B-7A61-C4FD1A17B463}"/>
              </a:ext>
            </a:extLst>
          </p:cNvPr>
          <p:cNvSpPr>
            <a:spLocks noGrp="1"/>
          </p:cNvSpPr>
          <p:nvPr>
            <p:ph type="dt" sz="half" idx="10"/>
          </p:nvPr>
        </p:nvSpPr>
        <p:spPr/>
        <p:txBody>
          <a:bodyPr/>
          <a:lstStyle>
            <a:lvl1pPr>
              <a:defRPr/>
            </a:lvl1pPr>
          </a:lstStyle>
          <a:p>
            <a:pPr>
              <a:defRPr/>
            </a:pPr>
            <a:fld id="{3E7116C3-3B73-45D0-81AE-D8531950C9F2}" type="datetime1">
              <a:rPr lang="en-US"/>
              <a:pPr>
                <a:defRPr/>
              </a:pPr>
              <a:t>9/4/2025</a:t>
            </a:fld>
            <a:endParaRPr lang="en-US" dirty="0"/>
          </a:p>
        </p:txBody>
      </p:sp>
      <p:sp>
        <p:nvSpPr>
          <p:cNvPr id="4" name="Footer Placeholder 2">
            <a:extLst>
              <a:ext uri="{FF2B5EF4-FFF2-40B4-BE49-F238E27FC236}">
                <a16:creationId xmlns:a16="http://schemas.microsoft.com/office/drawing/2014/main" id="{BF9F7639-8277-E58B-0AB4-ADA0310E497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A697933C-0563-DBC0-6457-D1DE8150A93C}"/>
              </a:ext>
            </a:extLst>
          </p:cNvPr>
          <p:cNvSpPr>
            <a:spLocks noGrp="1"/>
          </p:cNvSpPr>
          <p:nvPr>
            <p:ph type="sldNum" sz="quarter" idx="12"/>
          </p:nvPr>
        </p:nvSpPr>
        <p:spPr/>
        <p:txBody>
          <a:bodyPr/>
          <a:lstStyle>
            <a:lvl1pPr>
              <a:defRPr/>
            </a:lvl1pPr>
          </a:lstStyle>
          <a:p>
            <a:pPr>
              <a:defRPr/>
            </a:pPr>
            <a:fld id="{79D2AA25-D471-47BC-9BEC-3FB20769AE08}" type="slidenum">
              <a:rPr lang="en-US" altLang="th-TH"/>
              <a:pPr>
                <a:defRPr/>
              </a:pPr>
              <a:t>‹#›</a:t>
            </a:fld>
            <a:endParaRPr lang="en-US" altLang="th-TH"/>
          </a:p>
        </p:txBody>
      </p:sp>
    </p:spTree>
    <p:extLst>
      <p:ext uri="{BB962C8B-B14F-4D97-AF65-F5344CB8AC3E}">
        <p14:creationId xmlns:p14="http://schemas.microsoft.com/office/powerpoint/2010/main" val="178626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652BFC47-C787-1112-6C9A-C0C394F1DE24}"/>
              </a:ext>
            </a:extLst>
          </p:cNvPr>
          <p:cNvSpPr>
            <a:spLocks noGrp="1"/>
          </p:cNvSpPr>
          <p:nvPr>
            <p:ph type="dt" sz="half" idx="10"/>
          </p:nvPr>
        </p:nvSpPr>
        <p:spPr/>
        <p:txBody>
          <a:bodyPr/>
          <a:lstStyle>
            <a:lvl1pPr>
              <a:defRPr/>
            </a:lvl1pPr>
          </a:lstStyle>
          <a:p>
            <a:pPr>
              <a:defRPr/>
            </a:pPr>
            <a:fld id="{AC3AEFD4-F2FB-495F-AA53-F991809383A5}" type="datetime1">
              <a:rPr lang="en-US"/>
              <a:pPr>
                <a:defRPr/>
              </a:pPr>
              <a:t>9/4/2025</a:t>
            </a:fld>
            <a:endParaRPr lang="en-US" dirty="0"/>
          </a:p>
        </p:txBody>
      </p:sp>
      <p:sp>
        <p:nvSpPr>
          <p:cNvPr id="3" name="Footer Placeholder 2">
            <a:extLst>
              <a:ext uri="{FF2B5EF4-FFF2-40B4-BE49-F238E27FC236}">
                <a16:creationId xmlns:a16="http://schemas.microsoft.com/office/drawing/2014/main" id="{508C8E53-7890-CD49-F9FB-674DA50EFDD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E63A6CDC-1887-6365-EAD8-3C08661DB5A5}"/>
              </a:ext>
            </a:extLst>
          </p:cNvPr>
          <p:cNvSpPr>
            <a:spLocks noGrp="1"/>
          </p:cNvSpPr>
          <p:nvPr>
            <p:ph type="sldNum" sz="quarter" idx="12"/>
          </p:nvPr>
        </p:nvSpPr>
        <p:spPr/>
        <p:txBody>
          <a:bodyPr/>
          <a:lstStyle>
            <a:lvl1pPr>
              <a:defRPr/>
            </a:lvl1pPr>
          </a:lstStyle>
          <a:p>
            <a:pPr>
              <a:defRPr/>
            </a:pPr>
            <a:fld id="{D9C6D677-991D-4E9E-A962-08855A1C43BE}" type="slidenum">
              <a:rPr lang="en-US" altLang="th-TH"/>
              <a:pPr>
                <a:defRPr/>
              </a:pPr>
              <a:t>‹#›</a:t>
            </a:fld>
            <a:endParaRPr lang="en-US" altLang="th-TH"/>
          </a:p>
        </p:txBody>
      </p:sp>
    </p:spTree>
    <p:extLst>
      <p:ext uri="{BB962C8B-B14F-4D97-AF65-F5344CB8AC3E}">
        <p14:creationId xmlns:p14="http://schemas.microsoft.com/office/powerpoint/2010/main" val="359331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n-US"/>
              <a:t>Click to edit Master title style</a:t>
            </a:r>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FACC76-FB60-7F5E-B752-912F6B6743EF}"/>
              </a:ext>
            </a:extLst>
          </p:cNvPr>
          <p:cNvSpPr>
            <a:spLocks noGrp="1"/>
          </p:cNvSpPr>
          <p:nvPr>
            <p:ph type="dt" sz="half" idx="10"/>
          </p:nvPr>
        </p:nvSpPr>
        <p:spPr>
          <a:xfrm>
            <a:off x="6278563" y="6556375"/>
            <a:ext cx="2133600" cy="301625"/>
          </a:xfrm>
        </p:spPr>
        <p:txBody>
          <a:bodyPr/>
          <a:lstStyle>
            <a:lvl1pPr>
              <a:defRPr sz="900"/>
            </a:lvl1pPr>
          </a:lstStyle>
          <a:p>
            <a:pPr>
              <a:defRPr/>
            </a:pPr>
            <a:fld id="{DBE565E5-37E8-4DA7-91AB-B59B808F1B79}" type="datetime1">
              <a:rPr lang="en-US"/>
              <a:pPr>
                <a:defRPr/>
              </a:pPr>
              <a:t>9/4/2025</a:t>
            </a:fld>
            <a:endParaRPr lang="en-US" dirty="0"/>
          </a:p>
        </p:txBody>
      </p:sp>
      <p:sp>
        <p:nvSpPr>
          <p:cNvPr id="6" name="Footer Placeholder 5">
            <a:extLst>
              <a:ext uri="{FF2B5EF4-FFF2-40B4-BE49-F238E27FC236}">
                <a16:creationId xmlns:a16="http://schemas.microsoft.com/office/drawing/2014/main" id="{5BFB3371-3C1C-CA41-7D13-324A8F645258}"/>
              </a:ext>
            </a:extLst>
          </p:cNvPr>
          <p:cNvSpPr>
            <a:spLocks noGrp="1"/>
          </p:cNvSpPr>
          <p:nvPr>
            <p:ph type="ftr" sz="quarter" idx="11"/>
          </p:nvPr>
        </p:nvSpPr>
        <p:spPr>
          <a:xfrm>
            <a:off x="1135063" y="6556375"/>
            <a:ext cx="5143500" cy="301625"/>
          </a:xfrm>
        </p:spPr>
        <p:txBody>
          <a:bodyPr/>
          <a:lstStyle>
            <a:lvl1pPr>
              <a:defRPr sz="900"/>
            </a:lvl1pPr>
          </a:lstStyle>
          <a:p>
            <a:pPr>
              <a:defRPr/>
            </a:pPr>
            <a:endParaRPr lang="en-US"/>
          </a:p>
        </p:txBody>
      </p:sp>
      <p:sp>
        <p:nvSpPr>
          <p:cNvPr id="7" name="Slide Number Placeholder 6">
            <a:extLst>
              <a:ext uri="{FF2B5EF4-FFF2-40B4-BE49-F238E27FC236}">
                <a16:creationId xmlns:a16="http://schemas.microsoft.com/office/drawing/2014/main" id="{1D21D46B-A398-BF0F-6A54-DBF0B1000A30}"/>
              </a:ext>
            </a:extLst>
          </p:cNvPr>
          <p:cNvSpPr>
            <a:spLocks noGrp="1"/>
          </p:cNvSpPr>
          <p:nvPr>
            <p:ph type="sldNum" sz="quarter" idx="12"/>
          </p:nvPr>
        </p:nvSpPr>
        <p:spPr>
          <a:xfrm>
            <a:off x="8410575" y="6556375"/>
            <a:ext cx="503238" cy="301625"/>
          </a:xfrm>
        </p:spPr>
        <p:txBody>
          <a:bodyPr/>
          <a:lstStyle>
            <a:lvl1pPr>
              <a:defRPr sz="900"/>
            </a:lvl1pPr>
          </a:lstStyle>
          <a:p>
            <a:pPr>
              <a:defRPr/>
            </a:pPr>
            <a:fld id="{5ADDCD98-5F6C-40FB-B3DF-D00275AF0954}" type="slidenum">
              <a:rPr lang="en-US" altLang="th-TH"/>
              <a:pPr>
                <a:defRPr/>
              </a:pPr>
              <a:t>‹#›</a:t>
            </a:fld>
            <a:endParaRPr lang="en-US" altLang="th-TH"/>
          </a:p>
        </p:txBody>
      </p:sp>
    </p:spTree>
    <p:extLst>
      <p:ext uri="{BB962C8B-B14F-4D97-AF65-F5344CB8AC3E}">
        <p14:creationId xmlns:p14="http://schemas.microsoft.com/office/powerpoint/2010/main" val="235800842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000000"/>
            </a:gs>
            <a:gs pos="60001">
              <a:srgbClr val="000000"/>
            </a:gs>
            <a:gs pos="100000">
              <a:srgbClr val="6C6C6C"/>
            </a:gs>
          </a:gsLst>
          <a:lin ang="54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a:extLst>
              <a:ext uri="{FF2B5EF4-FFF2-40B4-BE49-F238E27FC236}">
                <a16:creationId xmlns:a16="http://schemas.microsoft.com/office/drawing/2014/main" id="{8111649F-7A80-A993-2AFB-56976D65A81E}"/>
              </a:ext>
            </a:extLst>
          </p:cNvPr>
          <p:cNvSpPr>
            <a:spLocks noGrp="1"/>
          </p:cNvSpPr>
          <p:nvPr>
            <p:ph type="dt" sz="half" idx="10"/>
          </p:nvPr>
        </p:nvSpPr>
        <p:spPr>
          <a:xfrm>
            <a:off x="6108700" y="6556375"/>
            <a:ext cx="2101850" cy="301625"/>
          </a:xfrm>
        </p:spPr>
        <p:txBody>
          <a:bodyPr/>
          <a:lstStyle>
            <a:lvl1pPr>
              <a:defRPr sz="900"/>
            </a:lvl1pPr>
          </a:lstStyle>
          <a:p>
            <a:pPr>
              <a:defRPr/>
            </a:pPr>
            <a:fld id="{CF7A6D80-5C38-4FC5-B3EA-48EAA65A6C6F}" type="datetime1">
              <a:rPr lang="en-US"/>
              <a:pPr>
                <a:defRPr/>
              </a:pPr>
              <a:t>9/4/2025</a:t>
            </a:fld>
            <a:endParaRPr lang="en-US" dirty="0"/>
          </a:p>
        </p:txBody>
      </p:sp>
      <p:sp>
        <p:nvSpPr>
          <p:cNvPr id="6" name="Footer Placeholder 5">
            <a:extLst>
              <a:ext uri="{FF2B5EF4-FFF2-40B4-BE49-F238E27FC236}">
                <a16:creationId xmlns:a16="http://schemas.microsoft.com/office/drawing/2014/main" id="{82FB00BB-849B-F9A5-388B-524C3A095F62}"/>
              </a:ext>
            </a:extLst>
          </p:cNvPr>
          <p:cNvSpPr>
            <a:spLocks noGrp="1"/>
          </p:cNvSpPr>
          <p:nvPr>
            <p:ph type="ftr" sz="quarter" idx="11"/>
          </p:nvPr>
        </p:nvSpPr>
        <p:spPr>
          <a:xfrm>
            <a:off x="1169988" y="6557963"/>
            <a:ext cx="4948237" cy="301625"/>
          </a:xfrm>
        </p:spPr>
        <p:txBody>
          <a:bodyPr/>
          <a:lstStyle>
            <a:lvl1pPr>
              <a:defRPr sz="900"/>
            </a:lvl1pPr>
          </a:lstStyle>
          <a:p>
            <a:pPr>
              <a:defRPr/>
            </a:pPr>
            <a:endParaRPr lang="en-US"/>
          </a:p>
        </p:txBody>
      </p:sp>
      <p:sp>
        <p:nvSpPr>
          <p:cNvPr id="7" name="Slide Number Placeholder 6">
            <a:extLst>
              <a:ext uri="{FF2B5EF4-FFF2-40B4-BE49-F238E27FC236}">
                <a16:creationId xmlns:a16="http://schemas.microsoft.com/office/drawing/2014/main" id="{45550E8B-3287-CAC7-0941-E669F5484FA9}"/>
              </a:ext>
            </a:extLst>
          </p:cNvPr>
          <p:cNvSpPr>
            <a:spLocks noGrp="1"/>
          </p:cNvSpPr>
          <p:nvPr>
            <p:ph type="sldNum" sz="quarter" idx="12"/>
          </p:nvPr>
        </p:nvSpPr>
        <p:spPr>
          <a:xfrm>
            <a:off x="8216900" y="6556375"/>
            <a:ext cx="366713" cy="301625"/>
          </a:xfrm>
        </p:spPr>
        <p:txBody>
          <a:bodyPr/>
          <a:lstStyle>
            <a:lvl1pPr>
              <a:defRPr sz="900"/>
            </a:lvl1pPr>
          </a:lstStyle>
          <a:p>
            <a:pPr>
              <a:defRPr/>
            </a:pPr>
            <a:fld id="{0FC04D68-63D0-4C47-AE6D-EFD252DD4F21}" type="slidenum">
              <a:rPr lang="en-US" altLang="th-TH"/>
              <a:pPr>
                <a:defRPr/>
              </a:pPr>
              <a:t>‹#›</a:t>
            </a:fld>
            <a:endParaRPr lang="en-US" altLang="th-TH"/>
          </a:p>
        </p:txBody>
      </p:sp>
    </p:spTree>
    <p:extLst>
      <p:ext uri="{BB962C8B-B14F-4D97-AF65-F5344CB8AC3E}">
        <p14:creationId xmlns:p14="http://schemas.microsoft.com/office/powerpoint/2010/main" val="280259590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263C5E"/>
            </a:gs>
            <a:gs pos="60001">
              <a:srgbClr val="36537F"/>
            </a:gs>
            <a:gs pos="100000">
              <a:srgbClr val="657FAC"/>
            </a:gs>
          </a:gsLst>
          <a:lin ang="5400000"/>
        </a:gradFill>
        <a:effectLst/>
      </p:bgPr>
    </p:bg>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F23436B5-FD33-BB37-AC82-73D6DE73A398}"/>
              </a:ext>
            </a:extLst>
          </p:cNvPr>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cxnSp>
        <p:nvCxnSpPr>
          <p:cNvPr id="8" name="Straight Connector 7">
            <a:extLst>
              <a:ext uri="{FF2B5EF4-FFF2-40B4-BE49-F238E27FC236}">
                <a16:creationId xmlns:a16="http://schemas.microsoft.com/office/drawing/2014/main" id="{8AB4E64E-C4C2-5BFF-D2B2-C05CD2461F0E}"/>
              </a:ext>
            </a:extLst>
          </p:cNvPr>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14067F-E84B-99A3-4B84-9C4E69B14B09}"/>
              </a:ext>
            </a:extLst>
          </p:cNvPr>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a:extLst>
              <a:ext uri="{FF2B5EF4-FFF2-40B4-BE49-F238E27FC236}">
                <a16:creationId xmlns:a16="http://schemas.microsoft.com/office/drawing/2014/main" id="{9F3E70E8-0161-0831-F072-3DB795AC7549}"/>
              </a:ext>
            </a:extLst>
          </p:cNvPr>
          <p:cNvSpPr>
            <a:spLocks noGrp="1"/>
          </p:cNvSpPr>
          <p:nvPr>
            <p:ph type="title"/>
          </p:nvPr>
        </p:nvSpPr>
        <p:spPr>
          <a:xfrm>
            <a:off x="457200" y="268288"/>
            <a:ext cx="8229600" cy="1398587"/>
          </a:xfrm>
          <a:prstGeom prst="rect">
            <a:avLst/>
          </a:prstGeom>
        </p:spPr>
        <p:txBody>
          <a:bodyPr vert="horz" anchor="ctr">
            <a:normAutofit/>
          </a:bodyPr>
          <a:lstStyle/>
          <a:p>
            <a:r>
              <a:rPr lang="en-US"/>
              <a:t>Click to edit Master title style</a:t>
            </a:r>
          </a:p>
        </p:txBody>
      </p:sp>
      <p:sp>
        <p:nvSpPr>
          <p:cNvPr id="1030" name="Text Placeholder 12">
            <a:extLst>
              <a:ext uri="{FF2B5EF4-FFF2-40B4-BE49-F238E27FC236}">
                <a16:creationId xmlns:a16="http://schemas.microsoft.com/office/drawing/2014/main" id="{DDAD1377-4A04-6C15-C69F-DBF39E04B5FD}"/>
              </a:ext>
            </a:extLst>
          </p:cNvPr>
          <p:cNvSpPr>
            <a:spLocks noGrp="1"/>
          </p:cNvSpPr>
          <p:nvPr>
            <p:ph type="body" idx="1"/>
          </p:nvPr>
        </p:nvSpPr>
        <p:spPr bwMode="auto">
          <a:xfrm>
            <a:off x="457200" y="1882775"/>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E76D1354-4343-FA5B-86F2-458EBD7CE9A5}"/>
              </a:ext>
            </a:extLst>
          </p:cNvPr>
          <p:cNvSpPr>
            <a:spLocks noGrp="1"/>
          </p:cNvSpPr>
          <p:nvPr>
            <p:ph type="dt" sz="half" idx="2"/>
          </p:nvPr>
        </p:nvSpPr>
        <p:spPr>
          <a:xfrm>
            <a:off x="4791075" y="6481763"/>
            <a:ext cx="2133600" cy="301625"/>
          </a:xfrm>
          <a:prstGeom prst="rect">
            <a:avLst/>
          </a:prstGeom>
        </p:spPr>
        <p:txBody>
          <a:bodyPr vert="horz" anchor="b"/>
          <a:lstStyle>
            <a:lvl1pPr algn="l" eaLnBrk="1" fontAlgn="auto" latinLnBrk="0" hangingPunct="1">
              <a:spcBef>
                <a:spcPts val="0"/>
              </a:spcBef>
              <a:spcAft>
                <a:spcPts val="0"/>
              </a:spcAft>
              <a:defRPr kumimoji="0" sz="1000" b="0">
                <a:solidFill>
                  <a:schemeClr val="tx1"/>
                </a:solidFill>
                <a:latin typeface="+mn-lt"/>
                <a:cs typeface="+mn-cs"/>
              </a:defRPr>
            </a:lvl1pPr>
          </a:lstStyle>
          <a:p>
            <a:pPr>
              <a:defRPr/>
            </a:pPr>
            <a:fld id="{5C42D268-F893-4E3D-95E9-2AB90D28B45E}" type="datetime1">
              <a:rPr lang="en-US"/>
              <a:pPr>
                <a:defRPr/>
              </a:pPr>
              <a:t>9/4/2025</a:t>
            </a:fld>
            <a:endParaRPr lang="en-US" dirty="0"/>
          </a:p>
        </p:txBody>
      </p:sp>
      <p:sp>
        <p:nvSpPr>
          <p:cNvPr id="3" name="Footer Placeholder 2">
            <a:extLst>
              <a:ext uri="{FF2B5EF4-FFF2-40B4-BE49-F238E27FC236}">
                <a16:creationId xmlns:a16="http://schemas.microsoft.com/office/drawing/2014/main" id="{03729781-A4BE-3743-97D9-C52457DFD12B}"/>
              </a:ext>
            </a:extLst>
          </p:cNvPr>
          <p:cNvSpPr>
            <a:spLocks noGrp="1"/>
          </p:cNvSpPr>
          <p:nvPr>
            <p:ph type="ftr" sz="quarter" idx="3"/>
          </p:nvPr>
        </p:nvSpPr>
        <p:spPr>
          <a:xfrm>
            <a:off x="457200" y="6481763"/>
            <a:ext cx="4259263" cy="3016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endParaRPr lang="en-US"/>
          </a:p>
        </p:txBody>
      </p:sp>
      <p:sp>
        <p:nvSpPr>
          <p:cNvPr id="23" name="Slide Number Placeholder 22">
            <a:extLst>
              <a:ext uri="{FF2B5EF4-FFF2-40B4-BE49-F238E27FC236}">
                <a16:creationId xmlns:a16="http://schemas.microsoft.com/office/drawing/2014/main" id="{66AD9911-CC09-1DE6-0B50-5022ED88D8B9}"/>
              </a:ext>
            </a:extLst>
          </p:cNvPr>
          <p:cNvSpPr>
            <a:spLocks noGrp="1"/>
          </p:cNvSpPr>
          <p:nvPr>
            <p:ph type="sldNum" sz="quarter" idx="4"/>
          </p:nvPr>
        </p:nvSpPr>
        <p:spPr>
          <a:xfrm>
            <a:off x="7589838" y="6481763"/>
            <a:ext cx="503237" cy="301625"/>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latin typeface="Century Gothic" panose="020B0502020202020204" pitchFamily="34" charset="0"/>
              </a:defRPr>
            </a:lvl1pPr>
          </a:lstStyle>
          <a:p>
            <a:pPr>
              <a:defRPr/>
            </a:pPr>
            <a:fld id="{A2F30E1D-CB21-4561-897A-9261F175054D}" type="slidenum">
              <a:rPr lang="en-US" altLang="th-TH"/>
              <a:pPr>
                <a:defRPr/>
              </a:pPr>
              <a:t>‹#›</a:t>
            </a:fld>
            <a:endParaRPr lang="en-US" altLang="th-TH"/>
          </a:p>
        </p:txBody>
      </p:sp>
    </p:spTree>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08" r:id="rId4"/>
    <p:sldLayoutId id="2147484016" r:id="rId5"/>
    <p:sldLayoutId id="2147484009" r:id="rId6"/>
    <p:sldLayoutId id="2147484010" r:id="rId7"/>
    <p:sldLayoutId id="2147484017" r:id="rId8"/>
    <p:sldLayoutId id="2147484018" r:id="rId9"/>
    <p:sldLayoutId id="2147484011" r:id="rId10"/>
    <p:sldLayoutId id="2147484012" r:id="rId11"/>
  </p:sldLayoutIdLst>
  <p:hf hdr="0" ftr="0" dt="0"/>
  <p:txStyles>
    <p:titleStyle>
      <a:lvl1pPr marL="484188" indent="-484188" algn="l" rtl="0" eaLnBrk="0" fontAlgn="base" hangingPunct="0">
        <a:spcBef>
          <a:spcPct val="0"/>
        </a:spcBef>
        <a:spcAft>
          <a:spcPct val="0"/>
        </a:spcAft>
        <a:defRPr sz="4200" kern="1200">
          <a:ln w="6350">
            <a:solidFill>
              <a:schemeClr val="accent1">
                <a:shade val="43000"/>
              </a:schemeClr>
            </a:solidFill>
          </a:ln>
          <a:solidFill>
            <a:srgbClr val="99F166"/>
          </a:solidFill>
          <a:effectLst>
            <a:outerShdw blurRad="26000" dist="26000" dir="14500000" algn="tl" rotWithShape="0">
              <a:srgbClr val="000000">
                <a:alpha val="40000"/>
              </a:srgbClr>
            </a:outerShdw>
          </a:effectLst>
          <a:latin typeface="+mj-lt"/>
          <a:ea typeface="+mj-ea"/>
          <a:cs typeface="+mj-cs"/>
        </a:defRPr>
      </a:lvl1pPr>
      <a:lvl2pPr marL="484188" indent="-484188" algn="l" rtl="0" eaLnBrk="0" fontAlgn="base" hangingPunct="0">
        <a:spcBef>
          <a:spcPct val="0"/>
        </a:spcBef>
        <a:spcAft>
          <a:spcPct val="0"/>
        </a:spcAft>
        <a:defRPr sz="4200">
          <a:solidFill>
            <a:srgbClr val="99F166"/>
          </a:solidFill>
          <a:latin typeface="Century Gothic" pitchFamily="34" charset="0"/>
        </a:defRPr>
      </a:lvl2pPr>
      <a:lvl3pPr marL="484188" indent="-484188" algn="l" rtl="0" eaLnBrk="0" fontAlgn="base" hangingPunct="0">
        <a:spcBef>
          <a:spcPct val="0"/>
        </a:spcBef>
        <a:spcAft>
          <a:spcPct val="0"/>
        </a:spcAft>
        <a:defRPr sz="4200">
          <a:solidFill>
            <a:srgbClr val="99F166"/>
          </a:solidFill>
          <a:latin typeface="Century Gothic" pitchFamily="34" charset="0"/>
        </a:defRPr>
      </a:lvl3pPr>
      <a:lvl4pPr marL="484188" indent="-484188" algn="l" rtl="0" eaLnBrk="0" fontAlgn="base" hangingPunct="0">
        <a:spcBef>
          <a:spcPct val="0"/>
        </a:spcBef>
        <a:spcAft>
          <a:spcPct val="0"/>
        </a:spcAft>
        <a:defRPr sz="4200">
          <a:solidFill>
            <a:srgbClr val="99F166"/>
          </a:solidFill>
          <a:latin typeface="Century Gothic" pitchFamily="34" charset="0"/>
        </a:defRPr>
      </a:lvl4pPr>
      <a:lvl5pPr marL="484188" indent="-484188" algn="l" rtl="0" eaLnBrk="0" fontAlgn="base" hangingPunct="0">
        <a:spcBef>
          <a:spcPct val="0"/>
        </a:spcBef>
        <a:spcAft>
          <a:spcPct val="0"/>
        </a:spcAft>
        <a:defRPr sz="4200">
          <a:solidFill>
            <a:srgbClr val="99F166"/>
          </a:solidFill>
          <a:latin typeface="Century Gothic" pitchFamily="34" charset="0"/>
        </a:defRPr>
      </a:lvl5pPr>
      <a:lvl6pPr marL="941388" indent="-484188" algn="l" rtl="0" fontAlgn="base">
        <a:spcBef>
          <a:spcPct val="0"/>
        </a:spcBef>
        <a:spcAft>
          <a:spcPct val="0"/>
        </a:spcAft>
        <a:defRPr sz="4200">
          <a:solidFill>
            <a:srgbClr val="99F166"/>
          </a:solidFill>
          <a:latin typeface="Century Gothic" pitchFamily="34" charset="0"/>
        </a:defRPr>
      </a:lvl6pPr>
      <a:lvl7pPr marL="1398588" indent="-484188" algn="l" rtl="0" fontAlgn="base">
        <a:spcBef>
          <a:spcPct val="0"/>
        </a:spcBef>
        <a:spcAft>
          <a:spcPct val="0"/>
        </a:spcAft>
        <a:defRPr sz="4200">
          <a:solidFill>
            <a:srgbClr val="99F166"/>
          </a:solidFill>
          <a:latin typeface="Century Gothic" pitchFamily="34" charset="0"/>
        </a:defRPr>
      </a:lvl7pPr>
      <a:lvl8pPr marL="1855788" indent="-484188" algn="l" rtl="0" fontAlgn="base">
        <a:spcBef>
          <a:spcPct val="0"/>
        </a:spcBef>
        <a:spcAft>
          <a:spcPct val="0"/>
        </a:spcAft>
        <a:defRPr sz="4200">
          <a:solidFill>
            <a:srgbClr val="99F166"/>
          </a:solidFill>
          <a:latin typeface="Century Gothic" pitchFamily="34" charset="0"/>
        </a:defRPr>
      </a:lvl8pPr>
      <a:lvl9pPr marL="2312988" indent="-484188" algn="l" rtl="0" fontAlgn="base">
        <a:spcBef>
          <a:spcPct val="0"/>
        </a:spcBef>
        <a:spcAft>
          <a:spcPct val="0"/>
        </a:spcAft>
        <a:defRPr sz="4200">
          <a:solidFill>
            <a:srgbClr val="99F166"/>
          </a:solidFill>
          <a:latin typeface="Century Gothic" pitchFamily="34" charset="0"/>
        </a:defRPr>
      </a:lvl9pPr>
    </p:titleStyle>
    <p:bodyStyle>
      <a:lvl1pPr marL="447675"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822325" indent="-285750" algn="l" rtl="0" eaLnBrk="0" fontAlgn="base" hangingPunct="0">
        <a:spcBef>
          <a:spcPct val="20000"/>
        </a:spcBef>
        <a:spcAft>
          <a:spcPct val="0"/>
        </a:spcAft>
        <a:buClr>
          <a:schemeClr val="accent1"/>
        </a:buClr>
        <a:buSzPct val="95000"/>
        <a:buFont typeface="Verdana" panose="020B0604030504040204" pitchFamily="34" charset="0"/>
        <a:buChar char="›"/>
        <a:defRPr sz="2600" kern="1200">
          <a:solidFill>
            <a:schemeClr val="tx1"/>
          </a:solidFill>
          <a:latin typeface="+mn-lt"/>
          <a:ea typeface="+mn-ea"/>
          <a:cs typeface="+mn-cs"/>
        </a:defRPr>
      </a:lvl2pPr>
      <a:lvl3pPr marL="1104900" indent="-228600" algn="l" rtl="0" eaLnBrk="0" fontAlgn="base" hangingPunct="0">
        <a:spcBef>
          <a:spcPct val="20000"/>
        </a:spcBef>
        <a:spcAft>
          <a:spcPct val="0"/>
        </a:spcAft>
        <a:buClr>
          <a:schemeClr val="accent1"/>
        </a:buClr>
        <a:buFont typeface="Wingdings 2" panose="05020102010507070707" pitchFamily="18" charset="2"/>
        <a:buChar char=""/>
        <a:defRPr sz="2400" kern="1200">
          <a:solidFill>
            <a:schemeClr val="tx1"/>
          </a:solidFill>
          <a:latin typeface="+mn-lt"/>
          <a:ea typeface="+mn-ea"/>
          <a:cs typeface="+mn-cs"/>
        </a:defRPr>
      </a:lvl3pPr>
      <a:lvl4pPr marL="1371600" indent="-209550" algn="l" rtl="0" eaLnBrk="0" fontAlgn="base" hangingPunct="0">
        <a:spcBef>
          <a:spcPct val="20000"/>
        </a:spcBef>
        <a:spcAft>
          <a:spcPct val="0"/>
        </a:spcAft>
        <a:buClr>
          <a:schemeClr val="accent1"/>
        </a:buClr>
        <a:buFont typeface="Wingdings 2" panose="05020102010507070707" pitchFamily="18" charset="2"/>
        <a:buChar char=""/>
        <a:defRPr sz="2000" kern="1200">
          <a:solidFill>
            <a:schemeClr val="tx1"/>
          </a:solidFill>
          <a:latin typeface="+mn-lt"/>
          <a:ea typeface="+mn-ea"/>
          <a:cs typeface="+mn-cs"/>
        </a:defRPr>
      </a:lvl4pPr>
      <a:lvl5pPr marL="1600200" indent="-209550" algn="l" rtl="0" eaLnBrk="0" fontAlgn="base" hangingPunct="0">
        <a:spcBef>
          <a:spcPct val="20000"/>
        </a:spcBef>
        <a:spcAft>
          <a:spcPct val="0"/>
        </a:spcAft>
        <a:buClr>
          <a:srgbClr val="ABDE91"/>
        </a:buClr>
        <a:buFont typeface="Wingdings 2" panose="05020102010507070707"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9424-DB00-99E2-B358-A39E06671DCE}"/>
              </a:ext>
            </a:extLst>
          </p:cNvPr>
          <p:cNvSpPr>
            <a:spLocks noGrp="1"/>
          </p:cNvSpPr>
          <p:nvPr>
            <p:ph type="ctrTitle"/>
          </p:nvPr>
        </p:nvSpPr>
        <p:spPr/>
        <p:txBody>
          <a:bodyPr/>
          <a:lstStyle/>
          <a:p>
            <a:pPr marL="484632" indent="0" eaLnBrk="1" fontAlgn="auto" hangingPunct="1">
              <a:spcAft>
                <a:spcPts val="0"/>
              </a:spcAft>
              <a:defRPr/>
            </a:pPr>
            <a:r>
              <a:rPr lang="en-US" b="1" dirty="0">
                <a:solidFill>
                  <a:schemeClr val="accent1">
                    <a:tint val="83000"/>
                    <a:satMod val="150000"/>
                  </a:schemeClr>
                </a:solidFill>
              </a:rPr>
              <a:t>EHS 5104</a:t>
            </a:r>
          </a:p>
        </p:txBody>
      </p:sp>
      <p:sp>
        <p:nvSpPr>
          <p:cNvPr id="9219" name="Subtitle 2">
            <a:extLst>
              <a:ext uri="{FF2B5EF4-FFF2-40B4-BE49-F238E27FC236}">
                <a16:creationId xmlns:a16="http://schemas.microsoft.com/office/drawing/2014/main" id="{C801F31D-2F9F-7C35-0EBC-2859080B27DE}"/>
              </a:ext>
            </a:extLst>
          </p:cNvPr>
          <p:cNvSpPr>
            <a:spLocks noGrp="1"/>
          </p:cNvSpPr>
          <p:nvPr>
            <p:ph type="subTitle" idx="1"/>
          </p:nvPr>
        </p:nvSpPr>
        <p:spPr>
          <a:xfrm>
            <a:off x="541338" y="2514600"/>
            <a:ext cx="8061325" cy="1487488"/>
          </a:xfrm>
        </p:spPr>
        <p:txBody>
          <a:bodyPr/>
          <a:lstStyle/>
          <a:p>
            <a:pPr marR="0" eaLnBrk="1" hangingPunct="1">
              <a:spcBef>
                <a:spcPct val="0"/>
              </a:spcBef>
            </a:pPr>
            <a:r>
              <a:rPr lang="en-US" altLang="th-TH" b="1" dirty="0">
                <a:ln>
                  <a:noFill/>
                </a:ln>
                <a:solidFill>
                  <a:srgbClr val="FFFFFF"/>
                </a:solidFill>
                <a:ea typeface="DilleniaUPC" panose="02020603050405020304" pitchFamily="18" charset="-34"/>
              </a:rPr>
              <a:t>Technical Writing and Soft Skills</a:t>
            </a:r>
            <a:endParaRPr lang="th-TH" altLang="th-TH" b="1" dirty="0">
              <a:ln>
                <a:noFill/>
              </a:ln>
              <a:solidFill>
                <a:srgbClr val="FFFFFF"/>
              </a:solidFill>
              <a:ea typeface="DilleniaUPC" panose="02020603050405020304" pitchFamily="18" charset="-34"/>
            </a:endParaRPr>
          </a:p>
        </p:txBody>
      </p:sp>
      <p:sp>
        <p:nvSpPr>
          <p:cNvPr id="9220" name="TextBox 3">
            <a:extLst>
              <a:ext uri="{FF2B5EF4-FFF2-40B4-BE49-F238E27FC236}">
                <a16:creationId xmlns:a16="http://schemas.microsoft.com/office/drawing/2014/main" id="{F77DE384-CCAF-E0AE-9CA1-A758DA03C760}"/>
              </a:ext>
            </a:extLst>
          </p:cNvPr>
          <p:cNvSpPr txBox="1">
            <a:spLocks noChangeArrowheads="1"/>
          </p:cNvSpPr>
          <p:nvPr/>
        </p:nvSpPr>
        <p:spPr bwMode="auto">
          <a:xfrm>
            <a:off x="4191000" y="52578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lgn="r" eaLnBrk="1" hangingPunct="1">
              <a:spcBef>
                <a:spcPct val="0"/>
              </a:spcBef>
              <a:buClrTx/>
              <a:buSzTx/>
              <a:buFontTx/>
              <a:buNone/>
            </a:pPr>
            <a:r>
              <a:rPr lang="en-US" altLang="en-US" sz="1800" b="1" dirty="0">
                <a:latin typeface="Californian FB" panose="0207040306080B030204" pitchFamily="18" charset="0"/>
              </a:rPr>
              <a:t>Dr. Sweta Sinha</a:t>
            </a:r>
          </a:p>
          <a:p>
            <a:pPr algn="r" eaLnBrk="1" hangingPunct="1">
              <a:spcBef>
                <a:spcPct val="0"/>
              </a:spcBef>
              <a:buClrTx/>
              <a:buSzTx/>
              <a:buFontTx/>
              <a:buNone/>
            </a:pPr>
            <a:r>
              <a:rPr lang="en-US" altLang="en-US" sz="1800" b="1" dirty="0">
                <a:latin typeface="Californian FB" panose="0207040306080B030204" pitchFamily="18" charset="0"/>
              </a:rPr>
              <a:t>Department of HSS</a:t>
            </a:r>
          </a:p>
          <a:p>
            <a:pPr algn="r" eaLnBrk="1" hangingPunct="1">
              <a:spcBef>
                <a:spcPct val="0"/>
              </a:spcBef>
              <a:buClrTx/>
              <a:buSzTx/>
              <a:buFontTx/>
              <a:buNone/>
            </a:pPr>
            <a:r>
              <a:rPr lang="en-US" altLang="en-US" sz="1800" b="1" dirty="0">
                <a:latin typeface="Californian FB" panose="0207040306080B030204" pitchFamily="18" charset="0"/>
              </a:rPr>
              <a:t>IIT Patna</a:t>
            </a:r>
          </a:p>
        </p:txBody>
      </p:sp>
      <p:sp>
        <p:nvSpPr>
          <p:cNvPr id="9221" name="Slide Number Placeholder 3">
            <a:extLst>
              <a:ext uri="{FF2B5EF4-FFF2-40B4-BE49-F238E27FC236}">
                <a16:creationId xmlns:a16="http://schemas.microsoft.com/office/drawing/2014/main" id="{484EBD1C-73B8-1923-B8C0-B5D06FC477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spcBef>
                <a:spcPct val="0"/>
              </a:spcBef>
              <a:buClrTx/>
              <a:buSzTx/>
              <a:buFontTx/>
              <a:buNone/>
            </a:pPr>
            <a:fld id="{416C3749-1EDF-474B-A1E8-8BC783D6F02D}" type="slidenum">
              <a:rPr lang="en-US" altLang="th-TH" sz="1300" smtClean="0">
                <a:solidFill>
                  <a:srgbClr val="FFFFFF"/>
                </a:solidFill>
              </a:rPr>
              <a:pPr>
                <a:spcBef>
                  <a:spcPct val="0"/>
                </a:spcBef>
                <a:buClrTx/>
                <a:buSzTx/>
                <a:buFontTx/>
                <a:buNone/>
              </a:pPr>
              <a:t>1</a:t>
            </a:fld>
            <a:endParaRPr lang="en-US" altLang="th-TH" sz="1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47FA-AA73-45B5-AD86-12A2DC40036B}"/>
              </a:ext>
            </a:extLst>
          </p:cNvPr>
          <p:cNvSpPr>
            <a:spLocks noGrp="1"/>
          </p:cNvSpPr>
          <p:nvPr>
            <p:ph type="title"/>
          </p:nvPr>
        </p:nvSpPr>
        <p:spPr/>
        <p:txBody>
          <a:bodyPr/>
          <a:lstStyle/>
          <a:p>
            <a:r>
              <a:rPr lang="en-US" dirty="0"/>
              <a:t>Identify?</a:t>
            </a:r>
          </a:p>
        </p:txBody>
      </p:sp>
      <p:pic>
        <p:nvPicPr>
          <p:cNvPr id="6" name="Content Placeholder 5">
            <a:extLst>
              <a:ext uri="{FF2B5EF4-FFF2-40B4-BE49-F238E27FC236}">
                <a16:creationId xmlns:a16="http://schemas.microsoft.com/office/drawing/2014/main" id="{23A045E3-1E43-468E-9A4E-58FD8A24D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28800"/>
            <a:ext cx="6781800" cy="4419600"/>
          </a:xfrm>
        </p:spPr>
      </p:pic>
      <p:sp>
        <p:nvSpPr>
          <p:cNvPr id="4" name="Slide Number Placeholder 3">
            <a:extLst>
              <a:ext uri="{FF2B5EF4-FFF2-40B4-BE49-F238E27FC236}">
                <a16:creationId xmlns:a16="http://schemas.microsoft.com/office/drawing/2014/main" id="{D12FCAFB-58FC-4A25-B995-2C4EFC610D4A}"/>
              </a:ext>
            </a:extLst>
          </p:cNvPr>
          <p:cNvSpPr>
            <a:spLocks noGrp="1"/>
          </p:cNvSpPr>
          <p:nvPr>
            <p:ph type="sldNum" sz="quarter" idx="12"/>
          </p:nvPr>
        </p:nvSpPr>
        <p:spPr/>
        <p:txBody>
          <a:bodyPr/>
          <a:lstStyle/>
          <a:p>
            <a:pPr>
              <a:defRPr/>
            </a:pPr>
            <a:fld id="{6E055BB2-4A4F-48D1-B5BA-1D96FABBF37B}" type="slidenum">
              <a:rPr lang="en-US" altLang="th-TH" smtClean="0"/>
              <a:pPr>
                <a:defRPr/>
              </a:pPr>
              <a:t>10</a:t>
            </a:fld>
            <a:endParaRPr lang="en-US" altLang="th-TH"/>
          </a:p>
        </p:txBody>
      </p:sp>
    </p:spTree>
    <p:extLst>
      <p:ext uri="{BB962C8B-B14F-4D97-AF65-F5344CB8AC3E}">
        <p14:creationId xmlns:p14="http://schemas.microsoft.com/office/powerpoint/2010/main" val="71114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7534-042D-451A-A484-0EEA4D988E51}"/>
              </a:ext>
            </a:extLst>
          </p:cNvPr>
          <p:cNvSpPr>
            <a:spLocks noGrp="1"/>
          </p:cNvSpPr>
          <p:nvPr>
            <p:ph type="title"/>
          </p:nvPr>
        </p:nvSpPr>
        <p:spPr/>
        <p:txBody>
          <a:bodyPr/>
          <a:lstStyle/>
          <a:p>
            <a:r>
              <a:rPr lang="en-US" dirty="0"/>
              <a:t>Identify?</a:t>
            </a:r>
          </a:p>
        </p:txBody>
      </p:sp>
      <p:pic>
        <p:nvPicPr>
          <p:cNvPr id="6" name="Content Placeholder 5">
            <a:extLst>
              <a:ext uri="{FF2B5EF4-FFF2-40B4-BE49-F238E27FC236}">
                <a16:creationId xmlns:a16="http://schemas.microsoft.com/office/drawing/2014/main" id="{1268C5F3-A05F-45E6-8605-60E795851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47800"/>
            <a:ext cx="6781800" cy="4572000"/>
          </a:xfrm>
        </p:spPr>
      </p:pic>
      <p:sp>
        <p:nvSpPr>
          <p:cNvPr id="4" name="Slide Number Placeholder 3">
            <a:extLst>
              <a:ext uri="{FF2B5EF4-FFF2-40B4-BE49-F238E27FC236}">
                <a16:creationId xmlns:a16="http://schemas.microsoft.com/office/drawing/2014/main" id="{E84A9BD3-1542-408A-A0BA-98DF1CD2AF10}"/>
              </a:ext>
            </a:extLst>
          </p:cNvPr>
          <p:cNvSpPr>
            <a:spLocks noGrp="1"/>
          </p:cNvSpPr>
          <p:nvPr>
            <p:ph type="sldNum" sz="quarter" idx="12"/>
          </p:nvPr>
        </p:nvSpPr>
        <p:spPr/>
        <p:txBody>
          <a:bodyPr/>
          <a:lstStyle/>
          <a:p>
            <a:pPr>
              <a:defRPr/>
            </a:pPr>
            <a:fld id="{6E055BB2-4A4F-48D1-B5BA-1D96FABBF37B}" type="slidenum">
              <a:rPr lang="en-US" altLang="th-TH" smtClean="0"/>
              <a:pPr>
                <a:defRPr/>
              </a:pPr>
              <a:t>11</a:t>
            </a:fld>
            <a:endParaRPr lang="en-US" altLang="th-TH"/>
          </a:p>
        </p:txBody>
      </p:sp>
    </p:spTree>
    <p:extLst>
      <p:ext uri="{BB962C8B-B14F-4D97-AF65-F5344CB8AC3E}">
        <p14:creationId xmlns:p14="http://schemas.microsoft.com/office/powerpoint/2010/main" val="100810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0F72-E087-49BD-A780-C52E4F710B24}"/>
              </a:ext>
            </a:extLst>
          </p:cNvPr>
          <p:cNvSpPr>
            <a:spLocks noGrp="1"/>
          </p:cNvSpPr>
          <p:nvPr>
            <p:ph type="title"/>
          </p:nvPr>
        </p:nvSpPr>
        <p:spPr/>
        <p:txBody>
          <a:bodyPr/>
          <a:lstStyle/>
          <a:p>
            <a:r>
              <a:rPr lang="en-US" dirty="0"/>
              <a:t>Identify?</a:t>
            </a:r>
          </a:p>
        </p:txBody>
      </p:sp>
      <p:pic>
        <p:nvPicPr>
          <p:cNvPr id="6" name="Content Placeholder 5">
            <a:extLst>
              <a:ext uri="{FF2B5EF4-FFF2-40B4-BE49-F238E27FC236}">
                <a16:creationId xmlns:a16="http://schemas.microsoft.com/office/drawing/2014/main" id="{7C44160F-A216-446D-889E-DE447A7D09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447800"/>
            <a:ext cx="4157663" cy="4572000"/>
          </a:xfrm>
        </p:spPr>
      </p:pic>
      <p:sp>
        <p:nvSpPr>
          <p:cNvPr id="4" name="Slide Number Placeholder 3">
            <a:extLst>
              <a:ext uri="{FF2B5EF4-FFF2-40B4-BE49-F238E27FC236}">
                <a16:creationId xmlns:a16="http://schemas.microsoft.com/office/drawing/2014/main" id="{0DA4CFEB-6DC2-4C4A-AE61-F34AB13E870D}"/>
              </a:ext>
            </a:extLst>
          </p:cNvPr>
          <p:cNvSpPr>
            <a:spLocks noGrp="1"/>
          </p:cNvSpPr>
          <p:nvPr>
            <p:ph type="sldNum" sz="quarter" idx="12"/>
          </p:nvPr>
        </p:nvSpPr>
        <p:spPr/>
        <p:txBody>
          <a:bodyPr/>
          <a:lstStyle/>
          <a:p>
            <a:pPr>
              <a:defRPr/>
            </a:pPr>
            <a:fld id="{6E055BB2-4A4F-48D1-B5BA-1D96FABBF37B}" type="slidenum">
              <a:rPr lang="en-US" altLang="th-TH" smtClean="0"/>
              <a:pPr>
                <a:defRPr/>
              </a:pPr>
              <a:t>12</a:t>
            </a:fld>
            <a:endParaRPr lang="en-US" altLang="th-TH"/>
          </a:p>
        </p:txBody>
      </p:sp>
    </p:spTree>
    <p:extLst>
      <p:ext uri="{BB962C8B-B14F-4D97-AF65-F5344CB8AC3E}">
        <p14:creationId xmlns:p14="http://schemas.microsoft.com/office/powerpoint/2010/main" val="190713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CE4E-57C9-4D0D-82BE-8D22DDDA9413}"/>
              </a:ext>
            </a:extLst>
          </p:cNvPr>
          <p:cNvSpPr>
            <a:spLocks noGrp="1"/>
          </p:cNvSpPr>
          <p:nvPr>
            <p:ph type="title"/>
          </p:nvPr>
        </p:nvSpPr>
        <p:spPr/>
        <p:txBody>
          <a:bodyPr/>
          <a:lstStyle/>
          <a:p>
            <a:r>
              <a:rPr lang="en-US" dirty="0"/>
              <a:t>Contd..</a:t>
            </a:r>
          </a:p>
        </p:txBody>
      </p:sp>
      <p:pic>
        <p:nvPicPr>
          <p:cNvPr id="6" name="Content Placeholder 5">
            <a:extLst>
              <a:ext uri="{FF2B5EF4-FFF2-40B4-BE49-F238E27FC236}">
                <a16:creationId xmlns:a16="http://schemas.microsoft.com/office/drawing/2014/main" id="{71A6836A-3BE4-49A6-9583-25BA61C68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828800"/>
            <a:ext cx="4572000" cy="4190999"/>
          </a:xfrm>
        </p:spPr>
      </p:pic>
      <p:sp>
        <p:nvSpPr>
          <p:cNvPr id="4" name="Slide Number Placeholder 3">
            <a:extLst>
              <a:ext uri="{FF2B5EF4-FFF2-40B4-BE49-F238E27FC236}">
                <a16:creationId xmlns:a16="http://schemas.microsoft.com/office/drawing/2014/main" id="{7B2AADB4-ABDB-4B45-A821-D7686F1F7831}"/>
              </a:ext>
            </a:extLst>
          </p:cNvPr>
          <p:cNvSpPr>
            <a:spLocks noGrp="1"/>
          </p:cNvSpPr>
          <p:nvPr>
            <p:ph type="sldNum" sz="quarter" idx="12"/>
          </p:nvPr>
        </p:nvSpPr>
        <p:spPr/>
        <p:txBody>
          <a:bodyPr/>
          <a:lstStyle/>
          <a:p>
            <a:pPr>
              <a:defRPr/>
            </a:pPr>
            <a:fld id="{6E055BB2-4A4F-48D1-B5BA-1D96FABBF37B}" type="slidenum">
              <a:rPr lang="en-US" altLang="th-TH" smtClean="0"/>
              <a:pPr>
                <a:defRPr/>
              </a:pPr>
              <a:t>13</a:t>
            </a:fld>
            <a:endParaRPr lang="en-US" altLang="th-TH"/>
          </a:p>
        </p:txBody>
      </p:sp>
    </p:spTree>
    <p:extLst>
      <p:ext uri="{BB962C8B-B14F-4D97-AF65-F5344CB8AC3E}">
        <p14:creationId xmlns:p14="http://schemas.microsoft.com/office/powerpoint/2010/main" val="235269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004F-7BED-1E2B-E98A-61A872F76459}"/>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7651" name="Content Placeholder 2">
            <a:extLst>
              <a:ext uri="{FF2B5EF4-FFF2-40B4-BE49-F238E27FC236}">
                <a16:creationId xmlns:a16="http://schemas.microsoft.com/office/drawing/2014/main" id="{56A307CE-E51B-62CB-292F-78DAA2C3AC15}"/>
              </a:ext>
            </a:extLst>
          </p:cNvPr>
          <p:cNvSpPr>
            <a:spLocks noGrp="1"/>
          </p:cNvSpPr>
          <p:nvPr>
            <p:ph idx="1"/>
          </p:nvPr>
        </p:nvSpPr>
        <p:spPr>
          <a:xfrm>
            <a:off x="457200" y="1882775"/>
            <a:ext cx="8229600" cy="4572000"/>
          </a:xfrm>
        </p:spPr>
        <p:txBody>
          <a:bodyPr/>
          <a:lstStyle/>
          <a:p>
            <a:r>
              <a:rPr lang="en-US" altLang="th-TH" sz="2400" b="1">
                <a:latin typeface="Georgia" panose="02040502050405020303" pitchFamily="18" charset="0"/>
                <a:ea typeface="DilleniaUPC" panose="02020603050405020304" pitchFamily="18" charset="-34"/>
              </a:rPr>
              <a:t>Proxemics</a:t>
            </a:r>
            <a:r>
              <a:rPr lang="en-US" altLang="th-TH" sz="2400">
                <a:latin typeface="Georgia" panose="02040502050405020303" pitchFamily="18" charset="0"/>
                <a:ea typeface="DilleniaUPC" panose="02020603050405020304" pitchFamily="18" charset="-34"/>
              </a:rPr>
              <a:t> refers to the study of how space and distance influence communication. We only need look at the ways in which space shows up in common metaphors to see that space, communication, and relationships are closely related. </a:t>
            </a:r>
          </a:p>
          <a:p>
            <a:r>
              <a:rPr lang="en-US" altLang="th-TH" sz="2400">
                <a:latin typeface="Georgia" panose="02040502050405020303" pitchFamily="18" charset="0"/>
                <a:ea typeface="DilleniaUPC" panose="02020603050405020304" pitchFamily="18" charset="-34"/>
              </a:rPr>
              <a:t>For example, when we are content with and attracted to someone, we say we are “close” to him or her. When we lose connection with someone, we may say he or she is “distant.” In general, space influences how people communicate and behave.</a:t>
            </a:r>
            <a:endParaRPr lang="th-TH" altLang="th-TH" sz="2400">
              <a:ea typeface="DilleniaUPC" panose="02020603050405020304" pitchFamily="18" charset="-34"/>
            </a:endParaRPr>
          </a:p>
        </p:txBody>
      </p:sp>
      <p:sp>
        <p:nvSpPr>
          <p:cNvPr id="27652" name="Slide Number Placeholder 3">
            <a:extLst>
              <a:ext uri="{FF2B5EF4-FFF2-40B4-BE49-F238E27FC236}">
                <a16:creationId xmlns:a16="http://schemas.microsoft.com/office/drawing/2014/main" id="{140DBA40-83C3-69CF-EFCF-01E3D9358E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387A0C68-5DE4-4A31-BFAE-B345CEC48BA4}" type="slidenum">
              <a:rPr lang="en-US" altLang="th-TH" sz="1200" smtClean="0">
                <a:latin typeface="Century Gothic" panose="020B0502020202020204" pitchFamily="34" charset="0"/>
              </a:rPr>
              <a:pPr/>
              <a:t>14</a:t>
            </a:fld>
            <a:endParaRPr lang="en-US" altLang="th-TH" sz="1200">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6B4A-AF1B-5A3F-E0DC-A77A750699DA}"/>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8675" name="Content Placeholder 2">
            <a:extLst>
              <a:ext uri="{FF2B5EF4-FFF2-40B4-BE49-F238E27FC236}">
                <a16:creationId xmlns:a16="http://schemas.microsoft.com/office/drawing/2014/main" id="{8A8CB0B4-AEF6-E94D-0B33-88884BA5C2B5}"/>
              </a:ext>
            </a:extLst>
          </p:cNvPr>
          <p:cNvSpPr>
            <a:spLocks noGrp="1"/>
          </p:cNvSpPr>
          <p:nvPr>
            <p:ph idx="1"/>
          </p:nvPr>
        </p:nvSpPr>
        <p:spPr>
          <a:xfrm>
            <a:off x="457200" y="1882775"/>
            <a:ext cx="8229600" cy="4572000"/>
          </a:xfrm>
        </p:spPr>
        <p:txBody>
          <a:bodyPr/>
          <a:lstStyle/>
          <a:p>
            <a:r>
              <a:rPr lang="en-US" altLang="th-TH" b="1">
                <a:latin typeface="Georgia" panose="02040502050405020303" pitchFamily="18" charset="0"/>
                <a:ea typeface="DilleniaUPC" panose="02020603050405020304" pitchFamily="18" charset="-34"/>
              </a:rPr>
              <a:t>Oculesics: </a:t>
            </a:r>
            <a:endParaRPr lang="en-US" altLang="th-TH">
              <a:latin typeface="Georgia" panose="02040502050405020303" pitchFamily="18" charset="0"/>
              <a:ea typeface="DilleniaUPC" panose="02020603050405020304" pitchFamily="18" charset="-34"/>
            </a:endParaRPr>
          </a:p>
          <a:p>
            <a:r>
              <a:rPr lang="en-US" altLang="th-TH" sz="2000">
                <a:latin typeface="Georgia" panose="02040502050405020303" pitchFamily="18" charset="0"/>
                <a:ea typeface="DilleniaUPC" panose="02020603050405020304" pitchFamily="18" charset="-34"/>
              </a:rPr>
              <a:t>We also communicate through eye behaviors, primarily eye contact. While eye behaviors are often studied under the category of kinesics, they have their own branch of nonverbal studies called </a:t>
            </a:r>
            <a:r>
              <a:rPr lang="en-US" altLang="th-TH" sz="2000" b="1">
                <a:latin typeface="Georgia" panose="02040502050405020303" pitchFamily="18" charset="0"/>
                <a:ea typeface="DilleniaUPC" panose="02020603050405020304" pitchFamily="18" charset="-34"/>
              </a:rPr>
              <a:t>oculesics</a:t>
            </a:r>
            <a:r>
              <a:rPr lang="en-US" altLang="th-TH" sz="2000">
                <a:latin typeface="Georgia" panose="02040502050405020303" pitchFamily="18" charset="0"/>
                <a:ea typeface="DilleniaUPC" panose="02020603050405020304" pitchFamily="18" charset="-34"/>
              </a:rPr>
              <a:t>, which comes from the Latin word </a:t>
            </a:r>
            <a:r>
              <a:rPr lang="en-US" altLang="th-TH" sz="2000" i="1">
                <a:latin typeface="Georgia" panose="02040502050405020303" pitchFamily="18" charset="0"/>
                <a:ea typeface="DilleniaUPC" panose="02020603050405020304" pitchFamily="18" charset="-34"/>
              </a:rPr>
              <a:t>oculus</a:t>
            </a:r>
            <a:r>
              <a:rPr lang="en-US" altLang="th-TH" sz="2000">
                <a:latin typeface="Georgia" panose="02040502050405020303" pitchFamily="18" charset="0"/>
                <a:ea typeface="DilleniaUPC" panose="02020603050405020304" pitchFamily="18" charset="-34"/>
              </a:rPr>
              <a:t>, meaning “eye.” The face and eyes are the main point of focus during communication, and along with our ears our eyes take in most of the communicative information around us. The saying “The eyes are the window to the soul” is actually accurate in terms of where people typically think others are “located,” which is right behind the eyes.</a:t>
            </a:r>
          </a:p>
          <a:p>
            <a:endParaRPr lang="th-TH" altLang="th-TH">
              <a:ea typeface="DilleniaUPC" panose="02020603050405020304" pitchFamily="18" charset="-34"/>
            </a:endParaRPr>
          </a:p>
        </p:txBody>
      </p:sp>
      <p:sp>
        <p:nvSpPr>
          <p:cNvPr id="28676" name="Slide Number Placeholder 3">
            <a:extLst>
              <a:ext uri="{FF2B5EF4-FFF2-40B4-BE49-F238E27FC236}">
                <a16:creationId xmlns:a16="http://schemas.microsoft.com/office/drawing/2014/main" id="{B9429224-B7FE-AE1A-FB74-434107E0A4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F71333E7-EB7A-4EDE-B8EC-0B33B23F26D0}" type="slidenum">
              <a:rPr lang="en-US" altLang="th-TH" sz="1200" smtClean="0">
                <a:latin typeface="Century Gothic" panose="020B0502020202020204" pitchFamily="34" charset="0"/>
              </a:rPr>
              <a:pPr/>
              <a:t>15</a:t>
            </a:fld>
            <a:endParaRPr lang="en-US" altLang="th-TH" sz="1200">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02A9-B926-C120-ED07-A5F4C7F6E313}"/>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9699" name="Slide Number Placeholder 3">
            <a:extLst>
              <a:ext uri="{FF2B5EF4-FFF2-40B4-BE49-F238E27FC236}">
                <a16:creationId xmlns:a16="http://schemas.microsoft.com/office/drawing/2014/main" id="{2B48D2BD-FB0D-3371-AB89-1370F19BC3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1981EA90-85D6-400F-8FAD-DC0B7631CF40}" type="slidenum">
              <a:rPr lang="en-US" altLang="th-TH" sz="1200" smtClean="0">
                <a:latin typeface="Century Gothic" panose="020B0502020202020204" pitchFamily="34" charset="0"/>
              </a:rPr>
              <a:pPr/>
              <a:t>16</a:t>
            </a:fld>
            <a:endParaRPr lang="en-US" altLang="th-TH" sz="1200">
              <a:latin typeface="Century Gothic" panose="020B0502020202020204" pitchFamily="34" charset="0"/>
            </a:endParaRPr>
          </a:p>
        </p:txBody>
      </p:sp>
      <p:pic>
        <p:nvPicPr>
          <p:cNvPr id="29700" name="Picture 2" descr="All about Body Language">
            <a:extLst>
              <a:ext uri="{FF2B5EF4-FFF2-40B4-BE49-F238E27FC236}">
                <a16:creationId xmlns:a16="http://schemas.microsoft.com/office/drawing/2014/main" id="{5D2673D1-C436-96CE-4662-0864A9A9FB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7363" y="1882775"/>
            <a:ext cx="7742237" cy="433228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2CCB-DFBD-84F0-2767-ED74A6928BF4}"/>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30723" name="Content Placeholder 2">
            <a:extLst>
              <a:ext uri="{FF2B5EF4-FFF2-40B4-BE49-F238E27FC236}">
                <a16:creationId xmlns:a16="http://schemas.microsoft.com/office/drawing/2014/main" id="{AD769238-7FCD-303F-AA43-E2CF5F95EB67}"/>
              </a:ext>
            </a:extLst>
          </p:cNvPr>
          <p:cNvSpPr>
            <a:spLocks noGrp="1"/>
          </p:cNvSpPr>
          <p:nvPr>
            <p:ph idx="1"/>
          </p:nvPr>
        </p:nvSpPr>
        <p:spPr>
          <a:xfrm>
            <a:off x="457200" y="1882775"/>
            <a:ext cx="8229600" cy="4572000"/>
          </a:xfrm>
        </p:spPr>
        <p:txBody>
          <a:bodyPr/>
          <a:lstStyle/>
          <a:p>
            <a:r>
              <a:rPr lang="en-US" altLang="th-TH">
                <a:latin typeface="Georgia" panose="02040502050405020303" pitchFamily="18" charset="0"/>
                <a:ea typeface="DilleniaUPC" panose="02020603050405020304" pitchFamily="18" charset="-34"/>
              </a:rPr>
              <a:t>We learned earlier that </a:t>
            </a:r>
            <a:r>
              <a:rPr lang="en-US" altLang="th-TH" i="1">
                <a:latin typeface="Georgia" panose="02040502050405020303" pitchFamily="18" charset="0"/>
                <a:ea typeface="DilleniaUPC" panose="02020603050405020304" pitchFamily="18" charset="-34"/>
              </a:rPr>
              <a:t>paralanguage</a:t>
            </a:r>
            <a:r>
              <a:rPr lang="en-US" altLang="th-TH">
                <a:latin typeface="Georgia" panose="02040502050405020303" pitchFamily="18" charset="0"/>
                <a:ea typeface="DilleniaUPC" panose="02020603050405020304" pitchFamily="18" charset="-34"/>
              </a:rPr>
              <a:t> refers to the vocalized but nonverbal parts of a message. </a:t>
            </a:r>
            <a:r>
              <a:rPr lang="en-US" altLang="th-TH" b="1">
                <a:latin typeface="Georgia" panose="02040502050405020303" pitchFamily="18" charset="0"/>
                <a:ea typeface="DilleniaUPC" panose="02020603050405020304" pitchFamily="18" charset="-34"/>
              </a:rPr>
              <a:t>Vocalics</a:t>
            </a:r>
            <a:r>
              <a:rPr lang="en-US" altLang="th-TH">
                <a:latin typeface="Georgia" panose="02040502050405020303" pitchFamily="18" charset="0"/>
                <a:ea typeface="DilleniaUPC" panose="02020603050405020304" pitchFamily="18" charset="-34"/>
              </a:rPr>
              <a:t> is the study of paralanguage, which includes the vocal qualities that go along with verbal messages, such as pitch, volume, rate, vocal quality, and verbal fillers.</a:t>
            </a:r>
          </a:p>
          <a:p>
            <a:endParaRPr lang="th-TH" altLang="th-TH">
              <a:ea typeface="DilleniaUPC" panose="02020603050405020304" pitchFamily="18" charset="-34"/>
            </a:endParaRPr>
          </a:p>
        </p:txBody>
      </p:sp>
      <p:sp>
        <p:nvSpPr>
          <p:cNvPr id="30724" name="Slide Number Placeholder 3">
            <a:extLst>
              <a:ext uri="{FF2B5EF4-FFF2-40B4-BE49-F238E27FC236}">
                <a16:creationId xmlns:a16="http://schemas.microsoft.com/office/drawing/2014/main" id="{958119BD-8B7E-FA39-F896-9F35A89E3A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CECBAB30-C2D9-4C09-8FAD-E599ED73C67B}" type="slidenum">
              <a:rPr lang="en-US" altLang="th-TH" sz="1200" smtClean="0">
                <a:latin typeface="Century Gothic" panose="020B0502020202020204" pitchFamily="34" charset="0"/>
              </a:rPr>
              <a:pPr/>
              <a:t>17</a:t>
            </a:fld>
            <a:endParaRPr lang="en-US" altLang="th-TH" sz="1200">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D9D5-048D-4A8F-AE4E-6D961026C3CD}"/>
              </a:ext>
            </a:extLst>
          </p:cNvPr>
          <p:cNvSpPr>
            <a:spLocks noGrp="1"/>
          </p:cNvSpPr>
          <p:nvPr>
            <p:ph type="title"/>
          </p:nvPr>
        </p:nvSpPr>
        <p:spPr/>
        <p:txBody>
          <a:bodyPr/>
          <a:lstStyle/>
          <a:p>
            <a:r>
              <a:rPr lang="en-US" dirty="0"/>
              <a:t>Points to note!!</a:t>
            </a:r>
          </a:p>
        </p:txBody>
      </p:sp>
      <p:sp>
        <p:nvSpPr>
          <p:cNvPr id="3" name="Content Placeholder 2">
            <a:extLst>
              <a:ext uri="{FF2B5EF4-FFF2-40B4-BE49-F238E27FC236}">
                <a16:creationId xmlns:a16="http://schemas.microsoft.com/office/drawing/2014/main" id="{2F474824-6561-45F7-94D4-E87C4E47B3C3}"/>
              </a:ext>
            </a:extLst>
          </p:cNvPr>
          <p:cNvSpPr>
            <a:spLocks noGrp="1"/>
          </p:cNvSpPr>
          <p:nvPr>
            <p:ph idx="1"/>
          </p:nvPr>
        </p:nvSpPr>
        <p:spPr>
          <a:xfrm>
            <a:off x="457200" y="1371600"/>
            <a:ext cx="8458200" cy="5083208"/>
          </a:xfrm>
        </p:spPr>
        <p:txBody>
          <a:bodyPr/>
          <a:lstStyle/>
          <a:p>
            <a:r>
              <a:rPr lang="en-US" i="1" dirty="0"/>
              <a:t>Never, never, never let words come out of your mouth when your eyes are looking down!</a:t>
            </a:r>
          </a:p>
          <a:p>
            <a:r>
              <a:rPr lang="en-US" dirty="0"/>
              <a:t>If there is more than one interviewer, you can maintain eye contact with everyone as you shift your gaze. </a:t>
            </a:r>
          </a:p>
          <a:p>
            <a:r>
              <a:rPr lang="en-US" i="1" dirty="0"/>
              <a:t>Great posture never goes out of style!</a:t>
            </a:r>
          </a:p>
          <a:p>
            <a:r>
              <a:rPr lang="en-US" dirty="0"/>
              <a:t>Slouching sends a message to the interviewer that you lack energy and confidence.</a:t>
            </a:r>
          </a:p>
        </p:txBody>
      </p:sp>
      <p:sp>
        <p:nvSpPr>
          <p:cNvPr id="4" name="Slide Number Placeholder 3">
            <a:extLst>
              <a:ext uri="{FF2B5EF4-FFF2-40B4-BE49-F238E27FC236}">
                <a16:creationId xmlns:a16="http://schemas.microsoft.com/office/drawing/2014/main" id="{D5799B59-ADF0-4448-B779-DB34D165A558}"/>
              </a:ext>
            </a:extLst>
          </p:cNvPr>
          <p:cNvSpPr>
            <a:spLocks noGrp="1"/>
          </p:cNvSpPr>
          <p:nvPr>
            <p:ph type="sldNum" sz="quarter" idx="12"/>
          </p:nvPr>
        </p:nvSpPr>
        <p:spPr/>
        <p:txBody>
          <a:bodyPr/>
          <a:lstStyle/>
          <a:p>
            <a:pPr>
              <a:defRPr/>
            </a:pPr>
            <a:fld id="{6E055BB2-4A4F-48D1-B5BA-1D96FABBF37B}" type="slidenum">
              <a:rPr lang="en-US" altLang="th-TH" smtClean="0"/>
              <a:pPr>
                <a:defRPr/>
              </a:pPr>
              <a:t>18</a:t>
            </a:fld>
            <a:endParaRPr lang="en-US" altLang="th-TH"/>
          </a:p>
        </p:txBody>
      </p:sp>
    </p:spTree>
    <p:extLst>
      <p:ext uri="{BB962C8B-B14F-4D97-AF65-F5344CB8AC3E}">
        <p14:creationId xmlns:p14="http://schemas.microsoft.com/office/powerpoint/2010/main" val="110250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0BC-E353-4F8B-AA11-EC14F026E383}"/>
              </a:ext>
            </a:extLst>
          </p:cNvPr>
          <p:cNvSpPr>
            <a:spLocks noGrp="1"/>
          </p:cNvSpPr>
          <p:nvPr>
            <p:ph type="title"/>
          </p:nvPr>
        </p:nvSpPr>
        <p:spPr>
          <a:xfrm>
            <a:off x="457200" y="247830"/>
            <a:ext cx="8229600" cy="1399032"/>
          </a:xfrm>
        </p:spPr>
        <p:txBody>
          <a:bodyPr/>
          <a:lstStyle/>
          <a:p>
            <a:r>
              <a:rPr lang="en-US" dirty="0"/>
              <a:t>Contd..</a:t>
            </a:r>
          </a:p>
        </p:txBody>
      </p:sp>
      <p:sp>
        <p:nvSpPr>
          <p:cNvPr id="3" name="Content Placeholder 2">
            <a:extLst>
              <a:ext uri="{FF2B5EF4-FFF2-40B4-BE49-F238E27FC236}">
                <a16:creationId xmlns:a16="http://schemas.microsoft.com/office/drawing/2014/main" id="{6A5CD58D-1582-4B64-827A-B6CE2532FEC1}"/>
              </a:ext>
            </a:extLst>
          </p:cNvPr>
          <p:cNvSpPr>
            <a:spLocks noGrp="1"/>
          </p:cNvSpPr>
          <p:nvPr>
            <p:ph idx="1"/>
          </p:nvPr>
        </p:nvSpPr>
        <p:spPr>
          <a:xfrm>
            <a:off x="457200" y="1371600"/>
            <a:ext cx="8229600" cy="4572000"/>
          </a:xfrm>
        </p:spPr>
        <p:txBody>
          <a:bodyPr/>
          <a:lstStyle/>
          <a:p>
            <a:r>
              <a:rPr lang="en-US" i="1" dirty="0"/>
              <a:t>Hands have their own language!</a:t>
            </a:r>
          </a:p>
          <a:p>
            <a:r>
              <a:rPr lang="en-US" dirty="0"/>
              <a:t>For example, right-hand movements signal that you are giving out information, while left-hand gestures indicate your readiness to receive information.</a:t>
            </a:r>
          </a:p>
          <a:p>
            <a:r>
              <a:rPr lang="en-US" i="1" dirty="0"/>
              <a:t>Dressing well is a form of good manners!</a:t>
            </a:r>
          </a:p>
          <a:p>
            <a:r>
              <a:rPr lang="en-US" dirty="0"/>
              <a:t>The key is focusing more on comfort than showing off your wardrobe.</a:t>
            </a:r>
          </a:p>
        </p:txBody>
      </p:sp>
      <p:sp>
        <p:nvSpPr>
          <p:cNvPr id="4" name="Slide Number Placeholder 3">
            <a:extLst>
              <a:ext uri="{FF2B5EF4-FFF2-40B4-BE49-F238E27FC236}">
                <a16:creationId xmlns:a16="http://schemas.microsoft.com/office/drawing/2014/main" id="{3B522016-4D9E-4A41-8119-726C7C8A5AC2}"/>
              </a:ext>
            </a:extLst>
          </p:cNvPr>
          <p:cNvSpPr>
            <a:spLocks noGrp="1"/>
          </p:cNvSpPr>
          <p:nvPr>
            <p:ph type="sldNum" sz="quarter" idx="12"/>
          </p:nvPr>
        </p:nvSpPr>
        <p:spPr/>
        <p:txBody>
          <a:bodyPr/>
          <a:lstStyle/>
          <a:p>
            <a:pPr>
              <a:defRPr/>
            </a:pPr>
            <a:fld id="{6E055BB2-4A4F-48D1-B5BA-1D96FABBF37B}" type="slidenum">
              <a:rPr lang="en-US" altLang="th-TH" smtClean="0"/>
              <a:pPr>
                <a:defRPr/>
              </a:pPr>
              <a:t>19</a:t>
            </a:fld>
            <a:endParaRPr lang="en-US" altLang="th-TH"/>
          </a:p>
        </p:txBody>
      </p:sp>
    </p:spTree>
    <p:extLst>
      <p:ext uri="{BB962C8B-B14F-4D97-AF65-F5344CB8AC3E}">
        <p14:creationId xmlns:p14="http://schemas.microsoft.com/office/powerpoint/2010/main" val="212461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614C-E93E-79EB-FF3C-D67F34482777}"/>
              </a:ext>
            </a:extLst>
          </p:cNvPr>
          <p:cNvSpPr>
            <a:spLocks noGrp="1"/>
          </p:cNvSpPr>
          <p:nvPr>
            <p:ph type="title"/>
          </p:nvPr>
        </p:nvSpPr>
        <p:spPr/>
        <p:txBody>
          <a:bodyPr/>
          <a:lstStyle/>
          <a:p>
            <a:pPr>
              <a:defRPr/>
            </a:pPr>
            <a:r>
              <a:rPr lang="en-US" dirty="0"/>
              <a:t>Process of Communication</a:t>
            </a:r>
          </a:p>
        </p:txBody>
      </p:sp>
      <p:graphicFrame>
        <p:nvGraphicFramePr>
          <p:cNvPr id="4" name="Content Placeholder 3">
            <a:extLst>
              <a:ext uri="{FF2B5EF4-FFF2-40B4-BE49-F238E27FC236}">
                <a16:creationId xmlns:a16="http://schemas.microsoft.com/office/drawing/2014/main" id="{FF6EAE71-B790-CF05-51C5-85478BF0237C}"/>
              </a:ext>
            </a:extLst>
          </p:cNvPr>
          <p:cNvGraphicFramePr>
            <a:graphicFrameLocks noGrp="1"/>
          </p:cNvGraphicFramePr>
          <p:nvPr>
            <p:ph idx="1"/>
            <p:extLst>
              <p:ext uri="{D42A27DB-BD31-4B8C-83A1-F6EECF244321}">
                <p14:modId xmlns:p14="http://schemas.microsoft.com/office/powerpoint/2010/main" val="3601962015"/>
              </p:ext>
            </p:extLst>
          </p:nvPr>
        </p:nvGraphicFramePr>
        <p:xfrm>
          <a:off x="457200" y="191409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2" name="TextBox 4">
            <a:extLst>
              <a:ext uri="{FF2B5EF4-FFF2-40B4-BE49-F238E27FC236}">
                <a16:creationId xmlns:a16="http://schemas.microsoft.com/office/drawing/2014/main" id="{0BB65834-4B58-B41E-2667-DCB91E813B2B}"/>
              </a:ext>
            </a:extLst>
          </p:cNvPr>
          <p:cNvSpPr txBox="1">
            <a:spLocks noChangeArrowheads="1"/>
          </p:cNvSpPr>
          <p:nvPr/>
        </p:nvSpPr>
        <p:spPr bwMode="auto">
          <a:xfrm>
            <a:off x="838200" y="20574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a:latin typeface="Arial" panose="020B0604020202020204" pitchFamily="34" charset="0"/>
              </a:rPr>
              <a:t>Stage 1</a:t>
            </a:r>
          </a:p>
        </p:txBody>
      </p:sp>
      <p:sp>
        <p:nvSpPr>
          <p:cNvPr id="17413" name="TextBox 5">
            <a:extLst>
              <a:ext uri="{FF2B5EF4-FFF2-40B4-BE49-F238E27FC236}">
                <a16:creationId xmlns:a16="http://schemas.microsoft.com/office/drawing/2014/main" id="{70A856BF-1EA3-0355-4A6C-0070E3C96E67}"/>
              </a:ext>
            </a:extLst>
          </p:cNvPr>
          <p:cNvSpPr txBox="1">
            <a:spLocks noChangeArrowheads="1"/>
          </p:cNvSpPr>
          <p:nvPr/>
        </p:nvSpPr>
        <p:spPr bwMode="auto">
          <a:xfrm>
            <a:off x="4038600" y="20574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a:latin typeface="Arial" panose="020B0604020202020204" pitchFamily="34" charset="0"/>
              </a:rPr>
              <a:t>Stage 2</a:t>
            </a:r>
          </a:p>
        </p:txBody>
      </p:sp>
      <p:sp>
        <p:nvSpPr>
          <p:cNvPr id="17414" name="TextBox 6">
            <a:extLst>
              <a:ext uri="{FF2B5EF4-FFF2-40B4-BE49-F238E27FC236}">
                <a16:creationId xmlns:a16="http://schemas.microsoft.com/office/drawing/2014/main" id="{E3F6C154-687C-6ED0-A2A4-62D00CAED5B6}"/>
              </a:ext>
            </a:extLst>
          </p:cNvPr>
          <p:cNvSpPr txBox="1">
            <a:spLocks noChangeArrowheads="1"/>
          </p:cNvSpPr>
          <p:nvPr/>
        </p:nvSpPr>
        <p:spPr bwMode="auto">
          <a:xfrm>
            <a:off x="7086600" y="20574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a:latin typeface="Arial" panose="020B0604020202020204" pitchFamily="34" charset="0"/>
              </a:rPr>
              <a:t>Stage 3</a:t>
            </a:r>
          </a:p>
        </p:txBody>
      </p:sp>
      <p:sp>
        <p:nvSpPr>
          <p:cNvPr id="17415" name="TextBox 7">
            <a:extLst>
              <a:ext uri="{FF2B5EF4-FFF2-40B4-BE49-F238E27FC236}">
                <a16:creationId xmlns:a16="http://schemas.microsoft.com/office/drawing/2014/main" id="{BBDC2F24-DF02-BF3C-0456-1C470609A07B}"/>
              </a:ext>
            </a:extLst>
          </p:cNvPr>
          <p:cNvSpPr txBox="1">
            <a:spLocks noChangeArrowheads="1"/>
          </p:cNvSpPr>
          <p:nvPr/>
        </p:nvSpPr>
        <p:spPr bwMode="auto">
          <a:xfrm>
            <a:off x="6629400" y="42672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a:latin typeface="Arial" panose="020B0604020202020204" pitchFamily="34" charset="0"/>
              </a:rPr>
              <a:t>Stage 4</a:t>
            </a:r>
          </a:p>
        </p:txBody>
      </p:sp>
      <p:sp>
        <p:nvSpPr>
          <p:cNvPr id="17416" name="TextBox 8">
            <a:extLst>
              <a:ext uri="{FF2B5EF4-FFF2-40B4-BE49-F238E27FC236}">
                <a16:creationId xmlns:a16="http://schemas.microsoft.com/office/drawing/2014/main" id="{5122EF0E-88D7-1BA7-34A4-E979274B1BB5}"/>
              </a:ext>
            </a:extLst>
          </p:cNvPr>
          <p:cNvSpPr txBox="1">
            <a:spLocks noChangeArrowheads="1"/>
          </p:cNvSpPr>
          <p:nvPr/>
        </p:nvSpPr>
        <p:spPr bwMode="auto">
          <a:xfrm>
            <a:off x="4038600" y="42672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a:latin typeface="Arial" panose="020B0604020202020204" pitchFamily="34" charset="0"/>
              </a:rPr>
              <a:t>Stage 5</a:t>
            </a:r>
          </a:p>
        </p:txBody>
      </p:sp>
      <p:cxnSp>
        <p:nvCxnSpPr>
          <p:cNvPr id="13" name="Straight Arrow Connector 12">
            <a:extLst>
              <a:ext uri="{FF2B5EF4-FFF2-40B4-BE49-F238E27FC236}">
                <a16:creationId xmlns:a16="http://schemas.microsoft.com/office/drawing/2014/main" id="{BF6DC075-A69B-0033-7410-B433AE6506CE}"/>
              </a:ext>
            </a:extLst>
          </p:cNvPr>
          <p:cNvCxnSpPr/>
          <p:nvPr/>
        </p:nvCxnSpPr>
        <p:spPr>
          <a:xfrm rot="16200000" flipV="1">
            <a:off x="2247900" y="41529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18" name="Slide Number Placeholder 2">
            <a:extLst>
              <a:ext uri="{FF2B5EF4-FFF2-40B4-BE49-F238E27FC236}">
                <a16:creationId xmlns:a16="http://schemas.microsoft.com/office/drawing/2014/main" id="{B209295D-67D3-1DE2-10F9-0B0713F0BB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spcBef>
                <a:spcPct val="0"/>
              </a:spcBef>
              <a:buClrTx/>
              <a:buSzTx/>
              <a:buFontTx/>
              <a:buNone/>
            </a:pPr>
            <a:fld id="{1AB69128-E574-4B6E-984C-03F81F4CF09D}" type="slidenum">
              <a:rPr lang="en-US" altLang="th-TH" sz="1200" smtClean="0"/>
              <a:pPr>
                <a:spcBef>
                  <a:spcPct val="0"/>
                </a:spcBef>
                <a:buClrTx/>
                <a:buSzTx/>
                <a:buFontTx/>
                <a:buNone/>
              </a:pPr>
              <a:t>2</a:t>
            </a:fld>
            <a:endParaRPr lang="en-US" altLang="th-TH"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349E-6E23-D84B-255E-544161D978A8}"/>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Power to Listen</a:t>
            </a:r>
          </a:p>
        </p:txBody>
      </p:sp>
      <p:sp>
        <p:nvSpPr>
          <p:cNvPr id="3" name="Content Placeholder 2">
            <a:extLst>
              <a:ext uri="{FF2B5EF4-FFF2-40B4-BE49-F238E27FC236}">
                <a16:creationId xmlns:a16="http://schemas.microsoft.com/office/drawing/2014/main" id="{6BA5430E-7E17-6763-04EE-CDB99A1EC41C}"/>
              </a:ext>
            </a:extLst>
          </p:cNvPr>
          <p:cNvSpPr>
            <a:spLocks noGrp="1"/>
          </p:cNvSpPr>
          <p:nvPr>
            <p:ph idx="1"/>
          </p:nvPr>
        </p:nvSpPr>
        <p:spPr/>
        <p:txBody>
          <a:bodyPr/>
          <a:lstStyle/>
          <a:p>
            <a:pPr indent="-382270"/>
            <a:r>
              <a:rPr lang="en-US" sz="2000" b="1" dirty="0">
                <a:ea typeface="+mn-lt"/>
                <a:cs typeface="+mn-lt"/>
              </a:rPr>
              <a:t>Importance of Active Listening</a:t>
            </a:r>
            <a:r>
              <a:rPr lang="en-US" sz="2000" dirty="0">
                <a:ea typeface="+mn-lt"/>
                <a:cs typeface="+mn-lt"/>
              </a:rPr>
              <a:t>: In today’s fast-paced professional world, active listening is a crucial but often overlooked skill that can greatly enhance success.</a:t>
            </a:r>
            <a:endParaRPr lang="en-US" sz="2000"/>
          </a:p>
          <a:p>
            <a:pPr indent="-382270"/>
            <a:r>
              <a:rPr lang="en-US" sz="2000" b="1" dirty="0">
                <a:ea typeface="+mn-lt"/>
                <a:cs typeface="+mn-lt"/>
              </a:rPr>
              <a:t>Building Stronger Relationships</a:t>
            </a:r>
            <a:r>
              <a:rPr lang="en-US" sz="2000" dirty="0">
                <a:ea typeface="+mn-lt"/>
                <a:cs typeface="+mn-lt"/>
              </a:rPr>
              <a:t>: Actively listening to colleagues, clients, and team members demonstrates respect and interest, fostering trust, empathy, and open communication, which are key to productive collaborations and lasting partnerships.</a:t>
            </a:r>
            <a:endParaRPr lang="en-US" sz="2000"/>
          </a:p>
          <a:p>
            <a:pPr indent="-382270"/>
            <a:r>
              <a:rPr lang="en-US" sz="2000" b="1" dirty="0">
                <a:ea typeface="+mn-lt"/>
                <a:cs typeface="+mn-lt"/>
              </a:rPr>
              <a:t>Enhancing Understanding and Empathy</a:t>
            </a:r>
            <a:r>
              <a:rPr lang="en-US" sz="2000" dirty="0">
                <a:ea typeface="+mn-lt"/>
                <a:cs typeface="+mn-lt"/>
              </a:rPr>
              <a:t>: Listening involves not just hearing words but also understanding the emotions and meaning behind them, which fosters empathy and allows you to tailor your communication to meet others' needs.</a:t>
            </a:r>
            <a:endParaRPr lang="en-US" sz="2000"/>
          </a:p>
          <a:p>
            <a:pPr indent="-382270"/>
            <a:endParaRPr lang="en-US" dirty="0"/>
          </a:p>
        </p:txBody>
      </p:sp>
      <p:sp>
        <p:nvSpPr>
          <p:cNvPr id="4" name="Slide Number Placeholder 3">
            <a:extLst>
              <a:ext uri="{FF2B5EF4-FFF2-40B4-BE49-F238E27FC236}">
                <a16:creationId xmlns:a16="http://schemas.microsoft.com/office/drawing/2014/main" id="{C6865DD0-0531-EDF6-2690-4488297FF669}"/>
              </a:ext>
            </a:extLst>
          </p:cNvPr>
          <p:cNvSpPr>
            <a:spLocks noGrp="1"/>
          </p:cNvSpPr>
          <p:nvPr>
            <p:ph type="sldNum" sz="quarter" idx="12"/>
          </p:nvPr>
        </p:nvSpPr>
        <p:spPr/>
        <p:txBody>
          <a:bodyPr/>
          <a:lstStyle/>
          <a:p>
            <a:pPr>
              <a:defRPr/>
            </a:pPr>
            <a:fld id="{6E055BB2-4A4F-48D1-B5BA-1D96FABBF37B}" type="slidenum">
              <a:rPr lang="en-US" altLang="th-TH"/>
              <a:pPr>
                <a:defRPr/>
              </a:pPr>
              <a:t>20</a:t>
            </a:fld>
            <a:endParaRPr lang="en-US" altLang="th-TH"/>
          </a:p>
        </p:txBody>
      </p:sp>
    </p:spTree>
    <p:extLst>
      <p:ext uri="{BB962C8B-B14F-4D97-AF65-F5344CB8AC3E}">
        <p14:creationId xmlns:p14="http://schemas.microsoft.com/office/powerpoint/2010/main" val="33854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E1E0-2F65-8D14-D7C7-DB607E878237}"/>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Contd..</a:t>
            </a:r>
          </a:p>
        </p:txBody>
      </p:sp>
      <p:sp>
        <p:nvSpPr>
          <p:cNvPr id="3" name="Content Placeholder 2">
            <a:extLst>
              <a:ext uri="{FF2B5EF4-FFF2-40B4-BE49-F238E27FC236}">
                <a16:creationId xmlns:a16="http://schemas.microsoft.com/office/drawing/2014/main" id="{24763F58-365D-1D9F-396B-82DD8DA53D0F}"/>
              </a:ext>
            </a:extLst>
          </p:cNvPr>
          <p:cNvSpPr>
            <a:spLocks noGrp="1"/>
          </p:cNvSpPr>
          <p:nvPr>
            <p:ph idx="1"/>
          </p:nvPr>
        </p:nvSpPr>
        <p:spPr/>
        <p:txBody>
          <a:bodyPr/>
          <a:lstStyle/>
          <a:p>
            <a:pPr indent="-382270"/>
            <a:r>
              <a:rPr lang="en-US" sz="2000" b="1" dirty="0">
                <a:ea typeface="+mn-lt"/>
                <a:cs typeface="+mn-lt"/>
              </a:rPr>
              <a:t>Improving Problem-Solving</a:t>
            </a:r>
            <a:r>
              <a:rPr lang="en-US" sz="2000" dirty="0">
                <a:ea typeface="+mn-lt"/>
                <a:cs typeface="+mn-lt"/>
              </a:rPr>
              <a:t>: By listening to diverse perspectives, you gain insights and alternative viewpoints that can lead to innovative solutions, creating a collaborative environment where everyone feels valued.</a:t>
            </a:r>
            <a:endParaRPr lang="en-US" sz="2000" dirty="0"/>
          </a:p>
          <a:p>
            <a:pPr indent="-382270"/>
            <a:r>
              <a:rPr lang="en-US" sz="2000" b="1" dirty="0">
                <a:ea typeface="+mn-lt"/>
                <a:cs typeface="+mn-lt"/>
              </a:rPr>
              <a:t>Strengthening Leadership Skills</a:t>
            </a:r>
            <a:r>
              <a:rPr lang="en-US" sz="2000" dirty="0">
                <a:ea typeface="+mn-lt"/>
                <a:cs typeface="+mn-lt"/>
              </a:rPr>
              <a:t>: Effective leaders are great listeners, understanding team members’ concerns and ideas, fostering inclusivity, and empowering their teams, which boosts productivity and engagement.</a:t>
            </a:r>
            <a:endParaRPr lang="en-US" sz="2000" dirty="0"/>
          </a:p>
          <a:p>
            <a:pPr indent="-382270"/>
            <a:r>
              <a:rPr lang="en-US" sz="2000" b="1" dirty="0">
                <a:ea typeface="+mn-lt"/>
                <a:cs typeface="+mn-lt"/>
              </a:rPr>
              <a:t>Enhancing Personal Growth</a:t>
            </a:r>
            <a:r>
              <a:rPr lang="en-US" sz="2000" dirty="0">
                <a:ea typeface="+mn-lt"/>
                <a:cs typeface="+mn-lt"/>
              </a:rPr>
              <a:t>: Listening exposes you to new ideas and perspectives, enriching your knowledge, fostering adaptability, and supporting continuous personal and professional growth.</a:t>
            </a:r>
            <a:endParaRPr lang="en-US" sz="2000" dirty="0"/>
          </a:p>
          <a:p>
            <a:pPr indent="-382270"/>
            <a:endParaRPr lang="en-US" sz="2000" dirty="0"/>
          </a:p>
        </p:txBody>
      </p:sp>
      <p:sp>
        <p:nvSpPr>
          <p:cNvPr id="4" name="Slide Number Placeholder 3">
            <a:extLst>
              <a:ext uri="{FF2B5EF4-FFF2-40B4-BE49-F238E27FC236}">
                <a16:creationId xmlns:a16="http://schemas.microsoft.com/office/drawing/2014/main" id="{741DD3C9-FA4C-99E9-CE9F-EC81F558EFC5}"/>
              </a:ext>
            </a:extLst>
          </p:cNvPr>
          <p:cNvSpPr>
            <a:spLocks noGrp="1"/>
          </p:cNvSpPr>
          <p:nvPr>
            <p:ph type="sldNum" sz="quarter" idx="12"/>
          </p:nvPr>
        </p:nvSpPr>
        <p:spPr/>
        <p:txBody>
          <a:bodyPr/>
          <a:lstStyle/>
          <a:p>
            <a:pPr>
              <a:defRPr/>
            </a:pPr>
            <a:fld id="{6E055BB2-4A4F-48D1-B5BA-1D96FABBF37B}" type="slidenum">
              <a:rPr lang="en-US" altLang="th-TH"/>
              <a:pPr>
                <a:defRPr/>
              </a:pPr>
              <a:t>21</a:t>
            </a:fld>
            <a:endParaRPr lang="en-US" altLang="th-TH"/>
          </a:p>
        </p:txBody>
      </p:sp>
    </p:spTree>
    <p:extLst>
      <p:ext uri="{BB962C8B-B14F-4D97-AF65-F5344CB8AC3E}">
        <p14:creationId xmlns:p14="http://schemas.microsoft.com/office/powerpoint/2010/main" val="421756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F0E4-54E6-3342-8F73-BA3F417D4DFD}"/>
              </a:ext>
            </a:extLst>
          </p:cNvPr>
          <p:cNvSpPr>
            <a:spLocks noGrp="1"/>
          </p:cNvSpPr>
          <p:nvPr>
            <p:ph type="title"/>
          </p:nvPr>
        </p:nvSpPr>
        <p:spPr/>
        <p:txBody>
          <a:bodyPr/>
          <a:lstStyle/>
          <a:p>
            <a:pPr>
              <a:defRPr/>
            </a:pPr>
            <a:r>
              <a:rPr lang="en-US" dirty="0"/>
              <a:t>Language Skills: Listening</a:t>
            </a:r>
            <a:endParaRPr lang="th-TH" dirty="0"/>
          </a:p>
        </p:txBody>
      </p:sp>
      <p:sp>
        <p:nvSpPr>
          <p:cNvPr id="3" name="Content Placeholder 2">
            <a:extLst>
              <a:ext uri="{FF2B5EF4-FFF2-40B4-BE49-F238E27FC236}">
                <a16:creationId xmlns:a16="http://schemas.microsoft.com/office/drawing/2014/main" id="{C6EA8A11-0EC3-D253-E0D6-06352874E87A}"/>
              </a:ext>
            </a:extLst>
          </p:cNvPr>
          <p:cNvSpPr>
            <a:spLocks noGrp="1"/>
          </p:cNvSpPr>
          <p:nvPr>
            <p:ph idx="1"/>
          </p:nvPr>
        </p:nvSpPr>
        <p:spPr>
          <a:xfrm>
            <a:off x="457200" y="1882775"/>
            <a:ext cx="8229600" cy="4572000"/>
          </a:xfrm>
        </p:spPr>
        <p:txBody>
          <a:bodyPr/>
          <a:lstStyle/>
          <a:p>
            <a:pPr>
              <a:defRPr/>
            </a:pPr>
            <a:r>
              <a:rPr lang="en-US" dirty="0"/>
              <a:t>Lectures</a:t>
            </a:r>
          </a:p>
          <a:p>
            <a:pPr>
              <a:defRPr/>
            </a:pPr>
            <a:r>
              <a:rPr lang="en-US" dirty="0"/>
              <a:t>Tutorials and practical</a:t>
            </a:r>
          </a:p>
          <a:p>
            <a:pPr>
              <a:defRPr/>
            </a:pPr>
            <a:r>
              <a:rPr lang="en-US" dirty="0"/>
              <a:t>Seminars and workshops</a:t>
            </a:r>
          </a:p>
          <a:p>
            <a:pPr>
              <a:defRPr/>
            </a:pPr>
            <a:r>
              <a:rPr lang="en-US" dirty="0"/>
              <a:t>Technical presentations</a:t>
            </a:r>
          </a:p>
          <a:p>
            <a:pPr>
              <a:defRPr/>
            </a:pPr>
            <a:r>
              <a:rPr lang="en-US" dirty="0"/>
              <a:t>Academic discussions</a:t>
            </a:r>
          </a:p>
          <a:p>
            <a:pPr>
              <a:defRPr/>
            </a:pPr>
            <a:r>
              <a:rPr lang="en-US" dirty="0"/>
              <a:t>Viva voce</a:t>
            </a:r>
          </a:p>
          <a:p>
            <a:pPr marL="65087" indent="0">
              <a:buFont typeface="Wingdings 2" panose="05020102010507070707" pitchFamily="18" charset="2"/>
              <a:buNone/>
              <a:defRPr/>
            </a:pPr>
            <a:endParaRPr lang="en-US" dirty="0"/>
          </a:p>
          <a:p>
            <a:pPr>
              <a:defRPr/>
            </a:pPr>
            <a:endParaRPr lang="th-TH" dirty="0"/>
          </a:p>
        </p:txBody>
      </p:sp>
      <p:sp>
        <p:nvSpPr>
          <p:cNvPr id="62468" name="Slide Number Placeholder 3">
            <a:extLst>
              <a:ext uri="{FF2B5EF4-FFF2-40B4-BE49-F238E27FC236}">
                <a16:creationId xmlns:a16="http://schemas.microsoft.com/office/drawing/2014/main" id="{6190426A-D632-3E2E-E0B3-034BA8C98D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C52ABDD5-6D96-4138-89F0-7C4635B55A87}" type="slidenum">
              <a:rPr lang="en-US" altLang="th-TH" sz="1200" smtClean="0">
                <a:latin typeface="Century Gothic" panose="020B0502020202020204" pitchFamily="34" charset="0"/>
              </a:rPr>
              <a:pPr/>
              <a:t>22</a:t>
            </a:fld>
            <a:endParaRPr lang="en-US" altLang="th-TH" sz="1200">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2B88-04F0-26D4-AFAB-A513A9CBC603}"/>
              </a:ext>
            </a:extLst>
          </p:cNvPr>
          <p:cNvSpPr>
            <a:spLocks noGrp="1"/>
          </p:cNvSpPr>
          <p:nvPr>
            <p:ph type="title"/>
          </p:nvPr>
        </p:nvSpPr>
        <p:spPr/>
        <p:txBody>
          <a:bodyPr/>
          <a:lstStyle/>
          <a:p>
            <a:pPr>
              <a:defRPr/>
            </a:pPr>
            <a:r>
              <a:rPr lang="en-US" dirty="0"/>
              <a:t>Hearing and Listening</a:t>
            </a:r>
            <a:endParaRPr lang="th-TH" dirty="0"/>
          </a:p>
        </p:txBody>
      </p:sp>
      <p:sp>
        <p:nvSpPr>
          <p:cNvPr id="63491" name="Content Placeholder 2">
            <a:extLst>
              <a:ext uri="{FF2B5EF4-FFF2-40B4-BE49-F238E27FC236}">
                <a16:creationId xmlns:a16="http://schemas.microsoft.com/office/drawing/2014/main" id="{25241D59-2FEB-BDD9-AF92-3481E1D8EBF6}"/>
              </a:ext>
            </a:extLst>
          </p:cNvPr>
          <p:cNvSpPr>
            <a:spLocks noGrp="1"/>
          </p:cNvSpPr>
          <p:nvPr>
            <p:ph idx="1"/>
          </p:nvPr>
        </p:nvSpPr>
        <p:spPr>
          <a:xfrm>
            <a:off x="457200" y="1882775"/>
            <a:ext cx="8229600" cy="4572000"/>
          </a:xfrm>
        </p:spPr>
        <p:txBody>
          <a:bodyPr/>
          <a:lstStyle/>
          <a:p>
            <a:r>
              <a:rPr lang="en-US" altLang="th-TH">
                <a:ea typeface="DilleniaUPC" panose="02020603050405020304" pitchFamily="18" charset="-34"/>
              </a:rPr>
              <a:t>Hearing: involuntary, happens automatically, passive process, the listener plays a passive part, one – way process</a:t>
            </a:r>
          </a:p>
          <a:p>
            <a:r>
              <a:rPr lang="en-US" altLang="th-TH">
                <a:ea typeface="DilleniaUPC" panose="02020603050405020304" pitchFamily="18" charset="-34"/>
              </a:rPr>
              <a:t>Listening: voluntary, requires conscious effort, active process, the listener plays a very active part, two- way process</a:t>
            </a:r>
          </a:p>
        </p:txBody>
      </p:sp>
      <p:sp>
        <p:nvSpPr>
          <p:cNvPr id="63492" name="Slide Number Placeholder 3">
            <a:extLst>
              <a:ext uri="{FF2B5EF4-FFF2-40B4-BE49-F238E27FC236}">
                <a16:creationId xmlns:a16="http://schemas.microsoft.com/office/drawing/2014/main" id="{5ED04F2C-9B06-A315-F81C-63870AA6DB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87AD2F6B-8491-4A9A-B475-34FBC012CEED}" type="slidenum">
              <a:rPr lang="en-US" altLang="th-TH" sz="1200" smtClean="0">
                <a:latin typeface="Century Gothic" panose="020B0502020202020204" pitchFamily="34" charset="0"/>
              </a:rPr>
              <a:pPr/>
              <a:t>23</a:t>
            </a:fld>
            <a:endParaRPr lang="en-US" altLang="th-TH" sz="1200">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EFD4-428D-5A83-4BBB-6C7796EC8692}"/>
              </a:ext>
            </a:extLst>
          </p:cNvPr>
          <p:cNvSpPr>
            <a:spLocks noGrp="1"/>
          </p:cNvSpPr>
          <p:nvPr>
            <p:ph type="title"/>
          </p:nvPr>
        </p:nvSpPr>
        <p:spPr/>
        <p:txBody>
          <a:bodyPr/>
          <a:lstStyle/>
          <a:p>
            <a:pPr>
              <a:defRPr/>
            </a:pPr>
            <a:r>
              <a:rPr lang="en-US" dirty="0"/>
              <a:t>Types of listening:</a:t>
            </a:r>
            <a:endParaRPr lang="th-TH" dirty="0"/>
          </a:p>
        </p:txBody>
      </p:sp>
      <p:sp>
        <p:nvSpPr>
          <p:cNvPr id="64515" name="Content Placeholder 2">
            <a:extLst>
              <a:ext uri="{FF2B5EF4-FFF2-40B4-BE49-F238E27FC236}">
                <a16:creationId xmlns:a16="http://schemas.microsoft.com/office/drawing/2014/main" id="{6F8A7EFC-E18E-17DC-2E34-93954D6E162A}"/>
              </a:ext>
            </a:extLst>
          </p:cNvPr>
          <p:cNvSpPr>
            <a:spLocks noGrp="1"/>
          </p:cNvSpPr>
          <p:nvPr>
            <p:ph idx="1"/>
          </p:nvPr>
        </p:nvSpPr>
        <p:spPr>
          <a:xfrm>
            <a:off x="457200" y="1882775"/>
            <a:ext cx="8229600" cy="4572000"/>
          </a:xfrm>
        </p:spPr>
        <p:txBody>
          <a:bodyPr/>
          <a:lstStyle/>
          <a:p>
            <a:r>
              <a:rPr lang="en-US" altLang="th-TH">
                <a:ea typeface="DilleniaUPC" panose="02020603050405020304" pitchFamily="18" charset="-34"/>
              </a:rPr>
              <a:t>Superficial: </a:t>
            </a:r>
            <a:r>
              <a:rPr lang="en-US" altLang="th-TH" sz="2400">
                <a:ea typeface="DilleniaUPC" panose="02020603050405020304" pitchFamily="18" charset="-34"/>
              </a:rPr>
              <a:t>little awareness of the content, output is zero, ignoring the message, lack of concentration. </a:t>
            </a:r>
          </a:p>
          <a:p>
            <a:r>
              <a:rPr lang="en-US" altLang="th-TH">
                <a:ea typeface="DilleniaUPC" panose="02020603050405020304" pitchFamily="18" charset="-34"/>
              </a:rPr>
              <a:t>Appreciative: </a:t>
            </a:r>
            <a:r>
              <a:rPr lang="en-US" altLang="th-TH" sz="2400">
                <a:ea typeface="DilleniaUPC" panose="02020603050405020304" pitchFamily="18" charset="-34"/>
              </a:rPr>
              <a:t>main purpose is to get enjoyment and pleasure, entertainment. Eg: listening to songs, jokes, stand up comedy</a:t>
            </a:r>
            <a:endParaRPr lang="en-US" altLang="th-TH">
              <a:ea typeface="DilleniaUPC" panose="02020603050405020304" pitchFamily="18" charset="-34"/>
            </a:endParaRPr>
          </a:p>
          <a:p>
            <a:r>
              <a:rPr lang="en-US" altLang="th-TH">
                <a:ea typeface="DilleniaUPC" panose="02020603050405020304" pitchFamily="18" charset="-34"/>
              </a:rPr>
              <a:t>Focused: </a:t>
            </a:r>
            <a:r>
              <a:rPr lang="en-US" altLang="th-TH" sz="2400">
                <a:ea typeface="DilleniaUPC" panose="02020603050405020304" pitchFamily="18" charset="-34"/>
              </a:rPr>
              <a:t>listening for specific purpose, motivates decision making. Eg: listening to news or sports commentary</a:t>
            </a:r>
            <a:endParaRPr lang="en-US" altLang="th-TH">
              <a:ea typeface="DilleniaUPC" panose="02020603050405020304" pitchFamily="18" charset="-34"/>
            </a:endParaRPr>
          </a:p>
          <a:p>
            <a:endParaRPr lang="th-TH" altLang="th-TH">
              <a:ea typeface="DilleniaUPC" panose="02020603050405020304" pitchFamily="18" charset="-34"/>
            </a:endParaRPr>
          </a:p>
        </p:txBody>
      </p:sp>
      <p:sp>
        <p:nvSpPr>
          <p:cNvPr id="64516" name="Slide Number Placeholder 3">
            <a:extLst>
              <a:ext uri="{FF2B5EF4-FFF2-40B4-BE49-F238E27FC236}">
                <a16:creationId xmlns:a16="http://schemas.microsoft.com/office/drawing/2014/main" id="{3162B321-76AE-1755-F48D-7F0827D68E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370DE49F-B517-4D0C-89D5-9A5B73CF258F}" type="slidenum">
              <a:rPr lang="en-US" altLang="th-TH" sz="1200" smtClean="0">
                <a:latin typeface="Century Gothic" panose="020B0502020202020204" pitchFamily="34" charset="0"/>
              </a:rPr>
              <a:pPr/>
              <a:t>24</a:t>
            </a:fld>
            <a:endParaRPr lang="en-US" altLang="th-TH" sz="1200">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85DE-EA06-6FAF-F6C1-D50D569B8F1A}"/>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65539" name="Content Placeholder 2">
            <a:extLst>
              <a:ext uri="{FF2B5EF4-FFF2-40B4-BE49-F238E27FC236}">
                <a16:creationId xmlns:a16="http://schemas.microsoft.com/office/drawing/2014/main" id="{5BFD60C9-8F8D-8106-2237-9D8A9152AB2C}"/>
              </a:ext>
            </a:extLst>
          </p:cNvPr>
          <p:cNvSpPr>
            <a:spLocks noGrp="1"/>
          </p:cNvSpPr>
          <p:nvPr>
            <p:ph idx="1"/>
          </p:nvPr>
        </p:nvSpPr>
        <p:spPr>
          <a:xfrm>
            <a:off x="457200" y="1882775"/>
            <a:ext cx="8229600" cy="4572000"/>
          </a:xfrm>
        </p:spPr>
        <p:txBody>
          <a:bodyPr/>
          <a:lstStyle/>
          <a:p>
            <a:r>
              <a:rPr lang="en-US" altLang="th-TH">
                <a:ea typeface="DilleniaUPC" panose="02020603050405020304" pitchFamily="18" charset="-34"/>
              </a:rPr>
              <a:t>Evaluative: </a:t>
            </a:r>
            <a:r>
              <a:rPr lang="en-US" altLang="th-TH" sz="2000">
                <a:ea typeface="DilleniaUPC" panose="02020603050405020304" pitchFamily="18" charset="-34"/>
              </a:rPr>
              <a:t>evaluation of oral message and developing a line of thought, both explicit and implicit meanings are important here, making mental notes. Eg: classroom lectures, workshops, seminars.</a:t>
            </a:r>
          </a:p>
          <a:p>
            <a:r>
              <a:rPr lang="en-US" altLang="th-TH">
                <a:ea typeface="DilleniaUPC" panose="02020603050405020304" pitchFamily="18" charset="-34"/>
              </a:rPr>
              <a:t>Attentive: </a:t>
            </a:r>
            <a:r>
              <a:rPr lang="en-US" altLang="th-TH" sz="2000">
                <a:ea typeface="DilleniaUPC" panose="02020603050405020304" pitchFamily="18" charset="-34"/>
              </a:rPr>
              <a:t>demands complete attention, active and intelligent listening, there is no selectiveness. Eg: job interviews, administrative instructions, important phone calls</a:t>
            </a:r>
          </a:p>
          <a:p>
            <a:r>
              <a:rPr lang="en-US" altLang="th-TH">
                <a:ea typeface="DilleniaUPC" panose="02020603050405020304" pitchFamily="18" charset="-34"/>
              </a:rPr>
              <a:t>Empathetic: </a:t>
            </a:r>
            <a:r>
              <a:rPr lang="en-US" altLang="th-TH" sz="2000">
                <a:ea typeface="DilleniaUPC" panose="02020603050405020304" pitchFamily="18" charset="-34"/>
              </a:rPr>
              <a:t>focus is on the emotions or mental state of the speaker, implied meaning, intention or attitude reading becomes important, interpretation of non- verbal cues Eg: listening to a crime victim, listening to counselling sessions.</a:t>
            </a:r>
          </a:p>
          <a:p>
            <a:endParaRPr lang="th-TH" altLang="th-TH">
              <a:ea typeface="DilleniaUPC" panose="02020603050405020304" pitchFamily="18" charset="-34"/>
            </a:endParaRPr>
          </a:p>
        </p:txBody>
      </p:sp>
      <p:sp>
        <p:nvSpPr>
          <p:cNvPr id="65540" name="Slide Number Placeholder 3">
            <a:extLst>
              <a:ext uri="{FF2B5EF4-FFF2-40B4-BE49-F238E27FC236}">
                <a16:creationId xmlns:a16="http://schemas.microsoft.com/office/drawing/2014/main" id="{97ADCD57-E59E-61FA-0A9E-3C3C100388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42C92C44-E492-42A7-A6A7-0338358BBAAC}" type="slidenum">
              <a:rPr lang="en-US" altLang="th-TH" sz="1200" smtClean="0">
                <a:latin typeface="Century Gothic" panose="020B0502020202020204" pitchFamily="34" charset="0"/>
              </a:rPr>
              <a:pPr/>
              <a:t>25</a:t>
            </a:fld>
            <a:endParaRPr lang="en-US" altLang="th-TH" sz="1200">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C8C1-F9A7-F1DE-195F-D1B98DFDFE97}"/>
              </a:ext>
            </a:extLst>
          </p:cNvPr>
          <p:cNvSpPr>
            <a:spLocks noGrp="1"/>
          </p:cNvSpPr>
          <p:nvPr>
            <p:ph type="title"/>
          </p:nvPr>
        </p:nvSpPr>
        <p:spPr/>
        <p:txBody>
          <a:bodyPr/>
          <a:lstStyle/>
          <a:p>
            <a:pPr>
              <a:defRPr/>
            </a:pPr>
            <a:r>
              <a:rPr lang="en-US" dirty="0"/>
              <a:t>Listening with a purpose:</a:t>
            </a:r>
            <a:endParaRPr lang="th-TH" dirty="0"/>
          </a:p>
        </p:txBody>
      </p:sp>
      <p:sp>
        <p:nvSpPr>
          <p:cNvPr id="66563" name="Content Placeholder 2">
            <a:extLst>
              <a:ext uri="{FF2B5EF4-FFF2-40B4-BE49-F238E27FC236}">
                <a16:creationId xmlns:a16="http://schemas.microsoft.com/office/drawing/2014/main" id="{033F2ECD-6C95-BB89-4BDF-3CFE3A127663}"/>
              </a:ext>
            </a:extLst>
          </p:cNvPr>
          <p:cNvSpPr>
            <a:spLocks noGrp="1"/>
          </p:cNvSpPr>
          <p:nvPr>
            <p:ph idx="1"/>
          </p:nvPr>
        </p:nvSpPr>
        <p:spPr>
          <a:xfrm>
            <a:off x="457200" y="1882775"/>
            <a:ext cx="8229600" cy="4572000"/>
          </a:xfrm>
        </p:spPr>
        <p:txBody>
          <a:bodyPr/>
          <a:lstStyle/>
          <a:p>
            <a:r>
              <a:rPr lang="en-US" altLang="th-TH" sz="2400">
                <a:ea typeface="DilleniaUPC" panose="02020603050405020304" pitchFamily="18" charset="-34"/>
              </a:rPr>
              <a:t>Get an introductory idea of an oral message</a:t>
            </a:r>
          </a:p>
          <a:p>
            <a:r>
              <a:rPr lang="en-US" altLang="th-TH" sz="2400">
                <a:ea typeface="DilleniaUPC" panose="02020603050405020304" pitchFamily="18" charset="-34"/>
              </a:rPr>
              <a:t>Understand the main points </a:t>
            </a:r>
          </a:p>
          <a:p>
            <a:r>
              <a:rPr lang="en-US" altLang="th-TH" sz="2400">
                <a:ea typeface="DilleniaUPC" panose="02020603050405020304" pitchFamily="18" charset="-34"/>
              </a:rPr>
              <a:t>What is the idea conveyed</a:t>
            </a:r>
          </a:p>
          <a:p>
            <a:r>
              <a:rPr lang="en-US" altLang="th-TH" sz="2400">
                <a:ea typeface="DilleniaUPC" panose="02020603050405020304" pitchFamily="18" charset="-34"/>
              </a:rPr>
              <a:t>Understanding different viewpoints</a:t>
            </a:r>
          </a:p>
          <a:p>
            <a:r>
              <a:rPr lang="en-US" altLang="th-TH" sz="2400">
                <a:ea typeface="DilleniaUPC" panose="02020603050405020304" pitchFamily="18" charset="-34"/>
              </a:rPr>
              <a:t>Aiming at broad understanding of the subject</a:t>
            </a:r>
          </a:p>
          <a:p>
            <a:r>
              <a:rPr lang="en-US" altLang="th-TH" sz="2400">
                <a:ea typeface="DilleniaUPC" panose="02020603050405020304" pitchFamily="18" charset="-34"/>
              </a:rPr>
              <a:t>Obtain specific information</a:t>
            </a:r>
          </a:p>
          <a:p>
            <a:r>
              <a:rPr lang="en-US" altLang="th-TH" sz="2400">
                <a:ea typeface="DilleniaUPC" panose="02020603050405020304" pitchFamily="18" charset="-34"/>
              </a:rPr>
              <a:t>Be relevant and updated about the field</a:t>
            </a:r>
          </a:p>
          <a:p>
            <a:r>
              <a:rPr lang="en-US" altLang="th-TH" sz="2400">
                <a:ea typeface="DilleniaUPC" panose="02020603050405020304" pitchFamily="18" charset="-34"/>
              </a:rPr>
              <a:t>Broaden your outlook</a:t>
            </a:r>
          </a:p>
          <a:p>
            <a:r>
              <a:rPr lang="en-US" altLang="th-TH" sz="2400">
                <a:ea typeface="DilleniaUPC" panose="02020603050405020304" pitchFamily="18" charset="-34"/>
              </a:rPr>
              <a:t>Seek evidence of one’s point of view</a:t>
            </a:r>
          </a:p>
          <a:p>
            <a:endParaRPr lang="en-US" altLang="th-TH" sz="2400">
              <a:ea typeface="DilleniaUPC" panose="02020603050405020304" pitchFamily="18" charset="-34"/>
            </a:endParaRPr>
          </a:p>
          <a:p>
            <a:endParaRPr lang="en-US" altLang="th-TH" sz="2800">
              <a:ea typeface="DilleniaUPC" panose="02020603050405020304" pitchFamily="18" charset="-34"/>
            </a:endParaRPr>
          </a:p>
          <a:p>
            <a:endParaRPr lang="th-TH" altLang="th-TH" sz="2800">
              <a:ea typeface="DilleniaUPC" panose="02020603050405020304" pitchFamily="18" charset="-34"/>
            </a:endParaRPr>
          </a:p>
        </p:txBody>
      </p:sp>
      <p:sp>
        <p:nvSpPr>
          <p:cNvPr id="66564" name="Slide Number Placeholder 3">
            <a:extLst>
              <a:ext uri="{FF2B5EF4-FFF2-40B4-BE49-F238E27FC236}">
                <a16:creationId xmlns:a16="http://schemas.microsoft.com/office/drawing/2014/main" id="{7749EF92-8BBB-CB12-276F-132F0FB501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5AC02DAD-8C55-4396-8F0A-83E3FE5147B1}" type="slidenum">
              <a:rPr lang="en-US" altLang="th-TH" sz="1200" smtClean="0">
                <a:latin typeface="Century Gothic" panose="020B0502020202020204" pitchFamily="34" charset="0"/>
              </a:rPr>
              <a:pPr/>
              <a:t>26</a:t>
            </a:fld>
            <a:endParaRPr lang="en-US" altLang="th-TH" sz="1200">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AEC3-7B41-3DC6-A770-2B517389698A}"/>
              </a:ext>
            </a:extLst>
          </p:cNvPr>
          <p:cNvSpPr>
            <a:spLocks noGrp="1"/>
          </p:cNvSpPr>
          <p:nvPr>
            <p:ph type="title"/>
          </p:nvPr>
        </p:nvSpPr>
        <p:spPr/>
        <p:txBody>
          <a:bodyPr/>
          <a:lstStyle/>
          <a:p>
            <a:pPr>
              <a:defRPr/>
            </a:pPr>
            <a:r>
              <a:rPr lang="en-US" dirty="0"/>
              <a:t>Barriers to Listening</a:t>
            </a:r>
            <a:endParaRPr lang="th-TH" dirty="0"/>
          </a:p>
        </p:txBody>
      </p:sp>
      <p:sp>
        <p:nvSpPr>
          <p:cNvPr id="67587" name="Content Placeholder 2">
            <a:extLst>
              <a:ext uri="{FF2B5EF4-FFF2-40B4-BE49-F238E27FC236}">
                <a16:creationId xmlns:a16="http://schemas.microsoft.com/office/drawing/2014/main" id="{002A3656-BE04-E034-A681-9F1990F3D957}"/>
              </a:ext>
            </a:extLst>
          </p:cNvPr>
          <p:cNvSpPr>
            <a:spLocks noGrp="1"/>
          </p:cNvSpPr>
          <p:nvPr>
            <p:ph idx="1"/>
          </p:nvPr>
        </p:nvSpPr>
        <p:spPr>
          <a:xfrm>
            <a:off x="457200" y="1882775"/>
            <a:ext cx="8229600" cy="4572000"/>
          </a:xfrm>
        </p:spPr>
        <p:txBody>
          <a:bodyPr/>
          <a:lstStyle/>
          <a:p>
            <a:r>
              <a:rPr lang="en-US" altLang="th-TH">
                <a:ea typeface="DilleniaUPC" panose="02020603050405020304" pitchFamily="18" charset="-34"/>
              </a:rPr>
              <a:t>Physical barriers: noise; physical discomfort; physical distraction; distance</a:t>
            </a:r>
          </a:p>
          <a:p>
            <a:r>
              <a:rPr lang="en-US" altLang="th-TH">
                <a:ea typeface="DilleniaUPC" panose="02020603050405020304" pitchFamily="18" charset="-34"/>
              </a:rPr>
              <a:t>Psychological barriers: emotional disturbance; anxiety; over arousal or emotions</a:t>
            </a:r>
          </a:p>
          <a:p>
            <a:r>
              <a:rPr lang="en-US" altLang="th-TH">
                <a:ea typeface="DilleniaUPC" panose="02020603050405020304" pitchFamily="18" charset="-34"/>
              </a:rPr>
              <a:t>Linguistic barriers: improper message decoding; ambiguous language, jargons</a:t>
            </a:r>
          </a:p>
          <a:p>
            <a:r>
              <a:rPr lang="en-US" altLang="th-TH">
                <a:ea typeface="DilleniaUPC" panose="02020603050405020304" pitchFamily="18" charset="-34"/>
              </a:rPr>
              <a:t>Cultural barriers: different value system; different social norms</a:t>
            </a:r>
            <a:endParaRPr lang="th-TH" altLang="th-TH">
              <a:ea typeface="DilleniaUPC" panose="02020603050405020304" pitchFamily="18" charset="-34"/>
            </a:endParaRPr>
          </a:p>
        </p:txBody>
      </p:sp>
      <p:sp>
        <p:nvSpPr>
          <p:cNvPr id="67588" name="Slide Number Placeholder 3">
            <a:extLst>
              <a:ext uri="{FF2B5EF4-FFF2-40B4-BE49-F238E27FC236}">
                <a16:creationId xmlns:a16="http://schemas.microsoft.com/office/drawing/2014/main" id="{EF5528DC-87E4-43E1-DE5E-5512977517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BEFC16AC-4D15-4103-B1D2-3564E744D882}" type="slidenum">
              <a:rPr lang="en-US" altLang="th-TH" sz="1200" smtClean="0">
                <a:latin typeface="Century Gothic" panose="020B0502020202020204" pitchFamily="34" charset="0"/>
              </a:rPr>
              <a:pPr/>
              <a:t>27</a:t>
            </a:fld>
            <a:endParaRPr lang="en-US" altLang="th-TH" sz="1200">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D8C-CFA6-FF0F-09E7-9EC8FECA0FE5}"/>
              </a:ext>
            </a:extLst>
          </p:cNvPr>
          <p:cNvSpPr>
            <a:spLocks noGrp="1"/>
          </p:cNvSpPr>
          <p:nvPr>
            <p:ph type="title"/>
          </p:nvPr>
        </p:nvSpPr>
        <p:spPr/>
        <p:txBody>
          <a:bodyPr/>
          <a:lstStyle/>
          <a:p>
            <a:pPr>
              <a:defRPr/>
            </a:pPr>
            <a:r>
              <a:rPr lang="en-US" dirty="0"/>
              <a:t>Effective Listening Strategies</a:t>
            </a:r>
            <a:endParaRPr lang="th-TH" dirty="0"/>
          </a:p>
        </p:txBody>
      </p:sp>
      <p:sp>
        <p:nvSpPr>
          <p:cNvPr id="68611" name="Content Placeholder 2">
            <a:extLst>
              <a:ext uri="{FF2B5EF4-FFF2-40B4-BE49-F238E27FC236}">
                <a16:creationId xmlns:a16="http://schemas.microsoft.com/office/drawing/2014/main" id="{EC25B923-427C-8F03-41F0-A4FFEC8D9D64}"/>
              </a:ext>
            </a:extLst>
          </p:cNvPr>
          <p:cNvSpPr>
            <a:spLocks noGrp="1"/>
          </p:cNvSpPr>
          <p:nvPr>
            <p:ph idx="1"/>
          </p:nvPr>
        </p:nvSpPr>
        <p:spPr>
          <a:xfrm>
            <a:off x="457200" y="1882775"/>
            <a:ext cx="8229600" cy="4572000"/>
          </a:xfrm>
        </p:spPr>
        <p:txBody>
          <a:bodyPr/>
          <a:lstStyle/>
          <a:p>
            <a:r>
              <a:rPr lang="en-US" altLang="th-TH" sz="2800">
                <a:ea typeface="DilleniaUPC" panose="02020603050405020304" pitchFamily="18" charset="-34"/>
              </a:rPr>
              <a:t>Effective listening depends on efficient listening. </a:t>
            </a:r>
          </a:p>
          <a:p>
            <a:r>
              <a:rPr lang="en-US" altLang="th-TH" sz="2800">
                <a:ea typeface="DilleniaUPC" panose="02020603050405020304" pitchFamily="18" charset="-34"/>
              </a:rPr>
              <a:t>Ten thumb rule of listening: stop talking; stop thinking; remove distractions; do not let your mind wander; put speaker at ease; do not be prejudiced; be a patient; do not be emotional; empathize with the speaker; take notes</a:t>
            </a:r>
          </a:p>
          <a:p>
            <a:r>
              <a:rPr lang="en-US" altLang="th-TH" sz="2800">
                <a:ea typeface="DilleniaUPC" panose="02020603050405020304" pitchFamily="18" charset="-34"/>
              </a:rPr>
              <a:t>Active listening demands concentration, involvement and responsibility</a:t>
            </a:r>
            <a:endParaRPr lang="th-TH" altLang="th-TH" sz="2800">
              <a:ea typeface="DilleniaUPC" panose="02020603050405020304" pitchFamily="18" charset="-34"/>
            </a:endParaRPr>
          </a:p>
        </p:txBody>
      </p:sp>
      <p:sp>
        <p:nvSpPr>
          <p:cNvPr id="68612" name="Slide Number Placeholder 3">
            <a:extLst>
              <a:ext uri="{FF2B5EF4-FFF2-40B4-BE49-F238E27FC236}">
                <a16:creationId xmlns:a16="http://schemas.microsoft.com/office/drawing/2014/main" id="{7184D785-6BB3-EB5B-255B-523D256B47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BC4ADDCF-466F-42FD-8FA1-AC318857976A}" type="slidenum">
              <a:rPr lang="en-US" altLang="th-TH" sz="1200" smtClean="0">
                <a:latin typeface="Century Gothic" panose="020B0502020202020204" pitchFamily="34" charset="0"/>
              </a:rPr>
              <a:pPr/>
              <a:t>28</a:t>
            </a:fld>
            <a:endParaRPr lang="en-US" altLang="th-TH" sz="1200">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8A06-4DF4-BAEA-10A0-E6F7D4CF1950}"/>
              </a:ext>
            </a:extLst>
          </p:cNvPr>
          <p:cNvSpPr>
            <a:spLocks noGrp="1"/>
          </p:cNvSpPr>
          <p:nvPr>
            <p:ph type="title"/>
          </p:nvPr>
        </p:nvSpPr>
        <p:spPr/>
        <p:txBody>
          <a:bodyPr/>
          <a:lstStyle/>
          <a:p>
            <a:pPr>
              <a:defRPr/>
            </a:pPr>
            <a:r>
              <a:rPr lang="en-US" dirty="0"/>
              <a:t>Some active listening practices</a:t>
            </a:r>
            <a:endParaRPr lang="th-TH" dirty="0"/>
          </a:p>
        </p:txBody>
      </p:sp>
      <p:sp>
        <p:nvSpPr>
          <p:cNvPr id="69635" name="Content Placeholder 2">
            <a:extLst>
              <a:ext uri="{FF2B5EF4-FFF2-40B4-BE49-F238E27FC236}">
                <a16:creationId xmlns:a16="http://schemas.microsoft.com/office/drawing/2014/main" id="{4EBB40B3-D892-AC9B-DE95-1CBF5472E5C0}"/>
              </a:ext>
            </a:extLst>
          </p:cNvPr>
          <p:cNvSpPr>
            <a:spLocks noGrp="1"/>
          </p:cNvSpPr>
          <p:nvPr>
            <p:ph idx="1"/>
          </p:nvPr>
        </p:nvSpPr>
        <p:spPr>
          <a:xfrm>
            <a:off x="457200" y="1882775"/>
            <a:ext cx="8229600" cy="4572000"/>
          </a:xfrm>
        </p:spPr>
        <p:txBody>
          <a:bodyPr/>
          <a:lstStyle/>
          <a:p>
            <a:r>
              <a:rPr lang="en-US" altLang="th-TH" sz="2800">
                <a:ea typeface="DilleniaUPC" panose="02020603050405020304" pitchFamily="18" charset="-34"/>
              </a:rPr>
              <a:t>Attentive listening</a:t>
            </a:r>
          </a:p>
          <a:p>
            <a:r>
              <a:rPr lang="en-US" altLang="th-TH" sz="2800">
                <a:ea typeface="DilleniaUPC" panose="02020603050405020304" pitchFamily="18" charset="-34"/>
              </a:rPr>
              <a:t>Using non- verbal skills as feedback</a:t>
            </a:r>
          </a:p>
          <a:p>
            <a:r>
              <a:rPr lang="en-US" altLang="th-TH" sz="2800">
                <a:ea typeface="DilleniaUPC" panose="02020603050405020304" pitchFamily="18" charset="-34"/>
              </a:rPr>
              <a:t>Improving speaker’s contribution by encouraging more output</a:t>
            </a:r>
          </a:p>
          <a:p>
            <a:r>
              <a:rPr lang="en-US" altLang="th-TH" sz="2800">
                <a:ea typeface="DilleniaUPC" panose="02020603050405020304" pitchFamily="18" charset="-34"/>
              </a:rPr>
              <a:t>Asking questions: open ended; closed </a:t>
            </a:r>
          </a:p>
          <a:p>
            <a:r>
              <a:rPr lang="en-US" altLang="th-TH" sz="2800">
                <a:ea typeface="DilleniaUPC" panose="02020603050405020304" pitchFamily="18" charset="-34"/>
              </a:rPr>
              <a:t>Clarifying or paraphrasing key points towards the end</a:t>
            </a:r>
          </a:p>
          <a:p>
            <a:r>
              <a:rPr lang="en-US" altLang="th-TH" sz="2800">
                <a:ea typeface="DilleniaUPC" panose="02020603050405020304" pitchFamily="18" charset="-34"/>
              </a:rPr>
              <a:t>Analyzing: drawing right inference; understand both implicit and explicit message.</a:t>
            </a:r>
          </a:p>
          <a:p>
            <a:endParaRPr lang="th-TH" altLang="th-TH">
              <a:ea typeface="DilleniaUPC" panose="02020603050405020304" pitchFamily="18" charset="-34"/>
            </a:endParaRPr>
          </a:p>
        </p:txBody>
      </p:sp>
      <p:sp>
        <p:nvSpPr>
          <p:cNvPr id="69636" name="Slide Number Placeholder 3">
            <a:extLst>
              <a:ext uri="{FF2B5EF4-FFF2-40B4-BE49-F238E27FC236}">
                <a16:creationId xmlns:a16="http://schemas.microsoft.com/office/drawing/2014/main" id="{09522B0B-0F63-CE42-2AB1-A3B32BEC5A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B88C4EDA-A277-4F39-9AFA-C37968E9EFD0}" type="slidenum">
              <a:rPr lang="en-US" altLang="th-TH" sz="1200" smtClean="0">
                <a:latin typeface="Century Gothic" panose="020B0502020202020204" pitchFamily="34" charset="0"/>
              </a:rPr>
              <a:pPr/>
              <a:t>29</a:t>
            </a:fld>
            <a:endParaRPr lang="en-US" altLang="th-TH" sz="120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C326-4163-B008-A28E-4CCDB2601258}"/>
              </a:ext>
            </a:extLst>
          </p:cNvPr>
          <p:cNvSpPr>
            <a:spLocks noGrp="1"/>
          </p:cNvSpPr>
          <p:nvPr>
            <p:ph type="title"/>
          </p:nvPr>
        </p:nvSpPr>
        <p:spPr/>
        <p:txBody>
          <a:bodyPr/>
          <a:lstStyle/>
          <a:p>
            <a:pPr>
              <a:defRPr/>
            </a:pPr>
            <a:r>
              <a:rPr lang="en-IN" sz="4000" dirty="0"/>
              <a:t>6 Domains of Non- verbal Communication</a:t>
            </a:r>
            <a:endParaRPr lang="th-TH" sz="4000" dirty="0"/>
          </a:p>
        </p:txBody>
      </p:sp>
      <p:sp>
        <p:nvSpPr>
          <p:cNvPr id="20483" name="Slide Number Placeholder 3">
            <a:extLst>
              <a:ext uri="{FF2B5EF4-FFF2-40B4-BE49-F238E27FC236}">
                <a16:creationId xmlns:a16="http://schemas.microsoft.com/office/drawing/2014/main" id="{B27E6A74-FF6E-FE7F-65DF-53319EEA56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265D8061-975E-4D27-BED7-76ED017E548B}" type="slidenum">
              <a:rPr lang="en-US" altLang="th-TH" sz="1200" smtClean="0">
                <a:latin typeface="Century Gothic" panose="020B0502020202020204" pitchFamily="34" charset="0"/>
              </a:rPr>
              <a:pPr/>
              <a:t>3</a:t>
            </a:fld>
            <a:endParaRPr lang="en-US" altLang="th-TH" sz="1200">
              <a:latin typeface="Century Gothic" panose="020B0502020202020204" pitchFamily="34" charset="0"/>
            </a:endParaRPr>
          </a:p>
        </p:txBody>
      </p:sp>
      <p:graphicFrame>
        <p:nvGraphicFramePr>
          <p:cNvPr id="5" name="Content Placeholder 4">
            <a:extLst>
              <a:ext uri="{FF2B5EF4-FFF2-40B4-BE49-F238E27FC236}">
                <a16:creationId xmlns:a16="http://schemas.microsoft.com/office/drawing/2014/main" id="{DCB3A46A-EAE1-92F9-5A27-B43E8089B833}"/>
              </a:ext>
            </a:extLst>
          </p:cNvPr>
          <p:cNvGraphicFramePr>
            <a:graphicFrameLocks noGrp="1"/>
          </p:cNvGraphicFramePr>
          <p:nvPr>
            <p:ph idx="1"/>
          </p:nvPr>
        </p:nvGraphicFramePr>
        <p:xfrm>
          <a:off x="457200" y="1882775"/>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3342-26F3-DE2C-281B-78A309883472}"/>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1507" name="Content Placeholder 2">
            <a:extLst>
              <a:ext uri="{FF2B5EF4-FFF2-40B4-BE49-F238E27FC236}">
                <a16:creationId xmlns:a16="http://schemas.microsoft.com/office/drawing/2014/main" id="{C914F5DF-F089-3E32-7AD7-BA6AFD1ABF22}"/>
              </a:ext>
            </a:extLst>
          </p:cNvPr>
          <p:cNvSpPr>
            <a:spLocks noGrp="1"/>
          </p:cNvSpPr>
          <p:nvPr>
            <p:ph idx="1"/>
          </p:nvPr>
        </p:nvSpPr>
        <p:spPr>
          <a:xfrm>
            <a:off x="457200" y="1882775"/>
            <a:ext cx="8229600" cy="4572000"/>
          </a:xfrm>
        </p:spPr>
        <p:txBody>
          <a:bodyPr/>
          <a:lstStyle/>
          <a:p>
            <a:r>
              <a:rPr lang="en-US" altLang="th-TH" b="1">
                <a:latin typeface="Georgia" panose="02040502050405020303" pitchFamily="18" charset="0"/>
                <a:ea typeface="DilleniaUPC" panose="02020603050405020304" pitchFamily="18" charset="-34"/>
              </a:rPr>
              <a:t>Kinesics:</a:t>
            </a:r>
            <a:endParaRPr lang="en-US" altLang="th-TH">
              <a:latin typeface="Georgia" panose="02040502050405020303" pitchFamily="18" charset="0"/>
              <a:ea typeface="DilleniaUPC" panose="02020603050405020304" pitchFamily="18" charset="-34"/>
            </a:endParaRPr>
          </a:p>
          <a:p>
            <a:r>
              <a:rPr lang="en-US" altLang="th-TH">
                <a:latin typeface="Georgia" panose="02040502050405020303" pitchFamily="18" charset="0"/>
                <a:ea typeface="DilleniaUPC" panose="02020603050405020304" pitchFamily="18" charset="-34"/>
              </a:rPr>
              <a:t>The word </a:t>
            </a:r>
            <a:r>
              <a:rPr lang="en-US" altLang="th-TH" b="1">
                <a:latin typeface="Georgia" panose="02040502050405020303" pitchFamily="18" charset="0"/>
                <a:ea typeface="DilleniaUPC" panose="02020603050405020304" pitchFamily="18" charset="-34"/>
              </a:rPr>
              <a:t>kinesics</a:t>
            </a:r>
            <a:r>
              <a:rPr lang="en-US" altLang="th-TH">
                <a:latin typeface="Georgia" panose="02040502050405020303" pitchFamily="18" charset="0"/>
                <a:ea typeface="DilleniaUPC" panose="02020603050405020304" pitchFamily="18" charset="-34"/>
              </a:rPr>
              <a:t> comes from the root word </a:t>
            </a:r>
            <a:r>
              <a:rPr lang="en-US" altLang="th-TH" i="1">
                <a:latin typeface="Georgia" panose="02040502050405020303" pitchFamily="18" charset="0"/>
                <a:ea typeface="DilleniaUPC" panose="02020603050405020304" pitchFamily="18" charset="-34"/>
              </a:rPr>
              <a:t>kinesis</a:t>
            </a:r>
            <a:r>
              <a:rPr lang="en-US" altLang="th-TH">
                <a:latin typeface="Georgia" panose="02040502050405020303" pitchFamily="18" charset="0"/>
                <a:ea typeface="DilleniaUPC" panose="02020603050405020304" pitchFamily="18" charset="-34"/>
              </a:rPr>
              <a:t>, which means “movement,” and refers to the study of hand, arm, body, and face movements. Specifically, this section will outline the use of gestures, head movements and posture, eye contact, and facial expressions as nonverbal communication.</a:t>
            </a:r>
          </a:p>
          <a:p>
            <a:endParaRPr lang="th-TH" altLang="th-TH">
              <a:ea typeface="DilleniaUPC" panose="02020603050405020304" pitchFamily="18" charset="-34"/>
            </a:endParaRPr>
          </a:p>
        </p:txBody>
      </p:sp>
      <p:sp>
        <p:nvSpPr>
          <p:cNvPr id="21508" name="Slide Number Placeholder 3">
            <a:extLst>
              <a:ext uri="{FF2B5EF4-FFF2-40B4-BE49-F238E27FC236}">
                <a16:creationId xmlns:a16="http://schemas.microsoft.com/office/drawing/2014/main" id="{6F076D4B-4C2A-D549-4E7A-FD10A43E9F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BB8B0CA3-5089-4578-BEA1-6A7F779C6F40}" type="slidenum">
              <a:rPr lang="en-US" altLang="th-TH" sz="1200" smtClean="0">
                <a:latin typeface="Century Gothic" panose="020B0502020202020204" pitchFamily="34" charset="0"/>
              </a:rPr>
              <a:pPr/>
              <a:t>4</a:t>
            </a:fld>
            <a:endParaRPr lang="en-US" altLang="th-TH" sz="1200">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2301-A289-0D2E-4EAF-A60E69F05B36}"/>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2531" name="Content Placeholder 2">
            <a:extLst>
              <a:ext uri="{FF2B5EF4-FFF2-40B4-BE49-F238E27FC236}">
                <a16:creationId xmlns:a16="http://schemas.microsoft.com/office/drawing/2014/main" id="{77C88980-E567-A1AF-C995-3787ECA182BE}"/>
              </a:ext>
            </a:extLst>
          </p:cNvPr>
          <p:cNvSpPr>
            <a:spLocks noGrp="1"/>
          </p:cNvSpPr>
          <p:nvPr>
            <p:ph idx="1"/>
          </p:nvPr>
        </p:nvSpPr>
        <p:spPr>
          <a:xfrm>
            <a:off x="457200" y="1882775"/>
            <a:ext cx="8229600" cy="4572000"/>
          </a:xfrm>
        </p:spPr>
        <p:txBody>
          <a:bodyPr/>
          <a:lstStyle/>
          <a:p>
            <a:r>
              <a:rPr lang="en-US" altLang="th-TH" b="1">
                <a:latin typeface="Georgia" panose="02040502050405020303" pitchFamily="18" charset="0"/>
                <a:ea typeface="DilleniaUPC" panose="02020603050405020304" pitchFamily="18" charset="-34"/>
              </a:rPr>
              <a:t>Chronemics</a:t>
            </a:r>
            <a:r>
              <a:rPr lang="en-US" altLang="th-TH">
                <a:latin typeface="Georgia" panose="02040502050405020303" pitchFamily="18" charset="0"/>
                <a:ea typeface="DilleniaUPC" panose="02020603050405020304" pitchFamily="18" charset="-34"/>
              </a:rPr>
              <a:t> refers to the study of how time affects communication. Time can be classified into several different categories, including biological, personal, physical, and cultural time.</a:t>
            </a:r>
          </a:p>
          <a:p>
            <a:endParaRPr lang="en-US" altLang="th-TH">
              <a:latin typeface="Georgia" panose="02040502050405020303" pitchFamily="18" charset="0"/>
              <a:ea typeface="DilleniaUPC" panose="02020603050405020304" pitchFamily="18" charset="-34"/>
            </a:endParaRPr>
          </a:p>
          <a:p>
            <a:r>
              <a:rPr lang="en-US" altLang="th-TH">
                <a:latin typeface="Georgia" panose="02040502050405020303" pitchFamily="18" charset="0"/>
                <a:ea typeface="DilleniaUPC" panose="02020603050405020304" pitchFamily="18" charset="-34"/>
              </a:rPr>
              <a:t>When? </a:t>
            </a:r>
          </a:p>
          <a:p>
            <a:r>
              <a:rPr lang="en-US" altLang="th-TH">
                <a:latin typeface="Georgia" panose="02040502050405020303" pitchFamily="18" charset="0"/>
                <a:ea typeface="DilleniaUPC" panose="02020603050405020304" pitchFamily="18" charset="-34"/>
              </a:rPr>
              <a:t>How Long?</a:t>
            </a:r>
            <a:endParaRPr lang="th-TH" altLang="th-TH">
              <a:ea typeface="DilleniaUPC" panose="02020603050405020304" pitchFamily="18" charset="-34"/>
            </a:endParaRPr>
          </a:p>
        </p:txBody>
      </p:sp>
      <p:sp>
        <p:nvSpPr>
          <p:cNvPr id="22532" name="Slide Number Placeholder 3">
            <a:extLst>
              <a:ext uri="{FF2B5EF4-FFF2-40B4-BE49-F238E27FC236}">
                <a16:creationId xmlns:a16="http://schemas.microsoft.com/office/drawing/2014/main" id="{C12B6306-2C39-E5A1-4C0F-2E8D8F2DCCF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49DF2174-2FF4-4DD7-98EC-52DB684DBE5E}" type="slidenum">
              <a:rPr lang="en-US" altLang="th-TH" sz="1200" smtClean="0">
                <a:latin typeface="Century Gothic" panose="020B0502020202020204" pitchFamily="34" charset="0"/>
              </a:rPr>
              <a:pPr/>
              <a:t>5</a:t>
            </a:fld>
            <a:endParaRPr lang="en-US" altLang="th-TH" sz="1200">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D4D8-313A-BE97-80E2-56C1BED5546E}"/>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3555" name="Slide Number Placeholder 3">
            <a:extLst>
              <a:ext uri="{FF2B5EF4-FFF2-40B4-BE49-F238E27FC236}">
                <a16:creationId xmlns:a16="http://schemas.microsoft.com/office/drawing/2014/main" id="{2F6D219A-709D-9185-3551-91CC7BC4B9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27ECDC37-6908-47B0-9F41-0152C75AA6D5}" type="slidenum">
              <a:rPr lang="en-US" altLang="th-TH" sz="1200" smtClean="0">
                <a:latin typeface="Century Gothic" panose="020B0502020202020204" pitchFamily="34" charset="0"/>
              </a:rPr>
              <a:pPr/>
              <a:t>6</a:t>
            </a:fld>
            <a:endParaRPr lang="en-US" altLang="th-TH" sz="1200">
              <a:latin typeface="Century Gothic" panose="020B0502020202020204" pitchFamily="34" charset="0"/>
            </a:endParaRPr>
          </a:p>
        </p:txBody>
      </p:sp>
      <p:pic>
        <p:nvPicPr>
          <p:cNvPr id="23556" name="Picture 2" descr="170120107066 chronemics.ppt">
            <a:extLst>
              <a:ext uri="{FF2B5EF4-FFF2-40B4-BE49-F238E27FC236}">
                <a16:creationId xmlns:a16="http://schemas.microsoft.com/office/drawing/2014/main" id="{DD4D9217-AF9C-71D0-CC0B-9D1C15D35F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3525" y="1887538"/>
            <a:ext cx="6076950" cy="45624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0E0C-C302-87C6-01CD-E0BF8C74BA22}"/>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24579" name="Content Placeholder 2">
            <a:extLst>
              <a:ext uri="{FF2B5EF4-FFF2-40B4-BE49-F238E27FC236}">
                <a16:creationId xmlns:a16="http://schemas.microsoft.com/office/drawing/2014/main" id="{DFD02985-A5A2-26D8-8DD3-4C20321F092D}"/>
              </a:ext>
            </a:extLst>
          </p:cNvPr>
          <p:cNvSpPr>
            <a:spLocks noGrp="1"/>
          </p:cNvSpPr>
          <p:nvPr>
            <p:ph idx="1"/>
          </p:nvPr>
        </p:nvSpPr>
        <p:spPr>
          <a:xfrm>
            <a:off x="457200" y="1882775"/>
            <a:ext cx="8229600" cy="4572000"/>
          </a:xfrm>
        </p:spPr>
        <p:txBody>
          <a:bodyPr/>
          <a:lstStyle/>
          <a:p>
            <a:r>
              <a:rPr lang="en-US" altLang="th-TH" b="1">
                <a:latin typeface="Georgia" panose="02040502050405020303" pitchFamily="18" charset="0"/>
                <a:ea typeface="DilleniaUPC" panose="02020603050405020304" pitchFamily="18" charset="-34"/>
              </a:rPr>
              <a:t>Haptics</a:t>
            </a:r>
            <a:r>
              <a:rPr lang="en-US" altLang="th-TH">
                <a:latin typeface="Georgia" panose="02040502050405020303" pitchFamily="18" charset="0"/>
                <a:ea typeface="DilleniaUPC" panose="02020603050405020304" pitchFamily="18" charset="-34"/>
              </a:rPr>
              <a:t> is the study of touch in nonverbal communication.</a:t>
            </a:r>
          </a:p>
          <a:p>
            <a:endParaRPr lang="th-TH" altLang="th-TH">
              <a:ea typeface="DilleniaUPC" panose="02020603050405020304" pitchFamily="18" charset="-34"/>
            </a:endParaRPr>
          </a:p>
        </p:txBody>
      </p:sp>
      <p:sp>
        <p:nvSpPr>
          <p:cNvPr id="24580" name="Slide Number Placeholder 3">
            <a:extLst>
              <a:ext uri="{FF2B5EF4-FFF2-40B4-BE49-F238E27FC236}">
                <a16:creationId xmlns:a16="http://schemas.microsoft.com/office/drawing/2014/main" id="{BC53F201-5609-807D-2987-90B1F5EF52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CED1E6E7-6F6B-4F84-BB14-E9123F1E4FBD}" type="slidenum">
              <a:rPr lang="en-US" altLang="th-TH" sz="1200" smtClean="0">
                <a:latin typeface="Century Gothic" panose="020B0502020202020204" pitchFamily="34" charset="0"/>
              </a:rPr>
              <a:pPr/>
              <a:t>7</a:t>
            </a:fld>
            <a:endParaRPr lang="en-US" altLang="th-TH" sz="1200">
              <a:latin typeface="Century Gothic" panose="020B0502020202020204" pitchFamily="34" charset="0"/>
            </a:endParaRPr>
          </a:p>
        </p:txBody>
      </p:sp>
      <p:pic>
        <p:nvPicPr>
          <p:cNvPr id="24581" name="Picture 2" descr="Haptic Technology ppt | Technology, Greek words, Commonplace book">
            <a:extLst>
              <a:ext uri="{FF2B5EF4-FFF2-40B4-BE49-F238E27FC236}">
                <a16:creationId xmlns:a16="http://schemas.microsoft.com/office/drawing/2014/main" id="{9365BCA2-E356-01BD-6B34-DE8B7853A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40038"/>
            <a:ext cx="8153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3BF2-6A7F-6BA3-7CE5-E0B8454CD85B}"/>
              </a:ext>
            </a:extLst>
          </p:cNvPr>
          <p:cNvSpPr>
            <a:spLocks noGrp="1"/>
          </p:cNvSpPr>
          <p:nvPr>
            <p:ph type="title"/>
          </p:nvPr>
        </p:nvSpPr>
        <p:spPr/>
        <p:txBody>
          <a:bodyPr/>
          <a:lstStyle/>
          <a:p>
            <a:pPr>
              <a:defRPr/>
            </a:pPr>
            <a:r>
              <a:rPr lang="en-US" dirty="0"/>
              <a:t>Types of handshake:</a:t>
            </a:r>
            <a:endParaRPr lang="th-TH" dirty="0"/>
          </a:p>
        </p:txBody>
      </p:sp>
      <p:sp>
        <p:nvSpPr>
          <p:cNvPr id="25603" name="Content Placeholder 2">
            <a:extLst>
              <a:ext uri="{FF2B5EF4-FFF2-40B4-BE49-F238E27FC236}">
                <a16:creationId xmlns:a16="http://schemas.microsoft.com/office/drawing/2014/main" id="{26B705A6-E9F1-66A8-9A32-C1D359B7FC6F}"/>
              </a:ext>
            </a:extLst>
          </p:cNvPr>
          <p:cNvSpPr>
            <a:spLocks noGrp="1"/>
          </p:cNvSpPr>
          <p:nvPr>
            <p:ph idx="1"/>
          </p:nvPr>
        </p:nvSpPr>
        <p:spPr>
          <a:xfrm>
            <a:off x="457200" y="1882775"/>
            <a:ext cx="8229600" cy="4572000"/>
          </a:xfrm>
        </p:spPr>
        <p:txBody>
          <a:bodyPr/>
          <a:lstStyle/>
          <a:p>
            <a:pPr algn="just"/>
            <a:r>
              <a:rPr lang="en-US" altLang="th-TH" sz="1800" b="1">
                <a:latin typeface="Georgia" panose="02040502050405020303" pitchFamily="18" charset="0"/>
                <a:ea typeface="DilleniaUPC" panose="02020603050405020304" pitchFamily="18" charset="-34"/>
              </a:rPr>
              <a:t>Power Shake</a:t>
            </a:r>
          </a:p>
          <a:p>
            <a:pPr algn="just"/>
            <a:r>
              <a:rPr lang="en-US" altLang="th-TH" sz="1800">
                <a:latin typeface="Georgia" panose="02040502050405020303" pitchFamily="18" charset="0"/>
                <a:ea typeface="DilleniaUPC" panose="02020603050405020304" pitchFamily="18" charset="-34"/>
              </a:rPr>
              <a:t>To avoid the power shake step in with left foot when you see the power shake coming. This will invade the other person’s space and put them off kilter.</a:t>
            </a:r>
          </a:p>
          <a:p>
            <a:pPr algn="just"/>
            <a:r>
              <a:rPr lang="en-US" altLang="th-TH" sz="1800" b="1">
                <a:latin typeface="Georgia" panose="02040502050405020303" pitchFamily="18" charset="0"/>
                <a:ea typeface="DilleniaUPC" panose="02020603050405020304" pitchFamily="18" charset="-34"/>
              </a:rPr>
              <a:t>Board Room Shake</a:t>
            </a:r>
          </a:p>
          <a:p>
            <a:pPr algn="just"/>
            <a:r>
              <a:rPr lang="en-US" altLang="th-TH" sz="1800">
                <a:latin typeface="Georgia" panose="02040502050405020303" pitchFamily="18" charset="0"/>
                <a:ea typeface="DilleniaUPC" panose="02020603050405020304" pitchFamily="18" charset="-34"/>
              </a:rPr>
              <a:t>This person shakes hands strongly and grips the forearm with the other hand. Usually it is a managing director who wants to show control.</a:t>
            </a:r>
          </a:p>
          <a:p>
            <a:pPr algn="just"/>
            <a:r>
              <a:rPr lang="en-US" altLang="th-TH" sz="1800" b="1">
                <a:latin typeface="Georgia" panose="02040502050405020303" pitchFamily="18" charset="0"/>
                <a:ea typeface="DilleniaUPC" panose="02020603050405020304" pitchFamily="18" charset="-34"/>
              </a:rPr>
              <a:t>Bone Crusher Shake</a:t>
            </a:r>
          </a:p>
          <a:p>
            <a:pPr algn="just"/>
            <a:r>
              <a:rPr lang="en-US" altLang="th-TH" sz="1800">
                <a:latin typeface="Georgia" panose="02040502050405020303" pitchFamily="18" charset="0"/>
                <a:ea typeface="DilleniaUPC" panose="02020603050405020304" pitchFamily="18" charset="-34"/>
              </a:rPr>
              <a:t>While this grip may be okay between two alpha males, in most circumstances it is too hard and holds for too long.</a:t>
            </a:r>
          </a:p>
          <a:p>
            <a:pPr algn="just"/>
            <a:r>
              <a:rPr lang="en-US" altLang="th-TH" sz="1800" b="1">
                <a:latin typeface="Georgia" panose="02040502050405020303" pitchFamily="18" charset="0"/>
                <a:ea typeface="DilleniaUPC" panose="02020603050405020304" pitchFamily="18" charset="-34"/>
              </a:rPr>
              <a:t>Wet Fish Shake</a:t>
            </a:r>
          </a:p>
          <a:p>
            <a:pPr algn="just"/>
            <a:r>
              <a:rPr lang="en-US" altLang="th-TH" sz="1800">
                <a:latin typeface="Georgia" panose="02040502050405020303" pitchFamily="18" charset="0"/>
                <a:ea typeface="DilleniaUPC" panose="02020603050405020304" pitchFamily="18" charset="-34"/>
              </a:rPr>
              <a:t>This is known as the limp lettuce handshake. If you’re on the receiving end, take control by adjusting this handshake and giving two firm shakes.</a:t>
            </a:r>
          </a:p>
          <a:p>
            <a:endParaRPr lang="th-TH" altLang="th-TH">
              <a:ea typeface="DilleniaUPC" panose="02020603050405020304" pitchFamily="18" charset="-34"/>
            </a:endParaRPr>
          </a:p>
        </p:txBody>
      </p:sp>
      <p:sp>
        <p:nvSpPr>
          <p:cNvPr id="25604" name="Slide Number Placeholder 3">
            <a:extLst>
              <a:ext uri="{FF2B5EF4-FFF2-40B4-BE49-F238E27FC236}">
                <a16:creationId xmlns:a16="http://schemas.microsoft.com/office/drawing/2014/main" id="{DBC99D3F-CE06-CE29-6964-165C965039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4E931984-8072-4C78-B84A-ADA38AA71DE2}" type="slidenum">
              <a:rPr lang="en-US" altLang="th-TH" sz="1200" smtClean="0">
                <a:latin typeface="Century Gothic" panose="020B0502020202020204" pitchFamily="34" charset="0"/>
              </a:rPr>
              <a:pPr/>
              <a:t>8</a:t>
            </a:fld>
            <a:endParaRPr lang="en-US" altLang="th-TH" sz="1200">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2CBE-0DDF-CA29-1658-4A330F59E256}"/>
              </a:ext>
            </a:extLst>
          </p:cNvPr>
          <p:cNvSpPr>
            <a:spLocks noGrp="1"/>
          </p:cNvSpPr>
          <p:nvPr>
            <p:ph type="title"/>
          </p:nvPr>
        </p:nvSpPr>
        <p:spPr>
          <a:xfrm>
            <a:off x="457200" y="268288"/>
            <a:ext cx="8229600" cy="1398587"/>
          </a:xfrm>
        </p:spPr>
        <p:txBody>
          <a:bodyPr/>
          <a:lstStyle/>
          <a:p>
            <a:pPr>
              <a:defRPr/>
            </a:pPr>
            <a:r>
              <a:rPr lang="en-US" dirty="0"/>
              <a:t>Contd..</a:t>
            </a:r>
            <a:endParaRPr lang="th-TH" dirty="0"/>
          </a:p>
        </p:txBody>
      </p:sp>
      <p:sp>
        <p:nvSpPr>
          <p:cNvPr id="3" name="Content Placeholder 2">
            <a:extLst>
              <a:ext uri="{FF2B5EF4-FFF2-40B4-BE49-F238E27FC236}">
                <a16:creationId xmlns:a16="http://schemas.microsoft.com/office/drawing/2014/main" id="{B5E292F6-C2E6-E3DC-7C72-827A0CA5FB83}"/>
              </a:ext>
            </a:extLst>
          </p:cNvPr>
          <p:cNvSpPr>
            <a:spLocks noGrp="1"/>
          </p:cNvSpPr>
          <p:nvPr>
            <p:ph idx="1"/>
          </p:nvPr>
        </p:nvSpPr>
        <p:spPr>
          <a:xfrm>
            <a:off x="457200" y="1882775"/>
            <a:ext cx="8229600" cy="4572000"/>
          </a:xfrm>
        </p:spPr>
        <p:txBody>
          <a:bodyPr/>
          <a:lstStyle/>
          <a:p>
            <a:pPr algn="just">
              <a:defRPr/>
            </a:pPr>
            <a:r>
              <a:rPr lang="en-US" sz="2000" b="1" dirty="0">
                <a:latin typeface="Georgia" pitchFamily="18" charset="0"/>
              </a:rPr>
              <a:t>Confident Shake</a:t>
            </a:r>
          </a:p>
          <a:p>
            <a:pPr marL="65087" indent="0" algn="just">
              <a:buFont typeface="Wingdings 2" panose="05020102010507070707" pitchFamily="18" charset="2"/>
              <a:buNone/>
              <a:defRPr/>
            </a:pPr>
            <a:r>
              <a:rPr lang="en-US" sz="2000" dirty="0">
                <a:latin typeface="Georgia" pitchFamily="18" charset="0"/>
              </a:rPr>
              <a:t>This is described as a firm hold with two shakes and eye contact.</a:t>
            </a:r>
          </a:p>
          <a:p>
            <a:pPr algn="just">
              <a:defRPr/>
            </a:pPr>
            <a:r>
              <a:rPr lang="en-US" sz="2000" b="1" dirty="0">
                <a:latin typeface="Georgia" pitchFamily="18" charset="0"/>
              </a:rPr>
              <a:t>Empathetic Shake</a:t>
            </a:r>
          </a:p>
          <a:p>
            <a:pPr marL="65087" indent="0" algn="just">
              <a:buFont typeface="Wingdings 2" panose="05020102010507070707" pitchFamily="18" charset="2"/>
              <a:buNone/>
              <a:defRPr/>
            </a:pPr>
            <a:r>
              <a:rPr lang="en-US" sz="2000" dirty="0">
                <a:latin typeface="Georgia" pitchFamily="18" charset="0"/>
              </a:rPr>
              <a:t>This type of handshake involves a brush of the forearm with the left hand for no longer than three to four seconds. Those who use this type of handshake will have an 80 per cent chance of getting on well with the other person. Be warned though – touching for longer than five seconds invades the other person’s personal space.</a:t>
            </a:r>
          </a:p>
          <a:p>
            <a:pPr algn="just">
              <a:defRPr/>
            </a:pPr>
            <a:r>
              <a:rPr lang="en-US" sz="2000" b="1" dirty="0" err="1">
                <a:latin typeface="Georgia" pitchFamily="18" charset="0"/>
              </a:rPr>
              <a:t>Patronising</a:t>
            </a:r>
            <a:r>
              <a:rPr lang="en-US" sz="2000" b="1" dirty="0">
                <a:latin typeface="Georgia" pitchFamily="18" charset="0"/>
              </a:rPr>
              <a:t> Shake</a:t>
            </a:r>
          </a:p>
          <a:p>
            <a:pPr marL="65087" indent="0" algn="just">
              <a:buFont typeface="Wingdings 2" panose="05020102010507070707" pitchFamily="18" charset="2"/>
              <a:buNone/>
              <a:defRPr/>
            </a:pPr>
            <a:r>
              <a:rPr lang="en-US" sz="2000" dirty="0">
                <a:latin typeface="Georgia" pitchFamily="18" charset="0"/>
              </a:rPr>
              <a:t>Do not grab hold of the other person’s wrist when shaking hands.</a:t>
            </a:r>
          </a:p>
          <a:p>
            <a:pPr>
              <a:defRPr/>
            </a:pPr>
            <a:endParaRPr lang="th-TH" dirty="0"/>
          </a:p>
        </p:txBody>
      </p:sp>
      <p:sp>
        <p:nvSpPr>
          <p:cNvPr id="26628" name="Slide Number Placeholder 3">
            <a:extLst>
              <a:ext uri="{FF2B5EF4-FFF2-40B4-BE49-F238E27FC236}">
                <a16:creationId xmlns:a16="http://schemas.microsoft.com/office/drawing/2014/main" id="{1B4107E5-1780-AEE7-976F-D1F6CA8217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defRPr sz="2800">
                <a:solidFill>
                  <a:schemeClr val="tx1"/>
                </a:solidFill>
                <a:latin typeface="Arial" panose="020B0604020202020204" pitchFamily="34" charset="0"/>
                <a:cs typeface="Arial" panose="020B0604020202020204" pitchFamily="34" charset="0"/>
              </a:defRPr>
            </a:lvl2pPr>
            <a:lvl3pPr marL="1143000" indent="-228600">
              <a:defRPr sz="2800">
                <a:solidFill>
                  <a:schemeClr val="tx1"/>
                </a:solidFill>
                <a:latin typeface="Arial" panose="020B0604020202020204" pitchFamily="34" charset="0"/>
                <a:cs typeface="Arial" panose="020B0604020202020204" pitchFamily="34" charset="0"/>
              </a:defRPr>
            </a:lvl3pPr>
            <a:lvl4pPr marL="1600200" indent="-228600">
              <a:defRPr sz="2800">
                <a:solidFill>
                  <a:schemeClr val="tx1"/>
                </a:solidFill>
                <a:latin typeface="Arial" panose="020B0604020202020204" pitchFamily="34" charset="0"/>
                <a:cs typeface="Arial" panose="020B0604020202020204" pitchFamily="34" charset="0"/>
              </a:defRPr>
            </a:lvl4pPr>
            <a:lvl5pPr marL="2057400" indent="-22860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fld id="{C7AA1A8C-D986-478E-997F-014823D3148D}" type="slidenum">
              <a:rPr lang="en-US" altLang="th-TH" sz="1200" smtClean="0">
                <a:latin typeface="Century Gothic" panose="020B0502020202020204" pitchFamily="34" charset="0"/>
              </a:rPr>
              <a:pPr/>
              <a:t>9</a:t>
            </a:fld>
            <a:endParaRPr lang="en-US" altLang="th-TH" sz="1200">
              <a:latin typeface="Century Gothic" panose="020B0502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1775</TotalTime>
  <Words>1458</Words>
  <Application>Microsoft Office PowerPoint</Application>
  <PresentationFormat>On-screen Show (4:3)</PresentationFormat>
  <Paragraphs>155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Californian FB</vt:lpstr>
      <vt:lpstr>Century Gothic</vt:lpstr>
      <vt:lpstr>DilleniaUPC</vt:lpstr>
      <vt:lpstr>Georgia</vt:lpstr>
      <vt:lpstr>Verdana</vt:lpstr>
      <vt:lpstr>Wingdings 2</vt:lpstr>
      <vt:lpstr>Verve</vt:lpstr>
      <vt:lpstr>EHS 5104</vt:lpstr>
      <vt:lpstr>Process of Communication</vt:lpstr>
      <vt:lpstr>6 Domains of Non- verbal Communication</vt:lpstr>
      <vt:lpstr>Contd..</vt:lpstr>
      <vt:lpstr>Contd..</vt:lpstr>
      <vt:lpstr>Contd..</vt:lpstr>
      <vt:lpstr>Contd..</vt:lpstr>
      <vt:lpstr>Types of handshake:</vt:lpstr>
      <vt:lpstr>Contd..</vt:lpstr>
      <vt:lpstr>Identify?</vt:lpstr>
      <vt:lpstr>Identify?</vt:lpstr>
      <vt:lpstr>Identify?</vt:lpstr>
      <vt:lpstr>Contd..</vt:lpstr>
      <vt:lpstr>Contd..</vt:lpstr>
      <vt:lpstr>Contd..</vt:lpstr>
      <vt:lpstr>Contd..</vt:lpstr>
      <vt:lpstr>Contd..</vt:lpstr>
      <vt:lpstr>Points to note!!</vt:lpstr>
      <vt:lpstr>Contd..</vt:lpstr>
      <vt:lpstr>Power to Listen</vt:lpstr>
      <vt:lpstr>Contd..</vt:lpstr>
      <vt:lpstr>Language Skills: Listening</vt:lpstr>
      <vt:lpstr>Hearing and Listening</vt:lpstr>
      <vt:lpstr>Types of listening:</vt:lpstr>
      <vt:lpstr>Contd..</vt:lpstr>
      <vt:lpstr>Listening with a purpose:</vt:lpstr>
      <vt:lpstr>Barriers to Listening</vt:lpstr>
      <vt:lpstr>Effective Listening Strategies</vt:lpstr>
      <vt:lpstr>Some active listening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dc:title>
  <dc:creator>dell</dc:creator>
  <cp:lastModifiedBy>Ashish Kumar</cp:lastModifiedBy>
  <cp:revision>341</cp:revision>
  <dcterms:created xsi:type="dcterms:W3CDTF">2014-01-05T16:34:58Z</dcterms:created>
  <dcterms:modified xsi:type="dcterms:W3CDTF">2025-09-04T12:54:39Z</dcterms:modified>
</cp:coreProperties>
</file>