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notesMasterIdLst>
    <p:notesMasterId r:id="rId22"/>
  </p:notesMasterIdLst>
  <p:sldIdLst>
    <p:sldId id="256" r:id="rId2"/>
    <p:sldId id="258" r:id="rId3"/>
    <p:sldId id="257" r:id="rId4"/>
    <p:sldId id="375" r:id="rId5"/>
    <p:sldId id="383" r:id="rId6"/>
    <p:sldId id="384" r:id="rId7"/>
    <p:sldId id="385" r:id="rId8"/>
    <p:sldId id="386" r:id="rId9"/>
    <p:sldId id="387" r:id="rId10"/>
    <p:sldId id="376" r:id="rId11"/>
    <p:sldId id="377" r:id="rId12"/>
    <p:sldId id="378" r:id="rId13"/>
    <p:sldId id="379" r:id="rId14"/>
    <p:sldId id="290" r:id="rId15"/>
    <p:sldId id="291" r:id="rId16"/>
    <p:sldId id="292" r:id="rId17"/>
    <p:sldId id="269" r:id="rId18"/>
    <p:sldId id="380" r:id="rId19"/>
    <p:sldId id="381" r:id="rId20"/>
    <p:sldId id="382" r:id="rId21"/>
  </p:sldIdLst>
  <p:sldSz cx="9144000" cy="6858000" type="screen4x3"/>
  <p:notesSz cx="6858000" cy="9144000"/>
  <p:defaultTextStyle>
    <a:defPPr>
      <a:defRPr lang="en-US"/>
    </a:defPPr>
    <a:lvl1pPr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EE9156-C691-F9FC-9318-7DE27F306D71}" v="532" dt="2024-08-14T21:49:07.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BD4AFA-23AE-5FCD-BB6E-7BFB82B7418B}"/>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cs typeface="Arial" charset="0"/>
              </a:defRPr>
            </a:lvl1pPr>
          </a:lstStyle>
          <a:p>
            <a:pPr>
              <a:defRPr/>
            </a:pPr>
            <a:endParaRPr lang="en-IN"/>
          </a:p>
        </p:txBody>
      </p:sp>
      <p:sp>
        <p:nvSpPr>
          <p:cNvPr id="3" name="Date Placeholder 2">
            <a:extLst>
              <a:ext uri="{FF2B5EF4-FFF2-40B4-BE49-F238E27FC236}">
                <a16:creationId xmlns:a16="http://schemas.microsoft.com/office/drawing/2014/main" id="{B1EFDDD6-290D-1417-3D8A-B4A665F85EC1}"/>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cs typeface="Arial" charset="0"/>
              </a:defRPr>
            </a:lvl1pPr>
          </a:lstStyle>
          <a:p>
            <a:pPr>
              <a:defRPr/>
            </a:pPr>
            <a:fld id="{948C4C2F-644F-4A4E-82D8-B36C6AA440A3}" type="datetimeFigureOut">
              <a:rPr lang="en-IN"/>
              <a:pPr>
                <a:defRPr/>
              </a:pPr>
              <a:t>23-01-2025</a:t>
            </a:fld>
            <a:endParaRPr lang="en-IN"/>
          </a:p>
        </p:txBody>
      </p:sp>
      <p:sp>
        <p:nvSpPr>
          <p:cNvPr id="4" name="Slide Image Placeholder 3">
            <a:extLst>
              <a:ext uri="{FF2B5EF4-FFF2-40B4-BE49-F238E27FC236}">
                <a16:creationId xmlns:a16="http://schemas.microsoft.com/office/drawing/2014/main" id="{093668EA-6D0E-B422-D8D9-8AE92B22707E}"/>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IN" noProof="0"/>
          </a:p>
        </p:txBody>
      </p:sp>
      <p:sp>
        <p:nvSpPr>
          <p:cNvPr id="5" name="Notes Placeholder 4">
            <a:extLst>
              <a:ext uri="{FF2B5EF4-FFF2-40B4-BE49-F238E27FC236}">
                <a16:creationId xmlns:a16="http://schemas.microsoft.com/office/drawing/2014/main" id="{902F3BA8-F7DC-18CE-7CFC-81E8A610F001}"/>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IN" noProof="0"/>
          </a:p>
        </p:txBody>
      </p:sp>
      <p:sp>
        <p:nvSpPr>
          <p:cNvPr id="6" name="Footer Placeholder 5">
            <a:extLst>
              <a:ext uri="{FF2B5EF4-FFF2-40B4-BE49-F238E27FC236}">
                <a16:creationId xmlns:a16="http://schemas.microsoft.com/office/drawing/2014/main" id="{EAD77869-71BB-AC7F-9B76-91EE73C7C34E}"/>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cs typeface="Arial" charset="0"/>
              </a:defRPr>
            </a:lvl1pPr>
          </a:lstStyle>
          <a:p>
            <a:pPr>
              <a:defRPr/>
            </a:pPr>
            <a:endParaRPr lang="en-IN"/>
          </a:p>
        </p:txBody>
      </p:sp>
      <p:sp>
        <p:nvSpPr>
          <p:cNvPr id="7" name="Slide Number Placeholder 6">
            <a:extLst>
              <a:ext uri="{FF2B5EF4-FFF2-40B4-BE49-F238E27FC236}">
                <a16:creationId xmlns:a16="http://schemas.microsoft.com/office/drawing/2014/main" id="{8CF52CA2-066D-6952-3E08-56554AF37724}"/>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F2312E9F-B837-450B-ADE2-812365C192C9}" type="slidenum">
              <a:rPr lang="en-IN" altLang="th-TH"/>
              <a:pPr>
                <a:defRPr/>
              </a:pPr>
              <a:t>‹#›</a:t>
            </a:fld>
            <a:endParaRPr lang="en-IN" altLang="th-TH"/>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Isosceles Triangle 1">
            <a:extLst>
              <a:ext uri="{FF2B5EF4-FFF2-40B4-BE49-F238E27FC236}">
                <a16:creationId xmlns:a16="http://schemas.microsoft.com/office/drawing/2014/main" id="{C2EAB907-1D81-F1F1-D17C-469F356D17EB}"/>
              </a:ext>
            </a:extLst>
          </p:cNvPr>
          <p:cNvSpPr/>
          <p:nvPr/>
        </p:nvSpPr>
        <p:spPr>
          <a:xfrm rot="16200000">
            <a:off x="7553325" y="5254626"/>
            <a:ext cx="1893887"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8" name="Title 7"/>
          <p:cNvSpPr>
            <a:spLocks noGrp="1"/>
          </p:cNvSpPr>
          <p:nvPr>
            <p:ph type="ctrTitle"/>
          </p:nvPr>
        </p:nvSpPr>
        <p:spPr>
          <a:xfrm>
            <a:off x="540544" y="776288"/>
            <a:ext cx="8062912" cy="1470025"/>
          </a:xfrm>
        </p:spPr>
        <p:txBody>
          <a:bodyPr anchor="b"/>
          <a:lstStyle>
            <a:lvl1pPr algn="r">
              <a:defRPr sz="4400"/>
            </a:lvl1pPr>
          </a:lstStyle>
          <a:p>
            <a:r>
              <a:rPr lang="en-US"/>
              <a:t>Click to edit Master title style</a:t>
            </a:r>
          </a:p>
        </p:txBody>
      </p:sp>
      <p:sp>
        <p:nvSpPr>
          <p:cNvPr id="9" name="Subtitle 8"/>
          <p:cNvSpPr>
            <a:spLocks noGrp="1"/>
          </p:cNvSpPr>
          <p:nvPr>
            <p:ph type="subTitle" idx="1"/>
          </p:nvPr>
        </p:nvSpPr>
        <p:spPr>
          <a:xfrm>
            <a:off x="540544" y="2250280"/>
            <a:ext cx="8062912" cy="1752600"/>
          </a:xfrm>
        </p:spPr>
        <p:txBody>
          <a:bodyPr/>
          <a:lstStyle>
            <a:lvl1pPr marL="0" marR="36576" indent="0" algn="r">
              <a:spcBef>
                <a:spcPts val="0"/>
              </a:spcBef>
              <a:buNone/>
              <a:defRPr>
                <a:ln>
                  <a:solidFill>
                    <a:schemeClr val="bg2"/>
                  </a:solidFill>
                </a:ln>
                <a:solidFill>
                  <a:schemeClr val="tx1">
                    <a:tint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p>
        </p:txBody>
      </p:sp>
      <p:sp>
        <p:nvSpPr>
          <p:cNvPr id="3" name="Date Placeholder 27">
            <a:extLst>
              <a:ext uri="{FF2B5EF4-FFF2-40B4-BE49-F238E27FC236}">
                <a16:creationId xmlns:a16="http://schemas.microsoft.com/office/drawing/2014/main" id="{5DBE3688-A192-FE3F-3B4C-D6E602A4D3A6}"/>
              </a:ext>
            </a:extLst>
          </p:cNvPr>
          <p:cNvSpPr>
            <a:spLocks noGrp="1"/>
          </p:cNvSpPr>
          <p:nvPr>
            <p:ph type="dt" sz="half" idx="10"/>
          </p:nvPr>
        </p:nvSpPr>
        <p:spPr>
          <a:xfrm>
            <a:off x="1371600" y="6011863"/>
            <a:ext cx="5791200" cy="365125"/>
          </a:xfrm>
        </p:spPr>
        <p:txBody>
          <a:bodyPr tIns="0" bIns="0" anchor="t"/>
          <a:lstStyle>
            <a:lvl1pPr algn="r">
              <a:defRPr sz="1000"/>
            </a:lvl1pPr>
          </a:lstStyle>
          <a:p>
            <a:pPr>
              <a:defRPr/>
            </a:pPr>
            <a:fld id="{6709B98A-6562-4FA1-9B96-1D63979CFC11}" type="datetime1">
              <a:rPr lang="en-US"/>
              <a:pPr>
                <a:defRPr/>
              </a:pPr>
              <a:t>1/23/2025</a:t>
            </a:fld>
            <a:endParaRPr lang="en-US" dirty="0"/>
          </a:p>
        </p:txBody>
      </p:sp>
      <p:sp>
        <p:nvSpPr>
          <p:cNvPr id="4" name="Footer Placeholder 16">
            <a:extLst>
              <a:ext uri="{FF2B5EF4-FFF2-40B4-BE49-F238E27FC236}">
                <a16:creationId xmlns:a16="http://schemas.microsoft.com/office/drawing/2014/main" id="{BF899869-2E05-5EDE-3F4C-83E0686206F4}"/>
              </a:ext>
            </a:extLst>
          </p:cNvPr>
          <p:cNvSpPr>
            <a:spLocks noGrp="1"/>
          </p:cNvSpPr>
          <p:nvPr>
            <p:ph type="ftr" sz="quarter" idx="11"/>
          </p:nvPr>
        </p:nvSpPr>
        <p:spPr>
          <a:xfrm>
            <a:off x="1371600" y="5649913"/>
            <a:ext cx="5791200" cy="365125"/>
          </a:xfrm>
        </p:spPr>
        <p:txBody>
          <a:bodyPr tIns="0" bIns="0"/>
          <a:lstStyle>
            <a:lvl1pPr algn="r">
              <a:defRPr sz="1100"/>
            </a:lvl1pPr>
          </a:lstStyle>
          <a:p>
            <a:pPr>
              <a:defRPr/>
            </a:pPr>
            <a:endParaRPr lang="en-US"/>
          </a:p>
        </p:txBody>
      </p:sp>
      <p:sp>
        <p:nvSpPr>
          <p:cNvPr id="5" name="Slide Number Placeholder 28">
            <a:extLst>
              <a:ext uri="{FF2B5EF4-FFF2-40B4-BE49-F238E27FC236}">
                <a16:creationId xmlns:a16="http://schemas.microsoft.com/office/drawing/2014/main" id="{BC7E2DE9-E9A8-40FE-F99D-6007BEE6C723}"/>
              </a:ext>
            </a:extLst>
          </p:cNvPr>
          <p:cNvSpPr>
            <a:spLocks noGrp="1"/>
          </p:cNvSpPr>
          <p:nvPr>
            <p:ph type="sldNum" sz="quarter" idx="12"/>
          </p:nvPr>
        </p:nvSpPr>
        <p:spPr>
          <a:xfrm>
            <a:off x="8391525" y="5753100"/>
            <a:ext cx="503238" cy="365125"/>
          </a:xfrm>
        </p:spPr>
        <p:txBody>
          <a:bodyPr anchor="ctr"/>
          <a:lstStyle>
            <a:lvl1pPr>
              <a:defRPr sz="1300">
                <a:solidFill>
                  <a:srgbClr val="FFFFFF"/>
                </a:solidFill>
              </a:defRPr>
            </a:lvl1pPr>
          </a:lstStyle>
          <a:p>
            <a:pPr>
              <a:defRPr/>
            </a:pPr>
            <a:fld id="{57404709-74B0-409D-A79C-203B4BC7144B}" type="slidenum">
              <a:rPr lang="en-US" altLang="th-TH"/>
              <a:pPr>
                <a:defRPr/>
              </a:pPr>
              <a:t>‹#›</a:t>
            </a:fld>
            <a:endParaRPr lang="en-US" altLang="th-TH"/>
          </a:p>
        </p:txBody>
      </p:sp>
    </p:spTree>
    <p:extLst>
      <p:ext uri="{BB962C8B-B14F-4D97-AF65-F5344CB8AC3E}">
        <p14:creationId xmlns:p14="http://schemas.microsoft.com/office/powerpoint/2010/main" val="704520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8B10EA02-3D6F-AA28-FA0C-B8ECD3CB6E42}"/>
              </a:ext>
            </a:extLst>
          </p:cNvPr>
          <p:cNvSpPr>
            <a:spLocks noGrp="1"/>
          </p:cNvSpPr>
          <p:nvPr>
            <p:ph type="dt" sz="half" idx="10"/>
          </p:nvPr>
        </p:nvSpPr>
        <p:spPr/>
        <p:txBody>
          <a:bodyPr/>
          <a:lstStyle>
            <a:lvl1pPr>
              <a:defRPr/>
            </a:lvl1pPr>
          </a:lstStyle>
          <a:p>
            <a:pPr>
              <a:defRPr/>
            </a:pPr>
            <a:fld id="{22151FFC-110B-40B9-91F0-34787B123A9A}" type="datetime1">
              <a:rPr lang="en-US"/>
              <a:pPr>
                <a:defRPr/>
              </a:pPr>
              <a:t>1/23/2025</a:t>
            </a:fld>
            <a:endParaRPr lang="en-US" dirty="0"/>
          </a:p>
        </p:txBody>
      </p:sp>
      <p:sp>
        <p:nvSpPr>
          <p:cNvPr id="5" name="Footer Placeholder 2">
            <a:extLst>
              <a:ext uri="{FF2B5EF4-FFF2-40B4-BE49-F238E27FC236}">
                <a16:creationId xmlns:a16="http://schemas.microsoft.com/office/drawing/2014/main" id="{643F4FCE-7904-8408-8DF3-8551134C641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C7AAD4AD-974F-41D9-D30F-AB7940EE4331}"/>
              </a:ext>
            </a:extLst>
          </p:cNvPr>
          <p:cNvSpPr>
            <a:spLocks noGrp="1"/>
          </p:cNvSpPr>
          <p:nvPr>
            <p:ph type="sldNum" sz="quarter" idx="12"/>
          </p:nvPr>
        </p:nvSpPr>
        <p:spPr/>
        <p:txBody>
          <a:bodyPr/>
          <a:lstStyle>
            <a:lvl1pPr>
              <a:defRPr/>
            </a:lvl1pPr>
          </a:lstStyle>
          <a:p>
            <a:pPr>
              <a:defRPr/>
            </a:pPr>
            <a:fld id="{D9CB7BE3-5166-45B3-B983-CBBAE521194E}" type="slidenum">
              <a:rPr lang="en-US" altLang="th-TH"/>
              <a:pPr>
                <a:defRPr/>
              </a:pPr>
              <a:t>‹#›</a:t>
            </a:fld>
            <a:endParaRPr lang="en-US" altLang="th-TH"/>
          </a:p>
        </p:txBody>
      </p:sp>
    </p:spTree>
    <p:extLst>
      <p:ext uri="{BB962C8B-B14F-4D97-AF65-F5344CB8AC3E}">
        <p14:creationId xmlns:p14="http://schemas.microsoft.com/office/powerpoint/2010/main" val="3878135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381000"/>
            <a:ext cx="19050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381000"/>
            <a:ext cx="62484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13">
            <a:extLst>
              <a:ext uri="{FF2B5EF4-FFF2-40B4-BE49-F238E27FC236}">
                <a16:creationId xmlns:a16="http://schemas.microsoft.com/office/drawing/2014/main" id="{1B653115-15D3-F79C-5638-B51CD6E31B5D}"/>
              </a:ext>
            </a:extLst>
          </p:cNvPr>
          <p:cNvSpPr>
            <a:spLocks noGrp="1"/>
          </p:cNvSpPr>
          <p:nvPr>
            <p:ph type="dt" sz="half" idx="10"/>
          </p:nvPr>
        </p:nvSpPr>
        <p:spPr/>
        <p:txBody>
          <a:bodyPr/>
          <a:lstStyle>
            <a:lvl1pPr>
              <a:defRPr/>
            </a:lvl1pPr>
          </a:lstStyle>
          <a:p>
            <a:pPr>
              <a:defRPr/>
            </a:pPr>
            <a:fld id="{54932C25-D5CB-47CE-BD97-3B936A87D4C3}" type="datetime1">
              <a:rPr lang="en-US"/>
              <a:pPr>
                <a:defRPr/>
              </a:pPr>
              <a:t>1/23/2025</a:t>
            </a:fld>
            <a:endParaRPr lang="en-US" dirty="0"/>
          </a:p>
        </p:txBody>
      </p:sp>
      <p:sp>
        <p:nvSpPr>
          <p:cNvPr id="5" name="Footer Placeholder 2">
            <a:extLst>
              <a:ext uri="{FF2B5EF4-FFF2-40B4-BE49-F238E27FC236}">
                <a16:creationId xmlns:a16="http://schemas.microsoft.com/office/drawing/2014/main" id="{1A185946-89B9-485F-DB00-96D6728175B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22">
            <a:extLst>
              <a:ext uri="{FF2B5EF4-FFF2-40B4-BE49-F238E27FC236}">
                <a16:creationId xmlns:a16="http://schemas.microsoft.com/office/drawing/2014/main" id="{E43D3DC7-8D67-FA42-0B85-718E7A5FB6E8}"/>
              </a:ext>
            </a:extLst>
          </p:cNvPr>
          <p:cNvSpPr>
            <a:spLocks noGrp="1"/>
          </p:cNvSpPr>
          <p:nvPr>
            <p:ph type="sldNum" sz="quarter" idx="12"/>
          </p:nvPr>
        </p:nvSpPr>
        <p:spPr/>
        <p:txBody>
          <a:bodyPr/>
          <a:lstStyle>
            <a:lvl1pPr>
              <a:defRPr/>
            </a:lvl1pPr>
          </a:lstStyle>
          <a:p>
            <a:pPr>
              <a:defRPr/>
            </a:pPr>
            <a:fld id="{39361357-078D-44B0-B676-C264F466A551}" type="slidenum">
              <a:rPr lang="en-US" altLang="th-TH"/>
              <a:pPr>
                <a:defRPr/>
              </a:pPr>
              <a:t>‹#›</a:t>
            </a:fld>
            <a:endParaRPr lang="en-US" altLang="th-TH"/>
          </a:p>
        </p:txBody>
      </p:sp>
    </p:spTree>
    <p:extLst>
      <p:ext uri="{BB962C8B-B14F-4D97-AF65-F5344CB8AC3E}">
        <p14:creationId xmlns:p14="http://schemas.microsoft.com/office/powerpoint/2010/main" val="26744841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67494"/>
            <a:ext cx="8229600" cy="1399032"/>
          </a:xfrm>
        </p:spPr>
        <p:txBody>
          <a:bodyPr/>
          <a:lstStyle/>
          <a:p>
            <a:r>
              <a:rPr lang="en-US"/>
              <a:t>Click to edit Master title style</a:t>
            </a:r>
          </a:p>
        </p:txBody>
      </p:sp>
      <p:sp>
        <p:nvSpPr>
          <p:cNvPr id="3" name="Content Placeholder 2"/>
          <p:cNvSpPr>
            <a:spLocks noGrp="1"/>
          </p:cNvSpPr>
          <p:nvPr>
            <p:ph idx="1"/>
          </p:nvPr>
        </p:nvSpPr>
        <p:spPr>
          <a:xfrm>
            <a:off x="457200" y="1882808"/>
            <a:ext cx="8229600" cy="457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527F3C-E2A3-A86C-0759-B82F3496CF54}"/>
              </a:ext>
            </a:extLst>
          </p:cNvPr>
          <p:cNvSpPr>
            <a:spLocks noGrp="1"/>
          </p:cNvSpPr>
          <p:nvPr>
            <p:ph type="dt" sz="half" idx="10"/>
          </p:nvPr>
        </p:nvSpPr>
        <p:spPr>
          <a:xfrm>
            <a:off x="4791075" y="6480175"/>
            <a:ext cx="2133600" cy="301625"/>
          </a:xfrm>
        </p:spPr>
        <p:txBody>
          <a:bodyPr/>
          <a:lstStyle>
            <a:lvl1pPr>
              <a:defRPr/>
            </a:lvl1pPr>
          </a:lstStyle>
          <a:p>
            <a:pPr>
              <a:defRPr/>
            </a:pPr>
            <a:fld id="{03DE8149-D6A0-4FD8-B15C-94DFBE03F9BC}" type="datetime1">
              <a:rPr lang="en-US"/>
              <a:pPr>
                <a:defRPr/>
              </a:pPr>
              <a:t>1/23/2025</a:t>
            </a:fld>
            <a:endParaRPr lang="en-US" dirty="0"/>
          </a:p>
        </p:txBody>
      </p:sp>
      <p:sp>
        <p:nvSpPr>
          <p:cNvPr id="5" name="Footer Placeholder 4">
            <a:extLst>
              <a:ext uri="{FF2B5EF4-FFF2-40B4-BE49-F238E27FC236}">
                <a16:creationId xmlns:a16="http://schemas.microsoft.com/office/drawing/2014/main" id="{1B37F911-5ADC-419F-2132-B96FD3FD5D7B}"/>
              </a:ext>
            </a:extLst>
          </p:cNvPr>
          <p:cNvSpPr>
            <a:spLocks noGrp="1"/>
          </p:cNvSpPr>
          <p:nvPr>
            <p:ph type="ftr" sz="quarter" idx="11"/>
          </p:nvPr>
        </p:nvSpPr>
        <p:spPr>
          <a:xfrm>
            <a:off x="457200" y="6481763"/>
            <a:ext cx="4259263" cy="300037"/>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FA857C6-6765-3AFC-6FB7-DB683B00E61B}"/>
              </a:ext>
            </a:extLst>
          </p:cNvPr>
          <p:cNvSpPr>
            <a:spLocks noGrp="1"/>
          </p:cNvSpPr>
          <p:nvPr>
            <p:ph type="sldNum" sz="quarter" idx="12"/>
          </p:nvPr>
        </p:nvSpPr>
        <p:spPr/>
        <p:txBody>
          <a:bodyPr/>
          <a:lstStyle>
            <a:lvl1pPr>
              <a:defRPr/>
            </a:lvl1pPr>
          </a:lstStyle>
          <a:p>
            <a:pPr>
              <a:defRPr/>
            </a:pPr>
            <a:fld id="{6E055BB2-4A4F-48D1-B5BA-1D96FABBF37B}" type="slidenum">
              <a:rPr lang="en-US" altLang="th-TH"/>
              <a:pPr>
                <a:defRPr/>
              </a:pPr>
              <a:t>‹#›</a:t>
            </a:fld>
            <a:endParaRPr lang="en-US" altLang="th-TH"/>
          </a:p>
        </p:txBody>
      </p:sp>
    </p:spTree>
    <p:extLst>
      <p:ext uri="{BB962C8B-B14F-4D97-AF65-F5344CB8AC3E}">
        <p14:creationId xmlns:p14="http://schemas.microsoft.com/office/powerpoint/2010/main" val="3651428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gradFill rotWithShape="1">
          <a:gsLst>
            <a:gs pos="0">
              <a:srgbClr val="000000"/>
            </a:gs>
            <a:gs pos="60001">
              <a:srgbClr val="000000"/>
            </a:gs>
            <a:gs pos="100000">
              <a:srgbClr val="6C6C6C"/>
            </a:gs>
          </a:gsLst>
          <a:lin ang="5400000"/>
        </a:gradFill>
        <a:effectLst/>
      </p:bgPr>
    </p:bg>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1340C9E-A741-AD05-B28A-9630BDB97E1B}"/>
              </a:ext>
            </a:extLst>
          </p:cNvPr>
          <p:cNvSpPr/>
          <p:nvPr/>
        </p:nvSpPr>
        <p:spPr>
          <a:xfrm flipV="1">
            <a:off x="6350" y="6350"/>
            <a:ext cx="9131300" cy="6837363"/>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sp>
        <p:nvSpPr>
          <p:cNvPr id="5" name="Isosceles Triangle 4">
            <a:extLst>
              <a:ext uri="{FF2B5EF4-FFF2-40B4-BE49-F238E27FC236}">
                <a16:creationId xmlns:a16="http://schemas.microsoft.com/office/drawing/2014/main" id="{BC9424AC-0645-28D8-B581-916DE3488042}"/>
              </a:ext>
            </a:extLst>
          </p:cNvPr>
          <p:cNvSpPr/>
          <p:nvPr/>
        </p:nvSpPr>
        <p:spPr>
          <a:xfrm rot="5400000" flipV="1">
            <a:off x="7553325" y="309563"/>
            <a:ext cx="1893888" cy="1293812"/>
          </a:xfrm>
          <a:prstGeom prst="triangle">
            <a:avLst>
              <a:gd name="adj" fmla="val 51323"/>
            </a:avLst>
          </a:prstGeom>
          <a:gradFill flip="none" rotWithShape="1">
            <a:gsLst>
              <a:gs pos="0">
                <a:schemeClr val="accent1">
                  <a:shade val="30000"/>
                  <a:satMod val="155000"/>
                  <a:alpha val="100000"/>
                </a:schemeClr>
              </a:gs>
              <a:gs pos="60000">
                <a:schemeClr val="accent1">
                  <a:satMod val="160000"/>
                  <a:alpha val="100000"/>
                </a:schemeClr>
              </a:gs>
              <a:gs pos="100000">
                <a:schemeClr val="accent1">
                  <a:tint val="70000"/>
                  <a:satMod val="200000"/>
                  <a:alpha val="100000"/>
                </a:schemeClr>
              </a:gs>
            </a:gsLst>
            <a:lin ang="155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cxnSp>
        <p:nvCxnSpPr>
          <p:cNvPr id="6" name="Straight Connector 5">
            <a:extLst>
              <a:ext uri="{FF2B5EF4-FFF2-40B4-BE49-F238E27FC236}">
                <a16:creationId xmlns:a16="http://schemas.microsoft.com/office/drawing/2014/main" id="{7DE76312-0314-AAB6-B47E-8A0009539931}"/>
              </a:ext>
            </a:extLst>
          </p:cNvPr>
          <p:cNvCxnSpPr/>
          <p:nvPr/>
        </p:nvCxnSpPr>
        <p:spPr>
          <a:xfrm rot="10800000">
            <a:off x="6469063" y="9525"/>
            <a:ext cx="2673350" cy="1900238"/>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35D4C0E6-BA77-0ED9-C251-AAB8F199B582}"/>
              </a:ext>
            </a:extLst>
          </p:cNvPr>
          <p:cNvCxnSpPr/>
          <p:nvPr/>
        </p:nvCxnSpPr>
        <p:spPr>
          <a:xfrm flipV="1">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381000" y="271464"/>
            <a:ext cx="7239000" cy="1362075"/>
          </a:xfrm>
        </p:spPr>
        <p:txBody>
          <a:bodyPr/>
          <a:lstStyle>
            <a:lvl1pPr marL="0" algn="l">
              <a:buNone/>
              <a:defRPr sz="3600" b="1" cap="none" baseline="0"/>
            </a:lvl1pPr>
          </a:lstStyle>
          <a:p>
            <a:r>
              <a:rPr lang="en-US"/>
              <a:t>Click to edit Master title style</a:t>
            </a:r>
          </a:p>
        </p:txBody>
      </p:sp>
      <p:sp>
        <p:nvSpPr>
          <p:cNvPr id="3" name="Text Placeholder 2"/>
          <p:cNvSpPr>
            <a:spLocks noGrp="1"/>
          </p:cNvSpPr>
          <p:nvPr>
            <p:ph type="body" idx="1"/>
          </p:nvPr>
        </p:nvSpPr>
        <p:spPr>
          <a:xfrm>
            <a:off x="381000" y="1633536"/>
            <a:ext cx="3886200" cy="2286000"/>
          </a:xfrm>
        </p:spPr>
        <p:txBody>
          <a:bodyPr/>
          <a:lstStyle>
            <a:lvl1pPr marL="54864" indent="0" algn="l">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en-US"/>
              <a:t>Click to edit Master text styles</a:t>
            </a:r>
          </a:p>
        </p:txBody>
      </p:sp>
      <p:sp>
        <p:nvSpPr>
          <p:cNvPr id="8" name="Date Placeholder 3">
            <a:extLst>
              <a:ext uri="{FF2B5EF4-FFF2-40B4-BE49-F238E27FC236}">
                <a16:creationId xmlns:a16="http://schemas.microsoft.com/office/drawing/2014/main" id="{AA15901B-AA57-8CE4-829A-5A8E84975DF2}"/>
              </a:ext>
            </a:extLst>
          </p:cNvPr>
          <p:cNvSpPr>
            <a:spLocks noGrp="1"/>
          </p:cNvSpPr>
          <p:nvPr>
            <p:ph type="dt" sz="half" idx="10"/>
          </p:nvPr>
        </p:nvSpPr>
        <p:spPr>
          <a:xfrm>
            <a:off x="6956425" y="6477000"/>
            <a:ext cx="2133600" cy="304800"/>
          </a:xfrm>
        </p:spPr>
        <p:txBody>
          <a:bodyPr/>
          <a:lstStyle>
            <a:lvl1pPr>
              <a:defRPr/>
            </a:lvl1pPr>
          </a:lstStyle>
          <a:p>
            <a:pPr>
              <a:defRPr/>
            </a:pPr>
            <a:fld id="{6B0342B5-0773-45AC-B9D7-60C33162C038}" type="datetime1">
              <a:rPr lang="en-US"/>
              <a:pPr>
                <a:defRPr/>
              </a:pPr>
              <a:t>1/23/2025</a:t>
            </a:fld>
            <a:endParaRPr lang="en-US" dirty="0"/>
          </a:p>
        </p:txBody>
      </p:sp>
      <p:sp>
        <p:nvSpPr>
          <p:cNvPr id="9" name="Footer Placeholder 4">
            <a:extLst>
              <a:ext uri="{FF2B5EF4-FFF2-40B4-BE49-F238E27FC236}">
                <a16:creationId xmlns:a16="http://schemas.microsoft.com/office/drawing/2014/main" id="{D23936FB-0C1B-14A0-E736-5DC44418D4F0}"/>
              </a:ext>
            </a:extLst>
          </p:cNvPr>
          <p:cNvSpPr>
            <a:spLocks noGrp="1"/>
          </p:cNvSpPr>
          <p:nvPr>
            <p:ph type="ftr" sz="quarter" idx="11"/>
          </p:nvPr>
        </p:nvSpPr>
        <p:spPr>
          <a:xfrm>
            <a:off x="2619375" y="6481763"/>
            <a:ext cx="4260850" cy="300037"/>
          </a:xfrm>
        </p:spPr>
        <p:txBody>
          <a:bodyPr/>
          <a:lstStyle>
            <a:lvl1pPr>
              <a:defRPr/>
            </a:lvl1pPr>
          </a:lstStyle>
          <a:p>
            <a:pPr>
              <a:defRPr/>
            </a:pPr>
            <a:endParaRPr lang="en-US"/>
          </a:p>
        </p:txBody>
      </p:sp>
      <p:sp>
        <p:nvSpPr>
          <p:cNvPr id="10" name="Slide Number Placeholder 5">
            <a:extLst>
              <a:ext uri="{FF2B5EF4-FFF2-40B4-BE49-F238E27FC236}">
                <a16:creationId xmlns:a16="http://schemas.microsoft.com/office/drawing/2014/main" id="{7B5DDE37-8539-CEF6-3A1A-5598AC375A26}"/>
              </a:ext>
            </a:extLst>
          </p:cNvPr>
          <p:cNvSpPr>
            <a:spLocks noGrp="1"/>
          </p:cNvSpPr>
          <p:nvPr>
            <p:ph type="sldNum" sz="quarter" idx="12"/>
          </p:nvPr>
        </p:nvSpPr>
        <p:spPr>
          <a:xfrm>
            <a:off x="8450263" y="809625"/>
            <a:ext cx="503237" cy="300038"/>
          </a:xfrm>
        </p:spPr>
        <p:txBody>
          <a:bodyPr/>
          <a:lstStyle>
            <a:lvl1pPr>
              <a:defRPr/>
            </a:lvl1pPr>
          </a:lstStyle>
          <a:p>
            <a:pPr>
              <a:defRPr/>
            </a:pPr>
            <a:fld id="{06B86ED3-E140-437D-9CDB-98504C128B14}" type="slidenum">
              <a:rPr lang="en-US" altLang="th-TH"/>
              <a:pPr>
                <a:defRPr/>
              </a:pPr>
              <a:t>‹#›</a:t>
            </a:fld>
            <a:endParaRPr lang="en-US" altLang="th-TH"/>
          </a:p>
        </p:txBody>
      </p:sp>
    </p:spTree>
    <p:extLst>
      <p:ext uri="{BB962C8B-B14F-4D97-AF65-F5344CB8AC3E}">
        <p14:creationId xmlns:p14="http://schemas.microsoft.com/office/powerpoint/2010/main" val="2753580435"/>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lgn="l">
              <a:defRPr/>
            </a:lvl1pPr>
          </a:lstStyle>
          <a:p>
            <a:r>
              <a:rPr lang="en-US"/>
              <a:t>Click to edit Master title style</a:t>
            </a:r>
          </a:p>
        </p:txBody>
      </p:sp>
      <p:sp>
        <p:nvSpPr>
          <p:cNvPr id="3" name="Content Placeholder 2"/>
          <p:cNvSpPr>
            <a:spLocks noGrp="1"/>
          </p:cNvSpPr>
          <p:nvPr>
            <p:ph sz="half" idx="1"/>
          </p:nvPr>
        </p:nvSpPr>
        <p:spPr>
          <a:xfrm>
            <a:off x="457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722437"/>
            <a:ext cx="4038600" cy="4525963"/>
          </a:xfrm>
        </p:spPr>
        <p:txBody>
          <a:bodyPr/>
          <a:lstStyle>
            <a:lvl1pPr>
              <a:defRPr sz="26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13">
            <a:extLst>
              <a:ext uri="{FF2B5EF4-FFF2-40B4-BE49-F238E27FC236}">
                <a16:creationId xmlns:a16="http://schemas.microsoft.com/office/drawing/2014/main" id="{53C66094-02BA-5684-8653-713531C8A4C3}"/>
              </a:ext>
            </a:extLst>
          </p:cNvPr>
          <p:cNvSpPr>
            <a:spLocks noGrp="1"/>
          </p:cNvSpPr>
          <p:nvPr>
            <p:ph type="dt" sz="half" idx="10"/>
          </p:nvPr>
        </p:nvSpPr>
        <p:spPr/>
        <p:txBody>
          <a:bodyPr/>
          <a:lstStyle>
            <a:lvl1pPr>
              <a:defRPr/>
            </a:lvl1pPr>
          </a:lstStyle>
          <a:p>
            <a:pPr>
              <a:defRPr/>
            </a:pPr>
            <a:fld id="{421B62F1-312C-4636-AA6B-9CAEEA59FDBD}" type="datetime1">
              <a:rPr lang="en-US"/>
              <a:pPr>
                <a:defRPr/>
              </a:pPr>
              <a:t>1/23/2025</a:t>
            </a:fld>
            <a:endParaRPr lang="en-US" dirty="0"/>
          </a:p>
        </p:txBody>
      </p:sp>
      <p:sp>
        <p:nvSpPr>
          <p:cNvPr id="6" name="Footer Placeholder 2">
            <a:extLst>
              <a:ext uri="{FF2B5EF4-FFF2-40B4-BE49-F238E27FC236}">
                <a16:creationId xmlns:a16="http://schemas.microsoft.com/office/drawing/2014/main" id="{6E4977A2-AFB0-4F25-8C71-21602365B8B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22">
            <a:extLst>
              <a:ext uri="{FF2B5EF4-FFF2-40B4-BE49-F238E27FC236}">
                <a16:creationId xmlns:a16="http://schemas.microsoft.com/office/drawing/2014/main" id="{CB8F65C7-C972-7D33-37C1-693AAD8CEC5B}"/>
              </a:ext>
            </a:extLst>
          </p:cNvPr>
          <p:cNvSpPr>
            <a:spLocks noGrp="1"/>
          </p:cNvSpPr>
          <p:nvPr>
            <p:ph type="sldNum" sz="quarter" idx="12"/>
          </p:nvPr>
        </p:nvSpPr>
        <p:spPr/>
        <p:txBody>
          <a:bodyPr/>
          <a:lstStyle>
            <a:lvl1pPr>
              <a:defRPr/>
            </a:lvl1pPr>
          </a:lstStyle>
          <a:p>
            <a:pPr>
              <a:defRPr/>
            </a:pPr>
            <a:fld id="{329535FD-2E98-45C6-A524-3E5B93D7ECC2}" type="slidenum">
              <a:rPr lang="en-US" altLang="th-TH"/>
              <a:pPr>
                <a:defRPr/>
              </a:pPr>
              <a:t>‹#›</a:t>
            </a:fld>
            <a:endParaRPr lang="en-US" altLang="th-TH"/>
          </a:p>
        </p:txBody>
      </p:sp>
    </p:spTree>
    <p:extLst>
      <p:ext uri="{BB962C8B-B14F-4D97-AF65-F5344CB8AC3E}">
        <p14:creationId xmlns:p14="http://schemas.microsoft.com/office/powerpoint/2010/main" val="20051176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8198" y="290732"/>
            <a:ext cx="1066800" cy="6153912"/>
          </a:xfrm>
        </p:spPr>
        <p:txBody>
          <a:bodyPr vert="vert270" anchor="b"/>
          <a:lstStyle>
            <a:lvl1pPr marL="0" algn="ctr">
              <a:defRPr sz="3300" b="1">
                <a:ln w="6350">
                  <a:solidFill>
                    <a:schemeClr val="tx1"/>
                  </a:solidFill>
                </a:ln>
                <a:solidFill>
                  <a:schemeClr val="tx1"/>
                </a:solidFill>
              </a:defRPr>
            </a:lvl1pPr>
          </a:lstStyle>
          <a:p>
            <a:r>
              <a:rPr lang="en-US"/>
              <a:t>Click to edit Master title style</a:t>
            </a:r>
          </a:p>
        </p:txBody>
      </p:sp>
      <p:sp>
        <p:nvSpPr>
          <p:cNvPr id="3" name="Text Placeholder 2"/>
          <p:cNvSpPr>
            <a:spLocks noGrp="1"/>
          </p:cNvSpPr>
          <p:nvPr>
            <p:ph type="body" idx="1"/>
          </p:nvPr>
        </p:nvSpPr>
        <p:spPr>
          <a:xfrm>
            <a:off x="1365006" y="290732"/>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4" name="Text Placeholder 3"/>
          <p:cNvSpPr>
            <a:spLocks noGrp="1"/>
          </p:cNvSpPr>
          <p:nvPr>
            <p:ph type="body" sz="half" idx="3"/>
          </p:nvPr>
        </p:nvSpPr>
        <p:spPr>
          <a:xfrm>
            <a:off x="1365006" y="3427124"/>
            <a:ext cx="581024" cy="3017520"/>
          </a:xfrm>
          <a:solidFill>
            <a:schemeClr val="bg1"/>
          </a:solidFill>
          <a:ln w="12700">
            <a:noFill/>
          </a:ln>
        </p:spPr>
        <p:txBody>
          <a:bodyPr vert="vert270" anchor="ctr"/>
          <a:lstStyle>
            <a:lvl1pPr marL="0" indent="0" algn="ctr">
              <a:buNone/>
              <a:defRPr sz="1600" b="0">
                <a:solidFill>
                  <a:schemeClr val="tx1"/>
                </a:solidFill>
              </a:defRPr>
            </a:lvl1pPr>
            <a:lvl2pPr>
              <a:buNone/>
              <a:defRPr sz="2000" b="1"/>
            </a:lvl2pPr>
            <a:lvl3pPr>
              <a:buNone/>
              <a:defRPr sz="1800" b="1"/>
            </a:lvl3pPr>
            <a:lvl4pPr>
              <a:buNone/>
              <a:defRPr sz="1600" b="1"/>
            </a:lvl4pPr>
            <a:lvl5pPr>
              <a:buNone/>
              <a:defRPr sz="1600" b="1"/>
            </a:lvl5pPr>
          </a:lstStyle>
          <a:p>
            <a:pPr lvl="0"/>
            <a:r>
              <a:rPr lang="en-US"/>
              <a:t>Click to edit Master text styles</a:t>
            </a:r>
          </a:p>
        </p:txBody>
      </p:sp>
      <p:sp>
        <p:nvSpPr>
          <p:cNvPr id="5" name="Content Placeholder 4"/>
          <p:cNvSpPr>
            <a:spLocks noGrp="1"/>
          </p:cNvSpPr>
          <p:nvPr>
            <p:ph sz="quarter" idx="2"/>
          </p:nvPr>
        </p:nvSpPr>
        <p:spPr>
          <a:xfrm>
            <a:off x="2022230" y="290732"/>
            <a:ext cx="6858000" cy="3017520"/>
          </a:xfrm>
        </p:spPr>
        <p:txBody>
          <a:bodyPr/>
          <a:lstStyle>
            <a:lvl1pPr algn="l">
              <a:defRPr sz="2400"/>
            </a:lvl1pPr>
            <a:lvl2pPr algn="l">
              <a:defRPr sz="2000"/>
            </a:lvl2pPr>
            <a:lvl3pPr algn="l">
              <a:defRPr sz="1800"/>
            </a:lvl3pPr>
            <a:lvl4pPr algn="l">
              <a:defRPr sz="1600"/>
            </a:lvl4pPr>
            <a:lvl5pPr algn="l">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2022230" y="3427124"/>
            <a:ext cx="6858000" cy="3017520"/>
          </a:xfrm>
        </p:spPr>
        <p:txBody>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C4C3A8-33C4-4132-28FB-33C2E1BD67DD}"/>
              </a:ext>
            </a:extLst>
          </p:cNvPr>
          <p:cNvSpPr>
            <a:spLocks noGrp="1"/>
          </p:cNvSpPr>
          <p:nvPr>
            <p:ph type="dt" sz="half" idx="10"/>
          </p:nvPr>
        </p:nvSpPr>
        <p:spPr>
          <a:xfrm>
            <a:off x="4791075" y="6481763"/>
            <a:ext cx="2130425" cy="301625"/>
          </a:xfrm>
        </p:spPr>
        <p:txBody>
          <a:bodyPr/>
          <a:lstStyle>
            <a:lvl1pPr>
              <a:defRPr/>
            </a:lvl1pPr>
          </a:lstStyle>
          <a:p>
            <a:pPr>
              <a:defRPr/>
            </a:pPr>
            <a:fld id="{113F7003-9082-4AA5-8F0E-1E5B9A9F89E7}" type="datetime1">
              <a:rPr lang="en-US"/>
              <a:pPr>
                <a:defRPr/>
              </a:pPr>
              <a:t>1/23/2025</a:t>
            </a:fld>
            <a:endParaRPr lang="en-US" dirty="0"/>
          </a:p>
        </p:txBody>
      </p:sp>
      <p:sp>
        <p:nvSpPr>
          <p:cNvPr id="8" name="Footer Placeholder 7">
            <a:extLst>
              <a:ext uri="{FF2B5EF4-FFF2-40B4-BE49-F238E27FC236}">
                <a16:creationId xmlns:a16="http://schemas.microsoft.com/office/drawing/2014/main" id="{7E14E072-31A8-855C-AA44-AE3D2808D59E}"/>
              </a:ext>
            </a:extLst>
          </p:cNvPr>
          <p:cNvSpPr>
            <a:spLocks noGrp="1"/>
          </p:cNvSpPr>
          <p:nvPr>
            <p:ph type="ftr" sz="quarter" idx="11"/>
          </p:nvPr>
        </p:nvSpPr>
        <p:spPr>
          <a:xfrm>
            <a:off x="457200" y="6481763"/>
            <a:ext cx="4260850" cy="301625"/>
          </a:xfrm>
        </p:spPr>
        <p:txBody>
          <a:bodyPr/>
          <a:lstStyle>
            <a:lvl1pPr>
              <a:defRPr/>
            </a:lvl1pPr>
          </a:lstStyle>
          <a:p>
            <a:pPr>
              <a:defRPr/>
            </a:pPr>
            <a:endParaRPr lang="en-US"/>
          </a:p>
        </p:txBody>
      </p:sp>
      <p:sp>
        <p:nvSpPr>
          <p:cNvPr id="9" name="Slide Number Placeholder 8">
            <a:extLst>
              <a:ext uri="{FF2B5EF4-FFF2-40B4-BE49-F238E27FC236}">
                <a16:creationId xmlns:a16="http://schemas.microsoft.com/office/drawing/2014/main" id="{B7AE8881-3FF5-9A83-2623-E12F14AEC649}"/>
              </a:ext>
            </a:extLst>
          </p:cNvPr>
          <p:cNvSpPr>
            <a:spLocks noGrp="1"/>
          </p:cNvSpPr>
          <p:nvPr>
            <p:ph type="sldNum" sz="quarter" idx="12"/>
          </p:nvPr>
        </p:nvSpPr>
        <p:spPr>
          <a:xfrm>
            <a:off x="7589838" y="6483350"/>
            <a:ext cx="503237" cy="301625"/>
          </a:xfrm>
        </p:spPr>
        <p:txBody>
          <a:bodyPr/>
          <a:lstStyle>
            <a:lvl1pPr>
              <a:defRPr/>
            </a:lvl1pPr>
          </a:lstStyle>
          <a:p>
            <a:pPr>
              <a:defRPr/>
            </a:pPr>
            <a:fld id="{C0D10621-7410-4917-9355-7C9DF799F0F0}" type="slidenum">
              <a:rPr lang="en-US" altLang="th-TH"/>
              <a:pPr>
                <a:defRPr/>
              </a:pPr>
              <a:t>‹#›</a:t>
            </a:fld>
            <a:endParaRPr lang="en-US" altLang="th-TH"/>
          </a:p>
        </p:txBody>
      </p:sp>
    </p:spTree>
    <p:extLst>
      <p:ext uri="{BB962C8B-B14F-4D97-AF65-F5344CB8AC3E}">
        <p14:creationId xmlns:p14="http://schemas.microsoft.com/office/powerpoint/2010/main" val="1446993510"/>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a:lvl1pPr>
          </a:lstStyle>
          <a:p>
            <a:r>
              <a:rPr lang="en-US"/>
              <a:t>Click to edit Master title style</a:t>
            </a:r>
          </a:p>
        </p:txBody>
      </p:sp>
      <p:sp>
        <p:nvSpPr>
          <p:cNvPr id="3" name="Date Placeholder 13">
            <a:extLst>
              <a:ext uri="{FF2B5EF4-FFF2-40B4-BE49-F238E27FC236}">
                <a16:creationId xmlns:a16="http://schemas.microsoft.com/office/drawing/2014/main" id="{F982D7EC-5D1C-754B-7A61-C4FD1A17B463}"/>
              </a:ext>
            </a:extLst>
          </p:cNvPr>
          <p:cNvSpPr>
            <a:spLocks noGrp="1"/>
          </p:cNvSpPr>
          <p:nvPr>
            <p:ph type="dt" sz="half" idx="10"/>
          </p:nvPr>
        </p:nvSpPr>
        <p:spPr/>
        <p:txBody>
          <a:bodyPr/>
          <a:lstStyle>
            <a:lvl1pPr>
              <a:defRPr/>
            </a:lvl1pPr>
          </a:lstStyle>
          <a:p>
            <a:pPr>
              <a:defRPr/>
            </a:pPr>
            <a:fld id="{3E7116C3-3B73-45D0-81AE-D8531950C9F2}" type="datetime1">
              <a:rPr lang="en-US"/>
              <a:pPr>
                <a:defRPr/>
              </a:pPr>
              <a:t>1/23/2025</a:t>
            </a:fld>
            <a:endParaRPr lang="en-US" dirty="0"/>
          </a:p>
        </p:txBody>
      </p:sp>
      <p:sp>
        <p:nvSpPr>
          <p:cNvPr id="4" name="Footer Placeholder 2">
            <a:extLst>
              <a:ext uri="{FF2B5EF4-FFF2-40B4-BE49-F238E27FC236}">
                <a16:creationId xmlns:a16="http://schemas.microsoft.com/office/drawing/2014/main" id="{BF9F7639-8277-E58B-0AB4-ADA0310E497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22">
            <a:extLst>
              <a:ext uri="{FF2B5EF4-FFF2-40B4-BE49-F238E27FC236}">
                <a16:creationId xmlns:a16="http://schemas.microsoft.com/office/drawing/2014/main" id="{A697933C-0563-DBC0-6457-D1DE8150A93C}"/>
              </a:ext>
            </a:extLst>
          </p:cNvPr>
          <p:cNvSpPr>
            <a:spLocks noGrp="1"/>
          </p:cNvSpPr>
          <p:nvPr>
            <p:ph type="sldNum" sz="quarter" idx="12"/>
          </p:nvPr>
        </p:nvSpPr>
        <p:spPr/>
        <p:txBody>
          <a:bodyPr/>
          <a:lstStyle>
            <a:lvl1pPr>
              <a:defRPr/>
            </a:lvl1pPr>
          </a:lstStyle>
          <a:p>
            <a:pPr>
              <a:defRPr/>
            </a:pPr>
            <a:fld id="{79D2AA25-D471-47BC-9BEC-3FB20769AE08}" type="slidenum">
              <a:rPr lang="en-US" altLang="th-TH"/>
              <a:pPr>
                <a:defRPr/>
              </a:pPr>
              <a:t>‹#›</a:t>
            </a:fld>
            <a:endParaRPr lang="en-US" altLang="th-TH"/>
          </a:p>
        </p:txBody>
      </p:sp>
    </p:spTree>
    <p:extLst>
      <p:ext uri="{BB962C8B-B14F-4D97-AF65-F5344CB8AC3E}">
        <p14:creationId xmlns:p14="http://schemas.microsoft.com/office/powerpoint/2010/main" val="1786269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3">
            <a:extLst>
              <a:ext uri="{FF2B5EF4-FFF2-40B4-BE49-F238E27FC236}">
                <a16:creationId xmlns:a16="http://schemas.microsoft.com/office/drawing/2014/main" id="{652BFC47-C787-1112-6C9A-C0C394F1DE24}"/>
              </a:ext>
            </a:extLst>
          </p:cNvPr>
          <p:cNvSpPr>
            <a:spLocks noGrp="1"/>
          </p:cNvSpPr>
          <p:nvPr>
            <p:ph type="dt" sz="half" idx="10"/>
          </p:nvPr>
        </p:nvSpPr>
        <p:spPr/>
        <p:txBody>
          <a:bodyPr/>
          <a:lstStyle>
            <a:lvl1pPr>
              <a:defRPr/>
            </a:lvl1pPr>
          </a:lstStyle>
          <a:p>
            <a:pPr>
              <a:defRPr/>
            </a:pPr>
            <a:fld id="{AC3AEFD4-F2FB-495F-AA53-F991809383A5}" type="datetime1">
              <a:rPr lang="en-US"/>
              <a:pPr>
                <a:defRPr/>
              </a:pPr>
              <a:t>1/23/2025</a:t>
            </a:fld>
            <a:endParaRPr lang="en-US" dirty="0"/>
          </a:p>
        </p:txBody>
      </p:sp>
      <p:sp>
        <p:nvSpPr>
          <p:cNvPr id="3" name="Footer Placeholder 2">
            <a:extLst>
              <a:ext uri="{FF2B5EF4-FFF2-40B4-BE49-F238E27FC236}">
                <a16:creationId xmlns:a16="http://schemas.microsoft.com/office/drawing/2014/main" id="{508C8E53-7890-CD49-F9FB-674DA50EFDD7}"/>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22">
            <a:extLst>
              <a:ext uri="{FF2B5EF4-FFF2-40B4-BE49-F238E27FC236}">
                <a16:creationId xmlns:a16="http://schemas.microsoft.com/office/drawing/2014/main" id="{E63A6CDC-1887-6365-EAD8-3C08661DB5A5}"/>
              </a:ext>
            </a:extLst>
          </p:cNvPr>
          <p:cNvSpPr>
            <a:spLocks noGrp="1"/>
          </p:cNvSpPr>
          <p:nvPr>
            <p:ph type="sldNum" sz="quarter" idx="12"/>
          </p:nvPr>
        </p:nvSpPr>
        <p:spPr/>
        <p:txBody>
          <a:bodyPr/>
          <a:lstStyle>
            <a:lvl1pPr>
              <a:defRPr/>
            </a:lvl1pPr>
          </a:lstStyle>
          <a:p>
            <a:pPr>
              <a:defRPr/>
            </a:pPr>
            <a:fld id="{D9C6D677-991D-4E9E-A962-08855A1C43BE}" type="slidenum">
              <a:rPr lang="en-US" altLang="th-TH"/>
              <a:pPr>
                <a:defRPr/>
              </a:pPr>
              <a:t>‹#›</a:t>
            </a:fld>
            <a:endParaRPr lang="en-US" altLang="th-TH"/>
          </a:p>
        </p:txBody>
      </p:sp>
    </p:spTree>
    <p:extLst>
      <p:ext uri="{BB962C8B-B14F-4D97-AF65-F5344CB8AC3E}">
        <p14:creationId xmlns:p14="http://schemas.microsoft.com/office/powerpoint/2010/main" val="35933144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9456" y="367664"/>
            <a:ext cx="914400" cy="5943600"/>
          </a:xfrm>
        </p:spPr>
        <p:txBody>
          <a:bodyPr vert="vert270" anchor="b"/>
          <a:lstStyle>
            <a:lvl1pPr marL="0" marR="18288" algn="r">
              <a:spcBef>
                <a:spcPts val="0"/>
              </a:spcBef>
              <a:buNone/>
              <a:defRPr sz="2900" b="0" cap="all" baseline="0"/>
            </a:lvl1pPr>
          </a:lstStyle>
          <a:p>
            <a:r>
              <a:rPr lang="en-US"/>
              <a:t>Click to edit Master title style</a:t>
            </a:r>
          </a:p>
        </p:txBody>
      </p:sp>
      <p:sp>
        <p:nvSpPr>
          <p:cNvPr id="3" name="Text Placeholder 2"/>
          <p:cNvSpPr>
            <a:spLocks noGrp="1"/>
          </p:cNvSpPr>
          <p:nvPr>
            <p:ph type="body" idx="2"/>
          </p:nvPr>
        </p:nvSpPr>
        <p:spPr>
          <a:xfrm>
            <a:off x="1135856" y="367664"/>
            <a:ext cx="2438400" cy="5943600"/>
          </a:xfrm>
        </p:spPr>
        <p:txBody>
          <a:bodyPr/>
          <a:lstStyle>
            <a:lvl1pPr marL="0" indent="0">
              <a:spcBef>
                <a:spcPts val="0"/>
              </a:spcBef>
              <a:buNone/>
              <a:defRPr sz="1400"/>
            </a:lvl1pPr>
            <a:lvl2pPr>
              <a:buNone/>
              <a:defRPr sz="1200"/>
            </a:lvl2pPr>
            <a:lvl3pPr>
              <a:buNone/>
              <a:defRPr sz="1000"/>
            </a:lvl3pPr>
            <a:lvl4pPr>
              <a:buNone/>
              <a:defRPr sz="900"/>
            </a:lvl4pPr>
            <a:lvl5pPr>
              <a:buNone/>
              <a:defRPr sz="900"/>
            </a:lvl5pPr>
          </a:lstStyle>
          <a:p>
            <a:pPr lvl="0"/>
            <a:r>
              <a:rPr lang="en-US"/>
              <a:t>Click to edit Master text styles</a:t>
            </a:r>
          </a:p>
        </p:txBody>
      </p:sp>
      <p:sp>
        <p:nvSpPr>
          <p:cNvPr id="4" name="Content Placeholder 3"/>
          <p:cNvSpPr>
            <a:spLocks noGrp="1"/>
          </p:cNvSpPr>
          <p:nvPr>
            <p:ph sz="half" idx="1"/>
          </p:nvPr>
        </p:nvSpPr>
        <p:spPr>
          <a:xfrm>
            <a:off x="3651250" y="320040"/>
            <a:ext cx="5276088" cy="5989320"/>
          </a:xfrm>
        </p:spPr>
        <p:txBody>
          <a:bodyPr/>
          <a:lstStyle>
            <a:lvl1pPr>
              <a:spcBef>
                <a:spcPts val="0"/>
              </a:spcBef>
              <a:defRPr sz="3000"/>
            </a:lvl1pPr>
            <a:lvl2pPr>
              <a:defRPr sz="26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AFACC76-FB60-7F5E-B752-912F6B6743EF}"/>
              </a:ext>
            </a:extLst>
          </p:cNvPr>
          <p:cNvSpPr>
            <a:spLocks noGrp="1"/>
          </p:cNvSpPr>
          <p:nvPr>
            <p:ph type="dt" sz="half" idx="10"/>
          </p:nvPr>
        </p:nvSpPr>
        <p:spPr>
          <a:xfrm>
            <a:off x="6278563" y="6556375"/>
            <a:ext cx="2133600" cy="301625"/>
          </a:xfrm>
        </p:spPr>
        <p:txBody>
          <a:bodyPr/>
          <a:lstStyle>
            <a:lvl1pPr>
              <a:defRPr sz="900"/>
            </a:lvl1pPr>
          </a:lstStyle>
          <a:p>
            <a:pPr>
              <a:defRPr/>
            </a:pPr>
            <a:fld id="{DBE565E5-37E8-4DA7-91AB-B59B808F1B79}" type="datetime1">
              <a:rPr lang="en-US"/>
              <a:pPr>
                <a:defRPr/>
              </a:pPr>
              <a:t>1/23/2025</a:t>
            </a:fld>
            <a:endParaRPr lang="en-US" dirty="0"/>
          </a:p>
        </p:txBody>
      </p:sp>
      <p:sp>
        <p:nvSpPr>
          <p:cNvPr id="6" name="Footer Placeholder 5">
            <a:extLst>
              <a:ext uri="{FF2B5EF4-FFF2-40B4-BE49-F238E27FC236}">
                <a16:creationId xmlns:a16="http://schemas.microsoft.com/office/drawing/2014/main" id="{5BFB3371-3C1C-CA41-7D13-324A8F645258}"/>
              </a:ext>
            </a:extLst>
          </p:cNvPr>
          <p:cNvSpPr>
            <a:spLocks noGrp="1"/>
          </p:cNvSpPr>
          <p:nvPr>
            <p:ph type="ftr" sz="quarter" idx="11"/>
          </p:nvPr>
        </p:nvSpPr>
        <p:spPr>
          <a:xfrm>
            <a:off x="1135063" y="6556375"/>
            <a:ext cx="5143500" cy="301625"/>
          </a:xfrm>
        </p:spPr>
        <p:txBody>
          <a:bodyPr/>
          <a:lstStyle>
            <a:lvl1pPr>
              <a:defRPr sz="900"/>
            </a:lvl1pPr>
          </a:lstStyle>
          <a:p>
            <a:pPr>
              <a:defRPr/>
            </a:pPr>
            <a:endParaRPr lang="en-US"/>
          </a:p>
        </p:txBody>
      </p:sp>
      <p:sp>
        <p:nvSpPr>
          <p:cNvPr id="7" name="Slide Number Placeholder 6">
            <a:extLst>
              <a:ext uri="{FF2B5EF4-FFF2-40B4-BE49-F238E27FC236}">
                <a16:creationId xmlns:a16="http://schemas.microsoft.com/office/drawing/2014/main" id="{1D21D46B-A398-BF0F-6A54-DBF0B1000A30}"/>
              </a:ext>
            </a:extLst>
          </p:cNvPr>
          <p:cNvSpPr>
            <a:spLocks noGrp="1"/>
          </p:cNvSpPr>
          <p:nvPr>
            <p:ph type="sldNum" sz="quarter" idx="12"/>
          </p:nvPr>
        </p:nvSpPr>
        <p:spPr>
          <a:xfrm>
            <a:off x="8410575" y="6556375"/>
            <a:ext cx="503238" cy="301625"/>
          </a:xfrm>
        </p:spPr>
        <p:txBody>
          <a:bodyPr/>
          <a:lstStyle>
            <a:lvl1pPr>
              <a:defRPr sz="900"/>
            </a:lvl1pPr>
          </a:lstStyle>
          <a:p>
            <a:pPr>
              <a:defRPr/>
            </a:pPr>
            <a:fld id="{5ADDCD98-5F6C-40FB-B3DF-D00275AF0954}" type="slidenum">
              <a:rPr lang="en-US" altLang="th-TH"/>
              <a:pPr>
                <a:defRPr/>
              </a:pPr>
              <a:t>‹#›</a:t>
            </a:fld>
            <a:endParaRPr lang="en-US" altLang="th-TH"/>
          </a:p>
        </p:txBody>
      </p:sp>
    </p:spTree>
    <p:extLst>
      <p:ext uri="{BB962C8B-B14F-4D97-AF65-F5344CB8AC3E}">
        <p14:creationId xmlns:p14="http://schemas.microsoft.com/office/powerpoint/2010/main" val="235800842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gradFill rotWithShape="1">
          <a:gsLst>
            <a:gs pos="0">
              <a:srgbClr val="000000"/>
            </a:gs>
            <a:gs pos="60001">
              <a:srgbClr val="000000"/>
            </a:gs>
            <a:gs pos="100000">
              <a:srgbClr val="6C6C6C"/>
            </a:gs>
          </a:gsLst>
          <a:lin ang="5400000"/>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19456" y="150896"/>
            <a:ext cx="914400" cy="6400800"/>
          </a:xfrm>
        </p:spPr>
        <p:txBody>
          <a:bodyPr vert="vert270" anchor="b"/>
          <a:lstStyle>
            <a:lvl1pPr marL="0" algn="l">
              <a:buNone/>
              <a:defRPr sz="3000" b="0" cap="all" baseline="0"/>
            </a:lvl1pPr>
          </a:lstStyle>
          <a:p>
            <a:r>
              <a:rPr lang="en-US"/>
              <a:t>Click to edit Master title style</a:t>
            </a:r>
          </a:p>
        </p:txBody>
      </p:sp>
      <p:sp>
        <p:nvSpPr>
          <p:cNvPr id="3" name="Picture Placeholder 2"/>
          <p:cNvSpPr>
            <a:spLocks noGrp="1"/>
          </p:cNvSpPr>
          <p:nvPr>
            <p:ph type="pic" idx="1"/>
          </p:nvPr>
        </p:nvSpPr>
        <p:spPr>
          <a:xfrm>
            <a:off x="1138237" y="373966"/>
            <a:ext cx="7333488" cy="5486400"/>
          </a:xfrm>
          <a:solidFill>
            <a:schemeClr val="bg2">
              <a:shade val="50000"/>
            </a:schemeClr>
          </a:solidFill>
        </p:spPr>
        <p:txBody>
          <a:bodyPr>
            <a:normAutofit/>
          </a:bodyPr>
          <a:lstStyle>
            <a:lvl1pPr marL="0" indent="0">
              <a:buNone/>
              <a:defRPr sz="3200"/>
            </a:lvl1pPr>
          </a:lstStyle>
          <a:p>
            <a:pPr lvl="0"/>
            <a:r>
              <a:rPr lang="en-US" noProof="0" dirty="0"/>
              <a:t>Click icon to add picture</a:t>
            </a:r>
          </a:p>
        </p:txBody>
      </p:sp>
      <p:sp>
        <p:nvSpPr>
          <p:cNvPr id="4" name="Text Placeholder 3"/>
          <p:cNvSpPr>
            <a:spLocks noGrp="1"/>
          </p:cNvSpPr>
          <p:nvPr>
            <p:ph type="body" sz="half" idx="2"/>
          </p:nvPr>
        </p:nvSpPr>
        <p:spPr>
          <a:xfrm>
            <a:off x="1143000" y="5867400"/>
            <a:ext cx="7333488" cy="685800"/>
          </a:xfrm>
          <a:solidFill>
            <a:schemeClr val="accent1">
              <a:alpha val="15000"/>
            </a:schemeClr>
          </a:solidFill>
          <a:ln>
            <a:solidFill>
              <a:schemeClr val="accent1"/>
            </a:solidFill>
            <a:miter lim="800000"/>
          </a:ln>
        </p:spPr>
        <p:txBody>
          <a:bodyPr/>
          <a:lstStyle>
            <a:lvl1pPr marL="0" indent="0">
              <a:spcBef>
                <a:spcPts val="0"/>
              </a:spcBef>
              <a:buNone/>
              <a:defRPr sz="1400"/>
            </a:lvl1pPr>
            <a:lvl2pPr>
              <a:defRPr sz="1200"/>
            </a:lvl2pPr>
            <a:lvl3pPr>
              <a:defRPr sz="1000"/>
            </a:lvl3pPr>
            <a:lvl4pPr>
              <a:defRPr sz="900"/>
            </a:lvl4pPr>
            <a:lvl5pPr>
              <a:defRPr sz="900"/>
            </a:lvl5pPr>
          </a:lstStyle>
          <a:p>
            <a:pPr lvl="0"/>
            <a:r>
              <a:rPr lang="en-US"/>
              <a:t>Click to edit Master text styles</a:t>
            </a:r>
          </a:p>
        </p:txBody>
      </p:sp>
      <p:sp>
        <p:nvSpPr>
          <p:cNvPr id="5" name="Date Placeholder 4">
            <a:extLst>
              <a:ext uri="{FF2B5EF4-FFF2-40B4-BE49-F238E27FC236}">
                <a16:creationId xmlns:a16="http://schemas.microsoft.com/office/drawing/2014/main" id="{8111649F-7A80-A993-2AFB-56976D65A81E}"/>
              </a:ext>
            </a:extLst>
          </p:cNvPr>
          <p:cNvSpPr>
            <a:spLocks noGrp="1"/>
          </p:cNvSpPr>
          <p:nvPr>
            <p:ph type="dt" sz="half" idx="10"/>
          </p:nvPr>
        </p:nvSpPr>
        <p:spPr>
          <a:xfrm>
            <a:off x="6108700" y="6556375"/>
            <a:ext cx="2101850" cy="301625"/>
          </a:xfrm>
        </p:spPr>
        <p:txBody>
          <a:bodyPr/>
          <a:lstStyle>
            <a:lvl1pPr>
              <a:defRPr sz="900"/>
            </a:lvl1pPr>
          </a:lstStyle>
          <a:p>
            <a:pPr>
              <a:defRPr/>
            </a:pPr>
            <a:fld id="{CF7A6D80-5C38-4FC5-B3EA-48EAA65A6C6F}" type="datetime1">
              <a:rPr lang="en-US"/>
              <a:pPr>
                <a:defRPr/>
              </a:pPr>
              <a:t>1/23/2025</a:t>
            </a:fld>
            <a:endParaRPr lang="en-US" dirty="0"/>
          </a:p>
        </p:txBody>
      </p:sp>
      <p:sp>
        <p:nvSpPr>
          <p:cNvPr id="6" name="Footer Placeholder 5">
            <a:extLst>
              <a:ext uri="{FF2B5EF4-FFF2-40B4-BE49-F238E27FC236}">
                <a16:creationId xmlns:a16="http://schemas.microsoft.com/office/drawing/2014/main" id="{82FB00BB-849B-F9A5-388B-524C3A095F62}"/>
              </a:ext>
            </a:extLst>
          </p:cNvPr>
          <p:cNvSpPr>
            <a:spLocks noGrp="1"/>
          </p:cNvSpPr>
          <p:nvPr>
            <p:ph type="ftr" sz="quarter" idx="11"/>
          </p:nvPr>
        </p:nvSpPr>
        <p:spPr>
          <a:xfrm>
            <a:off x="1169988" y="6557963"/>
            <a:ext cx="4948237" cy="301625"/>
          </a:xfrm>
        </p:spPr>
        <p:txBody>
          <a:bodyPr/>
          <a:lstStyle>
            <a:lvl1pPr>
              <a:defRPr sz="900"/>
            </a:lvl1pPr>
          </a:lstStyle>
          <a:p>
            <a:pPr>
              <a:defRPr/>
            </a:pPr>
            <a:endParaRPr lang="en-US"/>
          </a:p>
        </p:txBody>
      </p:sp>
      <p:sp>
        <p:nvSpPr>
          <p:cNvPr id="7" name="Slide Number Placeholder 6">
            <a:extLst>
              <a:ext uri="{FF2B5EF4-FFF2-40B4-BE49-F238E27FC236}">
                <a16:creationId xmlns:a16="http://schemas.microsoft.com/office/drawing/2014/main" id="{45550E8B-3287-CAC7-0941-E669F5484FA9}"/>
              </a:ext>
            </a:extLst>
          </p:cNvPr>
          <p:cNvSpPr>
            <a:spLocks noGrp="1"/>
          </p:cNvSpPr>
          <p:nvPr>
            <p:ph type="sldNum" sz="quarter" idx="12"/>
          </p:nvPr>
        </p:nvSpPr>
        <p:spPr>
          <a:xfrm>
            <a:off x="8216900" y="6556375"/>
            <a:ext cx="366713" cy="301625"/>
          </a:xfrm>
        </p:spPr>
        <p:txBody>
          <a:bodyPr/>
          <a:lstStyle>
            <a:lvl1pPr>
              <a:defRPr sz="900"/>
            </a:lvl1pPr>
          </a:lstStyle>
          <a:p>
            <a:pPr>
              <a:defRPr/>
            </a:pPr>
            <a:fld id="{0FC04D68-63D0-4C47-AE6D-EFD252DD4F21}" type="slidenum">
              <a:rPr lang="en-US" altLang="th-TH"/>
              <a:pPr>
                <a:defRPr/>
              </a:pPr>
              <a:t>‹#›</a:t>
            </a:fld>
            <a:endParaRPr lang="en-US" altLang="th-TH"/>
          </a:p>
        </p:txBody>
      </p:sp>
    </p:spTree>
    <p:extLst>
      <p:ext uri="{BB962C8B-B14F-4D97-AF65-F5344CB8AC3E}">
        <p14:creationId xmlns:p14="http://schemas.microsoft.com/office/powerpoint/2010/main" val="280259590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rgbClr val="263C5E"/>
            </a:gs>
            <a:gs pos="60001">
              <a:srgbClr val="36537F"/>
            </a:gs>
            <a:gs pos="100000">
              <a:srgbClr val="657FAC"/>
            </a:gs>
          </a:gsLst>
          <a:lin ang="5400000"/>
        </a:gradFill>
        <a:effectLst/>
      </p:bgPr>
    </p:bg>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F23436B5-FD33-BB37-AC82-73D6DE73A398}"/>
              </a:ext>
            </a:extLst>
          </p:cNvPr>
          <p:cNvSpPr/>
          <p:nvPr/>
        </p:nvSpPr>
        <p:spPr>
          <a:xfrm>
            <a:off x="6350" y="14288"/>
            <a:ext cx="9131300" cy="6837362"/>
          </a:xfrm>
          <a:prstGeom prst="rtTriangle">
            <a:avLst/>
          </a:prstGeom>
          <a:gradFill flip="none" rotWithShape="1">
            <a:gsLst>
              <a:gs pos="0">
                <a:schemeClr val="tx2">
                  <a:alpha val="10000"/>
                </a:schemeClr>
              </a:gs>
              <a:gs pos="70000">
                <a:schemeClr val="tx2">
                  <a:alpha val="8000"/>
                </a:schemeClr>
              </a:gs>
              <a:gs pos="100000">
                <a:schemeClr val="tx2">
                  <a:alpha val="1000"/>
                </a:schemeClr>
              </a:gs>
            </a:gsLst>
            <a:lin ang="8000000" scaled="1"/>
            <a:tileRect/>
          </a:gra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800" dirty="0"/>
          </a:p>
        </p:txBody>
      </p:sp>
      <p:cxnSp>
        <p:nvCxnSpPr>
          <p:cNvPr id="8" name="Straight Connector 7">
            <a:extLst>
              <a:ext uri="{FF2B5EF4-FFF2-40B4-BE49-F238E27FC236}">
                <a16:creationId xmlns:a16="http://schemas.microsoft.com/office/drawing/2014/main" id="{8AB4E64E-C4C2-5BFF-D2B2-C05CD2461F0E}"/>
              </a:ext>
            </a:extLst>
          </p:cNvPr>
          <p:cNvCxnSpPr/>
          <p:nvPr/>
        </p:nvCxnSpPr>
        <p:spPr>
          <a:xfrm>
            <a:off x="0" y="6350"/>
            <a:ext cx="9137650" cy="6845300"/>
          </a:xfrm>
          <a:prstGeom prst="line">
            <a:avLst/>
          </a:prstGeom>
          <a:noFill/>
          <a:ln w="5000" cap="rnd" cmpd="sng" algn="ctr">
            <a:solidFill>
              <a:schemeClr val="bg2">
                <a:tint val="55000"/>
                <a:satMod val="200000"/>
                <a:alpha val="35000"/>
              </a:schemeClr>
            </a:solidFill>
            <a:prstDash val="solid"/>
          </a:ln>
          <a:effectLst/>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814067F-E84B-99A3-4B84-9C4E69B14B09}"/>
              </a:ext>
            </a:extLst>
          </p:cNvPr>
          <p:cNvCxnSpPr/>
          <p:nvPr/>
        </p:nvCxnSpPr>
        <p:spPr>
          <a:xfrm rot="10800000" flipV="1">
            <a:off x="6469063" y="4948238"/>
            <a:ext cx="2673350" cy="1900237"/>
          </a:xfrm>
          <a:prstGeom prst="line">
            <a:avLst/>
          </a:prstGeom>
          <a:noFill/>
          <a:ln w="6000" cap="rnd" cmpd="sng" algn="ctr">
            <a:solidFill>
              <a:schemeClr val="bg2">
                <a:tint val="50000"/>
                <a:satMod val="200000"/>
                <a:alpha val="45000"/>
              </a:schemeClr>
            </a:solidFill>
            <a:prstDash val="solid"/>
          </a:ln>
          <a:effectLst/>
        </p:spPr>
        <p:style>
          <a:lnRef idx="2">
            <a:schemeClr val="accent1"/>
          </a:lnRef>
          <a:fillRef idx="0">
            <a:schemeClr val="accent1"/>
          </a:fillRef>
          <a:effectRef idx="1">
            <a:schemeClr val="accent1"/>
          </a:effectRef>
          <a:fontRef idx="minor">
            <a:schemeClr val="tx1"/>
          </a:fontRef>
        </p:style>
      </p:cxnSp>
      <p:sp>
        <p:nvSpPr>
          <p:cNvPr id="22" name="Title Placeholder 21">
            <a:extLst>
              <a:ext uri="{FF2B5EF4-FFF2-40B4-BE49-F238E27FC236}">
                <a16:creationId xmlns:a16="http://schemas.microsoft.com/office/drawing/2014/main" id="{9F3E70E8-0161-0831-F072-3DB795AC7549}"/>
              </a:ext>
            </a:extLst>
          </p:cNvPr>
          <p:cNvSpPr>
            <a:spLocks noGrp="1"/>
          </p:cNvSpPr>
          <p:nvPr>
            <p:ph type="title"/>
          </p:nvPr>
        </p:nvSpPr>
        <p:spPr>
          <a:xfrm>
            <a:off x="457200" y="268288"/>
            <a:ext cx="8229600" cy="1398587"/>
          </a:xfrm>
          <a:prstGeom prst="rect">
            <a:avLst/>
          </a:prstGeom>
        </p:spPr>
        <p:txBody>
          <a:bodyPr vert="horz" anchor="ctr">
            <a:normAutofit/>
          </a:bodyPr>
          <a:lstStyle/>
          <a:p>
            <a:r>
              <a:rPr lang="en-US"/>
              <a:t>Click to edit Master title style</a:t>
            </a:r>
          </a:p>
        </p:txBody>
      </p:sp>
      <p:sp>
        <p:nvSpPr>
          <p:cNvPr id="1030" name="Text Placeholder 12">
            <a:extLst>
              <a:ext uri="{FF2B5EF4-FFF2-40B4-BE49-F238E27FC236}">
                <a16:creationId xmlns:a16="http://schemas.microsoft.com/office/drawing/2014/main" id="{DDAD1377-4A04-6C15-C69F-DBF39E04B5FD}"/>
              </a:ext>
            </a:extLst>
          </p:cNvPr>
          <p:cNvSpPr>
            <a:spLocks noGrp="1"/>
          </p:cNvSpPr>
          <p:nvPr>
            <p:ph type="body" idx="1"/>
          </p:nvPr>
        </p:nvSpPr>
        <p:spPr bwMode="auto">
          <a:xfrm>
            <a:off x="457200" y="1882775"/>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 name="Date Placeholder 13">
            <a:extLst>
              <a:ext uri="{FF2B5EF4-FFF2-40B4-BE49-F238E27FC236}">
                <a16:creationId xmlns:a16="http://schemas.microsoft.com/office/drawing/2014/main" id="{E76D1354-4343-FA5B-86F2-458EBD7CE9A5}"/>
              </a:ext>
            </a:extLst>
          </p:cNvPr>
          <p:cNvSpPr>
            <a:spLocks noGrp="1"/>
          </p:cNvSpPr>
          <p:nvPr>
            <p:ph type="dt" sz="half" idx="2"/>
          </p:nvPr>
        </p:nvSpPr>
        <p:spPr>
          <a:xfrm>
            <a:off x="4791075" y="6481763"/>
            <a:ext cx="2133600" cy="301625"/>
          </a:xfrm>
          <a:prstGeom prst="rect">
            <a:avLst/>
          </a:prstGeom>
        </p:spPr>
        <p:txBody>
          <a:bodyPr vert="horz" anchor="b"/>
          <a:lstStyle>
            <a:lvl1pPr algn="l" eaLnBrk="1" fontAlgn="auto" latinLnBrk="0" hangingPunct="1">
              <a:spcBef>
                <a:spcPts val="0"/>
              </a:spcBef>
              <a:spcAft>
                <a:spcPts val="0"/>
              </a:spcAft>
              <a:defRPr kumimoji="0" sz="1000" b="0">
                <a:solidFill>
                  <a:schemeClr val="tx1"/>
                </a:solidFill>
                <a:latin typeface="+mn-lt"/>
                <a:cs typeface="+mn-cs"/>
              </a:defRPr>
            </a:lvl1pPr>
          </a:lstStyle>
          <a:p>
            <a:pPr>
              <a:defRPr/>
            </a:pPr>
            <a:fld id="{5C42D268-F893-4E3D-95E9-2AB90D28B45E}" type="datetime1">
              <a:rPr lang="en-US"/>
              <a:pPr>
                <a:defRPr/>
              </a:pPr>
              <a:t>1/23/2025</a:t>
            </a:fld>
            <a:endParaRPr lang="en-US" dirty="0"/>
          </a:p>
        </p:txBody>
      </p:sp>
      <p:sp>
        <p:nvSpPr>
          <p:cNvPr id="3" name="Footer Placeholder 2">
            <a:extLst>
              <a:ext uri="{FF2B5EF4-FFF2-40B4-BE49-F238E27FC236}">
                <a16:creationId xmlns:a16="http://schemas.microsoft.com/office/drawing/2014/main" id="{03729781-A4BE-3743-97D9-C52457DFD12B}"/>
              </a:ext>
            </a:extLst>
          </p:cNvPr>
          <p:cNvSpPr>
            <a:spLocks noGrp="1"/>
          </p:cNvSpPr>
          <p:nvPr>
            <p:ph type="ftr" sz="quarter" idx="3"/>
          </p:nvPr>
        </p:nvSpPr>
        <p:spPr>
          <a:xfrm>
            <a:off x="457200" y="6481763"/>
            <a:ext cx="4259263" cy="301625"/>
          </a:xfrm>
          <a:prstGeom prst="rect">
            <a:avLst/>
          </a:prstGeom>
        </p:spPr>
        <p:txBody>
          <a:bodyPr vert="horz" anchor="b"/>
          <a:lstStyle>
            <a:lvl1pPr algn="r" eaLnBrk="1" fontAlgn="auto" latinLnBrk="0" hangingPunct="1">
              <a:spcBef>
                <a:spcPts val="0"/>
              </a:spcBef>
              <a:spcAft>
                <a:spcPts val="0"/>
              </a:spcAft>
              <a:defRPr kumimoji="0" sz="1000">
                <a:solidFill>
                  <a:schemeClr val="tx1"/>
                </a:solidFill>
                <a:latin typeface="+mn-lt"/>
                <a:cs typeface="+mn-cs"/>
              </a:defRPr>
            </a:lvl1pPr>
          </a:lstStyle>
          <a:p>
            <a:pPr>
              <a:defRPr/>
            </a:pPr>
            <a:endParaRPr lang="en-US"/>
          </a:p>
        </p:txBody>
      </p:sp>
      <p:sp>
        <p:nvSpPr>
          <p:cNvPr id="23" name="Slide Number Placeholder 22">
            <a:extLst>
              <a:ext uri="{FF2B5EF4-FFF2-40B4-BE49-F238E27FC236}">
                <a16:creationId xmlns:a16="http://schemas.microsoft.com/office/drawing/2014/main" id="{66AD9911-CC09-1DE6-0B50-5022ED88D8B9}"/>
              </a:ext>
            </a:extLst>
          </p:cNvPr>
          <p:cNvSpPr>
            <a:spLocks noGrp="1"/>
          </p:cNvSpPr>
          <p:nvPr>
            <p:ph type="sldNum" sz="quarter" idx="4"/>
          </p:nvPr>
        </p:nvSpPr>
        <p:spPr>
          <a:xfrm>
            <a:off x="7589838" y="6481763"/>
            <a:ext cx="503237" cy="301625"/>
          </a:xfrm>
          <a:prstGeom prst="rect">
            <a:avLst/>
          </a:prstGeom>
        </p:spPr>
        <p:txBody>
          <a:bodyPr vert="horz" wrap="square" lIns="91440" tIns="45720" rIns="91440" bIns="45720" numCol="1" anchor="b" anchorCtr="0" compatLnSpc="1">
            <a:prstTxWarp prst="textNoShape">
              <a:avLst/>
            </a:prstTxWarp>
          </a:bodyPr>
          <a:lstStyle>
            <a:lvl1pPr algn="ctr" eaLnBrk="1" hangingPunct="1">
              <a:defRPr sz="1200">
                <a:latin typeface="Century Gothic" panose="020B0502020202020204" pitchFamily="34" charset="0"/>
              </a:defRPr>
            </a:lvl1pPr>
          </a:lstStyle>
          <a:p>
            <a:pPr>
              <a:defRPr/>
            </a:pPr>
            <a:fld id="{A2F30E1D-CB21-4561-897A-9261F175054D}" type="slidenum">
              <a:rPr lang="en-US" altLang="th-TH"/>
              <a:pPr>
                <a:defRPr/>
              </a:pPr>
              <a:t>‹#›</a:t>
            </a:fld>
            <a:endParaRPr lang="en-US" altLang="th-TH"/>
          </a:p>
        </p:txBody>
      </p:sp>
    </p:spTree>
  </p:cSld>
  <p:clrMap bg1="dk1" tx1="lt1" bg2="dk2" tx2="lt2" accent1="accent1" accent2="accent2" accent3="accent3" accent4="accent4" accent5="accent5" accent6="accent6" hlink="hlink" folHlink="folHlink"/>
  <p:sldLayoutIdLst>
    <p:sldLayoutId id="2147484013" r:id="rId1"/>
    <p:sldLayoutId id="2147484014" r:id="rId2"/>
    <p:sldLayoutId id="2147484015" r:id="rId3"/>
    <p:sldLayoutId id="2147484008" r:id="rId4"/>
    <p:sldLayoutId id="2147484016" r:id="rId5"/>
    <p:sldLayoutId id="2147484009" r:id="rId6"/>
    <p:sldLayoutId id="2147484010" r:id="rId7"/>
    <p:sldLayoutId id="2147484017" r:id="rId8"/>
    <p:sldLayoutId id="2147484018" r:id="rId9"/>
    <p:sldLayoutId id="2147484011" r:id="rId10"/>
    <p:sldLayoutId id="2147484012" r:id="rId11"/>
  </p:sldLayoutIdLst>
  <p:hf hdr="0" ftr="0" dt="0"/>
  <p:txStyles>
    <p:titleStyle>
      <a:lvl1pPr marL="484188" indent="-484188" algn="l" rtl="0" eaLnBrk="0" fontAlgn="base" hangingPunct="0">
        <a:spcBef>
          <a:spcPct val="0"/>
        </a:spcBef>
        <a:spcAft>
          <a:spcPct val="0"/>
        </a:spcAft>
        <a:defRPr sz="4200" kern="1200">
          <a:ln w="6350">
            <a:solidFill>
              <a:schemeClr val="accent1">
                <a:shade val="43000"/>
              </a:schemeClr>
            </a:solidFill>
          </a:ln>
          <a:solidFill>
            <a:srgbClr val="99F166"/>
          </a:solidFill>
          <a:effectLst>
            <a:outerShdw blurRad="26000" dist="26000" dir="14500000" algn="tl" rotWithShape="0">
              <a:srgbClr val="000000">
                <a:alpha val="40000"/>
              </a:srgbClr>
            </a:outerShdw>
          </a:effectLst>
          <a:latin typeface="+mj-lt"/>
          <a:ea typeface="+mj-ea"/>
          <a:cs typeface="+mj-cs"/>
        </a:defRPr>
      </a:lvl1pPr>
      <a:lvl2pPr marL="484188" indent="-484188" algn="l" rtl="0" eaLnBrk="0" fontAlgn="base" hangingPunct="0">
        <a:spcBef>
          <a:spcPct val="0"/>
        </a:spcBef>
        <a:spcAft>
          <a:spcPct val="0"/>
        </a:spcAft>
        <a:defRPr sz="4200">
          <a:solidFill>
            <a:srgbClr val="99F166"/>
          </a:solidFill>
          <a:latin typeface="Century Gothic" pitchFamily="34" charset="0"/>
        </a:defRPr>
      </a:lvl2pPr>
      <a:lvl3pPr marL="484188" indent="-484188" algn="l" rtl="0" eaLnBrk="0" fontAlgn="base" hangingPunct="0">
        <a:spcBef>
          <a:spcPct val="0"/>
        </a:spcBef>
        <a:spcAft>
          <a:spcPct val="0"/>
        </a:spcAft>
        <a:defRPr sz="4200">
          <a:solidFill>
            <a:srgbClr val="99F166"/>
          </a:solidFill>
          <a:latin typeface="Century Gothic" pitchFamily="34" charset="0"/>
        </a:defRPr>
      </a:lvl3pPr>
      <a:lvl4pPr marL="484188" indent="-484188" algn="l" rtl="0" eaLnBrk="0" fontAlgn="base" hangingPunct="0">
        <a:spcBef>
          <a:spcPct val="0"/>
        </a:spcBef>
        <a:spcAft>
          <a:spcPct val="0"/>
        </a:spcAft>
        <a:defRPr sz="4200">
          <a:solidFill>
            <a:srgbClr val="99F166"/>
          </a:solidFill>
          <a:latin typeface="Century Gothic" pitchFamily="34" charset="0"/>
        </a:defRPr>
      </a:lvl4pPr>
      <a:lvl5pPr marL="484188" indent="-484188" algn="l" rtl="0" eaLnBrk="0" fontAlgn="base" hangingPunct="0">
        <a:spcBef>
          <a:spcPct val="0"/>
        </a:spcBef>
        <a:spcAft>
          <a:spcPct val="0"/>
        </a:spcAft>
        <a:defRPr sz="4200">
          <a:solidFill>
            <a:srgbClr val="99F166"/>
          </a:solidFill>
          <a:latin typeface="Century Gothic" pitchFamily="34" charset="0"/>
        </a:defRPr>
      </a:lvl5pPr>
      <a:lvl6pPr marL="941388" indent="-484188" algn="l" rtl="0" fontAlgn="base">
        <a:spcBef>
          <a:spcPct val="0"/>
        </a:spcBef>
        <a:spcAft>
          <a:spcPct val="0"/>
        </a:spcAft>
        <a:defRPr sz="4200">
          <a:solidFill>
            <a:srgbClr val="99F166"/>
          </a:solidFill>
          <a:latin typeface="Century Gothic" pitchFamily="34" charset="0"/>
        </a:defRPr>
      </a:lvl6pPr>
      <a:lvl7pPr marL="1398588" indent="-484188" algn="l" rtl="0" fontAlgn="base">
        <a:spcBef>
          <a:spcPct val="0"/>
        </a:spcBef>
        <a:spcAft>
          <a:spcPct val="0"/>
        </a:spcAft>
        <a:defRPr sz="4200">
          <a:solidFill>
            <a:srgbClr val="99F166"/>
          </a:solidFill>
          <a:latin typeface="Century Gothic" pitchFamily="34" charset="0"/>
        </a:defRPr>
      </a:lvl7pPr>
      <a:lvl8pPr marL="1855788" indent="-484188" algn="l" rtl="0" fontAlgn="base">
        <a:spcBef>
          <a:spcPct val="0"/>
        </a:spcBef>
        <a:spcAft>
          <a:spcPct val="0"/>
        </a:spcAft>
        <a:defRPr sz="4200">
          <a:solidFill>
            <a:srgbClr val="99F166"/>
          </a:solidFill>
          <a:latin typeface="Century Gothic" pitchFamily="34" charset="0"/>
        </a:defRPr>
      </a:lvl8pPr>
      <a:lvl9pPr marL="2312988" indent="-484188" algn="l" rtl="0" fontAlgn="base">
        <a:spcBef>
          <a:spcPct val="0"/>
        </a:spcBef>
        <a:spcAft>
          <a:spcPct val="0"/>
        </a:spcAft>
        <a:defRPr sz="4200">
          <a:solidFill>
            <a:srgbClr val="99F166"/>
          </a:solidFill>
          <a:latin typeface="Century Gothic" pitchFamily="34" charset="0"/>
        </a:defRPr>
      </a:lvl9pPr>
    </p:titleStyle>
    <p:bodyStyle>
      <a:lvl1pPr marL="447675" indent="-382588" algn="l" rtl="0" eaLnBrk="0" fontAlgn="base" hangingPunct="0">
        <a:spcBef>
          <a:spcPct val="20000"/>
        </a:spcBef>
        <a:spcAft>
          <a:spcPct val="0"/>
        </a:spcAft>
        <a:buClr>
          <a:schemeClr val="accent1"/>
        </a:buClr>
        <a:buSzPct val="80000"/>
        <a:buFont typeface="Wingdings 2" panose="05020102010507070707" pitchFamily="18" charset="2"/>
        <a:buChar char=""/>
        <a:defRPr sz="3000" kern="1200">
          <a:solidFill>
            <a:schemeClr val="tx1"/>
          </a:solidFill>
          <a:latin typeface="+mn-lt"/>
          <a:ea typeface="+mn-ea"/>
          <a:cs typeface="+mn-cs"/>
        </a:defRPr>
      </a:lvl1pPr>
      <a:lvl2pPr marL="822325" indent="-285750" algn="l" rtl="0" eaLnBrk="0" fontAlgn="base" hangingPunct="0">
        <a:spcBef>
          <a:spcPct val="20000"/>
        </a:spcBef>
        <a:spcAft>
          <a:spcPct val="0"/>
        </a:spcAft>
        <a:buClr>
          <a:schemeClr val="accent1"/>
        </a:buClr>
        <a:buSzPct val="95000"/>
        <a:buFont typeface="Verdana" panose="020B0604030504040204" pitchFamily="34" charset="0"/>
        <a:buChar char="›"/>
        <a:defRPr sz="2600" kern="1200">
          <a:solidFill>
            <a:schemeClr val="tx1"/>
          </a:solidFill>
          <a:latin typeface="+mn-lt"/>
          <a:ea typeface="+mn-ea"/>
          <a:cs typeface="+mn-cs"/>
        </a:defRPr>
      </a:lvl2pPr>
      <a:lvl3pPr marL="1104900" indent="-228600" algn="l" rtl="0" eaLnBrk="0" fontAlgn="base" hangingPunct="0">
        <a:spcBef>
          <a:spcPct val="20000"/>
        </a:spcBef>
        <a:spcAft>
          <a:spcPct val="0"/>
        </a:spcAft>
        <a:buClr>
          <a:schemeClr val="accent1"/>
        </a:buClr>
        <a:buFont typeface="Wingdings 2" panose="05020102010507070707" pitchFamily="18" charset="2"/>
        <a:buChar char=""/>
        <a:defRPr sz="2400" kern="1200">
          <a:solidFill>
            <a:schemeClr val="tx1"/>
          </a:solidFill>
          <a:latin typeface="+mn-lt"/>
          <a:ea typeface="+mn-ea"/>
          <a:cs typeface="+mn-cs"/>
        </a:defRPr>
      </a:lvl3pPr>
      <a:lvl4pPr marL="1371600" indent="-209550" algn="l" rtl="0" eaLnBrk="0" fontAlgn="base" hangingPunct="0">
        <a:spcBef>
          <a:spcPct val="20000"/>
        </a:spcBef>
        <a:spcAft>
          <a:spcPct val="0"/>
        </a:spcAft>
        <a:buClr>
          <a:schemeClr val="accent1"/>
        </a:buClr>
        <a:buFont typeface="Wingdings 2" panose="05020102010507070707" pitchFamily="18" charset="2"/>
        <a:buChar char=""/>
        <a:defRPr sz="2000" kern="1200">
          <a:solidFill>
            <a:schemeClr val="tx1"/>
          </a:solidFill>
          <a:latin typeface="+mn-lt"/>
          <a:ea typeface="+mn-ea"/>
          <a:cs typeface="+mn-cs"/>
        </a:defRPr>
      </a:lvl4pPr>
      <a:lvl5pPr marL="1600200" indent="-209550" algn="l" rtl="0" eaLnBrk="0" fontAlgn="base" hangingPunct="0">
        <a:spcBef>
          <a:spcPct val="20000"/>
        </a:spcBef>
        <a:spcAft>
          <a:spcPct val="0"/>
        </a:spcAft>
        <a:buClr>
          <a:srgbClr val="ABDE91"/>
        </a:buClr>
        <a:buFont typeface="Wingdings 2" panose="05020102010507070707" pitchFamily="18" charset="2"/>
        <a:buChar char=""/>
        <a:defRPr sz="1900" kern="1200">
          <a:solidFill>
            <a:schemeClr val="tx1"/>
          </a:solidFill>
          <a:latin typeface="+mn-lt"/>
          <a:ea typeface="+mn-ea"/>
          <a:cs typeface="+mn-cs"/>
        </a:defRPr>
      </a:lvl5pPr>
      <a:lvl6pPr marL="1828800" indent="-210312" algn="l" rtl="0" eaLnBrk="1" latinLnBrk="0" hangingPunct="1">
        <a:spcBef>
          <a:spcPct val="20000"/>
        </a:spcBef>
        <a:buClr>
          <a:schemeClr val="accent1">
            <a:tint val="75000"/>
          </a:schemeClr>
        </a:buClr>
        <a:buFont typeface="Wingdings 2"/>
        <a:buChar char=""/>
        <a:defRPr kumimoji="0" sz="1800" kern="1200">
          <a:solidFill>
            <a:schemeClr val="tx1"/>
          </a:solidFill>
          <a:latin typeface="+mn-lt"/>
          <a:ea typeface="+mn-ea"/>
          <a:cs typeface="+mn-cs"/>
        </a:defRPr>
      </a:lvl6pPr>
      <a:lvl7pPr marL="2084832" indent="-210312"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7pPr>
      <a:lvl8pPr marL="22860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8pPr>
      <a:lvl9pPr marL="2514600" indent="-182880" algn="l" rtl="0" eaLnBrk="1" latinLnBrk="0" hangingPunct="1">
        <a:spcBef>
          <a:spcPct val="20000"/>
        </a:spcBef>
        <a:buClr>
          <a:schemeClr val="accent1">
            <a:tint val="75000"/>
          </a:schemeClr>
        </a:buClr>
        <a:buFont typeface="Wingdings 2"/>
        <a:buChar char=""/>
        <a:defRPr kumimoji="0" sz="16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F9424-DB00-99E2-B358-A39E06671DCE}"/>
              </a:ext>
            </a:extLst>
          </p:cNvPr>
          <p:cNvSpPr>
            <a:spLocks noGrp="1"/>
          </p:cNvSpPr>
          <p:nvPr>
            <p:ph type="ctrTitle"/>
          </p:nvPr>
        </p:nvSpPr>
        <p:spPr/>
        <p:txBody>
          <a:bodyPr/>
          <a:lstStyle/>
          <a:p>
            <a:pPr marL="484632" indent="0" eaLnBrk="1" fontAlgn="auto" hangingPunct="1">
              <a:spcAft>
                <a:spcPts val="0"/>
              </a:spcAft>
              <a:defRPr/>
            </a:pPr>
            <a:r>
              <a:rPr lang="en-US" b="1" dirty="0">
                <a:solidFill>
                  <a:schemeClr val="accent1">
                    <a:tint val="83000"/>
                    <a:satMod val="150000"/>
                  </a:schemeClr>
                </a:solidFill>
              </a:rPr>
              <a:t>EHS 5104</a:t>
            </a:r>
          </a:p>
        </p:txBody>
      </p:sp>
      <p:sp>
        <p:nvSpPr>
          <p:cNvPr id="9219" name="Subtitle 2">
            <a:extLst>
              <a:ext uri="{FF2B5EF4-FFF2-40B4-BE49-F238E27FC236}">
                <a16:creationId xmlns:a16="http://schemas.microsoft.com/office/drawing/2014/main" id="{C801F31D-2F9F-7C35-0EBC-2859080B27DE}"/>
              </a:ext>
            </a:extLst>
          </p:cNvPr>
          <p:cNvSpPr>
            <a:spLocks noGrp="1"/>
          </p:cNvSpPr>
          <p:nvPr>
            <p:ph type="subTitle" idx="1"/>
          </p:nvPr>
        </p:nvSpPr>
        <p:spPr>
          <a:xfrm>
            <a:off x="541338" y="2514600"/>
            <a:ext cx="8061325" cy="1487488"/>
          </a:xfrm>
        </p:spPr>
        <p:txBody>
          <a:bodyPr/>
          <a:lstStyle/>
          <a:p>
            <a:pPr marR="0" eaLnBrk="1" hangingPunct="1">
              <a:spcBef>
                <a:spcPct val="0"/>
              </a:spcBef>
            </a:pPr>
            <a:r>
              <a:rPr lang="en-US" altLang="th-TH" b="1" dirty="0">
                <a:ln>
                  <a:noFill/>
                </a:ln>
                <a:solidFill>
                  <a:srgbClr val="FFFFFF"/>
                </a:solidFill>
                <a:ea typeface="DilleniaUPC" panose="02020603050405020304" pitchFamily="18" charset="-34"/>
              </a:rPr>
              <a:t>Technical Writing and Soft Skills</a:t>
            </a:r>
            <a:endParaRPr lang="th-TH" altLang="th-TH" b="1" dirty="0">
              <a:ln>
                <a:noFill/>
              </a:ln>
              <a:solidFill>
                <a:srgbClr val="FFFFFF"/>
              </a:solidFill>
              <a:ea typeface="DilleniaUPC" panose="02020603050405020304" pitchFamily="18" charset="-34"/>
            </a:endParaRPr>
          </a:p>
        </p:txBody>
      </p:sp>
      <p:sp>
        <p:nvSpPr>
          <p:cNvPr id="9220" name="TextBox 3">
            <a:extLst>
              <a:ext uri="{FF2B5EF4-FFF2-40B4-BE49-F238E27FC236}">
                <a16:creationId xmlns:a16="http://schemas.microsoft.com/office/drawing/2014/main" id="{F77DE384-CCAF-E0AE-9CA1-A758DA03C760}"/>
              </a:ext>
            </a:extLst>
          </p:cNvPr>
          <p:cNvSpPr txBox="1">
            <a:spLocks noChangeArrowheads="1"/>
          </p:cNvSpPr>
          <p:nvPr/>
        </p:nvSpPr>
        <p:spPr bwMode="auto">
          <a:xfrm>
            <a:off x="4191000" y="5257800"/>
            <a:ext cx="3276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lgn="r" eaLnBrk="1" hangingPunct="1">
              <a:spcBef>
                <a:spcPct val="0"/>
              </a:spcBef>
              <a:buClrTx/>
              <a:buSzTx/>
              <a:buFontTx/>
              <a:buNone/>
            </a:pPr>
            <a:r>
              <a:rPr lang="en-US" altLang="en-US" sz="1800" b="1" dirty="0">
                <a:latin typeface="Californian FB" panose="0207040306080B030204" pitchFamily="18" charset="0"/>
              </a:rPr>
              <a:t>Dr. Sweta Sinha</a:t>
            </a:r>
          </a:p>
          <a:p>
            <a:pPr algn="r" eaLnBrk="1" hangingPunct="1">
              <a:spcBef>
                <a:spcPct val="0"/>
              </a:spcBef>
              <a:buClrTx/>
              <a:buSzTx/>
              <a:buFontTx/>
              <a:buNone/>
            </a:pPr>
            <a:r>
              <a:rPr lang="en-US" altLang="en-US" sz="1800" b="1" dirty="0">
                <a:latin typeface="Californian FB" panose="0207040306080B030204" pitchFamily="18" charset="0"/>
              </a:rPr>
              <a:t>Department of HSS</a:t>
            </a:r>
          </a:p>
          <a:p>
            <a:pPr algn="r" eaLnBrk="1" hangingPunct="1">
              <a:spcBef>
                <a:spcPct val="0"/>
              </a:spcBef>
              <a:buClrTx/>
              <a:buSzTx/>
              <a:buFontTx/>
              <a:buNone/>
            </a:pPr>
            <a:r>
              <a:rPr lang="en-US" altLang="en-US" sz="1800" b="1" dirty="0">
                <a:latin typeface="Californian FB" panose="0207040306080B030204" pitchFamily="18" charset="0"/>
              </a:rPr>
              <a:t>IIT Patna</a:t>
            </a:r>
          </a:p>
        </p:txBody>
      </p:sp>
      <p:sp>
        <p:nvSpPr>
          <p:cNvPr id="9221" name="Slide Number Placeholder 3">
            <a:extLst>
              <a:ext uri="{FF2B5EF4-FFF2-40B4-BE49-F238E27FC236}">
                <a16:creationId xmlns:a16="http://schemas.microsoft.com/office/drawing/2014/main" id="{484EBD1C-73B8-1923-B8C0-B5D06FC4776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spcBef>
                <a:spcPct val="0"/>
              </a:spcBef>
              <a:buClrTx/>
              <a:buSzTx/>
              <a:buFontTx/>
              <a:buNone/>
            </a:pPr>
            <a:fld id="{416C3749-1EDF-474B-A1E8-8BC783D6F02D}" type="slidenum">
              <a:rPr lang="en-US" altLang="th-TH" sz="1300" smtClean="0">
                <a:solidFill>
                  <a:srgbClr val="FFFFFF"/>
                </a:solidFill>
              </a:rPr>
              <a:pPr>
                <a:spcBef>
                  <a:spcPct val="0"/>
                </a:spcBef>
                <a:buClrTx/>
                <a:buSzTx/>
                <a:buFontTx/>
                <a:buNone/>
              </a:pPr>
              <a:t>1</a:t>
            </a:fld>
            <a:endParaRPr lang="en-US" altLang="th-TH" sz="1300">
              <a:solidFill>
                <a:srgbClr val="FFFFFF"/>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67F37-1864-B002-9508-F01886367047}"/>
              </a:ext>
            </a:extLst>
          </p:cNvPr>
          <p:cNvSpPr>
            <a:spLocks noGrp="1"/>
          </p:cNvSpPr>
          <p:nvPr>
            <p:ph type="title"/>
          </p:nvPr>
        </p:nvSpPr>
        <p:spPr/>
        <p:txBody>
          <a:bodyPr vert="horz" lIns="91440" tIns="45720" rIns="91440" bIns="45720" anchor="ctr">
            <a:normAutofit fontScale="90000"/>
          </a:bodyPr>
          <a:lstStyle/>
          <a:p>
            <a:pPr marL="483870" indent="-483870"/>
            <a:r>
              <a:rPr lang="en-US" sz="4400" dirty="0">
                <a:ln w="6350">
                  <a:solidFill>
                    <a:srgbClr val="7FD13B">
                      <a:shade val="43000"/>
                    </a:srgbClr>
                  </a:solidFill>
                </a:ln>
                <a:solidFill>
                  <a:schemeClr val="tx1"/>
                </a:solidFill>
                <a:latin typeface="Calibri Light"/>
                <a:cs typeface="Calibri Light"/>
              </a:rPr>
              <a:t>Elements of Human Communication</a:t>
            </a:r>
            <a:endParaRPr lang="en-US" dirty="0">
              <a:solidFill>
                <a:schemeClr val="tx1"/>
              </a:solidFill>
            </a:endParaRPr>
          </a:p>
        </p:txBody>
      </p:sp>
      <p:sp>
        <p:nvSpPr>
          <p:cNvPr id="3" name="Content Placeholder 2">
            <a:extLst>
              <a:ext uri="{FF2B5EF4-FFF2-40B4-BE49-F238E27FC236}">
                <a16:creationId xmlns:a16="http://schemas.microsoft.com/office/drawing/2014/main" id="{34004C0E-8B2A-41EE-F61B-69C6AFA41131}"/>
              </a:ext>
            </a:extLst>
          </p:cNvPr>
          <p:cNvSpPr>
            <a:spLocks noGrp="1"/>
          </p:cNvSpPr>
          <p:nvPr>
            <p:ph idx="1"/>
          </p:nvPr>
        </p:nvSpPr>
        <p:spPr/>
        <p:txBody>
          <a:bodyPr/>
          <a:lstStyle/>
          <a:p>
            <a:pPr indent="-382270" algn="just"/>
            <a:r>
              <a:rPr lang="en-US" sz="2800" dirty="0">
                <a:latin typeface="Calibri"/>
                <a:cs typeface="Calibri"/>
              </a:rPr>
              <a:t>Initiation: Communication starts when a source initiates a statement to convey a thought, need, idea, or information. The receiver interprets the statement and decides on a response.</a:t>
            </a:r>
            <a:endParaRPr lang="en-US" dirty="0"/>
          </a:p>
          <a:p>
            <a:pPr indent="-382270" algn="just"/>
            <a:r>
              <a:rPr lang="en-US" sz="2800" dirty="0">
                <a:latin typeface="Calibri"/>
                <a:cs typeface="Calibri"/>
              </a:rPr>
              <a:t>Feedback: The receiver's response, known as feedback, is sent back to the source. This feedback allows the source to adjust future statements and helps determine if the message was received accurately.</a:t>
            </a:r>
            <a:endParaRPr lang="en-US" dirty="0"/>
          </a:p>
          <a:p>
            <a:pPr indent="-382270"/>
            <a:endParaRPr lang="en-US" dirty="0"/>
          </a:p>
        </p:txBody>
      </p:sp>
      <p:sp>
        <p:nvSpPr>
          <p:cNvPr id="4" name="Slide Number Placeholder 3">
            <a:extLst>
              <a:ext uri="{FF2B5EF4-FFF2-40B4-BE49-F238E27FC236}">
                <a16:creationId xmlns:a16="http://schemas.microsoft.com/office/drawing/2014/main" id="{A1A80D88-078C-130A-7DD6-6FA68F9D7A2E}"/>
              </a:ext>
            </a:extLst>
          </p:cNvPr>
          <p:cNvSpPr>
            <a:spLocks noGrp="1"/>
          </p:cNvSpPr>
          <p:nvPr>
            <p:ph type="sldNum" sz="quarter" idx="12"/>
          </p:nvPr>
        </p:nvSpPr>
        <p:spPr/>
        <p:txBody>
          <a:bodyPr/>
          <a:lstStyle/>
          <a:p>
            <a:pPr>
              <a:defRPr/>
            </a:pPr>
            <a:fld id="{6E055BB2-4A4F-48D1-B5BA-1D96FABBF37B}" type="slidenum">
              <a:rPr lang="en-US" altLang="th-TH"/>
              <a:pPr>
                <a:defRPr/>
              </a:pPr>
              <a:t>10</a:t>
            </a:fld>
            <a:endParaRPr lang="en-US" altLang="th-TH"/>
          </a:p>
        </p:txBody>
      </p:sp>
    </p:spTree>
    <p:extLst>
      <p:ext uri="{BB962C8B-B14F-4D97-AF65-F5344CB8AC3E}">
        <p14:creationId xmlns:p14="http://schemas.microsoft.com/office/powerpoint/2010/main" val="2290583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7982A-9C81-2180-664D-1C8FD89B6782}"/>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Contd..</a:t>
            </a:r>
          </a:p>
        </p:txBody>
      </p:sp>
      <p:sp>
        <p:nvSpPr>
          <p:cNvPr id="3" name="Content Placeholder 2">
            <a:extLst>
              <a:ext uri="{FF2B5EF4-FFF2-40B4-BE49-F238E27FC236}">
                <a16:creationId xmlns:a16="http://schemas.microsoft.com/office/drawing/2014/main" id="{ACB77FBF-0D0F-BDB9-4861-6C6E9E5A3E17}"/>
              </a:ext>
            </a:extLst>
          </p:cNvPr>
          <p:cNvSpPr>
            <a:spLocks noGrp="1"/>
          </p:cNvSpPr>
          <p:nvPr>
            <p:ph idx="1"/>
          </p:nvPr>
        </p:nvSpPr>
        <p:spPr/>
        <p:txBody>
          <a:bodyPr/>
          <a:lstStyle/>
          <a:p>
            <a:pPr indent="-382270" algn="just"/>
            <a:r>
              <a:rPr lang="en-US" sz="2800" dirty="0">
                <a:latin typeface="Calibri"/>
                <a:cs typeface="Calibri"/>
              </a:rPr>
              <a:t>Channel: The channel is the medium connecting the source (e.g., speaker) and the receiver (e.g., listener). It involves sound waves for spoken language and light waves for facial expressions and body gestures.</a:t>
            </a:r>
          </a:p>
          <a:p>
            <a:pPr indent="-382270" algn="just"/>
            <a:r>
              <a:rPr lang="en-US" sz="2800" dirty="0">
                <a:latin typeface="Calibri"/>
                <a:cs typeface="Calibri"/>
              </a:rPr>
              <a:t>Situation: The situation refers to the setting or environment where the communication takes place.</a:t>
            </a:r>
          </a:p>
          <a:p>
            <a:pPr indent="-382270" algn="just"/>
            <a:r>
              <a:rPr lang="en-US" sz="2800" dirty="0">
                <a:latin typeface="Calibri"/>
                <a:cs typeface="Calibri"/>
              </a:rPr>
              <a:t>Purpose: The purpose is the speaker's intention or communicative goal.</a:t>
            </a:r>
            <a:endParaRPr lang="en-US" dirty="0"/>
          </a:p>
          <a:p>
            <a:pPr indent="-382270"/>
            <a:endParaRPr lang="en-US" sz="2800" dirty="0">
              <a:solidFill>
                <a:srgbClr val="000000"/>
              </a:solidFill>
              <a:latin typeface="Calibri"/>
              <a:cs typeface="Calibri"/>
            </a:endParaRPr>
          </a:p>
          <a:p>
            <a:pPr indent="-382270"/>
            <a:endParaRPr lang="en-US" dirty="0"/>
          </a:p>
        </p:txBody>
      </p:sp>
      <p:sp>
        <p:nvSpPr>
          <p:cNvPr id="4" name="Slide Number Placeholder 3">
            <a:extLst>
              <a:ext uri="{FF2B5EF4-FFF2-40B4-BE49-F238E27FC236}">
                <a16:creationId xmlns:a16="http://schemas.microsoft.com/office/drawing/2014/main" id="{B841F5AE-C348-1E3B-75F6-64EE6F5A81E1}"/>
              </a:ext>
            </a:extLst>
          </p:cNvPr>
          <p:cNvSpPr>
            <a:spLocks noGrp="1"/>
          </p:cNvSpPr>
          <p:nvPr>
            <p:ph type="sldNum" sz="quarter" idx="12"/>
          </p:nvPr>
        </p:nvSpPr>
        <p:spPr/>
        <p:txBody>
          <a:bodyPr/>
          <a:lstStyle/>
          <a:p>
            <a:pPr>
              <a:defRPr/>
            </a:pPr>
            <a:fld id="{6E055BB2-4A4F-48D1-B5BA-1D96FABBF37B}" type="slidenum">
              <a:rPr lang="en-US" altLang="th-TH"/>
              <a:pPr>
                <a:defRPr/>
              </a:pPr>
              <a:t>11</a:t>
            </a:fld>
            <a:endParaRPr lang="en-US" altLang="th-TH"/>
          </a:p>
        </p:txBody>
      </p:sp>
    </p:spTree>
    <p:extLst>
      <p:ext uri="{BB962C8B-B14F-4D97-AF65-F5344CB8AC3E}">
        <p14:creationId xmlns:p14="http://schemas.microsoft.com/office/powerpoint/2010/main" val="34052147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6F78F4-5F48-77E2-D1B2-8C8FAB5B029A}"/>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Contd..</a:t>
            </a:r>
          </a:p>
        </p:txBody>
      </p:sp>
      <p:sp>
        <p:nvSpPr>
          <p:cNvPr id="3" name="Content Placeholder 2">
            <a:extLst>
              <a:ext uri="{FF2B5EF4-FFF2-40B4-BE49-F238E27FC236}">
                <a16:creationId xmlns:a16="http://schemas.microsoft.com/office/drawing/2014/main" id="{7AE57702-BF8B-18A1-61B1-A00BF8794BF8}"/>
              </a:ext>
            </a:extLst>
          </p:cNvPr>
          <p:cNvSpPr>
            <a:spLocks noGrp="1"/>
          </p:cNvSpPr>
          <p:nvPr>
            <p:ph idx="1"/>
          </p:nvPr>
        </p:nvSpPr>
        <p:spPr/>
        <p:txBody>
          <a:bodyPr/>
          <a:lstStyle/>
          <a:p>
            <a:pPr indent="-382270" algn="just"/>
            <a:r>
              <a:rPr lang="en-US" sz="2800" dirty="0">
                <a:latin typeface="Calibri"/>
                <a:cs typeface="Calibri"/>
              </a:rPr>
              <a:t>Attitudes: Both the speaker and listener bring their ideologies, beliefs, likes, dislikes, and emotional states to the communication, influencing their attitudes during the interaction.</a:t>
            </a:r>
            <a:endParaRPr lang="en-US" dirty="0"/>
          </a:p>
          <a:p>
            <a:pPr indent="-382270" algn="just"/>
            <a:r>
              <a:rPr lang="en-US" sz="2600" dirty="0">
                <a:latin typeface="Calibri"/>
                <a:cs typeface="Calibri"/>
              </a:rPr>
              <a:t>Knowledge: The speaker must have sufficient knowledge of the message, derived from observation, study, and experience, to communicate effectively.</a:t>
            </a:r>
            <a:endParaRPr lang="en-US" sz="2800" dirty="0">
              <a:latin typeface="Calibri"/>
              <a:cs typeface="Calibri"/>
            </a:endParaRPr>
          </a:p>
          <a:p>
            <a:pPr indent="-382270" algn="just"/>
            <a:r>
              <a:rPr lang="en-US" sz="2600" dirty="0">
                <a:latin typeface="Calibri"/>
                <a:cs typeface="Calibri"/>
              </a:rPr>
              <a:t>Expression: Effective communication relies on clear, fluent, and intelligible expression. Proper expression ensures smooth communication, while faulty expression can lead to misunderstandings.</a:t>
            </a:r>
            <a:endParaRPr lang="en-US" dirty="0"/>
          </a:p>
          <a:p>
            <a:pPr indent="-382270"/>
            <a:endParaRPr lang="en-US" sz="2600" dirty="0">
              <a:solidFill>
                <a:srgbClr val="000000"/>
              </a:solidFill>
              <a:latin typeface="Calibri"/>
              <a:cs typeface="Calibri"/>
            </a:endParaRPr>
          </a:p>
          <a:p>
            <a:pPr indent="-382270"/>
            <a:endParaRPr lang="en-US" sz="2800" dirty="0">
              <a:solidFill>
                <a:srgbClr val="000000"/>
              </a:solidFill>
              <a:latin typeface="Calibri"/>
              <a:cs typeface="Calibri"/>
            </a:endParaRPr>
          </a:p>
          <a:p>
            <a:pPr indent="-382270"/>
            <a:endParaRPr lang="en-US" dirty="0"/>
          </a:p>
        </p:txBody>
      </p:sp>
      <p:sp>
        <p:nvSpPr>
          <p:cNvPr id="4" name="Slide Number Placeholder 3">
            <a:extLst>
              <a:ext uri="{FF2B5EF4-FFF2-40B4-BE49-F238E27FC236}">
                <a16:creationId xmlns:a16="http://schemas.microsoft.com/office/drawing/2014/main" id="{F680E33E-16B3-E821-8648-C2222AB5AF53}"/>
              </a:ext>
            </a:extLst>
          </p:cNvPr>
          <p:cNvSpPr>
            <a:spLocks noGrp="1"/>
          </p:cNvSpPr>
          <p:nvPr>
            <p:ph type="sldNum" sz="quarter" idx="12"/>
          </p:nvPr>
        </p:nvSpPr>
        <p:spPr/>
        <p:txBody>
          <a:bodyPr/>
          <a:lstStyle/>
          <a:p>
            <a:pPr>
              <a:defRPr/>
            </a:pPr>
            <a:fld id="{6E055BB2-4A4F-48D1-B5BA-1D96FABBF37B}" type="slidenum">
              <a:rPr lang="en-US" altLang="th-TH"/>
              <a:pPr>
                <a:defRPr/>
              </a:pPr>
              <a:t>12</a:t>
            </a:fld>
            <a:endParaRPr lang="en-US" altLang="th-TH"/>
          </a:p>
        </p:txBody>
      </p:sp>
    </p:spTree>
    <p:extLst>
      <p:ext uri="{BB962C8B-B14F-4D97-AF65-F5344CB8AC3E}">
        <p14:creationId xmlns:p14="http://schemas.microsoft.com/office/powerpoint/2010/main" val="10827777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4935D2-DBFE-C8DA-E5E6-3170BFB18517}"/>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Contd..</a:t>
            </a:r>
          </a:p>
        </p:txBody>
      </p:sp>
      <p:sp>
        <p:nvSpPr>
          <p:cNvPr id="3" name="Content Placeholder 2">
            <a:extLst>
              <a:ext uri="{FF2B5EF4-FFF2-40B4-BE49-F238E27FC236}">
                <a16:creationId xmlns:a16="http://schemas.microsoft.com/office/drawing/2014/main" id="{DDEAFF1E-9638-F733-24A8-1FE2102FDDE8}"/>
              </a:ext>
            </a:extLst>
          </p:cNvPr>
          <p:cNvSpPr>
            <a:spLocks noGrp="1"/>
          </p:cNvSpPr>
          <p:nvPr>
            <p:ph idx="1"/>
          </p:nvPr>
        </p:nvSpPr>
        <p:spPr/>
        <p:txBody>
          <a:bodyPr/>
          <a:lstStyle/>
          <a:p>
            <a:pPr indent="-382270" algn="just"/>
            <a:r>
              <a:rPr lang="en-US" sz="2600" dirty="0">
                <a:latin typeface="Calibri"/>
                <a:cs typeface="Calibri"/>
              </a:rPr>
              <a:t>Language: Language is a key element of communication, involving the careful selection of words and sentence patterns. Supported by facial and body gestures, language facilitates effective communication.</a:t>
            </a:r>
          </a:p>
          <a:p>
            <a:pPr indent="-382270" algn="just"/>
            <a:r>
              <a:rPr lang="en-US" sz="2600" dirty="0">
                <a:latin typeface="Calibri"/>
                <a:cs typeface="Calibri"/>
              </a:rPr>
              <a:t>Intellectualism: Effective communication requires an intellectual environment where the speaker and listener express and understand views calmly, rationally, and precisely. Without intellectualism, communication may be ineffective.</a:t>
            </a:r>
            <a:endParaRPr lang="en-US" dirty="0"/>
          </a:p>
        </p:txBody>
      </p:sp>
      <p:sp>
        <p:nvSpPr>
          <p:cNvPr id="4" name="Slide Number Placeholder 3">
            <a:extLst>
              <a:ext uri="{FF2B5EF4-FFF2-40B4-BE49-F238E27FC236}">
                <a16:creationId xmlns:a16="http://schemas.microsoft.com/office/drawing/2014/main" id="{E01351EF-10EA-23AD-E72B-DB3B535C7FB2}"/>
              </a:ext>
            </a:extLst>
          </p:cNvPr>
          <p:cNvSpPr>
            <a:spLocks noGrp="1"/>
          </p:cNvSpPr>
          <p:nvPr>
            <p:ph type="sldNum" sz="quarter" idx="12"/>
          </p:nvPr>
        </p:nvSpPr>
        <p:spPr/>
        <p:txBody>
          <a:bodyPr/>
          <a:lstStyle/>
          <a:p>
            <a:pPr>
              <a:defRPr/>
            </a:pPr>
            <a:fld id="{6E055BB2-4A4F-48D1-B5BA-1D96FABBF37B}" type="slidenum">
              <a:rPr lang="en-US" altLang="th-TH"/>
              <a:pPr>
                <a:defRPr/>
              </a:pPr>
              <a:t>13</a:t>
            </a:fld>
            <a:endParaRPr lang="en-US" altLang="th-TH"/>
          </a:p>
        </p:txBody>
      </p:sp>
    </p:spTree>
    <p:extLst>
      <p:ext uri="{BB962C8B-B14F-4D97-AF65-F5344CB8AC3E}">
        <p14:creationId xmlns:p14="http://schemas.microsoft.com/office/powerpoint/2010/main" val="3538091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9B39B20-E828-7948-4CF9-96A6BA4F74B7}"/>
              </a:ext>
            </a:extLst>
          </p:cNvPr>
          <p:cNvSpPr>
            <a:spLocks noGrp="1"/>
          </p:cNvSpPr>
          <p:nvPr>
            <p:ph type="title"/>
          </p:nvPr>
        </p:nvSpPr>
        <p:spPr>
          <a:xfrm>
            <a:off x="612775" y="228600"/>
            <a:ext cx="8153400" cy="990600"/>
          </a:xfrm>
        </p:spPr>
        <p:txBody>
          <a:bodyPr/>
          <a:lstStyle/>
          <a:p>
            <a:pPr>
              <a:defRPr/>
            </a:pPr>
            <a:r>
              <a:rPr lang="en-US"/>
              <a:t>Few Definitions</a:t>
            </a:r>
            <a:endParaRPr lang="en-IN"/>
          </a:p>
        </p:txBody>
      </p:sp>
      <p:sp>
        <p:nvSpPr>
          <p:cNvPr id="12291" name="Content Placeholder 2">
            <a:extLst>
              <a:ext uri="{FF2B5EF4-FFF2-40B4-BE49-F238E27FC236}">
                <a16:creationId xmlns:a16="http://schemas.microsoft.com/office/drawing/2014/main" id="{6BFC5138-DF23-22F5-5345-4FE911209632}"/>
              </a:ext>
            </a:extLst>
          </p:cNvPr>
          <p:cNvSpPr>
            <a:spLocks noGrp="1"/>
          </p:cNvSpPr>
          <p:nvPr>
            <p:ph sz="quarter" idx="1"/>
          </p:nvPr>
        </p:nvSpPr>
        <p:spPr>
          <a:xfrm>
            <a:off x="612775" y="1600200"/>
            <a:ext cx="8153400" cy="4495800"/>
          </a:xfrm>
        </p:spPr>
        <p:txBody>
          <a:bodyPr/>
          <a:lstStyle/>
          <a:p>
            <a:r>
              <a:rPr lang="en-GB" altLang="en-US" b="1">
                <a:latin typeface="Times New Roman" panose="02020603050405020304" pitchFamily="18" charset="0"/>
              </a:rPr>
              <a:t>Keith (1993) defines communication as "the transfer of information and understanding  from one person to another person. It is a way of reaching others with facts, ideas, thoughts and values. It is a bridge of meaning among people so that they can share what they feel and know. By using this bridge a person can cross safely the river of misunderstanding that sometimes separates people"</a:t>
            </a:r>
            <a:r>
              <a:rPr lang="en-GB" altLang="en-US"/>
              <a:t> </a:t>
            </a:r>
            <a:endParaRPr lang="en-US" altLang="en-US"/>
          </a:p>
          <a:p>
            <a:endParaRPr lang="en-I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A50BC5AC-8B01-EE87-D5B3-CF99FF8027B0}"/>
              </a:ext>
            </a:extLst>
          </p:cNvPr>
          <p:cNvSpPr>
            <a:spLocks noGrp="1"/>
          </p:cNvSpPr>
          <p:nvPr>
            <p:ph type="title"/>
          </p:nvPr>
        </p:nvSpPr>
        <p:spPr>
          <a:xfrm>
            <a:off x="612775" y="228600"/>
            <a:ext cx="8153400" cy="990600"/>
          </a:xfrm>
        </p:spPr>
        <p:txBody>
          <a:bodyPr/>
          <a:lstStyle/>
          <a:p>
            <a:pPr>
              <a:defRPr/>
            </a:pPr>
            <a:endParaRPr lang="en-IN"/>
          </a:p>
        </p:txBody>
      </p:sp>
      <p:sp>
        <p:nvSpPr>
          <p:cNvPr id="13315" name="Content Placeholder 2">
            <a:extLst>
              <a:ext uri="{FF2B5EF4-FFF2-40B4-BE49-F238E27FC236}">
                <a16:creationId xmlns:a16="http://schemas.microsoft.com/office/drawing/2014/main" id="{A3FD24BE-486C-4442-8228-55AE0940B914}"/>
              </a:ext>
            </a:extLst>
          </p:cNvPr>
          <p:cNvSpPr>
            <a:spLocks noGrp="1"/>
          </p:cNvSpPr>
          <p:nvPr>
            <p:ph sz="quarter" idx="1"/>
          </p:nvPr>
        </p:nvSpPr>
        <p:spPr>
          <a:xfrm>
            <a:off x="612775" y="1600200"/>
            <a:ext cx="8153400" cy="4495800"/>
          </a:xfrm>
        </p:spPr>
        <p:txBody>
          <a:bodyPr/>
          <a:lstStyle/>
          <a:p>
            <a:r>
              <a:rPr lang="en-GB" altLang="en-US" sz="3200" b="1">
                <a:latin typeface="Times New Roman" panose="02020603050405020304" pitchFamily="18" charset="0"/>
              </a:rPr>
              <a:t>Miller (1951) puts it this way:  </a:t>
            </a:r>
          </a:p>
          <a:p>
            <a:pPr>
              <a:buFont typeface="Wingdings" panose="05000000000000000000" pitchFamily="2" charset="2"/>
              <a:buNone/>
            </a:pPr>
            <a:r>
              <a:rPr lang="en-GB" altLang="en-US" sz="3200" b="1">
                <a:latin typeface="Times New Roman" panose="02020603050405020304" pitchFamily="18" charset="0"/>
              </a:rPr>
              <a:t>  "communication takes place when there is information at one place or person, and we want to get it to another place or person"</a:t>
            </a:r>
            <a:r>
              <a:rPr lang="en-GB" altLang="en-US" sz="3200">
                <a:latin typeface="Times New Roman" panose="02020603050405020304" pitchFamily="18" charset="0"/>
              </a:rPr>
              <a:t> </a:t>
            </a:r>
            <a:endParaRPr lang="en-US" altLang="en-US" sz="3200">
              <a:latin typeface="Times New Roman" panose="02020603050405020304" pitchFamily="18" charset="0"/>
            </a:endParaRPr>
          </a:p>
          <a:p>
            <a:endParaRPr lang="en-I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8F4ABFC4-834C-0ED0-68AA-E7B013A6EC01}"/>
              </a:ext>
            </a:extLst>
          </p:cNvPr>
          <p:cNvSpPr>
            <a:spLocks noGrp="1"/>
          </p:cNvSpPr>
          <p:nvPr>
            <p:ph type="title"/>
          </p:nvPr>
        </p:nvSpPr>
        <p:spPr>
          <a:xfrm>
            <a:off x="612775" y="228600"/>
            <a:ext cx="8153400" cy="990600"/>
          </a:xfrm>
        </p:spPr>
        <p:txBody>
          <a:bodyPr/>
          <a:lstStyle/>
          <a:p>
            <a:pPr>
              <a:defRPr/>
            </a:pPr>
            <a:endParaRPr lang="en-IN"/>
          </a:p>
        </p:txBody>
      </p:sp>
      <p:sp>
        <p:nvSpPr>
          <p:cNvPr id="14339" name="Content Placeholder 2">
            <a:extLst>
              <a:ext uri="{FF2B5EF4-FFF2-40B4-BE49-F238E27FC236}">
                <a16:creationId xmlns:a16="http://schemas.microsoft.com/office/drawing/2014/main" id="{ED679847-B253-CEBC-AC7A-31626128A739}"/>
              </a:ext>
            </a:extLst>
          </p:cNvPr>
          <p:cNvSpPr>
            <a:spLocks noGrp="1"/>
          </p:cNvSpPr>
          <p:nvPr>
            <p:ph sz="quarter" idx="1"/>
          </p:nvPr>
        </p:nvSpPr>
        <p:spPr>
          <a:xfrm>
            <a:off x="612775" y="1600200"/>
            <a:ext cx="8153400" cy="4495800"/>
          </a:xfrm>
        </p:spPr>
        <p:txBody>
          <a:bodyPr/>
          <a:lstStyle/>
          <a:p>
            <a:r>
              <a:rPr lang="en-GB" altLang="en-US" sz="3200" b="1">
                <a:latin typeface="Times New Roman" panose="02020603050405020304" pitchFamily="18" charset="0"/>
              </a:rPr>
              <a:t>Verdman (1970) describes a design for effective communication and says, "effective communication is purposive symbolic interchange resulting in workable understanding and agreement between the sender and the receiver"</a:t>
            </a:r>
            <a:r>
              <a:rPr lang="en-GB" altLang="en-US" sz="3200">
                <a:latin typeface="Times New Roman" panose="02020603050405020304" pitchFamily="18" charset="0"/>
              </a:rPr>
              <a:t> </a:t>
            </a:r>
            <a:endParaRPr lang="en-US" altLang="en-US" sz="3200">
              <a:latin typeface="Times New Roman" panose="02020603050405020304" pitchFamily="18" charset="0"/>
            </a:endParaRPr>
          </a:p>
          <a:p>
            <a:endParaRPr lang="en-I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C2717-7897-A19B-DC33-23F6D773B35E}"/>
              </a:ext>
            </a:extLst>
          </p:cNvPr>
          <p:cNvSpPr>
            <a:spLocks noGrp="1"/>
          </p:cNvSpPr>
          <p:nvPr>
            <p:ph type="title"/>
          </p:nvPr>
        </p:nvSpPr>
        <p:spPr/>
        <p:txBody>
          <a:bodyPr/>
          <a:lstStyle/>
          <a:p>
            <a:pPr>
              <a:defRPr/>
            </a:pPr>
            <a:r>
              <a:rPr lang="en-US" dirty="0"/>
              <a:t>Mehrabian Model</a:t>
            </a:r>
          </a:p>
        </p:txBody>
      </p:sp>
      <p:sp>
        <p:nvSpPr>
          <p:cNvPr id="15363" name="Content Placeholder 2">
            <a:extLst>
              <a:ext uri="{FF2B5EF4-FFF2-40B4-BE49-F238E27FC236}">
                <a16:creationId xmlns:a16="http://schemas.microsoft.com/office/drawing/2014/main" id="{1D9CA8FC-B125-F6D5-53A9-51C654C52764}"/>
              </a:ext>
            </a:extLst>
          </p:cNvPr>
          <p:cNvSpPr>
            <a:spLocks noGrp="1"/>
          </p:cNvSpPr>
          <p:nvPr>
            <p:ph idx="1"/>
          </p:nvPr>
        </p:nvSpPr>
        <p:spPr>
          <a:xfrm>
            <a:off x="457200" y="1882775"/>
            <a:ext cx="8229600" cy="4572000"/>
          </a:xfrm>
        </p:spPr>
        <p:txBody>
          <a:bodyPr/>
          <a:lstStyle/>
          <a:p>
            <a:r>
              <a:rPr lang="en-US" altLang="en-US"/>
              <a:t>7% of meaning is in the words that are spoken</a:t>
            </a:r>
          </a:p>
          <a:p>
            <a:r>
              <a:rPr lang="en-US" altLang="en-US"/>
              <a:t>38% of meaning is paralinguistic</a:t>
            </a:r>
          </a:p>
          <a:p>
            <a:r>
              <a:rPr lang="en-US" altLang="en-US"/>
              <a:t>55% of meaning is conveyed through facial expression</a:t>
            </a:r>
          </a:p>
        </p:txBody>
      </p:sp>
      <p:sp>
        <p:nvSpPr>
          <p:cNvPr id="15364" name="Slide Number Placeholder 2">
            <a:extLst>
              <a:ext uri="{FF2B5EF4-FFF2-40B4-BE49-F238E27FC236}">
                <a16:creationId xmlns:a16="http://schemas.microsoft.com/office/drawing/2014/main" id="{C53D0664-D4D3-228F-45A0-9E2AD928ED3D}"/>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spcBef>
                <a:spcPct val="0"/>
              </a:spcBef>
              <a:buClrTx/>
              <a:buSzTx/>
              <a:buFontTx/>
              <a:buNone/>
            </a:pPr>
            <a:fld id="{FCBB7400-F2F8-4C1C-8FAE-2F1EA40DDD31}" type="slidenum">
              <a:rPr lang="en-US" altLang="th-TH" sz="1200" smtClean="0"/>
              <a:pPr>
                <a:spcBef>
                  <a:spcPct val="0"/>
                </a:spcBef>
                <a:buClrTx/>
                <a:buSzTx/>
                <a:buFontTx/>
                <a:buNone/>
              </a:pPr>
              <a:t>17</a:t>
            </a:fld>
            <a:endParaRPr lang="en-US" altLang="th-TH" sz="12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1E5A8-014C-CC9D-9378-9EA2B9111F41}"/>
              </a:ext>
            </a:extLst>
          </p:cNvPr>
          <p:cNvSpPr>
            <a:spLocks noGrp="1"/>
          </p:cNvSpPr>
          <p:nvPr>
            <p:ph type="title"/>
          </p:nvPr>
        </p:nvSpPr>
        <p:spPr>
          <a:xfrm>
            <a:off x="457200" y="247829"/>
            <a:ext cx="8229600" cy="1399032"/>
          </a:xfrm>
        </p:spPr>
        <p:txBody>
          <a:bodyPr vert="horz" lIns="91440" tIns="45720" rIns="91440" bIns="45720" anchor="ctr">
            <a:normAutofit/>
          </a:bodyPr>
          <a:lstStyle/>
          <a:p>
            <a:pPr marL="483870" indent="-483870"/>
            <a:r>
              <a:rPr lang="en-US" sz="4400" dirty="0">
                <a:ln w="6350">
                  <a:solidFill>
                    <a:srgbClr val="7FD13B">
                      <a:shade val="43000"/>
                    </a:srgbClr>
                  </a:solidFill>
                </a:ln>
                <a:solidFill>
                  <a:schemeClr val="tx1"/>
                </a:solidFill>
                <a:latin typeface="Calibri Light"/>
                <a:cs typeface="Calibri Light"/>
              </a:rPr>
              <a:t>Interpersonal Communication:</a:t>
            </a:r>
            <a:endParaRPr lang="en-US" dirty="0">
              <a:solidFill>
                <a:schemeClr val="tx1"/>
              </a:solidFill>
            </a:endParaRPr>
          </a:p>
        </p:txBody>
      </p:sp>
      <p:sp>
        <p:nvSpPr>
          <p:cNvPr id="3" name="Content Placeholder 2">
            <a:extLst>
              <a:ext uri="{FF2B5EF4-FFF2-40B4-BE49-F238E27FC236}">
                <a16:creationId xmlns:a16="http://schemas.microsoft.com/office/drawing/2014/main" id="{95D26609-2547-F164-AD27-D73AD8609C43}"/>
              </a:ext>
            </a:extLst>
          </p:cNvPr>
          <p:cNvSpPr>
            <a:spLocks noGrp="1"/>
          </p:cNvSpPr>
          <p:nvPr>
            <p:ph idx="1"/>
          </p:nvPr>
        </p:nvSpPr>
        <p:spPr/>
        <p:txBody>
          <a:bodyPr/>
          <a:lstStyle/>
          <a:p>
            <a:pPr indent="-382270" algn="just"/>
            <a:r>
              <a:rPr lang="en-US" sz="2800" dirty="0">
                <a:latin typeface="Calibri"/>
                <a:cs typeface="Calibri"/>
              </a:rPr>
              <a:t>Knowledge of Interpersonal Relations: Having a deep understanding of interpersonal dynamics and achieving a balance in communication is crucial for effective interaction.</a:t>
            </a:r>
            <a:endParaRPr lang="en-US" dirty="0"/>
          </a:p>
          <a:p>
            <a:pPr indent="-382270" algn="just"/>
            <a:r>
              <a:rPr lang="en-US" sz="2800" dirty="0">
                <a:latin typeface="Calibri"/>
                <a:cs typeface="Calibri"/>
              </a:rPr>
              <a:t>Appropriate Communication: It's important to discern what to communicate, to whom, when, and how. For example, it's inappropriate to complain to a new colleague about the boss or to a partner about a nagging spouse.</a:t>
            </a:r>
            <a:endParaRPr lang="en-US" dirty="0"/>
          </a:p>
          <a:p>
            <a:pPr indent="-382270"/>
            <a:endParaRPr lang="en-US" dirty="0"/>
          </a:p>
        </p:txBody>
      </p:sp>
      <p:sp>
        <p:nvSpPr>
          <p:cNvPr id="4" name="Slide Number Placeholder 3">
            <a:extLst>
              <a:ext uri="{FF2B5EF4-FFF2-40B4-BE49-F238E27FC236}">
                <a16:creationId xmlns:a16="http://schemas.microsoft.com/office/drawing/2014/main" id="{27E9A007-F50B-DCC2-B0F7-005DBE4026DF}"/>
              </a:ext>
            </a:extLst>
          </p:cNvPr>
          <p:cNvSpPr>
            <a:spLocks noGrp="1"/>
          </p:cNvSpPr>
          <p:nvPr>
            <p:ph type="sldNum" sz="quarter" idx="12"/>
          </p:nvPr>
        </p:nvSpPr>
        <p:spPr/>
        <p:txBody>
          <a:bodyPr/>
          <a:lstStyle/>
          <a:p>
            <a:pPr>
              <a:defRPr/>
            </a:pPr>
            <a:fld id="{6E055BB2-4A4F-48D1-B5BA-1D96FABBF37B}" type="slidenum">
              <a:rPr lang="en-US" altLang="th-TH"/>
              <a:pPr>
                <a:defRPr/>
              </a:pPr>
              <a:t>18</a:t>
            </a:fld>
            <a:endParaRPr lang="en-US" altLang="th-TH"/>
          </a:p>
        </p:txBody>
      </p:sp>
    </p:spTree>
    <p:extLst>
      <p:ext uri="{BB962C8B-B14F-4D97-AF65-F5344CB8AC3E}">
        <p14:creationId xmlns:p14="http://schemas.microsoft.com/office/powerpoint/2010/main" val="18189963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EDAD2-5A3F-CA71-BE93-E7D844790D9E}"/>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Levels of Communication</a:t>
            </a:r>
          </a:p>
        </p:txBody>
      </p:sp>
      <p:sp>
        <p:nvSpPr>
          <p:cNvPr id="3" name="Content Placeholder 2">
            <a:extLst>
              <a:ext uri="{FF2B5EF4-FFF2-40B4-BE49-F238E27FC236}">
                <a16:creationId xmlns:a16="http://schemas.microsoft.com/office/drawing/2014/main" id="{4E52C38F-A904-617A-C6BC-F079F770CF45}"/>
              </a:ext>
            </a:extLst>
          </p:cNvPr>
          <p:cNvSpPr>
            <a:spLocks noGrp="1"/>
          </p:cNvSpPr>
          <p:nvPr>
            <p:ph idx="1"/>
          </p:nvPr>
        </p:nvSpPr>
        <p:spPr/>
        <p:txBody>
          <a:bodyPr/>
          <a:lstStyle/>
          <a:p>
            <a:pPr indent="-382270" algn="just"/>
            <a:r>
              <a:rPr lang="en-US" sz="2000" dirty="0">
                <a:latin typeface="Calibri"/>
                <a:cs typeface="Calibri"/>
              </a:rPr>
              <a:t>Communication is categorized into five levels based on the nature, scope, and depth of interaction:</a:t>
            </a:r>
            <a:endParaRPr lang="en-US" sz="2000" dirty="0"/>
          </a:p>
          <a:p>
            <a:pPr indent="-382270" algn="just"/>
            <a:r>
              <a:rPr lang="en-US" sz="2000" b="1" dirty="0">
                <a:latin typeface="Calibri"/>
                <a:cs typeface="Calibri"/>
              </a:rPr>
              <a:t>Passing Communication</a:t>
            </a:r>
            <a:r>
              <a:rPr lang="en-US" sz="2000" dirty="0">
                <a:latin typeface="Calibri"/>
                <a:cs typeface="Calibri"/>
              </a:rPr>
              <a:t>: Involves everyday greetings like "hello" or "good morning," meant to acknowledge someone's presence without expecting or giving a detailed response.</a:t>
            </a:r>
            <a:endParaRPr lang="en-US" sz="2000" dirty="0"/>
          </a:p>
          <a:p>
            <a:pPr indent="-382270" algn="just"/>
            <a:r>
              <a:rPr lang="en-US" sz="2000" b="1" dirty="0">
                <a:latin typeface="Calibri"/>
                <a:cs typeface="Calibri"/>
              </a:rPr>
              <a:t>Factual Communication</a:t>
            </a:r>
            <a:r>
              <a:rPr lang="en-US" sz="2000" dirty="0">
                <a:latin typeface="Calibri"/>
                <a:cs typeface="Calibri"/>
              </a:rPr>
              <a:t>: Focuses on exchanging factual information, such as giving instructions or passing on concise details. This type of communication carries minimal emotional risk and is common in organizational settings.</a:t>
            </a:r>
            <a:endParaRPr lang="en-US" sz="2000" dirty="0"/>
          </a:p>
          <a:p>
            <a:pPr indent="-382270" algn="just"/>
            <a:r>
              <a:rPr lang="en-US" sz="2000" b="1" dirty="0">
                <a:latin typeface="Calibri"/>
                <a:cs typeface="Calibri"/>
              </a:rPr>
              <a:t>Thoughts and Ideas</a:t>
            </a:r>
            <a:r>
              <a:rPr lang="en-US" sz="2000" dirty="0">
                <a:latin typeface="Calibri"/>
                <a:cs typeface="Calibri"/>
              </a:rPr>
              <a:t>: Involves sharing ideas and engaging in more involved communication. This level carries a higher risk of rejection, as it involves deeper interaction.</a:t>
            </a:r>
            <a:endParaRPr lang="en-US" sz="2000" dirty="0"/>
          </a:p>
          <a:p>
            <a:pPr indent="-382270"/>
            <a:endParaRPr lang="en-US" dirty="0"/>
          </a:p>
        </p:txBody>
      </p:sp>
      <p:sp>
        <p:nvSpPr>
          <p:cNvPr id="4" name="Slide Number Placeholder 3">
            <a:extLst>
              <a:ext uri="{FF2B5EF4-FFF2-40B4-BE49-F238E27FC236}">
                <a16:creationId xmlns:a16="http://schemas.microsoft.com/office/drawing/2014/main" id="{CAAD49B6-1D39-8AC5-0AFC-1BF542D4E408}"/>
              </a:ext>
            </a:extLst>
          </p:cNvPr>
          <p:cNvSpPr>
            <a:spLocks noGrp="1"/>
          </p:cNvSpPr>
          <p:nvPr>
            <p:ph type="sldNum" sz="quarter" idx="12"/>
          </p:nvPr>
        </p:nvSpPr>
        <p:spPr/>
        <p:txBody>
          <a:bodyPr/>
          <a:lstStyle/>
          <a:p>
            <a:pPr>
              <a:defRPr/>
            </a:pPr>
            <a:fld id="{6E055BB2-4A4F-48D1-B5BA-1D96FABBF37B}" type="slidenum">
              <a:rPr lang="en-US" altLang="th-TH"/>
              <a:pPr>
                <a:defRPr/>
              </a:pPr>
              <a:t>19</a:t>
            </a:fld>
            <a:endParaRPr lang="en-US" altLang="th-TH"/>
          </a:p>
        </p:txBody>
      </p:sp>
    </p:spTree>
    <p:extLst>
      <p:ext uri="{BB962C8B-B14F-4D97-AF65-F5344CB8AC3E}">
        <p14:creationId xmlns:p14="http://schemas.microsoft.com/office/powerpoint/2010/main" val="36730179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3AAE6D-9DC4-61B5-430B-EAEBEF70AE31}"/>
              </a:ext>
            </a:extLst>
          </p:cNvPr>
          <p:cNvSpPr>
            <a:spLocks noGrp="1"/>
          </p:cNvSpPr>
          <p:nvPr>
            <p:ph type="title"/>
          </p:nvPr>
        </p:nvSpPr>
        <p:spPr>
          <a:xfrm>
            <a:off x="0" y="267494"/>
            <a:ext cx="9144000" cy="1399032"/>
          </a:xfrm>
        </p:spPr>
        <p:txBody>
          <a:bodyPr/>
          <a:lstStyle/>
          <a:p>
            <a:pPr>
              <a:defRPr/>
            </a:pPr>
            <a:r>
              <a:rPr lang="en-US" sz="4000" dirty="0"/>
              <a:t>Dr A P J Abdul Kalam, </a:t>
            </a:r>
            <a:r>
              <a:rPr lang="en-US" sz="4000" i="1" dirty="0"/>
              <a:t>Wings of Fire</a:t>
            </a:r>
          </a:p>
        </p:txBody>
      </p:sp>
      <p:sp>
        <p:nvSpPr>
          <p:cNvPr id="10243" name="Content Placeholder 2">
            <a:extLst>
              <a:ext uri="{FF2B5EF4-FFF2-40B4-BE49-F238E27FC236}">
                <a16:creationId xmlns:a16="http://schemas.microsoft.com/office/drawing/2014/main" id="{3C376A02-4FA3-8105-AC2F-17B466193B2E}"/>
              </a:ext>
            </a:extLst>
          </p:cNvPr>
          <p:cNvSpPr>
            <a:spLocks noGrp="1"/>
          </p:cNvSpPr>
          <p:nvPr>
            <p:ph idx="1"/>
          </p:nvPr>
        </p:nvSpPr>
        <p:spPr>
          <a:xfrm>
            <a:off x="-304800" y="1882775"/>
            <a:ext cx="9220200" cy="4572000"/>
          </a:xfrm>
        </p:spPr>
        <p:txBody>
          <a:bodyPr/>
          <a:lstStyle/>
          <a:p>
            <a:pPr algn="just">
              <a:buFont typeface="Wingdings 2" panose="05020102010507070707" pitchFamily="18" charset="2"/>
              <a:buNone/>
            </a:pPr>
            <a:r>
              <a:rPr lang="en-US" altLang="en-US"/>
              <a:t>	</a:t>
            </a:r>
            <a:r>
              <a:rPr lang="en-US" altLang="en-US" sz="2400"/>
              <a:t>Most of the time, Communication gets confused with Conversation. In fact, the two are distinctly different. A conversation full of pleasantries is most often devoid of any useful information, whereas communication is meant only for an exchange of information. It is very important to realize that communication is a two way affair which aims at passing on or receiving a specific piece of information.</a:t>
            </a:r>
          </a:p>
        </p:txBody>
      </p:sp>
      <p:sp>
        <p:nvSpPr>
          <p:cNvPr id="10244" name="Slide Number Placeholder 2">
            <a:extLst>
              <a:ext uri="{FF2B5EF4-FFF2-40B4-BE49-F238E27FC236}">
                <a16:creationId xmlns:a16="http://schemas.microsoft.com/office/drawing/2014/main" id="{8413483D-74E8-8104-51DA-FC9C14BADB4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spcBef>
                <a:spcPct val="0"/>
              </a:spcBef>
              <a:buClrTx/>
              <a:buSzTx/>
              <a:buFontTx/>
              <a:buNone/>
            </a:pPr>
            <a:fld id="{025ED48E-C86B-449E-9E03-572AE8E0F88C}" type="slidenum">
              <a:rPr lang="en-US" altLang="th-TH" sz="1200" smtClean="0"/>
              <a:pPr>
                <a:spcBef>
                  <a:spcPct val="0"/>
                </a:spcBef>
                <a:buClrTx/>
                <a:buSzTx/>
                <a:buFontTx/>
                <a:buNone/>
              </a:pPr>
              <a:t>2</a:t>
            </a:fld>
            <a:endParaRPr lang="en-US" altLang="th-TH" sz="12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E0D5EF-D075-F6C5-B434-2B837C072511}"/>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Contd..</a:t>
            </a:r>
          </a:p>
        </p:txBody>
      </p:sp>
      <p:sp>
        <p:nvSpPr>
          <p:cNvPr id="3" name="Content Placeholder 2">
            <a:extLst>
              <a:ext uri="{FF2B5EF4-FFF2-40B4-BE49-F238E27FC236}">
                <a16:creationId xmlns:a16="http://schemas.microsoft.com/office/drawing/2014/main" id="{0A71BF37-2694-FEE6-71FE-1EA0BB63FCB6}"/>
              </a:ext>
            </a:extLst>
          </p:cNvPr>
          <p:cNvSpPr>
            <a:spLocks noGrp="1"/>
          </p:cNvSpPr>
          <p:nvPr>
            <p:ph idx="1"/>
          </p:nvPr>
        </p:nvSpPr>
        <p:spPr/>
        <p:txBody>
          <a:bodyPr/>
          <a:lstStyle/>
          <a:p>
            <a:pPr indent="-382270" algn="just"/>
            <a:r>
              <a:rPr lang="en-US" sz="2800" b="1" dirty="0">
                <a:latin typeface="Calibri"/>
                <a:cs typeface="Calibri"/>
              </a:rPr>
              <a:t>Feelings</a:t>
            </a:r>
            <a:r>
              <a:rPr lang="en-US" sz="2800" dirty="0">
                <a:latin typeface="Calibri"/>
                <a:cs typeface="Calibri"/>
              </a:rPr>
              <a:t>: Entails sharing emotions and sentiments, making the communicator vulnerable to rejection. This level of communication involves a greater emotional risk.</a:t>
            </a:r>
          </a:p>
          <a:p>
            <a:pPr indent="-382270" algn="just"/>
            <a:r>
              <a:rPr lang="en-US" sz="2800" b="1" dirty="0">
                <a:latin typeface="Calibri"/>
                <a:cs typeface="Calibri"/>
              </a:rPr>
              <a:t>Peak Communication</a:t>
            </a:r>
            <a:r>
              <a:rPr lang="en-US" sz="2800" dirty="0">
                <a:latin typeface="Calibri"/>
                <a:cs typeface="Calibri"/>
              </a:rPr>
              <a:t>: Represents the highest level of communication, characterized by perfect understanding between individuals or within a group. This level relies on creativity and a harmonious work culture.</a:t>
            </a:r>
          </a:p>
          <a:p>
            <a:pPr indent="-382270"/>
            <a:endParaRPr lang="en-US" dirty="0"/>
          </a:p>
        </p:txBody>
      </p:sp>
      <p:sp>
        <p:nvSpPr>
          <p:cNvPr id="4" name="Slide Number Placeholder 3">
            <a:extLst>
              <a:ext uri="{FF2B5EF4-FFF2-40B4-BE49-F238E27FC236}">
                <a16:creationId xmlns:a16="http://schemas.microsoft.com/office/drawing/2014/main" id="{8DC828B6-FB28-0BC6-2708-CAF1C5234F82}"/>
              </a:ext>
            </a:extLst>
          </p:cNvPr>
          <p:cNvSpPr>
            <a:spLocks noGrp="1"/>
          </p:cNvSpPr>
          <p:nvPr>
            <p:ph type="sldNum" sz="quarter" idx="12"/>
          </p:nvPr>
        </p:nvSpPr>
        <p:spPr/>
        <p:txBody>
          <a:bodyPr/>
          <a:lstStyle/>
          <a:p>
            <a:pPr>
              <a:defRPr/>
            </a:pPr>
            <a:fld id="{6E055BB2-4A4F-48D1-B5BA-1D96FABBF37B}" type="slidenum">
              <a:rPr lang="en-US" altLang="th-TH"/>
              <a:pPr>
                <a:defRPr/>
              </a:pPr>
              <a:t>20</a:t>
            </a:fld>
            <a:endParaRPr lang="en-US" altLang="th-TH"/>
          </a:p>
        </p:txBody>
      </p:sp>
    </p:spTree>
    <p:extLst>
      <p:ext uri="{BB962C8B-B14F-4D97-AF65-F5344CB8AC3E}">
        <p14:creationId xmlns:p14="http://schemas.microsoft.com/office/powerpoint/2010/main" val="7035528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86C95-AF56-CF4C-90A6-4760E28F4A34}"/>
              </a:ext>
            </a:extLst>
          </p:cNvPr>
          <p:cNvSpPr>
            <a:spLocks noGrp="1"/>
          </p:cNvSpPr>
          <p:nvPr>
            <p:ph type="title"/>
          </p:nvPr>
        </p:nvSpPr>
        <p:spPr/>
        <p:txBody>
          <a:bodyPr/>
          <a:lstStyle/>
          <a:p>
            <a:pPr>
              <a:defRPr/>
            </a:pPr>
            <a:r>
              <a:rPr lang="en-US" dirty="0"/>
              <a:t>What is Communication?</a:t>
            </a:r>
          </a:p>
        </p:txBody>
      </p:sp>
      <p:sp>
        <p:nvSpPr>
          <p:cNvPr id="11267" name="Content Placeholder 2">
            <a:extLst>
              <a:ext uri="{FF2B5EF4-FFF2-40B4-BE49-F238E27FC236}">
                <a16:creationId xmlns:a16="http://schemas.microsoft.com/office/drawing/2014/main" id="{70B068E0-DEE1-FF01-073F-F98E4B4CEFB5}"/>
              </a:ext>
            </a:extLst>
          </p:cNvPr>
          <p:cNvSpPr>
            <a:spLocks noGrp="1"/>
          </p:cNvSpPr>
          <p:nvPr>
            <p:ph idx="1"/>
          </p:nvPr>
        </p:nvSpPr>
        <p:spPr>
          <a:xfrm>
            <a:off x="457200" y="1882775"/>
            <a:ext cx="8229600" cy="4572000"/>
          </a:xfrm>
        </p:spPr>
        <p:txBody>
          <a:bodyPr/>
          <a:lstStyle/>
          <a:p>
            <a:r>
              <a:rPr lang="en-US" altLang="en-US"/>
              <a:t>Derived from a Latin word, ‘communicare’ which indicates ‘sharing’ or ‘exchanging’ the information</a:t>
            </a:r>
          </a:p>
          <a:p>
            <a:r>
              <a:rPr lang="en-US" altLang="en-US"/>
              <a:t>Communication refers to transmission of facts, figures and ideas in an organized manner</a:t>
            </a:r>
          </a:p>
        </p:txBody>
      </p:sp>
      <p:sp>
        <p:nvSpPr>
          <p:cNvPr id="11268" name="Slide Number Placeholder 2">
            <a:extLst>
              <a:ext uri="{FF2B5EF4-FFF2-40B4-BE49-F238E27FC236}">
                <a16:creationId xmlns:a16="http://schemas.microsoft.com/office/drawing/2014/main" id="{8D9C179F-E31B-D989-0186-25B813812454}"/>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1"/>
              </a:buClr>
              <a:buSzPct val="80000"/>
              <a:buFont typeface="Wingdings 2" panose="05020102010507070707" pitchFamily="18" charset="2"/>
              <a:buChar char=""/>
              <a:defRPr sz="3000">
                <a:solidFill>
                  <a:schemeClr val="tx1"/>
                </a:solidFill>
                <a:latin typeface="Century Gothic" panose="020B0502020202020204" pitchFamily="34" charset="0"/>
              </a:defRPr>
            </a:lvl1pPr>
            <a:lvl2pPr marL="742950" indent="-285750">
              <a:spcBef>
                <a:spcPct val="20000"/>
              </a:spcBef>
              <a:buClr>
                <a:schemeClr val="accent1"/>
              </a:buClr>
              <a:buSzPct val="95000"/>
              <a:buFont typeface="Verdana" panose="020B0604030504040204" pitchFamily="34" charset="0"/>
              <a:buChar char="›"/>
              <a:defRPr sz="2600">
                <a:solidFill>
                  <a:schemeClr val="tx1"/>
                </a:solidFill>
                <a:latin typeface="Century Gothic" panose="020B0502020202020204" pitchFamily="34" charset="0"/>
              </a:defRPr>
            </a:lvl2pPr>
            <a:lvl3pPr marL="1143000" indent="-228600">
              <a:spcBef>
                <a:spcPct val="20000"/>
              </a:spcBef>
              <a:buClr>
                <a:schemeClr val="accent1"/>
              </a:buClr>
              <a:buFont typeface="Wingdings 2" panose="05020102010507070707" pitchFamily="18" charset="2"/>
              <a:buChar char=""/>
              <a:defRPr sz="2400">
                <a:solidFill>
                  <a:schemeClr val="tx1"/>
                </a:solidFill>
                <a:latin typeface="Century Gothic" panose="020B0502020202020204" pitchFamily="34" charset="0"/>
              </a:defRPr>
            </a:lvl3pPr>
            <a:lvl4pPr marL="1600200" indent="-228600">
              <a:spcBef>
                <a:spcPct val="20000"/>
              </a:spcBef>
              <a:buClr>
                <a:schemeClr val="accent1"/>
              </a:buClr>
              <a:buFont typeface="Wingdings 2" panose="05020102010507070707" pitchFamily="18" charset="2"/>
              <a:buChar char=""/>
              <a:defRPr sz="2000">
                <a:solidFill>
                  <a:schemeClr val="tx1"/>
                </a:solidFill>
                <a:latin typeface="Century Gothic" panose="020B0502020202020204" pitchFamily="34" charset="0"/>
              </a:defRPr>
            </a:lvl4pPr>
            <a:lvl5pPr marL="2057400" indent="-228600">
              <a:spcBef>
                <a:spcPct val="20000"/>
              </a:spcBef>
              <a:buClr>
                <a:srgbClr val="ABDE91"/>
              </a:buClr>
              <a:buFont typeface="Wingdings 2" panose="05020102010507070707" pitchFamily="18" charset="2"/>
              <a:buChar char=""/>
              <a:defRPr sz="1900">
                <a:solidFill>
                  <a:schemeClr val="tx1"/>
                </a:solidFill>
                <a:latin typeface="Century Gothic" panose="020B0502020202020204" pitchFamily="34" charset="0"/>
              </a:defRPr>
            </a:lvl5pPr>
            <a:lvl6pPr marL="25146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6pPr>
            <a:lvl7pPr marL="29718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7pPr>
            <a:lvl8pPr marL="34290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8pPr>
            <a:lvl9pPr marL="3886200" indent="-228600" eaLnBrk="0" fontAlgn="base" hangingPunct="0">
              <a:spcBef>
                <a:spcPct val="20000"/>
              </a:spcBef>
              <a:spcAft>
                <a:spcPct val="0"/>
              </a:spcAft>
              <a:buClr>
                <a:srgbClr val="ABDE91"/>
              </a:buClr>
              <a:buFont typeface="Wingdings 2" panose="05020102010507070707" pitchFamily="18" charset="2"/>
              <a:buChar char=""/>
              <a:defRPr sz="1900">
                <a:solidFill>
                  <a:schemeClr val="tx1"/>
                </a:solidFill>
                <a:latin typeface="Century Gothic" panose="020B0502020202020204" pitchFamily="34" charset="0"/>
              </a:defRPr>
            </a:lvl9pPr>
          </a:lstStyle>
          <a:p>
            <a:pPr>
              <a:spcBef>
                <a:spcPct val="0"/>
              </a:spcBef>
              <a:buClrTx/>
              <a:buSzTx/>
              <a:buFontTx/>
              <a:buNone/>
            </a:pPr>
            <a:fld id="{FEAFD555-D9D8-4AA6-BD0E-390E8E715FB5}" type="slidenum">
              <a:rPr lang="en-US" altLang="th-TH" sz="1200" smtClean="0"/>
              <a:pPr>
                <a:spcBef>
                  <a:spcPct val="0"/>
                </a:spcBef>
                <a:buClrTx/>
                <a:buSzTx/>
                <a:buFontTx/>
                <a:buNone/>
              </a:pPr>
              <a:t>3</a:t>
            </a:fld>
            <a:endParaRPr lang="en-US" altLang="th-TH" sz="12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AE7B2A-9AE2-5423-879A-DD1272D9E2B1}"/>
              </a:ext>
            </a:extLst>
          </p:cNvPr>
          <p:cNvSpPr>
            <a:spLocks noGrp="1"/>
          </p:cNvSpPr>
          <p:nvPr>
            <p:ph type="title"/>
          </p:nvPr>
        </p:nvSpPr>
        <p:spPr/>
        <p:txBody>
          <a:bodyPr vert="horz" lIns="91440" tIns="45720" rIns="91440" bIns="45720" anchor="ctr">
            <a:normAutofit/>
          </a:bodyPr>
          <a:lstStyle/>
          <a:p>
            <a:pPr marL="483870" indent="-483870"/>
            <a:r>
              <a:rPr lang="en-US" dirty="0">
                <a:ln w="6350">
                  <a:solidFill>
                    <a:srgbClr val="7FD13B">
                      <a:shade val="43000"/>
                    </a:srgbClr>
                  </a:solidFill>
                </a:ln>
              </a:rPr>
              <a:t>Function of Language</a:t>
            </a:r>
          </a:p>
        </p:txBody>
      </p:sp>
      <p:sp>
        <p:nvSpPr>
          <p:cNvPr id="3" name="Content Placeholder 2">
            <a:extLst>
              <a:ext uri="{FF2B5EF4-FFF2-40B4-BE49-F238E27FC236}">
                <a16:creationId xmlns:a16="http://schemas.microsoft.com/office/drawing/2014/main" id="{047BE9E4-4E5E-77C6-5080-3525BB1039B1}"/>
              </a:ext>
            </a:extLst>
          </p:cNvPr>
          <p:cNvSpPr>
            <a:spLocks noGrp="1"/>
          </p:cNvSpPr>
          <p:nvPr>
            <p:ph idx="1"/>
          </p:nvPr>
        </p:nvSpPr>
        <p:spPr/>
        <p:txBody>
          <a:bodyPr/>
          <a:lstStyle/>
          <a:p>
            <a:pPr indent="-382270" algn="just"/>
            <a:r>
              <a:rPr lang="en-US" sz="2800" dirty="0">
                <a:latin typeface="Calibri"/>
                <a:cs typeface="Calibri"/>
              </a:rPr>
              <a:t>Language represents and expresses thought.</a:t>
            </a:r>
            <a:endParaRPr lang="en-US" dirty="0"/>
          </a:p>
          <a:p>
            <a:pPr indent="-382270" algn="just"/>
            <a:r>
              <a:rPr lang="en-US" sz="2800" dirty="0">
                <a:latin typeface="Calibri"/>
                <a:cs typeface="Calibri"/>
              </a:rPr>
              <a:t>It is a crucial tool for sharing our ideas and emotions. In both spoken and written forms, language is the most common and vital method of communication in all human social interactions.</a:t>
            </a:r>
            <a:endParaRPr lang="en-US" dirty="0"/>
          </a:p>
          <a:p>
            <a:pPr indent="-382270"/>
            <a:endParaRPr lang="en-US" dirty="0"/>
          </a:p>
        </p:txBody>
      </p:sp>
      <p:sp>
        <p:nvSpPr>
          <p:cNvPr id="4" name="Slide Number Placeholder 3">
            <a:extLst>
              <a:ext uri="{FF2B5EF4-FFF2-40B4-BE49-F238E27FC236}">
                <a16:creationId xmlns:a16="http://schemas.microsoft.com/office/drawing/2014/main" id="{BBD1062C-01D1-C3B8-19CF-860B407756BC}"/>
              </a:ext>
            </a:extLst>
          </p:cNvPr>
          <p:cNvSpPr>
            <a:spLocks noGrp="1"/>
          </p:cNvSpPr>
          <p:nvPr>
            <p:ph type="sldNum" sz="quarter" idx="12"/>
          </p:nvPr>
        </p:nvSpPr>
        <p:spPr/>
        <p:txBody>
          <a:bodyPr/>
          <a:lstStyle/>
          <a:p>
            <a:pPr>
              <a:defRPr/>
            </a:pPr>
            <a:fld id="{6E055BB2-4A4F-48D1-B5BA-1D96FABBF37B}" type="slidenum">
              <a:rPr lang="en-US" altLang="th-TH"/>
              <a:pPr>
                <a:defRPr/>
              </a:pPr>
              <a:t>4</a:t>
            </a:fld>
            <a:endParaRPr lang="en-US" altLang="th-TH"/>
          </a:p>
        </p:txBody>
      </p:sp>
    </p:spTree>
    <p:extLst>
      <p:ext uri="{BB962C8B-B14F-4D97-AF65-F5344CB8AC3E}">
        <p14:creationId xmlns:p14="http://schemas.microsoft.com/office/powerpoint/2010/main" val="37408415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B2F5-6CF1-4F96-9624-97FE00066E35}"/>
              </a:ext>
            </a:extLst>
          </p:cNvPr>
          <p:cNvSpPr>
            <a:spLocks noGrp="1"/>
          </p:cNvSpPr>
          <p:nvPr>
            <p:ph type="title"/>
          </p:nvPr>
        </p:nvSpPr>
        <p:spPr/>
        <p:txBody>
          <a:bodyPr/>
          <a:lstStyle/>
          <a:p>
            <a:r>
              <a:rPr lang="en-US" dirty="0"/>
              <a:t>Functions of Language (Halliday)</a:t>
            </a:r>
          </a:p>
        </p:txBody>
      </p:sp>
      <p:sp>
        <p:nvSpPr>
          <p:cNvPr id="3" name="Content Placeholder 2">
            <a:extLst>
              <a:ext uri="{FF2B5EF4-FFF2-40B4-BE49-F238E27FC236}">
                <a16:creationId xmlns:a16="http://schemas.microsoft.com/office/drawing/2014/main" id="{91A3DCFF-BF0B-4B81-AC05-DF36D1B32E76}"/>
              </a:ext>
            </a:extLst>
          </p:cNvPr>
          <p:cNvSpPr>
            <a:spLocks noGrp="1"/>
          </p:cNvSpPr>
          <p:nvPr>
            <p:ph idx="1"/>
          </p:nvPr>
        </p:nvSpPr>
        <p:spPr/>
        <p:txBody>
          <a:bodyPr/>
          <a:lstStyle/>
          <a:p>
            <a:pPr algn="just"/>
            <a:r>
              <a:rPr lang="en-US" sz="2800" dirty="0"/>
              <a:t>1) instrumental function is the function of the language used to manipulate the environment that led to a particular situation. </a:t>
            </a:r>
          </a:p>
          <a:p>
            <a:pPr algn="just"/>
            <a:r>
              <a:rPr lang="en-US" sz="2800" dirty="0"/>
              <a:t>2) regulatory function is the use of language that serves to control an event, such as approval, rejection, etc. </a:t>
            </a:r>
          </a:p>
          <a:p>
            <a:pPr algn="just"/>
            <a:r>
              <a:rPr lang="en-US" sz="2800" dirty="0"/>
              <a:t>3) the representational function of language that serves to make a statement, present the facts, etc. </a:t>
            </a:r>
          </a:p>
        </p:txBody>
      </p:sp>
      <p:sp>
        <p:nvSpPr>
          <p:cNvPr id="4" name="Slide Number Placeholder 3">
            <a:extLst>
              <a:ext uri="{FF2B5EF4-FFF2-40B4-BE49-F238E27FC236}">
                <a16:creationId xmlns:a16="http://schemas.microsoft.com/office/drawing/2014/main" id="{8D4EAA03-C48F-48B4-937C-73CA944A9546}"/>
              </a:ext>
            </a:extLst>
          </p:cNvPr>
          <p:cNvSpPr>
            <a:spLocks noGrp="1"/>
          </p:cNvSpPr>
          <p:nvPr>
            <p:ph type="sldNum" sz="quarter" idx="12"/>
          </p:nvPr>
        </p:nvSpPr>
        <p:spPr/>
        <p:txBody>
          <a:bodyPr/>
          <a:lstStyle/>
          <a:p>
            <a:pPr>
              <a:defRPr/>
            </a:pPr>
            <a:fld id="{6E055BB2-4A4F-48D1-B5BA-1D96FABBF37B}" type="slidenum">
              <a:rPr lang="en-US" altLang="th-TH" smtClean="0"/>
              <a:pPr>
                <a:defRPr/>
              </a:pPr>
              <a:t>5</a:t>
            </a:fld>
            <a:endParaRPr lang="en-US" altLang="th-TH"/>
          </a:p>
        </p:txBody>
      </p:sp>
    </p:spTree>
    <p:extLst>
      <p:ext uri="{BB962C8B-B14F-4D97-AF65-F5344CB8AC3E}">
        <p14:creationId xmlns:p14="http://schemas.microsoft.com/office/powerpoint/2010/main" val="2323443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28711-573D-4BAB-9320-9C83B5885F30}"/>
              </a:ext>
            </a:extLst>
          </p:cNvPr>
          <p:cNvSpPr>
            <a:spLocks noGrp="1"/>
          </p:cNvSpPr>
          <p:nvPr>
            <p:ph type="title"/>
          </p:nvPr>
        </p:nvSpPr>
        <p:spPr>
          <a:xfrm>
            <a:off x="457200" y="267494"/>
            <a:ext cx="8077200" cy="1027906"/>
          </a:xfrm>
        </p:spPr>
        <p:txBody>
          <a:bodyPr/>
          <a:lstStyle/>
          <a:p>
            <a:r>
              <a:rPr lang="en-US" dirty="0"/>
              <a:t>Contd..</a:t>
            </a:r>
          </a:p>
        </p:txBody>
      </p:sp>
      <p:sp>
        <p:nvSpPr>
          <p:cNvPr id="3" name="Content Placeholder 2">
            <a:extLst>
              <a:ext uri="{FF2B5EF4-FFF2-40B4-BE49-F238E27FC236}">
                <a16:creationId xmlns:a16="http://schemas.microsoft.com/office/drawing/2014/main" id="{846090D8-14F2-45DF-BDCD-35EEF5C9A90A}"/>
              </a:ext>
            </a:extLst>
          </p:cNvPr>
          <p:cNvSpPr>
            <a:spLocks noGrp="1"/>
          </p:cNvSpPr>
          <p:nvPr>
            <p:ph idx="1"/>
          </p:nvPr>
        </p:nvSpPr>
        <p:spPr>
          <a:xfrm>
            <a:off x="457200" y="1371600"/>
            <a:ext cx="8229600" cy="5102873"/>
          </a:xfrm>
        </p:spPr>
        <p:txBody>
          <a:bodyPr/>
          <a:lstStyle/>
          <a:p>
            <a:pPr algn="just"/>
            <a:r>
              <a:rPr lang="en-US" sz="2800" dirty="0"/>
              <a:t>4) the use of interactional function of language serves to maintain the relationship in order to keep communications running smoothly, delivering jokes, master jargon, idioms used by the particular conversational partner. </a:t>
            </a:r>
          </a:p>
          <a:p>
            <a:pPr algn="just"/>
            <a:r>
              <a:rPr lang="en-US" sz="2800" dirty="0"/>
              <a:t>5) heuristic function is the function of the language that is used to acquire knowledge in order to recognize the environment, such as a child wondering about what is seen. </a:t>
            </a:r>
          </a:p>
        </p:txBody>
      </p:sp>
      <p:sp>
        <p:nvSpPr>
          <p:cNvPr id="4" name="Slide Number Placeholder 3">
            <a:extLst>
              <a:ext uri="{FF2B5EF4-FFF2-40B4-BE49-F238E27FC236}">
                <a16:creationId xmlns:a16="http://schemas.microsoft.com/office/drawing/2014/main" id="{7B523E9E-52E3-4615-A08C-14622478ABED}"/>
              </a:ext>
            </a:extLst>
          </p:cNvPr>
          <p:cNvSpPr>
            <a:spLocks noGrp="1"/>
          </p:cNvSpPr>
          <p:nvPr>
            <p:ph type="sldNum" sz="quarter" idx="12"/>
          </p:nvPr>
        </p:nvSpPr>
        <p:spPr/>
        <p:txBody>
          <a:bodyPr/>
          <a:lstStyle/>
          <a:p>
            <a:pPr>
              <a:defRPr/>
            </a:pPr>
            <a:fld id="{6E055BB2-4A4F-48D1-B5BA-1D96FABBF37B}" type="slidenum">
              <a:rPr lang="en-US" altLang="th-TH" smtClean="0"/>
              <a:pPr>
                <a:defRPr/>
              </a:pPr>
              <a:t>6</a:t>
            </a:fld>
            <a:endParaRPr lang="en-US" altLang="th-TH"/>
          </a:p>
        </p:txBody>
      </p:sp>
    </p:spTree>
    <p:extLst>
      <p:ext uri="{BB962C8B-B14F-4D97-AF65-F5344CB8AC3E}">
        <p14:creationId xmlns:p14="http://schemas.microsoft.com/office/powerpoint/2010/main" val="3739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7F609-43D4-4E82-BEF8-F7533A4DF78E}"/>
              </a:ext>
            </a:extLst>
          </p:cNvPr>
          <p:cNvSpPr>
            <a:spLocks noGrp="1"/>
          </p:cNvSpPr>
          <p:nvPr>
            <p:ph type="title"/>
          </p:nvPr>
        </p:nvSpPr>
        <p:spPr/>
        <p:txBody>
          <a:bodyPr/>
          <a:lstStyle/>
          <a:p>
            <a:r>
              <a:rPr lang="en-US" dirty="0"/>
              <a:t>Contd..</a:t>
            </a:r>
          </a:p>
        </p:txBody>
      </p:sp>
      <p:sp>
        <p:nvSpPr>
          <p:cNvPr id="3" name="Content Placeholder 2">
            <a:extLst>
              <a:ext uri="{FF2B5EF4-FFF2-40B4-BE49-F238E27FC236}">
                <a16:creationId xmlns:a16="http://schemas.microsoft.com/office/drawing/2014/main" id="{04790DC0-65F5-41C4-BAA1-29E7EAD98C11}"/>
              </a:ext>
            </a:extLst>
          </p:cNvPr>
          <p:cNvSpPr>
            <a:spLocks noGrp="1"/>
          </p:cNvSpPr>
          <p:nvPr>
            <p:ph idx="1"/>
          </p:nvPr>
        </p:nvSpPr>
        <p:spPr/>
        <p:txBody>
          <a:bodyPr/>
          <a:lstStyle/>
          <a:p>
            <a:r>
              <a:rPr lang="en-US" dirty="0"/>
              <a:t>6) personal function, namely the use of language that serves to express feelings, emotions, personality, etc. </a:t>
            </a:r>
          </a:p>
          <a:p>
            <a:r>
              <a:rPr lang="en-US" dirty="0"/>
              <a:t>7) The function of the imaginative use of language that serve to create a system or be imaginative ideas.</a:t>
            </a:r>
          </a:p>
        </p:txBody>
      </p:sp>
      <p:sp>
        <p:nvSpPr>
          <p:cNvPr id="4" name="Slide Number Placeholder 3">
            <a:extLst>
              <a:ext uri="{FF2B5EF4-FFF2-40B4-BE49-F238E27FC236}">
                <a16:creationId xmlns:a16="http://schemas.microsoft.com/office/drawing/2014/main" id="{0FAF7EE6-63D2-4ABD-A0A2-E9F25D41833D}"/>
              </a:ext>
            </a:extLst>
          </p:cNvPr>
          <p:cNvSpPr>
            <a:spLocks noGrp="1"/>
          </p:cNvSpPr>
          <p:nvPr>
            <p:ph type="sldNum" sz="quarter" idx="12"/>
          </p:nvPr>
        </p:nvSpPr>
        <p:spPr/>
        <p:txBody>
          <a:bodyPr/>
          <a:lstStyle/>
          <a:p>
            <a:pPr>
              <a:defRPr/>
            </a:pPr>
            <a:fld id="{6E055BB2-4A4F-48D1-B5BA-1D96FABBF37B}" type="slidenum">
              <a:rPr lang="en-US" altLang="th-TH" smtClean="0"/>
              <a:pPr>
                <a:defRPr/>
              </a:pPr>
              <a:t>7</a:t>
            </a:fld>
            <a:endParaRPr lang="en-US" altLang="th-TH"/>
          </a:p>
        </p:txBody>
      </p:sp>
    </p:spTree>
    <p:extLst>
      <p:ext uri="{BB962C8B-B14F-4D97-AF65-F5344CB8AC3E}">
        <p14:creationId xmlns:p14="http://schemas.microsoft.com/office/powerpoint/2010/main" val="572838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3EC77-32B9-48A8-8C60-D8E50341364E}"/>
              </a:ext>
            </a:extLst>
          </p:cNvPr>
          <p:cNvSpPr>
            <a:spLocks noGrp="1"/>
          </p:cNvSpPr>
          <p:nvPr>
            <p:ph type="title"/>
          </p:nvPr>
        </p:nvSpPr>
        <p:spPr/>
        <p:txBody>
          <a:bodyPr/>
          <a:lstStyle/>
          <a:p>
            <a:endParaRPr lang="en-US"/>
          </a:p>
        </p:txBody>
      </p:sp>
      <p:pic>
        <p:nvPicPr>
          <p:cNvPr id="6" name="Content Placeholder 5">
            <a:extLst>
              <a:ext uri="{FF2B5EF4-FFF2-40B4-BE49-F238E27FC236}">
                <a16:creationId xmlns:a16="http://schemas.microsoft.com/office/drawing/2014/main" id="{4289FED5-3982-41CF-98B3-7AF793638AE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267494"/>
            <a:ext cx="8534400" cy="6407490"/>
          </a:xfrm>
        </p:spPr>
      </p:pic>
      <p:sp>
        <p:nvSpPr>
          <p:cNvPr id="4" name="Slide Number Placeholder 3">
            <a:extLst>
              <a:ext uri="{FF2B5EF4-FFF2-40B4-BE49-F238E27FC236}">
                <a16:creationId xmlns:a16="http://schemas.microsoft.com/office/drawing/2014/main" id="{BBC09BE0-2810-4B7A-97A1-3B91A33FBCFB}"/>
              </a:ext>
            </a:extLst>
          </p:cNvPr>
          <p:cNvSpPr>
            <a:spLocks noGrp="1"/>
          </p:cNvSpPr>
          <p:nvPr>
            <p:ph type="sldNum" sz="quarter" idx="12"/>
          </p:nvPr>
        </p:nvSpPr>
        <p:spPr/>
        <p:txBody>
          <a:bodyPr/>
          <a:lstStyle/>
          <a:p>
            <a:pPr>
              <a:defRPr/>
            </a:pPr>
            <a:fld id="{6E055BB2-4A4F-48D1-B5BA-1D96FABBF37B}" type="slidenum">
              <a:rPr lang="en-US" altLang="th-TH" smtClean="0"/>
              <a:pPr>
                <a:defRPr/>
              </a:pPr>
              <a:t>8</a:t>
            </a:fld>
            <a:endParaRPr lang="en-US" altLang="th-TH"/>
          </a:p>
        </p:txBody>
      </p:sp>
    </p:spTree>
    <p:extLst>
      <p:ext uri="{BB962C8B-B14F-4D97-AF65-F5344CB8AC3E}">
        <p14:creationId xmlns:p14="http://schemas.microsoft.com/office/powerpoint/2010/main" val="5730531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A124E8-C8DD-4800-96E9-0AA1125D9EF9}"/>
              </a:ext>
            </a:extLst>
          </p:cNvPr>
          <p:cNvSpPr>
            <a:spLocks noGrp="1"/>
          </p:cNvSpPr>
          <p:nvPr>
            <p:ph type="title"/>
          </p:nvPr>
        </p:nvSpPr>
        <p:spPr/>
        <p:txBody>
          <a:bodyPr/>
          <a:lstStyle/>
          <a:p>
            <a:r>
              <a:rPr lang="en-US" dirty="0"/>
              <a:t>Contd..</a:t>
            </a:r>
          </a:p>
        </p:txBody>
      </p:sp>
      <p:pic>
        <p:nvPicPr>
          <p:cNvPr id="6" name="Content Placeholder 5">
            <a:extLst>
              <a:ext uri="{FF2B5EF4-FFF2-40B4-BE49-F238E27FC236}">
                <a16:creationId xmlns:a16="http://schemas.microsoft.com/office/drawing/2014/main" id="{8E1642D7-FB3F-4984-A7C9-AB3B136FE5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90524" y="1828800"/>
            <a:ext cx="8448675" cy="4761706"/>
          </a:xfrm>
        </p:spPr>
      </p:pic>
      <p:sp>
        <p:nvSpPr>
          <p:cNvPr id="4" name="Slide Number Placeholder 3">
            <a:extLst>
              <a:ext uri="{FF2B5EF4-FFF2-40B4-BE49-F238E27FC236}">
                <a16:creationId xmlns:a16="http://schemas.microsoft.com/office/drawing/2014/main" id="{6F59251D-A694-48C8-B851-BDDEA705CB96}"/>
              </a:ext>
            </a:extLst>
          </p:cNvPr>
          <p:cNvSpPr>
            <a:spLocks noGrp="1"/>
          </p:cNvSpPr>
          <p:nvPr>
            <p:ph type="sldNum" sz="quarter" idx="12"/>
          </p:nvPr>
        </p:nvSpPr>
        <p:spPr/>
        <p:txBody>
          <a:bodyPr/>
          <a:lstStyle/>
          <a:p>
            <a:pPr>
              <a:defRPr/>
            </a:pPr>
            <a:fld id="{6E055BB2-4A4F-48D1-B5BA-1D96FABBF37B}" type="slidenum">
              <a:rPr lang="en-US" altLang="th-TH" smtClean="0"/>
              <a:pPr>
                <a:defRPr/>
              </a:pPr>
              <a:t>9</a:t>
            </a:fld>
            <a:endParaRPr lang="en-US" altLang="th-TH"/>
          </a:p>
        </p:txBody>
      </p:sp>
    </p:spTree>
    <p:extLst>
      <p:ext uri="{BB962C8B-B14F-4D97-AF65-F5344CB8AC3E}">
        <p14:creationId xmlns:p14="http://schemas.microsoft.com/office/powerpoint/2010/main" val="36134206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Verve">
  <a:themeElements>
    <a:clrScheme name="Metro">
      <a:dk1>
        <a:sysClr val="windowText" lastClr="000000"/>
      </a:dk1>
      <a:lt1>
        <a:sysClr val="window" lastClr="FFFFFF"/>
      </a:lt1>
      <a:dk2>
        <a:srgbClr val="4E5B6F"/>
      </a:dk2>
      <a:lt2>
        <a:srgbClr val="D6ECFF"/>
      </a:lt2>
      <a:accent1>
        <a:srgbClr val="7FD13B"/>
      </a:accent1>
      <a:accent2>
        <a:srgbClr val="EA157A"/>
      </a:accent2>
      <a:accent3>
        <a:srgbClr val="FEB80A"/>
      </a:accent3>
      <a:accent4>
        <a:srgbClr val="00ADDC"/>
      </a:accent4>
      <a:accent5>
        <a:srgbClr val="738AC8"/>
      </a:accent5>
      <a:accent6>
        <a:srgbClr val="1AB39F"/>
      </a:accent6>
      <a:hlink>
        <a:srgbClr val="EB8803"/>
      </a:hlink>
      <a:folHlink>
        <a:srgbClr val="5F7791"/>
      </a:folHlink>
    </a:clrScheme>
    <a:fontScheme name="Ver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Century Gothic"/>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Verve">
      <a:fillStyleLst>
        <a:solidFill>
          <a:schemeClr val="phClr"/>
        </a:solidFill>
        <a:gradFill rotWithShape="1">
          <a:gsLst>
            <a:gs pos="0">
              <a:schemeClr val="phClr">
                <a:tint val="10000"/>
                <a:satMod val="300000"/>
              </a:schemeClr>
            </a:gs>
            <a:gs pos="34000">
              <a:schemeClr val="phClr">
                <a:tint val="13500"/>
                <a:satMod val="250000"/>
              </a:schemeClr>
            </a:gs>
            <a:gs pos="100000">
              <a:schemeClr val="phClr">
                <a:tint val="60000"/>
                <a:satMod val="200000"/>
              </a:schemeClr>
            </a:gs>
          </a:gsLst>
          <a:path path="circle">
            <a:fillToRect l="50000" t="155000" r="50000" b="-55000"/>
          </a:path>
        </a:gradFill>
        <a:gradFill rotWithShape="1">
          <a:gsLst>
            <a:gs pos="0">
              <a:schemeClr val="phClr">
                <a:tint val="60000"/>
                <a:satMod val="160000"/>
              </a:schemeClr>
            </a:gs>
            <a:gs pos="46000">
              <a:schemeClr val="phClr">
                <a:tint val="86000"/>
                <a:satMod val="160000"/>
              </a:schemeClr>
            </a:gs>
            <a:gs pos="100000">
              <a:schemeClr val="phClr">
                <a:shade val="40000"/>
                <a:satMod val="160000"/>
              </a:schemeClr>
            </a:gs>
          </a:gsLst>
          <a:path path="circle">
            <a:fillToRect l="50000" t="155000" r="50000" b="-55000"/>
          </a:path>
        </a:gradFill>
      </a:fillStyleLst>
      <a:lnStyleLst>
        <a:ln w="9525" cap="flat" cmpd="sng" algn="ctr">
          <a:solidFill>
            <a:schemeClr val="phClr">
              <a:satMod val="120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63500" dist="25400" dir="14700000" algn="t" rotWithShape="0">
              <a:srgbClr val="000000">
                <a:alpha val="50000"/>
              </a:srgbClr>
            </a:outerShdw>
          </a:effectLst>
        </a:effectStyle>
        <a:effectStyle>
          <a:effectLst>
            <a:outerShdw blurRad="50800" dist="38100" dir="14700000" algn="t" rotWithShape="0">
              <a:srgbClr val="000000">
                <a:alpha val="60000"/>
              </a:srgbClr>
            </a:outerShdw>
          </a:effectLst>
        </a:effectStyle>
        <a:effectStyle>
          <a:effectLst>
            <a:outerShdw blurRad="50800" dist="38100" dir="14700000" algn="t" rotWithShape="0">
              <a:srgbClr val="000000">
                <a:alpha val="60000"/>
              </a:srgbClr>
            </a:outerShdw>
          </a:effectLst>
          <a:scene3d>
            <a:camera prst="orthographicFront" fov="0">
              <a:rot lat="0" lon="0" rev="0"/>
            </a:camera>
            <a:lightRig rig="contrasting" dir="t">
              <a:rot lat="0" lon="0" rev="3600000"/>
            </a:lightRig>
          </a:scene3d>
          <a:sp3d prstMaterial="plastic">
            <a:bevelT w="127000" h="38200" prst="relaxedInset"/>
            <a:contourClr>
              <a:schemeClr val="phClr"/>
            </a:contourClr>
          </a:sp3d>
        </a:effectStyle>
      </a:effectStyleLst>
      <a:bgFillStyleLst>
        <a:solidFill>
          <a:schemeClr val="phClr"/>
        </a:solidFill>
        <a:gradFill rotWithShape="1">
          <a:gsLst>
            <a:gs pos="0">
              <a:schemeClr val="phClr">
                <a:shade val="48000"/>
                <a:satMod val="230000"/>
              </a:schemeClr>
            </a:gs>
            <a:gs pos="60000">
              <a:schemeClr val="phClr">
                <a:shade val="92000"/>
                <a:satMod val="230000"/>
              </a:schemeClr>
            </a:gs>
            <a:gs pos="100000">
              <a:schemeClr val="phClr">
                <a:tint val="85000"/>
                <a:satMod val="400000"/>
              </a:schemeClr>
            </a:gs>
          </a:gsLst>
          <a:lin ang="5400000" scaled="0"/>
        </a:gradFill>
        <a:blipFill>
          <a:blip xmlns:r="http://schemas.openxmlformats.org/officeDocument/2006/relationships" r:embed="rId1">
            <a:duotone>
              <a:schemeClr val="phClr">
                <a:shade val="1200"/>
                <a:satMod val="150000"/>
              </a:schemeClr>
              <a:schemeClr val="phClr">
                <a:tint val="90000"/>
                <a:satMod val="150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Verve</Template>
  <TotalTime>1721</TotalTime>
  <Words>1099</Words>
  <Application>Microsoft Office PowerPoint</Application>
  <PresentationFormat>On-screen Show (4:3)</PresentationFormat>
  <Paragraphs>76</Paragraphs>
  <Slides>20</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20</vt:i4>
      </vt:variant>
    </vt:vector>
  </HeadingPairs>
  <TitlesOfParts>
    <vt:vector size="31" baseType="lpstr">
      <vt:lpstr>Arial</vt:lpstr>
      <vt:lpstr>Calibri</vt:lpstr>
      <vt:lpstr>Calibri Light</vt:lpstr>
      <vt:lpstr>Californian FB</vt:lpstr>
      <vt:lpstr>Century Gothic</vt:lpstr>
      <vt:lpstr>DilleniaUPC</vt:lpstr>
      <vt:lpstr>Times New Roman</vt:lpstr>
      <vt:lpstr>Verdana</vt:lpstr>
      <vt:lpstr>Wingdings</vt:lpstr>
      <vt:lpstr>Wingdings 2</vt:lpstr>
      <vt:lpstr>Verve</vt:lpstr>
      <vt:lpstr>EHS 5104</vt:lpstr>
      <vt:lpstr>Dr A P J Abdul Kalam, Wings of Fire</vt:lpstr>
      <vt:lpstr>What is Communication?</vt:lpstr>
      <vt:lpstr>Function of Language</vt:lpstr>
      <vt:lpstr>Functions of Language (Halliday)</vt:lpstr>
      <vt:lpstr>Contd..</vt:lpstr>
      <vt:lpstr>Contd..</vt:lpstr>
      <vt:lpstr>PowerPoint Presentation</vt:lpstr>
      <vt:lpstr>Contd..</vt:lpstr>
      <vt:lpstr>Elements of Human Communication</vt:lpstr>
      <vt:lpstr>Contd..</vt:lpstr>
      <vt:lpstr>Contd..</vt:lpstr>
      <vt:lpstr>Contd..</vt:lpstr>
      <vt:lpstr>Few Definitions</vt:lpstr>
      <vt:lpstr>PowerPoint Presentation</vt:lpstr>
      <vt:lpstr>PowerPoint Presentation</vt:lpstr>
      <vt:lpstr>Mehrabian Model</vt:lpstr>
      <vt:lpstr>Interpersonal Communication:</vt:lpstr>
      <vt:lpstr>Levels of Communication</vt:lpstr>
      <vt:lpstr>Contd..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Technical Communication</dc:title>
  <dc:creator>dell</dc:creator>
  <cp:lastModifiedBy>Ashish Kumar</cp:lastModifiedBy>
  <cp:revision>345</cp:revision>
  <dcterms:created xsi:type="dcterms:W3CDTF">2014-01-05T16:34:58Z</dcterms:created>
  <dcterms:modified xsi:type="dcterms:W3CDTF">2025-01-23T14:00:19Z</dcterms:modified>
</cp:coreProperties>
</file>