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4610100" cy="34607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D40F85-3805-47B6-8A3B-C507E7738A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18F21E-B26C-4F80-84EF-54349924AD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2DEA0A-6AF3-47F5-A295-6C0CBD28C4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DAB729-7319-4763-A6D4-BA05D5E7FD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0BFE0E-6213-49E1-B3AB-130504D2DB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29600C-B937-45D2-8BEB-0F26D7804A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0DD30A-5AAD-4292-AABA-AD37BB126A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646BF7-1A71-4F1C-8309-B5803042FB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B7E9D5-0612-432B-923A-69AD2B59C5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3CC665-D00B-47C3-90D5-46016E3D6C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87A482-97B6-4852-91DE-B8E5A7A196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E2343E-111B-47EB-A13D-A0F50D11D5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646A3A-1BDD-4546-AC68-4D999B87CA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E83B70-6576-4417-A1E7-0152AFA9F0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E011F2-F8E9-4DF2-89A8-2C8E9DD51B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DD6376-BE80-4669-8F1E-FBC04F03C4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C9990B-4BA6-485B-A77C-93A5115D59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426270-77FE-4F19-B9CA-33EBD8183E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CB1EC5-3516-41A3-BCA0-66342008EB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49D4F5-BEDF-4F18-B43C-90C0CE5481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A9BC8F-49C3-46AB-8684-9053291B4A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0BF9BF-E825-4C1F-A685-8074DE2A88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B60FAE-EDBD-40D7-A0B4-DAD24DBA6F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885EE1-2CBD-4932-B352-2A6332AF34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2DE009-24B1-4102-B725-B8D2AD294C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EA9D84-BC42-4A2B-902C-E2B29FC9C2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B36D7B-A75A-4B28-ADB5-D747CCD3C7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4330E1-905D-4A7C-A332-95E250B989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F109EA-93A4-4F52-AFA3-CBEDC3F12B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EF9092-2A76-4018-B01F-8B6CE06088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3F8790-C216-4331-9D37-C4386CAC83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80A3A9-1959-47F0-B906-88EEC29988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EA5DB0-C0E1-4829-B05F-E35389A585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DD903-6AAE-4051-A3DF-8DFE71B4D4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1DCE1-9EE4-4399-83EA-B1059ECAEF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92ADE5-49B7-45B5-B1C6-938AC0DFFA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18520" y="3322440"/>
            <a:ext cx="761040" cy="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r>
              <a:rPr b="0" lang="en-US" sz="500" spc="-1" strike="noStrike">
                <a:solidFill>
                  <a:srgbClr val="666666"/>
                </a:solidFill>
                <a:latin typeface="Arial"/>
              </a:rPr>
              <a:t>&lt;footer&gt;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4184640" y="3322440"/>
            <a:ext cx="203760" cy="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2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fld id="{E8A1759B-C9CE-4CBA-A6CE-3549ADA9796E}" type="slidenum">
              <a:rPr b="0" lang="en-US" sz="500" spc="-21" strike="noStrike">
                <a:solidFill>
                  <a:srgbClr val="666666"/>
                </a:solidFill>
                <a:latin typeface="Arial"/>
              </a:rPr>
              <a:t>&lt;number&gt;</a:t>
            </a:fld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876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272160" indent="-204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544320" indent="-2041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816480" indent="-1814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088640" indent="-1360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36080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163296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90512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18520" y="3322440"/>
            <a:ext cx="761040" cy="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r>
              <a:rPr b="0" lang="en-US" sz="500" spc="-1" strike="noStrike">
                <a:solidFill>
                  <a:srgbClr val="666666"/>
                </a:solidFill>
                <a:latin typeface="Arial"/>
              </a:rPr>
              <a:t>&lt;footer&gt;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4184640" y="3322440"/>
            <a:ext cx="203760" cy="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2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fld id="{CA12AC4C-F556-4D0A-8EA6-C5F5349FC5E9}" type="slidenum">
              <a:rPr b="0" lang="en-US" sz="500" spc="-21" strike="noStrike">
                <a:solidFill>
                  <a:srgbClr val="666666"/>
                </a:solidFill>
                <a:latin typeface="Arial"/>
              </a:rPr>
              <a:t>&lt;number&gt;</a:t>
            </a:fld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876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272160" indent="-204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544320" indent="-2041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816480" indent="-1814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088640" indent="-1360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36080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163296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90512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218520" y="3322440"/>
            <a:ext cx="761040" cy="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r>
              <a:rPr b="0" lang="en-US" sz="500" spc="-1" strike="noStrike">
                <a:solidFill>
                  <a:srgbClr val="666666"/>
                </a:solidFill>
                <a:latin typeface="Arial"/>
              </a:rPr>
              <a:t>&lt;footer&gt;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4184640" y="3322440"/>
            <a:ext cx="203760" cy="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2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fld id="{5FAF8DE8-3140-499D-9B5B-3990EB850E0D}" type="slidenum">
              <a:rPr b="0" lang="en-US" sz="500" spc="-21" strike="noStrike">
                <a:solidFill>
                  <a:srgbClr val="666666"/>
                </a:solidFill>
                <a:latin typeface="Arial"/>
              </a:rPr>
              <a:t>&lt;number&gt;</a:t>
            </a:fld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230400" y="3218400"/>
            <a:ext cx="105876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272160" indent="-204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544320" indent="-2041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816480" indent="-1814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088640" indent="-1360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36080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163296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905120" indent="-1360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ject 2" descr=""/>
          <p:cNvPicPr/>
          <p:nvPr/>
        </p:nvPicPr>
        <p:blipFill>
          <a:blip r:embed="rId1"/>
          <a:stretch/>
        </p:blipFill>
        <p:spPr>
          <a:xfrm>
            <a:off x="-11880" y="0"/>
            <a:ext cx="4661280" cy="349560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5760" y="1137960"/>
            <a:ext cx="3519360" cy="59076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en-US" sz="1850" spc="63" strike="noStrike">
                <a:solidFill>
                  <a:srgbClr val="f3f6f8"/>
                </a:solidFill>
                <a:latin typeface="Arial"/>
              </a:rPr>
              <a:t>Advent</a:t>
            </a:r>
            <a:r>
              <a:rPr b="1" lang="en-US" sz="1850" spc="-35" strike="noStrike">
                <a:solidFill>
                  <a:srgbClr val="f3f6f8"/>
                </a:solidFill>
                <a:latin typeface="Arial"/>
              </a:rPr>
              <a:t> </a:t>
            </a:r>
            <a:r>
              <a:rPr b="1" lang="en-US" sz="1850" spc="126" strike="noStrike">
                <a:solidFill>
                  <a:srgbClr val="f3f6f8"/>
                </a:solidFill>
                <a:latin typeface="Arial"/>
              </a:rPr>
              <a:t>of</a:t>
            </a:r>
            <a:r>
              <a:rPr b="1" lang="en-US" sz="1850" spc="-46" strike="noStrike">
                <a:solidFill>
                  <a:srgbClr val="f3f6f8"/>
                </a:solidFill>
                <a:latin typeface="Arial"/>
              </a:rPr>
              <a:t> </a:t>
            </a:r>
            <a:r>
              <a:rPr b="1" lang="en-US" sz="1850" spc="69" strike="noStrike">
                <a:solidFill>
                  <a:srgbClr val="f3f6f8"/>
                </a:solidFill>
                <a:latin typeface="Arial"/>
              </a:rPr>
              <a:t>Code</a:t>
            </a:r>
            <a:r>
              <a:rPr b="1" lang="en-US" sz="1850" spc="-41" strike="noStrike">
                <a:solidFill>
                  <a:srgbClr val="f3f6f8"/>
                </a:solidFill>
                <a:latin typeface="Arial"/>
              </a:rPr>
              <a:t> </a:t>
            </a:r>
            <a:r>
              <a:rPr b="1" lang="en-US" sz="1850" spc="100" strike="noStrike">
                <a:solidFill>
                  <a:srgbClr val="f3f6f8"/>
                </a:solidFill>
                <a:latin typeface="Arial"/>
              </a:rPr>
              <a:t>2022</a:t>
            </a:r>
            <a:r>
              <a:rPr b="1" lang="en-US" sz="1850" spc="-41" strike="noStrike">
                <a:solidFill>
                  <a:srgbClr val="f3f6f8"/>
                </a:solidFill>
                <a:latin typeface="Arial"/>
              </a:rPr>
              <a:t> </a:t>
            </a:r>
            <a:r>
              <a:rPr b="1" lang="en-US" sz="1850" spc="-1" strike="noStrike">
                <a:solidFill>
                  <a:srgbClr val="f3f6f8"/>
                </a:solidFill>
                <a:latin typeface="Arial"/>
              </a:rPr>
              <a:t>Day</a:t>
            </a:r>
            <a:r>
              <a:rPr b="1" lang="en-US" sz="1850" spc="-46" strike="noStrike">
                <a:solidFill>
                  <a:srgbClr val="f3f6f8"/>
                </a:solidFill>
                <a:latin typeface="Arial"/>
              </a:rPr>
              <a:t> </a:t>
            </a:r>
            <a:r>
              <a:rPr b="1" lang="en-US" sz="1850" spc="-26" strike="noStrike">
                <a:solidFill>
                  <a:srgbClr val="f3f6f8"/>
                </a:solidFill>
                <a:latin typeface="Arial"/>
              </a:rPr>
              <a:t>14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0"/>
          </p:nvPr>
        </p:nvSpPr>
        <p:spPr>
          <a:xfrm>
            <a:off x="4184640" y="3322440"/>
            <a:ext cx="203760" cy="20091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2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fld id="{82E8AC3B-5434-4E68-9B17-40D6CA993EBE}" type="slidenum">
              <a:rPr b="0" lang="en-US" sz="500" spc="-21" strike="noStrike">
                <a:solidFill>
                  <a:srgbClr val="666666"/>
                </a:solidFill>
                <a:latin typeface="Arial"/>
              </a:rPr>
              <a:t>&lt;number&gt;</a:t>
            </a:fld>
            <a:r>
              <a:rPr b="0" lang="en-US" sz="500" spc="-21" strike="noStrike">
                <a:solidFill>
                  <a:srgbClr val="666666"/>
                </a:solidFill>
                <a:latin typeface="Arial"/>
              </a:rPr>
              <a:t>/11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object 4"/>
          <p:cNvSpPr/>
          <p:nvPr/>
        </p:nvSpPr>
        <p:spPr>
          <a:xfrm>
            <a:off x="365760" y="1480320"/>
            <a:ext cx="3652920" cy="16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950" spc="63" strike="noStrike">
                <a:solidFill>
                  <a:srgbClr val="f3f6f8"/>
                </a:solidFill>
                <a:latin typeface="Arial"/>
                <a:ea typeface="DejaVu Sans"/>
              </a:rPr>
              <a:t>Selected</a:t>
            </a:r>
            <a:r>
              <a:rPr b="1" lang="en-US" sz="950" spc="4" strike="noStrike">
                <a:solidFill>
                  <a:srgbClr val="f3f6f8"/>
                </a:solidFill>
                <a:latin typeface="Arial"/>
                <a:ea typeface="DejaVu Sans"/>
              </a:rPr>
              <a:t> </a:t>
            </a:r>
            <a:r>
              <a:rPr b="1" lang="en-US" sz="950" spc="21" strike="noStrike">
                <a:solidFill>
                  <a:srgbClr val="f3f6f8"/>
                </a:solidFill>
                <a:latin typeface="Arial"/>
                <a:ea typeface="DejaVu Sans"/>
              </a:rPr>
              <a:t>Fun</a:t>
            </a:r>
            <a:r>
              <a:rPr b="1" lang="en-US" sz="950" spc="9" strike="noStrike">
                <a:solidFill>
                  <a:srgbClr val="f3f6f8"/>
                </a:solidFill>
                <a:latin typeface="Arial"/>
                <a:ea typeface="DejaVu Sans"/>
              </a:rPr>
              <a:t> </a:t>
            </a:r>
            <a:r>
              <a:rPr b="1" lang="en-US" sz="950" spc="21" strike="noStrike">
                <a:solidFill>
                  <a:srgbClr val="f3f6f8"/>
                </a:solidFill>
                <a:latin typeface="Arial"/>
                <a:ea typeface="DejaVu Sans"/>
              </a:rPr>
              <a:t>Problems</a:t>
            </a:r>
            <a:r>
              <a:rPr b="1" lang="en-US" sz="950" spc="9" strike="noStrike">
                <a:solidFill>
                  <a:srgbClr val="f3f6f8"/>
                </a:solidFill>
                <a:latin typeface="Arial"/>
                <a:ea typeface="DejaVu Sans"/>
              </a:rPr>
              <a:t> </a:t>
            </a:r>
            <a:r>
              <a:rPr b="1" lang="en-US" sz="950" spc="75" strike="noStrike">
                <a:solidFill>
                  <a:srgbClr val="f3f6f8"/>
                </a:solidFill>
                <a:latin typeface="Arial"/>
                <a:ea typeface="DejaVu Sans"/>
              </a:rPr>
              <a:t>of</a:t>
            </a:r>
            <a:r>
              <a:rPr b="1" lang="en-US" sz="950" spc="9" strike="noStrike">
                <a:solidFill>
                  <a:srgbClr val="f3f6f8"/>
                </a:solidFill>
                <a:latin typeface="Arial"/>
                <a:ea typeface="DejaVu Sans"/>
              </a:rPr>
              <a:t> </a:t>
            </a:r>
            <a:r>
              <a:rPr b="1" lang="en-US" sz="950" spc="94" strike="noStrike">
                <a:solidFill>
                  <a:srgbClr val="f3f6f8"/>
                </a:solidFill>
                <a:latin typeface="Arial"/>
                <a:ea typeface="DejaVu Sans"/>
              </a:rPr>
              <a:t>the</a:t>
            </a:r>
            <a:r>
              <a:rPr b="1" lang="en-US" sz="950" spc="9" strike="noStrike">
                <a:solidFill>
                  <a:srgbClr val="f3f6f8"/>
                </a:solidFill>
                <a:latin typeface="Arial"/>
                <a:ea typeface="DejaVu Sans"/>
              </a:rPr>
              <a:t> ACM </a:t>
            </a:r>
            <a:r>
              <a:rPr b="1" lang="en-US" sz="950" spc="21" strike="noStrike">
                <a:solidFill>
                  <a:srgbClr val="f3f6f8"/>
                </a:solidFill>
                <a:latin typeface="Arial"/>
                <a:ea typeface="DejaVu Sans"/>
              </a:rPr>
              <a:t>Programming</a:t>
            </a:r>
            <a:r>
              <a:rPr b="1" lang="en-US" sz="950" spc="4" strike="noStrike">
                <a:solidFill>
                  <a:srgbClr val="f3f6f8"/>
                </a:solidFill>
                <a:latin typeface="Arial"/>
                <a:ea typeface="DejaVu Sans"/>
              </a:rPr>
              <a:t> </a:t>
            </a:r>
            <a:r>
              <a:rPr b="1" lang="en-US" sz="950" spc="55" strike="noStrike">
                <a:solidFill>
                  <a:srgbClr val="f3f6f8"/>
                </a:solidFill>
                <a:latin typeface="Arial"/>
                <a:ea typeface="DejaVu Sans"/>
              </a:rPr>
              <a:t>Contest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bject 5"/>
          <p:cNvSpPr/>
          <p:nvPr/>
        </p:nvSpPr>
        <p:spPr>
          <a:xfrm>
            <a:off x="365760" y="2320200"/>
            <a:ext cx="813240" cy="16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950" spc="-1" strike="noStrike">
                <a:solidFill>
                  <a:srgbClr val="f3f6f8"/>
                </a:solidFill>
                <a:latin typeface="Arial"/>
                <a:ea typeface="DejaVu Sans"/>
              </a:rPr>
              <a:t>Simon</a:t>
            </a:r>
            <a:r>
              <a:rPr b="1" lang="en-US" sz="950" spc="114" strike="noStrike">
                <a:solidFill>
                  <a:srgbClr val="f3f6f8"/>
                </a:solidFill>
                <a:latin typeface="Arial"/>
                <a:ea typeface="DejaVu Sans"/>
              </a:rPr>
              <a:t> </a:t>
            </a:r>
            <a:r>
              <a:rPr b="1" lang="en-US" sz="950" spc="-12" strike="noStrike">
                <a:solidFill>
                  <a:srgbClr val="f3f6f8"/>
                </a:solidFill>
                <a:latin typeface="Arial"/>
                <a:ea typeface="DejaVu Sans"/>
              </a:rPr>
              <a:t>Roller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bject 6"/>
          <p:cNvSpPr/>
          <p:nvPr/>
        </p:nvSpPr>
        <p:spPr>
          <a:xfrm>
            <a:off x="365760" y="2580120"/>
            <a:ext cx="100692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700" spc="9" strike="noStrike">
                <a:solidFill>
                  <a:srgbClr val="f3f6f8"/>
                </a:solidFill>
                <a:latin typeface="Arial"/>
                <a:ea typeface="DejaVu Sans"/>
              </a:rPr>
              <a:t>University</a:t>
            </a:r>
            <a:r>
              <a:rPr b="0" lang="en-US" sz="700" spc="55" strike="noStrike">
                <a:solidFill>
                  <a:srgbClr val="f3f6f8"/>
                </a:solidFill>
                <a:latin typeface="Arial"/>
                <a:ea typeface="DejaVu Sans"/>
              </a:rPr>
              <a:t> </a:t>
            </a:r>
            <a:r>
              <a:rPr b="0" lang="en-US" sz="700" spc="69" strike="noStrike">
                <a:solidFill>
                  <a:srgbClr val="f3f6f8"/>
                </a:solidFill>
                <a:latin typeface="Arial"/>
                <a:ea typeface="DejaVu Sans"/>
              </a:rPr>
              <a:t>of</a:t>
            </a:r>
            <a:r>
              <a:rPr b="0" lang="en-US" sz="700" spc="55" strike="noStrike">
                <a:solidFill>
                  <a:srgbClr val="f3f6f8"/>
                </a:solidFill>
                <a:latin typeface="Arial"/>
                <a:ea typeface="DejaVu Sans"/>
              </a:rPr>
              <a:t> </a:t>
            </a:r>
            <a:r>
              <a:rPr b="0" lang="en-US" sz="700" spc="-12" strike="noStrike">
                <a:solidFill>
                  <a:srgbClr val="f3f6f8"/>
                </a:solidFill>
                <a:latin typeface="Arial"/>
                <a:ea typeface="DejaVu Sans"/>
              </a:rPr>
              <a:t>Tübingen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object 7"/>
          <p:cNvSpPr/>
          <p:nvPr/>
        </p:nvSpPr>
        <p:spPr>
          <a:xfrm>
            <a:off x="3195000" y="2580120"/>
            <a:ext cx="486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700" spc="-12" strike="noStrike">
                <a:solidFill>
                  <a:srgbClr val="f3f6f8"/>
                </a:solidFill>
                <a:latin typeface="Arial"/>
                <a:ea typeface="DejaVu Sans"/>
              </a:rPr>
              <a:t>28.06.2024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5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536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7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9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0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1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2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3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4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5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6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7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8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9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0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1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2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3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4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5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6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7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8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9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0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1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2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3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4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5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6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7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8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9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0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1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2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3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4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5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6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7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8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9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0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1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2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3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4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5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6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7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8" name="object 56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9" name="object 57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0" name="object 58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object 60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3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594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5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6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7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8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9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0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1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2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3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4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5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6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7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8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9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0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1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3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4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5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6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7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8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9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0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1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5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6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7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8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9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0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1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2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3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4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5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6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7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8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0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1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2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3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4" name="object 54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object 55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object 56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object 57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8" name="object 58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object 59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0" name="object 60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1" name="object 62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3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654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5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6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7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8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9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0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1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2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3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4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5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6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7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8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9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0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1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2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3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4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5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6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7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8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9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0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1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2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3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4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5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6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7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8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9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0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1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2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3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4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5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6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7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8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9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0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1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2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3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4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5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6" name="object 56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7" name="object 57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8" name="object 58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9" name="object 59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0" name="object 60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1" name="object 61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12" name="object 62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3" name="object 64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5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716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7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8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9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0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1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2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3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4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5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6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7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8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9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0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1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2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3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4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5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6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7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8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9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0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1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2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3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4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5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6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7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8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9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0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1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2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3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4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5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6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7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8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9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0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1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2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3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4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5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6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7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8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9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0" name="object 58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1" name="object 59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2" name="object 60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3" name="object 61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4" name="object 62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5" name="object 63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76" name="object 64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7" name="object 66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9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780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1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2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3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4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5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6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7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8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9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0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1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2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3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4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5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6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7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8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9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0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1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2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3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4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5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6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7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8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9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0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1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2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3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4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5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6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7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8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9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0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1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2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3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4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5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6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7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8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9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0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1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2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3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4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5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6" name="object 60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7" name="object 61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8" name="object 62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9" name="object 63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0" name="object 64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1" name="object 65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42" name="object 66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3" name="object 68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5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846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7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8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9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0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1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2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3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4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5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6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7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8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9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0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1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2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3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4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5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6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7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8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9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0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1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2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3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4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5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6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7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8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9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0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1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2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3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4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5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6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7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8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9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0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1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2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3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4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5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6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7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8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9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0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1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2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3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4" name="object 62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5" name="object 63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6" name="object 64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7" name="object 65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8" name="object 66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9" name="object 67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10" name="object 68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1" name="object 70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3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914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5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6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7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8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9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0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1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2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3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4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5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6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7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8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9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0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1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2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3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4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5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6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7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8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9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0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1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2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3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4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5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6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7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8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9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0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1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2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3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4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5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6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7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8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9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0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1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2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3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4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5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6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7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8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9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0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1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2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3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4" name="object 64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5" name="object 65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6" name="object 66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7" name="object 67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8" name="object 68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9" name="object 69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80" name="object 70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1" name="object 72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83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984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5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6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7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8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9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0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1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2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3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4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5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6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7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8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9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0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1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2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3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4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5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6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7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8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9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0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1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2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3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4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5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6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7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8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9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0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1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2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3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4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5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6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7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8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9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0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1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2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3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4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5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6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7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8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9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0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1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2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3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4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5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6" name="object 66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7" name="object 67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8" name="object 68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9" name="object 69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0" name="object 70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1" name="object 71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52" name="object 72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3" name="object 74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5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1056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7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8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9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0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1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2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3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4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5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6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7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8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9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0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1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2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3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4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5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6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7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8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9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0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1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2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3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4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5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6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7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8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9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0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1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2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3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4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5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6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7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8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9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0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1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2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3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4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5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6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7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8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9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0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1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2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3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4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5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6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7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8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9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0" name="object 68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1" name="object 69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2" name="object 70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3" name="object 71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4" name="object 72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5" name="object 73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26" name="object 74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27" name="object 76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9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1130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1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2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3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4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5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6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7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8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9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0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1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2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3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4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5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6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7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8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9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0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1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2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3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4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5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6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7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8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9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0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1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2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3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4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5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6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7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8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9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0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1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2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3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4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5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6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7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8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9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0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1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2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3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4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5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6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7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8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9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0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1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2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3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4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5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6" name="object 70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7" name="object 71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8" name="object 72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9" name="object 73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0" name="object 74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1" name="object 75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02" name="object 76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3" name="object 78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264240" y="265680"/>
            <a:ext cx="11073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9" strike="noStrike">
                <a:solidFill>
                  <a:srgbClr val="444444"/>
                </a:solidFill>
                <a:latin typeface="Arial"/>
                <a:ea typeface="DejaVu Sans"/>
              </a:rPr>
              <a:t>Motivation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64240" y="754200"/>
            <a:ext cx="3879720" cy="5932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How</a:t>
            </a:r>
            <a:r>
              <a:rPr b="0" lang="en-US" sz="95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75" strike="noStrike">
                <a:solidFill>
                  <a:srgbClr val="000000"/>
                </a:solidFill>
                <a:latin typeface="Arial"/>
              </a:rPr>
              <a:t>much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</a:rPr>
              <a:t>sand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0" strike="noStrike">
                <a:solidFill>
                  <a:srgbClr val="000000"/>
                </a:solidFill>
                <a:latin typeface="Arial"/>
              </a:rPr>
              <a:t>needed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20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1" strike="noStrike">
                <a:solidFill>
                  <a:srgbClr val="000000"/>
                </a:solidFill>
                <a:latin typeface="Arial"/>
              </a:rPr>
              <a:t>fill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0" strike="noStrike">
                <a:solidFill>
                  <a:srgbClr val="000000"/>
                </a:solidFill>
                <a:latin typeface="Arial"/>
              </a:rPr>
              <a:t>cave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its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</a:rPr>
              <a:t>surroundings?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object 4"/>
          <p:cNvGrpSpPr/>
          <p:nvPr/>
        </p:nvGrpSpPr>
        <p:grpSpPr>
          <a:xfrm>
            <a:off x="1293120" y="1551960"/>
            <a:ext cx="2020680" cy="1515240"/>
            <a:chOff x="1293120" y="1551960"/>
            <a:chExt cx="2020680" cy="1515240"/>
          </a:xfrm>
        </p:grpSpPr>
        <p:sp>
          <p:nvSpPr>
            <p:cNvPr id="133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object 6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object 8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object 10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object 12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object 14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object 16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object 18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object 20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object 22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object 2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object 24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object 2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object 26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object 2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object 28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object 2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object 30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object 3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object 32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" name="object 3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object 34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object 35"/>
            <p:cNvSpPr/>
            <p:nvPr/>
          </p:nvSpPr>
          <p:spPr>
            <a:xfrm>
              <a:off x="3175560" y="1551960"/>
              <a:ext cx="74880" cy="74880"/>
            </a:xfrm>
            <a:custGeom>
              <a:avLst/>
              <a:gdLst>
                <a:gd name="textAreaLeft" fmla="*/ 0 w 74880"/>
                <a:gd name="textAreaRight" fmla="*/ 76320 w 74880"/>
                <a:gd name="textAreaTop" fmla="*/ 0 h 74880"/>
                <a:gd name="textAreaBottom" fmla="*/ 76320 h 74880"/>
              </a:gdLst>
              <a:ahLst/>
              <a:rect l="textAreaLeft" t="textAreaTop" r="textAreaRight" b="textAreaBottom"/>
              <a:pathLst>
                <a:path w="76200" h="76200">
                  <a:moveTo>
                    <a:pt x="75809" y="37904"/>
                  </a:moveTo>
                  <a:lnTo>
                    <a:pt x="72830" y="52657"/>
                  </a:lnTo>
                  <a:lnTo>
                    <a:pt x="64706" y="64706"/>
                  </a:lnTo>
                  <a:lnTo>
                    <a:pt x="52657" y="72830"/>
                  </a:lnTo>
                  <a:lnTo>
                    <a:pt x="37904" y="75809"/>
                  </a:lnTo>
                  <a:lnTo>
                    <a:pt x="23151" y="72830"/>
                  </a:lnTo>
                  <a:lnTo>
                    <a:pt x="11103" y="64706"/>
                  </a:lnTo>
                  <a:lnTo>
                    <a:pt x="2979" y="52657"/>
                  </a:lnTo>
                  <a:lnTo>
                    <a:pt x="0" y="37904"/>
                  </a:lnTo>
                  <a:lnTo>
                    <a:pt x="2979" y="23151"/>
                  </a:lnTo>
                  <a:lnTo>
                    <a:pt x="11103" y="11103"/>
                  </a:lnTo>
                  <a:lnTo>
                    <a:pt x="23151" y="2979"/>
                  </a:lnTo>
                  <a:lnTo>
                    <a:pt x="37904" y="0"/>
                  </a:lnTo>
                  <a:lnTo>
                    <a:pt x="52657" y="2979"/>
                  </a:lnTo>
                  <a:lnTo>
                    <a:pt x="64706" y="11103"/>
                  </a:lnTo>
                  <a:lnTo>
                    <a:pt x="72830" y="23151"/>
                  </a:lnTo>
                  <a:lnTo>
                    <a:pt x="75809" y="37904"/>
                  </a:lnTo>
                  <a:close/>
                </a:path>
              </a:pathLst>
            </a:custGeom>
            <a:noFill/>
            <a:ln w="10107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object 36"/>
            <p:cNvSpPr/>
            <p:nvPr/>
          </p:nvSpPr>
          <p:spPr>
            <a:xfrm>
              <a:off x="3137760" y="1627560"/>
              <a:ext cx="150480" cy="226440"/>
            </a:xfrm>
            <a:custGeom>
              <a:avLst/>
              <a:gdLst>
                <a:gd name="textAreaLeft" fmla="*/ 0 w 150480"/>
                <a:gd name="textAreaRight" fmla="*/ 151920 w 150480"/>
                <a:gd name="textAreaTop" fmla="*/ 0 h 226440"/>
                <a:gd name="textAreaBottom" fmla="*/ 227880 h 226440"/>
              </a:gdLst>
              <a:ahLst/>
              <a:rect l="textAreaLeft" t="textAreaTop" r="textAreaRight" b="textAreaBottom"/>
              <a:pathLst>
                <a:path w="151764" h="227964">
                  <a:moveTo>
                    <a:pt x="75809" y="0"/>
                  </a:moveTo>
                  <a:lnTo>
                    <a:pt x="75809" y="126349"/>
                  </a:lnTo>
                </a:path>
                <a:path w="151764" h="227964">
                  <a:moveTo>
                    <a:pt x="75809" y="25269"/>
                  </a:moveTo>
                  <a:lnTo>
                    <a:pt x="0" y="25269"/>
                  </a:lnTo>
                </a:path>
                <a:path w="151764" h="227964">
                  <a:moveTo>
                    <a:pt x="75809" y="25269"/>
                  </a:moveTo>
                  <a:lnTo>
                    <a:pt x="151618" y="25269"/>
                  </a:lnTo>
                </a:path>
                <a:path w="151764" h="227964">
                  <a:moveTo>
                    <a:pt x="75809" y="126349"/>
                  </a:moveTo>
                  <a:lnTo>
                    <a:pt x="0" y="227428"/>
                  </a:lnTo>
                </a:path>
                <a:path w="151764" h="227964">
                  <a:moveTo>
                    <a:pt x="75809" y="126349"/>
                  </a:moveTo>
                  <a:lnTo>
                    <a:pt x="151618" y="227428"/>
                  </a:lnTo>
                </a:path>
              </a:pathLst>
            </a:custGeom>
            <a:noFill/>
            <a:ln w="10107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65" name="object 37"/>
          <p:cNvGrpSpPr/>
          <p:nvPr/>
        </p:nvGrpSpPr>
        <p:grpSpPr>
          <a:xfrm>
            <a:off x="1697400" y="1855080"/>
            <a:ext cx="605520" cy="605520"/>
            <a:chOff x="1697400" y="1855080"/>
            <a:chExt cx="605520" cy="605520"/>
          </a:xfrm>
        </p:grpSpPr>
        <p:sp>
          <p:nvSpPr>
            <p:cNvPr id="166" name="object 38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object 39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object 40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" name="object 41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object 42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" name="object 43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object 44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object 45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object 46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" name="object 47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6" name="object 48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11"/>
          </p:nvPr>
        </p:nvSpPr>
        <p:spPr>
          <a:xfrm>
            <a:off x="4184640" y="3322440"/>
            <a:ext cx="203760" cy="20091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2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6588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fld id="{EC915483-1E0B-485D-8509-C8DB3EBB471F}" type="slidenum">
              <a:rPr b="0" lang="en-US" sz="500" spc="-21" strike="noStrike">
                <a:solidFill>
                  <a:srgbClr val="666666"/>
                </a:solidFill>
                <a:latin typeface="Arial"/>
              </a:rPr>
              <a:t>&lt;number&gt;</a:t>
            </a:fld>
            <a:r>
              <a:rPr b="0" lang="en-US" sz="500" spc="-21" strike="noStrike">
                <a:solidFill>
                  <a:srgbClr val="666666"/>
                </a:solidFill>
                <a:latin typeface="Arial"/>
              </a:rPr>
              <a:t>/11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05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1206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7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8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9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0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1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2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3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4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5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6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7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8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9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0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1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2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3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4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5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6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7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8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9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0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1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2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3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4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5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6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7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8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9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0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1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2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3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4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5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6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7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8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9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0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1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2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3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4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5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6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7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8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9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0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1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2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3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4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5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6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7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8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9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0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1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2" name="object 70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3" name="object 71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4" name="object 72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5" name="object 73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6" name="object 74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7" name="object 75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8" name="object 76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9" name="object 77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80" name="object 78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1" name="object 80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3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1284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5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6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7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8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9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0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1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2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3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4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5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6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7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8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9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0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1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2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3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4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5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6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7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8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9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0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1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2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3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4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5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6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7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8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9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0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1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2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3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4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5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6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7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8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9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0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1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2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3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4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5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6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7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8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9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0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1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2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3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4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5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6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7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8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9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0" name="object 70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1" name="object 71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2" name="object 72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3" name="object 73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4" name="object 74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5" name="object 75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6" name="object 76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7" name="object 77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8" name="object 78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9" name="object 79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60" name="object 80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1" name="object 82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3" name="object 3"/>
          <p:cNvGrpSpPr/>
          <p:nvPr/>
        </p:nvGrpSpPr>
        <p:grpSpPr>
          <a:xfrm>
            <a:off x="1293120" y="1653120"/>
            <a:ext cx="2020680" cy="1414080"/>
            <a:chOff x="1293120" y="1653120"/>
            <a:chExt cx="2020680" cy="1414080"/>
          </a:xfrm>
        </p:grpSpPr>
        <p:sp>
          <p:nvSpPr>
            <p:cNvPr id="1364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5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6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7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8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9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0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1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2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3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4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5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6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7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8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9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0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1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2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3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4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5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6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7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8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9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0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1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2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3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4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5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6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7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8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9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0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1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2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3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4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5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6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7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8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9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0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1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2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3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4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5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6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7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8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9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0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1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2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3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4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5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6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7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8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9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0" name="object 70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1" name="object 71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2" name="object 72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3" name="object 73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4" name="object 74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5" name="object 75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6" name="object 76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7" name="object 77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8" name="object 78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9" name="object 79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0" name="object 80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1" name="object 81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42" name="object 82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3" name="object 84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5" name="object 3"/>
          <p:cNvGrpSpPr/>
          <p:nvPr/>
        </p:nvGrpSpPr>
        <p:grpSpPr>
          <a:xfrm>
            <a:off x="1293120" y="1653120"/>
            <a:ext cx="2020680" cy="1414080"/>
            <a:chOff x="1293120" y="1653120"/>
            <a:chExt cx="2020680" cy="1414080"/>
          </a:xfrm>
        </p:grpSpPr>
        <p:sp>
          <p:nvSpPr>
            <p:cNvPr id="1446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7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8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9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0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1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2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3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4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5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6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7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8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9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0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1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2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3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4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5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6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7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8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9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0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1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2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3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4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5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6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7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8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9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0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1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2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3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4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5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6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7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8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9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0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1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2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3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4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5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6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7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8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9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0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1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2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3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4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5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6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7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8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9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0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1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2" name="object 70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3" name="object 71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4" name="object 72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5" name="object 73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6" name="object 74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7" name="object 75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8" name="object 76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9" name="object 77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0" name="object 78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1" name="object 79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2" name="object 80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3" name="object 81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4" name="object 82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5" name="object 83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26" name="object 84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7" name="object 86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9" name="object 3"/>
          <p:cNvGrpSpPr/>
          <p:nvPr/>
        </p:nvGrpSpPr>
        <p:grpSpPr>
          <a:xfrm>
            <a:off x="1293120" y="1653120"/>
            <a:ext cx="2020680" cy="1414080"/>
            <a:chOff x="1293120" y="1653120"/>
            <a:chExt cx="2020680" cy="1414080"/>
          </a:xfrm>
        </p:grpSpPr>
        <p:sp>
          <p:nvSpPr>
            <p:cNvPr id="1530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1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2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3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4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5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6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7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8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9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0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1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2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3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4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5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6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7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8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9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0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1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2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3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4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5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6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7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8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9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0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1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2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3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4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5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6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7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8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9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0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1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2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3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4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5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6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7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8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9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0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1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2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3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4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5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6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7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8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9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0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1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2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3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4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5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6" name="object 70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7" name="object 71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8" name="object 72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9" name="object 73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0" name="object 74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1" name="object 75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2" name="object 76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3" name="object 77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4" name="object 78"/>
            <p:cNvSpPr/>
            <p:nvPr/>
          </p:nvSpPr>
          <p:spPr>
            <a:xfrm>
              <a:off x="270828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5" name="object 79"/>
            <p:cNvSpPr/>
            <p:nvPr/>
          </p:nvSpPr>
          <p:spPr>
            <a:xfrm>
              <a:off x="270828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6" name="object 80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7" name="object 81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8" name="object 82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9" name="object 83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0" name="object 84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1" name="object 85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12" name="object 86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3" name="object 88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5" name="object 3"/>
          <p:cNvGrpSpPr/>
          <p:nvPr/>
        </p:nvGrpSpPr>
        <p:grpSpPr>
          <a:xfrm>
            <a:off x="1293120" y="1450800"/>
            <a:ext cx="2020680" cy="1616400"/>
            <a:chOff x="1293120" y="1450800"/>
            <a:chExt cx="2020680" cy="1616400"/>
          </a:xfrm>
        </p:grpSpPr>
        <p:sp>
          <p:nvSpPr>
            <p:cNvPr id="1616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7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8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9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0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1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2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3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4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5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6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7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8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9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0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1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2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3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4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5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6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7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8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9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0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1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2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3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4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5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6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7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8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9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0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1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2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3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4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5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6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7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8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9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0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1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2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3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4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5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6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7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8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9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0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1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2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3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4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5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6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7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8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9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0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1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2" name="object 70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3" name="object 71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4" name="object 72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5" name="object 73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6" name="object 74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7" name="object 75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8" name="object 76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9" name="object 77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0" name="object 78"/>
            <p:cNvSpPr/>
            <p:nvPr/>
          </p:nvSpPr>
          <p:spPr>
            <a:xfrm>
              <a:off x="270828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1" name="object 79"/>
            <p:cNvSpPr/>
            <p:nvPr/>
          </p:nvSpPr>
          <p:spPr>
            <a:xfrm>
              <a:off x="270828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2" name="object 80"/>
            <p:cNvSpPr/>
            <p:nvPr/>
          </p:nvSpPr>
          <p:spPr>
            <a:xfrm>
              <a:off x="2505960" y="14508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3" name="object 81"/>
            <p:cNvSpPr/>
            <p:nvPr/>
          </p:nvSpPr>
          <p:spPr>
            <a:xfrm>
              <a:off x="2505960" y="14508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4" name="object 82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5" name="object 83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6" name="object 84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7" name="object 85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8" name="object 86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9" name="object 87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00" name="object 88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1" name="object 90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03" name="object 3"/>
          <p:cNvGrpSpPr/>
          <p:nvPr/>
        </p:nvGrpSpPr>
        <p:grpSpPr>
          <a:xfrm>
            <a:off x="1293120" y="1450800"/>
            <a:ext cx="2020680" cy="1616400"/>
            <a:chOff x="1293120" y="1450800"/>
            <a:chExt cx="2020680" cy="1616400"/>
          </a:xfrm>
        </p:grpSpPr>
        <p:sp>
          <p:nvSpPr>
            <p:cNvPr id="1704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5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6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7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8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9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0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1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2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3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4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5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6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7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8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9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0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1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2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3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4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5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6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7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8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9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0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1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2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3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4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5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6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7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8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9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0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1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2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3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4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5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6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7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8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9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0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1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2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3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4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5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6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7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8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9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0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1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2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3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4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5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6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7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8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9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0" name="object 70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1" name="object 71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2" name="object 72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3" name="object 73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4" name="object 74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5" name="object 75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6" name="object 76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7" name="object 77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8" name="object 78"/>
            <p:cNvSpPr/>
            <p:nvPr/>
          </p:nvSpPr>
          <p:spPr>
            <a:xfrm>
              <a:off x="270828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9" name="object 79"/>
            <p:cNvSpPr/>
            <p:nvPr/>
          </p:nvSpPr>
          <p:spPr>
            <a:xfrm>
              <a:off x="270828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0" name="object 80"/>
            <p:cNvSpPr/>
            <p:nvPr/>
          </p:nvSpPr>
          <p:spPr>
            <a:xfrm>
              <a:off x="2505960" y="14508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1" name="object 81"/>
            <p:cNvSpPr/>
            <p:nvPr/>
          </p:nvSpPr>
          <p:spPr>
            <a:xfrm>
              <a:off x="2505960" y="14508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2" name="object 82"/>
            <p:cNvSpPr/>
            <p:nvPr/>
          </p:nvSpPr>
          <p:spPr>
            <a:xfrm>
              <a:off x="189972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3" name="object 83"/>
            <p:cNvSpPr/>
            <p:nvPr/>
          </p:nvSpPr>
          <p:spPr>
            <a:xfrm>
              <a:off x="189972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4" name="object 84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5" name="object 85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6" name="object 86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7" name="object 87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8" name="object 88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9" name="object 89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90" name="object 90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1" name="object 92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93" name="object 3"/>
          <p:cNvGrpSpPr/>
          <p:nvPr/>
        </p:nvGrpSpPr>
        <p:grpSpPr>
          <a:xfrm>
            <a:off x="1293120" y="1450800"/>
            <a:ext cx="2020680" cy="1616400"/>
            <a:chOff x="1293120" y="1450800"/>
            <a:chExt cx="2020680" cy="1616400"/>
          </a:xfrm>
        </p:grpSpPr>
        <p:sp>
          <p:nvSpPr>
            <p:cNvPr id="1794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95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96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97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98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99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0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1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2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3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4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5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6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7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8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9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0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1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2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3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4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5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6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7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8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9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0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1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2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3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4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5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6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7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8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9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0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1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2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3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4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5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6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7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8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9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0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1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2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3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4" name="object 54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5" name="object 55"/>
            <p:cNvSpPr/>
            <p:nvPr/>
          </p:nvSpPr>
          <p:spPr>
            <a:xfrm>
              <a:off x="27082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6" name="object 56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7" name="object 57"/>
            <p:cNvSpPr/>
            <p:nvPr/>
          </p:nvSpPr>
          <p:spPr>
            <a:xfrm>
              <a:off x="250596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8" name="object 58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9" name="object 59"/>
            <p:cNvSpPr/>
            <p:nvPr/>
          </p:nvSpPr>
          <p:spPr>
            <a:xfrm>
              <a:off x="23040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0" name="object 60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1" name="object 61"/>
            <p:cNvSpPr/>
            <p:nvPr/>
          </p:nvSpPr>
          <p:spPr>
            <a:xfrm>
              <a:off x="27082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2" name="object 62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3" name="object 63"/>
            <p:cNvSpPr/>
            <p:nvPr/>
          </p:nvSpPr>
          <p:spPr>
            <a:xfrm>
              <a:off x="250596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4" name="object 64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5" name="object 65"/>
            <p:cNvSpPr/>
            <p:nvPr/>
          </p:nvSpPr>
          <p:spPr>
            <a:xfrm>
              <a:off x="230400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6" name="object 66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7" name="object 67"/>
            <p:cNvSpPr/>
            <p:nvPr/>
          </p:nvSpPr>
          <p:spPr>
            <a:xfrm>
              <a:off x="27082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8" name="object 68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9" name="object 69"/>
            <p:cNvSpPr/>
            <p:nvPr/>
          </p:nvSpPr>
          <p:spPr>
            <a:xfrm>
              <a:off x="25059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0" name="object 70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1" name="object 71"/>
            <p:cNvSpPr/>
            <p:nvPr/>
          </p:nvSpPr>
          <p:spPr>
            <a:xfrm>
              <a:off x="230400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2" name="object 72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3" name="object 73"/>
            <p:cNvSpPr/>
            <p:nvPr/>
          </p:nvSpPr>
          <p:spPr>
            <a:xfrm>
              <a:off x="27082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4" name="object 74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5" name="object 75"/>
            <p:cNvSpPr/>
            <p:nvPr/>
          </p:nvSpPr>
          <p:spPr>
            <a:xfrm>
              <a:off x="250596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6" name="object 76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7" name="object 77"/>
            <p:cNvSpPr/>
            <p:nvPr/>
          </p:nvSpPr>
          <p:spPr>
            <a:xfrm>
              <a:off x="230400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8" name="object 78"/>
            <p:cNvSpPr/>
            <p:nvPr/>
          </p:nvSpPr>
          <p:spPr>
            <a:xfrm>
              <a:off x="270828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9" name="object 79"/>
            <p:cNvSpPr/>
            <p:nvPr/>
          </p:nvSpPr>
          <p:spPr>
            <a:xfrm>
              <a:off x="2708280" y="16531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0" name="object 80"/>
            <p:cNvSpPr/>
            <p:nvPr/>
          </p:nvSpPr>
          <p:spPr>
            <a:xfrm>
              <a:off x="2505960" y="14508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1" name="object 81"/>
            <p:cNvSpPr/>
            <p:nvPr/>
          </p:nvSpPr>
          <p:spPr>
            <a:xfrm>
              <a:off x="2505960" y="14508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2" name="object 82"/>
            <p:cNvSpPr/>
            <p:nvPr/>
          </p:nvSpPr>
          <p:spPr>
            <a:xfrm>
              <a:off x="189972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3" name="object 83"/>
            <p:cNvSpPr/>
            <p:nvPr/>
          </p:nvSpPr>
          <p:spPr>
            <a:xfrm>
              <a:off x="189972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4" name="object 84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5" name="object 85"/>
            <p:cNvSpPr/>
            <p:nvPr/>
          </p:nvSpPr>
          <p:spPr>
            <a:xfrm>
              <a:off x="189972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6" name="object 86"/>
            <p:cNvSpPr/>
            <p:nvPr/>
          </p:nvSpPr>
          <p:spPr>
            <a:xfrm>
              <a:off x="14950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7" name="object 87"/>
            <p:cNvSpPr/>
            <p:nvPr/>
          </p:nvSpPr>
          <p:spPr>
            <a:xfrm>
              <a:off x="14950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8" name="object 88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9" name="object 89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0" name="object 90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1" name="object 91"/>
            <p:cNvSpPr/>
            <p:nvPr/>
          </p:nvSpPr>
          <p:spPr>
            <a:xfrm>
              <a:off x="210168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82" name="object 92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3" name="object 94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5" name="object 3"/>
          <p:cNvGrpSpPr/>
          <p:nvPr/>
        </p:nvGrpSpPr>
        <p:grpSpPr>
          <a:xfrm>
            <a:off x="1288080" y="1481040"/>
            <a:ext cx="2020320" cy="1616040"/>
            <a:chOff x="1288080" y="1481040"/>
            <a:chExt cx="2020320" cy="1616040"/>
          </a:xfrm>
        </p:grpSpPr>
        <p:sp>
          <p:nvSpPr>
            <p:cNvPr id="1886" name="object 4"/>
            <p:cNvSpPr/>
            <p:nvPr/>
          </p:nvSpPr>
          <p:spPr>
            <a:xfrm>
              <a:off x="128808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7" name="object 5"/>
            <p:cNvSpPr/>
            <p:nvPr/>
          </p:nvSpPr>
          <p:spPr>
            <a:xfrm>
              <a:off x="128808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8" name="object 6"/>
            <p:cNvSpPr/>
            <p:nvPr/>
          </p:nvSpPr>
          <p:spPr>
            <a:xfrm>
              <a:off x="149004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9" name="object 7"/>
            <p:cNvSpPr/>
            <p:nvPr/>
          </p:nvSpPr>
          <p:spPr>
            <a:xfrm>
              <a:off x="149004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0" name="object 8"/>
            <p:cNvSpPr/>
            <p:nvPr/>
          </p:nvSpPr>
          <p:spPr>
            <a:xfrm>
              <a:off x="169236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1" name="object 9"/>
            <p:cNvSpPr/>
            <p:nvPr/>
          </p:nvSpPr>
          <p:spPr>
            <a:xfrm>
              <a:off x="169236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2" name="object 10"/>
            <p:cNvSpPr/>
            <p:nvPr/>
          </p:nvSpPr>
          <p:spPr>
            <a:xfrm>
              <a:off x="189432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3" name="object 11"/>
            <p:cNvSpPr/>
            <p:nvPr/>
          </p:nvSpPr>
          <p:spPr>
            <a:xfrm>
              <a:off x="189432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4" name="object 12"/>
            <p:cNvSpPr/>
            <p:nvPr/>
          </p:nvSpPr>
          <p:spPr>
            <a:xfrm>
              <a:off x="209664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5" name="object 13"/>
            <p:cNvSpPr/>
            <p:nvPr/>
          </p:nvSpPr>
          <p:spPr>
            <a:xfrm>
              <a:off x="209664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6" name="object 14"/>
            <p:cNvSpPr/>
            <p:nvPr/>
          </p:nvSpPr>
          <p:spPr>
            <a:xfrm>
              <a:off x="229860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7" name="object 15"/>
            <p:cNvSpPr/>
            <p:nvPr/>
          </p:nvSpPr>
          <p:spPr>
            <a:xfrm>
              <a:off x="229860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8" name="object 16"/>
            <p:cNvSpPr/>
            <p:nvPr/>
          </p:nvSpPr>
          <p:spPr>
            <a:xfrm>
              <a:off x="250056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9" name="object 17"/>
            <p:cNvSpPr/>
            <p:nvPr/>
          </p:nvSpPr>
          <p:spPr>
            <a:xfrm>
              <a:off x="250056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0" name="object 18"/>
            <p:cNvSpPr/>
            <p:nvPr/>
          </p:nvSpPr>
          <p:spPr>
            <a:xfrm>
              <a:off x="270288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1" name="object 19"/>
            <p:cNvSpPr/>
            <p:nvPr/>
          </p:nvSpPr>
          <p:spPr>
            <a:xfrm>
              <a:off x="270288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2" name="object 20"/>
            <p:cNvSpPr/>
            <p:nvPr/>
          </p:nvSpPr>
          <p:spPr>
            <a:xfrm>
              <a:off x="290484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3" name="object 21"/>
            <p:cNvSpPr/>
            <p:nvPr/>
          </p:nvSpPr>
          <p:spPr>
            <a:xfrm>
              <a:off x="2904840" y="28958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4" name="object 22"/>
            <p:cNvSpPr/>
            <p:nvPr/>
          </p:nvSpPr>
          <p:spPr>
            <a:xfrm>
              <a:off x="169236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5" name="object 23"/>
            <p:cNvSpPr/>
            <p:nvPr/>
          </p:nvSpPr>
          <p:spPr>
            <a:xfrm>
              <a:off x="169236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6" name="object 24"/>
            <p:cNvSpPr/>
            <p:nvPr/>
          </p:nvSpPr>
          <p:spPr>
            <a:xfrm>
              <a:off x="189432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7" name="object 25"/>
            <p:cNvSpPr/>
            <p:nvPr/>
          </p:nvSpPr>
          <p:spPr>
            <a:xfrm>
              <a:off x="189432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8" name="object 26"/>
            <p:cNvSpPr/>
            <p:nvPr/>
          </p:nvSpPr>
          <p:spPr>
            <a:xfrm>
              <a:off x="209664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9" name="object 27"/>
            <p:cNvSpPr/>
            <p:nvPr/>
          </p:nvSpPr>
          <p:spPr>
            <a:xfrm>
              <a:off x="209664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0" name="object 28"/>
            <p:cNvSpPr/>
            <p:nvPr/>
          </p:nvSpPr>
          <p:spPr>
            <a:xfrm>
              <a:off x="209664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1" name="object 29"/>
            <p:cNvSpPr/>
            <p:nvPr/>
          </p:nvSpPr>
          <p:spPr>
            <a:xfrm>
              <a:off x="209664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2" name="object 30"/>
            <p:cNvSpPr/>
            <p:nvPr/>
          </p:nvSpPr>
          <p:spPr>
            <a:xfrm>
              <a:off x="209664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3" name="object 31"/>
            <p:cNvSpPr/>
            <p:nvPr/>
          </p:nvSpPr>
          <p:spPr>
            <a:xfrm>
              <a:off x="209664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4" name="object 32"/>
            <p:cNvSpPr/>
            <p:nvPr/>
          </p:nvSpPr>
          <p:spPr>
            <a:xfrm>
              <a:off x="290484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5" name="object 33"/>
            <p:cNvSpPr/>
            <p:nvPr/>
          </p:nvSpPr>
          <p:spPr>
            <a:xfrm>
              <a:off x="290484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6" name="object 34"/>
            <p:cNvSpPr/>
            <p:nvPr/>
          </p:nvSpPr>
          <p:spPr>
            <a:xfrm>
              <a:off x="290484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7" name="object 35"/>
            <p:cNvSpPr/>
            <p:nvPr/>
          </p:nvSpPr>
          <p:spPr>
            <a:xfrm>
              <a:off x="290484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8" name="object 36"/>
            <p:cNvSpPr/>
            <p:nvPr/>
          </p:nvSpPr>
          <p:spPr>
            <a:xfrm>
              <a:off x="290484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9" name="object 37"/>
            <p:cNvSpPr/>
            <p:nvPr/>
          </p:nvSpPr>
          <p:spPr>
            <a:xfrm>
              <a:off x="290484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0" name="object 38"/>
            <p:cNvSpPr/>
            <p:nvPr/>
          </p:nvSpPr>
          <p:spPr>
            <a:xfrm>
              <a:off x="290484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1" name="object 39"/>
            <p:cNvSpPr/>
            <p:nvPr/>
          </p:nvSpPr>
          <p:spPr>
            <a:xfrm>
              <a:off x="290484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2" name="object 40"/>
            <p:cNvSpPr/>
            <p:nvPr/>
          </p:nvSpPr>
          <p:spPr>
            <a:xfrm>
              <a:off x="290484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3" name="object 41"/>
            <p:cNvSpPr/>
            <p:nvPr/>
          </p:nvSpPr>
          <p:spPr>
            <a:xfrm>
              <a:off x="290484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4" name="object 42"/>
            <p:cNvSpPr/>
            <p:nvPr/>
          </p:nvSpPr>
          <p:spPr>
            <a:xfrm>
              <a:off x="310716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5" name="object 43"/>
            <p:cNvSpPr/>
            <p:nvPr/>
          </p:nvSpPr>
          <p:spPr>
            <a:xfrm>
              <a:off x="310716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6" name="object 44"/>
            <p:cNvSpPr/>
            <p:nvPr/>
          </p:nvSpPr>
          <p:spPr>
            <a:xfrm>
              <a:off x="250056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7" name="object 45"/>
            <p:cNvSpPr/>
            <p:nvPr/>
          </p:nvSpPr>
          <p:spPr>
            <a:xfrm>
              <a:off x="250056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8" name="object 46"/>
            <p:cNvSpPr/>
            <p:nvPr/>
          </p:nvSpPr>
          <p:spPr>
            <a:xfrm>
              <a:off x="229860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9" name="object 47"/>
            <p:cNvSpPr/>
            <p:nvPr/>
          </p:nvSpPr>
          <p:spPr>
            <a:xfrm>
              <a:off x="229860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0" name="object 48"/>
            <p:cNvSpPr/>
            <p:nvPr/>
          </p:nvSpPr>
          <p:spPr>
            <a:xfrm>
              <a:off x="270288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1" name="object 49"/>
            <p:cNvSpPr/>
            <p:nvPr/>
          </p:nvSpPr>
          <p:spPr>
            <a:xfrm>
              <a:off x="270288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2" name="object 50"/>
            <p:cNvSpPr/>
            <p:nvPr/>
          </p:nvSpPr>
          <p:spPr>
            <a:xfrm>
              <a:off x="250056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3" name="object 51"/>
            <p:cNvSpPr/>
            <p:nvPr/>
          </p:nvSpPr>
          <p:spPr>
            <a:xfrm>
              <a:off x="250056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4" name="object 52"/>
            <p:cNvSpPr/>
            <p:nvPr/>
          </p:nvSpPr>
          <p:spPr>
            <a:xfrm>
              <a:off x="229860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5" name="object 53"/>
            <p:cNvSpPr/>
            <p:nvPr/>
          </p:nvSpPr>
          <p:spPr>
            <a:xfrm>
              <a:off x="229860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6" name="object 54"/>
            <p:cNvSpPr/>
            <p:nvPr/>
          </p:nvSpPr>
          <p:spPr>
            <a:xfrm>
              <a:off x="270288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7" name="object 55"/>
            <p:cNvSpPr/>
            <p:nvPr/>
          </p:nvSpPr>
          <p:spPr>
            <a:xfrm>
              <a:off x="270288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8" name="object 56"/>
            <p:cNvSpPr/>
            <p:nvPr/>
          </p:nvSpPr>
          <p:spPr>
            <a:xfrm>
              <a:off x="250056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9" name="object 57"/>
            <p:cNvSpPr/>
            <p:nvPr/>
          </p:nvSpPr>
          <p:spPr>
            <a:xfrm>
              <a:off x="250056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0" name="object 58"/>
            <p:cNvSpPr/>
            <p:nvPr/>
          </p:nvSpPr>
          <p:spPr>
            <a:xfrm>
              <a:off x="229860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1" name="object 59"/>
            <p:cNvSpPr/>
            <p:nvPr/>
          </p:nvSpPr>
          <p:spPr>
            <a:xfrm>
              <a:off x="229860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2" name="object 60"/>
            <p:cNvSpPr/>
            <p:nvPr/>
          </p:nvSpPr>
          <p:spPr>
            <a:xfrm>
              <a:off x="270288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3" name="object 61"/>
            <p:cNvSpPr/>
            <p:nvPr/>
          </p:nvSpPr>
          <p:spPr>
            <a:xfrm>
              <a:off x="2702880" y="22892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4" name="object 62"/>
            <p:cNvSpPr/>
            <p:nvPr/>
          </p:nvSpPr>
          <p:spPr>
            <a:xfrm>
              <a:off x="250056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5" name="object 63"/>
            <p:cNvSpPr/>
            <p:nvPr/>
          </p:nvSpPr>
          <p:spPr>
            <a:xfrm>
              <a:off x="250056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6" name="object 64"/>
            <p:cNvSpPr/>
            <p:nvPr/>
          </p:nvSpPr>
          <p:spPr>
            <a:xfrm>
              <a:off x="229860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7" name="object 65"/>
            <p:cNvSpPr/>
            <p:nvPr/>
          </p:nvSpPr>
          <p:spPr>
            <a:xfrm>
              <a:off x="229860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8" name="object 66"/>
            <p:cNvSpPr/>
            <p:nvPr/>
          </p:nvSpPr>
          <p:spPr>
            <a:xfrm>
              <a:off x="270288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9" name="object 67"/>
            <p:cNvSpPr/>
            <p:nvPr/>
          </p:nvSpPr>
          <p:spPr>
            <a:xfrm>
              <a:off x="270288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0" name="object 68"/>
            <p:cNvSpPr/>
            <p:nvPr/>
          </p:nvSpPr>
          <p:spPr>
            <a:xfrm>
              <a:off x="250056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1" name="object 69"/>
            <p:cNvSpPr/>
            <p:nvPr/>
          </p:nvSpPr>
          <p:spPr>
            <a:xfrm>
              <a:off x="250056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2" name="object 70"/>
            <p:cNvSpPr/>
            <p:nvPr/>
          </p:nvSpPr>
          <p:spPr>
            <a:xfrm>
              <a:off x="229860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3" name="object 71"/>
            <p:cNvSpPr/>
            <p:nvPr/>
          </p:nvSpPr>
          <p:spPr>
            <a:xfrm>
              <a:off x="229860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4" name="object 72"/>
            <p:cNvSpPr/>
            <p:nvPr/>
          </p:nvSpPr>
          <p:spPr>
            <a:xfrm>
              <a:off x="270288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5" name="object 73"/>
            <p:cNvSpPr/>
            <p:nvPr/>
          </p:nvSpPr>
          <p:spPr>
            <a:xfrm>
              <a:off x="2702880" y="18853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6" name="object 74"/>
            <p:cNvSpPr/>
            <p:nvPr/>
          </p:nvSpPr>
          <p:spPr>
            <a:xfrm>
              <a:off x="2500560" y="16830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7" name="object 75"/>
            <p:cNvSpPr/>
            <p:nvPr/>
          </p:nvSpPr>
          <p:spPr>
            <a:xfrm>
              <a:off x="2500560" y="16830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8" name="object 76"/>
            <p:cNvSpPr/>
            <p:nvPr/>
          </p:nvSpPr>
          <p:spPr>
            <a:xfrm>
              <a:off x="2298600" y="16830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9" name="object 77"/>
            <p:cNvSpPr/>
            <p:nvPr/>
          </p:nvSpPr>
          <p:spPr>
            <a:xfrm>
              <a:off x="2298600" y="16830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0" name="object 78"/>
            <p:cNvSpPr/>
            <p:nvPr/>
          </p:nvSpPr>
          <p:spPr>
            <a:xfrm>
              <a:off x="2702880" y="16830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1" name="object 79"/>
            <p:cNvSpPr/>
            <p:nvPr/>
          </p:nvSpPr>
          <p:spPr>
            <a:xfrm>
              <a:off x="2702880" y="16830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2" name="object 80"/>
            <p:cNvSpPr/>
            <p:nvPr/>
          </p:nvSpPr>
          <p:spPr>
            <a:xfrm>
              <a:off x="2500560" y="14810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3" name="object 81"/>
            <p:cNvSpPr/>
            <p:nvPr/>
          </p:nvSpPr>
          <p:spPr>
            <a:xfrm>
              <a:off x="2500560" y="14810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4" name="object 82"/>
            <p:cNvSpPr/>
            <p:nvPr/>
          </p:nvSpPr>
          <p:spPr>
            <a:xfrm>
              <a:off x="189432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5" name="object 83"/>
            <p:cNvSpPr/>
            <p:nvPr/>
          </p:nvSpPr>
          <p:spPr>
            <a:xfrm>
              <a:off x="1894320" y="20872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6" name="object 84"/>
            <p:cNvSpPr/>
            <p:nvPr/>
          </p:nvSpPr>
          <p:spPr>
            <a:xfrm>
              <a:off x="189432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7" name="object 85"/>
            <p:cNvSpPr/>
            <p:nvPr/>
          </p:nvSpPr>
          <p:spPr>
            <a:xfrm>
              <a:off x="189432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8" name="object 86"/>
            <p:cNvSpPr/>
            <p:nvPr/>
          </p:nvSpPr>
          <p:spPr>
            <a:xfrm>
              <a:off x="149004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9" name="object 87"/>
            <p:cNvSpPr/>
            <p:nvPr/>
          </p:nvSpPr>
          <p:spPr>
            <a:xfrm>
              <a:off x="149004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0" name="object 88"/>
            <p:cNvSpPr/>
            <p:nvPr/>
          </p:nvSpPr>
          <p:spPr>
            <a:xfrm>
              <a:off x="209664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1" name="object 89"/>
            <p:cNvSpPr/>
            <p:nvPr/>
          </p:nvSpPr>
          <p:spPr>
            <a:xfrm>
              <a:off x="2096640" y="269352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2" name="object 90"/>
            <p:cNvSpPr/>
            <p:nvPr/>
          </p:nvSpPr>
          <p:spPr>
            <a:xfrm>
              <a:off x="209664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20" y="202120"/>
                  </a:moveTo>
                  <a:lnTo>
                    <a:pt x="0" y="202120"/>
                  </a:lnTo>
                  <a:lnTo>
                    <a:pt x="0" y="0"/>
                  </a:lnTo>
                  <a:lnTo>
                    <a:pt x="202120" y="0"/>
                  </a:lnTo>
                  <a:lnTo>
                    <a:pt x="202120" y="20212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3" name="object 91"/>
            <p:cNvSpPr/>
            <p:nvPr/>
          </p:nvSpPr>
          <p:spPr>
            <a:xfrm>
              <a:off x="2096640" y="24915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20" y="0"/>
                  </a:lnTo>
                  <a:lnTo>
                    <a:pt x="202120" y="202120"/>
                  </a:lnTo>
                  <a:lnTo>
                    <a:pt x="0" y="202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4" name="object 92"/>
            <p:cNvSpPr/>
            <p:nvPr/>
          </p:nvSpPr>
          <p:spPr>
            <a:xfrm>
              <a:off x="2349000" y="153144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50530" y="101060"/>
                  </a:move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5" name="object 93"/>
            <p:cNvSpPr/>
            <p:nvPr/>
          </p:nvSpPr>
          <p:spPr>
            <a:xfrm>
              <a:off x="2349000" y="153144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101060" y="50530"/>
                  </a:move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6" name="object 94"/>
            <p:cNvSpPr/>
            <p:nvPr/>
          </p:nvSpPr>
          <p:spPr>
            <a:xfrm>
              <a:off x="2147040" y="173340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50530" y="101060"/>
                  </a:move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7" name="object 95"/>
            <p:cNvSpPr/>
            <p:nvPr/>
          </p:nvSpPr>
          <p:spPr>
            <a:xfrm>
              <a:off x="2147040" y="173340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101060" y="50530"/>
                  </a:move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8" name="object 96"/>
            <p:cNvSpPr/>
            <p:nvPr/>
          </p:nvSpPr>
          <p:spPr>
            <a:xfrm>
              <a:off x="1944720" y="193572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50530" y="101060"/>
                  </a:move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9" name="object 97"/>
            <p:cNvSpPr/>
            <p:nvPr/>
          </p:nvSpPr>
          <p:spPr>
            <a:xfrm>
              <a:off x="1944720" y="193572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101060" y="50530"/>
                  </a:move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0" name="object 98"/>
            <p:cNvSpPr/>
            <p:nvPr/>
          </p:nvSpPr>
          <p:spPr>
            <a:xfrm>
              <a:off x="1742760" y="213768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50530" y="101060"/>
                  </a:move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1" name="object 99"/>
            <p:cNvSpPr/>
            <p:nvPr/>
          </p:nvSpPr>
          <p:spPr>
            <a:xfrm>
              <a:off x="1742760" y="213768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101060" y="50530"/>
                  </a:move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2" name="object 100"/>
            <p:cNvSpPr/>
            <p:nvPr/>
          </p:nvSpPr>
          <p:spPr>
            <a:xfrm>
              <a:off x="1540800" y="234000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50530" y="101060"/>
                  </a:move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3" name="object 101"/>
            <p:cNvSpPr/>
            <p:nvPr/>
          </p:nvSpPr>
          <p:spPr>
            <a:xfrm>
              <a:off x="1540800" y="234000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101060" y="50530"/>
                  </a:move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4" name="object 102"/>
            <p:cNvSpPr/>
            <p:nvPr/>
          </p:nvSpPr>
          <p:spPr>
            <a:xfrm>
              <a:off x="1540800" y="254196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50530" y="101060"/>
                  </a:move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5" name="object 103"/>
            <p:cNvSpPr/>
            <p:nvPr/>
          </p:nvSpPr>
          <p:spPr>
            <a:xfrm>
              <a:off x="1540800" y="254196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101060" y="50530"/>
                  </a:move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6" name="object 104"/>
            <p:cNvSpPr/>
            <p:nvPr/>
          </p:nvSpPr>
          <p:spPr>
            <a:xfrm>
              <a:off x="1338480" y="274428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50530" y="101060"/>
                  </a:move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7" name="object 105"/>
            <p:cNvSpPr/>
            <p:nvPr/>
          </p:nvSpPr>
          <p:spPr>
            <a:xfrm>
              <a:off x="1338480" y="2744280"/>
              <a:ext cx="100080" cy="100080"/>
            </a:xfrm>
            <a:custGeom>
              <a:avLst/>
              <a:gdLst>
                <a:gd name="textAreaLeft" fmla="*/ 0 w 100080"/>
                <a:gd name="textAreaRight" fmla="*/ 101520 w 100080"/>
                <a:gd name="textAreaTop" fmla="*/ 0 h 100080"/>
                <a:gd name="textAreaBottom" fmla="*/ 101520 h 100080"/>
              </a:gdLst>
              <a:ahLst/>
              <a:rect l="textAreaLeft" t="textAreaTop" r="textAreaRight" b="textAreaBottom"/>
              <a:pathLst>
                <a:path w="101600" h="101600">
                  <a:moveTo>
                    <a:pt x="101060" y="50530"/>
                  </a:moveTo>
                  <a:lnTo>
                    <a:pt x="97089" y="70198"/>
                  </a:lnTo>
                  <a:lnTo>
                    <a:pt x="86260" y="86260"/>
                  </a:lnTo>
                  <a:lnTo>
                    <a:pt x="70198" y="97089"/>
                  </a:lnTo>
                  <a:lnTo>
                    <a:pt x="50530" y="101060"/>
                  </a:lnTo>
                  <a:lnTo>
                    <a:pt x="30861" y="97089"/>
                  </a:lnTo>
                  <a:lnTo>
                    <a:pt x="14799" y="86260"/>
                  </a:lnTo>
                  <a:lnTo>
                    <a:pt x="3970" y="70198"/>
                  </a:lnTo>
                  <a:lnTo>
                    <a:pt x="0" y="50530"/>
                  </a:lnTo>
                  <a:lnTo>
                    <a:pt x="3970" y="30861"/>
                  </a:lnTo>
                  <a:lnTo>
                    <a:pt x="14799" y="14799"/>
                  </a:lnTo>
                  <a:lnTo>
                    <a:pt x="30861" y="3970"/>
                  </a:lnTo>
                  <a:lnTo>
                    <a:pt x="50530" y="0"/>
                  </a:lnTo>
                  <a:lnTo>
                    <a:pt x="70198" y="3970"/>
                  </a:lnTo>
                  <a:lnTo>
                    <a:pt x="86260" y="14799"/>
                  </a:lnTo>
                  <a:lnTo>
                    <a:pt x="97089" y="30861"/>
                  </a:lnTo>
                  <a:lnTo>
                    <a:pt x="101060" y="5053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988" name="object 106"/>
          <p:cNvGrpSpPr/>
          <p:nvPr/>
        </p:nvGrpSpPr>
        <p:grpSpPr>
          <a:xfrm>
            <a:off x="2500560" y="1076760"/>
            <a:ext cx="201240" cy="349560"/>
            <a:chOff x="2500560" y="1076760"/>
            <a:chExt cx="201240" cy="349560"/>
          </a:xfrm>
        </p:grpSpPr>
        <p:sp>
          <p:nvSpPr>
            <p:cNvPr id="1989" name="object 107"/>
            <p:cNvSpPr/>
            <p:nvPr/>
          </p:nvSpPr>
          <p:spPr>
            <a:xfrm>
              <a:off x="2500560" y="10767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5">
                  <a:moveTo>
                    <a:pt x="0" y="101060"/>
                  </a:moveTo>
                  <a:lnTo>
                    <a:pt x="202120" y="101060"/>
                  </a:lnTo>
                </a:path>
                <a:path w="202564" h="202565">
                  <a:moveTo>
                    <a:pt x="101060" y="0"/>
                  </a:moveTo>
                  <a:lnTo>
                    <a:pt x="101060" y="202120"/>
                  </a:lnTo>
                </a:path>
              </a:pathLst>
            </a:custGeom>
            <a:noFill/>
            <a:ln w="10106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990" name="object 108" descr=""/>
            <p:cNvPicPr/>
            <p:nvPr/>
          </p:nvPicPr>
          <p:blipFill>
            <a:blip r:embed="rId1"/>
            <a:stretch/>
          </p:blipFill>
          <p:spPr>
            <a:xfrm>
              <a:off x="2548800" y="1321560"/>
              <a:ext cx="104760" cy="104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1" name="object 109" descr=""/>
          <p:cNvPicPr/>
          <p:nvPr/>
        </p:nvPicPr>
        <p:blipFill>
          <a:blip r:embed="rId2"/>
          <a:stretch/>
        </p:blipFill>
        <p:spPr>
          <a:xfrm>
            <a:off x="1134000" y="2943720"/>
            <a:ext cx="104760" cy="104760"/>
          </a:xfrm>
          <a:prstGeom prst="rect">
            <a:avLst/>
          </a:prstGeom>
          <a:ln w="0">
            <a:noFill/>
          </a:ln>
        </p:spPr>
      </p:pic>
      <p:pic>
        <p:nvPicPr>
          <p:cNvPr id="1992" name="object 110" descr=""/>
          <p:cNvPicPr/>
          <p:nvPr/>
        </p:nvPicPr>
        <p:blipFill>
          <a:blip r:embed="rId3"/>
          <a:stretch/>
        </p:blipFill>
        <p:spPr>
          <a:xfrm>
            <a:off x="1134000" y="3146040"/>
            <a:ext cx="104760" cy="104760"/>
          </a:xfrm>
          <a:prstGeom prst="rect">
            <a:avLst/>
          </a:prstGeom>
          <a:ln w="0">
            <a:noFill/>
          </a:ln>
        </p:spPr>
      </p:pic>
      <p:sp>
        <p:nvSpPr>
          <p:cNvPr id="1993" name="object 112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object 2"/>
          <p:cNvSpPr/>
          <p:nvPr/>
        </p:nvSpPr>
        <p:spPr>
          <a:xfrm>
            <a:off x="264240" y="265680"/>
            <a:ext cx="23932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1" strike="noStrike">
                <a:solidFill>
                  <a:srgbClr val="444444"/>
                </a:solidFill>
                <a:latin typeface="Arial"/>
                <a:ea typeface="DejaVu Sans"/>
              </a:rPr>
              <a:t>Programming</a:t>
            </a:r>
            <a:r>
              <a:rPr b="1" lang="en-US" sz="1550" spc="318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Language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5" name="object 3"/>
          <p:cNvSpPr/>
          <p:nvPr/>
        </p:nvSpPr>
        <p:spPr>
          <a:xfrm>
            <a:off x="402840" y="1350000"/>
            <a:ext cx="888840" cy="16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49400" indent="-136440">
              <a:lnSpc>
                <a:spcPct val="100000"/>
              </a:lnSpc>
              <a:spcBef>
                <a:spcPts val="130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49400"/>
              </a:tabLst>
            </a:pPr>
            <a:r>
              <a:rPr b="0" lang="en-US" sz="950" spc="75" strike="noStrike">
                <a:solidFill>
                  <a:srgbClr val="000000"/>
                </a:solidFill>
                <a:latin typeface="Arial"/>
                <a:ea typeface="DejaVu Sans"/>
              </a:rPr>
              <a:t>ease</a:t>
            </a:r>
            <a:r>
              <a:rPr b="0" lang="en-US" sz="9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6" name="object 4" descr=""/>
          <p:cNvPicPr/>
          <p:nvPr/>
        </p:nvPicPr>
        <p:blipFill>
          <a:blip r:embed="rId1"/>
          <a:stretch/>
        </p:blipFill>
        <p:spPr>
          <a:xfrm>
            <a:off x="2506680" y="1227240"/>
            <a:ext cx="1214640" cy="1212480"/>
          </a:xfrm>
          <a:prstGeom prst="rect">
            <a:avLst/>
          </a:prstGeom>
          <a:ln w="0">
            <a:noFill/>
          </a:ln>
        </p:spPr>
      </p:pic>
      <p:sp>
        <p:nvSpPr>
          <p:cNvPr id="1997" name="object 6"/>
          <p:cNvSpPr/>
          <p:nvPr/>
        </p:nvSpPr>
        <p:spPr>
          <a:xfrm>
            <a:off x="4239000" y="3322440"/>
            <a:ext cx="14904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4/11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9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180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1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7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8" name="object 2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9" name="object 2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0" name="object 2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1" name="object 2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2" name="object 2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3" name="object 2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4" name="object 2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5" name="object 2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object 3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object 3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object 3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" name="object 3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10" name="object 34"/>
          <p:cNvGrpSpPr/>
          <p:nvPr/>
        </p:nvGrpSpPr>
        <p:grpSpPr>
          <a:xfrm>
            <a:off x="1697400" y="1855080"/>
            <a:ext cx="605520" cy="605520"/>
            <a:chOff x="1697400" y="1855080"/>
            <a:chExt cx="605520" cy="605520"/>
          </a:xfrm>
        </p:grpSpPr>
        <p:sp>
          <p:nvSpPr>
            <p:cNvPr id="211" name="object 35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" name="object 36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" name="object 37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object 38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" name="object 39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" name="object 40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object 41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object 42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9" name="object 43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0" name="object 44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1" name="object 45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object 47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object 2"/>
          <p:cNvSpPr/>
          <p:nvPr/>
        </p:nvSpPr>
        <p:spPr>
          <a:xfrm>
            <a:off x="264240" y="265680"/>
            <a:ext cx="23932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1" strike="noStrike">
                <a:solidFill>
                  <a:srgbClr val="444444"/>
                </a:solidFill>
                <a:latin typeface="Arial"/>
                <a:ea typeface="DejaVu Sans"/>
              </a:rPr>
              <a:t>Programming</a:t>
            </a:r>
            <a:r>
              <a:rPr b="1" lang="en-US" sz="1550" spc="318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Language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9" name="object 3"/>
          <p:cNvSpPr/>
          <p:nvPr/>
        </p:nvSpPr>
        <p:spPr>
          <a:xfrm>
            <a:off x="377640" y="1308240"/>
            <a:ext cx="145584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 anchor="t">
            <a:spAutoFit/>
          </a:bodyPr>
          <a:p>
            <a:pPr marL="174600" indent="-136440">
              <a:lnSpc>
                <a:spcPct val="100000"/>
              </a:lnSpc>
              <a:spcBef>
                <a:spcPts val="459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75" strike="noStrike">
                <a:solidFill>
                  <a:srgbClr val="000000"/>
                </a:solidFill>
                <a:latin typeface="Arial"/>
                <a:ea typeface="DejaVu Sans"/>
              </a:rPr>
              <a:t>ease</a:t>
            </a:r>
            <a:r>
              <a:rPr b="0" lang="en-US" sz="9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173880" indent="-136440">
              <a:lnSpc>
                <a:spcPct val="118000"/>
              </a:lnSpc>
              <a:spcBef>
                <a:spcPts val="300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6400"/>
              </a:tabLst>
            </a:pPr>
            <a:r>
              <a:rPr b="0" lang="en-US" sz="950" spc="80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b="0" lang="en-US" sz="9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  <a:ea typeface="DejaVu Sans"/>
              </a:rPr>
              <a:t>constraints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0" name="object 4" descr=""/>
          <p:cNvPicPr/>
          <p:nvPr/>
        </p:nvPicPr>
        <p:blipFill>
          <a:blip r:embed="rId1"/>
          <a:stretch/>
        </p:blipFill>
        <p:spPr>
          <a:xfrm>
            <a:off x="2506680" y="1227240"/>
            <a:ext cx="1214640" cy="1212480"/>
          </a:xfrm>
          <a:prstGeom prst="rect">
            <a:avLst/>
          </a:prstGeom>
          <a:ln w="0">
            <a:noFill/>
          </a:ln>
        </p:spPr>
      </p:pic>
      <p:sp>
        <p:nvSpPr>
          <p:cNvPr id="2001" name="object 6"/>
          <p:cNvSpPr/>
          <p:nvPr/>
        </p:nvSpPr>
        <p:spPr>
          <a:xfrm>
            <a:off x="4239000" y="3322440"/>
            <a:ext cx="14904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4/11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1" strike="noStrike">
                <a:solidFill>
                  <a:srgbClr val="444444"/>
                </a:solidFill>
                <a:latin typeface="Arial"/>
              </a:rPr>
              <a:t>Programming</a:t>
            </a:r>
            <a:r>
              <a:rPr b="1" lang="en-US" sz="1550" spc="318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</a:rPr>
              <a:t>Language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3" name="object 3"/>
          <p:cNvSpPr/>
          <p:nvPr/>
        </p:nvSpPr>
        <p:spPr>
          <a:xfrm>
            <a:off x="377640" y="1308240"/>
            <a:ext cx="1557360" cy="9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 anchor="t">
            <a:spAutoFit/>
          </a:bodyPr>
          <a:p>
            <a:pPr marL="174600" indent="-136440">
              <a:lnSpc>
                <a:spcPct val="100000"/>
              </a:lnSpc>
              <a:spcBef>
                <a:spcPts val="459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75" strike="noStrike">
                <a:solidFill>
                  <a:srgbClr val="000000"/>
                </a:solidFill>
                <a:latin typeface="Arial"/>
                <a:ea typeface="DejaVu Sans"/>
              </a:rPr>
              <a:t>ease</a:t>
            </a:r>
            <a:r>
              <a:rPr b="0" lang="en-US" sz="9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173880" indent="-136440">
              <a:lnSpc>
                <a:spcPct val="118000"/>
              </a:lnSpc>
              <a:spcBef>
                <a:spcPts val="300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6400"/>
              </a:tabLst>
            </a:pPr>
            <a:r>
              <a:rPr b="0" lang="en-US" sz="950" spc="80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b="0" lang="en-US" sz="9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  <a:ea typeface="DejaVu Sans"/>
              </a:rPr>
              <a:t>constraints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173880" indent="-136440">
              <a:lnSpc>
                <a:spcPct val="118000"/>
              </a:lnSpc>
              <a:spcBef>
                <a:spcPts val="295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6400"/>
              </a:tabLst>
            </a:pPr>
            <a:r>
              <a:rPr b="0" lang="en-US" sz="950" spc="80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r>
              <a:rPr b="0" lang="en-US" sz="9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0" strike="noStrike">
                <a:solidFill>
                  <a:srgbClr val="000000"/>
                </a:solidFill>
                <a:latin typeface="Arial"/>
                <a:ea typeface="DejaVu Sans"/>
              </a:rPr>
              <a:t>being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80" strike="noStrike">
                <a:solidFill>
                  <a:srgbClr val="000000"/>
                </a:solidFill>
                <a:latin typeface="Arial"/>
                <a:ea typeface="DejaVu Sans"/>
              </a:rPr>
              <a:t>proficient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15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0" lang="en-US" sz="950" spc="15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4" name="object 4" descr=""/>
          <p:cNvPicPr/>
          <p:nvPr/>
        </p:nvPicPr>
        <p:blipFill>
          <a:blip r:embed="rId1"/>
          <a:stretch/>
        </p:blipFill>
        <p:spPr>
          <a:xfrm>
            <a:off x="2506680" y="1227240"/>
            <a:ext cx="1214640" cy="1212480"/>
          </a:xfrm>
          <a:prstGeom prst="rect">
            <a:avLst/>
          </a:prstGeom>
          <a:ln w="0">
            <a:noFill/>
          </a:ln>
        </p:spPr>
      </p:pic>
      <p:sp>
        <p:nvSpPr>
          <p:cNvPr id="2005" name="object 6"/>
          <p:cNvSpPr/>
          <p:nvPr/>
        </p:nvSpPr>
        <p:spPr>
          <a:xfrm>
            <a:off x="4239000" y="3322440"/>
            <a:ext cx="14904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4/11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object 6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5/11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7" name="object 2"/>
          <p:cNvSpPr/>
          <p:nvPr/>
        </p:nvSpPr>
        <p:spPr>
          <a:xfrm>
            <a:off x="264240" y="265680"/>
            <a:ext cx="12970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63" strike="noStrike">
                <a:solidFill>
                  <a:srgbClr val="444444"/>
                </a:solidFill>
                <a:latin typeface="Arial"/>
                <a:ea typeface="DejaVu Sans"/>
              </a:rPr>
              <a:t>Input</a:t>
            </a:r>
            <a:r>
              <a:rPr b="1" lang="en-US" sz="1550" spc="-46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29" strike="noStrike">
                <a:solidFill>
                  <a:srgbClr val="444444"/>
                </a:solidFill>
                <a:latin typeface="Arial"/>
                <a:ea typeface="DejaVu Sans"/>
              </a:rPr>
              <a:t>Details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object 3"/>
          <p:cNvSpPr/>
          <p:nvPr/>
        </p:nvSpPr>
        <p:spPr>
          <a:xfrm>
            <a:off x="66240" y="1146960"/>
            <a:ext cx="70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 anchor="t">
            <a:spAutoFit/>
          </a:bodyPr>
          <a:p>
            <a:pPr marL="12600">
              <a:lnSpc>
                <a:spcPct val="100000"/>
              </a:lnSpc>
              <a:spcBef>
                <a:spcPts val="476"/>
              </a:spcBef>
            </a:pPr>
            <a:r>
              <a:rPr b="0" lang="en-US" sz="600" spc="-52" strike="noStrike">
                <a:solidFill>
                  <a:srgbClr val="000000"/>
                </a:solidFill>
                <a:latin typeface="Lucida Console"/>
                <a:ea typeface="DejaVu Sans"/>
              </a:rPr>
              <a:t>1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74"/>
              </a:spcBef>
            </a:pPr>
            <a:r>
              <a:rPr b="0" lang="en-US" sz="600" spc="-52" strike="noStrike">
                <a:solidFill>
                  <a:srgbClr val="000000"/>
                </a:solidFill>
                <a:latin typeface="Lucida Console"/>
                <a:ea typeface="DejaVu Sans"/>
              </a:rPr>
              <a:t>2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9" name="object 4"/>
          <p:cNvSpPr/>
          <p:nvPr/>
        </p:nvSpPr>
        <p:spPr>
          <a:xfrm>
            <a:off x="277200" y="1174320"/>
            <a:ext cx="4052520" cy="2707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7440">
              <a:lnSpc>
                <a:spcPts val="1040"/>
              </a:lnSpc>
            </a:pP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498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</a:t>
            </a:r>
            <a:r>
              <a:rPr b="0" lang="en-US" sz="900" spc="239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498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6</a:t>
            </a:r>
            <a:r>
              <a:rPr b="0" lang="en-US" sz="900" spc="245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29" strike="noStrike">
                <a:solidFill>
                  <a:srgbClr val="3fa070"/>
                </a:solidFill>
                <a:latin typeface="Palatino Linotype"/>
                <a:ea typeface="DejaVu Sans"/>
              </a:rPr>
              <a:t>496</a:t>
            </a:r>
            <a:r>
              <a:rPr b="0" lang="en-US" sz="900" spc="2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29" strike="noStrike">
                <a:solidFill>
                  <a:srgbClr val="3fa070"/>
                </a:solidFill>
                <a:latin typeface="Palatino Linotype"/>
                <a:ea typeface="DejaVu Sans"/>
              </a:rPr>
              <a:t>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37440">
              <a:lnSpc>
                <a:spcPct val="100000"/>
              </a:lnSpc>
              <a:spcBef>
                <a:spcPts val="14"/>
              </a:spcBef>
            </a:pP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503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</a:t>
            </a:r>
            <a:r>
              <a:rPr b="0" lang="en-US" sz="900" spc="239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502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</a:t>
            </a:r>
            <a:r>
              <a:rPr b="0" lang="en-US" sz="900" spc="245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502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9</a:t>
            </a:r>
            <a:r>
              <a:rPr b="0" lang="en-US" sz="900" spc="245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29" strike="noStrike">
                <a:solidFill>
                  <a:srgbClr val="3fa070"/>
                </a:solidFill>
                <a:latin typeface="Palatino Linotype"/>
                <a:ea typeface="DejaVu Sans"/>
              </a:rPr>
              <a:t>494</a:t>
            </a:r>
            <a:r>
              <a:rPr b="0" lang="en-US" sz="900" spc="2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29" strike="noStrike">
                <a:solidFill>
                  <a:srgbClr val="3fa070"/>
                </a:solidFill>
                <a:latin typeface="Palatino Linotype"/>
                <a:ea typeface="DejaVu Sans"/>
              </a:rPr>
              <a:t>9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object 2"/>
          <p:cNvSpPr/>
          <p:nvPr/>
        </p:nvSpPr>
        <p:spPr>
          <a:xfrm>
            <a:off x="264240" y="265680"/>
            <a:ext cx="12970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63" strike="noStrike">
                <a:solidFill>
                  <a:srgbClr val="444444"/>
                </a:solidFill>
                <a:latin typeface="Arial"/>
                <a:ea typeface="DejaVu Sans"/>
              </a:rPr>
              <a:t>Input</a:t>
            </a:r>
            <a:r>
              <a:rPr b="1" lang="en-US" sz="1550" spc="-46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29" strike="noStrike">
                <a:solidFill>
                  <a:srgbClr val="444444"/>
                </a:solidFill>
                <a:latin typeface="Arial"/>
                <a:ea typeface="DejaVu Sans"/>
              </a:rPr>
              <a:t>Details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1" name="object 3"/>
          <p:cNvSpPr/>
          <p:nvPr/>
        </p:nvSpPr>
        <p:spPr>
          <a:xfrm>
            <a:off x="66240" y="1146960"/>
            <a:ext cx="70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 anchor="t">
            <a:spAutoFit/>
          </a:bodyPr>
          <a:p>
            <a:pPr marL="12600">
              <a:lnSpc>
                <a:spcPct val="100000"/>
              </a:lnSpc>
              <a:spcBef>
                <a:spcPts val="476"/>
              </a:spcBef>
            </a:pPr>
            <a:r>
              <a:rPr b="0" lang="en-US" sz="600" spc="-52" strike="noStrike">
                <a:solidFill>
                  <a:srgbClr val="000000"/>
                </a:solidFill>
                <a:latin typeface="Lucida Console"/>
                <a:ea typeface="DejaVu Sans"/>
              </a:rPr>
              <a:t>1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74"/>
              </a:spcBef>
            </a:pPr>
            <a:r>
              <a:rPr b="0" lang="en-US" sz="600" spc="-52" strike="noStrike">
                <a:solidFill>
                  <a:srgbClr val="000000"/>
                </a:solidFill>
                <a:latin typeface="Lucida Console"/>
                <a:ea typeface="DejaVu Sans"/>
              </a:rPr>
              <a:t>2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2" name="object 4"/>
          <p:cNvSpPr/>
          <p:nvPr/>
        </p:nvSpPr>
        <p:spPr>
          <a:xfrm>
            <a:off x="277200" y="1174320"/>
            <a:ext cx="4052520" cy="2707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7440">
              <a:lnSpc>
                <a:spcPts val="1040"/>
              </a:lnSpc>
            </a:pP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498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</a:t>
            </a:r>
            <a:r>
              <a:rPr b="0" lang="en-US" sz="900" spc="239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498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6</a:t>
            </a:r>
            <a:r>
              <a:rPr b="0" lang="en-US" sz="900" spc="245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29" strike="noStrike">
                <a:solidFill>
                  <a:srgbClr val="3fa070"/>
                </a:solidFill>
                <a:latin typeface="Palatino Linotype"/>
                <a:ea typeface="DejaVu Sans"/>
              </a:rPr>
              <a:t>496</a:t>
            </a:r>
            <a:r>
              <a:rPr b="0" lang="en-US" sz="900" spc="2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29" strike="noStrike">
                <a:solidFill>
                  <a:srgbClr val="3fa070"/>
                </a:solidFill>
                <a:latin typeface="Palatino Linotype"/>
                <a:ea typeface="DejaVu Sans"/>
              </a:rPr>
              <a:t>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37440">
              <a:lnSpc>
                <a:spcPct val="100000"/>
              </a:lnSpc>
              <a:spcBef>
                <a:spcPts val="14"/>
              </a:spcBef>
            </a:pP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503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</a:t>
            </a:r>
            <a:r>
              <a:rPr b="0" lang="en-US" sz="900" spc="239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502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4</a:t>
            </a:r>
            <a:r>
              <a:rPr b="0" lang="en-US" sz="900" spc="245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502</a:t>
            </a:r>
            <a:r>
              <a:rPr b="0" lang="en-US" sz="900" spc="4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49" strike="noStrike">
                <a:solidFill>
                  <a:srgbClr val="3fa070"/>
                </a:solidFill>
                <a:latin typeface="Palatino Linotype"/>
                <a:ea typeface="DejaVu Sans"/>
              </a:rPr>
              <a:t>9</a:t>
            </a:r>
            <a:r>
              <a:rPr b="0" lang="en-US" sz="900" spc="245" strike="noStrike">
                <a:solidFill>
                  <a:srgbClr val="3fa070"/>
                </a:solidFill>
                <a:latin typeface="Palatino Linotype"/>
                <a:ea typeface="DejaVu Sans"/>
              </a:rPr>
              <a:t> </a:t>
            </a:r>
            <a:r>
              <a:rPr b="0" lang="en-US" sz="900" spc="63" strike="noStrike">
                <a:solidFill>
                  <a:srgbClr val="666666"/>
                </a:solidFill>
                <a:latin typeface="Palatino Linotype"/>
                <a:ea typeface="DejaVu Sans"/>
              </a:rPr>
              <a:t>-</a:t>
            </a:r>
            <a:r>
              <a:rPr b="0" lang="en-US" sz="900" spc="100" strike="noStrike">
                <a:solidFill>
                  <a:srgbClr val="666666"/>
                </a:solidFill>
                <a:latin typeface="Palatino Linotype"/>
                <a:ea typeface="DejaVu Sans"/>
              </a:rPr>
              <a:t>&gt;</a:t>
            </a:r>
            <a:r>
              <a:rPr b="0" lang="en-US" sz="900" spc="245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900" spc="29" strike="noStrike">
                <a:solidFill>
                  <a:srgbClr val="3fa070"/>
                </a:solidFill>
                <a:latin typeface="Palatino Linotype"/>
                <a:ea typeface="DejaVu Sans"/>
              </a:rPr>
              <a:t>494</a:t>
            </a:r>
            <a:r>
              <a:rPr b="0" lang="en-US" sz="900" spc="29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900" spc="29" strike="noStrike">
                <a:solidFill>
                  <a:srgbClr val="3fa070"/>
                </a:solidFill>
                <a:latin typeface="Palatino Linotype"/>
                <a:ea typeface="DejaVu Sans"/>
              </a:rPr>
              <a:t>9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3" name="object 5" descr=""/>
          <p:cNvPicPr/>
          <p:nvPr/>
        </p:nvPicPr>
        <p:blipFill>
          <a:blip r:embed="rId1"/>
          <a:stretch/>
        </p:blipFill>
        <p:spPr>
          <a:xfrm>
            <a:off x="439200" y="1565280"/>
            <a:ext cx="1295280" cy="1193400"/>
          </a:xfrm>
          <a:prstGeom prst="rect">
            <a:avLst/>
          </a:prstGeom>
          <a:ln w="0">
            <a:noFill/>
          </a:ln>
        </p:spPr>
      </p:pic>
      <p:pic>
        <p:nvPicPr>
          <p:cNvPr id="2014" name="object 6" descr=""/>
          <p:cNvPicPr/>
          <p:nvPr/>
        </p:nvPicPr>
        <p:blipFill>
          <a:blip r:embed="rId2"/>
          <a:stretch/>
        </p:blipFill>
        <p:spPr>
          <a:xfrm>
            <a:off x="2141640" y="1656000"/>
            <a:ext cx="1944360" cy="1011240"/>
          </a:xfrm>
          <a:prstGeom prst="rect">
            <a:avLst/>
          </a:prstGeom>
          <a:ln w="0">
            <a:noFill/>
          </a:ln>
        </p:spPr>
      </p:pic>
      <p:sp>
        <p:nvSpPr>
          <p:cNvPr id="2015" name="object 8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5/11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object 2"/>
          <p:cNvSpPr/>
          <p:nvPr/>
        </p:nvSpPr>
        <p:spPr>
          <a:xfrm>
            <a:off x="264240" y="265680"/>
            <a:ext cx="14817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80" strike="noStrike">
                <a:solidFill>
                  <a:srgbClr val="444444"/>
                </a:solidFill>
                <a:latin typeface="Arial"/>
                <a:ea typeface="DejaVu Sans"/>
              </a:rPr>
              <a:t>Output</a:t>
            </a:r>
            <a:r>
              <a:rPr b="1" lang="en-US" sz="1550" spc="-32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29" strike="noStrike">
                <a:solidFill>
                  <a:srgbClr val="444444"/>
                </a:solidFill>
                <a:latin typeface="Arial"/>
                <a:ea typeface="DejaVu Sans"/>
              </a:rPr>
              <a:t>Details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7" name="object 3" descr=""/>
          <p:cNvPicPr/>
          <p:nvPr/>
        </p:nvPicPr>
        <p:blipFill>
          <a:blip r:embed="rId1"/>
          <a:stretch/>
        </p:blipFill>
        <p:spPr>
          <a:xfrm>
            <a:off x="629640" y="1305000"/>
            <a:ext cx="914760" cy="1018440"/>
          </a:xfrm>
          <a:prstGeom prst="rect">
            <a:avLst/>
          </a:prstGeom>
          <a:ln w="0">
            <a:noFill/>
          </a:ln>
        </p:spPr>
      </p:pic>
      <p:pic>
        <p:nvPicPr>
          <p:cNvPr id="2018" name="object 4" descr=""/>
          <p:cNvPicPr/>
          <p:nvPr/>
        </p:nvPicPr>
        <p:blipFill>
          <a:blip r:embed="rId2"/>
          <a:stretch/>
        </p:blipFill>
        <p:spPr>
          <a:xfrm>
            <a:off x="2141640" y="1307160"/>
            <a:ext cx="1943640" cy="1014480"/>
          </a:xfrm>
          <a:prstGeom prst="rect">
            <a:avLst/>
          </a:prstGeom>
          <a:ln w="0">
            <a:noFill/>
          </a:ln>
        </p:spPr>
      </p:pic>
      <p:sp>
        <p:nvSpPr>
          <p:cNvPr id="2019" name="PlaceHolder 1"/>
          <p:cNvSpPr>
            <a:spLocks noGrp="1"/>
          </p:cNvSpPr>
          <p:nvPr>
            <p:ph type="sldNum" idx="12"/>
          </p:nvPr>
        </p:nvSpPr>
        <p:spPr>
          <a:xfrm>
            <a:off x="4184640" y="3322440"/>
            <a:ext cx="203760" cy="20091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6552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2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6552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</a:rPr>
              <a:t>6/11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object 2"/>
          <p:cNvSpPr/>
          <p:nvPr/>
        </p:nvSpPr>
        <p:spPr>
          <a:xfrm>
            <a:off x="264240" y="265680"/>
            <a:ext cx="189072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-1" strike="noStrike">
                <a:solidFill>
                  <a:srgbClr val="444444"/>
                </a:solidFill>
                <a:latin typeface="Arial"/>
                <a:ea typeface="DejaVu Sans"/>
              </a:rPr>
              <a:t>Solution</a:t>
            </a:r>
            <a:r>
              <a:rPr b="1" lang="en-US" sz="1550" spc="253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35" strike="noStrike">
                <a:solidFill>
                  <a:srgbClr val="444444"/>
                </a:solidFill>
                <a:latin typeface="Arial"/>
                <a:ea typeface="DejaVu Sans"/>
              </a:rPr>
              <a:t>Approach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1" name="object 3" descr=""/>
          <p:cNvPicPr/>
          <p:nvPr/>
        </p:nvPicPr>
        <p:blipFill>
          <a:blip r:embed="rId1"/>
          <a:stretch/>
        </p:blipFill>
        <p:spPr>
          <a:xfrm>
            <a:off x="684360" y="1023840"/>
            <a:ext cx="3239280" cy="1730520"/>
          </a:xfrm>
          <a:prstGeom prst="rect">
            <a:avLst/>
          </a:prstGeom>
          <a:ln w="0">
            <a:noFill/>
          </a:ln>
        </p:spPr>
      </p:pic>
      <p:sp>
        <p:nvSpPr>
          <p:cNvPr id="2022" name="PlaceHolder 1"/>
          <p:cNvSpPr>
            <a:spLocks noGrp="1"/>
          </p:cNvSpPr>
          <p:nvPr>
            <p:ph type="sldNum" idx="13"/>
          </p:nvPr>
        </p:nvSpPr>
        <p:spPr>
          <a:xfrm>
            <a:off x="4184640" y="3322440"/>
            <a:ext cx="203760" cy="20091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6552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2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6552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</a:rPr>
              <a:t>7/11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PlaceHolder 1"/>
          <p:cNvSpPr>
            <a:spLocks noGrp="1"/>
          </p:cNvSpPr>
          <p:nvPr>
            <p:ph type="sldNum" idx="14"/>
          </p:nvPr>
        </p:nvSpPr>
        <p:spPr>
          <a:xfrm>
            <a:off x="4184640" y="3322440"/>
            <a:ext cx="203760" cy="20091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6552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21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6552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</a:rPr>
              <a:t>8/11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4" name="PlaceHolder 2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43" strike="noStrike">
                <a:solidFill>
                  <a:srgbClr val="444444"/>
                </a:solidFill>
                <a:latin typeface="Arial"/>
              </a:rPr>
              <a:t>Code</a:t>
            </a:r>
            <a:r>
              <a:rPr b="1" lang="en-US" sz="1550" spc="-3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5" name="object 3"/>
          <p:cNvSpPr/>
          <p:nvPr/>
        </p:nvSpPr>
        <p:spPr>
          <a:xfrm>
            <a:off x="66240" y="943200"/>
            <a:ext cx="7092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en-US" sz="600" spc="-52" strike="noStrike">
                <a:solidFill>
                  <a:srgbClr val="000000"/>
                </a:solidFill>
                <a:latin typeface="Lucida Console"/>
                <a:ea typeface="DejaVu Sans"/>
              </a:rPr>
              <a:t>1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24"/>
              </a:spcBef>
            </a:pPr>
            <a:r>
              <a:rPr b="0" lang="en-US" sz="600" spc="-52" strike="noStrike">
                <a:solidFill>
                  <a:srgbClr val="000000"/>
                </a:solidFill>
                <a:latin typeface="Lucida Console"/>
                <a:ea typeface="DejaVu Sans"/>
              </a:rPr>
              <a:t>2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en-US" sz="600" spc="-52" strike="noStrike">
                <a:solidFill>
                  <a:srgbClr val="000000"/>
                </a:solidFill>
                <a:latin typeface="Lucida Console"/>
                <a:ea typeface="DejaVu Sans"/>
              </a:rPr>
              <a:t>3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6" name="object 4"/>
          <p:cNvSpPr/>
          <p:nvPr/>
        </p:nvSpPr>
        <p:spPr>
          <a:xfrm>
            <a:off x="277200" y="952920"/>
            <a:ext cx="4065120" cy="3772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spAutoFit/>
          </a:bodyPr>
          <a:p>
            <a:pPr marL="37440">
              <a:lnSpc>
                <a:spcPts val="955"/>
              </a:lnSpc>
              <a:spcBef>
                <a:spcPts val="5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Coordinate</a:t>
            </a:r>
            <a:r>
              <a:rPr b="0" lang="en-US" sz="800" spc="304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-1" strike="noStrike">
                <a:solidFill>
                  <a:srgbClr val="666666"/>
                </a:solidFill>
                <a:latin typeface="Palatino Linotype"/>
                <a:ea typeface="DejaVu Sans"/>
              </a:rPr>
              <a:t>=</a:t>
            </a:r>
            <a:r>
              <a:rPr b="0" lang="en-US" sz="800" spc="310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800" spc="80" strike="noStrike">
                <a:solidFill>
                  <a:srgbClr val="007021"/>
                </a:solidFill>
                <a:latin typeface="Palatino Linotype"/>
                <a:ea typeface="DejaVu Sans"/>
              </a:rPr>
              <a:t>tuple</a:t>
            </a:r>
            <a:r>
              <a:rPr b="0" lang="en-US" sz="800" spc="80" strike="noStrike">
                <a:solidFill>
                  <a:srgbClr val="000000"/>
                </a:solidFill>
                <a:latin typeface="Palatino Linotype"/>
                <a:ea typeface="DejaVu Sans"/>
              </a:rPr>
              <a:t>[</a:t>
            </a:r>
            <a:r>
              <a:rPr b="0" lang="en-US" sz="800" spc="80" strike="noStrike">
                <a:solidFill>
                  <a:srgbClr val="007021"/>
                </a:solidFill>
                <a:latin typeface="Palatino Linotype"/>
                <a:ea typeface="DejaVu Sans"/>
              </a:rPr>
              <a:t>int</a:t>
            </a:r>
            <a:r>
              <a:rPr b="0" lang="en-US" sz="800" spc="80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800" spc="304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80" strike="noStrike">
                <a:solidFill>
                  <a:srgbClr val="007021"/>
                </a:solidFill>
                <a:latin typeface="Palatino Linotype"/>
                <a:ea typeface="DejaVu Sans"/>
              </a:rPr>
              <a:t>int</a:t>
            </a:r>
            <a:r>
              <a:rPr b="0" lang="en-US" sz="800" spc="80" strike="noStrike">
                <a:solidFill>
                  <a:srgbClr val="000000"/>
                </a:solidFill>
                <a:latin typeface="Palatino Linotype"/>
                <a:ea typeface="DejaVu Sans"/>
              </a:rPr>
              <a:t>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7440">
              <a:lnSpc>
                <a:spcPts val="950"/>
              </a:lnSpc>
              <a:spcBef>
                <a:spcPts val="34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Material</a:t>
            </a:r>
            <a:r>
              <a:rPr b="0" lang="en-US" sz="800" spc="369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-1" strike="noStrike">
                <a:solidFill>
                  <a:srgbClr val="666666"/>
                </a:solidFill>
                <a:latin typeface="Palatino Linotype"/>
                <a:ea typeface="DejaVu Sans"/>
              </a:rPr>
              <a:t>=</a:t>
            </a:r>
            <a:r>
              <a:rPr b="0" lang="en-US" sz="800" spc="369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800" spc="41" strike="noStrike">
                <a:solidFill>
                  <a:srgbClr val="000000"/>
                </a:solidFill>
                <a:latin typeface="Palatino Linotype"/>
                <a:ea typeface="DejaVu Sans"/>
              </a:rPr>
              <a:t>Enum(</a:t>
            </a:r>
            <a:r>
              <a:rPr b="0" lang="en-US" sz="800" spc="41" strike="noStrike">
                <a:solidFill>
                  <a:srgbClr val="3f70a0"/>
                </a:solidFill>
                <a:latin typeface="Palatino Linotype"/>
                <a:ea typeface="DejaVu Sans"/>
              </a:rPr>
              <a:t>'Material'</a:t>
            </a:r>
            <a:r>
              <a:rPr b="0" lang="en-US" sz="800" spc="41" strike="noStrike">
                <a:solidFill>
                  <a:srgbClr val="000000"/>
                </a:solidFill>
                <a:latin typeface="Palatino Linotype"/>
                <a:ea typeface="DejaVu Sans"/>
              </a:rPr>
              <a:t>,</a:t>
            </a:r>
            <a:r>
              <a:rPr b="0" lang="en-US" sz="800" spc="375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8" strike="noStrike">
                <a:solidFill>
                  <a:srgbClr val="3f70a0"/>
                </a:solidFill>
                <a:latin typeface="Palatino Linotype"/>
                <a:ea typeface="DejaVu Sans"/>
              </a:rPr>
              <a:t>'air</a:t>
            </a:r>
            <a:r>
              <a:rPr b="0" lang="en-US" sz="800" spc="369" strike="noStrike">
                <a:solidFill>
                  <a:srgbClr val="3f70a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-1" strike="noStrike">
                <a:solidFill>
                  <a:srgbClr val="3f70a0"/>
                </a:solidFill>
                <a:latin typeface="Palatino Linotype"/>
                <a:ea typeface="DejaVu Sans"/>
              </a:rPr>
              <a:t>rock</a:t>
            </a:r>
            <a:r>
              <a:rPr b="0" lang="en-US" sz="800" spc="375" strike="noStrike">
                <a:solidFill>
                  <a:srgbClr val="3f70a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-1" strike="noStrike">
                <a:solidFill>
                  <a:srgbClr val="3f70a0"/>
                </a:solidFill>
                <a:latin typeface="Palatino Linotype"/>
                <a:ea typeface="DejaVu Sans"/>
              </a:rPr>
              <a:t>source</a:t>
            </a:r>
            <a:r>
              <a:rPr b="0" lang="en-US" sz="800" spc="369" strike="noStrike">
                <a:solidFill>
                  <a:srgbClr val="3f70a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-1" strike="noStrike">
                <a:solidFill>
                  <a:srgbClr val="3f70a0"/>
                </a:solidFill>
                <a:latin typeface="Palatino Linotype"/>
                <a:ea typeface="DejaVu Sans"/>
              </a:rPr>
              <a:t>solid_sand</a:t>
            </a:r>
            <a:r>
              <a:rPr b="0" lang="en-US" sz="800" spc="369" strike="noStrike">
                <a:solidFill>
                  <a:srgbClr val="3f70a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55" strike="noStrike">
                <a:solidFill>
                  <a:srgbClr val="3f70a0"/>
                </a:solidFill>
                <a:latin typeface="Palatino Linotype"/>
                <a:ea typeface="DejaVu Sans"/>
              </a:rPr>
              <a:t>falling_sand'</a:t>
            </a:r>
            <a:r>
              <a:rPr b="0" lang="en-US" sz="800" spc="55" strike="noStrike">
                <a:solidFill>
                  <a:srgbClr val="000000"/>
                </a:solidFill>
                <a:latin typeface="Palatino Linotype"/>
                <a:ea typeface="DejaVu Sans"/>
              </a:rPr>
              <a:t>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7440">
              <a:lnSpc>
                <a:spcPts val="950"/>
              </a:lnSpc>
              <a:spcBef>
                <a:spcPts val="34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Object</a:t>
            </a:r>
            <a:r>
              <a:rPr b="0" lang="en-US" sz="800" spc="318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-1" strike="noStrike">
                <a:solidFill>
                  <a:srgbClr val="666666"/>
                </a:solidFill>
                <a:latin typeface="Palatino Linotype"/>
                <a:ea typeface="DejaVu Sans"/>
              </a:rPr>
              <a:t>=</a:t>
            </a:r>
            <a:r>
              <a:rPr b="0" lang="en-US" sz="800" spc="318" strike="noStrike">
                <a:solidFill>
                  <a:srgbClr val="666666"/>
                </a:solidFill>
                <a:latin typeface="Palatino Linotype"/>
                <a:ea typeface="DejaVu Sans"/>
              </a:rPr>
              <a:t> </a:t>
            </a:r>
            <a:r>
              <a:rPr b="0" lang="en-US" sz="800" spc="55" strike="noStrike">
                <a:solidFill>
                  <a:srgbClr val="007021"/>
                </a:solidFill>
                <a:latin typeface="Palatino Linotype"/>
                <a:ea typeface="DejaVu Sans"/>
              </a:rPr>
              <a:t>tuple</a:t>
            </a:r>
            <a:r>
              <a:rPr b="0" lang="en-US" sz="800" spc="55" strike="noStrike">
                <a:solidFill>
                  <a:srgbClr val="000000"/>
                </a:solidFill>
                <a:latin typeface="Palatino Linotype"/>
                <a:ea typeface="DejaVu Sans"/>
              </a:rPr>
              <a:t>[Material,</a:t>
            </a:r>
            <a:r>
              <a:rPr b="0" lang="en-US" sz="800" spc="324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-12" strike="noStrike">
                <a:solidFill>
                  <a:srgbClr val="000000"/>
                </a:solidFill>
                <a:latin typeface="Palatino Linotype"/>
                <a:ea typeface="DejaVu Sans"/>
              </a:rPr>
              <a:t>Coordinate]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object 6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9/11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8" name="object 2"/>
          <p:cNvSpPr/>
          <p:nvPr/>
        </p:nvSpPr>
        <p:spPr>
          <a:xfrm>
            <a:off x="264240" y="265680"/>
            <a:ext cx="143892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3" strike="noStrike">
                <a:solidFill>
                  <a:srgbClr val="444444"/>
                </a:solidFill>
                <a:latin typeface="Arial"/>
                <a:ea typeface="DejaVu Sans"/>
              </a:rPr>
              <a:t>Code</a:t>
            </a:r>
            <a:r>
              <a:rPr b="1" lang="en-US" sz="1550" spc="-35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9" name=""/>
          <p:cNvSpPr/>
          <p:nvPr/>
        </p:nvSpPr>
        <p:spPr>
          <a:xfrm>
            <a:off x="277560" y="914400"/>
            <a:ext cx="3151440" cy="4024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  num = 0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    sand = (500, 0)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  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object 6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9/11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1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43" strike="noStrike">
                <a:solidFill>
                  <a:srgbClr val="444444"/>
                </a:solidFill>
                <a:latin typeface="Arial"/>
              </a:rPr>
              <a:t>Code</a:t>
            </a:r>
            <a:r>
              <a:rPr b="1" lang="en-US" sz="1550" spc="-3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2" name=""/>
          <p:cNvSpPr/>
          <p:nvPr/>
        </p:nvSpPr>
        <p:spPr>
          <a:xfrm>
            <a:off x="277560" y="914400"/>
            <a:ext cx="3151440" cy="567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  num = 0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    sand = (500, 0)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  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5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6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object 6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9/11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4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43" strike="noStrike">
                <a:solidFill>
                  <a:srgbClr val="444444"/>
                </a:solidFill>
                <a:latin typeface="Arial"/>
              </a:rPr>
              <a:t>Code</a:t>
            </a:r>
            <a:r>
              <a:rPr b="1" lang="en-US" sz="1550" spc="-3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5" name=""/>
          <p:cNvSpPr/>
          <p:nvPr/>
        </p:nvSpPr>
        <p:spPr>
          <a:xfrm>
            <a:off x="277560" y="914400"/>
            <a:ext cx="3151440" cy="7131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  num = 0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    sand = (500, 0)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  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5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6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7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- 1,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8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- 1,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4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225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7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8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1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2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3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4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5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6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8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1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2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3" name="object 2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4" name="object 2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5" name="object 2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6" name="object 2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7" name="object 2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8" name="object 2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object 2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object 2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object 3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object 3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3" name="object 3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4" name="object 3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5" name="object 3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6" name="object 3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57" name="object 36"/>
          <p:cNvGrpSpPr/>
          <p:nvPr/>
        </p:nvGrpSpPr>
        <p:grpSpPr>
          <a:xfrm>
            <a:off x="1697400" y="1855080"/>
            <a:ext cx="605520" cy="605520"/>
            <a:chOff x="1697400" y="1855080"/>
            <a:chExt cx="605520" cy="605520"/>
          </a:xfrm>
        </p:grpSpPr>
        <p:sp>
          <p:nvSpPr>
            <p:cNvPr id="258" name="object 37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9" name="object 38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0" name="object 39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1" name="object 40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object 41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object 42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4" name="object 43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5" name="object 44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6" name="object 45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7" name="object 46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8" name="object 47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object 49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object 6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9/11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7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43" strike="noStrike">
                <a:solidFill>
                  <a:srgbClr val="444444"/>
                </a:solidFill>
                <a:latin typeface="Arial"/>
              </a:rPr>
              <a:t>Code</a:t>
            </a:r>
            <a:r>
              <a:rPr b="1" lang="en-US" sz="1550" spc="-3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8" name=""/>
          <p:cNvSpPr/>
          <p:nvPr/>
        </p:nvSpPr>
        <p:spPr>
          <a:xfrm>
            <a:off x="277560" y="914400"/>
            <a:ext cx="3151440" cy="8596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  num = 0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    sand = (500, 0)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  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5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6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7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- 1,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8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- 1,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9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+ 1,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10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+ 1,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43" strike="noStrike">
                <a:solidFill>
                  <a:srgbClr val="444444"/>
                </a:solidFill>
                <a:latin typeface="Arial"/>
              </a:rPr>
              <a:t>Code</a:t>
            </a:r>
            <a:r>
              <a:rPr b="1" lang="en-US" sz="1550" spc="-3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0" name="object 7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9/11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1" name=""/>
          <p:cNvSpPr/>
          <p:nvPr/>
        </p:nvSpPr>
        <p:spPr>
          <a:xfrm>
            <a:off x="277560" y="914400"/>
            <a:ext cx="3151440" cy="1078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  num = 0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    sand = (500, 0)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  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5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6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7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- 1,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8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- 1,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9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+ 1,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10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+ 1,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11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else: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self.grid.add(Object((Material.solid_sand, Coordinate(sand))))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            break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object 6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9/11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3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43" strike="noStrike">
                <a:solidFill>
                  <a:srgbClr val="444444"/>
                </a:solidFill>
                <a:latin typeface="Arial"/>
              </a:rPr>
              <a:t>Code</a:t>
            </a:r>
            <a:r>
              <a:rPr b="1" lang="en-US" sz="1550" spc="-3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4" name=""/>
          <p:cNvSpPr/>
          <p:nvPr/>
        </p:nvSpPr>
        <p:spPr>
          <a:xfrm>
            <a:off x="277560" y="914400"/>
            <a:ext cx="3151440" cy="14630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  num = 0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    sand = (500, 0)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  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5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6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7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- 1,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8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- 1,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9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+ 1,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10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+ 1,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11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else: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self.grid.add(Object((Material.solid_sand, Coordinate(sand))))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            break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if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sand[1] &gt;= self.grid.get_last_row() + 1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15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    if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not part2: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16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                return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num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17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self.grid.add(Object((Material.solid_sand, Coordinate(sand))))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18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            break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object 6"/>
          <p:cNvSpPr/>
          <p:nvPr/>
        </p:nvSpPr>
        <p:spPr>
          <a:xfrm>
            <a:off x="4238280" y="3322440"/>
            <a:ext cx="14976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9/11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6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43" strike="noStrike">
                <a:solidFill>
                  <a:srgbClr val="444444"/>
                </a:solidFill>
                <a:latin typeface="Arial"/>
              </a:rPr>
              <a:t>Code</a:t>
            </a:r>
            <a:r>
              <a:rPr b="1" lang="en-US" sz="1550" spc="-3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7" name=""/>
          <p:cNvSpPr/>
          <p:nvPr/>
        </p:nvSpPr>
        <p:spPr>
          <a:xfrm>
            <a:off x="277560" y="914400"/>
            <a:ext cx="3151440" cy="1700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  num = 0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    sand = (500, 0)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    while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True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5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6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7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- 1,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8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- 1,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9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elif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self.grid.is_air_at(Coordinate((sand[0] + 1, sand[1] + 1)))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10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sand = (sand[0] + 1, sand[1] + 1)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11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else: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12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self.grid.add(Object((Material.solid_sand, Coordinate(sand))))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13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            break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14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if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sand[1] &gt;= self.grid.get_last_row() + 1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15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           if</a:t>
            </a:r>
            <a:r>
              <a:rPr b="0" lang="en-US" sz="500" spc="-1" strike="noStrike">
                <a:solidFill>
                  <a:srgbClr val="007021"/>
                </a:solidFill>
                <a:latin typeface="MesloLGL Nerd Font Mono"/>
                <a:ea typeface="Noto Sans CJK SC"/>
              </a:rPr>
              <a:t> not part2: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16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                return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num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17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        self.grid.add(Object((Material.solid_sand, Coordinate(sand))))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18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            break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19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num += 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20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   if sand == (500, 0):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DejaVu Sans"/>
              </a:rPr>
              <a:t>21</a:t>
            </a:r>
            <a:r>
              <a:rPr b="1" lang="en-US" sz="500" spc="-1" strike="noStrike">
                <a:solidFill>
                  <a:srgbClr val="007021"/>
                </a:solidFill>
                <a:latin typeface="MesloLGL Nerd Font Mono"/>
                <a:ea typeface="DejaVu Sans"/>
              </a:rPr>
              <a:t> </a:t>
            </a:r>
            <a:r>
              <a:rPr b="1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        return</a:t>
            </a:r>
            <a:r>
              <a:rPr b="0" lang="en-US" sz="500" spc="-1" strike="noStrike">
                <a:solidFill>
                  <a:srgbClr val="000000"/>
                </a:solidFill>
                <a:latin typeface="MesloLGL Nerd Font Mono"/>
                <a:ea typeface="Noto Sans CJK SC"/>
              </a:rPr>
              <a:t> </a:t>
            </a:r>
            <a:r>
              <a:rPr b="0" lang="en-US" sz="500" spc="-1" strike="noStrike">
                <a:solidFill>
                  <a:srgbClr val="ff0000"/>
                </a:solidFill>
                <a:latin typeface="MesloLGL Nerd Font Mono"/>
                <a:ea typeface="Noto Sans CJK SC"/>
              </a:rPr>
              <a:t>num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PlaceHolder 1"/>
          <p:cNvSpPr>
            <a:spLocks noGrp="1"/>
          </p:cNvSpPr>
          <p:nvPr>
            <p:ph type="sldNum" idx="15"/>
          </p:nvPr>
        </p:nvSpPr>
        <p:spPr>
          <a:xfrm>
            <a:off x="4184640" y="3322440"/>
            <a:ext cx="203760" cy="2009160"/>
          </a:xfrm>
          <a:prstGeom prst="rect">
            <a:avLst/>
          </a:prstGeom>
          <a:noFill/>
          <a:ln w="0">
            <a:noFill/>
          </a:ln>
        </p:spPr>
        <p:txBody>
          <a:bodyPr lIns="0" rIns="0" tIns="324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  <a:defRPr b="0" lang="en-US" sz="500" spc="-12" strike="noStrike">
                <a:solidFill>
                  <a:srgbClr val="666666"/>
                </a:solidFill>
                <a:latin typeface="Arial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r>
              <a:rPr b="0" lang="en-US" sz="500" spc="-12" strike="noStrike">
                <a:solidFill>
                  <a:srgbClr val="666666"/>
                </a:solidFill>
                <a:latin typeface="Arial"/>
              </a:rPr>
              <a:t>10/11</a:t>
            </a:r>
            <a:endParaRPr b="0" lang="en-US" sz="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9" name="PlaceHolder 2"/>
          <p:cNvSpPr>
            <a:spLocks noGrp="1"/>
          </p:cNvSpPr>
          <p:nvPr>
            <p:ph type="title"/>
          </p:nvPr>
        </p:nvSpPr>
        <p:spPr>
          <a:xfrm>
            <a:off x="1563480" y="1210680"/>
            <a:ext cx="1479960" cy="5932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Live</a:t>
            </a:r>
            <a:r>
              <a:rPr b="1" lang="en-US" sz="22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60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/>
          <p:cNvSpPr/>
          <p:nvPr/>
        </p:nvSpPr>
        <p:spPr>
          <a:xfrm>
            <a:off x="264240" y="265680"/>
            <a:ext cx="25480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-1" strike="noStrike">
                <a:solidFill>
                  <a:srgbClr val="444444"/>
                </a:solidFill>
                <a:latin typeface="Arial"/>
                <a:ea typeface="DejaVu Sans"/>
              </a:rPr>
              <a:t>Key</a:t>
            </a:r>
            <a:r>
              <a:rPr b="1" lang="en-US" sz="1550" spc="15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" strike="noStrike">
                <a:solidFill>
                  <a:srgbClr val="444444"/>
                </a:solidFill>
                <a:latin typeface="Arial"/>
                <a:ea typeface="DejaVu Sans"/>
              </a:rPr>
              <a:t>Takeaways</a:t>
            </a:r>
            <a:r>
              <a:rPr b="1" lang="en-US" sz="1550" spc="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" strike="noStrike">
                <a:solidFill>
                  <a:srgbClr val="444444"/>
                </a:solidFill>
                <a:latin typeface="Arial"/>
                <a:ea typeface="DejaVu Sans"/>
              </a:rPr>
              <a:t>&amp;</a:t>
            </a:r>
            <a:r>
              <a:rPr b="1" lang="en-US" sz="1550" spc="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29" strike="noStrike">
                <a:solidFill>
                  <a:srgbClr val="444444"/>
                </a:solidFill>
                <a:latin typeface="Arial"/>
                <a:ea typeface="DejaVu Sans"/>
              </a:rPr>
              <a:t>Outlook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1" name="object 3"/>
          <p:cNvSpPr/>
          <p:nvPr/>
        </p:nvSpPr>
        <p:spPr>
          <a:xfrm>
            <a:off x="402840" y="802440"/>
            <a:ext cx="3443400" cy="16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49400" indent="-136440">
              <a:lnSpc>
                <a:spcPct val="100000"/>
              </a:lnSpc>
              <a:spcBef>
                <a:spcPts val="130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49400"/>
              </a:tabLst>
            </a:pPr>
            <a:r>
              <a:rPr b="0" lang="en-US" sz="950" spc="75" strike="noStrike">
                <a:solidFill>
                  <a:srgbClr val="000000"/>
                </a:solidFill>
                <a:latin typeface="Arial"/>
                <a:ea typeface="DejaVu Sans"/>
              </a:rPr>
              <a:t>rock</a:t>
            </a:r>
            <a:r>
              <a:rPr b="0" lang="en-US" sz="9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  <a:ea typeface="DejaVu Sans"/>
              </a:rPr>
              <a:t>created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9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75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  <a:ea typeface="DejaVu Sans"/>
              </a:rPr>
              <a:t>coordinates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2" name="object 4" descr=""/>
          <p:cNvPicPr/>
          <p:nvPr/>
        </p:nvPicPr>
        <p:blipFill>
          <a:blip r:embed="rId1"/>
          <a:stretch/>
        </p:blipFill>
        <p:spPr>
          <a:xfrm>
            <a:off x="1695960" y="1934640"/>
            <a:ext cx="1214640" cy="1118880"/>
          </a:xfrm>
          <a:prstGeom prst="rect">
            <a:avLst/>
          </a:prstGeom>
          <a:ln w="0">
            <a:noFill/>
          </a:ln>
        </p:spPr>
      </p:pic>
      <p:sp>
        <p:nvSpPr>
          <p:cNvPr id="2053" name="object 6"/>
          <p:cNvSpPr/>
          <p:nvPr/>
        </p:nvSpPr>
        <p:spPr>
          <a:xfrm>
            <a:off x="4220640" y="3322440"/>
            <a:ext cx="16740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11/11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Key</a:t>
            </a:r>
            <a:r>
              <a:rPr b="1" lang="en-US" sz="1550" spc="1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Takeaways</a:t>
            </a:r>
            <a:r>
              <a:rPr b="1" lang="en-US" sz="1550" spc="21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&amp;</a:t>
            </a:r>
            <a:r>
              <a:rPr b="1" lang="en-US" sz="1550" spc="21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29" strike="noStrike">
                <a:solidFill>
                  <a:srgbClr val="444444"/>
                </a:solidFill>
                <a:latin typeface="Arial"/>
              </a:rPr>
              <a:t>Outlook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5" name="object 3"/>
          <p:cNvSpPr/>
          <p:nvPr/>
        </p:nvSpPr>
        <p:spPr>
          <a:xfrm>
            <a:off x="377640" y="740880"/>
            <a:ext cx="34941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74600" indent="-136440">
              <a:lnSpc>
                <a:spcPct val="100000"/>
              </a:lnSpc>
              <a:spcBef>
                <a:spcPts val="300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75" strike="noStrike">
                <a:solidFill>
                  <a:srgbClr val="000000"/>
                </a:solidFill>
                <a:latin typeface="Arial"/>
                <a:ea typeface="DejaVu Sans"/>
              </a:rPr>
              <a:t>rock</a:t>
            </a:r>
            <a:r>
              <a:rPr b="0" lang="en-US" sz="9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  <a:ea typeface="DejaVu Sans"/>
              </a:rPr>
              <a:t>created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9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75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  <a:ea typeface="DejaVu Sans"/>
              </a:rPr>
              <a:t>coordinates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174600" indent="-136440">
              <a:lnSpc>
                <a:spcPct val="100000"/>
              </a:lnSpc>
              <a:spcBef>
                <a:spcPts val="334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49" strike="noStrike">
                <a:solidFill>
                  <a:srgbClr val="000000"/>
                </a:solidFill>
                <a:latin typeface="Arial"/>
                <a:ea typeface="DejaVu Sans"/>
              </a:rPr>
              <a:t>dynamically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75" strike="noStrike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  <a:ea typeface="DejaVu Sans"/>
              </a:rPr>
              <a:t>sand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6" name="object 4" descr=""/>
          <p:cNvPicPr/>
          <p:nvPr/>
        </p:nvPicPr>
        <p:blipFill>
          <a:blip r:embed="rId1"/>
          <a:stretch/>
        </p:blipFill>
        <p:spPr>
          <a:xfrm>
            <a:off x="1695960" y="1770480"/>
            <a:ext cx="1214280" cy="1352520"/>
          </a:xfrm>
          <a:prstGeom prst="rect">
            <a:avLst/>
          </a:prstGeom>
          <a:ln w="0">
            <a:noFill/>
          </a:ln>
        </p:spPr>
      </p:pic>
      <p:sp>
        <p:nvSpPr>
          <p:cNvPr id="2057" name="object 6"/>
          <p:cNvSpPr/>
          <p:nvPr/>
        </p:nvSpPr>
        <p:spPr>
          <a:xfrm>
            <a:off x="4220640" y="3322440"/>
            <a:ext cx="16740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11/11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Key</a:t>
            </a:r>
            <a:r>
              <a:rPr b="1" lang="en-US" sz="1550" spc="1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Takeaways</a:t>
            </a:r>
            <a:r>
              <a:rPr b="1" lang="en-US" sz="1550" spc="21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&amp;</a:t>
            </a:r>
            <a:r>
              <a:rPr b="1" lang="en-US" sz="1550" spc="21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29" strike="noStrike">
                <a:solidFill>
                  <a:srgbClr val="444444"/>
                </a:solidFill>
                <a:latin typeface="Arial"/>
              </a:rPr>
              <a:t>Outlook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9" name="PlaceHolder 2"/>
          <p:cNvSpPr>
            <a:spLocks noGrp="1"/>
          </p:cNvSpPr>
          <p:nvPr>
            <p:ph/>
          </p:nvPr>
        </p:nvSpPr>
        <p:spPr>
          <a:xfrm>
            <a:off x="377640" y="739800"/>
            <a:ext cx="3689640" cy="1973880"/>
          </a:xfrm>
          <a:prstGeom prst="rect">
            <a:avLst/>
          </a:prstGeom>
          <a:noFill/>
          <a:ln w="0">
            <a:noFill/>
          </a:ln>
        </p:spPr>
        <p:txBody>
          <a:bodyPr lIns="0" rIns="0" tIns="58320" bIns="0" anchor="t">
            <a:noAutofit/>
          </a:bodyPr>
          <a:p>
            <a:pPr marL="439200" indent="-343080">
              <a:lnSpc>
                <a:spcPct val="100000"/>
              </a:lnSpc>
              <a:spcBef>
                <a:spcPts val="459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75" strike="noStrike">
                <a:solidFill>
                  <a:srgbClr val="000000"/>
                </a:solidFill>
                <a:latin typeface="Arial"/>
              </a:rPr>
              <a:t>rock</a:t>
            </a:r>
            <a:r>
              <a:rPr b="0" lang="en-US" sz="95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</a:rPr>
              <a:t>structure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</a:rPr>
              <a:t>created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9" strike="noStrike">
                <a:solidFill>
                  <a:srgbClr val="000000"/>
                </a:solidFill>
                <a:latin typeface="Arial"/>
              </a:rPr>
              <a:t>using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75" strike="noStrike">
                <a:solidFill>
                  <a:srgbClr val="000000"/>
                </a:solidFill>
                <a:latin typeface="Arial"/>
              </a:rPr>
              <a:t>input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coordinates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439200" indent="-343080">
              <a:lnSpc>
                <a:spcPct val="100000"/>
              </a:lnSpc>
              <a:spcBef>
                <a:spcPts val="516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49" strike="noStrike">
                <a:solidFill>
                  <a:srgbClr val="000000"/>
                </a:solidFill>
                <a:latin typeface="Arial"/>
              </a:rPr>
              <a:t>dynamically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75" strike="noStrike">
                <a:solidFill>
                  <a:srgbClr val="000000"/>
                </a:solidFill>
                <a:latin typeface="Arial"/>
              </a:rPr>
              <a:t>calculate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number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95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</a:rPr>
              <a:t>sand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437400" indent="-343080">
              <a:lnSpc>
                <a:spcPct val="118000"/>
              </a:lnSpc>
              <a:spcBef>
                <a:spcPts val="295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6400"/>
              </a:tabLst>
            </a:pP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adjust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55" strike="noStrike">
                <a:solidFill>
                  <a:srgbClr val="000000"/>
                </a:solidFill>
                <a:latin typeface="Arial"/>
              </a:rPr>
              <a:t>grid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20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6" strike="noStrike">
                <a:solidFill>
                  <a:srgbClr val="000000"/>
                </a:solidFill>
                <a:latin typeface="Arial"/>
              </a:rPr>
              <a:t>be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</a:rPr>
              <a:t>optimized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</a:rPr>
              <a:t>memory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computational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performance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0" name="object 4" descr=""/>
          <p:cNvPicPr/>
          <p:nvPr/>
        </p:nvPicPr>
        <p:blipFill>
          <a:blip r:embed="rId1"/>
          <a:stretch/>
        </p:blipFill>
        <p:spPr>
          <a:xfrm>
            <a:off x="1291680" y="1937520"/>
            <a:ext cx="2024280" cy="1081080"/>
          </a:xfrm>
          <a:prstGeom prst="rect">
            <a:avLst/>
          </a:prstGeom>
          <a:ln w="0">
            <a:noFill/>
          </a:ln>
        </p:spPr>
      </p:pic>
      <p:sp>
        <p:nvSpPr>
          <p:cNvPr id="2061" name="object 6"/>
          <p:cNvSpPr/>
          <p:nvPr/>
        </p:nvSpPr>
        <p:spPr>
          <a:xfrm>
            <a:off x="4220640" y="3322440"/>
            <a:ext cx="16740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11/11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PlaceHolder 1"/>
          <p:cNvSpPr>
            <a:spLocks noGrp="1"/>
          </p:cNvSpPr>
          <p:nvPr>
            <p:ph type="title"/>
          </p:nvPr>
        </p:nvSpPr>
        <p:spPr>
          <a:xfrm>
            <a:off x="264240" y="265680"/>
            <a:ext cx="254808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Key</a:t>
            </a:r>
            <a:r>
              <a:rPr b="1" lang="en-US" sz="1550" spc="15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Takeaways</a:t>
            </a:r>
            <a:r>
              <a:rPr b="1" lang="en-US" sz="1550" spc="21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-1" strike="noStrike">
                <a:solidFill>
                  <a:srgbClr val="444444"/>
                </a:solidFill>
                <a:latin typeface="Arial"/>
              </a:rPr>
              <a:t>&amp;</a:t>
            </a:r>
            <a:r>
              <a:rPr b="1" lang="en-US" sz="1550" spc="21" strike="noStrike">
                <a:solidFill>
                  <a:srgbClr val="444444"/>
                </a:solidFill>
                <a:latin typeface="Arial"/>
              </a:rPr>
              <a:t> </a:t>
            </a:r>
            <a:r>
              <a:rPr b="1" lang="en-US" sz="1550" spc="29" strike="noStrike">
                <a:solidFill>
                  <a:srgbClr val="444444"/>
                </a:solidFill>
                <a:latin typeface="Arial"/>
              </a:rPr>
              <a:t>Outlook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3" name="PlaceHolder 2"/>
          <p:cNvSpPr>
            <a:spLocks noGrp="1"/>
          </p:cNvSpPr>
          <p:nvPr>
            <p:ph/>
          </p:nvPr>
        </p:nvSpPr>
        <p:spPr>
          <a:xfrm>
            <a:off x="377640" y="739800"/>
            <a:ext cx="3689640" cy="1969560"/>
          </a:xfrm>
          <a:prstGeom prst="rect">
            <a:avLst/>
          </a:prstGeom>
          <a:noFill/>
          <a:ln w="0">
            <a:noFill/>
          </a:ln>
        </p:spPr>
        <p:txBody>
          <a:bodyPr lIns="0" rIns="0" tIns="54000" bIns="0" anchor="t">
            <a:noAutofit/>
          </a:bodyPr>
          <a:p>
            <a:pPr marL="439200" indent="-343080">
              <a:lnSpc>
                <a:spcPct val="100000"/>
              </a:lnSpc>
              <a:spcBef>
                <a:spcPts val="425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75" strike="noStrike">
                <a:solidFill>
                  <a:srgbClr val="000000"/>
                </a:solidFill>
                <a:latin typeface="Arial"/>
              </a:rPr>
              <a:t>rock</a:t>
            </a:r>
            <a:r>
              <a:rPr b="0" lang="en-US" sz="95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</a:rPr>
              <a:t>structure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</a:rPr>
              <a:t>created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9" strike="noStrike">
                <a:solidFill>
                  <a:srgbClr val="000000"/>
                </a:solidFill>
                <a:latin typeface="Arial"/>
              </a:rPr>
              <a:t>using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75" strike="noStrike">
                <a:solidFill>
                  <a:srgbClr val="000000"/>
                </a:solidFill>
                <a:latin typeface="Arial"/>
              </a:rPr>
              <a:t>input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coordinates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439200" indent="-343080">
              <a:lnSpc>
                <a:spcPct val="100000"/>
              </a:lnSpc>
              <a:spcBef>
                <a:spcPts val="471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49" strike="noStrike">
                <a:solidFill>
                  <a:srgbClr val="000000"/>
                </a:solidFill>
                <a:latin typeface="Arial"/>
              </a:rPr>
              <a:t>dynamically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75" strike="noStrike">
                <a:solidFill>
                  <a:srgbClr val="000000"/>
                </a:solidFill>
                <a:latin typeface="Arial"/>
              </a:rPr>
              <a:t>calculate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number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03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95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</a:rPr>
              <a:t>sand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437400" indent="-343080">
              <a:lnSpc>
                <a:spcPct val="118000"/>
              </a:lnSpc>
              <a:spcBef>
                <a:spcPts val="258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6400"/>
              </a:tabLst>
            </a:pP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adjust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55" strike="noStrike">
                <a:solidFill>
                  <a:srgbClr val="000000"/>
                </a:solidFill>
                <a:latin typeface="Arial"/>
              </a:rPr>
              <a:t>grid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120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6" strike="noStrike">
                <a:solidFill>
                  <a:srgbClr val="000000"/>
                </a:solidFill>
                <a:latin typeface="Arial"/>
              </a:rPr>
              <a:t>be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</a:rPr>
              <a:t>optimized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3" strike="noStrike">
                <a:solidFill>
                  <a:srgbClr val="000000"/>
                </a:solidFill>
                <a:latin typeface="Arial"/>
              </a:rPr>
              <a:t>memory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89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en-US" sz="95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computational 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950" spc="69" strike="noStrike">
                <a:solidFill>
                  <a:srgbClr val="000000"/>
                </a:solidFill>
                <a:latin typeface="Arial"/>
              </a:rPr>
              <a:t>performance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pPr marL="439200" indent="-343080">
              <a:lnSpc>
                <a:spcPct val="100000"/>
              </a:lnSpc>
              <a:spcBef>
                <a:spcPts val="471"/>
              </a:spcBef>
              <a:buClr>
                <a:srgbClr val="444444"/>
              </a:buClr>
              <a:buSzPct val="116000"/>
              <a:buFont typeface="Arial"/>
              <a:buChar char="•"/>
              <a:tabLst>
                <a:tab algn="l" pos="174600"/>
              </a:tabLst>
            </a:pPr>
            <a:r>
              <a:rPr b="0" lang="en-US" sz="950" spc="75" strike="noStrike">
                <a:solidFill>
                  <a:srgbClr val="000000"/>
                </a:solidFill>
                <a:latin typeface="Arial"/>
              </a:rPr>
              <a:t>render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</a:rPr>
              <a:t>falling</a:t>
            </a:r>
            <a:r>
              <a:rPr b="0" lang="en-US" sz="9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50" spc="43" strike="noStrike">
                <a:solidFill>
                  <a:srgbClr val="000000"/>
                </a:solidFill>
                <a:latin typeface="Arial"/>
              </a:rPr>
              <a:t>sand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4" name="object 4"/>
          <p:cNvGrpSpPr/>
          <p:nvPr/>
        </p:nvGrpSpPr>
        <p:grpSpPr>
          <a:xfrm>
            <a:off x="1697400" y="1881000"/>
            <a:ext cx="1211760" cy="1211400"/>
            <a:chOff x="1697400" y="1881000"/>
            <a:chExt cx="1211760" cy="1211400"/>
          </a:xfrm>
        </p:grpSpPr>
        <p:sp>
          <p:nvSpPr>
            <p:cNvPr id="2065" name="object 5"/>
            <p:cNvSpPr/>
            <p:nvPr/>
          </p:nvSpPr>
          <p:spPr>
            <a:xfrm>
              <a:off x="178200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6" name="object 6"/>
            <p:cNvSpPr/>
            <p:nvPr/>
          </p:nvSpPr>
          <p:spPr>
            <a:xfrm>
              <a:off x="178200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7" name="object 7"/>
            <p:cNvSpPr/>
            <p:nvPr/>
          </p:nvSpPr>
          <p:spPr>
            <a:xfrm>
              <a:off x="189468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8" name="object 8"/>
            <p:cNvSpPr/>
            <p:nvPr/>
          </p:nvSpPr>
          <p:spPr>
            <a:xfrm>
              <a:off x="189468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9" name="object 9"/>
            <p:cNvSpPr/>
            <p:nvPr/>
          </p:nvSpPr>
          <p:spPr>
            <a:xfrm>
              <a:off x="200772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0" name="object 10"/>
            <p:cNvSpPr/>
            <p:nvPr/>
          </p:nvSpPr>
          <p:spPr>
            <a:xfrm>
              <a:off x="200772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1" name="object 11"/>
            <p:cNvSpPr/>
            <p:nvPr/>
          </p:nvSpPr>
          <p:spPr>
            <a:xfrm>
              <a:off x="212040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2" name="object 12"/>
            <p:cNvSpPr/>
            <p:nvPr/>
          </p:nvSpPr>
          <p:spPr>
            <a:xfrm>
              <a:off x="212040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3" name="object 13"/>
            <p:cNvSpPr/>
            <p:nvPr/>
          </p:nvSpPr>
          <p:spPr>
            <a:xfrm>
              <a:off x="223344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4" name="object 14"/>
            <p:cNvSpPr/>
            <p:nvPr/>
          </p:nvSpPr>
          <p:spPr>
            <a:xfrm>
              <a:off x="223344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5" name="object 15"/>
            <p:cNvSpPr/>
            <p:nvPr/>
          </p:nvSpPr>
          <p:spPr>
            <a:xfrm>
              <a:off x="234612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6" name="object 16"/>
            <p:cNvSpPr/>
            <p:nvPr/>
          </p:nvSpPr>
          <p:spPr>
            <a:xfrm>
              <a:off x="234612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7" name="object 17"/>
            <p:cNvSpPr/>
            <p:nvPr/>
          </p:nvSpPr>
          <p:spPr>
            <a:xfrm>
              <a:off x="245880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8" name="object 18"/>
            <p:cNvSpPr/>
            <p:nvPr/>
          </p:nvSpPr>
          <p:spPr>
            <a:xfrm>
              <a:off x="245880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9" name="object 19"/>
            <p:cNvSpPr/>
            <p:nvPr/>
          </p:nvSpPr>
          <p:spPr>
            <a:xfrm>
              <a:off x="257184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0" name="object 20"/>
            <p:cNvSpPr/>
            <p:nvPr/>
          </p:nvSpPr>
          <p:spPr>
            <a:xfrm>
              <a:off x="257184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1" name="object 21"/>
            <p:cNvSpPr/>
            <p:nvPr/>
          </p:nvSpPr>
          <p:spPr>
            <a:xfrm>
              <a:off x="268452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2" name="object 22"/>
            <p:cNvSpPr/>
            <p:nvPr/>
          </p:nvSpPr>
          <p:spPr>
            <a:xfrm>
              <a:off x="2684520" y="289656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3" name="object 23"/>
            <p:cNvSpPr/>
            <p:nvPr/>
          </p:nvSpPr>
          <p:spPr>
            <a:xfrm>
              <a:off x="200772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4" name="object 24"/>
            <p:cNvSpPr/>
            <p:nvPr/>
          </p:nvSpPr>
          <p:spPr>
            <a:xfrm>
              <a:off x="200772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5" name="object 25"/>
            <p:cNvSpPr/>
            <p:nvPr/>
          </p:nvSpPr>
          <p:spPr>
            <a:xfrm>
              <a:off x="212040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6" name="object 26"/>
            <p:cNvSpPr/>
            <p:nvPr/>
          </p:nvSpPr>
          <p:spPr>
            <a:xfrm>
              <a:off x="212040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7" name="object 27"/>
            <p:cNvSpPr/>
            <p:nvPr/>
          </p:nvSpPr>
          <p:spPr>
            <a:xfrm>
              <a:off x="223344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8" name="object 28"/>
            <p:cNvSpPr/>
            <p:nvPr/>
          </p:nvSpPr>
          <p:spPr>
            <a:xfrm>
              <a:off x="223344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9" name="object 29"/>
            <p:cNvSpPr/>
            <p:nvPr/>
          </p:nvSpPr>
          <p:spPr>
            <a:xfrm>
              <a:off x="223344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0" name="object 30"/>
            <p:cNvSpPr/>
            <p:nvPr/>
          </p:nvSpPr>
          <p:spPr>
            <a:xfrm>
              <a:off x="223344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1" name="object 31"/>
            <p:cNvSpPr/>
            <p:nvPr/>
          </p:nvSpPr>
          <p:spPr>
            <a:xfrm>
              <a:off x="223344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2" name="object 32"/>
            <p:cNvSpPr/>
            <p:nvPr/>
          </p:nvSpPr>
          <p:spPr>
            <a:xfrm>
              <a:off x="223344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3" name="object 33"/>
            <p:cNvSpPr/>
            <p:nvPr/>
          </p:nvSpPr>
          <p:spPr>
            <a:xfrm>
              <a:off x="268452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4" name="object 34"/>
            <p:cNvSpPr/>
            <p:nvPr/>
          </p:nvSpPr>
          <p:spPr>
            <a:xfrm>
              <a:off x="268452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5" name="object 35"/>
            <p:cNvSpPr/>
            <p:nvPr/>
          </p:nvSpPr>
          <p:spPr>
            <a:xfrm>
              <a:off x="268452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6" name="object 36"/>
            <p:cNvSpPr/>
            <p:nvPr/>
          </p:nvSpPr>
          <p:spPr>
            <a:xfrm>
              <a:off x="268452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7" name="object 37"/>
            <p:cNvSpPr/>
            <p:nvPr/>
          </p:nvSpPr>
          <p:spPr>
            <a:xfrm>
              <a:off x="268452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8" name="object 38"/>
            <p:cNvSpPr/>
            <p:nvPr/>
          </p:nvSpPr>
          <p:spPr>
            <a:xfrm>
              <a:off x="268452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9" name="object 39"/>
            <p:cNvSpPr/>
            <p:nvPr/>
          </p:nvSpPr>
          <p:spPr>
            <a:xfrm>
              <a:off x="268452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0" name="object 40"/>
            <p:cNvSpPr/>
            <p:nvPr/>
          </p:nvSpPr>
          <p:spPr>
            <a:xfrm>
              <a:off x="268452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1" name="object 41"/>
            <p:cNvSpPr/>
            <p:nvPr/>
          </p:nvSpPr>
          <p:spPr>
            <a:xfrm>
              <a:off x="268452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2" name="object 42"/>
            <p:cNvSpPr/>
            <p:nvPr/>
          </p:nvSpPr>
          <p:spPr>
            <a:xfrm>
              <a:off x="268452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3" name="object 43"/>
            <p:cNvSpPr/>
            <p:nvPr/>
          </p:nvSpPr>
          <p:spPr>
            <a:xfrm>
              <a:off x="279756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4" name="object 44"/>
            <p:cNvSpPr/>
            <p:nvPr/>
          </p:nvSpPr>
          <p:spPr>
            <a:xfrm>
              <a:off x="279756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5" name="object 45"/>
            <p:cNvSpPr/>
            <p:nvPr/>
          </p:nvSpPr>
          <p:spPr>
            <a:xfrm>
              <a:off x="2458800" y="18810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56416"/>
                  </a:moveTo>
                  <a:lnTo>
                    <a:pt x="112833" y="56416"/>
                  </a:lnTo>
                </a:path>
                <a:path w="113030" h="113030">
                  <a:moveTo>
                    <a:pt x="56416" y="0"/>
                  </a:moveTo>
                  <a:lnTo>
                    <a:pt x="56416" y="112833"/>
                  </a:lnTo>
                </a:path>
              </a:pathLst>
            </a:custGeom>
            <a:noFill/>
            <a:ln w="5641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6" name="object 46"/>
            <p:cNvSpPr/>
            <p:nvPr/>
          </p:nvSpPr>
          <p:spPr>
            <a:xfrm>
              <a:off x="245880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7" name="object 47"/>
            <p:cNvSpPr/>
            <p:nvPr/>
          </p:nvSpPr>
          <p:spPr>
            <a:xfrm>
              <a:off x="245880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8" name="object 48"/>
            <p:cNvSpPr/>
            <p:nvPr/>
          </p:nvSpPr>
          <p:spPr>
            <a:xfrm>
              <a:off x="234612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9" name="object 49"/>
            <p:cNvSpPr/>
            <p:nvPr/>
          </p:nvSpPr>
          <p:spPr>
            <a:xfrm>
              <a:off x="234612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0" name="object 50"/>
            <p:cNvSpPr/>
            <p:nvPr/>
          </p:nvSpPr>
          <p:spPr>
            <a:xfrm>
              <a:off x="257184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1" name="object 51"/>
            <p:cNvSpPr/>
            <p:nvPr/>
          </p:nvSpPr>
          <p:spPr>
            <a:xfrm>
              <a:off x="257184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2" name="object 52"/>
            <p:cNvSpPr/>
            <p:nvPr/>
          </p:nvSpPr>
          <p:spPr>
            <a:xfrm>
              <a:off x="245880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3" name="object 53"/>
            <p:cNvSpPr/>
            <p:nvPr/>
          </p:nvSpPr>
          <p:spPr>
            <a:xfrm>
              <a:off x="245880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4" name="object 54"/>
            <p:cNvSpPr/>
            <p:nvPr/>
          </p:nvSpPr>
          <p:spPr>
            <a:xfrm>
              <a:off x="234612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5" name="object 55"/>
            <p:cNvSpPr/>
            <p:nvPr/>
          </p:nvSpPr>
          <p:spPr>
            <a:xfrm>
              <a:off x="234612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6" name="object 56"/>
            <p:cNvSpPr/>
            <p:nvPr/>
          </p:nvSpPr>
          <p:spPr>
            <a:xfrm>
              <a:off x="257184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7" name="object 57"/>
            <p:cNvSpPr/>
            <p:nvPr/>
          </p:nvSpPr>
          <p:spPr>
            <a:xfrm>
              <a:off x="257184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8" name="object 58"/>
            <p:cNvSpPr/>
            <p:nvPr/>
          </p:nvSpPr>
          <p:spPr>
            <a:xfrm>
              <a:off x="245880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9" name="object 59"/>
            <p:cNvSpPr/>
            <p:nvPr/>
          </p:nvSpPr>
          <p:spPr>
            <a:xfrm>
              <a:off x="245880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0" name="object 60"/>
            <p:cNvSpPr/>
            <p:nvPr/>
          </p:nvSpPr>
          <p:spPr>
            <a:xfrm>
              <a:off x="234612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1" name="object 61"/>
            <p:cNvSpPr/>
            <p:nvPr/>
          </p:nvSpPr>
          <p:spPr>
            <a:xfrm>
              <a:off x="234612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2" name="object 62"/>
            <p:cNvSpPr/>
            <p:nvPr/>
          </p:nvSpPr>
          <p:spPr>
            <a:xfrm>
              <a:off x="257184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3" name="object 63"/>
            <p:cNvSpPr/>
            <p:nvPr/>
          </p:nvSpPr>
          <p:spPr>
            <a:xfrm>
              <a:off x="2571840" y="25578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4" name="object 64"/>
            <p:cNvSpPr/>
            <p:nvPr/>
          </p:nvSpPr>
          <p:spPr>
            <a:xfrm>
              <a:off x="245880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5" name="object 65"/>
            <p:cNvSpPr/>
            <p:nvPr/>
          </p:nvSpPr>
          <p:spPr>
            <a:xfrm>
              <a:off x="245880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6" name="object 66"/>
            <p:cNvSpPr/>
            <p:nvPr/>
          </p:nvSpPr>
          <p:spPr>
            <a:xfrm>
              <a:off x="234612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7" name="object 67"/>
            <p:cNvSpPr/>
            <p:nvPr/>
          </p:nvSpPr>
          <p:spPr>
            <a:xfrm>
              <a:off x="234612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8" name="object 68"/>
            <p:cNvSpPr/>
            <p:nvPr/>
          </p:nvSpPr>
          <p:spPr>
            <a:xfrm>
              <a:off x="257184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9" name="object 69"/>
            <p:cNvSpPr/>
            <p:nvPr/>
          </p:nvSpPr>
          <p:spPr>
            <a:xfrm>
              <a:off x="257184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0" name="object 70"/>
            <p:cNvSpPr/>
            <p:nvPr/>
          </p:nvSpPr>
          <p:spPr>
            <a:xfrm>
              <a:off x="245880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1" name="object 71"/>
            <p:cNvSpPr/>
            <p:nvPr/>
          </p:nvSpPr>
          <p:spPr>
            <a:xfrm>
              <a:off x="245880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2" name="object 72"/>
            <p:cNvSpPr/>
            <p:nvPr/>
          </p:nvSpPr>
          <p:spPr>
            <a:xfrm>
              <a:off x="234612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3" name="object 73"/>
            <p:cNvSpPr/>
            <p:nvPr/>
          </p:nvSpPr>
          <p:spPr>
            <a:xfrm>
              <a:off x="234612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4" name="object 74"/>
            <p:cNvSpPr/>
            <p:nvPr/>
          </p:nvSpPr>
          <p:spPr>
            <a:xfrm>
              <a:off x="257184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5" name="object 75"/>
            <p:cNvSpPr/>
            <p:nvPr/>
          </p:nvSpPr>
          <p:spPr>
            <a:xfrm>
              <a:off x="2571840" y="233208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6" name="object 76"/>
            <p:cNvSpPr/>
            <p:nvPr/>
          </p:nvSpPr>
          <p:spPr>
            <a:xfrm>
              <a:off x="2458800" y="22194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7" name="object 77"/>
            <p:cNvSpPr/>
            <p:nvPr/>
          </p:nvSpPr>
          <p:spPr>
            <a:xfrm>
              <a:off x="2458800" y="22194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8" name="object 78"/>
            <p:cNvSpPr/>
            <p:nvPr/>
          </p:nvSpPr>
          <p:spPr>
            <a:xfrm>
              <a:off x="2346120" y="22194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9" name="object 79"/>
            <p:cNvSpPr/>
            <p:nvPr/>
          </p:nvSpPr>
          <p:spPr>
            <a:xfrm>
              <a:off x="2346120" y="22194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0" name="object 80"/>
            <p:cNvSpPr/>
            <p:nvPr/>
          </p:nvSpPr>
          <p:spPr>
            <a:xfrm>
              <a:off x="2571840" y="22194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1" name="object 81"/>
            <p:cNvSpPr/>
            <p:nvPr/>
          </p:nvSpPr>
          <p:spPr>
            <a:xfrm>
              <a:off x="2571840" y="221940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2" name="object 82"/>
            <p:cNvSpPr/>
            <p:nvPr/>
          </p:nvSpPr>
          <p:spPr>
            <a:xfrm>
              <a:off x="2458800" y="21067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3" name="object 83"/>
            <p:cNvSpPr/>
            <p:nvPr/>
          </p:nvSpPr>
          <p:spPr>
            <a:xfrm>
              <a:off x="2458800" y="21067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4" name="object 84"/>
            <p:cNvSpPr/>
            <p:nvPr/>
          </p:nvSpPr>
          <p:spPr>
            <a:xfrm>
              <a:off x="212040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5" name="object 85"/>
            <p:cNvSpPr/>
            <p:nvPr/>
          </p:nvSpPr>
          <p:spPr>
            <a:xfrm>
              <a:off x="2120400" y="24451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6" name="object 86"/>
            <p:cNvSpPr/>
            <p:nvPr/>
          </p:nvSpPr>
          <p:spPr>
            <a:xfrm>
              <a:off x="212040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7" name="object 87"/>
            <p:cNvSpPr/>
            <p:nvPr/>
          </p:nvSpPr>
          <p:spPr>
            <a:xfrm>
              <a:off x="212040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8" name="object 88"/>
            <p:cNvSpPr/>
            <p:nvPr/>
          </p:nvSpPr>
          <p:spPr>
            <a:xfrm>
              <a:off x="189468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9" name="object 89"/>
            <p:cNvSpPr/>
            <p:nvPr/>
          </p:nvSpPr>
          <p:spPr>
            <a:xfrm>
              <a:off x="189468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0" name="object 90"/>
            <p:cNvSpPr/>
            <p:nvPr/>
          </p:nvSpPr>
          <p:spPr>
            <a:xfrm>
              <a:off x="223344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1" name="object 91"/>
            <p:cNvSpPr/>
            <p:nvPr/>
          </p:nvSpPr>
          <p:spPr>
            <a:xfrm>
              <a:off x="2233440" y="278352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2" name="object 92"/>
            <p:cNvSpPr/>
            <p:nvPr/>
          </p:nvSpPr>
          <p:spPr>
            <a:xfrm>
              <a:off x="223344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112833" y="112833"/>
                  </a:moveTo>
                  <a:lnTo>
                    <a:pt x="0" y="112833"/>
                  </a:lnTo>
                  <a:lnTo>
                    <a:pt x="0" y="0"/>
                  </a:lnTo>
                  <a:lnTo>
                    <a:pt x="112833" y="0"/>
                  </a:lnTo>
                  <a:lnTo>
                    <a:pt x="112833" y="112833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3" name="object 93"/>
            <p:cNvSpPr/>
            <p:nvPr/>
          </p:nvSpPr>
          <p:spPr>
            <a:xfrm>
              <a:off x="2233440" y="2670840"/>
              <a:ext cx="111600" cy="111600"/>
            </a:xfrm>
            <a:custGeom>
              <a:avLst/>
              <a:gdLst>
                <a:gd name="textAreaLeft" fmla="*/ 0 w 111600"/>
                <a:gd name="textAreaRight" fmla="*/ 113040 w 111600"/>
                <a:gd name="textAreaTop" fmla="*/ 0 h 111600"/>
                <a:gd name="textAreaBottom" fmla="*/ 113040 h 111600"/>
              </a:gdLst>
              <a:ahLst/>
              <a:rect l="textAreaLeft" t="textAreaTop" r="textAreaRight" b="textAreaBottom"/>
              <a:pathLst>
                <a:path w="113030" h="113030">
                  <a:moveTo>
                    <a:pt x="0" y="0"/>
                  </a:moveTo>
                  <a:lnTo>
                    <a:pt x="112833" y="0"/>
                  </a:lnTo>
                  <a:lnTo>
                    <a:pt x="112833" y="112833"/>
                  </a:lnTo>
                  <a:lnTo>
                    <a:pt x="0" y="1128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4" name="object 94"/>
            <p:cNvSpPr/>
            <p:nvPr/>
          </p:nvSpPr>
          <p:spPr>
            <a:xfrm>
              <a:off x="2487240" y="201924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5" name="object 95"/>
            <p:cNvSpPr/>
            <p:nvPr/>
          </p:nvSpPr>
          <p:spPr>
            <a:xfrm>
              <a:off x="2487240" y="201924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6" name="object 96"/>
            <p:cNvSpPr/>
            <p:nvPr/>
          </p:nvSpPr>
          <p:spPr>
            <a:xfrm>
              <a:off x="2374200" y="213480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7" name="object 97"/>
            <p:cNvSpPr/>
            <p:nvPr/>
          </p:nvSpPr>
          <p:spPr>
            <a:xfrm>
              <a:off x="2374200" y="213480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8" name="object 98"/>
            <p:cNvSpPr/>
            <p:nvPr/>
          </p:nvSpPr>
          <p:spPr>
            <a:xfrm>
              <a:off x="2261520" y="224748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9" name="object 99"/>
            <p:cNvSpPr/>
            <p:nvPr/>
          </p:nvSpPr>
          <p:spPr>
            <a:xfrm>
              <a:off x="2261520" y="224748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0" name="object 100"/>
            <p:cNvSpPr/>
            <p:nvPr/>
          </p:nvSpPr>
          <p:spPr>
            <a:xfrm>
              <a:off x="2148840" y="236052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1" name="object 101"/>
            <p:cNvSpPr/>
            <p:nvPr/>
          </p:nvSpPr>
          <p:spPr>
            <a:xfrm>
              <a:off x="2148840" y="236052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2" name="object 102"/>
            <p:cNvSpPr/>
            <p:nvPr/>
          </p:nvSpPr>
          <p:spPr>
            <a:xfrm>
              <a:off x="2035800" y="247320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3" name="object 103"/>
            <p:cNvSpPr/>
            <p:nvPr/>
          </p:nvSpPr>
          <p:spPr>
            <a:xfrm>
              <a:off x="2035800" y="247320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4" name="object 104"/>
            <p:cNvSpPr/>
            <p:nvPr/>
          </p:nvSpPr>
          <p:spPr>
            <a:xfrm>
              <a:off x="1923120" y="258624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5" name="object 105"/>
            <p:cNvSpPr/>
            <p:nvPr/>
          </p:nvSpPr>
          <p:spPr>
            <a:xfrm>
              <a:off x="1923120" y="258624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6" name="object 106"/>
            <p:cNvSpPr/>
            <p:nvPr/>
          </p:nvSpPr>
          <p:spPr>
            <a:xfrm>
              <a:off x="1923120" y="269892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7" name="object 107"/>
            <p:cNvSpPr/>
            <p:nvPr/>
          </p:nvSpPr>
          <p:spPr>
            <a:xfrm>
              <a:off x="1923120" y="269892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8" name="object 108"/>
            <p:cNvSpPr/>
            <p:nvPr/>
          </p:nvSpPr>
          <p:spPr>
            <a:xfrm>
              <a:off x="1810080" y="281160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9" name="object 109"/>
            <p:cNvSpPr/>
            <p:nvPr/>
          </p:nvSpPr>
          <p:spPr>
            <a:xfrm>
              <a:off x="1810080" y="281160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0" name="object 110"/>
            <p:cNvSpPr/>
            <p:nvPr/>
          </p:nvSpPr>
          <p:spPr>
            <a:xfrm>
              <a:off x="1697400" y="292464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1" name="object 111"/>
            <p:cNvSpPr/>
            <p:nvPr/>
          </p:nvSpPr>
          <p:spPr>
            <a:xfrm>
              <a:off x="1697400" y="292464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2" name="object 112"/>
            <p:cNvSpPr/>
            <p:nvPr/>
          </p:nvSpPr>
          <p:spPr>
            <a:xfrm>
              <a:off x="1697400" y="303732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28208" y="56416"/>
                  </a:move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3" name="object 113"/>
            <p:cNvSpPr/>
            <p:nvPr/>
          </p:nvSpPr>
          <p:spPr>
            <a:xfrm>
              <a:off x="1697400" y="3037320"/>
              <a:ext cx="55080" cy="55080"/>
            </a:xfrm>
            <a:custGeom>
              <a:avLst/>
              <a:gdLst>
                <a:gd name="textAreaLeft" fmla="*/ 0 w 55080"/>
                <a:gd name="textAreaRight" fmla="*/ 56520 w 55080"/>
                <a:gd name="textAreaTop" fmla="*/ 0 h 55080"/>
                <a:gd name="textAreaBottom" fmla="*/ 56520 h 55080"/>
              </a:gdLst>
              <a:ahLst/>
              <a:rect l="textAreaLeft" t="textAreaTop" r="textAreaRight" b="textAreaBottom"/>
              <a:pathLst>
                <a:path w="56514" h="56514">
                  <a:moveTo>
                    <a:pt x="56416" y="28208"/>
                  </a:moveTo>
                  <a:lnTo>
                    <a:pt x="54199" y="39188"/>
                  </a:lnTo>
                  <a:lnTo>
                    <a:pt x="48154" y="48154"/>
                  </a:lnTo>
                  <a:lnTo>
                    <a:pt x="39188" y="54199"/>
                  </a:lnTo>
                  <a:lnTo>
                    <a:pt x="28208" y="56416"/>
                  </a:lnTo>
                  <a:lnTo>
                    <a:pt x="17228" y="54199"/>
                  </a:lnTo>
                  <a:lnTo>
                    <a:pt x="8261" y="48154"/>
                  </a:lnTo>
                  <a:lnTo>
                    <a:pt x="2216" y="39188"/>
                  </a:lnTo>
                  <a:lnTo>
                    <a:pt x="0" y="28208"/>
                  </a:lnTo>
                  <a:lnTo>
                    <a:pt x="2216" y="17228"/>
                  </a:lnTo>
                  <a:lnTo>
                    <a:pt x="8261" y="8261"/>
                  </a:lnTo>
                  <a:lnTo>
                    <a:pt x="17228" y="2216"/>
                  </a:lnTo>
                  <a:lnTo>
                    <a:pt x="28208" y="0"/>
                  </a:lnTo>
                  <a:lnTo>
                    <a:pt x="39188" y="2216"/>
                  </a:lnTo>
                  <a:lnTo>
                    <a:pt x="48154" y="8261"/>
                  </a:lnTo>
                  <a:lnTo>
                    <a:pt x="54199" y="17228"/>
                  </a:lnTo>
                  <a:lnTo>
                    <a:pt x="56416" y="2820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74" name="object 115"/>
          <p:cNvSpPr/>
          <p:nvPr/>
        </p:nvSpPr>
        <p:spPr>
          <a:xfrm>
            <a:off x="4220640" y="3322440"/>
            <a:ext cx="16740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11/11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272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8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9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0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2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3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4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5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7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8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9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0" name="object 2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object 2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2" name="object 2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3" name="object 2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4" name="object 2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object 2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object 2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7" name="object 2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8" name="object 3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9" name="object 3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0" name="object 3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1" name="object 3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2" name="object 3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3" name="object 3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4" name="object 3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5" name="object 3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06" name="object 38"/>
          <p:cNvGrpSpPr/>
          <p:nvPr/>
        </p:nvGrpSpPr>
        <p:grpSpPr>
          <a:xfrm>
            <a:off x="1697400" y="1855080"/>
            <a:ext cx="605520" cy="605520"/>
            <a:chOff x="1697400" y="1855080"/>
            <a:chExt cx="605520" cy="605520"/>
          </a:xfrm>
        </p:grpSpPr>
        <p:sp>
          <p:nvSpPr>
            <p:cNvPr id="307" name="object 39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8" name="object 40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9" name="object 41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0" name="object 42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1" name="object 43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2" name="object 44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3" name="object 45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4" name="object 46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5" name="object 47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6" name="object 48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7" name="object 49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object 51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0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321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2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3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4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5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6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7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2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3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7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8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9" name="object 2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0" name="object 2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1" name="object 2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2" name="object 2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3" name="object 2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4" name="object 2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object 2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6" name="object 2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object 3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object 3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object 3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object 3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object 3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2" name="object 3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3" name="object 3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4" name="object 3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object 3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object 3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57" name="object 40"/>
          <p:cNvGrpSpPr/>
          <p:nvPr/>
        </p:nvGrpSpPr>
        <p:grpSpPr>
          <a:xfrm>
            <a:off x="1697400" y="1855080"/>
            <a:ext cx="605520" cy="605520"/>
            <a:chOff x="1697400" y="1855080"/>
            <a:chExt cx="605520" cy="605520"/>
          </a:xfrm>
        </p:grpSpPr>
        <p:sp>
          <p:nvSpPr>
            <p:cNvPr id="358" name="object 41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9" name="object 4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object 43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1" name="object 4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object 45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object 4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4" name="object 47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5" name="object 4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6" name="object 49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7" name="object 5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8" name="object 51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object 53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1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372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7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9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5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6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7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8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9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0" name="object 2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1" name="object 2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2" name="object 2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3" name="object 2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4" name="object 2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5" name="object 2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6" name="object 2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7" name="object 2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8" name="object 3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9" name="object 3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0" name="object 3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object 3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object 3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object 3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object 3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5" name="object 3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object 3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object 3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8" name="object 4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9" name="object 4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10" name="object 42"/>
          <p:cNvGrpSpPr/>
          <p:nvPr/>
        </p:nvGrpSpPr>
        <p:grpSpPr>
          <a:xfrm>
            <a:off x="1697400" y="1855080"/>
            <a:ext cx="605520" cy="605520"/>
            <a:chOff x="1697400" y="1855080"/>
            <a:chExt cx="605520" cy="605520"/>
          </a:xfrm>
        </p:grpSpPr>
        <p:sp>
          <p:nvSpPr>
            <p:cNvPr id="411" name="object 4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object 44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3" name="object 4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4" name="object 46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5" name="object 4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6" name="object 48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7" name="object 4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8" name="object 50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9" name="object 5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0" name="object 52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21" name="object 53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object 55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4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425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6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7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8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9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0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1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2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3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4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5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6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7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8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9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0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1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2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3" name="object 2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4" name="object 2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5" name="object 2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6" name="object 2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7" name="object 2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8" name="object 2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9" name="object 2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0" name="object 2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1" name="object 3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2" name="object 3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3" name="object 3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4" name="object 3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5" name="object 3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6" name="object 3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7" name="object 3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8" name="object 3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9" name="object 3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0" name="object 3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1" name="object 4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2" name="object 4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3" name="object 42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4" name="object 43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65" name="object 44"/>
          <p:cNvGrpSpPr/>
          <p:nvPr/>
        </p:nvGrpSpPr>
        <p:grpSpPr>
          <a:xfrm>
            <a:off x="1697400" y="1855080"/>
            <a:ext cx="605520" cy="605520"/>
            <a:chOff x="1697400" y="1855080"/>
            <a:chExt cx="605520" cy="605520"/>
          </a:xfrm>
        </p:grpSpPr>
        <p:sp>
          <p:nvSpPr>
            <p:cNvPr id="466" name="object 45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7" name="object 46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8" name="object 47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9" name="object 48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0" name="object 49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1" name="object 50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2" name="object 51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3" name="object 52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4" name="object 53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5" name="object 54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76" name="object 55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object 57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object 2"/>
          <p:cNvSpPr/>
          <p:nvPr/>
        </p:nvSpPr>
        <p:spPr>
          <a:xfrm>
            <a:off x="264240" y="265680"/>
            <a:ext cx="17506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50" spc="41" strike="noStrike">
                <a:solidFill>
                  <a:srgbClr val="444444"/>
                </a:solidFill>
                <a:latin typeface="Arial"/>
                <a:ea typeface="DejaVu Sans"/>
              </a:rPr>
              <a:t>Problem</a:t>
            </a:r>
            <a:r>
              <a:rPr b="1" lang="en-US" sz="1550" spc="-21" strike="noStrike">
                <a:solidFill>
                  <a:srgbClr val="444444"/>
                </a:solidFill>
                <a:latin typeface="Arial"/>
                <a:ea typeface="DejaVu Sans"/>
              </a:rPr>
              <a:t> </a:t>
            </a:r>
            <a:r>
              <a:rPr b="1" lang="en-US" sz="1550" spc="-12" strike="noStrike">
                <a:solidFill>
                  <a:srgbClr val="444444"/>
                </a:solidFill>
                <a:latin typeface="Arial"/>
                <a:ea typeface="DejaVu Sans"/>
              </a:rPr>
              <a:t>Example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9" name="object 3"/>
          <p:cNvGrpSpPr/>
          <p:nvPr/>
        </p:nvGrpSpPr>
        <p:grpSpPr>
          <a:xfrm>
            <a:off x="1293120" y="1855080"/>
            <a:ext cx="2020680" cy="1212120"/>
            <a:chOff x="1293120" y="1855080"/>
            <a:chExt cx="2020680" cy="1212120"/>
          </a:xfrm>
        </p:grpSpPr>
        <p:sp>
          <p:nvSpPr>
            <p:cNvPr id="480" name="object 4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1" name="object 5"/>
            <p:cNvSpPr/>
            <p:nvPr/>
          </p:nvSpPr>
          <p:spPr>
            <a:xfrm>
              <a:off x="12931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5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2" name="object 6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3" name="object 7"/>
            <p:cNvSpPr/>
            <p:nvPr/>
          </p:nvSpPr>
          <p:spPr>
            <a:xfrm>
              <a:off x="14950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4" name="object 8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5" name="object 9"/>
            <p:cNvSpPr/>
            <p:nvPr/>
          </p:nvSpPr>
          <p:spPr>
            <a:xfrm>
              <a:off x="16974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6" name="object 10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7" name="object 11"/>
            <p:cNvSpPr/>
            <p:nvPr/>
          </p:nvSpPr>
          <p:spPr>
            <a:xfrm>
              <a:off x="189972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8" name="object 12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9" name="object 13"/>
            <p:cNvSpPr/>
            <p:nvPr/>
          </p:nvSpPr>
          <p:spPr>
            <a:xfrm>
              <a:off x="21016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0" name="object 14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1" name="object 15"/>
            <p:cNvSpPr/>
            <p:nvPr/>
          </p:nvSpPr>
          <p:spPr>
            <a:xfrm>
              <a:off x="230400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2" name="object 16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3" name="object 17"/>
            <p:cNvSpPr/>
            <p:nvPr/>
          </p:nvSpPr>
          <p:spPr>
            <a:xfrm>
              <a:off x="250596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4" name="object 18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5" name="object 19"/>
            <p:cNvSpPr/>
            <p:nvPr/>
          </p:nvSpPr>
          <p:spPr>
            <a:xfrm>
              <a:off x="270828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6" name="object 20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7" name="object 21"/>
            <p:cNvSpPr/>
            <p:nvPr/>
          </p:nvSpPr>
          <p:spPr>
            <a:xfrm>
              <a:off x="2910240" y="28659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8" name="object 22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9" name="object 23"/>
            <p:cNvSpPr/>
            <p:nvPr/>
          </p:nvSpPr>
          <p:spPr>
            <a:xfrm>
              <a:off x="169740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0" name="object 24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1" name="object 25"/>
            <p:cNvSpPr/>
            <p:nvPr/>
          </p:nvSpPr>
          <p:spPr>
            <a:xfrm>
              <a:off x="189972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2" name="object 26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3" name="object 27"/>
            <p:cNvSpPr/>
            <p:nvPr/>
          </p:nvSpPr>
          <p:spPr>
            <a:xfrm>
              <a:off x="210168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4" name="object 28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5" name="object 29"/>
            <p:cNvSpPr/>
            <p:nvPr/>
          </p:nvSpPr>
          <p:spPr>
            <a:xfrm>
              <a:off x="210168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6" name="object 30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7" name="object 31"/>
            <p:cNvSpPr/>
            <p:nvPr/>
          </p:nvSpPr>
          <p:spPr>
            <a:xfrm>
              <a:off x="210168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8" name="object 32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9" name="object 33"/>
            <p:cNvSpPr/>
            <p:nvPr/>
          </p:nvSpPr>
          <p:spPr>
            <a:xfrm>
              <a:off x="291024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0" name="object 34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1" name="object 35"/>
            <p:cNvSpPr/>
            <p:nvPr/>
          </p:nvSpPr>
          <p:spPr>
            <a:xfrm>
              <a:off x="291024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2" name="object 36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3" name="object 37"/>
            <p:cNvSpPr/>
            <p:nvPr/>
          </p:nvSpPr>
          <p:spPr>
            <a:xfrm>
              <a:off x="2910240" y="225936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4" name="object 38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5" name="object 39"/>
            <p:cNvSpPr/>
            <p:nvPr/>
          </p:nvSpPr>
          <p:spPr>
            <a:xfrm>
              <a:off x="2910240" y="205740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6" name="object 40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7" name="object 41"/>
            <p:cNvSpPr/>
            <p:nvPr/>
          </p:nvSpPr>
          <p:spPr>
            <a:xfrm>
              <a:off x="291024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8" name="object 42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7b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9" name="object 43"/>
            <p:cNvSpPr/>
            <p:nvPr/>
          </p:nvSpPr>
          <p:spPr>
            <a:xfrm>
              <a:off x="3112560" y="18550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0" name="object 44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1" name="object 45"/>
            <p:cNvSpPr/>
            <p:nvPr/>
          </p:nvSpPr>
          <p:spPr>
            <a:xfrm>
              <a:off x="250596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2" name="object 46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3" name="object 47"/>
            <p:cNvSpPr/>
            <p:nvPr/>
          </p:nvSpPr>
          <p:spPr>
            <a:xfrm>
              <a:off x="230400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4" name="object 48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5" name="object 49"/>
            <p:cNvSpPr/>
            <p:nvPr/>
          </p:nvSpPr>
          <p:spPr>
            <a:xfrm>
              <a:off x="27082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6" name="object 50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7" name="object 51"/>
            <p:cNvSpPr/>
            <p:nvPr/>
          </p:nvSpPr>
          <p:spPr>
            <a:xfrm>
              <a:off x="250596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8" name="object 52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9" name="object 53"/>
            <p:cNvSpPr/>
            <p:nvPr/>
          </p:nvSpPr>
          <p:spPr>
            <a:xfrm>
              <a:off x="2304000" y="246168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0" name="object 54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202158" y="202158"/>
                  </a:moveTo>
                  <a:lnTo>
                    <a:pt x="0" y="202158"/>
                  </a:lnTo>
                  <a:lnTo>
                    <a:pt x="0" y="0"/>
                  </a:lnTo>
                  <a:lnTo>
                    <a:pt x="202158" y="0"/>
                  </a:lnTo>
                  <a:lnTo>
                    <a:pt x="202158" y="202158"/>
                  </a:lnTo>
                  <a:close/>
                </a:path>
              </a:pathLst>
            </a:custGeom>
            <a:solidFill>
              <a:srgbClr val="6e5d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1" name="object 55"/>
            <p:cNvSpPr/>
            <p:nvPr/>
          </p:nvSpPr>
          <p:spPr>
            <a:xfrm>
              <a:off x="2101680" y="2663640"/>
              <a:ext cx="201240" cy="201240"/>
            </a:xfrm>
            <a:custGeom>
              <a:avLst/>
              <a:gdLst>
                <a:gd name="textAreaLeft" fmla="*/ 0 w 201240"/>
                <a:gd name="textAreaRight" fmla="*/ 202680 w 201240"/>
                <a:gd name="textAreaTop" fmla="*/ 0 h 201240"/>
                <a:gd name="textAreaBottom" fmla="*/ 202680 h 201240"/>
              </a:gdLst>
              <a:ahLst/>
              <a:rect l="textAreaLeft" t="textAreaTop" r="textAreaRight" b="textAreaBottom"/>
              <a:pathLst>
                <a:path w="202564" h="202564">
                  <a:moveTo>
                    <a:pt x="0" y="0"/>
                  </a:moveTo>
                  <a:lnTo>
                    <a:pt x="202158" y="0"/>
                  </a:lnTo>
                  <a:lnTo>
                    <a:pt x="202158" y="202158"/>
                  </a:lnTo>
                  <a:lnTo>
                    <a:pt x="0" y="202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5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32" name="object 56"/>
          <p:cNvSpPr/>
          <p:nvPr/>
        </p:nvSpPr>
        <p:spPr>
          <a:xfrm>
            <a:off x="2505960" y="1046520"/>
            <a:ext cx="201240" cy="201240"/>
          </a:xfrm>
          <a:custGeom>
            <a:avLst/>
            <a:gdLst>
              <a:gd name="textAreaLeft" fmla="*/ 0 w 201240"/>
              <a:gd name="textAreaRight" fmla="*/ 202680 w 201240"/>
              <a:gd name="textAreaTop" fmla="*/ 0 h 201240"/>
              <a:gd name="textAreaBottom" fmla="*/ 202680 h 201240"/>
            </a:gdLst>
            <a:ahLst/>
            <a:rect l="textAreaLeft" t="textAreaTop" r="textAreaRight" b="textAreaBottom"/>
            <a:pathLst>
              <a:path w="202564" h="202565">
                <a:moveTo>
                  <a:pt x="0" y="101079"/>
                </a:moveTo>
                <a:lnTo>
                  <a:pt x="202158" y="101079"/>
                </a:lnTo>
              </a:path>
              <a:path w="202564" h="202565">
                <a:moveTo>
                  <a:pt x="101079" y="0"/>
                </a:moveTo>
                <a:lnTo>
                  <a:pt x="101079" y="202158"/>
                </a:lnTo>
              </a:path>
            </a:pathLst>
          </a:custGeom>
          <a:noFill/>
          <a:ln w="10107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3" name="object 58"/>
          <p:cNvSpPr/>
          <p:nvPr/>
        </p:nvSpPr>
        <p:spPr>
          <a:xfrm>
            <a:off x="4237920" y="3322440"/>
            <a:ext cx="150480" cy="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US" sz="500" spc="-21" strike="noStrike">
                <a:solidFill>
                  <a:srgbClr val="666666"/>
                </a:solidFill>
                <a:latin typeface="Arial"/>
                <a:ea typeface="DejaVu Sans"/>
              </a:rPr>
              <a:t>3/11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2024-06-28T08:00:08Z</dcterms:created>
  <dc:creator>Simon Roller</dc:creator>
  <dc:description/>
  <dc:language>en-US</dc:language>
  <cp:lastModifiedBy/>
  <dcterms:modified xsi:type="dcterms:W3CDTF">2024-06-28T10:41:46Z</dcterms:modified>
  <cp:revision>7</cp:revision>
  <dc:subject/>
  <dc:title>Advent of Code 2022 Day 14 - Selected Fun Problems of the ACM Programming Contest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2024-06-28T00:00:00Z</vt:filetime>
  </property>
  <property fmtid="{D5CDD505-2E9C-101B-9397-08002B2CF9AE}" pid="5" name="PTEX.FullBanner">
    <vt:lpwstr>This is LuaHBTeX, Version 1.15.0 (TeX Live 2022/Debian)</vt:lpwstr>
  </property>
  <property fmtid="{D5CDD505-2E9C-101B-9397-08002B2CF9AE}" pid="6" name="PresentationFormat">
    <vt:lpwstr>On-screen Show (4:3)</vt:lpwstr>
  </property>
  <property fmtid="{D5CDD505-2E9C-101B-9397-08002B2CF9AE}" pid="7" name="Producer">
    <vt:lpwstr>LuaTeX-1.15.0</vt:lpwstr>
  </property>
</Properties>
</file>