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0" r:id="rId3"/>
    <p:sldId id="258" r:id="rId4"/>
    <p:sldId id="262" r:id="rId5"/>
    <p:sldId id="257" r:id="rId6"/>
    <p:sldId id="261" r:id="rId7"/>
    <p:sldId id="259" r:id="rId8"/>
    <p:sldId id="263" r:id="rId9"/>
  </p:sldIdLst>
  <p:sldSz cx="12192000" cy="6858000"/>
  <p:notesSz cx="6858000" cy="9144000"/>
  <p:embeddedFontLst>
    <p:embeddedFont>
      <p:font typeface="Watatsuki Tech Sans" panose="02000703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C41F-0621-8A9D-EF9B-9447ED8F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FE66-D431-3095-79F9-9A19C13E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219B-94D7-1A94-C87F-B9B4628E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7F20-3A6A-03E0-A419-57454D3F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AF8E-7684-6057-3CE3-035E3BB1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BBDA-ACE0-BB03-FE59-318A5A2F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4AA1-A841-3B5D-5273-EE5A4A31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AC6B-F14F-A312-FBA0-A9430BCF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7B93-BBCF-C97D-1759-57F3E5F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DB3A-A85B-053F-B5D8-0822614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0839F-A7B7-F853-F7E5-E8B4DD922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BE35-18CF-AE84-B6DB-FDBCE9E95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2E17-7E81-CA65-887D-61F60DC5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5A60-E812-AC4B-C409-3C0EB15C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98FA-69E9-2EFB-60A2-C3B551BD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234A-E242-A048-9FA0-22F812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71EC-1B4F-62E3-DE05-C6981A75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8C04-9C23-209E-2528-42032F08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8B89-3469-72EA-51E5-07B2B4F6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8403-B972-99A9-8631-1EEB79A2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53B6-5ADB-B836-FDEE-9F5ECC5E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E8F5E-65B1-F161-3F39-CDFC00F6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5E55-3355-0439-6DC1-1B20F9A5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EC69-773D-E341-F9E7-5A439837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043-7E84-D8FB-EFA8-7495638F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BBAE-597A-8DB3-30C6-6304E01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32B-FD87-8D8F-6286-A6A617CB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B67FA-0D00-7ED0-84E9-7C94B2B36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8019-EDE3-F8C3-E9B8-F0FA4FF6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1338-85F3-03D5-01A5-EEC48780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482F-3AA9-1854-E1B8-BF19B92F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D62A-3B4C-4DA9-0BCF-F28B5EA6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AA9D-64A5-4747-B874-AFAEF858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29CBE-D28F-8E4A-1D22-8FEF00A3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4D693-6FA3-FEF2-F3A3-6CDE05C8A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7823C-168B-F6BD-A1BE-FC330A886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F823A-E652-6F2E-E7F3-4D28CD6A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E2541-60FB-89B5-E939-FB6279C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33659-AA9E-D431-1B6F-48765B1A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DD60-D13A-B6B3-21B0-5F24A7E5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67F2D-48BC-2876-3A56-B28ECFED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D65E7-F600-B6A9-E483-F27A4142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1A83-4A1F-BD9D-A135-A45AECC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A6399-F3EC-911A-E7D5-81AEFA18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02EA0-AB17-50EF-705A-3238B7EE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20F2-95AF-276C-A1A8-B34F2DFE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CD7A-DCB1-3869-8499-DB80F9DF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231A-3683-A449-D266-B9821A0D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4F55-8F6F-82D3-CDF3-92CCF5FF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32D8-AA20-84E8-B822-7BDD7862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D427-E038-BAAE-7943-3FF44FD7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A47E-1400-6881-5BC5-F54F9845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BE32-79F8-3CE8-E6FD-41BDC621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FC13C-9A86-E22A-F5F3-080AD5FCC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AF07-82E5-9C5A-6216-B1B668CD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674E2-EDDC-EDBF-F407-FA8EDE6D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BD618-0B60-2118-AE8E-7768616E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3CEC-18EA-8C5C-1528-D76176CA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E236B-15E7-7419-C4E9-764CB4CA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A011-22BD-4294-F5B5-8E07B56D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6D8B7-53EB-A81F-97B1-09F3F96D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14CC-509C-4CD9-B81A-1E49B9EB3C6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D773-586D-EBBF-DBF9-CDFE0EA9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2A79-32AE-C9B6-32B9-5B68503E5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61F6-8ED0-486D-B70D-D7B34DDF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CBF665-995E-636B-9922-ED5BA659BAB8}"/>
              </a:ext>
            </a:extLst>
          </p:cNvPr>
          <p:cNvGrpSpPr/>
          <p:nvPr/>
        </p:nvGrpSpPr>
        <p:grpSpPr>
          <a:xfrm>
            <a:off x="1183697" y="1796173"/>
            <a:ext cx="9824605" cy="3265654"/>
            <a:chOff x="1877127" y="1796173"/>
            <a:chExt cx="9824605" cy="3265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127" y="1796173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5142781" y="2644170"/>
              <a:ext cx="65589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err="1">
                  <a:solidFill>
                    <a:schemeClr val="bg1"/>
                  </a:solidFill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solidFill>
                  <a:schemeClr val="bg1"/>
                </a:solidFill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3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BD4F7A-AA1F-B8F4-652E-31E84AD621EB}"/>
              </a:ext>
            </a:extLst>
          </p:cNvPr>
          <p:cNvGrpSpPr/>
          <p:nvPr/>
        </p:nvGrpSpPr>
        <p:grpSpPr>
          <a:xfrm>
            <a:off x="2919605" y="1011343"/>
            <a:ext cx="6352789" cy="4835314"/>
            <a:chOff x="2919605" y="662566"/>
            <a:chExt cx="6352789" cy="48353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173" y="662566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2919605" y="3928220"/>
              <a:ext cx="63527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solidFill>
                    <a:schemeClr val="bg1"/>
                  </a:solidFill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solidFill>
                  <a:schemeClr val="bg1"/>
                </a:solidFill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93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98B41-7CF7-7AF6-41DD-BA176461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73" y="1796173"/>
            <a:ext cx="3265654" cy="32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8F04-81B8-D982-59AD-23CA34CAE580}"/>
              </a:ext>
            </a:extLst>
          </p:cNvPr>
          <p:cNvSpPr txBox="1"/>
          <p:nvPr/>
        </p:nvSpPr>
        <p:spPr>
          <a:xfrm>
            <a:off x="2816524" y="2644170"/>
            <a:ext cx="655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Watatsuki Tech Sans" panose="02000703000000000000" pitchFamily="2" charset="0"/>
              </a:rPr>
              <a:t>APKognito</a:t>
            </a:r>
            <a:endParaRPr lang="en-US" sz="9600" dirty="0">
              <a:solidFill>
                <a:schemeClr val="bg1"/>
              </a:solidFill>
              <a:latin typeface="Watatsuki Tech Sans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8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CBF665-995E-636B-9922-ED5BA659BAB8}"/>
              </a:ext>
            </a:extLst>
          </p:cNvPr>
          <p:cNvGrpSpPr/>
          <p:nvPr/>
        </p:nvGrpSpPr>
        <p:grpSpPr>
          <a:xfrm>
            <a:off x="1183697" y="1796173"/>
            <a:ext cx="9824605" cy="3265654"/>
            <a:chOff x="1877127" y="1796173"/>
            <a:chExt cx="9824605" cy="3265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127" y="1796173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5142781" y="2644170"/>
              <a:ext cx="655895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err="1"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1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CBD4F7A-AA1F-B8F4-652E-31E84AD621EB}"/>
              </a:ext>
            </a:extLst>
          </p:cNvPr>
          <p:cNvGrpSpPr/>
          <p:nvPr/>
        </p:nvGrpSpPr>
        <p:grpSpPr>
          <a:xfrm>
            <a:off x="2919605" y="1011343"/>
            <a:ext cx="6352789" cy="4835314"/>
            <a:chOff x="2919605" y="662566"/>
            <a:chExt cx="6352789" cy="48353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98B41-7CF7-7AF6-41DD-BA176461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173" y="662566"/>
              <a:ext cx="3265654" cy="326565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FC02CD-8895-A834-3AA3-8632498623DD}"/>
                </a:ext>
              </a:extLst>
            </p:cNvPr>
            <p:cNvSpPr txBox="1"/>
            <p:nvPr/>
          </p:nvSpPr>
          <p:spPr>
            <a:xfrm>
              <a:off x="2919605" y="3928220"/>
              <a:ext cx="63527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 err="1">
                  <a:latin typeface="Watatsuki Tech Sans" panose="02000703000000000000" pitchFamily="2" charset="0"/>
                </a:rPr>
                <a:t>APKognito</a:t>
              </a:r>
              <a:endParaRPr lang="en-US" sz="9600" dirty="0">
                <a:latin typeface="Watatsuki Tech Sans" panose="020007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9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98B41-7CF7-7AF6-41DD-BA176461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73" y="1796173"/>
            <a:ext cx="3265654" cy="326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7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88F04-81B8-D982-59AD-23CA34CAE580}"/>
              </a:ext>
            </a:extLst>
          </p:cNvPr>
          <p:cNvSpPr txBox="1"/>
          <p:nvPr/>
        </p:nvSpPr>
        <p:spPr>
          <a:xfrm>
            <a:off x="2816524" y="2644170"/>
            <a:ext cx="655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Watatsuki Tech Sans" panose="02000703000000000000" pitchFamily="2" charset="0"/>
              </a:rPr>
              <a:t>APKognito</a:t>
            </a:r>
            <a:endParaRPr lang="en-US" sz="9600" dirty="0">
              <a:latin typeface="Watatsuki Tech Sans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0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Arial</vt:lpstr>
      <vt:lpstr>Watatsuki Tech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Heyborne</dc:creator>
  <cp:lastModifiedBy>Evan Heyborne</cp:lastModifiedBy>
  <cp:revision>2</cp:revision>
  <dcterms:created xsi:type="dcterms:W3CDTF">2024-10-10T19:30:00Z</dcterms:created>
  <dcterms:modified xsi:type="dcterms:W3CDTF">2024-10-10T19:51:06Z</dcterms:modified>
</cp:coreProperties>
</file>