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Logos" id="{E3A55CD2-F30D-4840-8974-F9527FF32937}">
          <p14:sldIdLst>
            <p14:sldId id="256"/>
            <p14:sldId id="260"/>
            <p14:sldId id="261"/>
            <p14:sldId id="258"/>
            <p14:sldId id="262"/>
          </p14:sldIdLst>
        </p14:section>
        <p14:section name="Ideas" id="{9B0FAA1D-052C-4C23-ABBD-3596EC053F7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20202D"/>
    <a:srgbClr val="202028"/>
    <a:srgbClr val="D700FF"/>
    <a:srgbClr val="0178D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1D8-B788-4D32-D1E1-049D1F47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BCDCD-BC04-7141-A757-011A588B5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F124-A40C-F7DF-4433-849EFC9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1188-52D0-EB8A-C748-532895B1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B6A3-C10F-F083-6C5B-5754F2B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D1E-E3C0-7A92-9649-331A865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CCA8-84BE-4540-20DB-B67F150A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414A-98B9-24B6-E81D-59333BF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675F-9226-69CD-556B-68DCA2D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C21C-6D6D-88B4-3F42-2F2C5A7D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B892C-553E-3F1C-C6F5-A121C2DD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DC6B5-61D8-0E8B-D097-47A7F7C3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13BA-91F0-232C-F17E-5053A8FC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5D72-5B0C-4CE9-1F18-77008DE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FAF6-0B65-64E3-F211-8113C07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16D0-B7AA-EBE9-9E04-3AC4FE6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CE2F-14E3-6C07-2849-610469AF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6F41-3C7B-BB2D-25CD-D7B70E6B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0434-BE86-4314-6B0E-79E8FB1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45F4-FE79-FD88-85D0-7D2CAE24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B72-0DB8-5471-9E01-EA73FC7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6E20-945A-56D1-6419-BFA88B6C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B59E-C0B9-A350-32DE-B57E07B3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76A9-2D59-0438-93E1-C617A952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FA70-7E31-F3E1-96AD-589E53F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6F4-CBFB-5B4B-5E76-6A6B15A0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8FEC-4A37-959D-BC21-63EE93F4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FC8D-0A97-6AD6-A7DB-ECCB9B96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7CC0-F37C-DDC9-F015-B9C50E54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6C07-30C3-34F6-0152-57E078DA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CC2C-89AB-B3D9-6EAE-AC29CCDE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284F-23F8-7979-E6EB-F66011C6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86CD-1D79-E861-110D-19C5E5E6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66AB-A6EA-00D4-C6E1-61CFD6BF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BDE2D-9A6C-6098-BB4C-97F83133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1FB3-81E2-0ED7-3665-1C89317F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55CD-7F50-B0BA-BDA0-743854C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206FE-FCB2-7E47-2162-EB965F31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77A21-C61E-6FF4-CFCA-BFFC5E7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339C-0C5F-E644-751A-5B8BFED2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9A31C-BC68-9BB4-4094-55F67F88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D31A-0E32-C638-8C25-1BB9EA49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29EA-56D4-C14F-5FB7-A9D7EF07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26F32-EDC3-409B-28A4-2F29EF48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2E84-E6DC-E785-6C73-7C727A53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3AB7-DBA9-7BD1-FB43-51722BAC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2BAF-4745-71F4-E169-9C89570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5F49-3A51-70C9-11D9-C0A5F480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82E17-1BD1-7821-89C4-18477236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C002-DC66-3173-F3AC-796CAEE2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C3C2-2862-FBF0-FC3B-2900C09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408A-63AE-D5CA-CB7E-66AEE2A2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825-06DE-E769-0543-BEBAE0AF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06981-60AA-23DD-D0C5-7B99ECD3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0676-37D1-5C25-AF7D-51172334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7B73-7188-3233-A635-D2AD0423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30F21-6D11-1466-1563-80C265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B282-5EC4-AD8F-66BB-4129080C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6A4D4-A483-B641-984F-1206CC6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6F39-00F0-44B9-DB6F-197394C0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CD3E-12F6-29FD-361D-9591330D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2AC9-E875-46B4-84B0-D15BF981D69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221D-A102-3D61-8839-EA5E3218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4038-AA4B-1756-39B1-2CBBA2A7A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E03A-E817-407C-94A7-222E0C49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AEE4F-D816-D1AD-1830-144D7E68DE42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622854" y="1136822"/>
            <a:chExt cx="8237837" cy="2514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D4606-11AB-FA2F-38ED-19238132F39D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i="1" dirty="0">
                  <a:solidFill>
                    <a:srgbClr val="D700FF"/>
                  </a:solidFill>
                  <a:latin typeface="Lighters DEMO" pitchFamily="50" charset="0"/>
                </a:rPr>
                <a:t>Hynus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0ED832-B617-3A0A-A8B0-126254244BF2}"/>
                </a:ext>
              </a:extLst>
            </p:cNvPr>
            <p:cNvSpPr txBox="1"/>
            <p:nvPr/>
          </p:nvSpPr>
          <p:spPr>
            <a:xfrm>
              <a:off x="3649362" y="2081761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00"/>
                  </a:solidFill>
                  <a:latin typeface="Lighters DEMO" pitchFamily="50" charset="0"/>
                </a:rPr>
                <a:t>Wynus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546108-DC45-9039-BEFF-1A80D4A0BCC0}"/>
              </a:ext>
            </a:extLst>
          </p:cNvPr>
          <p:cNvSpPr txBox="1"/>
          <p:nvPr/>
        </p:nvSpPr>
        <p:spPr>
          <a:xfrm>
            <a:off x="2092412" y="3429000"/>
            <a:ext cx="1911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Windows Escalation</a:t>
            </a:r>
          </a:p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5228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AEE4F-D816-D1AD-1830-144D7E68DE42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622854" y="1136822"/>
            <a:chExt cx="8237837" cy="2514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D4606-11AB-FA2F-38ED-19238132F39D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i="1" dirty="0">
                  <a:solidFill>
                    <a:srgbClr val="D700FF"/>
                  </a:solidFill>
                  <a:latin typeface="Lighters DEMO" pitchFamily="50" charset="0"/>
                </a:rPr>
                <a:t>Hynus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0ED832-B617-3A0A-A8B0-126254244BF2}"/>
                </a:ext>
              </a:extLst>
            </p:cNvPr>
            <p:cNvSpPr txBox="1"/>
            <p:nvPr/>
          </p:nvSpPr>
          <p:spPr>
            <a:xfrm>
              <a:off x="3649362" y="2081761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00"/>
                  </a:solidFill>
                  <a:latin typeface="Lighters DEMO" pitchFamily="50" charset="0"/>
                </a:rPr>
                <a:t>Wynus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546108-DC45-9039-BEFF-1A80D4A0BCC0}"/>
              </a:ext>
            </a:extLst>
          </p:cNvPr>
          <p:cNvSpPr txBox="1"/>
          <p:nvPr/>
        </p:nvSpPr>
        <p:spPr>
          <a:xfrm>
            <a:off x="2092412" y="3429000"/>
            <a:ext cx="1911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Windows Escalation</a:t>
            </a:r>
          </a:p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279171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AEE4F-D816-D1AD-1830-144D7E68DE42}"/>
              </a:ext>
            </a:extLst>
          </p:cNvPr>
          <p:cNvGrpSpPr/>
          <p:nvPr/>
        </p:nvGrpSpPr>
        <p:grpSpPr>
          <a:xfrm>
            <a:off x="1977081" y="2171700"/>
            <a:ext cx="8237837" cy="2514599"/>
            <a:chOff x="1622854" y="1136822"/>
            <a:chExt cx="8237837" cy="2514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0D4606-11AB-FA2F-38ED-19238132F39D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i="1" dirty="0">
                  <a:solidFill>
                    <a:srgbClr val="D700FF"/>
                  </a:solidFill>
                  <a:latin typeface="Lighters DEMO" pitchFamily="50" charset="0"/>
                </a:rPr>
                <a:t>Hynus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0ED832-B617-3A0A-A8B0-126254244BF2}"/>
                </a:ext>
              </a:extLst>
            </p:cNvPr>
            <p:cNvSpPr txBox="1"/>
            <p:nvPr/>
          </p:nvSpPr>
          <p:spPr>
            <a:xfrm>
              <a:off x="3649362" y="2081761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00"/>
                  </a:solidFill>
                  <a:latin typeface="Lighters DEMO" pitchFamily="50" charset="0"/>
                </a:rPr>
                <a:t>Wynus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546108-DC45-9039-BEFF-1A80D4A0BCC0}"/>
              </a:ext>
            </a:extLst>
          </p:cNvPr>
          <p:cNvSpPr txBox="1"/>
          <p:nvPr/>
        </p:nvSpPr>
        <p:spPr>
          <a:xfrm>
            <a:off x="2092412" y="3429000"/>
            <a:ext cx="1911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Windows Escalation</a:t>
            </a:r>
          </a:p>
          <a:p>
            <a:pPr algn="r"/>
            <a:r>
              <a:rPr lang="en-US" sz="1400" spc="300" dirty="0">
                <a:solidFill>
                  <a:schemeClr val="bg1"/>
                </a:solidFill>
                <a:latin typeface="Yeysk" pitchFamily="50" charset="0"/>
              </a:rPr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42785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6759B2-CA41-ED15-EA55-D592AEB62DFB}"/>
              </a:ext>
            </a:extLst>
          </p:cNvPr>
          <p:cNvGrpSpPr/>
          <p:nvPr/>
        </p:nvGrpSpPr>
        <p:grpSpPr>
          <a:xfrm>
            <a:off x="5029200" y="2369409"/>
            <a:ext cx="2133600" cy="2119182"/>
            <a:chOff x="1622854" y="1136822"/>
            <a:chExt cx="7590329" cy="21191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90D33-03E4-6B56-4A32-1F98B607205E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i="1" dirty="0">
                  <a:solidFill>
                    <a:srgbClr val="D700FF"/>
                  </a:solidFill>
                  <a:latin typeface="Lighters DEMO" pitchFamily="50" charset="0"/>
                </a:rPr>
                <a:t>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BC5E21-9FEA-D0EC-5565-E68CE254D4E0}"/>
                </a:ext>
              </a:extLst>
            </p:cNvPr>
            <p:cNvSpPr txBox="1"/>
            <p:nvPr/>
          </p:nvSpPr>
          <p:spPr>
            <a:xfrm>
              <a:off x="3001856" y="1686344"/>
              <a:ext cx="62113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FF00"/>
                  </a:solidFill>
                  <a:latin typeface="Lighters DEMO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7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18B211-6EE2-1D25-D3E2-8AA539976326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DAA066-C355-9BA8-F390-4115F307167C}"/>
              </a:ext>
            </a:extLst>
          </p:cNvPr>
          <p:cNvGrpSpPr/>
          <p:nvPr/>
        </p:nvGrpSpPr>
        <p:grpSpPr>
          <a:xfrm>
            <a:off x="5029200" y="2369409"/>
            <a:ext cx="2133600" cy="2119182"/>
            <a:chOff x="1622854" y="1136822"/>
            <a:chExt cx="7590329" cy="2119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5E210-5297-4C81-C539-7D769C6F1390}"/>
                </a:ext>
              </a:extLst>
            </p:cNvPr>
            <p:cNvSpPr txBox="1"/>
            <p:nvPr/>
          </p:nvSpPr>
          <p:spPr>
            <a:xfrm>
              <a:off x="1622854" y="1136822"/>
              <a:ext cx="62113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i="1" dirty="0">
                  <a:solidFill>
                    <a:srgbClr val="D700FF"/>
                  </a:solidFill>
                  <a:latin typeface="Lighters DEMO" pitchFamily="50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F52687-1722-E2BB-C403-0C30972D6F22}"/>
                </a:ext>
              </a:extLst>
            </p:cNvPr>
            <p:cNvSpPr txBox="1"/>
            <p:nvPr/>
          </p:nvSpPr>
          <p:spPr>
            <a:xfrm>
              <a:off x="3001856" y="1686344"/>
              <a:ext cx="62113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FF00"/>
                  </a:solidFill>
                  <a:latin typeface="Lighters DEMO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9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F22649-DAD1-7D5F-2854-329A14FDBCF0}"/>
              </a:ext>
            </a:extLst>
          </p:cNvPr>
          <p:cNvGrpSpPr/>
          <p:nvPr/>
        </p:nvGrpSpPr>
        <p:grpSpPr>
          <a:xfrm>
            <a:off x="4960296" y="2329775"/>
            <a:ext cx="2271408" cy="2198450"/>
            <a:chOff x="4738991" y="2315184"/>
            <a:chExt cx="2271408" cy="21984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DED77-EA1F-AC4A-A6EA-FC80493DCBF3}"/>
                </a:ext>
              </a:extLst>
            </p:cNvPr>
            <p:cNvSpPr/>
            <p:nvPr/>
          </p:nvSpPr>
          <p:spPr>
            <a:xfrm>
              <a:off x="4738991" y="2315184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i="1" dirty="0">
                <a:solidFill>
                  <a:srgbClr val="D700FF"/>
                </a:solidFill>
                <a:latin typeface="Lighters DEMO" pitchFamily="50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96F1AB-6108-D6BA-72A9-9AFB05B61F68}"/>
                </a:ext>
              </a:extLst>
            </p:cNvPr>
            <p:cNvSpPr/>
            <p:nvPr/>
          </p:nvSpPr>
          <p:spPr>
            <a:xfrm>
              <a:off x="5912795" y="2315184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11FC5-C547-46EC-1714-4622B74568FD}"/>
                </a:ext>
              </a:extLst>
            </p:cNvPr>
            <p:cNvSpPr/>
            <p:nvPr/>
          </p:nvSpPr>
          <p:spPr>
            <a:xfrm>
              <a:off x="4738991" y="3450077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AF8916-C1A3-64A5-8A34-55B2DF222441}"/>
                </a:ext>
              </a:extLst>
            </p:cNvPr>
            <p:cNvSpPr/>
            <p:nvPr/>
          </p:nvSpPr>
          <p:spPr>
            <a:xfrm>
              <a:off x="5912795" y="3450077"/>
              <a:ext cx="1097604" cy="1063557"/>
            </a:xfrm>
            <a:prstGeom prst="rect">
              <a:avLst/>
            </a:prstGeom>
            <a:solidFill>
              <a:srgbClr val="0178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3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Lighters DEMO</vt:lpstr>
      <vt:lpstr>Yeysk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Heyborne</dc:creator>
  <cp:lastModifiedBy>Evan Heyborne</cp:lastModifiedBy>
  <cp:revision>7</cp:revision>
  <dcterms:created xsi:type="dcterms:W3CDTF">2023-09-30T05:48:31Z</dcterms:created>
  <dcterms:modified xsi:type="dcterms:W3CDTF">2023-10-02T02:05:59Z</dcterms:modified>
</cp:coreProperties>
</file>