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6364-CF37-6AEE-9189-6E19E007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A0DFF-3C9B-EA19-F286-DF0F99FF9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2173-85D9-9600-6296-E90504E3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AB15-796F-FA12-7796-2B854290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2F7A-4308-680D-64B6-16FD6420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68C1-55D9-3972-4B0A-67276B99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8D1A7-E47A-EE38-19CB-40753E4CA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BF55-4D70-AC96-056B-0F59BDA1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3EDB-4CC7-A3FA-D945-D18B6002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E38B-8DF6-A0B2-61ED-B1E375EE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6F971-D0FE-57CB-FC25-3D35DD45D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4233D-7023-F220-ED66-52F3B58CC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4B80-52E6-3C68-E4DD-6694071F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5EAF-E6A3-EF70-0A06-4FAE4C67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8B6C-E8AA-E2E8-CBE7-43B026CC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9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8638-9143-05E9-40AB-BF4466CF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2BEB-09FF-A762-3CB7-A8AA0C26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AA84-C9E5-EB38-5323-0D4E57C4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475E-17A5-7B8A-2CA9-D92CBD04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F8A7-3EC9-C761-D92C-28062487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C48A-5A41-AFAE-4A13-8E8DC0AE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2B4E7-F936-E65C-5714-568FA80D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266B-3891-3EFB-2A3C-13BD41AB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C99F-25C5-E2C4-8222-B7CB6F43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9755-967F-319E-D2C2-AC32CDE4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5720-C199-AC8A-4C10-40469CE4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00DF-8236-7202-520E-B78379561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3A4D1-2B63-F314-B714-3FE7D623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CBF5-6EA3-CAAC-2F00-791859B3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C3F14-3E49-F27D-3682-0B1EF8BF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D96EE-8097-58CC-86D5-EE6633C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7623-FE57-C95D-BE43-2BF59772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27B6-146C-5D6A-E53E-8B80DC45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48A93-F5A6-8933-D6ED-43C56041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07BA7-5A82-68B4-9008-276AAB127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C15E-89C3-FB7F-0231-AA45EA0E1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564C4-DFDA-9D7D-1962-B2EFFE79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3EB90-780C-6374-D60C-C97139FF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B0EDE-8A5C-8401-DC33-AF35DC54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B669-AB31-AD27-1D1B-748DFF4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7773C-D2D6-5B5E-CC8B-60A65C33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E435E-840D-2ABB-DE95-A645DDB6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B09DC-67A2-D8B0-50BA-FA48552F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B03BE-4F42-BBB1-2EAC-7FCE5A93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B4E18-0A37-6102-560B-46CED664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FE841-CD7C-A684-8538-AF8DF833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7ADF-6CB4-3A8A-52B4-9EF2A84D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F2C8-E7B9-4420-2E63-6CD24E9E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83367-0CC4-9EA9-12C6-6ABCBB001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BAE9-F2AC-01B7-8F23-016E61A8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1DF1F-2AAF-F549-8AEF-1EA50626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F66E3-4EE6-E777-448B-527CB2E6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EB1F-7CF3-62FF-50DA-E97D7EC8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98960-6C5B-A893-60D2-653CEF05E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D895E-6C86-4517-EFC8-F5CB4BB3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709F-DBB5-B457-C956-51AECCE4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0962-B20F-2D71-3E64-5BDFF3AF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AF97-8ED5-3BD6-4B8E-149F0FF7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9ECC5-7E61-66DB-4425-9F17EFED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B3F34-6D91-DE4C-5478-A2B2E6F5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A004-3168-CF4C-EA96-3BA8983B2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3715-A598-4E5F-B1B8-F8F2B76C2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4820-290E-3934-173A-E3D289010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1313-E766-D640-55BA-486ECCB39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043E-C0DC-45A3-8AF4-64B13ED8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inkedin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s7000.net.ve/2019/04/27/markdown-tutorial-2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2E66E25-04DD-7F38-67E7-E8CA1D292992}"/>
              </a:ext>
            </a:extLst>
          </p:cNvPr>
          <p:cNvGrpSpPr/>
          <p:nvPr/>
        </p:nvGrpSpPr>
        <p:grpSpPr>
          <a:xfrm>
            <a:off x="4773628" y="2011004"/>
            <a:ext cx="2644744" cy="2835992"/>
            <a:chOff x="2681423" y="1766368"/>
            <a:chExt cx="2644744" cy="28359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F5BD05-5C57-41E4-4764-FE2B00B76F89}"/>
                </a:ext>
              </a:extLst>
            </p:cNvPr>
            <p:cNvGrpSpPr/>
            <p:nvPr/>
          </p:nvGrpSpPr>
          <p:grpSpPr>
            <a:xfrm>
              <a:off x="2681423" y="1957615"/>
              <a:ext cx="2644744" cy="2644745"/>
              <a:chOff x="3285272" y="1772273"/>
              <a:chExt cx="2644744" cy="264474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75B5118-1DFE-74C3-8910-52A245AB78A2}"/>
                  </a:ext>
                </a:extLst>
              </p:cNvPr>
              <p:cNvSpPr/>
              <p:nvPr/>
            </p:nvSpPr>
            <p:spPr>
              <a:xfrm>
                <a:off x="3633092" y="2198078"/>
                <a:ext cx="1861900" cy="1793137"/>
              </a:xfrm>
              <a:prstGeom prst="roundRect">
                <a:avLst>
                  <a:gd name="adj" fmla="val 929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C195648-6199-9C6F-3BED-01233BCC1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3285272" y="1772273"/>
                <a:ext cx="2644744" cy="2644745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433AE6-FD7A-E9DC-56B2-3B0EC5A02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9374" y="1766368"/>
              <a:ext cx="1079521" cy="664580"/>
              <a:chOff x="5876171" y="523553"/>
              <a:chExt cx="4658885" cy="286812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9BA0F4-485A-550D-A7D7-89D936B94334}"/>
                  </a:ext>
                </a:extLst>
              </p:cNvPr>
              <p:cNvSpPr/>
              <p:nvPr/>
            </p:nvSpPr>
            <p:spPr>
              <a:xfrm>
                <a:off x="5983860" y="656401"/>
                <a:ext cx="4453749" cy="2602429"/>
              </a:xfrm>
              <a:prstGeom prst="roundRect">
                <a:avLst>
                  <a:gd name="adj" fmla="val 687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874248-8BD4-6447-3A8E-2408CD0AE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5876171" y="523553"/>
                <a:ext cx="4658885" cy="28681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627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Heyborne</dc:creator>
  <cp:lastModifiedBy>Evan Heyborne</cp:lastModifiedBy>
  <cp:revision>4</cp:revision>
  <dcterms:created xsi:type="dcterms:W3CDTF">2023-12-20T00:56:13Z</dcterms:created>
  <dcterms:modified xsi:type="dcterms:W3CDTF">2023-12-20T01:11:28Z</dcterms:modified>
</cp:coreProperties>
</file>