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4A3AD-C328-4DF0-8180-D32513566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FE36FE-87C0-4FFB-9916-842445431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881345-5EC3-454F-BB7A-AD5A8649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F80C-AD17-4879-BA42-D01DB2E5D3CE}" type="datetimeFigureOut">
              <a:rPr lang="es-AR" smtClean="0"/>
              <a:t>13/08/2018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9B943A-6F6A-4B56-8A83-B806E957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7F60C5-86B1-4676-B6A4-0238DE73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071D-D392-408F-ADD1-441B7606A1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371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50607-DA38-4870-A9CB-EB64CD31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B11AD6-BFD2-4075-BA41-AEA8DB42D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083FAA-E3F5-42A9-80B8-3754BFCD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F80C-AD17-4879-BA42-D01DB2E5D3CE}" type="datetimeFigureOut">
              <a:rPr lang="es-AR" smtClean="0"/>
              <a:t>13/08/2018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524B14-FA2A-41B2-BEE6-7A2BC767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8A7072-F5B5-410D-BFA3-A4D6174A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071D-D392-408F-ADD1-441B7606A1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012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419869-0725-48F7-96FE-AA33EB414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D8802A-639D-41AA-80C1-86C016D3C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36CB8D-F291-4BF3-9855-EBA55C89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F80C-AD17-4879-BA42-D01DB2E5D3CE}" type="datetimeFigureOut">
              <a:rPr lang="es-AR" smtClean="0"/>
              <a:t>13/08/2018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76E261-53D1-49A1-840E-78997E2A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72BB23-74A6-4EB7-AB5C-81B97C35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071D-D392-408F-ADD1-441B7606A1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88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8CE4D-61BA-4C7D-A34D-3A125DC2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4837C-D5BB-4FE6-95F0-B3A334598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1F7350-FBBD-412E-B2CF-369CE75B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F80C-AD17-4879-BA42-D01DB2E5D3CE}" type="datetimeFigureOut">
              <a:rPr lang="es-AR" smtClean="0"/>
              <a:t>13/08/2018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C6F13F-1130-43D6-A83F-FFA04800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8E7D80-E6E5-4E1B-A516-5C43F06D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071D-D392-408F-ADD1-441B7606A1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11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BE759-7665-4B27-85F7-2DFCE147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180D6C-D94B-40D3-95CD-752552979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7B941F-E36C-4274-9BB4-AEA4F227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F80C-AD17-4879-BA42-D01DB2E5D3CE}" type="datetimeFigureOut">
              <a:rPr lang="es-AR" smtClean="0"/>
              <a:t>13/08/2018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801AF-3AA1-421B-BAB8-AE1AC405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42707-728C-4D79-A4E6-7258EE62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071D-D392-408F-ADD1-441B7606A1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591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700CF-11C1-4A30-85C7-FB6BF62D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1EF145-5BB3-40DA-9846-19F866DD7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EA3A18-5391-4FAB-BB51-E26DABDC2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D692EF-5446-43CB-BC88-D0BED604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F80C-AD17-4879-BA42-D01DB2E5D3CE}" type="datetimeFigureOut">
              <a:rPr lang="es-AR" smtClean="0"/>
              <a:t>13/08/2018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B3393A-71D4-4AC1-ACA1-D0964F0C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1D9483-D1E8-4729-8D4C-FBF2C263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071D-D392-408F-ADD1-441B7606A1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834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98442-A028-4A9A-BC84-F3424659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FF3F2C-1122-4F7B-ACB4-CCB48ECB8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55F3D5-3FFE-4E32-ABBE-168C48332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C98D5F-9422-4050-B082-CEE1CDA61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46B154-D4B6-4311-9373-291A69E24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2F08CD-18A3-4E10-8FEE-1DF654EC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F80C-AD17-4879-BA42-D01DB2E5D3CE}" type="datetimeFigureOut">
              <a:rPr lang="es-AR" smtClean="0"/>
              <a:t>13/08/2018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F29FE1-7A17-4386-9BA8-2CE4E74E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26E266-A8B9-4A60-9F33-A4B39619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071D-D392-408F-ADD1-441B7606A1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34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ADE10-5775-42A7-A38D-81212C44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4B2560-1F58-46E1-83BB-7B67FA10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F80C-AD17-4879-BA42-D01DB2E5D3CE}" type="datetimeFigureOut">
              <a:rPr lang="es-AR" smtClean="0"/>
              <a:t>13/08/2018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AB96D6-E349-4037-8F4C-C0D89E28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9D13F5-22B7-414C-A65C-C158010B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071D-D392-408F-ADD1-441B7606A1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36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6A69BA-A0EB-4B37-A91F-F3C8E841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F80C-AD17-4879-BA42-D01DB2E5D3CE}" type="datetimeFigureOut">
              <a:rPr lang="es-AR" smtClean="0"/>
              <a:t>13/08/2018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9BE470-ECDC-4E86-BBDF-621C84D2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865A03-37F0-4A8B-A3A9-7A40EEFE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071D-D392-408F-ADD1-441B7606A1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926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6242E-5779-41FC-89F6-1DAB6B61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94E58-2E85-40CA-BA18-2BD8AF03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D5E8DA-C5F4-4996-BB93-FE7063868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F24ED4-69F9-46B7-9B21-08EF8B3F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F80C-AD17-4879-BA42-D01DB2E5D3CE}" type="datetimeFigureOut">
              <a:rPr lang="es-AR" smtClean="0"/>
              <a:t>13/08/2018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4A7079-C79D-4BE8-ADF6-F9C11FC6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06E1C8-7A4B-473B-AC5F-6000A819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071D-D392-408F-ADD1-441B7606A1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66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925DA-E7F3-4052-A500-EFDF574F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3FD61B-AF5C-4691-8524-57FDDDAFD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A4F827-35FD-4294-ADBD-C88467E2F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B5D122-FC52-4EAC-B573-3903F202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F80C-AD17-4879-BA42-D01DB2E5D3CE}" type="datetimeFigureOut">
              <a:rPr lang="es-AR" smtClean="0"/>
              <a:t>13/08/2018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8A043B-92A5-4E0D-9E32-3B2F10C0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75426E-DEEE-4132-B256-C0DBD475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071D-D392-408F-ADD1-441B7606A1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514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FB613F-D5DD-4EA1-B212-32A88F24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4EC316-317E-4FC8-B9B0-23AA3F685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A96AD8-2B98-442D-A3E4-2C3C75598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F80C-AD17-4879-BA42-D01DB2E5D3CE}" type="datetimeFigureOut">
              <a:rPr lang="es-AR" smtClean="0"/>
              <a:t>13/08/2018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0F05F5-83AD-4D5C-A9E0-859E6CB55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5792A-B70F-434F-A429-366C4FF4F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071D-D392-408F-ADD1-441B7606A1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709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FC096-6F3A-4871-ADA4-D13EA8761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070E15-759C-4884-B19D-965660BCA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D1B4A9-7D48-4335-8A47-C9553DF89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77" t="23320" r="36428" b="23662"/>
          <a:stretch/>
        </p:blipFill>
        <p:spPr>
          <a:xfrm>
            <a:off x="449942" y="0"/>
            <a:ext cx="11451772" cy="64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68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Ezequiel Eliano</dc:creator>
  <cp:lastModifiedBy>Ezequiel Eliano</cp:lastModifiedBy>
  <cp:revision>1</cp:revision>
  <dcterms:created xsi:type="dcterms:W3CDTF">2018-08-13T22:23:10Z</dcterms:created>
  <dcterms:modified xsi:type="dcterms:W3CDTF">2018-08-13T22:24:05Z</dcterms:modified>
</cp:coreProperties>
</file>