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0172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00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81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61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227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21/04/2018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4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21/04/2018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5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21/04/2018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79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21/04/2018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21/04/2018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5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21/04/2018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15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21/04/2018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56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F3796-4D97-4F03-B415-C59BF7727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/>
              <a:t>Gestión de un proyecto Software</a:t>
            </a:r>
            <a:br>
              <a:rPr lang="es-ES" sz="5400" dirty="0"/>
            </a:br>
            <a:r>
              <a:rPr lang="es-ES" sz="5400" b="1" i="1" dirty="0"/>
              <a:t>Buscaminas</a:t>
            </a:r>
            <a:endParaRPr lang="es-ES" sz="5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ED13A-9F50-4121-BBD8-95DA3AA2B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Jorge García </a:t>
            </a:r>
            <a:r>
              <a:rPr lang="es-ES" dirty="0" err="1"/>
              <a:t>Ranera</a:t>
            </a:r>
            <a:endParaRPr lang="es-ES" dirty="0"/>
          </a:p>
          <a:p>
            <a:r>
              <a:rPr lang="es-ES" dirty="0"/>
              <a:t>Álvaro Segura Manzanares</a:t>
            </a:r>
          </a:p>
          <a:p>
            <a:r>
              <a:rPr lang="es-ES" dirty="0"/>
              <a:t>Carlos Graña Muñoz</a:t>
            </a:r>
          </a:p>
          <a:p>
            <a:r>
              <a:rPr lang="es-ES" dirty="0"/>
              <a:t>Adina Georgiana </a:t>
            </a:r>
            <a:r>
              <a:rPr lang="es-ES" dirty="0" err="1"/>
              <a:t>Onofrei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3066F65-9AB7-4E32-A3B1-A290229C0C29}"/>
              </a:ext>
            </a:extLst>
          </p:cNvPr>
          <p:cNvSpPr txBox="1">
            <a:spLocks/>
          </p:cNvSpPr>
          <p:nvPr/>
        </p:nvSpPr>
        <p:spPr>
          <a:xfrm>
            <a:off x="7232377" y="4862522"/>
            <a:ext cx="4558403" cy="792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Ingeniería Informática + ADE</a:t>
            </a:r>
          </a:p>
          <a:p>
            <a:r>
              <a:rPr lang="es-ES" dirty="0"/>
              <a:t>Curso 2017/2018</a:t>
            </a:r>
          </a:p>
          <a:p>
            <a:r>
              <a:rPr lang="es-ES" dirty="0"/>
              <a:t>Ampliación de Software</a:t>
            </a:r>
          </a:p>
        </p:txBody>
      </p:sp>
    </p:spTree>
    <p:extLst>
      <p:ext uri="{BB962C8B-B14F-4D97-AF65-F5344CB8AC3E}">
        <p14:creationId xmlns:p14="http://schemas.microsoft.com/office/powerpoint/2010/main" val="27130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082B0-CBCA-4A82-A2B7-9458096C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B7C2E-D63B-47EE-84AF-7CF51B85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Herramientas de la gestión de la configuración de software utilizada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Problemas y soluciones</a:t>
            </a:r>
          </a:p>
          <a:p>
            <a:pPr marL="0" indent="0">
              <a:buNone/>
            </a:pPr>
            <a:r>
              <a:rPr lang="es-ES" sz="2800" dirty="0"/>
              <a:t> </a:t>
            </a:r>
          </a:p>
          <a:p>
            <a:r>
              <a:rPr lang="es-ES" sz="2800" dirty="0"/>
              <a:t>Tipo de mantenimiento</a:t>
            </a:r>
          </a:p>
        </p:txBody>
      </p:sp>
    </p:spTree>
    <p:extLst>
      <p:ext uri="{BB962C8B-B14F-4D97-AF65-F5344CB8AC3E}">
        <p14:creationId xmlns:p14="http://schemas.microsoft.com/office/powerpoint/2010/main" val="346136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9152C-2A25-4D88-BB83-FDFC640A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10681855" cy="1485900"/>
          </a:xfrm>
        </p:spPr>
        <p:txBody>
          <a:bodyPr/>
          <a:lstStyle/>
          <a:p>
            <a:r>
              <a:rPr lang="es-ES" dirty="0"/>
              <a:t>Herramientas de configuración de software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6DE06-6E88-46F0-B29D-6DD3F880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51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53C85-77B5-49A8-B6FF-F7B46FEE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9601200" cy="1485900"/>
          </a:xfrm>
        </p:spPr>
        <p:txBody>
          <a:bodyPr/>
          <a:lstStyle/>
          <a:p>
            <a:r>
              <a:rPr lang="es-ES" dirty="0"/>
              <a:t>Problemas y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3DD8A-4384-4583-B7AD-A0C72303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07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491F9-3C65-4155-819E-1CA782C6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9601200" cy="1485900"/>
          </a:xfrm>
        </p:spPr>
        <p:txBody>
          <a:bodyPr/>
          <a:lstStyle/>
          <a:p>
            <a:r>
              <a:rPr lang="es-ES" dirty="0"/>
              <a:t>Tipo de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4B9BD-4F29-415F-AA58-C372B0BC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62471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37</TotalTime>
  <Words>55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Franklin Gothic Book</vt:lpstr>
      <vt:lpstr>Recorte</vt:lpstr>
      <vt:lpstr>Gestión de un proyecto Software Buscaminas</vt:lpstr>
      <vt:lpstr>Índice </vt:lpstr>
      <vt:lpstr>Herramientas de configuración de software </vt:lpstr>
      <vt:lpstr>Problemas y soluciones</vt:lpstr>
      <vt:lpstr>Tipo de mantenimiento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un proyecto Software Buscaminas</dc:title>
  <dc:creator>adina</dc:creator>
  <cp:lastModifiedBy>adina</cp:lastModifiedBy>
  <cp:revision>3</cp:revision>
  <dcterms:created xsi:type="dcterms:W3CDTF">2018-04-21T15:07:06Z</dcterms:created>
  <dcterms:modified xsi:type="dcterms:W3CDTF">2018-04-21T15:44:32Z</dcterms:modified>
</cp:coreProperties>
</file>