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58" r:id="rId8"/>
    <p:sldId id="265" r:id="rId9"/>
    <p:sldId id="266" r:id="rId10"/>
    <p:sldId id="267" r:id="rId11"/>
    <p:sldId id="259" r:id="rId12"/>
    <p:sldId id="260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4660"/>
  </p:normalViewPr>
  <p:slideViewPr>
    <p:cSldViewPr snapToGrid="0">
      <p:cViewPr varScale="1">
        <p:scale>
          <a:sx n="87" d="100"/>
          <a:sy n="87" d="100"/>
        </p:scale>
        <p:origin x="45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rge Garcia" userId="3b3bbd501dc8c21f" providerId="LiveId" clId="{5F78498C-CA96-4824-94D3-81633AC89FD0}"/>
    <pc:docChg chg="custSel modSld">
      <pc:chgData name="Jorge Garcia" userId="3b3bbd501dc8c21f" providerId="LiveId" clId="{5F78498C-CA96-4824-94D3-81633AC89FD0}" dt="2018-04-25T12:11:44.376" v="714" actId="20577"/>
      <pc:docMkLst>
        <pc:docMk/>
      </pc:docMkLst>
      <pc:sldChg chg="modSp">
        <pc:chgData name="Jorge Garcia" userId="3b3bbd501dc8c21f" providerId="LiveId" clId="{5F78498C-CA96-4824-94D3-81633AC89FD0}" dt="2018-04-25T12:10:36.952" v="648" actId="20577"/>
        <pc:sldMkLst>
          <pc:docMk/>
          <pc:sldMk cId="2169076520" sldId="259"/>
        </pc:sldMkLst>
        <pc:spChg chg="mod">
          <ac:chgData name="Jorge Garcia" userId="3b3bbd501dc8c21f" providerId="LiveId" clId="{5F78498C-CA96-4824-94D3-81633AC89FD0}" dt="2018-04-25T12:10:36.952" v="648" actId="20577"/>
          <ac:spMkLst>
            <pc:docMk/>
            <pc:sldMk cId="2169076520" sldId="259"/>
            <ac:spMk id="3" creationId="{7F93DD8A-4384-4583-B7AD-A0C723032B39}"/>
          </ac:spMkLst>
        </pc:spChg>
      </pc:sldChg>
      <pc:sldChg chg="modSp">
        <pc:chgData name="Jorge Garcia" userId="3b3bbd501dc8c21f" providerId="LiveId" clId="{5F78498C-CA96-4824-94D3-81633AC89FD0}" dt="2018-04-25T12:11:44.376" v="714" actId="20577"/>
        <pc:sldMkLst>
          <pc:docMk/>
          <pc:sldMk cId="1829107682" sldId="267"/>
        </pc:sldMkLst>
        <pc:spChg chg="mod">
          <ac:chgData name="Jorge Garcia" userId="3b3bbd501dc8c21f" providerId="LiveId" clId="{5F78498C-CA96-4824-94D3-81633AC89FD0}" dt="2018-04-25T12:11:44.376" v="714" actId="20577"/>
          <ac:spMkLst>
            <pc:docMk/>
            <pc:sldMk cId="1829107682" sldId="267"/>
            <ac:spMk id="3" creationId="{55DA7826-6D5A-4B59-8C5E-EEDB854A9611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2418C7-90B6-4AB4-9DCD-6BE17FA2427C}" type="doc">
      <dgm:prSet loTypeId="urn:microsoft.com/office/officeart/2005/8/layout/hierarchy2" loCatId="hierarchy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F02892E4-4798-4CFA-9FE2-B8361D851E5B}">
      <dgm:prSet phldrT="[Texto]" custT="1"/>
      <dgm:spPr/>
      <dgm:t>
        <a:bodyPr/>
        <a:lstStyle/>
        <a:p>
          <a:r>
            <a:rPr lang="es-ES" sz="1800" b="0" dirty="0"/>
            <a:t>Proyecto Buscaminas</a:t>
          </a:r>
        </a:p>
      </dgm:t>
    </dgm:pt>
    <dgm:pt modelId="{E088F082-27AE-4CD1-AD61-F31A8A5B04A8}" type="parTrans" cxnId="{BEE0358A-62E0-4EC9-B885-8BC6241C4C5A}">
      <dgm:prSet/>
      <dgm:spPr/>
      <dgm:t>
        <a:bodyPr/>
        <a:lstStyle/>
        <a:p>
          <a:endParaRPr lang="es-ES" sz="2800" b="0"/>
        </a:p>
      </dgm:t>
    </dgm:pt>
    <dgm:pt modelId="{C62BB59E-1EDB-405C-A616-7E3B57EC7443}" type="sibTrans" cxnId="{BEE0358A-62E0-4EC9-B885-8BC6241C4C5A}">
      <dgm:prSet/>
      <dgm:spPr/>
      <dgm:t>
        <a:bodyPr/>
        <a:lstStyle/>
        <a:p>
          <a:endParaRPr lang="es-ES" b="0"/>
        </a:p>
      </dgm:t>
    </dgm:pt>
    <dgm:pt modelId="{AF5A8C4F-0B2D-47AB-BC91-456F9D955560}">
      <dgm:prSet phldrT="[Texto]" custT="1"/>
      <dgm:spPr/>
      <dgm:t>
        <a:bodyPr/>
        <a:lstStyle/>
        <a:p>
          <a:r>
            <a:rPr lang="es-ES" sz="1600" b="0" dirty="0"/>
            <a:t>Plan de Proyecto</a:t>
          </a:r>
        </a:p>
      </dgm:t>
    </dgm:pt>
    <dgm:pt modelId="{2013A976-9626-4706-B736-CCEBC9A526D4}" type="parTrans" cxnId="{74328CAE-2988-4BA6-A827-5CE2EACCB424}">
      <dgm:prSet custT="1"/>
      <dgm:spPr/>
      <dgm:t>
        <a:bodyPr/>
        <a:lstStyle/>
        <a:p>
          <a:endParaRPr lang="es-ES" sz="700" b="0"/>
        </a:p>
      </dgm:t>
    </dgm:pt>
    <dgm:pt modelId="{B926D51B-FA02-4C34-BCF2-DAEEF57CF5FD}" type="sibTrans" cxnId="{74328CAE-2988-4BA6-A827-5CE2EACCB424}">
      <dgm:prSet/>
      <dgm:spPr/>
      <dgm:t>
        <a:bodyPr/>
        <a:lstStyle/>
        <a:p>
          <a:endParaRPr lang="es-ES" sz="2800" b="0"/>
        </a:p>
      </dgm:t>
    </dgm:pt>
    <dgm:pt modelId="{6DCD5A69-E68C-4867-AFE1-DA5BA10D38F8}">
      <dgm:prSet phldrT="[Texto]" custT="1"/>
      <dgm:spPr/>
      <dgm:t>
        <a:bodyPr/>
        <a:lstStyle/>
        <a:p>
          <a:r>
            <a:rPr lang="es-ES" sz="1600" b="0" dirty="0"/>
            <a:t>Plan de Gestión de Configuración de Software</a:t>
          </a:r>
        </a:p>
      </dgm:t>
    </dgm:pt>
    <dgm:pt modelId="{80E74D8C-542F-4CC5-BC98-FAF5FE974176}" type="parTrans" cxnId="{9FF89FCD-D474-42A1-9BFE-AD0CDAC88A44}">
      <dgm:prSet custT="1"/>
      <dgm:spPr/>
      <dgm:t>
        <a:bodyPr/>
        <a:lstStyle/>
        <a:p>
          <a:endParaRPr lang="es-ES" sz="700" b="0"/>
        </a:p>
      </dgm:t>
    </dgm:pt>
    <dgm:pt modelId="{1F203E2A-B92A-4FB6-90A1-0FCE4C7ED6F2}" type="sibTrans" cxnId="{9FF89FCD-D474-42A1-9BFE-AD0CDAC88A44}">
      <dgm:prSet/>
      <dgm:spPr/>
      <dgm:t>
        <a:bodyPr/>
        <a:lstStyle/>
        <a:p>
          <a:endParaRPr lang="es-ES" sz="2800" b="0"/>
        </a:p>
      </dgm:t>
    </dgm:pt>
    <dgm:pt modelId="{8AA86B0C-D917-4176-94E6-205946283056}">
      <dgm:prSet phldrT="[Texto]" custT="1"/>
      <dgm:spPr/>
      <dgm:t>
        <a:bodyPr/>
        <a:lstStyle/>
        <a:p>
          <a:r>
            <a:rPr lang="es-ES" sz="1600" b="0" dirty="0"/>
            <a:t>Versión actualizada del Buscaminas</a:t>
          </a:r>
        </a:p>
      </dgm:t>
    </dgm:pt>
    <dgm:pt modelId="{9ADB1338-2672-492F-ABA6-2927C5674444}" type="parTrans" cxnId="{1A5E54E8-DF34-44F6-976B-F20C96B8F489}">
      <dgm:prSet custT="1"/>
      <dgm:spPr/>
      <dgm:t>
        <a:bodyPr/>
        <a:lstStyle/>
        <a:p>
          <a:endParaRPr lang="es-ES" sz="700" b="0"/>
        </a:p>
      </dgm:t>
    </dgm:pt>
    <dgm:pt modelId="{A8ACEC76-E104-40ED-8181-D63219F5849E}" type="sibTrans" cxnId="{1A5E54E8-DF34-44F6-976B-F20C96B8F489}">
      <dgm:prSet/>
      <dgm:spPr/>
      <dgm:t>
        <a:bodyPr/>
        <a:lstStyle/>
        <a:p>
          <a:endParaRPr lang="es-ES" sz="2800" b="0"/>
        </a:p>
      </dgm:t>
    </dgm:pt>
    <dgm:pt modelId="{CB36923F-7B0C-4F83-8707-AFA3DB0C0A5E}">
      <dgm:prSet phldrT="[Texto]" custT="1"/>
      <dgm:spPr/>
      <dgm:t>
        <a:bodyPr/>
        <a:lstStyle/>
        <a:p>
          <a:r>
            <a:rPr lang="es-ES" sz="1600" b="0"/>
            <a:t>Mantenimiento y control de calidad</a:t>
          </a:r>
        </a:p>
      </dgm:t>
    </dgm:pt>
    <dgm:pt modelId="{35AB48A9-1300-4BD5-8CBF-8E807A0ECBD4}" type="parTrans" cxnId="{DBF832E7-A5C4-463C-9849-F7F64E697721}">
      <dgm:prSet custT="1"/>
      <dgm:spPr/>
      <dgm:t>
        <a:bodyPr/>
        <a:lstStyle/>
        <a:p>
          <a:endParaRPr lang="es-ES" sz="700" b="0"/>
        </a:p>
      </dgm:t>
    </dgm:pt>
    <dgm:pt modelId="{097D9A9F-769F-4E66-AFAF-DF0A4083C7B5}" type="sibTrans" cxnId="{DBF832E7-A5C4-463C-9849-F7F64E697721}">
      <dgm:prSet/>
      <dgm:spPr/>
      <dgm:t>
        <a:bodyPr/>
        <a:lstStyle/>
        <a:p>
          <a:endParaRPr lang="es-ES" sz="2800" b="0"/>
        </a:p>
      </dgm:t>
    </dgm:pt>
    <dgm:pt modelId="{4CA19D27-1525-4917-9452-1D98D69E4E90}">
      <dgm:prSet phldrT="[Texto]" custT="1"/>
      <dgm:spPr/>
      <dgm:t>
        <a:bodyPr/>
        <a:lstStyle/>
        <a:p>
          <a:r>
            <a:rPr lang="es-ES" sz="1400" b="0"/>
            <a:t>Desarrollo</a:t>
          </a:r>
        </a:p>
      </dgm:t>
    </dgm:pt>
    <dgm:pt modelId="{F9211877-83EE-4FB3-80F5-800BE2268021}" type="parTrans" cxnId="{9C087B4D-1C9C-4D0D-B9C1-F25B02A5DA2D}">
      <dgm:prSet custT="1"/>
      <dgm:spPr/>
      <dgm:t>
        <a:bodyPr/>
        <a:lstStyle/>
        <a:p>
          <a:endParaRPr lang="es-ES" sz="700" b="0"/>
        </a:p>
      </dgm:t>
    </dgm:pt>
    <dgm:pt modelId="{A1A26B75-3525-4CE9-9D19-80750785A1B4}" type="sibTrans" cxnId="{9C087B4D-1C9C-4D0D-B9C1-F25B02A5DA2D}">
      <dgm:prSet/>
      <dgm:spPr/>
      <dgm:t>
        <a:bodyPr/>
        <a:lstStyle/>
        <a:p>
          <a:endParaRPr lang="es-ES" sz="2800" b="0"/>
        </a:p>
      </dgm:t>
    </dgm:pt>
    <dgm:pt modelId="{01BCC422-7019-4C31-B5AB-55F8D4FEDC1F}">
      <dgm:prSet phldrT="[Texto]" custT="1"/>
      <dgm:spPr/>
      <dgm:t>
        <a:bodyPr/>
        <a:lstStyle/>
        <a:p>
          <a:r>
            <a:rPr lang="es-ES" sz="1400" b="0"/>
            <a:t>Validación</a:t>
          </a:r>
        </a:p>
      </dgm:t>
    </dgm:pt>
    <dgm:pt modelId="{CB451582-96A1-4422-B6F9-BBD688E3A0E3}" type="parTrans" cxnId="{5D084132-09A2-45A7-91C2-CE5644AC5E60}">
      <dgm:prSet custT="1"/>
      <dgm:spPr/>
      <dgm:t>
        <a:bodyPr/>
        <a:lstStyle/>
        <a:p>
          <a:endParaRPr lang="es-ES" sz="700" b="0"/>
        </a:p>
      </dgm:t>
    </dgm:pt>
    <dgm:pt modelId="{9AEF87C2-C64E-429A-8989-E71F4E4C8050}" type="sibTrans" cxnId="{5D084132-09A2-45A7-91C2-CE5644AC5E60}">
      <dgm:prSet/>
      <dgm:spPr/>
      <dgm:t>
        <a:bodyPr/>
        <a:lstStyle/>
        <a:p>
          <a:endParaRPr lang="es-ES" sz="2800" b="0"/>
        </a:p>
      </dgm:t>
    </dgm:pt>
    <dgm:pt modelId="{B584F320-C209-4EC3-93BC-D68F9FB62184}">
      <dgm:prSet phldrT="[Texto]" custT="1"/>
      <dgm:spPr/>
      <dgm:t>
        <a:bodyPr/>
        <a:lstStyle/>
        <a:p>
          <a:r>
            <a:rPr lang="es-ES" sz="1400" b="0"/>
            <a:t>Desarrollo</a:t>
          </a:r>
        </a:p>
      </dgm:t>
    </dgm:pt>
    <dgm:pt modelId="{A028C982-2A92-43B9-B350-D57C10FBAB0A}" type="parTrans" cxnId="{511876F9-8468-4350-A0B0-CEB2599A1E27}">
      <dgm:prSet custT="1"/>
      <dgm:spPr/>
      <dgm:t>
        <a:bodyPr/>
        <a:lstStyle/>
        <a:p>
          <a:endParaRPr lang="es-ES" sz="700" b="0"/>
        </a:p>
      </dgm:t>
    </dgm:pt>
    <dgm:pt modelId="{0DEB30A7-0B01-4417-8C65-683E58CF4304}" type="sibTrans" cxnId="{511876F9-8468-4350-A0B0-CEB2599A1E27}">
      <dgm:prSet/>
      <dgm:spPr/>
      <dgm:t>
        <a:bodyPr/>
        <a:lstStyle/>
        <a:p>
          <a:endParaRPr lang="es-ES" sz="2800" b="0"/>
        </a:p>
      </dgm:t>
    </dgm:pt>
    <dgm:pt modelId="{1546E2A4-646A-438F-90F9-AF0CAE732DAC}">
      <dgm:prSet phldrT="[Texto]" custT="1"/>
      <dgm:spPr/>
      <dgm:t>
        <a:bodyPr/>
        <a:lstStyle/>
        <a:p>
          <a:r>
            <a:rPr lang="es-ES" sz="1400" b="0"/>
            <a:t>Validación</a:t>
          </a:r>
        </a:p>
      </dgm:t>
    </dgm:pt>
    <dgm:pt modelId="{5ADC04EF-F9E3-49C9-8B1F-7A938E956F49}" type="parTrans" cxnId="{EF14A7AE-E1A4-4022-9945-DA294D573D26}">
      <dgm:prSet custT="1"/>
      <dgm:spPr/>
      <dgm:t>
        <a:bodyPr/>
        <a:lstStyle/>
        <a:p>
          <a:endParaRPr lang="es-ES" sz="700" b="0"/>
        </a:p>
      </dgm:t>
    </dgm:pt>
    <dgm:pt modelId="{2A250AF9-6DC5-46F1-8DC2-A0C6B2D152A6}" type="sibTrans" cxnId="{EF14A7AE-E1A4-4022-9945-DA294D573D26}">
      <dgm:prSet/>
      <dgm:spPr/>
      <dgm:t>
        <a:bodyPr/>
        <a:lstStyle/>
        <a:p>
          <a:endParaRPr lang="es-ES" sz="2800" b="0"/>
        </a:p>
      </dgm:t>
    </dgm:pt>
    <dgm:pt modelId="{D03542B2-16F3-4EFB-A072-801DF1C724BC}">
      <dgm:prSet phldrT="[Texto]" custT="1"/>
      <dgm:spPr/>
      <dgm:t>
        <a:bodyPr/>
        <a:lstStyle/>
        <a:p>
          <a:r>
            <a:rPr lang="es-ES" sz="1600" b="0"/>
            <a:t>Presentación PowerPoint </a:t>
          </a:r>
        </a:p>
      </dgm:t>
    </dgm:pt>
    <dgm:pt modelId="{53E3B8D3-612E-4E09-BFC9-CDBC1ABD610F}" type="parTrans" cxnId="{35B924F1-1A7C-458A-A23E-A262BE4F86C1}">
      <dgm:prSet custT="1"/>
      <dgm:spPr/>
      <dgm:t>
        <a:bodyPr/>
        <a:lstStyle/>
        <a:p>
          <a:endParaRPr lang="es-ES" sz="700" b="0"/>
        </a:p>
      </dgm:t>
    </dgm:pt>
    <dgm:pt modelId="{1C6127D0-9137-4A6B-8C5D-2701837DE3FE}" type="sibTrans" cxnId="{35B924F1-1A7C-458A-A23E-A262BE4F86C1}">
      <dgm:prSet/>
      <dgm:spPr/>
      <dgm:t>
        <a:bodyPr/>
        <a:lstStyle/>
        <a:p>
          <a:endParaRPr lang="es-ES" sz="2800" b="0"/>
        </a:p>
      </dgm:t>
    </dgm:pt>
    <dgm:pt modelId="{582268F8-C507-49AD-8DD2-CCA1A89A9B6A}">
      <dgm:prSet phldrT="[Texto]" custT="1"/>
      <dgm:spPr/>
      <dgm:t>
        <a:bodyPr/>
        <a:lstStyle/>
        <a:p>
          <a:r>
            <a:rPr lang="es-ES" sz="1600" b="0" dirty="0"/>
            <a:t>Adina </a:t>
          </a:r>
          <a:r>
            <a:rPr lang="es-ES" sz="1600" b="0" dirty="0" err="1"/>
            <a:t>Onofrei</a:t>
          </a:r>
          <a:endParaRPr lang="es-ES" sz="1600" b="0" dirty="0"/>
        </a:p>
      </dgm:t>
    </dgm:pt>
    <dgm:pt modelId="{63FA7234-CD69-411D-8704-C339195B6FE1}" type="parTrans" cxnId="{97B480C9-3F5A-49AA-A342-BF753D5E5D56}">
      <dgm:prSet custT="1"/>
      <dgm:spPr/>
      <dgm:t>
        <a:bodyPr/>
        <a:lstStyle/>
        <a:p>
          <a:endParaRPr lang="es-ES" sz="700" b="0"/>
        </a:p>
      </dgm:t>
    </dgm:pt>
    <dgm:pt modelId="{52080AC3-EBD0-4866-BAA7-3F006D757B2F}" type="sibTrans" cxnId="{97B480C9-3F5A-49AA-A342-BF753D5E5D56}">
      <dgm:prSet/>
      <dgm:spPr/>
      <dgm:t>
        <a:bodyPr/>
        <a:lstStyle/>
        <a:p>
          <a:endParaRPr lang="es-ES" sz="2800" b="0"/>
        </a:p>
      </dgm:t>
    </dgm:pt>
    <dgm:pt modelId="{6E9B27E2-CE02-4660-860A-F45613B62EF8}">
      <dgm:prSet phldrT="[Texto]" custT="1"/>
      <dgm:spPr/>
      <dgm:t>
        <a:bodyPr/>
        <a:lstStyle/>
        <a:p>
          <a:r>
            <a:rPr lang="es-ES" sz="1600" b="0"/>
            <a:t>Conjunto del equipo </a:t>
          </a:r>
        </a:p>
      </dgm:t>
    </dgm:pt>
    <dgm:pt modelId="{AE69E38B-C9B3-42E5-87D3-30B557227A8E}" type="parTrans" cxnId="{8C8B786D-830F-488C-B8A8-87841803DC57}">
      <dgm:prSet custT="1"/>
      <dgm:spPr/>
      <dgm:t>
        <a:bodyPr/>
        <a:lstStyle/>
        <a:p>
          <a:endParaRPr lang="es-ES" sz="700" b="0"/>
        </a:p>
      </dgm:t>
    </dgm:pt>
    <dgm:pt modelId="{09DE4D44-C41E-4194-8C00-25B9DD2112A8}" type="sibTrans" cxnId="{8C8B786D-830F-488C-B8A8-87841803DC57}">
      <dgm:prSet/>
      <dgm:spPr/>
      <dgm:t>
        <a:bodyPr/>
        <a:lstStyle/>
        <a:p>
          <a:endParaRPr lang="es-ES" sz="2800" b="0"/>
        </a:p>
      </dgm:t>
    </dgm:pt>
    <dgm:pt modelId="{755EFD14-40AD-48B6-B94C-C4DE10443888}">
      <dgm:prSet phldrT="[Texto]" custT="1"/>
      <dgm:spPr/>
      <dgm:t>
        <a:bodyPr/>
        <a:lstStyle/>
        <a:p>
          <a:r>
            <a:rPr lang="es-ES" sz="1600" b="0"/>
            <a:t>Álvaro Segura </a:t>
          </a:r>
        </a:p>
      </dgm:t>
    </dgm:pt>
    <dgm:pt modelId="{A66F1D8E-5685-46E3-BE8D-7FCA83E9FDE9}" type="parTrans" cxnId="{7B304B6A-E7DC-4ADE-876A-25E1D1DDFD92}">
      <dgm:prSet custT="1"/>
      <dgm:spPr/>
      <dgm:t>
        <a:bodyPr/>
        <a:lstStyle/>
        <a:p>
          <a:endParaRPr lang="es-ES" sz="700" b="0"/>
        </a:p>
      </dgm:t>
    </dgm:pt>
    <dgm:pt modelId="{C926530B-0174-49B9-913A-EB142A32E19E}" type="sibTrans" cxnId="{7B304B6A-E7DC-4ADE-876A-25E1D1DDFD92}">
      <dgm:prSet/>
      <dgm:spPr/>
      <dgm:t>
        <a:bodyPr/>
        <a:lstStyle/>
        <a:p>
          <a:endParaRPr lang="es-ES" sz="2800" b="0"/>
        </a:p>
      </dgm:t>
    </dgm:pt>
    <dgm:pt modelId="{E6B63A6B-5C6A-461C-92B5-8BC27C7F3CF4}">
      <dgm:prSet phldrT="[Texto]" custT="1"/>
      <dgm:spPr/>
      <dgm:t>
        <a:bodyPr/>
        <a:lstStyle/>
        <a:p>
          <a:r>
            <a:rPr lang="es-ES" sz="1600" b="0"/>
            <a:t>Carlos Graña</a:t>
          </a:r>
        </a:p>
      </dgm:t>
    </dgm:pt>
    <dgm:pt modelId="{F5641F43-DBCB-42CF-9810-CE2938BA372C}" type="parTrans" cxnId="{37F47F6F-7075-45CA-89A4-14643B744395}">
      <dgm:prSet custT="1"/>
      <dgm:spPr/>
      <dgm:t>
        <a:bodyPr/>
        <a:lstStyle/>
        <a:p>
          <a:endParaRPr lang="es-ES" sz="700" b="0"/>
        </a:p>
      </dgm:t>
    </dgm:pt>
    <dgm:pt modelId="{8EC2AF54-6641-435E-8216-32B3B7D4869A}" type="sibTrans" cxnId="{37F47F6F-7075-45CA-89A4-14643B744395}">
      <dgm:prSet/>
      <dgm:spPr/>
      <dgm:t>
        <a:bodyPr/>
        <a:lstStyle/>
        <a:p>
          <a:endParaRPr lang="es-ES" sz="2800" b="0"/>
        </a:p>
      </dgm:t>
    </dgm:pt>
    <dgm:pt modelId="{41CCBF91-7BF8-4961-8F93-C0B5B64E05DB}">
      <dgm:prSet phldrT="[Texto]" custT="1"/>
      <dgm:spPr/>
      <dgm:t>
        <a:bodyPr/>
        <a:lstStyle/>
        <a:p>
          <a:r>
            <a:rPr lang="es-ES" sz="1600" b="0"/>
            <a:t>Adina Onofrei</a:t>
          </a:r>
        </a:p>
      </dgm:t>
    </dgm:pt>
    <dgm:pt modelId="{7863B7E2-F15F-4225-85BA-E5F85442CECA}" type="parTrans" cxnId="{481649D3-AC93-49A6-9831-DE239401EE75}">
      <dgm:prSet custT="1"/>
      <dgm:spPr/>
      <dgm:t>
        <a:bodyPr/>
        <a:lstStyle/>
        <a:p>
          <a:endParaRPr lang="es-ES" sz="700" b="0"/>
        </a:p>
      </dgm:t>
    </dgm:pt>
    <dgm:pt modelId="{24508407-DB51-4638-A8C5-4C6466966A9E}" type="sibTrans" cxnId="{481649D3-AC93-49A6-9831-DE239401EE75}">
      <dgm:prSet/>
      <dgm:spPr/>
      <dgm:t>
        <a:bodyPr/>
        <a:lstStyle/>
        <a:p>
          <a:endParaRPr lang="es-ES" sz="2800" b="0"/>
        </a:p>
      </dgm:t>
    </dgm:pt>
    <dgm:pt modelId="{A5E68B0A-0845-4BD0-9C59-75877FD895DB}">
      <dgm:prSet phldrT="[Texto]" custT="1"/>
      <dgm:spPr/>
      <dgm:t>
        <a:bodyPr/>
        <a:lstStyle/>
        <a:p>
          <a:r>
            <a:rPr lang="es-ES" sz="1600" b="0"/>
            <a:t>Conjunto del equipo</a:t>
          </a:r>
        </a:p>
      </dgm:t>
    </dgm:pt>
    <dgm:pt modelId="{9C4DFB95-232B-49DD-A6E2-B4AD62E042DC}" type="parTrans" cxnId="{A9541091-F219-4198-8068-5C261A5330BB}">
      <dgm:prSet custT="1"/>
      <dgm:spPr/>
      <dgm:t>
        <a:bodyPr/>
        <a:lstStyle/>
        <a:p>
          <a:endParaRPr lang="es-ES" sz="700" b="0"/>
        </a:p>
      </dgm:t>
    </dgm:pt>
    <dgm:pt modelId="{54CFE0F6-BC74-4E55-A12B-D7CE5E7E7296}" type="sibTrans" cxnId="{A9541091-F219-4198-8068-5C261A5330BB}">
      <dgm:prSet/>
      <dgm:spPr/>
      <dgm:t>
        <a:bodyPr/>
        <a:lstStyle/>
        <a:p>
          <a:endParaRPr lang="es-ES" sz="2800" b="0"/>
        </a:p>
      </dgm:t>
    </dgm:pt>
    <dgm:pt modelId="{D46BB214-ECDE-477C-B1C7-EAA71933BACE}">
      <dgm:prSet phldrT="[Texto]" custT="1"/>
      <dgm:spPr/>
      <dgm:t>
        <a:bodyPr/>
        <a:lstStyle/>
        <a:p>
          <a:r>
            <a:rPr lang="es-ES" sz="1400" b="0"/>
            <a:t>Jorge García</a:t>
          </a:r>
        </a:p>
      </dgm:t>
    </dgm:pt>
    <dgm:pt modelId="{52539E7A-43F5-4E10-9DDC-01B3396399F8}" type="parTrans" cxnId="{68A6A45E-F497-46CA-9741-2C1132D2A8A9}">
      <dgm:prSet custT="1"/>
      <dgm:spPr/>
      <dgm:t>
        <a:bodyPr/>
        <a:lstStyle/>
        <a:p>
          <a:endParaRPr lang="es-ES" sz="700" b="0"/>
        </a:p>
      </dgm:t>
    </dgm:pt>
    <dgm:pt modelId="{23FFC5AD-36D1-4888-AEF5-07EFF8EE5DF7}" type="sibTrans" cxnId="{68A6A45E-F497-46CA-9741-2C1132D2A8A9}">
      <dgm:prSet/>
      <dgm:spPr/>
      <dgm:t>
        <a:bodyPr/>
        <a:lstStyle/>
        <a:p>
          <a:endParaRPr lang="es-ES" sz="2800" b="0"/>
        </a:p>
      </dgm:t>
    </dgm:pt>
    <dgm:pt modelId="{966FF253-3587-4C11-8FEC-C0BC13CAA401}">
      <dgm:prSet phldrT="[Texto]" custT="1"/>
      <dgm:spPr/>
      <dgm:t>
        <a:bodyPr/>
        <a:lstStyle/>
        <a:p>
          <a:r>
            <a:rPr lang="es-ES" sz="1400" b="0"/>
            <a:t>Conjunto del Equipo</a:t>
          </a:r>
        </a:p>
      </dgm:t>
    </dgm:pt>
    <dgm:pt modelId="{BF93CB55-A873-4673-8274-E521FC71B063}" type="parTrans" cxnId="{30F01E90-57BC-4524-8DFF-046A2F843514}">
      <dgm:prSet custT="1"/>
      <dgm:spPr/>
      <dgm:t>
        <a:bodyPr/>
        <a:lstStyle/>
        <a:p>
          <a:endParaRPr lang="es-ES" sz="700" b="0"/>
        </a:p>
      </dgm:t>
    </dgm:pt>
    <dgm:pt modelId="{14E715A6-3941-49FC-98B8-9A4500D003D8}" type="sibTrans" cxnId="{30F01E90-57BC-4524-8DFF-046A2F843514}">
      <dgm:prSet/>
      <dgm:spPr/>
      <dgm:t>
        <a:bodyPr/>
        <a:lstStyle/>
        <a:p>
          <a:endParaRPr lang="es-ES" sz="2800" b="0"/>
        </a:p>
      </dgm:t>
    </dgm:pt>
    <dgm:pt modelId="{FE42A88A-E9AF-4334-806E-73A016D07A0B}">
      <dgm:prSet phldrT="[Texto]" custT="1"/>
      <dgm:spPr/>
      <dgm:t>
        <a:bodyPr/>
        <a:lstStyle/>
        <a:p>
          <a:r>
            <a:rPr lang="es-ES" sz="1600" b="0"/>
            <a:t>Conjunto del equipo</a:t>
          </a:r>
        </a:p>
      </dgm:t>
    </dgm:pt>
    <dgm:pt modelId="{CBC25389-9B98-4DBB-AC07-A94A4B942CEC}" type="parTrans" cxnId="{52598419-1BF1-4010-88B4-8665541AD742}">
      <dgm:prSet custT="1"/>
      <dgm:spPr/>
      <dgm:t>
        <a:bodyPr/>
        <a:lstStyle/>
        <a:p>
          <a:endParaRPr lang="es-ES" sz="700" b="0"/>
        </a:p>
      </dgm:t>
    </dgm:pt>
    <dgm:pt modelId="{2AD9649B-3779-4AA5-A077-223A64EC9C3D}" type="sibTrans" cxnId="{52598419-1BF1-4010-88B4-8665541AD742}">
      <dgm:prSet/>
      <dgm:spPr/>
      <dgm:t>
        <a:bodyPr/>
        <a:lstStyle/>
        <a:p>
          <a:endParaRPr lang="es-ES" sz="2800" b="0"/>
        </a:p>
      </dgm:t>
    </dgm:pt>
    <dgm:pt modelId="{5D9C9459-6708-44EE-95A4-812372C730CE}">
      <dgm:prSet phldrT="[Texto]" custT="1"/>
      <dgm:spPr/>
      <dgm:t>
        <a:bodyPr/>
        <a:lstStyle/>
        <a:p>
          <a:r>
            <a:rPr lang="es-ES" sz="1600" b="0"/>
            <a:t>Álvaro Segura</a:t>
          </a:r>
        </a:p>
      </dgm:t>
    </dgm:pt>
    <dgm:pt modelId="{6B2BF8AF-AECF-4EAB-ABDF-DC2B33A99232}" type="sibTrans" cxnId="{B4509735-09FB-488F-831C-CE3C5ACF6A07}">
      <dgm:prSet/>
      <dgm:spPr/>
      <dgm:t>
        <a:bodyPr/>
        <a:lstStyle/>
        <a:p>
          <a:endParaRPr lang="es-ES" sz="2800" b="0"/>
        </a:p>
      </dgm:t>
    </dgm:pt>
    <dgm:pt modelId="{FB83C6F6-F8B7-41FC-BBF8-0B2F92A002C1}" type="parTrans" cxnId="{B4509735-09FB-488F-831C-CE3C5ACF6A07}">
      <dgm:prSet custT="1"/>
      <dgm:spPr/>
      <dgm:t>
        <a:bodyPr/>
        <a:lstStyle/>
        <a:p>
          <a:endParaRPr lang="es-ES" sz="700" b="0"/>
        </a:p>
      </dgm:t>
    </dgm:pt>
    <dgm:pt modelId="{A69C5F1F-FD11-42A2-8CE6-F6266978F37A}">
      <dgm:prSet phldrT="[Texto]" custT="1"/>
      <dgm:spPr/>
      <dgm:t>
        <a:bodyPr/>
        <a:lstStyle/>
        <a:p>
          <a:r>
            <a:rPr lang="es-ES" sz="1600" b="0"/>
            <a:t>Carlos Graña</a:t>
          </a:r>
        </a:p>
      </dgm:t>
    </dgm:pt>
    <dgm:pt modelId="{5470A283-618C-4AC3-8666-EEF1CCE24D0C}" type="sibTrans" cxnId="{4F7012CB-5DD0-4DBB-8B69-4BFB93CBB125}">
      <dgm:prSet/>
      <dgm:spPr/>
      <dgm:t>
        <a:bodyPr/>
        <a:lstStyle/>
        <a:p>
          <a:endParaRPr lang="es-ES" sz="2800" b="0"/>
        </a:p>
      </dgm:t>
    </dgm:pt>
    <dgm:pt modelId="{77123F68-3803-4A64-A39D-4F1672ACD934}" type="parTrans" cxnId="{4F7012CB-5DD0-4DBB-8B69-4BFB93CBB125}">
      <dgm:prSet custT="1"/>
      <dgm:spPr/>
      <dgm:t>
        <a:bodyPr/>
        <a:lstStyle/>
        <a:p>
          <a:endParaRPr lang="es-ES" sz="700" b="0"/>
        </a:p>
      </dgm:t>
    </dgm:pt>
    <dgm:pt modelId="{8938A349-BB9D-4DEB-8C49-1101AE0CC7F3}">
      <dgm:prSet phldrT="[Texto]" custT="1"/>
      <dgm:spPr/>
      <dgm:t>
        <a:bodyPr/>
        <a:lstStyle/>
        <a:p>
          <a:r>
            <a:rPr lang="es-ES" sz="1400" b="0"/>
            <a:t>Carlos Graña</a:t>
          </a:r>
        </a:p>
      </dgm:t>
    </dgm:pt>
    <dgm:pt modelId="{E1460541-8638-4ABB-BBA3-DE5ED688BF93}" type="parTrans" cxnId="{2168B86F-8D1E-4C1E-8E1F-2058D15AD13A}">
      <dgm:prSet/>
      <dgm:spPr/>
      <dgm:t>
        <a:bodyPr/>
        <a:lstStyle/>
        <a:p>
          <a:endParaRPr lang="es-ES" b="0"/>
        </a:p>
      </dgm:t>
    </dgm:pt>
    <dgm:pt modelId="{0DEC186C-78B6-47E7-9708-CB905840CAD8}" type="sibTrans" cxnId="{2168B86F-8D1E-4C1E-8E1F-2058D15AD13A}">
      <dgm:prSet/>
      <dgm:spPr/>
      <dgm:t>
        <a:bodyPr/>
        <a:lstStyle/>
        <a:p>
          <a:endParaRPr lang="es-ES" b="0"/>
        </a:p>
      </dgm:t>
    </dgm:pt>
    <dgm:pt modelId="{7EAAFB5F-FEBD-4331-BE61-AFB2FC9092C9}">
      <dgm:prSet phldrT="[Texto]" custT="1"/>
      <dgm:spPr/>
      <dgm:t>
        <a:bodyPr/>
        <a:lstStyle/>
        <a:p>
          <a:r>
            <a:rPr lang="es-ES" sz="1600" b="0"/>
            <a:t>Entrega </a:t>
          </a:r>
        </a:p>
      </dgm:t>
    </dgm:pt>
    <dgm:pt modelId="{DC7187DA-E214-4248-BA42-497ABADB8E40}" type="parTrans" cxnId="{9B1FE634-3AA7-4943-B03B-11A59C33BFEA}">
      <dgm:prSet/>
      <dgm:spPr/>
      <dgm:t>
        <a:bodyPr/>
        <a:lstStyle/>
        <a:p>
          <a:endParaRPr lang="es-ES" b="0"/>
        </a:p>
      </dgm:t>
    </dgm:pt>
    <dgm:pt modelId="{6D86F8DC-E69F-4F60-93AB-B567DEEA4E5B}" type="sibTrans" cxnId="{9B1FE634-3AA7-4943-B03B-11A59C33BFEA}">
      <dgm:prSet/>
      <dgm:spPr/>
      <dgm:t>
        <a:bodyPr/>
        <a:lstStyle/>
        <a:p>
          <a:endParaRPr lang="es-ES" b="0"/>
        </a:p>
      </dgm:t>
    </dgm:pt>
    <dgm:pt modelId="{57433F99-F708-4F58-94E5-02093D6AA866}">
      <dgm:prSet phldrT="[Texto]" custT="1"/>
      <dgm:spPr/>
      <dgm:t>
        <a:bodyPr/>
        <a:lstStyle/>
        <a:p>
          <a:r>
            <a:rPr lang="es-ES" sz="1400" b="0"/>
            <a:t>Carlos Graña</a:t>
          </a:r>
        </a:p>
      </dgm:t>
    </dgm:pt>
    <dgm:pt modelId="{8930935A-CAAC-4D57-965A-28DFB66BE5F4}" type="parTrans" cxnId="{EC8E13F7-05E2-4CC0-B576-0E8C98DC4F07}">
      <dgm:prSet/>
      <dgm:spPr/>
      <dgm:t>
        <a:bodyPr/>
        <a:lstStyle/>
        <a:p>
          <a:endParaRPr lang="es-ES" b="0"/>
        </a:p>
      </dgm:t>
    </dgm:pt>
    <dgm:pt modelId="{D989D43B-DC52-48E3-862E-96DC1ECA1F98}" type="sibTrans" cxnId="{EC8E13F7-05E2-4CC0-B576-0E8C98DC4F07}">
      <dgm:prSet/>
      <dgm:spPr/>
      <dgm:t>
        <a:bodyPr/>
        <a:lstStyle/>
        <a:p>
          <a:endParaRPr lang="es-ES" b="0"/>
        </a:p>
      </dgm:t>
    </dgm:pt>
    <dgm:pt modelId="{C76B5BB1-98CF-4FEC-9022-FFB06C7F5DEF}" type="pres">
      <dgm:prSet presAssocID="{DA2418C7-90B6-4AB4-9DCD-6BE17FA2427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2E3F683-9CCD-47F1-A9AC-C356A21D4E4D}" type="pres">
      <dgm:prSet presAssocID="{F02892E4-4798-4CFA-9FE2-B8361D851E5B}" presName="root1" presStyleCnt="0"/>
      <dgm:spPr/>
    </dgm:pt>
    <dgm:pt modelId="{7CB58221-110F-4600-BE03-B2B3731AF535}" type="pres">
      <dgm:prSet presAssocID="{F02892E4-4798-4CFA-9FE2-B8361D851E5B}" presName="LevelOneTextNode" presStyleLbl="node0" presStyleIdx="0" presStyleCnt="1" custScaleX="278214" custScaleY="356504" custLinFactX="-100000" custLinFactY="-20092" custLinFactNeighborX="-176364" custLinFactNeighborY="-100000">
        <dgm:presLayoutVars>
          <dgm:chPref val="3"/>
        </dgm:presLayoutVars>
      </dgm:prSet>
      <dgm:spPr/>
    </dgm:pt>
    <dgm:pt modelId="{496CB9D1-3224-4247-8B8D-4E5FBA233C36}" type="pres">
      <dgm:prSet presAssocID="{F02892E4-4798-4CFA-9FE2-B8361D851E5B}" presName="level2hierChild" presStyleCnt="0"/>
      <dgm:spPr/>
    </dgm:pt>
    <dgm:pt modelId="{BFF1365F-825B-490A-9491-C2A9086DA0CC}" type="pres">
      <dgm:prSet presAssocID="{2013A976-9626-4706-B736-CCEBC9A526D4}" presName="conn2-1" presStyleLbl="parChTrans1D2" presStyleIdx="0" presStyleCnt="6"/>
      <dgm:spPr/>
    </dgm:pt>
    <dgm:pt modelId="{5FF16927-7532-4194-BC03-AE89F4CC6F01}" type="pres">
      <dgm:prSet presAssocID="{2013A976-9626-4706-B736-CCEBC9A526D4}" presName="connTx" presStyleLbl="parChTrans1D2" presStyleIdx="0" presStyleCnt="6"/>
      <dgm:spPr/>
    </dgm:pt>
    <dgm:pt modelId="{DE10AD42-8A85-457C-B5B4-DF09D70F2196}" type="pres">
      <dgm:prSet presAssocID="{AF5A8C4F-0B2D-47AB-BC91-456F9D955560}" presName="root2" presStyleCnt="0"/>
      <dgm:spPr/>
    </dgm:pt>
    <dgm:pt modelId="{616D218F-7D5A-48F6-9518-2D6BFE9FC7E4}" type="pres">
      <dgm:prSet presAssocID="{AF5A8C4F-0B2D-47AB-BC91-456F9D955560}" presName="LevelTwoTextNode" presStyleLbl="node2" presStyleIdx="0" presStyleCnt="6" custScaleX="265145" custScaleY="204767" custLinFactNeighborX="-7200" custLinFactNeighborY="-81810">
        <dgm:presLayoutVars>
          <dgm:chPref val="3"/>
        </dgm:presLayoutVars>
      </dgm:prSet>
      <dgm:spPr/>
    </dgm:pt>
    <dgm:pt modelId="{2801F3A1-9F75-43A5-92A7-332B33A8ED40}" type="pres">
      <dgm:prSet presAssocID="{AF5A8C4F-0B2D-47AB-BC91-456F9D955560}" presName="level3hierChild" presStyleCnt="0"/>
      <dgm:spPr/>
    </dgm:pt>
    <dgm:pt modelId="{2E5CE375-6246-43EE-91D7-C33E9AE5782A}" type="pres">
      <dgm:prSet presAssocID="{F9211877-83EE-4FB3-80F5-800BE2268021}" presName="conn2-1" presStyleLbl="parChTrans1D3" presStyleIdx="0" presStyleCnt="8"/>
      <dgm:spPr/>
    </dgm:pt>
    <dgm:pt modelId="{BC212194-7374-4269-968B-01AE26C8E7E7}" type="pres">
      <dgm:prSet presAssocID="{F9211877-83EE-4FB3-80F5-800BE2268021}" presName="connTx" presStyleLbl="parChTrans1D3" presStyleIdx="0" presStyleCnt="8"/>
      <dgm:spPr/>
    </dgm:pt>
    <dgm:pt modelId="{4F68EB3B-DC9E-4277-9D95-3872FDEBB9A9}" type="pres">
      <dgm:prSet presAssocID="{4CA19D27-1525-4917-9452-1D98D69E4E90}" presName="root2" presStyleCnt="0"/>
      <dgm:spPr/>
    </dgm:pt>
    <dgm:pt modelId="{3D54E95E-3451-4A01-8E77-2ACBC8C1E174}" type="pres">
      <dgm:prSet presAssocID="{4CA19D27-1525-4917-9452-1D98D69E4E90}" presName="LevelTwoTextNode" presStyleLbl="node3" presStyleIdx="0" presStyleCnt="8" custScaleX="175441" custScaleY="162003">
        <dgm:presLayoutVars>
          <dgm:chPref val="3"/>
        </dgm:presLayoutVars>
      </dgm:prSet>
      <dgm:spPr/>
    </dgm:pt>
    <dgm:pt modelId="{647418EA-C5B3-47C5-B815-ED5668445E9D}" type="pres">
      <dgm:prSet presAssocID="{4CA19D27-1525-4917-9452-1D98D69E4E90}" presName="level3hierChild" presStyleCnt="0"/>
      <dgm:spPr/>
    </dgm:pt>
    <dgm:pt modelId="{C82602F8-0349-4B99-A39A-33C65352B125}" type="pres">
      <dgm:prSet presAssocID="{63FA7234-CD69-411D-8704-C339195B6FE1}" presName="conn2-1" presStyleLbl="parChTrans1D4" presStyleIdx="0" presStyleCnt="9"/>
      <dgm:spPr/>
    </dgm:pt>
    <dgm:pt modelId="{EF7DDFB5-FB87-49FC-9C33-B7A9410F9D6E}" type="pres">
      <dgm:prSet presAssocID="{63FA7234-CD69-411D-8704-C339195B6FE1}" presName="connTx" presStyleLbl="parChTrans1D4" presStyleIdx="0" presStyleCnt="9"/>
      <dgm:spPr/>
    </dgm:pt>
    <dgm:pt modelId="{43640B90-DA98-4ACD-91CD-FF5214E3FACD}" type="pres">
      <dgm:prSet presAssocID="{582268F8-C507-49AD-8DD2-CCA1A89A9B6A}" presName="root2" presStyleCnt="0"/>
      <dgm:spPr/>
    </dgm:pt>
    <dgm:pt modelId="{C9223ED6-F45B-406F-A22C-6AE3991901A1}" type="pres">
      <dgm:prSet presAssocID="{582268F8-C507-49AD-8DD2-CCA1A89A9B6A}" presName="LevelTwoTextNode" presStyleLbl="node4" presStyleIdx="0" presStyleCnt="9" custScaleX="180187" custScaleY="143724" custLinFactNeighborX="-8709" custLinFactNeighborY="3401">
        <dgm:presLayoutVars>
          <dgm:chPref val="3"/>
        </dgm:presLayoutVars>
      </dgm:prSet>
      <dgm:spPr/>
    </dgm:pt>
    <dgm:pt modelId="{15D8CD8D-F2ED-4574-8573-97D2166801FB}" type="pres">
      <dgm:prSet presAssocID="{582268F8-C507-49AD-8DD2-CCA1A89A9B6A}" presName="level3hierChild" presStyleCnt="0"/>
      <dgm:spPr/>
    </dgm:pt>
    <dgm:pt modelId="{DA919181-FAAD-4C16-B75A-7594C7148CE1}" type="pres">
      <dgm:prSet presAssocID="{77123F68-3803-4A64-A39D-4F1672ACD934}" presName="conn2-1" presStyleLbl="parChTrans1D4" presStyleIdx="1" presStyleCnt="9"/>
      <dgm:spPr/>
    </dgm:pt>
    <dgm:pt modelId="{AA98D9DA-09E4-40BD-B36D-FC56D05BD4C9}" type="pres">
      <dgm:prSet presAssocID="{77123F68-3803-4A64-A39D-4F1672ACD934}" presName="connTx" presStyleLbl="parChTrans1D4" presStyleIdx="1" presStyleCnt="9"/>
      <dgm:spPr/>
    </dgm:pt>
    <dgm:pt modelId="{C2BB4A0E-F4A7-4E5A-A92E-8FB0FD74B461}" type="pres">
      <dgm:prSet presAssocID="{A69C5F1F-FD11-42A2-8CE6-F6266978F37A}" presName="root2" presStyleCnt="0"/>
      <dgm:spPr/>
    </dgm:pt>
    <dgm:pt modelId="{7FEC33F5-F480-4899-9890-221ABA751C3E}" type="pres">
      <dgm:prSet presAssocID="{A69C5F1F-FD11-42A2-8CE6-F6266978F37A}" presName="LevelTwoTextNode" presStyleLbl="node4" presStyleIdx="1" presStyleCnt="9" custScaleX="180187" custScaleY="143724" custLinFactX="30941" custLinFactNeighborX="100000" custLinFactNeighborY="3401">
        <dgm:presLayoutVars>
          <dgm:chPref val="3"/>
        </dgm:presLayoutVars>
      </dgm:prSet>
      <dgm:spPr/>
    </dgm:pt>
    <dgm:pt modelId="{B9010533-4278-4667-A813-FFE4A34968E6}" type="pres">
      <dgm:prSet presAssocID="{A69C5F1F-FD11-42A2-8CE6-F6266978F37A}" presName="level3hierChild" presStyleCnt="0"/>
      <dgm:spPr/>
    </dgm:pt>
    <dgm:pt modelId="{AEB92F3D-3E90-4B7F-8F2C-FC35DADED716}" type="pres">
      <dgm:prSet presAssocID="{FB83C6F6-F8B7-41FC-BBF8-0B2F92A002C1}" presName="conn2-1" presStyleLbl="parChTrans1D4" presStyleIdx="2" presStyleCnt="9"/>
      <dgm:spPr/>
    </dgm:pt>
    <dgm:pt modelId="{1968E761-EEC0-4D9F-9DFB-64EC53305073}" type="pres">
      <dgm:prSet presAssocID="{FB83C6F6-F8B7-41FC-BBF8-0B2F92A002C1}" presName="connTx" presStyleLbl="parChTrans1D4" presStyleIdx="2" presStyleCnt="9"/>
      <dgm:spPr/>
    </dgm:pt>
    <dgm:pt modelId="{A862E8CD-C28E-49D7-9FD9-E965C6639222}" type="pres">
      <dgm:prSet presAssocID="{5D9C9459-6708-44EE-95A4-812372C730CE}" presName="root2" presStyleCnt="0"/>
      <dgm:spPr/>
    </dgm:pt>
    <dgm:pt modelId="{421DB750-DCB0-42FC-9A20-77F0493E1097}" type="pres">
      <dgm:prSet presAssocID="{5D9C9459-6708-44EE-95A4-812372C730CE}" presName="LevelTwoTextNode" presStyleLbl="node4" presStyleIdx="2" presStyleCnt="9" custScaleX="180187" custScaleY="143724" custLinFactX="30941" custLinFactNeighborX="100000" custLinFactNeighborY="3401">
        <dgm:presLayoutVars>
          <dgm:chPref val="3"/>
        </dgm:presLayoutVars>
      </dgm:prSet>
      <dgm:spPr/>
    </dgm:pt>
    <dgm:pt modelId="{F2D6C966-82A2-4BE6-BBEF-EA568F3A2DC1}" type="pres">
      <dgm:prSet presAssocID="{5D9C9459-6708-44EE-95A4-812372C730CE}" presName="level3hierChild" presStyleCnt="0"/>
      <dgm:spPr/>
    </dgm:pt>
    <dgm:pt modelId="{A7DEC78C-B813-49E5-8B40-85B90434DFDE}" type="pres">
      <dgm:prSet presAssocID="{CB451582-96A1-4422-B6F9-BBD688E3A0E3}" presName="conn2-1" presStyleLbl="parChTrans1D3" presStyleIdx="1" presStyleCnt="8"/>
      <dgm:spPr/>
    </dgm:pt>
    <dgm:pt modelId="{9E30B63F-2FB0-43E9-BD66-D69A79C603CD}" type="pres">
      <dgm:prSet presAssocID="{CB451582-96A1-4422-B6F9-BBD688E3A0E3}" presName="connTx" presStyleLbl="parChTrans1D3" presStyleIdx="1" presStyleCnt="8"/>
      <dgm:spPr/>
    </dgm:pt>
    <dgm:pt modelId="{BEBA17FE-2765-4285-A70B-E60D2DA69A83}" type="pres">
      <dgm:prSet presAssocID="{01BCC422-7019-4C31-B5AB-55F8D4FEDC1F}" presName="root2" presStyleCnt="0"/>
      <dgm:spPr/>
    </dgm:pt>
    <dgm:pt modelId="{84D6CAB9-2D30-488C-9250-B000E3F6DD63}" type="pres">
      <dgm:prSet presAssocID="{01BCC422-7019-4C31-B5AB-55F8D4FEDC1F}" presName="LevelTwoTextNode" presStyleLbl="node3" presStyleIdx="1" presStyleCnt="8" custScaleX="175441" custScaleY="162003">
        <dgm:presLayoutVars>
          <dgm:chPref val="3"/>
        </dgm:presLayoutVars>
      </dgm:prSet>
      <dgm:spPr/>
    </dgm:pt>
    <dgm:pt modelId="{E4C52494-1DA7-49D7-A89E-9EAD41E6DC06}" type="pres">
      <dgm:prSet presAssocID="{01BCC422-7019-4C31-B5AB-55F8D4FEDC1F}" presName="level3hierChild" presStyleCnt="0"/>
      <dgm:spPr/>
    </dgm:pt>
    <dgm:pt modelId="{72391683-CA39-4CBF-B3AB-442149D5D006}" type="pres">
      <dgm:prSet presAssocID="{AE69E38B-C9B3-42E5-87D3-30B557227A8E}" presName="conn2-1" presStyleLbl="parChTrans1D4" presStyleIdx="3" presStyleCnt="9"/>
      <dgm:spPr/>
    </dgm:pt>
    <dgm:pt modelId="{441FB366-D47B-42BC-BB39-1106869C34C1}" type="pres">
      <dgm:prSet presAssocID="{AE69E38B-C9B3-42E5-87D3-30B557227A8E}" presName="connTx" presStyleLbl="parChTrans1D4" presStyleIdx="3" presStyleCnt="9"/>
      <dgm:spPr/>
    </dgm:pt>
    <dgm:pt modelId="{D04DA60B-19FE-45DF-A2CC-585A1D17C349}" type="pres">
      <dgm:prSet presAssocID="{6E9B27E2-CE02-4660-860A-F45613B62EF8}" presName="root2" presStyleCnt="0"/>
      <dgm:spPr/>
    </dgm:pt>
    <dgm:pt modelId="{5EF827FB-54C7-4D9F-9324-A47445BB9FCE}" type="pres">
      <dgm:prSet presAssocID="{6E9B27E2-CE02-4660-860A-F45613B62EF8}" presName="LevelTwoTextNode" presStyleLbl="node4" presStyleIdx="3" presStyleCnt="9" custScaleX="180187" custScaleY="143724" custLinFactNeighborX="-3780" custLinFactNeighborY="9972">
        <dgm:presLayoutVars>
          <dgm:chPref val="3"/>
        </dgm:presLayoutVars>
      </dgm:prSet>
      <dgm:spPr/>
    </dgm:pt>
    <dgm:pt modelId="{C2851F25-43A1-45E3-9B65-0C16C02E74E3}" type="pres">
      <dgm:prSet presAssocID="{6E9B27E2-CE02-4660-860A-F45613B62EF8}" presName="level3hierChild" presStyleCnt="0"/>
      <dgm:spPr/>
    </dgm:pt>
    <dgm:pt modelId="{E2D2FF66-6440-418D-90AF-014434079EB4}" type="pres">
      <dgm:prSet presAssocID="{80E74D8C-542F-4CC5-BC98-FAF5FE974176}" presName="conn2-1" presStyleLbl="parChTrans1D2" presStyleIdx="1" presStyleCnt="6"/>
      <dgm:spPr/>
    </dgm:pt>
    <dgm:pt modelId="{6E47D520-F4BE-414A-B85C-6428C39B27F3}" type="pres">
      <dgm:prSet presAssocID="{80E74D8C-542F-4CC5-BC98-FAF5FE974176}" presName="connTx" presStyleLbl="parChTrans1D2" presStyleIdx="1" presStyleCnt="6"/>
      <dgm:spPr/>
    </dgm:pt>
    <dgm:pt modelId="{114051D8-6E79-4FA8-A362-859A0A847DBD}" type="pres">
      <dgm:prSet presAssocID="{6DCD5A69-E68C-4867-AFE1-DA5BA10D38F8}" presName="root2" presStyleCnt="0"/>
      <dgm:spPr/>
    </dgm:pt>
    <dgm:pt modelId="{84A95C67-F5EC-4C5B-95F8-36700353F4DB}" type="pres">
      <dgm:prSet presAssocID="{6DCD5A69-E68C-4867-AFE1-DA5BA10D38F8}" presName="LevelTwoTextNode" presStyleLbl="node2" presStyleIdx="1" presStyleCnt="6" custScaleX="264349" custScaleY="258862" custLinFactNeighborX="-7200" custLinFactNeighborY="-81810">
        <dgm:presLayoutVars>
          <dgm:chPref val="3"/>
        </dgm:presLayoutVars>
      </dgm:prSet>
      <dgm:spPr/>
    </dgm:pt>
    <dgm:pt modelId="{07AD717C-4895-45C9-8D0F-E30C0EAF075B}" type="pres">
      <dgm:prSet presAssocID="{6DCD5A69-E68C-4867-AFE1-DA5BA10D38F8}" presName="level3hierChild" presStyleCnt="0"/>
      <dgm:spPr/>
    </dgm:pt>
    <dgm:pt modelId="{8A44B239-B375-417E-BD64-F588906047FC}" type="pres">
      <dgm:prSet presAssocID="{A028C982-2A92-43B9-B350-D57C10FBAB0A}" presName="conn2-1" presStyleLbl="parChTrans1D3" presStyleIdx="2" presStyleCnt="8"/>
      <dgm:spPr/>
    </dgm:pt>
    <dgm:pt modelId="{1CEE8638-8326-4A74-8D12-808D1DDFFCA7}" type="pres">
      <dgm:prSet presAssocID="{A028C982-2A92-43B9-B350-D57C10FBAB0A}" presName="connTx" presStyleLbl="parChTrans1D3" presStyleIdx="2" presStyleCnt="8"/>
      <dgm:spPr/>
    </dgm:pt>
    <dgm:pt modelId="{9D1979A3-870F-47B5-964A-C84DFA1FDEF7}" type="pres">
      <dgm:prSet presAssocID="{B584F320-C209-4EC3-93BC-D68F9FB62184}" presName="root2" presStyleCnt="0"/>
      <dgm:spPr/>
    </dgm:pt>
    <dgm:pt modelId="{7D1DC272-07EF-4020-9DA3-6B0F294CFDFC}" type="pres">
      <dgm:prSet presAssocID="{B584F320-C209-4EC3-93BC-D68F9FB62184}" presName="LevelTwoTextNode" presStyleLbl="node3" presStyleIdx="2" presStyleCnt="8" custScaleX="175441" custScaleY="162003">
        <dgm:presLayoutVars>
          <dgm:chPref val="3"/>
        </dgm:presLayoutVars>
      </dgm:prSet>
      <dgm:spPr/>
    </dgm:pt>
    <dgm:pt modelId="{B3C6EDA6-E6BF-453F-9268-35123CB50D5D}" type="pres">
      <dgm:prSet presAssocID="{B584F320-C209-4EC3-93BC-D68F9FB62184}" presName="level3hierChild" presStyleCnt="0"/>
      <dgm:spPr/>
    </dgm:pt>
    <dgm:pt modelId="{F9979F22-0827-468E-B344-F8893B828C5D}" type="pres">
      <dgm:prSet presAssocID="{A66F1D8E-5685-46E3-BE8D-7FCA83E9FDE9}" presName="conn2-1" presStyleLbl="parChTrans1D4" presStyleIdx="4" presStyleCnt="9"/>
      <dgm:spPr/>
    </dgm:pt>
    <dgm:pt modelId="{FFF5DBD4-11AC-4A60-A1E0-7F73FD9B4013}" type="pres">
      <dgm:prSet presAssocID="{A66F1D8E-5685-46E3-BE8D-7FCA83E9FDE9}" presName="connTx" presStyleLbl="parChTrans1D4" presStyleIdx="4" presStyleCnt="9"/>
      <dgm:spPr/>
    </dgm:pt>
    <dgm:pt modelId="{65BC2E1E-45BD-4131-8566-609F9E764A4D}" type="pres">
      <dgm:prSet presAssocID="{755EFD14-40AD-48B6-B94C-C4DE10443888}" presName="root2" presStyleCnt="0"/>
      <dgm:spPr/>
    </dgm:pt>
    <dgm:pt modelId="{3F357979-74FE-416F-967C-D5ACFBDD7196}" type="pres">
      <dgm:prSet presAssocID="{755EFD14-40AD-48B6-B94C-C4DE10443888}" presName="LevelTwoTextNode" presStyleLbl="node4" presStyleIdx="4" presStyleCnt="9" custScaleX="180187" custScaleY="143724" custLinFactNeighborX="-5423" custLinFactNeighborY="6687">
        <dgm:presLayoutVars>
          <dgm:chPref val="3"/>
        </dgm:presLayoutVars>
      </dgm:prSet>
      <dgm:spPr/>
    </dgm:pt>
    <dgm:pt modelId="{87D83FED-1993-419E-AB68-87F9A0B3F78A}" type="pres">
      <dgm:prSet presAssocID="{755EFD14-40AD-48B6-B94C-C4DE10443888}" presName="level3hierChild" presStyleCnt="0"/>
      <dgm:spPr/>
    </dgm:pt>
    <dgm:pt modelId="{9C4524FA-D7AA-4CEF-B700-CC67A645B438}" type="pres">
      <dgm:prSet presAssocID="{F5641F43-DBCB-42CF-9810-CE2938BA372C}" presName="conn2-1" presStyleLbl="parChTrans1D4" presStyleIdx="5" presStyleCnt="9"/>
      <dgm:spPr/>
    </dgm:pt>
    <dgm:pt modelId="{224E18EF-F645-4465-A195-E8400C0E1586}" type="pres">
      <dgm:prSet presAssocID="{F5641F43-DBCB-42CF-9810-CE2938BA372C}" presName="connTx" presStyleLbl="parChTrans1D4" presStyleIdx="5" presStyleCnt="9"/>
      <dgm:spPr/>
    </dgm:pt>
    <dgm:pt modelId="{67B1467B-FB03-46C5-BC48-AC44BD40F92E}" type="pres">
      <dgm:prSet presAssocID="{E6B63A6B-5C6A-461C-92B5-8BC27C7F3CF4}" presName="root2" presStyleCnt="0"/>
      <dgm:spPr/>
    </dgm:pt>
    <dgm:pt modelId="{82CDBEEB-67A4-4593-8D81-0C328B2F3D7C}" type="pres">
      <dgm:prSet presAssocID="{E6B63A6B-5C6A-461C-92B5-8BC27C7F3CF4}" presName="LevelTwoTextNode" presStyleLbl="node4" presStyleIdx="5" presStyleCnt="9" custScaleX="180187" custScaleY="143724" custLinFactX="30941" custLinFactNeighborX="100000" custLinFactNeighborY="3401">
        <dgm:presLayoutVars>
          <dgm:chPref val="3"/>
        </dgm:presLayoutVars>
      </dgm:prSet>
      <dgm:spPr/>
    </dgm:pt>
    <dgm:pt modelId="{741A7382-B0C2-4440-B560-CAD62DE7361E}" type="pres">
      <dgm:prSet presAssocID="{E6B63A6B-5C6A-461C-92B5-8BC27C7F3CF4}" presName="level3hierChild" presStyleCnt="0"/>
      <dgm:spPr/>
    </dgm:pt>
    <dgm:pt modelId="{C6AA5DF5-3707-4789-8F01-87EBF3477839}" type="pres">
      <dgm:prSet presAssocID="{7863B7E2-F15F-4225-85BA-E5F85442CECA}" presName="conn2-1" presStyleLbl="parChTrans1D4" presStyleIdx="6" presStyleCnt="9"/>
      <dgm:spPr/>
    </dgm:pt>
    <dgm:pt modelId="{DD833ACC-8683-46BC-8B1C-9D9D20868D2B}" type="pres">
      <dgm:prSet presAssocID="{7863B7E2-F15F-4225-85BA-E5F85442CECA}" presName="connTx" presStyleLbl="parChTrans1D4" presStyleIdx="6" presStyleCnt="9"/>
      <dgm:spPr/>
    </dgm:pt>
    <dgm:pt modelId="{F4CC1774-214E-4BEA-8722-8CCC1E876041}" type="pres">
      <dgm:prSet presAssocID="{41CCBF91-7BF8-4961-8F93-C0B5B64E05DB}" presName="root2" presStyleCnt="0"/>
      <dgm:spPr/>
    </dgm:pt>
    <dgm:pt modelId="{194E73C5-2BD5-40A2-9EE8-3E42BE47378E}" type="pres">
      <dgm:prSet presAssocID="{41CCBF91-7BF8-4961-8F93-C0B5B64E05DB}" presName="LevelTwoTextNode" presStyleLbl="node4" presStyleIdx="6" presStyleCnt="9" custScaleX="180187" custScaleY="143724" custLinFactX="30941" custLinFactNeighborX="100000" custLinFactNeighborY="3401">
        <dgm:presLayoutVars>
          <dgm:chPref val="3"/>
        </dgm:presLayoutVars>
      </dgm:prSet>
      <dgm:spPr/>
    </dgm:pt>
    <dgm:pt modelId="{B0D7F0A6-E4A6-46C7-B3B6-D12146FF343A}" type="pres">
      <dgm:prSet presAssocID="{41CCBF91-7BF8-4961-8F93-C0B5B64E05DB}" presName="level3hierChild" presStyleCnt="0"/>
      <dgm:spPr/>
    </dgm:pt>
    <dgm:pt modelId="{F613943E-168E-40AB-9475-7456F53CCF9A}" type="pres">
      <dgm:prSet presAssocID="{5ADC04EF-F9E3-49C9-8B1F-7A938E956F49}" presName="conn2-1" presStyleLbl="parChTrans1D3" presStyleIdx="3" presStyleCnt="8"/>
      <dgm:spPr/>
    </dgm:pt>
    <dgm:pt modelId="{E86144F1-6F44-45CC-92DE-655D018FAFBB}" type="pres">
      <dgm:prSet presAssocID="{5ADC04EF-F9E3-49C9-8B1F-7A938E956F49}" presName="connTx" presStyleLbl="parChTrans1D3" presStyleIdx="3" presStyleCnt="8"/>
      <dgm:spPr/>
    </dgm:pt>
    <dgm:pt modelId="{9E9F18BB-3705-44EF-8A27-32A368A4F515}" type="pres">
      <dgm:prSet presAssocID="{1546E2A4-646A-438F-90F9-AF0CAE732DAC}" presName="root2" presStyleCnt="0"/>
      <dgm:spPr/>
    </dgm:pt>
    <dgm:pt modelId="{16F1E1B9-F608-43E8-8FBE-653972714A3F}" type="pres">
      <dgm:prSet presAssocID="{1546E2A4-646A-438F-90F9-AF0CAE732DAC}" presName="LevelTwoTextNode" presStyleLbl="node3" presStyleIdx="3" presStyleCnt="8" custScaleX="175441" custScaleY="162003">
        <dgm:presLayoutVars>
          <dgm:chPref val="3"/>
        </dgm:presLayoutVars>
      </dgm:prSet>
      <dgm:spPr/>
    </dgm:pt>
    <dgm:pt modelId="{34BC87A7-C4B8-494D-A2F1-E82243CF38C9}" type="pres">
      <dgm:prSet presAssocID="{1546E2A4-646A-438F-90F9-AF0CAE732DAC}" presName="level3hierChild" presStyleCnt="0"/>
      <dgm:spPr/>
    </dgm:pt>
    <dgm:pt modelId="{ED0E97A1-321D-4845-A906-80C74040ED25}" type="pres">
      <dgm:prSet presAssocID="{9C4DFB95-232B-49DD-A6E2-B4AD62E042DC}" presName="conn2-1" presStyleLbl="parChTrans1D4" presStyleIdx="7" presStyleCnt="9"/>
      <dgm:spPr/>
    </dgm:pt>
    <dgm:pt modelId="{927FAD8B-6756-4069-B973-DFC306B9782C}" type="pres">
      <dgm:prSet presAssocID="{9C4DFB95-232B-49DD-A6E2-B4AD62E042DC}" presName="connTx" presStyleLbl="parChTrans1D4" presStyleIdx="7" presStyleCnt="9"/>
      <dgm:spPr/>
    </dgm:pt>
    <dgm:pt modelId="{679EC731-6838-46D0-962F-9F44FBBA915C}" type="pres">
      <dgm:prSet presAssocID="{A5E68B0A-0845-4BD0-9C59-75877FD895DB}" presName="root2" presStyleCnt="0"/>
      <dgm:spPr/>
    </dgm:pt>
    <dgm:pt modelId="{D4B27C39-B3A5-4BD0-95E9-6180FEF22577}" type="pres">
      <dgm:prSet presAssocID="{A5E68B0A-0845-4BD0-9C59-75877FD895DB}" presName="LevelTwoTextNode" presStyleLbl="node4" presStyleIdx="7" presStyleCnt="9" custScaleX="180187" custScaleY="143724" custLinFactNeighborX="-2137" custLinFactNeighborY="3401">
        <dgm:presLayoutVars>
          <dgm:chPref val="3"/>
        </dgm:presLayoutVars>
      </dgm:prSet>
      <dgm:spPr/>
    </dgm:pt>
    <dgm:pt modelId="{338DFAEA-AC4E-461A-AB66-B8190CEBD0B7}" type="pres">
      <dgm:prSet presAssocID="{A5E68B0A-0845-4BD0-9C59-75877FD895DB}" presName="level3hierChild" presStyleCnt="0"/>
      <dgm:spPr/>
    </dgm:pt>
    <dgm:pt modelId="{CC75584B-4935-4760-B8E8-EDC702A46ED2}" type="pres">
      <dgm:prSet presAssocID="{9ADB1338-2672-492F-ABA6-2927C5674444}" presName="conn2-1" presStyleLbl="parChTrans1D2" presStyleIdx="2" presStyleCnt="6"/>
      <dgm:spPr/>
    </dgm:pt>
    <dgm:pt modelId="{3D0B6B84-56F8-44D3-9DD4-B6B6C3D779D6}" type="pres">
      <dgm:prSet presAssocID="{9ADB1338-2672-492F-ABA6-2927C5674444}" presName="connTx" presStyleLbl="parChTrans1D2" presStyleIdx="2" presStyleCnt="6"/>
      <dgm:spPr/>
    </dgm:pt>
    <dgm:pt modelId="{A45A6766-94BD-4C08-BCC2-C6F6EF9C8E29}" type="pres">
      <dgm:prSet presAssocID="{8AA86B0C-D917-4176-94E6-205946283056}" presName="root2" presStyleCnt="0"/>
      <dgm:spPr/>
    </dgm:pt>
    <dgm:pt modelId="{BD0BCFE7-22B1-4182-814E-F62956F76F85}" type="pres">
      <dgm:prSet presAssocID="{8AA86B0C-D917-4176-94E6-205946283056}" presName="LevelTwoTextNode" presStyleLbl="node2" presStyleIdx="2" presStyleCnt="6" custScaleX="265145" custScaleY="204767" custLinFactNeighborX="-7200" custLinFactNeighborY="-81810">
        <dgm:presLayoutVars>
          <dgm:chPref val="3"/>
        </dgm:presLayoutVars>
      </dgm:prSet>
      <dgm:spPr/>
    </dgm:pt>
    <dgm:pt modelId="{2BE1E24D-D866-404E-8831-17B117656EF3}" type="pres">
      <dgm:prSet presAssocID="{8AA86B0C-D917-4176-94E6-205946283056}" presName="level3hierChild" presStyleCnt="0"/>
      <dgm:spPr/>
    </dgm:pt>
    <dgm:pt modelId="{23ADCD83-A68C-4920-A91C-A68D518B9629}" type="pres">
      <dgm:prSet presAssocID="{52539E7A-43F5-4E10-9DDC-01B3396399F8}" presName="conn2-1" presStyleLbl="parChTrans1D3" presStyleIdx="4" presStyleCnt="8"/>
      <dgm:spPr/>
    </dgm:pt>
    <dgm:pt modelId="{C3ED37B6-D9D7-4DD3-86A6-14B8D93F143F}" type="pres">
      <dgm:prSet presAssocID="{52539E7A-43F5-4E10-9DDC-01B3396399F8}" presName="connTx" presStyleLbl="parChTrans1D3" presStyleIdx="4" presStyleCnt="8"/>
      <dgm:spPr/>
    </dgm:pt>
    <dgm:pt modelId="{E4690B54-8D58-4951-B6B6-1C9860274C8E}" type="pres">
      <dgm:prSet presAssocID="{D46BB214-ECDE-477C-B1C7-EAA71933BACE}" presName="root2" presStyleCnt="0"/>
      <dgm:spPr/>
    </dgm:pt>
    <dgm:pt modelId="{9A91CE11-2890-4C92-883F-E82106D3C8FE}" type="pres">
      <dgm:prSet presAssocID="{D46BB214-ECDE-477C-B1C7-EAA71933BACE}" presName="LevelTwoTextNode" presStyleLbl="node3" presStyleIdx="4" presStyleCnt="8" custScaleX="175441" custScaleY="162003">
        <dgm:presLayoutVars>
          <dgm:chPref val="3"/>
        </dgm:presLayoutVars>
      </dgm:prSet>
      <dgm:spPr/>
    </dgm:pt>
    <dgm:pt modelId="{8CFC6301-4D76-42C7-BFE6-897E0311697C}" type="pres">
      <dgm:prSet presAssocID="{D46BB214-ECDE-477C-B1C7-EAA71933BACE}" presName="level3hierChild" presStyleCnt="0"/>
      <dgm:spPr/>
    </dgm:pt>
    <dgm:pt modelId="{698D5EF6-6D12-4061-88E5-5E8825772A19}" type="pres">
      <dgm:prSet presAssocID="{35AB48A9-1300-4BD5-8CBF-8E807A0ECBD4}" presName="conn2-1" presStyleLbl="parChTrans1D2" presStyleIdx="3" presStyleCnt="6"/>
      <dgm:spPr/>
    </dgm:pt>
    <dgm:pt modelId="{2985DE3F-4E31-4120-BA36-866DCE422D96}" type="pres">
      <dgm:prSet presAssocID="{35AB48A9-1300-4BD5-8CBF-8E807A0ECBD4}" presName="connTx" presStyleLbl="parChTrans1D2" presStyleIdx="3" presStyleCnt="6"/>
      <dgm:spPr/>
    </dgm:pt>
    <dgm:pt modelId="{03B4830D-93C4-4B3B-A28A-CAAFABFE3156}" type="pres">
      <dgm:prSet presAssocID="{CB36923F-7B0C-4F83-8707-AFA3DB0C0A5E}" presName="root2" presStyleCnt="0"/>
      <dgm:spPr/>
    </dgm:pt>
    <dgm:pt modelId="{59C4D808-1654-4A0C-ABE0-04874B55021B}" type="pres">
      <dgm:prSet presAssocID="{CB36923F-7B0C-4F83-8707-AFA3DB0C0A5E}" presName="LevelTwoTextNode" presStyleLbl="node2" presStyleIdx="3" presStyleCnt="6" custScaleX="265145" custScaleY="204767" custLinFactNeighborX="-7200" custLinFactNeighborY="-81810">
        <dgm:presLayoutVars>
          <dgm:chPref val="3"/>
        </dgm:presLayoutVars>
      </dgm:prSet>
      <dgm:spPr/>
    </dgm:pt>
    <dgm:pt modelId="{A7E4CB4E-CCA5-4BB0-BB88-D489E81FFF08}" type="pres">
      <dgm:prSet presAssocID="{CB36923F-7B0C-4F83-8707-AFA3DB0C0A5E}" presName="level3hierChild" presStyleCnt="0"/>
      <dgm:spPr/>
    </dgm:pt>
    <dgm:pt modelId="{B71402E3-4CE0-4A97-87DE-07C3467EE444}" type="pres">
      <dgm:prSet presAssocID="{BF93CB55-A873-4673-8274-E521FC71B063}" presName="conn2-1" presStyleLbl="parChTrans1D3" presStyleIdx="5" presStyleCnt="8"/>
      <dgm:spPr/>
    </dgm:pt>
    <dgm:pt modelId="{20573BA9-FC9F-43F7-AAFD-94ACF9104640}" type="pres">
      <dgm:prSet presAssocID="{BF93CB55-A873-4673-8274-E521FC71B063}" presName="connTx" presStyleLbl="parChTrans1D3" presStyleIdx="5" presStyleCnt="8"/>
      <dgm:spPr/>
    </dgm:pt>
    <dgm:pt modelId="{130ED109-35C9-48F0-B651-8DBD0BF5C563}" type="pres">
      <dgm:prSet presAssocID="{966FF253-3587-4C11-8FEC-C0BC13CAA401}" presName="root2" presStyleCnt="0"/>
      <dgm:spPr/>
    </dgm:pt>
    <dgm:pt modelId="{9306F3D2-DD44-4CC5-A27F-4D1DDD91030B}" type="pres">
      <dgm:prSet presAssocID="{966FF253-3587-4C11-8FEC-C0BC13CAA401}" presName="LevelTwoTextNode" presStyleLbl="node3" presStyleIdx="5" presStyleCnt="8" custScaleX="175441" custScaleY="162003">
        <dgm:presLayoutVars>
          <dgm:chPref val="3"/>
        </dgm:presLayoutVars>
      </dgm:prSet>
      <dgm:spPr/>
    </dgm:pt>
    <dgm:pt modelId="{C55B0099-D3F6-49E2-BBE6-F9D25C19412D}" type="pres">
      <dgm:prSet presAssocID="{966FF253-3587-4C11-8FEC-C0BC13CAA401}" presName="level3hierChild" presStyleCnt="0"/>
      <dgm:spPr/>
    </dgm:pt>
    <dgm:pt modelId="{C436168E-7472-4AF7-9298-4B5D1762B948}" type="pres">
      <dgm:prSet presAssocID="{53E3B8D3-612E-4E09-BFC9-CDBC1ABD610F}" presName="conn2-1" presStyleLbl="parChTrans1D2" presStyleIdx="4" presStyleCnt="6"/>
      <dgm:spPr/>
    </dgm:pt>
    <dgm:pt modelId="{037A47FC-C4E0-48FE-B2D8-C1BC2FB5406C}" type="pres">
      <dgm:prSet presAssocID="{53E3B8D3-612E-4E09-BFC9-CDBC1ABD610F}" presName="connTx" presStyleLbl="parChTrans1D2" presStyleIdx="4" presStyleCnt="6"/>
      <dgm:spPr/>
    </dgm:pt>
    <dgm:pt modelId="{9480F0C8-2E39-4831-B66D-E6F590D87F3B}" type="pres">
      <dgm:prSet presAssocID="{D03542B2-16F3-4EFB-A072-801DF1C724BC}" presName="root2" presStyleCnt="0"/>
      <dgm:spPr/>
    </dgm:pt>
    <dgm:pt modelId="{D96CF026-ECA0-4F8E-A023-D83410F44A45}" type="pres">
      <dgm:prSet presAssocID="{D03542B2-16F3-4EFB-A072-801DF1C724BC}" presName="LevelTwoTextNode" presStyleLbl="node2" presStyleIdx="4" presStyleCnt="6" custScaleX="265145" custScaleY="204767" custLinFactNeighborX="-7200" custLinFactNeighborY="-81810">
        <dgm:presLayoutVars>
          <dgm:chPref val="3"/>
        </dgm:presLayoutVars>
      </dgm:prSet>
      <dgm:spPr/>
    </dgm:pt>
    <dgm:pt modelId="{283D0108-1F17-4167-A981-9FF4DB97D9FE}" type="pres">
      <dgm:prSet presAssocID="{D03542B2-16F3-4EFB-A072-801DF1C724BC}" presName="level3hierChild" presStyleCnt="0"/>
      <dgm:spPr/>
    </dgm:pt>
    <dgm:pt modelId="{77937493-C75F-4F12-A71E-969B6669BF76}" type="pres">
      <dgm:prSet presAssocID="{E1460541-8638-4ABB-BBA3-DE5ED688BF93}" presName="conn2-1" presStyleLbl="parChTrans1D3" presStyleIdx="6" presStyleCnt="8"/>
      <dgm:spPr/>
    </dgm:pt>
    <dgm:pt modelId="{F0C286D4-2B39-4BF3-B9A6-3EE705B82A4C}" type="pres">
      <dgm:prSet presAssocID="{E1460541-8638-4ABB-BBA3-DE5ED688BF93}" presName="connTx" presStyleLbl="parChTrans1D3" presStyleIdx="6" presStyleCnt="8"/>
      <dgm:spPr/>
    </dgm:pt>
    <dgm:pt modelId="{7902A8D5-EEEA-4D46-932C-661625F056ED}" type="pres">
      <dgm:prSet presAssocID="{8938A349-BB9D-4DEB-8C49-1101AE0CC7F3}" presName="root2" presStyleCnt="0"/>
      <dgm:spPr/>
    </dgm:pt>
    <dgm:pt modelId="{FF7FEC23-402C-4A14-B257-1A8DCA291C86}" type="pres">
      <dgm:prSet presAssocID="{8938A349-BB9D-4DEB-8C49-1101AE0CC7F3}" presName="LevelTwoTextNode" presStyleLbl="node3" presStyleIdx="6" presStyleCnt="8" custScaleX="205288" custScaleY="143959">
        <dgm:presLayoutVars>
          <dgm:chPref val="3"/>
        </dgm:presLayoutVars>
      </dgm:prSet>
      <dgm:spPr/>
    </dgm:pt>
    <dgm:pt modelId="{42CC2F25-296F-433D-805B-4699A9101D06}" type="pres">
      <dgm:prSet presAssocID="{8938A349-BB9D-4DEB-8C49-1101AE0CC7F3}" presName="level3hierChild" presStyleCnt="0"/>
      <dgm:spPr/>
    </dgm:pt>
    <dgm:pt modelId="{0D107382-6F24-411A-A483-3D119237911F}" type="pres">
      <dgm:prSet presAssocID="{CBC25389-9B98-4DBB-AC07-A94A4B942CEC}" presName="conn2-1" presStyleLbl="parChTrans1D4" presStyleIdx="8" presStyleCnt="9"/>
      <dgm:spPr/>
    </dgm:pt>
    <dgm:pt modelId="{D59BAFDB-9B88-40C7-A4B8-3424C6C16110}" type="pres">
      <dgm:prSet presAssocID="{CBC25389-9B98-4DBB-AC07-A94A4B942CEC}" presName="connTx" presStyleLbl="parChTrans1D4" presStyleIdx="8" presStyleCnt="9"/>
      <dgm:spPr/>
    </dgm:pt>
    <dgm:pt modelId="{AB01460F-EC26-4C1C-A0CC-D7222652F1DC}" type="pres">
      <dgm:prSet presAssocID="{FE42A88A-E9AF-4334-806E-73A016D07A0B}" presName="root2" presStyleCnt="0"/>
      <dgm:spPr/>
    </dgm:pt>
    <dgm:pt modelId="{2BD0C697-77BF-4BCA-AA65-69E8966A730F}" type="pres">
      <dgm:prSet presAssocID="{FE42A88A-E9AF-4334-806E-73A016D07A0B}" presName="LevelTwoTextNode" presStyleLbl="node4" presStyleIdx="8" presStyleCnt="9" custScaleX="175441" custScaleY="162003">
        <dgm:presLayoutVars>
          <dgm:chPref val="3"/>
        </dgm:presLayoutVars>
      </dgm:prSet>
      <dgm:spPr/>
    </dgm:pt>
    <dgm:pt modelId="{1FD64179-0519-458D-925C-50E36B6BA857}" type="pres">
      <dgm:prSet presAssocID="{FE42A88A-E9AF-4334-806E-73A016D07A0B}" presName="level3hierChild" presStyleCnt="0"/>
      <dgm:spPr/>
    </dgm:pt>
    <dgm:pt modelId="{B8B7796E-16AF-4FF2-96F8-4A2F73A4E1C9}" type="pres">
      <dgm:prSet presAssocID="{DC7187DA-E214-4248-BA42-497ABADB8E40}" presName="conn2-1" presStyleLbl="parChTrans1D2" presStyleIdx="5" presStyleCnt="6"/>
      <dgm:spPr/>
    </dgm:pt>
    <dgm:pt modelId="{F4C01140-4360-4A7C-9674-7B8840DEBF02}" type="pres">
      <dgm:prSet presAssocID="{DC7187DA-E214-4248-BA42-497ABADB8E40}" presName="connTx" presStyleLbl="parChTrans1D2" presStyleIdx="5" presStyleCnt="6"/>
      <dgm:spPr/>
    </dgm:pt>
    <dgm:pt modelId="{B98C1AEA-BC95-4B92-85CB-45B1B727D06C}" type="pres">
      <dgm:prSet presAssocID="{7EAAFB5F-FEBD-4331-BE61-AFB2FC9092C9}" presName="root2" presStyleCnt="0"/>
      <dgm:spPr/>
    </dgm:pt>
    <dgm:pt modelId="{61836AAE-9727-42F7-85A4-0FC8671C5CC3}" type="pres">
      <dgm:prSet presAssocID="{7EAAFB5F-FEBD-4331-BE61-AFB2FC9092C9}" presName="LevelTwoTextNode" presStyleLbl="node2" presStyleIdx="5" presStyleCnt="6" custScaleX="255028" custScaleY="225053" custLinFactNeighborX="-2981" custLinFactNeighborY="-40097">
        <dgm:presLayoutVars>
          <dgm:chPref val="3"/>
        </dgm:presLayoutVars>
      </dgm:prSet>
      <dgm:spPr/>
    </dgm:pt>
    <dgm:pt modelId="{E45D6514-8803-4908-956C-3D0FB5BFC96E}" type="pres">
      <dgm:prSet presAssocID="{7EAAFB5F-FEBD-4331-BE61-AFB2FC9092C9}" presName="level3hierChild" presStyleCnt="0"/>
      <dgm:spPr/>
    </dgm:pt>
    <dgm:pt modelId="{776FF87B-F0BC-4584-AE1C-24B22D621384}" type="pres">
      <dgm:prSet presAssocID="{8930935A-CAAC-4D57-965A-28DFB66BE5F4}" presName="conn2-1" presStyleLbl="parChTrans1D3" presStyleIdx="7" presStyleCnt="8"/>
      <dgm:spPr/>
    </dgm:pt>
    <dgm:pt modelId="{54CF41C1-77B8-4637-84CA-C65DB4197F90}" type="pres">
      <dgm:prSet presAssocID="{8930935A-CAAC-4D57-965A-28DFB66BE5F4}" presName="connTx" presStyleLbl="parChTrans1D3" presStyleIdx="7" presStyleCnt="8"/>
      <dgm:spPr/>
    </dgm:pt>
    <dgm:pt modelId="{57DC239E-7A8D-493D-92E8-EA28FD052373}" type="pres">
      <dgm:prSet presAssocID="{57433F99-F708-4F58-94E5-02093D6AA866}" presName="root2" presStyleCnt="0"/>
      <dgm:spPr/>
    </dgm:pt>
    <dgm:pt modelId="{DDA46FC9-3943-4A0D-8CEE-141A745265D1}" type="pres">
      <dgm:prSet presAssocID="{57433F99-F708-4F58-94E5-02093D6AA866}" presName="LevelTwoTextNode" presStyleLbl="node3" presStyleIdx="7" presStyleCnt="8" custScaleX="218003" custScaleY="143721" custLinFactNeighborX="9826" custLinFactNeighborY="-27084">
        <dgm:presLayoutVars>
          <dgm:chPref val="3"/>
        </dgm:presLayoutVars>
      </dgm:prSet>
      <dgm:spPr/>
    </dgm:pt>
    <dgm:pt modelId="{949A84D4-0EDE-49D6-9429-DC2DAA8A470B}" type="pres">
      <dgm:prSet presAssocID="{57433F99-F708-4F58-94E5-02093D6AA866}" presName="level3hierChild" presStyleCnt="0"/>
      <dgm:spPr/>
    </dgm:pt>
  </dgm:ptLst>
  <dgm:cxnLst>
    <dgm:cxn modelId="{121E4201-DCF1-4D9E-8D16-83E9BAE47841}" type="presOf" srcId="{52539E7A-43F5-4E10-9DDC-01B3396399F8}" destId="{C3ED37B6-D9D7-4DD3-86A6-14B8D93F143F}" srcOrd="1" destOrd="0" presId="urn:microsoft.com/office/officeart/2005/8/layout/hierarchy2"/>
    <dgm:cxn modelId="{E3B89E01-EC00-44F3-852C-ED92EA7BF876}" type="presOf" srcId="{FB83C6F6-F8B7-41FC-BBF8-0B2F92A002C1}" destId="{1968E761-EEC0-4D9F-9DFB-64EC53305073}" srcOrd="1" destOrd="0" presId="urn:microsoft.com/office/officeart/2005/8/layout/hierarchy2"/>
    <dgm:cxn modelId="{97359B02-4B6D-4C39-9E8D-0FFA24AC77FB}" type="presOf" srcId="{966FF253-3587-4C11-8FEC-C0BC13CAA401}" destId="{9306F3D2-DD44-4CC5-A27F-4D1DDD91030B}" srcOrd="0" destOrd="0" presId="urn:microsoft.com/office/officeart/2005/8/layout/hierarchy2"/>
    <dgm:cxn modelId="{84D17603-FD0B-4417-8E8B-2165353E8182}" type="presOf" srcId="{52539E7A-43F5-4E10-9DDC-01B3396399F8}" destId="{23ADCD83-A68C-4920-A91C-A68D518B9629}" srcOrd="0" destOrd="0" presId="urn:microsoft.com/office/officeart/2005/8/layout/hierarchy2"/>
    <dgm:cxn modelId="{ABF3C304-6D4B-4D11-B608-946FE01CC9ED}" type="presOf" srcId="{A028C982-2A92-43B9-B350-D57C10FBAB0A}" destId="{1CEE8638-8326-4A74-8D12-808D1DDFFCA7}" srcOrd="1" destOrd="0" presId="urn:microsoft.com/office/officeart/2005/8/layout/hierarchy2"/>
    <dgm:cxn modelId="{56D1E50B-BEA6-4DB2-8F63-64CF2550D645}" type="presOf" srcId="{F5641F43-DBCB-42CF-9810-CE2938BA372C}" destId="{9C4524FA-D7AA-4CEF-B700-CC67A645B438}" srcOrd="0" destOrd="0" presId="urn:microsoft.com/office/officeart/2005/8/layout/hierarchy2"/>
    <dgm:cxn modelId="{1CB88B0C-7DDF-4A46-9BA1-F08678C3A3BF}" type="presOf" srcId="{8AA86B0C-D917-4176-94E6-205946283056}" destId="{BD0BCFE7-22B1-4182-814E-F62956F76F85}" srcOrd="0" destOrd="0" presId="urn:microsoft.com/office/officeart/2005/8/layout/hierarchy2"/>
    <dgm:cxn modelId="{61A3AE0D-CB42-4142-A2F5-3424F8341B8B}" type="presOf" srcId="{D03542B2-16F3-4EFB-A072-801DF1C724BC}" destId="{D96CF026-ECA0-4F8E-A023-D83410F44A45}" srcOrd="0" destOrd="0" presId="urn:microsoft.com/office/officeart/2005/8/layout/hierarchy2"/>
    <dgm:cxn modelId="{52598419-1BF1-4010-88B4-8665541AD742}" srcId="{8938A349-BB9D-4DEB-8C49-1101AE0CC7F3}" destId="{FE42A88A-E9AF-4334-806E-73A016D07A0B}" srcOrd="0" destOrd="0" parTransId="{CBC25389-9B98-4DBB-AC07-A94A4B942CEC}" sibTransId="{2AD9649B-3779-4AA5-A077-223A64EC9C3D}"/>
    <dgm:cxn modelId="{DFE75D1D-1F48-41DE-BBA2-15B6EA5624A7}" type="presOf" srcId="{6DCD5A69-E68C-4867-AFE1-DA5BA10D38F8}" destId="{84A95C67-F5EC-4C5B-95F8-36700353F4DB}" srcOrd="0" destOrd="0" presId="urn:microsoft.com/office/officeart/2005/8/layout/hierarchy2"/>
    <dgm:cxn modelId="{044E9C23-7A11-4242-A683-12875D61F112}" type="presOf" srcId="{1546E2A4-646A-438F-90F9-AF0CAE732DAC}" destId="{16F1E1B9-F608-43E8-8FBE-653972714A3F}" srcOrd="0" destOrd="0" presId="urn:microsoft.com/office/officeart/2005/8/layout/hierarchy2"/>
    <dgm:cxn modelId="{10DEC323-6C02-4DCB-A59A-EAA3AA230520}" type="presOf" srcId="{35AB48A9-1300-4BD5-8CBF-8E807A0ECBD4}" destId="{2985DE3F-4E31-4120-BA36-866DCE422D96}" srcOrd="1" destOrd="0" presId="urn:microsoft.com/office/officeart/2005/8/layout/hierarchy2"/>
    <dgm:cxn modelId="{8A6DBF2B-4E1F-4C18-A02A-0D16771FC73F}" type="presOf" srcId="{A028C982-2A92-43B9-B350-D57C10FBAB0A}" destId="{8A44B239-B375-417E-BD64-F588906047FC}" srcOrd="0" destOrd="0" presId="urn:microsoft.com/office/officeart/2005/8/layout/hierarchy2"/>
    <dgm:cxn modelId="{D61AEB2B-7CF6-49A1-95F4-74FCFFD26FBC}" type="presOf" srcId="{77123F68-3803-4A64-A39D-4F1672ACD934}" destId="{AA98D9DA-09E4-40BD-B36D-FC56D05BD4C9}" srcOrd="1" destOrd="0" presId="urn:microsoft.com/office/officeart/2005/8/layout/hierarchy2"/>
    <dgm:cxn modelId="{2FD2222E-89B7-4145-9549-9978BA1969ED}" type="presOf" srcId="{B584F320-C209-4EC3-93BC-D68F9FB62184}" destId="{7D1DC272-07EF-4020-9DA3-6B0F294CFDFC}" srcOrd="0" destOrd="0" presId="urn:microsoft.com/office/officeart/2005/8/layout/hierarchy2"/>
    <dgm:cxn modelId="{90D23730-F667-4700-8932-788C35C98B4A}" type="presOf" srcId="{41CCBF91-7BF8-4961-8F93-C0B5B64E05DB}" destId="{194E73C5-2BD5-40A2-9EE8-3E42BE47378E}" srcOrd="0" destOrd="0" presId="urn:microsoft.com/office/officeart/2005/8/layout/hierarchy2"/>
    <dgm:cxn modelId="{EDECEC30-9BA0-492F-BF82-89A9F5F8F7A5}" type="presOf" srcId="{A66F1D8E-5685-46E3-BE8D-7FCA83E9FDE9}" destId="{F9979F22-0827-468E-B344-F8893B828C5D}" srcOrd="0" destOrd="0" presId="urn:microsoft.com/office/officeart/2005/8/layout/hierarchy2"/>
    <dgm:cxn modelId="{5D084132-09A2-45A7-91C2-CE5644AC5E60}" srcId="{AF5A8C4F-0B2D-47AB-BC91-456F9D955560}" destId="{01BCC422-7019-4C31-B5AB-55F8D4FEDC1F}" srcOrd="1" destOrd="0" parTransId="{CB451582-96A1-4422-B6F9-BBD688E3A0E3}" sibTransId="{9AEF87C2-C64E-429A-8989-E71F4E4C8050}"/>
    <dgm:cxn modelId="{DE28E132-45D0-4F62-8307-965D05DEBBC1}" type="presOf" srcId="{6E9B27E2-CE02-4660-860A-F45613B62EF8}" destId="{5EF827FB-54C7-4D9F-9324-A47445BB9FCE}" srcOrd="0" destOrd="0" presId="urn:microsoft.com/office/officeart/2005/8/layout/hierarchy2"/>
    <dgm:cxn modelId="{ECFCA133-9CAD-4AC1-857C-794AB783565E}" type="presOf" srcId="{A69C5F1F-FD11-42A2-8CE6-F6266978F37A}" destId="{7FEC33F5-F480-4899-9890-221ABA751C3E}" srcOrd="0" destOrd="0" presId="urn:microsoft.com/office/officeart/2005/8/layout/hierarchy2"/>
    <dgm:cxn modelId="{92849D34-B6CC-409F-9461-CDEAE97CE348}" type="presOf" srcId="{AE69E38B-C9B3-42E5-87D3-30B557227A8E}" destId="{441FB366-D47B-42BC-BB39-1106869C34C1}" srcOrd="1" destOrd="0" presId="urn:microsoft.com/office/officeart/2005/8/layout/hierarchy2"/>
    <dgm:cxn modelId="{9B1FE634-3AA7-4943-B03B-11A59C33BFEA}" srcId="{F02892E4-4798-4CFA-9FE2-B8361D851E5B}" destId="{7EAAFB5F-FEBD-4331-BE61-AFB2FC9092C9}" srcOrd="5" destOrd="0" parTransId="{DC7187DA-E214-4248-BA42-497ABADB8E40}" sibTransId="{6D86F8DC-E69F-4F60-93AB-B567DEEA4E5B}"/>
    <dgm:cxn modelId="{9F5C4535-C071-411D-B284-92A8CB500CEC}" type="presOf" srcId="{77123F68-3803-4A64-A39D-4F1672ACD934}" destId="{DA919181-FAAD-4C16-B75A-7594C7148CE1}" srcOrd="0" destOrd="0" presId="urn:microsoft.com/office/officeart/2005/8/layout/hierarchy2"/>
    <dgm:cxn modelId="{B4509735-09FB-488F-831C-CE3C5ACF6A07}" srcId="{582268F8-C507-49AD-8DD2-CCA1A89A9B6A}" destId="{5D9C9459-6708-44EE-95A4-812372C730CE}" srcOrd="1" destOrd="0" parTransId="{FB83C6F6-F8B7-41FC-BBF8-0B2F92A002C1}" sibTransId="{6B2BF8AF-AECF-4EAB-ABDF-DC2B33A99232}"/>
    <dgm:cxn modelId="{A2DCC83A-7ED2-47B4-8838-E867644BF7DA}" type="presOf" srcId="{DA2418C7-90B6-4AB4-9DCD-6BE17FA2427C}" destId="{C76B5BB1-98CF-4FEC-9022-FFB06C7F5DEF}" srcOrd="0" destOrd="0" presId="urn:microsoft.com/office/officeart/2005/8/layout/hierarchy2"/>
    <dgm:cxn modelId="{68A6A45E-F497-46CA-9741-2C1132D2A8A9}" srcId="{8AA86B0C-D917-4176-94E6-205946283056}" destId="{D46BB214-ECDE-477C-B1C7-EAA71933BACE}" srcOrd="0" destOrd="0" parTransId="{52539E7A-43F5-4E10-9DDC-01B3396399F8}" sibTransId="{23FFC5AD-36D1-4888-AEF5-07EFF8EE5DF7}"/>
    <dgm:cxn modelId="{7190E95E-D414-4D3B-9212-5000439F9CB2}" type="presOf" srcId="{AE69E38B-C9B3-42E5-87D3-30B557227A8E}" destId="{72391683-CA39-4CBF-B3AB-442149D5D006}" srcOrd="0" destOrd="0" presId="urn:microsoft.com/office/officeart/2005/8/layout/hierarchy2"/>
    <dgm:cxn modelId="{FD7E0F41-D034-44ED-86B1-7D57D9DD4BAC}" type="presOf" srcId="{2013A976-9626-4706-B736-CCEBC9A526D4}" destId="{5FF16927-7532-4194-BC03-AE89F4CC6F01}" srcOrd="1" destOrd="0" presId="urn:microsoft.com/office/officeart/2005/8/layout/hierarchy2"/>
    <dgm:cxn modelId="{A6072363-322C-4775-9E48-B29A0A2910CD}" type="presOf" srcId="{8938A349-BB9D-4DEB-8C49-1101AE0CC7F3}" destId="{FF7FEC23-402C-4A14-B257-1A8DCA291C86}" srcOrd="0" destOrd="0" presId="urn:microsoft.com/office/officeart/2005/8/layout/hierarchy2"/>
    <dgm:cxn modelId="{E7954A64-094D-49C7-AD7E-50C4C8ECA34D}" type="presOf" srcId="{7863B7E2-F15F-4225-85BA-E5F85442CECA}" destId="{DD833ACC-8683-46BC-8B1C-9D9D20868D2B}" srcOrd="1" destOrd="0" presId="urn:microsoft.com/office/officeart/2005/8/layout/hierarchy2"/>
    <dgm:cxn modelId="{DEB70E45-1BE0-4092-A17E-22B8044AB9CB}" type="presOf" srcId="{57433F99-F708-4F58-94E5-02093D6AA866}" destId="{DDA46FC9-3943-4A0D-8CEE-141A745265D1}" srcOrd="0" destOrd="0" presId="urn:microsoft.com/office/officeart/2005/8/layout/hierarchy2"/>
    <dgm:cxn modelId="{1B252647-DF18-4F34-82FA-8439889ED857}" type="presOf" srcId="{BF93CB55-A873-4673-8274-E521FC71B063}" destId="{20573BA9-FC9F-43F7-AAFD-94ACF9104640}" srcOrd="1" destOrd="0" presId="urn:microsoft.com/office/officeart/2005/8/layout/hierarchy2"/>
    <dgm:cxn modelId="{A8D16A68-F727-4BD9-BDA0-9FB88C94AFC9}" type="presOf" srcId="{FE42A88A-E9AF-4334-806E-73A016D07A0B}" destId="{2BD0C697-77BF-4BCA-AA65-69E8966A730F}" srcOrd="0" destOrd="0" presId="urn:microsoft.com/office/officeart/2005/8/layout/hierarchy2"/>
    <dgm:cxn modelId="{F5AFB369-A98A-4D3A-A31A-AAADC7B6BEE5}" type="presOf" srcId="{E6B63A6B-5C6A-461C-92B5-8BC27C7F3CF4}" destId="{82CDBEEB-67A4-4593-8D81-0C328B2F3D7C}" srcOrd="0" destOrd="0" presId="urn:microsoft.com/office/officeart/2005/8/layout/hierarchy2"/>
    <dgm:cxn modelId="{8A160E4A-48B6-40F5-A130-532D3F6B3696}" type="presOf" srcId="{D46BB214-ECDE-477C-B1C7-EAA71933BACE}" destId="{9A91CE11-2890-4C92-883F-E82106D3C8FE}" srcOrd="0" destOrd="0" presId="urn:microsoft.com/office/officeart/2005/8/layout/hierarchy2"/>
    <dgm:cxn modelId="{7B304B6A-E7DC-4ADE-876A-25E1D1DDFD92}" srcId="{B584F320-C209-4EC3-93BC-D68F9FB62184}" destId="{755EFD14-40AD-48B6-B94C-C4DE10443888}" srcOrd="0" destOrd="0" parTransId="{A66F1D8E-5685-46E3-BE8D-7FCA83E9FDE9}" sibTransId="{C926530B-0174-49B9-913A-EB142A32E19E}"/>
    <dgm:cxn modelId="{8BFAF24A-68A5-4713-BC0A-EF9DF3CE33E7}" type="presOf" srcId="{CB451582-96A1-4422-B6F9-BBD688E3A0E3}" destId="{9E30B63F-2FB0-43E9-BD66-D69A79C603CD}" srcOrd="1" destOrd="0" presId="urn:microsoft.com/office/officeart/2005/8/layout/hierarchy2"/>
    <dgm:cxn modelId="{5A9DE94C-EB93-45EA-A115-57C5D141DAA5}" type="presOf" srcId="{FB83C6F6-F8B7-41FC-BBF8-0B2F92A002C1}" destId="{AEB92F3D-3E90-4B7F-8F2C-FC35DADED716}" srcOrd="0" destOrd="0" presId="urn:microsoft.com/office/officeart/2005/8/layout/hierarchy2"/>
    <dgm:cxn modelId="{C1B1754D-91F8-4C49-BE74-6223A2534336}" type="presOf" srcId="{5ADC04EF-F9E3-49C9-8B1F-7A938E956F49}" destId="{E86144F1-6F44-45CC-92DE-655D018FAFBB}" srcOrd="1" destOrd="0" presId="urn:microsoft.com/office/officeart/2005/8/layout/hierarchy2"/>
    <dgm:cxn modelId="{8C8B786D-830F-488C-B8A8-87841803DC57}" srcId="{01BCC422-7019-4C31-B5AB-55F8D4FEDC1F}" destId="{6E9B27E2-CE02-4660-860A-F45613B62EF8}" srcOrd="0" destOrd="0" parTransId="{AE69E38B-C9B3-42E5-87D3-30B557227A8E}" sibTransId="{09DE4D44-C41E-4194-8C00-25B9DD2112A8}"/>
    <dgm:cxn modelId="{9C087B4D-1C9C-4D0D-B9C1-F25B02A5DA2D}" srcId="{AF5A8C4F-0B2D-47AB-BC91-456F9D955560}" destId="{4CA19D27-1525-4917-9452-1D98D69E4E90}" srcOrd="0" destOrd="0" parTransId="{F9211877-83EE-4FB3-80F5-800BE2268021}" sibTransId="{A1A26B75-3525-4CE9-9D19-80750785A1B4}"/>
    <dgm:cxn modelId="{F332FB6D-9647-477F-AB7A-74532B3F9099}" type="presOf" srcId="{582268F8-C507-49AD-8DD2-CCA1A89A9B6A}" destId="{C9223ED6-F45B-406F-A22C-6AE3991901A1}" srcOrd="0" destOrd="0" presId="urn:microsoft.com/office/officeart/2005/8/layout/hierarchy2"/>
    <dgm:cxn modelId="{5D84086E-3CE7-4B5E-95A7-9FB842DA875E}" type="presOf" srcId="{5D9C9459-6708-44EE-95A4-812372C730CE}" destId="{421DB750-DCB0-42FC-9A20-77F0493E1097}" srcOrd="0" destOrd="0" presId="urn:microsoft.com/office/officeart/2005/8/layout/hierarchy2"/>
    <dgm:cxn modelId="{0D16DF6E-BE85-4A2F-B90A-FFB932958120}" type="presOf" srcId="{CB36923F-7B0C-4F83-8707-AFA3DB0C0A5E}" destId="{59C4D808-1654-4A0C-ABE0-04874B55021B}" srcOrd="0" destOrd="0" presId="urn:microsoft.com/office/officeart/2005/8/layout/hierarchy2"/>
    <dgm:cxn modelId="{37F47F6F-7075-45CA-89A4-14643B744395}" srcId="{755EFD14-40AD-48B6-B94C-C4DE10443888}" destId="{E6B63A6B-5C6A-461C-92B5-8BC27C7F3CF4}" srcOrd="0" destOrd="0" parTransId="{F5641F43-DBCB-42CF-9810-CE2938BA372C}" sibTransId="{8EC2AF54-6641-435E-8216-32B3B7D4869A}"/>
    <dgm:cxn modelId="{2168B86F-8D1E-4C1E-8E1F-2058D15AD13A}" srcId="{D03542B2-16F3-4EFB-A072-801DF1C724BC}" destId="{8938A349-BB9D-4DEB-8C49-1101AE0CC7F3}" srcOrd="0" destOrd="0" parTransId="{E1460541-8638-4ABB-BBA3-DE5ED688BF93}" sibTransId="{0DEC186C-78B6-47E7-9708-CB905840CAD8}"/>
    <dgm:cxn modelId="{B5D2A572-90DF-4008-8AF1-8B52D234637D}" type="presOf" srcId="{8930935A-CAAC-4D57-965A-28DFB66BE5F4}" destId="{54CF41C1-77B8-4637-84CA-C65DB4197F90}" srcOrd="1" destOrd="0" presId="urn:microsoft.com/office/officeart/2005/8/layout/hierarchy2"/>
    <dgm:cxn modelId="{D1F4B353-92D1-4B16-92A4-D1AAC68C5048}" type="presOf" srcId="{9ADB1338-2672-492F-ABA6-2927C5674444}" destId="{3D0B6B84-56F8-44D3-9DD4-B6B6C3D779D6}" srcOrd="1" destOrd="0" presId="urn:microsoft.com/office/officeart/2005/8/layout/hierarchy2"/>
    <dgm:cxn modelId="{0904D955-AC32-4A73-8B43-4F22C10A48BD}" type="presOf" srcId="{4CA19D27-1525-4917-9452-1D98D69E4E90}" destId="{3D54E95E-3451-4A01-8E77-2ACBC8C1E174}" srcOrd="0" destOrd="0" presId="urn:microsoft.com/office/officeart/2005/8/layout/hierarchy2"/>
    <dgm:cxn modelId="{BACB3157-854D-4152-A217-60AEB3AF45AC}" type="presOf" srcId="{5ADC04EF-F9E3-49C9-8B1F-7A938E956F49}" destId="{F613943E-168E-40AB-9475-7456F53CCF9A}" srcOrd="0" destOrd="0" presId="urn:microsoft.com/office/officeart/2005/8/layout/hierarchy2"/>
    <dgm:cxn modelId="{9F4E0878-39FD-4C8F-9114-0A244AA52B58}" type="presOf" srcId="{63FA7234-CD69-411D-8704-C339195B6FE1}" destId="{EF7DDFB5-FB87-49FC-9C33-B7A9410F9D6E}" srcOrd="1" destOrd="0" presId="urn:microsoft.com/office/officeart/2005/8/layout/hierarchy2"/>
    <dgm:cxn modelId="{6639E97A-47AA-4BA5-80D1-D6FB53F0575D}" type="presOf" srcId="{F02892E4-4798-4CFA-9FE2-B8361D851E5B}" destId="{7CB58221-110F-4600-BE03-B2B3731AF535}" srcOrd="0" destOrd="0" presId="urn:microsoft.com/office/officeart/2005/8/layout/hierarchy2"/>
    <dgm:cxn modelId="{7D44A17F-0E7A-4CD0-A1BF-76310241DF39}" type="presOf" srcId="{7EAAFB5F-FEBD-4331-BE61-AFB2FC9092C9}" destId="{61836AAE-9727-42F7-85A4-0FC8671C5CC3}" srcOrd="0" destOrd="0" presId="urn:microsoft.com/office/officeart/2005/8/layout/hierarchy2"/>
    <dgm:cxn modelId="{BEE0358A-62E0-4EC9-B885-8BC6241C4C5A}" srcId="{DA2418C7-90B6-4AB4-9DCD-6BE17FA2427C}" destId="{F02892E4-4798-4CFA-9FE2-B8361D851E5B}" srcOrd="0" destOrd="0" parTransId="{E088F082-27AE-4CD1-AD61-F31A8A5B04A8}" sibTransId="{C62BB59E-1EDB-405C-A616-7E3B57EC7443}"/>
    <dgm:cxn modelId="{BDA5018F-24C9-4CA6-871D-1537B1F8C0B8}" type="presOf" srcId="{35AB48A9-1300-4BD5-8CBF-8E807A0ECBD4}" destId="{698D5EF6-6D12-4061-88E5-5E8825772A19}" srcOrd="0" destOrd="0" presId="urn:microsoft.com/office/officeart/2005/8/layout/hierarchy2"/>
    <dgm:cxn modelId="{30F01E90-57BC-4524-8DFF-046A2F843514}" srcId="{CB36923F-7B0C-4F83-8707-AFA3DB0C0A5E}" destId="{966FF253-3587-4C11-8FEC-C0BC13CAA401}" srcOrd="0" destOrd="0" parTransId="{BF93CB55-A873-4673-8274-E521FC71B063}" sibTransId="{14E715A6-3941-49FC-98B8-9A4500D003D8}"/>
    <dgm:cxn modelId="{A9541091-F219-4198-8068-5C261A5330BB}" srcId="{1546E2A4-646A-438F-90F9-AF0CAE732DAC}" destId="{A5E68B0A-0845-4BD0-9C59-75877FD895DB}" srcOrd="0" destOrd="0" parTransId="{9C4DFB95-232B-49DD-A6E2-B4AD62E042DC}" sibTransId="{54CFE0F6-BC74-4E55-A12B-D7CE5E7E7296}"/>
    <dgm:cxn modelId="{3C4CF392-4543-41C5-BADD-3BB12922ECC0}" type="presOf" srcId="{7863B7E2-F15F-4225-85BA-E5F85442CECA}" destId="{C6AA5DF5-3707-4789-8F01-87EBF3477839}" srcOrd="0" destOrd="0" presId="urn:microsoft.com/office/officeart/2005/8/layout/hierarchy2"/>
    <dgm:cxn modelId="{05B44E97-8784-4F20-A841-EE6000A3A571}" type="presOf" srcId="{9C4DFB95-232B-49DD-A6E2-B4AD62E042DC}" destId="{927FAD8B-6756-4069-B973-DFC306B9782C}" srcOrd="1" destOrd="0" presId="urn:microsoft.com/office/officeart/2005/8/layout/hierarchy2"/>
    <dgm:cxn modelId="{18C74A98-6F6B-459C-BCC3-3B1C8B4D1938}" type="presOf" srcId="{755EFD14-40AD-48B6-B94C-C4DE10443888}" destId="{3F357979-74FE-416F-967C-D5ACFBDD7196}" srcOrd="0" destOrd="0" presId="urn:microsoft.com/office/officeart/2005/8/layout/hierarchy2"/>
    <dgm:cxn modelId="{DC00AE9E-D70D-458E-A6BA-80FA07F5F2D2}" type="presOf" srcId="{A5E68B0A-0845-4BD0-9C59-75877FD895DB}" destId="{D4B27C39-B3A5-4BD0-95E9-6180FEF22577}" srcOrd="0" destOrd="0" presId="urn:microsoft.com/office/officeart/2005/8/layout/hierarchy2"/>
    <dgm:cxn modelId="{74328CAE-2988-4BA6-A827-5CE2EACCB424}" srcId="{F02892E4-4798-4CFA-9FE2-B8361D851E5B}" destId="{AF5A8C4F-0B2D-47AB-BC91-456F9D955560}" srcOrd="0" destOrd="0" parTransId="{2013A976-9626-4706-B736-CCEBC9A526D4}" sibTransId="{B926D51B-FA02-4C34-BCF2-DAEEF57CF5FD}"/>
    <dgm:cxn modelId="{EF14A7AE-E1A4-4022-9945-DA294D573D26}" srcId="{6DCD5A69-E68C-4867-AFE1-DA5BA10D38F8}" destId="{1546E2A4-646A-438F-90F9-AF0CAE732DAC}" srcOrd="1" destOrd="0" parTransId="{5ADC04EF-F9E3-49C9-8B1F-7A938E956F49}" sibTransId="{2A250AF9-6DC5-46F1-8DC2-A0C6B2D152A6}"/>
    <dgm:cxn modelId="{1AA0DAAF-BAF7-4C82-BA14-91CE19CE271C}" type="presOf" srcId="{2013A976-9626-4706-B736-CCEBC9A526D4}" destId="{BFF1365F-825B-490A-9491-C2A9086DA0CC}" srcOrd="0" destOrd="0" presId="urn:microsoft.com/office/officeart/2005/8/layout/hierarchy2"/>
    <dgm:cxn modelId="{C0271CB3-46B1-4421-ABC9-452E22697534}" type="presOf" srcId="{AF5A8C4F-0B2D-47AB-BC91-456F9D955560}" destId="{616D218F-7D5A-48F6-9518-2D6BFE9FC7E4}" srcOrd="0" destOrd="0" presId="urn:microsoft.com/office/officeart/2005/8/layout/hierarchy2"/>
    <dgm:cxn modelId="{9B59D5B6-295F-49D2-B6B5-1FF7086C1037}" type="presOf" srcId="{53E3B8D3-612E-4E09-BFC9-CDBC1ABD610F}" destId="{037A47FC-C4E0-48FE-B2D8-C1BC2FB5406C}" srcOrd="1" destOrd="0" presId="urn:microsoft.com/office/officeart/2005/8/layout/hierarchy2"/>
    <dgm:cxn modelId="{6E7943B8-D2AC-4804-8310-880FA2E7F05B}" type="presOf" srcId="{CBC25389-9B98-4DBB-AC07-A94A4B942CEC}" destId="{0D107382-6F24-411A-A483-3D119237911F}" srcOrd="0" destOrd="0" presId="urn:microsoft.com/office/officeart/2005/8/layout/hierarchy2"/>
    <dgm:cxn modelId="{8C8046B8-4B91-43C9-8D06-D68ED8F86A7D}" type="presOf" srcId="{F5641F43-DBCB-42CF-9810-CE2938BA372C}" destId="{224E18EF-F645-4465-A195-E8400C0E1586}" srcOrd="1" destOrd="0" presId="urn:microsoft.com/office/officeart/2005/8/layout/hierarchy2"/>
    <dgm:cxn modelId="{B81E1CC2-27E4-46C4-B2F4-DD3B41FCC369}" type="presOf" srcId="{01BCC422-7019-4C31-B5AB-55F8D4FEDC1F}" destId="{84D6CAB9-2D30-488C-9250-B000E3F6DD63}" srcOrd="0" destOrd="0" presId="urn:microsoft.com/office/officeart/2005/8/layout/hierarchy2"/>
    <dgm:cxn modelId="{40E24EC3-818E-42A9-ACE7-48633CAAE1B7}" type="presOf" srcId="{DC7187DA-E214-4248-BA42-497ABADB8E40}" destId="{F4C01140-4360-4A7C-9674-7B8840DEBF02}" srcOrd="1" destOrd="0" presId="urn:microsoft.com/office/officeart/2005/8/layout/hierarchy2"/>
    <dgm:cxn modelId="{D52886C3-6C7E-47EF-BA25-28571BEC6678}" type="presOf" srcId="{E1460541-8638-4ABB-BBA3-DE5ED688BF93}" destId="{77937493-C75F-4F12-A71E-969B6669BF76}" srcOrd="0" destOrd="0" presId="urn:microsoft.com/office/officeart/2005/8/layout/hierarchy2"/>
    <dgm:cxn modelId="{7DA742C6-E30A-46AB-98A2-B6ED982137AC}" type="presOf" srcId="{9C4DFB95-232B-49DD-A6E2-B4AD62E042DC}" destId="{ED0E97A1-321D-4845-A906-80C74040ED25}" srcOrd="0" destOrd="0" presId="urn:microsoft.com/office/officeart/2005/8/layout/hierarchy2"/>
    <dgm:cxn modelId="{AC2C67C9-F239-4C9E-A8BC-2F6536C8BAE4}" type="presOf" srcId="{DC7187DA-E214-4248-BA42-497ABADB8E40}" destId="{B8B7796E-16AF-4FF2-96F8-4A2F73A4E1C9}" srcOrd="0" destOrd="0" presId="urn:microsoft.com/office/officeart/2005/8/layout/hierarchy2"/>
    <dgm:cxn modelId="{97B480C9-3F5A-49AA-A342-BF753D5E5D56}" srcId="{4CA19D27-1525-4917-9452-1D98D69E4E90}" destId="{582268F8-C507-49AD-8DD2-CCA1A89A9B6A}" srcOrd="0" destOrd="0" parTransId="{63FA7234-CD69-411D-8704-C339195B6FE1}" sibTransId="{52080AC3-EBD0-4866-BAA7-3F006D757B2F}"/>
    <dgm:cxn modelId="{4F7012CB-5DD0-4DBB-8B69-4BFB93CBB125}" srcId="{582268F8-C507-49AD-8DD2-CCA1A89A9B6A}" destId="{A69C5F1F-FD11-42A2-8CE6-F6266978F37A}" srcOrd="0" destOrd="0" parTransId="{77123F68-3803-4A64-A39D-4F1672ACD934}" sibTransId="{5470A283-618C-4AC3-8666-EEF1CCE24D0C}"/>
    <dgm:cxn modelId="{60643ECC-21C8-4C51-8B66-3907055552FD}" type="presOf" srcId="{8930935A-CAAC-4D57-965A-28DFB66BE5F4}" destId="{776FF87B-F0BC-4584-AE1C-24B22D621384}" srcOrd="0" destOrd="0" presId="urn:microsoft.com/office/officeart/2005/8/layout/hierarchy2"/>
    <dgm:cxn modelId="{9FF89FCD-D474-42A1-9BFE-AD0CDAC88A44}" srcId="{F02892E4-4798-4CFA-9FE2-B8361D851E5B}" destId="{6DCD5A69-E68C-4867-AFE1-DA5BA10D38F8}" srcOrd="1" destOrd="0" parTransId="{80E74D8C-542F-4CC5-BC98-FAF5FE974176}" sibTransId="{1F203E2A-B92A-4FB6-90A1-0FCE4C7ED6F2}"/>
    <dgm:cxn modelId="{7F444FD0-E1C3-4213-8174-32BAF26158E5}" type="presOf" srcId="{80E74D8C-542F-4CC5-BC98-FAF5FE974176}" destId="{E2D2FF66-6440-418D-90AF-014434079EB4}" srcOrd="0" destOrd="0" presId="urn:microsoft.com/office/officeart/2005/8/layout/hierarchy2"/>
    <dgm:cxn modelId="{201E4ED2-1641-411E-BF34-55BBE129677D}" type="presOf" srcId="{CB451582-96A1-4422-B6F9-BBD688E3A0E3}" destId="{A7DEC78C-B813-49E5-8B40-85B90434DFDE}" srcOrd="0" destOrd="0" presId="urn:microsoft.com/office/officeart/2005/8/layout/hierarchy2"/>
    <dgm:cxn modelId="{481649D3-AC93-49A6-9831-DE239401EE75}" srcId="{755EFD14-40AD-48B6-B94C-C4DE10443888}" destId="{41CCBF91-7BF8-4961-8F93-C0B5B64E05DB}" srcOrd="1" destOrd="0" parTransId="{7863B7E2-F15F-4225-85BA-E5F85442CECA}" sibTransId="{24508407-DB51-4638-A8C5-4C6466966A9E}"/>
    <dgm:cxn modelId="{1DCDCDD3-ED05-4BD4-9EDC-97C973DBF117}" type="presOf" srcId="{80E74D8C-542F-4CC5-BC98-FAF5FE974176}" destId="{6E47D520-F4BE-414A-B85C-6428C39B27F3}" srcOrd="1" destOrd="0" presId="urn:microsoft.com/office/officeart/2005/8/layout/hierarchy2"/>
    <dgm:cxn modelId="{133F74E0-AF89-490F-AB36-CE45742E2C3E}" type="presOf" srcId="{F9211877-83EE-4FB3-80F5-800BE2268021}" destId="{BC212194-7374-4269-968B-01AE26C8E7E7}" srcOrd="1" destOrd="0" presId="urn:microsoft.com/office/officeart/2005/8/layout/hierarchy2"/>
    <dgm:cxn modelId="{243A1AE1-8CB1-43D7-9EDE-656A4118D804}" type="presOf" srcId="{A66F1D8E-5685-46E3-BE8D-7FCA83E9FDE9}" destId="{FFF5DBD4-11AC-4A60-A1E0-7F73FD9B4013}" srcOrd="1" destOrd="0" presId="urn:microsoft.com/office/officeart/2005/8/layout/hierarchy2"/>
    <dgm:cxn modelId="{72CB51E2-0D02-4DB0-8F2C-115491DD2517}" type="presOf" srcId="{E1460541-8638-4ABB-BBA3-DE5ED688BF93}" destId="{F0C286D4-2B39-4BF3-B9A6-3EE705B82A4C}" srcOrd="1" destOrd="0" presId="urn:microsoft.com/office/officeart/2005/8/layout/hierarchy2"/>
    <dgm:cxn modelId="{DBF832E7-A5C4-463C-9849-F7F64E697721}" srcId="{F02892E4-4798-4CFA-9FE2-B8361D851E5B}" destId="{CB36923F-7B0C-4F83-8707-AFA3DB0C0A5E}" srcOrd="3" destOrd="0" parTransId="{35AB48A9-1300-4BD5-8CBF-8E807A0ECBD4}" sibTransId="{097D9A9F-769F-4E66-AFAF-DF0A4083C7B5}"/>
    <dgm:cxn modelId="{1A5E54E8-DF34-44F6-976B-F20C96B8F489}" srcId="{F02892E4-4798-4CFA-9FE2-B8361D851E5B}" destId="{8AA86B0C-D917-4176-94E6-205946283056}" srcOrd="2" destOrd="0" parTransId="{9ADB1338-2672-492F-ABA6-2927C5674444}" sibTransId="{A8ACEC76-E104-40ED-8181-D63219F5849E}"/>
    <dgm:cxn modelId="{1419F3EA-51EB-4B66-B072-E0C5FEFD9273}" type="presOf" srcId="{53E3B8D3-612E-4E09-BFC9-CDBC1ABD610F}" destId="{C436168E-7472-4AF7-9298-4B5D1762B948}" srcOrd="0" destOrd="0" presId="urn:microsoft.com/office/officeart/2005/8/layout/hierarchy2"/>
    <dgm:cxn modelId="{A0959EED-A2F6-47B7-BBEB-00555E16A431}" type="presOf" srcId="{BF93CB55-A873-4673-8274-E521FC71B063}" destId="{B71402E3-4CE0-4A97-87DE-07C3467EE444}" srcOrd="0" destOrd="0" presId="urn:microsoft.com/office/officeart/2005/8/layout/hierarchy2"/>
    <dgm:cxn modelId="{7E47D7EE-B962-4C7A-A547-18793467B128}" type="presOf" srcId="{F9211877-83EE-4FB3-80F5-800BE2268021}" destId="{2E5CE375-6246-43EE-91D7-C33E9AE5782A}" srcOrd="0" destOrd="0" presId="urn:microsoft.com/office/officeart/2005/8/layout/hierarchy2"/>
    <dgm:cxn modelId="{35B924F1-1A7C-458A-A23E-A262BE4F86C1}" srcId="{F02892E4-4798-4CFA-9FE2-B8361D851E5B}" destId="{D03542B2-16F3-4EFB-A072-801DF1C724BC}" srcOrd="4" destOrd="0" parTransId="{53E3B8D3-612E-4E09-BFC9-CDBC1ABD610F}" sibTransId="{1C6127D0-9137-4A6B-8C5D-2701837DE3FE}"/>
    <dgm:cxn modelId="{744E5AF4-94FA-4E7D-B44D-978F42BC5F1C}" type="presOf" srcId="{9ADB1338-2672-492F-ABA6-2927C5674444}" destId="{CC75584B-4935-4760-B8E8-EDC702A46ED2}" srcOrd="0" destOrd="0" presId="urn:microsoft.com/office/officeart/2005/8/layout/hierarchy2"/>
    <dgm:cxn modelId="{55D403F6-7B4B-4267-83DF-F9EB8A24AE38}" type="presOf" srcId="{63FA7234-CD69-411D-8704-C339195B6FE1}" destId="{C82602F8-0349-4B99-A39A-33C65352B125}" srcOrd="0" destOrd="0" presId="urn:microsoft.com/office/officeart/2005/8/layout/hierarchy2"/>
    <dgm:cxn modelId="{EC8E13F7-05E2-4CC0-B576-0E8C98DC4F07}" srcId="{7EAAFB5F-FEBD-4331-BE61-AFB2FC9092C9}" destId="{57433F99-F708-4F58-94E5-02093D6AA866}" srcOrd="0" destOrd="0" parTransId="{8930935A-CAAC-4D57-965A-28DFB66BE5F4}" sibTransId="{D989D43B-DC52-48E3-862E-96DC1ECA1F98}"/>
    <dgm:cxn modelId="{511876F9-8468-4350-A0B0-CEB2599A1E27}" srcId="{6DCD5A69-E68C-4867-AFE1-DA5BA10D38F8}" destId="{B584F320-C209-4EC3-93BC-D68F9FB62184}" srcOrd="0" destOrd="0" parTransId="{A028C982-2A92-43B9-B350-D57C10FBAB0A}" sibTransId="{0DEB30A7-0B01-4417-8C65-683E58CF4304}"/>
    <dgm:cxn modelId="{3EEDC6FA-DA39-4CC7-9DBB-AEB0138FA515}" type="presOf" srcId="{CBC25389-9B98-4DBB-AC07-A94A4B942CEC}" destId="{D59BAFDB-9B88-40C7-A4B8-3424C6C16110}" srcOrd="1" destOrd="0" presId="urn:microsoft.com/office/officeart/2005/8/layout/hierarchy2"/>
    <dgm:cxn modelId="{1E5C8ACA-73C8-45C3-9BF3-ACE38A13D6C8}" type="presParOf" srcId="{C76B5BB1-98CF-4FEC-9022-FFB06C7F5DEF}" destId="{B2E3F683-9CCD-47F1-A9AC-C356A21D4E4D}" srcOrd="0" destOrd="0" presId="urn:microsoft.com/office/officeart/2005/8/layout/hierarchy2"/>
    <dgm:cxn modelId="{C7CF04D1-2188-43BE-A1CA-CAC119D99071}" type="presParOf" srcId="{B2E3F683-9CCD-47F1-A9AC-C356A21D4E4D}" destId="{7CB58221-110F-4600-BE03-B2B3731AF535}" srcOrd="0" destOrd="0" presId="urn:microsoft.com/office/officeart/2005/8/layout/hierarchy2"/>
    <dgm:cxn modelId="{88965673-CC79-4ED9-BBFB-AE6539DDFF8A}" type="presParOf" srcId="{B2E3F683-9CCD-47F1-A9AC-C356A21D4E4D}" destId="{496CB9D1-3224-4247-8B8D-4E5FBA233C36}" srcOrd="1" destOrd="0" presId="urn:microsoft.com/office/officeart/2005/8/layout/hierarchy2"/>
    <dgm:cxn modelId="{5EC74B4F-37AE-45DE-ABC4-524BCA30E4DC}" type="presParOf" srcId="{496CB9D1-3224-4247-8B8D-4E5FBA233C36}" destId="{BFF1365F-825B-490A-9491-C2A9086DA0CC}" srcOrd="0" destOrd="0" presId="urn:microsoft.com/office/officeart/2005/8/layout/hierarchy2"/>
    <dgm:cxn modelId="{178E5733-6D64-4BF2-9F9F-49926E46B95D}" type="presParOf" srcId="{BFF1365F-825B-490A-9491-C2A9086DA0CC}" destId="{5FF16927-7532-4194-BC03-AE89F4CC6F01}" srcOrd="0" destOrd="0" presId="urn:microsoft.com/office/officeart/2005/8/layout/hierarchy2"/>
    <dgm:cxn modelId="{44C7A89F-0795-4237-B4CC-66213A691108}" type="presParOf" srcId="{496CB9D1-3224-4247-8B8D-4E5FBA233C36}" destId="{DE10AD42-8A85-457C-B5B4-DF09D70F2196}" srcOrd="1" destOrd="0" presId="urn:microsoft.com/office/officeart/2005/8/layout/hierarchy2"/>
    <dgm:cxn modelId="{EA350829-6EA6-4C04-BD39-3B9481732B6B}" type="presParOf" srcId="{DE10AD42-8A85-457C-B5B4-DF09D70F2196}" destId="{616D218F-7D5A-48F6-9518-2D6BFE9FC7E4}" srcOrd="0" destOrd="0" presId="urn:microsoft.com/office/officeart/2005/8/layout/hierarchy2"/>
    <dgm:cxn modelId="{20211DEC-5F38-4E95-BCCA-7697737D3DE5}" type="presParOf" srcId="{DE10AD42-8A85-457C-B5B4-DF09D70F2196}" destId="{2801F3A1-9F75-43A5-92A7-332B33A8ED40}" srcOrd="1" destOrd="0" presId="urn:microsoft.com/office/officeart/2005/8/layout/hierarchy2"/>
    <dgm:cxn modelId="{A79AB8D6-587F-4E5C-BCB8-120A78E2CC62}" type="presParOf" srcId="{2801F3A1-9F75-43A5-92A7-332B33A8ED40}" destId="{2E5CE375-6246-43EE-91D7-C33E9AE5782A}" srcOrd="0" destOrd="0" presId="urn:microsoft.com/office/officeart/2005/8/layout/hierarchy2"/>
    <dgm:cxn modelId="{FE4D3DC3-72C2-4347-9C5A-FE42D25DD9BD}" type="presParOf" srcId="{2E5CE375-6246-43EE-91D7-C33E9AE5782A}" destId="{BC212194-7374-4269-968B-01AE26C8E7E7}" srcOrd="0" destOrd="0" presId="urn:microsoft.com/office/officeart/2005/8/layout/hierarchy2"/>
    <dgm:cxn modelId="{2EA63609-C9DE-43E3-9C90-722F66B71C92}" type="presParOf" srcId="{2801F3A1-9F75-43A5-92A7-332B33A8ED40}" destId="{4F68EB3B-DC9E-4277-9D95-3872FDEBB9A9}" srcOrd="1" destOrd="0" presId="urn:microsoft.com/office/officeart/2005/8/layout/hierarchy2"/>
    <dgm:cxn modelId="{63C8F6BB-AF06-477A-A5EE-4E35B4952E5E}" type="presParOf" srcId="{4F68EB3B-DC9E-4277-9D95-3872FDEBB9A9}" destId="{3D54E95E-3451-4A01-8E77-2ACBC8C1E174}" srcOrd="0" destOrd="0" presId="urn:microsoft.com/office/officeart/2005/8/layout/hierarchy2"/>
    <dgm:cxn modelId="{8E02D61D-4DAB-48B6-87EC-3BF627F1F7FC}" type="presParOf" srcId="{4F68EB3B-DC9E-4277-9D95-3872FDEBB9A9}" destId="{647418EA-C5B3-47C5-B815-ED5668445E9D}" srcOrd="1" destOrd="0" presId="urn:microsoft.com/office/officeart/2005/8/layout/hierarchy2"/>
    <dgm:cxn modelId="{17E118C0-5CA9-4942-84B4-A2DF57A7E59E}" type="presParOf" srcId="{647418EA-C5B3-47C5-B815-ED5668445E9D}" destId="{C82602F8-0349-4B99-A39A-33C65352B125}" srcOrd="0" destOrd="0" presId="urn:microsoft.com/office/officeart/2005/8/layout/hierarchy2"/>
    <dgm:cxn modelId="{63D79636-EF14-45BF-B000-BAC6E7D555A5}" type="presParOf" srcId="{C82602F8-0349-4B99-A39A-33C65352B125}" destId="{EF7DDFB5-FB87-49FC-9C33-B7A9410F9D6E}" srcOrd="0" destOrd="0" presId="urn:microsoft.com/office/officeart/2005/8/layout/hierarchy2"/>
    <dgm:cxn modelId="{7F55B4ED-4E2A-4368-B69C-77FF734C70EF}" type="presParOf" srcId="{647418EA-C5B3-47C5-B815-ED5668445E9D}" destId="{43640B90-DA98-4ACD-91CD-FF5214E3FACD}" srcOrd="1" destOrd="0" presId="urn:microsoft.com/office/officeart/2005/8/layout/hierarchy2"/>
    <dgm:cxn modelId="{EE7A870C-82DD-4A51-A0FF-0A7D5F4D5005}" type="presParOf" srcId="{43640B90-DA98-4ACD-91CD-FF5214E3FACD}" destId="{C9223ED6-F45B-406F-A22C-6AE3991901A1}" srcOrd="0" destOrd="0" presId="urn:microsoft.com/office/officeart/2005/8/layout/hierarchy2"/>
    <dgm:cxn modelId="{FD492A6F-3D74-48E5-B661-B4F85B76273B}" type="presParOf" srcId="{43640B90-DA98-4ACD-91CD-FF5214E3FACD}" destId="{15D8CD8D-F2ED-4574-8573-97D2166801FB}" srcOrd="1" destOrd="0" presId="urn:microsoft.com/office/officeart/2005/8/layout/hierarchy2"/>
    <dgm:cxn modelId="{06908555-CBED-4364-BD29-BA2141131C62}" type="presParOf" srcId="{15D8CD8D-F2ED-4574-8573-97D2166801FB}" destId="{DA919181-FAAD-4C16-B75A-7594C7148CE1}" srcOrd="0" destOrd="0" presId="urn:microsoft.com/office/officeart/2005/8/layout/hierarchy2"/>
    <dgm:cxn modelId="{1D64E20F-0C59-4B7A-96E3-705C62EE4D04}" type="presParOf" srcId="{DA919181-FAAD-4C16-B75A-7594C7148CE1}" destId="{AA98D9DA-09E4-40BD-B36D-FC56D05BD4C9}" srcOrd="0" destOrd="0" presId="urn:microsoft.com/office/officeart/2005/8/layout/hierarchy2"/>
    <dgm:cxn modelId="{FD3D8EF3-5B84-4A41-B352-487EB1681CF5}" type="presParOf" srcId="{15D8CD8D-F2ED-4574-8573-97D2166801FB}" destId="{C2BB4A0E-F4A7-4E5A-A92E-8FB0FD74B461}" srcOrd="1" destOrd="0" presId="urn:microsoft.com/office/officeart/2005/8/layout/hierarchy2"/>
    <dgm:cxn modelId="{B2EEBDFE-23D8-4238-9F48-0B49F0D800B5}" type="presParOf" srcId="{C2BB4A0E-F4A7-4E5A-A92E-8FB0FD74B461}" destId="{7FEC33F5-F480-4899-9890-221ABA751C3E}" srcOrd="0" destOrd="0" presId="urn:microsoft.com/office/officeart/2005/8/layout/hierarchy2"/>
    <dgm:cxn modelId="{750532E0-6355-48A2-89F7-C1B5C6040E6B}" type="presParOf" srcId="{C2BB4A0E-F4A7-4E5A-A92E-8FB0FD74B461}" destId="{B9010533-4278-4667-A813-FFE4A34968E6}" srcOrd="1" destOrd="0" presId="urn:microsoft.com/office/officeart/2005/8/layout/hierarchy2"/>
    <dgm:cxn modelId="{7B030DCE-BA12-4101-BAFD-94D45A78BD7F}" type="presParOf" srcId="{15D8CD8D-F2ED-4574-8573-97D2166801FB}" destId="{AEB92F3D-3E90-4B7F-8F2C-FC35DADED716}" srcOrd="2" destOrd="0" presId="urn:microsoft.com/office/officeart/2005/8/layout/hierarchy2"/>
    <dgm:cxn modelId="{8315530A-B200-4794-BE82-79634CCDA334}" type="presParOf" srcId="{AEB92F3D-3E90-4B7F-8F2C-FC35DADED716}" destId="{1968E761-EEC0-4D9F-9DFB-64EC53305073}" srcOrd="0" destOrd="0" presId="urn:microsoft.com/office/officeart/2005/8/layout/hierarchy2"/>
    <dgm:cxn modelId="{280C220C-3991-4A69-A2C0-1A2154DBDD70}" type="presParOf" srcId="{15D8CD8D-F2ED-4574-8573-97D2166801FB}" destId="{A862E8CD-C28E-49D7-9FD9-E965C6639222}" srcOrd="3" destOrd="0" presId="urn:microsoft.com/office/officeart/2005/8/layout/hierarchy2"/>
    <dgm:cxn modelId="{5C2DD18F-242F-4D03-BA50-0BD2A0F8A174}" type="presParOf" srcId="{A862E8CD-C28E-49D7-9FD9-E965C6639222}" destId="{421DB750-DCB0-42FC-9A20-77F0493E1097}" srcOrd="0" destOrd="0" presId="urn:microsoft.com/office/officeart/2005/8/layout/hierarchy2"/>
    <dgm:cxn modelId="{CCCADED6-BBEF-48F6-A355-4415F9229B69}" type="presParOf" srcId="{A862E8CD-C28E-49D7-9FD9-E965C6639222}" destId="{F2D6C966-82A2-4BE6-BBEF-EA568F3A2DC1}" srcOrd="1" destOrd="0" presId="urn:microsoft.com/office/officeart/2005/8/layout/hierarchy2"/>
    <dgm:cxn modelId="{8CE73993-6FC8-4480-8DDA-CB15B0479374}" type="presParOf" srcId="{2801F3A1-9F75-43A5-92A7-332B33A8ED40}" destId="{A7DEC78C-B813-49E5-8B40-85B90434DFDE}" srcOrd="2" destOrd="0" presId="urn:microsoft.com/office/officeart/2005/8/layout/hierarchy2"/>
    <dgm:cxn modelId="{7B652A30-6E83-42CB-A422-30D335B6CF0E}" type="presParOf" srcId="{A7DEC78C-B813-49E5-8B40-85B90434DFDE}" destId="{9E30B63F-2FB0-43E9-BD66-D69A79C603CD}" srcOrd="0" destOrd="0" presId="urn:microsoft.com/office/officeart/2005/8/layout/hierarchy2"/>
    <dgm:cxn modelId="{9F8FC9C5-D755-4C62-856B-6474D642AE22}" type="presParOf" srcId="{2801F3A1-9F75-43A5-92A7-332B33A8ED40}" destId="{BEBA17FE-2765-4285-A70B-E60D2DA69A83}" srcOrd="3" destOrd="0" presId="urn:microsoft.com/office/officeart/2005/8/layout/hierarchy2"/>
    <dgm:cxn modelId="{689D7213-50F4-4C4D-879E-CE1911CEF1C8}" type="presParOf" srcId="{BEBA17FE-2765-4285-A70B-E60D2DA69A83}" destId="{84D6CAB9-2D30-488C-9250-B000E3F6DD63}" srcOrd="0" destOrd="0" presId="urn:microsoft.com/office/officeart/2005/8/layout/hierarchy2"/>
    <dgm:cxn modelId="{8D69DF1E-80BF-4A27-911F-56782E5894E3}" type="presParOf" srcId="{BEBA17FE-2765-4285-A70B-E60D2DA69A83}" destId="{E4C52494-1DA7-49D7-A89E-9EAD41E6DC06}" srcOrd="1" destOrd="0" presId="urn:microsoft.com/office/officeart/2005/8/layout/hierarchy2"/>
    <dgm:cxn modelId="{73054645-D950-4CC8-A9E9-C616E5BEB8E6}" type="presParOf" srcId="{E4C52494-1DA7-49D7-A89E-9EAD41E6DC06}" destId="{72391683-CA39-4CBF-B3AB-442149D5D006}" srcOrd="0" destOrd="0" presId="urn:microsoft.com/office/officeart/2005/8/layout/hierarchy2"/>
    <dgm:cxn modelId="{51054B53-5A48-4A76-978F-6AFB06BB029F}" type="presParOf" srcId="{72391683-CA39-4CBF-B3AB-442149D5D006}" destId="{441FB366-D47B-42BC-BB39-1106869C34C1}" srcOrd="0" destOrd="0" presId="urn:microsoft.com/office/officeart/2005/8/layout/hierarchy2"/>
    <dgm:cxn modelId="{F65EFC83-DEC6-4022-85FA-8C9504F87D9F}" type="presParOf" srcId="{E4C52494-1DA7-49D7-A89E-9EAD41E6DC06}" destId="{D04DA60B-19FE-45DF-A2CC-585A1D17C349}" srcOrd="1" destOrd="0" presId="urn:microsoft.com/office/officeart/2005/8/layout/hierarchy2"/>
    <dgm:cxn modelId="{08D8948A-9514-438B-895C-AB6A2335B7CD}" type="presParOf" srcId="{D04DA60B-19FE-45DF-A2CC-585A1D17C349}" destId="{5EF827FB-54C7-4D9F-9324-A47445BB9FCE}" srcOrd="0" destOrd="0" presId="urn:microsoft.com/office/officeart/2005/8/layout/hierarchy2"/>
    <dgm:cxn modelId="{50A2C651-23E4-4F61-BFC2-5BEEE6D26785}" type="presParOf" srcId="{D04DA60B-19FE-45DF-A2CC-585A1D17C349}" destId="{C2851F25-43A1-45E3-9B65-0C16C02E74E3}" srcOrd="1" destOrd="0" presId="urn:microsoft.com/office/officeart/2005/8/layout/hierarchy2"/>
    <dgm:cxn modelId="{F36C2523-08D5-4818-ACC0-C3FCE2A4A933}" type="presParOf" srcId="{496CB9D1-3224-4247-8B8D-4E5FBA233C36}" destId="{E2D2FF66-6440-418D-90AF-014434079EB4}" srcOrd="2" destOrd="0" presId="urn:microsoft.com/office/officeart/2005/8/layout/hierarchy2"/>
    <dgm:cxn modelId="{1C23B31E-1C2B-4AE1-96D5-77810B0696F8}" type="presParOf" srcId="{E2D2FF66-6440-418D-90AF-014434079EB4}" destId="{6E47D520-F4BE-414A-B85C-6428C39B27F3}" srcOrd="0" destOrd="0" presId="urn:microsoft.com/office/officeart/2005/8/layout/hierarchy2"/>
    <dgm:cxn modelId="{63345019-9AFF-4C69-AEC1-38665BFF0360}" type="presParOf" srcId="{496CB9D1-3224-4247-8B8D-4E5FBA233C36}" destId="{114051D8-6E79-4FA8-A362-859A0A847DBD}" srcOrd="3" destOrd="0" presId="urn:microsoft.com/office/officeart/2005/8/layout/hierarchy2"/>
    <dgm:cxn modelId="{30279469-7335-4952-AE5D-7D7C4CCFF9EA}" type="presParOf" srcId="{114051D8-6E79-4FA8-A362-859A0A847DBD}" destId="{84A95C67-F5EC-4C5B-95F8-36700353F4DB}" srcOrd="0" destOrd="0" presId="urn:microsoft.com/office/officeart/2005/8/layout/hierarchy2"/>
    <dgm:cxn modelId="{1C70B9DD-C828-49DA-8769-8E4BB30254A5}" type="presParOf" srcId="{114051D8-6E79-4FA8-A362-859A0A847DBD}" destId="{07AD717C-4895-45C9-8D0F-E30C0EAF075B}" srcOrd="1" destOrd="0" presId="urn:microsoft.com/office/officeart/2005/8/layout/hierarchy2"/>
    <dgm:cxn modelId="{D3D26946-789A-4EFF-A5F0-1FF3969829E4}" type="presParOf" srcId="{07AD717C-4895-45C9-8D0F-E30C0EAF075B}" destId="{8A44B239-B375-417E-BD64-F588906047FC}" srcOrd="0" destOrd="0" presId="urn:microsoft.com/office/officeart/2005/8/layout/hierarchy2"/>
    <dgm:cxn modelId="{7BA4C633-B96B-484B-AD09-C97BDB53C307}" type="presParOf" srcId="{8A44B239-B375-417E-BD64-F588906047FC}" destId="{1CEE8638-8326-4A74-8D12-808D1DDFFCA7}" srcOrd="0" destOrd="0" presId="urn:microsoft.com/office/officeart/2005/8/layout/hierarchy2"/>
    <dgm:cxn modelId="{52477B1B-378D-40F7-970B-E3E85416C100}" type="presParOf" srcId="{07AD717C-4895-45C9-8D0F-E30C0EAF075B}" destId="{9D1979A3-870F-47B5-964A-C84DFA1FDEF7}" srcOrd="1" destOrd="0" presId="urn:microsoft.com/office/officeart/2005/8/layout/hierarchy2"/>
    <dgm:cxn modelId="{6D14445F-CA4C-461F-88B2-56E3159BB4AA}" type="presParOf" srcId="{9D1979A3-870F-47B5-964A-C84DFA1FDEF7}" destId="{7D1DC272-07EF-4020-9DA3-6B0F294CFDFC}" srcOrd="0" destOrd="0" presId="urn:microsoft.com/office/officeart/2005/8/layout/hierarchy2"/>
    <dgm:cxn modelId="{054AFEDD-0683-41C9-8972-33F59FFF8BE3}" type="presParOf" srcId="{9D1979A3-870F-47B5-964A-C84DFA1FDEF7}" destId="{B3C6EDA6-E6BF-453F-9268-35123CB50D5D}" srcOrd="1" destOrd="0" presId="urn:microsoft.com/office/officeart/2005/8/layout/hierarchy2"/>
    <dgm:cxn modelId="{64B1A484-885B-4C97-A9A1-5D60C5F615B9}" type="presParOf" srcId="{B3C6EDA6-E6BF-453F-9268-35123CB50D5D}" destId="{F9979F22-0827-468E-B344-F8893B828C5D}" srcOrd="0" destOrd="0" presId="urn:microsoft.com/office/officeart/2005/8/layout/hierarchy2"/>
    <dgm:cxn modelId="{5D7AC249-0310-4BE7-899F-38C1EF68C90E}" type="presParOf" srcId="{F9979F22-0827-468E-B344-F8893B828C5D}" destId="{FFF5DBD4-11AC-4A60-A1E0-7F73FD9B4013}" srcOrd="0" destOrd="0" presId="urn:microsoft.com/office/officeart/2005/8/layout/hierarchy2"/>
    <dgm:cxn modelId="{9CA94861-5D70-45A1-8069-40EF06BB3382}" type="presParOf" srcId="{B3C6EDA6-E6BF-453F-9268-35123CB50D5D}" destId="{65BC2E1E-45BD-4131-8566-609F9E764A4D}" srcOrd="1" destOrd="0" presId="urn:microsoft.com/office/officeart/2005/8/layout/hierarchy2"/>
    <dgm:cxn modelId="{3A04B6F6-66AA-4136-9E8F-4FC3C2FD0F4F}" type="presParOf" srcId="{65BC2E1E-45BD-4131-8566-609F9E764A4D}" destId="{3F357979-74FE-416F-967C-D5ACFBDD7196}" srcOrd="0" destOrd="0" presId="urn:microsoft.com/office/officeart/2005/8/layout/hierarchy2"/>
    <dgm:cxn modelId="{7D16C169-56F1-4A56-8B84-1C179BE68B2B}" type="presParOf" srcId="{65BC2E1E-45BD-4131-8566-609F9E764A4D}" destId="{87D83FED-1993-419E-AB68-87F9A0B3F78A}" srcOrd="1" destOrd="0" presId="urn:microsoft.com/office/officeart/2005/8/layout/hierarchy2"/>
    <dgm:cxn modelId="{922F1514-FF1E-4C26-AED5-2AE0F253917A}" type="presParOf" srcId="{87D83FED-1993-419E-AB68-87F9A0B3F78A}" destId="{9C4524FA-D7AA-4CEF-B700-CC67A645B438}" srcOrd="0" destOrd="0" presId="urn:microsoft.com/office/officeart/2005/8/layout/hierarchy2"/>
    <dgm:cxn modelId="{4A7FCAD7-DC6C-428F-82B8-2B50B1120EAA}" type="presParOf" srcId="{9C4524FA-D7AA-4CEF-B700-CC67A645B438}" destId="{224E18EF-F645-4465-A195-E8400C0E1586}" srcOrd="0" destOrd="0" presId="urn:microsoft.com/office/officeart/2005/8/layout/hierarchy2"/>
    <dgm:cxn modelId="{C62D2AD5-02B0-43DC-815C-53AA34B0D650}" type="presParOf" srcId="{87D83FED-1993-419E-AB68-87F9A0B3F78A}" destId="{67B1467B-FB03-46C5-BC48-AC44BD40F92E}" srcOrd="1" destOrd="0" presId="urn:microsoft.com/office/officeart/2005/8/layout/hierarchy2"/>
    <dgm:cxn modelId="{A22F35C0-7A8C-4413-A5FA-4AC25D4CBCBE}" type="presParOf" srcId="{67B1467B-FB03-46C5-BC48-AC44BD40F92E}" destId="{82CDBEEB-67A4-4593-8D81-0C328B2F3D7C}" srcOrd="0" destOrd="0" presId="urn:microsoft.com/office/officeart/2005/8/layout/hierarchy2"/>
    <dgm:cxn modelId="{7F8087EB-D620-47D5-B829-65BED122746E}" type="presParOf" srcId="{67B1467B-FB03-46C5-BC48-AC44BD40F92E}" destId="{741A7382-B0C2-4440-B560-CAD62DE7361E}" srcOrd="1" destOrd="0" presId="urn:microsoft.com/office/officeart/2005/8/layout/hierarchy2"/>
    <dgm:cxn modelId="{06F533FD-AAFA-4A6D-B13F-29B187B709D4}" type="presParOf" srcId="{87D83FED-1993-419E-AB68-87F9A0B3F78A}" destId="{C6AA5DF5-3707-4789-8F01-87EBF3477839}" srcOrd="2" destOrd="0" presId="urn:microsoft.com/office/officeart/2005/8/layout/hierarchy2"/>
    <dgm:cxn modelId="{5E931988-C2FD-4C44-B3EE-05601F27D8CF}" type="presParOf" srcId="{C6AA5DF5-3707-4789-8F01-87EBF3477839}" destId="{DD833ACC-8683-46BC-8B1C-9D9D20868D2B}" srcOrd="0" destOrd="0" presId="urn:microsoft.com/office/officeart/2005/8/layout/hierarchy2"/>
    <dgm:cxn modelId="{CA62582F-E1A8-4716-8B31-36F7FF6ACFE8}" type="presParOf" srcId="{87D83FED-1993-419E-AB68-87F9A0B3F78A}" destId="{F4CC1774-214E-4BEA-8722-8CCC1E876041}" srcOrd="3" destOrd="0" presId="urn:microsoft.com/office/officeart/2005/8/layout/hierarchy2"/>
    <dgm:cxn modelId="{668A2169-3379-4A73-BEC4-C365453DC07A}" type="presParOf" srcId="{F4CC1774-214E-4BEA-8722-8CCC1E876041}" destId="{194E73C5-2BD5-40A2-9EE8-3E42BE47378E}" srcOrd="0" destOrd="0" presId="urn:microsoft.com/office/officeart/2005/8/layout/hierarchy2"/>
    <dgm:cxn modelId="{612378CE-EA59-4352-AB86-2A9F634D1A8D}" type="presParOf" srcId="{F4CC1774-214E-4BEA-8722-8CCC1E876041}" destId="{B0D7F0A6-E4A6-46C7-B3B6-D12146FF343A}" srcOrd="1" destOrd="0" presId="urn:microsoft.com/office/officeart/2005/8/layout/hierarchy2"/>
    <dgm:cxn modelId="{EB1AD37A-181C-416E-8A7E-2267B3EEE653}" type="presParOf" srcId="{07AD717C-4895-45C9-8D0F-E30C0EAF075B}" destId="{F613943E-168E-40AB-9475-7456F53CCF9A}" srcOrd="2" destOrd="0" presId="urn:microsoft.com/office/officeart/2005/8/layout/hierarchy2"/>
    <dgm:cxn modelId="{264A0705-2D19-4F66-AEFD-C44473072EFF}" type="presParOf" srcId="{F613943E-168E-40AB-9475-7456F53CCF9A}" destId="{E86144F1-6F44-45CC-92DE-655D018FAFBB}" srcOrd="0" destOrd="0" presId="urn:microsoft.com/office/officeart/2005/8/layout/hierarchy2"/>
    <dgm:cxn modelId="{DDEA773A-5B7A-49E4-BCB5-19CC300B0ED3}" type="presParOf" srcId="{07AD717C-4895-45C9-8D0F-E30C0EAF075B}" destId="{9E9F18BB-3705-44EF-8A27-32A368A4F515}" srcOrd="3" destOrd="0" presId="urn:microsoft.com/office/officeart/2005/8/layout/hierarchy2"/>
    <dgm:cxn modelId="{D108C99D-E2CF-4DA5-BD02-492B691573FC}" type="presParOf" srcId="{9E9F18BB-3705-44EF-8A27-32A368A4F515}" destId="{16F1E1B9-F608-43E8-8FBE-653972714A3F}" srcOrd="0" destOrd="0" presId="urn:microsoft.com/office/officeart/2005/8/layout/hierarchy2"/>
    <dgm:cxn modelId="{0B57FD65-2C58-42AB-A89F-F53A388D6B12}" type="presParOf" srcId="{9E9F18BB-3705-44EF-8A27-32A368A4F515}" destId="{34BC87A7-C4B8-494D-A2F1-E82243CF38C9}" srcOrd="1" destOrd="0" presId="urn:microsoft.com/office/officeart/2005/8/layout/hierarchy2"/>
    <dgm:cxn modelId="{B8265881-789B-4FC2-B274-C6D4912B5072}" type="presParOf" srcId="{34BC87A7-C4B8-494D-A2F1-E82243CF38C9}" destId="{ED0E97A1-321D-4845-A906-80C74040ED25}" srcOrd="0" destOrd="0" presId="urn:microsoft.com/office/officeart/2005/8/layout/hierarchy2"/>
    <dgm:cxn modelId="{F62BD12F-D45B-4F42-A639-38C9036DE3D6}" type="presParOf" srcId="{ED0E97A1-321D-4845-A906-80C74040ED25}" destId="{927FAD8B-6756-4069-B973-DFC306B9782C}" srcOrd="0" destOrd="0" presId="urn:microsoft.com/office/officeart/2005/8/layout/hierarchy2"/>
    <dgm:cxn modelId="{13128AB6-E7F8-45D9-95C6-88AD1D4A6BE2}" type="presParOf" srcId="{34BC87A7-C4B8-494D-A2F1-E82243CF38C9}" destId="{679EC731-6838-46D0-962F-9F44FBBA915C}" srcOrd="1" destOrd="0" presId="urn:microsoft.com/office/officeart/2005/8/layout/hierarchy2"/>
    <dgm:cxn modelId="{456A21FC-3DC0-4E79-8725-608BD20C892E}" type="presParOf" srcId="{679EC731-6838-46D0-962F-9F44FBBA915C}" destId="{D4B27C39-B3A5-4BD0-95E9-6180FEF22577}" srcOrd="0" destOrd="0" presId="urn:microsoft.com/office/officeart/2005/8/layout/hierarchy2"/>
    <dgm:cxn modelId="{075173DC-5700-4975-9355-16A86AC44121}" type="presParOf" srcId="{679EC731-6838-46D0-962F-9F44FBBA915C}" destId="{338DFAEA-AC4E-461A-AB66-B8190CEBD0B7}" srcOrd="1" destOrd="0" presId="urn:microsoft.com/office/officeart/2005/8/layout/hierarchy2"/>
    <dgm:cxn modelId="{F11830B6-267E-40CC-97E8-557ED1906814}" type="presParOf" srcId="{496CB9D1-3224-4247-8B8D-4E5FBA233C36}" destId="{CC75584B-4935-4760-B8E8-EDC702A46ED2}" srcOrd="4" destOrd="0" presId="urn:microsoft.com/office/officeart/2005/8/layout/hierarchy2"/>
    <dgm:cxn modelId="{25E52BB4-E1C7-4DA9-9F7C-AB7A49C29936}" type="presParOf" srcId="{CC75584B-4935-4760-B8E8-EDC702A46ED2}" destId="{3D0B6B84-56F8-44D3-9DD4-B6B6C3D779D6}" srcOrd="0" destOrd="0" presId="urn:microsoft.com/office/officeart/2005/8/layout/hierarchy2"/>
    <dgm:cxn modelId="{407C0B5E-F062-47B0-B47A-3F59F5AE28CB}" type="presParOf" srcId="{496CB9D1-3224-4247-8B8D-4E5FBA233C36}" destId="{A45A6766-94BD-4C08-BCC2-C6F6EF9C8E29}" srcOrd="5" destOrd="0" presId="urn:microsoft.com/office/officeart/2005/8/layout/hierarchy2"/>
    <dgm:cxn modelId="{54EF972E-C311-4419-A741-4F36DDFA2D63}" type="presParOf" srcId="{A45A6766-94BD-4C08-BCC2-C6F6EF9C8E29}" destId="{BD0BCFE7-22B1-4182-814E-F62956F76F85}" srcOrd="0" destOrd="0" presId="urn:microsoft.com/office/officeart/2005/8/layout/hierarchy2"/>
    <dgm:cxn modelId="{A3D917DE-A7DD-496B-9428-5821F6FA4E50}" type="presParOf" srcId="{A45A6766-94BD-4C08-BCC2-C6F6EF9C8E29}" destId="{2BE1E24D-D866-404E-8831-17B117656EF3}" srcOrd="1" destOrd="0" presId="urn:microsoft.com/office/officeart/2005/8/layout/hierarchy2"/>
    <dgm:cxn modelId="{FB517559-7301-4F62-AD0E-54CAB14A26FD}" type="presParOf" srcId="{2BE1E24D-D866-404E-8831-17B117656EF3}" destId="{23ADCD83-A68C-4920-A91C-A68D518B9629}" srcOrd="0" destOrd="0" presId="urn:microsoft.com/office/officeart/2005/8/layout/hierarchy2"/>
    <dgm:cxn modelId="{03051940-EC52-464D-820A-A8C8416D6C6F}" type="presParOf" srcId="{23ADCD83-A68C-4920-A91C-A68D518B9629}" destId="{C3ED37B6-D9D7-4DD3-86A6-14B8D93F143F}" srcOrd="0" destOrd="0" presId="urn:microsoft.com/office/officeart/2005/8/layout/hierarchy2"/>
    <dgm:cxn modelId="{1427989D-0249-447E-83EE-A572A84053C0}" type="presParOf" srcId="{2BE1E24D-D866-404E-8831-17B117656EF3}" destId="{E4690B54-8D58-4951-B6B6-1C9860274C8E}" srcOrd="1" destOrd="0" presId="urn:microsoft.com/office/officeart/2005/8/layout/hierarchy2"/>
    <dgm:cxn modelId="{62327B40-D551-48F6-B42C-CC8135610505}" type="presParOf" srcId="{E4690B54-8D58-4951-B6B6-1C9860274C8E}" destId="{9A91CE11-2890-4C92-883F-E82106D3C8FE}" srcOrd="0" destOrd="0" presId="urn:microsoft.com/office/officeart/2005/8/layout/hierarchy2"/>
    <dgm:cxn modelId="{69DA91B5-4A7A-4AF6-9ED9-5BBCDA974DFC}" type="presParOf" srcId="{E4690B54-8D58-4951-B6B6-1C9860274C8E}" destId="{8CFC6301-4D76-42C7-BFE6-897E0311697C}" srcOrd="1" destOrd="0" presId="urn:microsoft.com/office/officeart/2005/8/layout/hierarchy2"/>
    <dgm:cxn modelId="{110AFDBE-810E-4A92-8580-2B3C69F9A313}" type="presParOf" srcId="{496CB9D1-3224-4247-8B8D-4E5FBA233C36}" destId="{698D5EF6-6D12-4061-88E5-5E8825772A19}" srcOrd="6" destOrd="0" presId="urn:microsoft.com/office/officeart/2005/8/layout/hierarchy2"/>
    <dgm:cxn modelId="{5C6B377F-CD9B-4D45-96BA-B5FC66A1E25F}" type="presParOf" srcId="{698D5EF6-6D12-4061-88E5-5E8825772A19}" destId="{2985DE3F-4E31-4120-BA36-866DCE422D96}" srcOrd="0" destOrd="0" presId="urn:microsoft.com/office/officeart/2005/8/layout/hierarchy2"/>
    <dgm:cxn modelId="{A228776D-BAC0-46B6-BF7D-FBF2566A40F0}" type="presParOf" srcId="{496CB9D1-3224-4247-8B8D-4E5FBA233C36}" destId="{03B4830D-93C4-4B3B-A28A-CAAFABFE3156}" srcOrd="7" destOrd="0" presId="urn:microsoft.com/office/officeart/2005/8/layout/hierarchy2"/>
    <dgm:cxn modelId="{55919EDC-268D-4AF5-A0AA-419FE88827DA}" type="presParOf" srcId="{03B4830D-93C4-4B3B-A28A-CAAFABFE3156}" destId="{59C4D808-1654-4A0C-ABE0-04874B55021B}" srcOrd="0" destOrd="0" presId="urn:microsoft.com/office/officeart/2005/8/layout/hierarchy2"/>
    <dgm:cxn modelId="{1D93ADFE-4A28-46A6-A3DE-E6975BE9507C}" type="presParOf" srcId="{03B4830D-93C4-4B3B-A28A-CAAFABFE3156}" destId="{A7E4CB4E-CCA5-4BB0-BB88-D489E81FFF08}" srcOrd="1" destOrd="0" presId="urn:microsoft.com/office/officeart/2005/8/layout/hierarchy2"/>
    <dgm:cxn modelId="{0EA1D08E-F28D-4AC5-823D-A161BA228D5E}" type="presParOf" srcId="{A7E4CB4E-CCA5-4BB0-BB88-D489E81FFF08}" destId="{B71402E3-4CE0-4A97-87DE-07C3467EE444}" srcOrd="0" destOrd="0" presId="urn:microsoft.com/office/officeart/2005/8/layout/hierarchy2"/>
    <dgm:cxn modelId="{18230CB4-FF6F-4BC9-ACD1-FB8EBD520A2F}" type="presParOf" srcId="{B71402E3-4CE0-4A97-87DE-07C3467EE444}" destId="{20573BA9-FC9F-43F7-AAFD-94ACF9104640}" srcOrd="0" destOrd="0" presId="urn:microsoft.com/office/officeart/2005/8/layout/hierarchy2"/>
    <dgm:cxn modelId="{2345C719-88EC-43F4-9AC4-F9770A5CE2D9}" type="presParOf" srcId="{A7E4CB4E-CCA5-4BB0-BB88-D489E81FFF08}" destId="{130ED109-35C9-48F0-B651-8DBD0BF5C563}" srcOrd="1" destOrd="0" presId="urn:microsoft.com/office/officeart/2005/8/layout/hierarchy2"/>
    <dgm:cxn modelId="{5A3A1C9E-3EE1-4E79-B290-17F90DE621EF}" type="presParOf" srcId="{130ED109-35C9-48F0-B651-8DBD0BF5C563}" destId="{9306F3D2-DD44-4CC5-A27F-4D1DDD91030B}" srcOrd="0" destOrd="0" presId="urn:microsoft.com/office/officeart/2005/8/layout/hierarchy2"/>
    <dgm:cxn modelId="{30AA851C-0997-4034-A32D-B08AD4F1B4FB}" type="presParOf" srcId="{130ED109-35C9-48F0-B651-8DBD0BF5C563}" destId="{C55B0099-D3F6-49E2-BBE6-F9D25C19412D}" srcOrd="1" destOrd="0" presId="urn:microsoft.com/office/officeart/2005/8/layout/hierarchy2"/>
    <dgm:cxn modelId="{C93DB10E-1981-4E0F-919D-E091D0BF4322}" type="presParOf" srcId="{496CB9D1-3224-4247-8B8D-4E5FBA233C36}" destId="{C436168E-7472-4AF7-9298-4B5D1762B948}" srcOrd="8" destOrd="0" presId="urn:microsoft.com/office/officeart/2005/8/layout/hierarchy2"/>
    <dgm:cxn modelId="{11CABBB5-49C1-4AA1-A6DA-C4494C78B88E}" type="presParOf" srcId="{C436168E-7472-4AF7-9298-4B5D1762B948}" destId="{037A47FC-C4E0-48FE-B2D8-C1BC2FB5406C}" srcOrd="0" destOrd="0" presId="urn:microsoft.com/office/officeart/2005/8/layout/hierarchy2"/>
    <dgm:cxn modelId="{CDB452DC-1CBE-4C0B-9E91-6ED4DA116969}" type="presParOf" srcId="{496CB9D1-3224-4247-8B8D-4E5FBA233C36}" destId="{9480F0C8-2E39-4831-B66D-E6F590D87F3B}" srcOrd="9" destOrd="0" presId="urn:microsoft.com/office/officeart/2005/8/layout/hierarchy2"/>
    <dgm:cxn modelId="{D2C3B268-BEFF-4085-ABCE-78B1AC07E3F1}" type="presParOf" srcId="{9480F0C8-2E39-4831-B66D-E6F590D87F3B}" destId="{D96CF026-ECA0-4F8E-A023-D83410F44A45}" srcOrd="0" destOrd="0" presId="urn:microsoft.com/office/officeart/2005/8/layout/hierarchy2"/>
    <dgm:cxn modelId="{8B1C4011-09CE-48C7-BF24-358B023C08E4}" type="presParOf" srcId="{9480F0C8-2E39-4831-B66D-E6F590D87F3B}" destId="{283D0108-1F17-4167-A981-9FF4DB97D9FE}" srcOrd="1" destOrd="0" presId="urn:microsoft.com/office/officeart/2005/8/layout/hierarchy2"/>
    <dgm:cxn modelId="{691C1EA9-0AEE-4E3E-8998-81183BFA37BF}" type="presParOf" srcId="{283D0108-1F17-4167-A981-9FF4DB97D9FE}" destId="{77937493-C75F-4F12-A71E-969B6669BF76}" srcOrd="0" destOrd="0" presId="urn:microsoft.com/office/officeart/2005/8/layout/hierarchy2"/>
    <dgm:cxn modelId="{9706F3B6-F8B3-44B0-912F-8C8DCFB9272B}" type="presParOf" srcId="{77937493-C75F-4F12-A71E-969B6669BF76}" destId="{F0C286D4-2B39-4BF3-B9A6-3EE705B82A4C}" srcOrd="0" destOrd="0" presId="urn:microsoft.com/office/officeart/2005/8/layout/hierarchy2"/>
    <dgm:cxn modelId="{4C40A846-5A13-4C6B-83B2-E78373754B1C}" type="presParOf" srcId="{283D0108-1F17-4167-A981-9FF4DB97D9FE}" destId="{7902A8D5-EEEA-4D46-932C-661625F056ED}" srcOrd="1" destOrd="0" presId="urn:microsoft.com/office/officeart/2005/8/layout/hierarchy2"/>
    <dgm:cxn modelId="{5E611FDA-D114-4EE9-BDC4-765C24FA9B4C}" type="presParOf" srcId="{7902A8D5-EEEA-4D46-932C-661625F056ED}" destId="{FF7FEC23-402C-4A14-B257-1A8DCA291C86}" srcOrd="0" destOrd="0" presId="urn:microsoft.com/office/officeart/2005/8/layout/hierarchy2"/>
    <dgm:cxn modelId="{AD2C27CD-9C72-49CA-B4FA-2A538C157D79}" type="presParOf" srcId="{7902A8D5-EEEA-4D46-932C-661625F056ED}" destId="{42CC2F25-296F-433D-805B-4699A9101D06}" srcOrd="1" destOrd="0" presId="urn:microsoft.com/office/officeart/2005/8/layout/hierarchy2"/>
    <dgm:cxn modelId="{E93D8D55-C0A4-4049-B23F-85D87F53BF0F}" type="presParOf" srcId="{42CC2F25-296F-433D-805B-4699A9101D06}" destId="{0D107382-6F24-411A-A483-3D119237911F}" srcOrd="0" destOrd="0" presId="urn:microsoft.com/office/officeart/2005/8/layout/hierarchy2"/>
    <dgm:cxn modelId="{F9E42744-2AFD-4B6D-865D-59A2CCD097B0}" type="presParOf" srcId="{0D107382-6F24-411A-A483-3D119237911F}" destId="{D59BAFDB-9B88-40C7-A4B8-3424C6C16110}" srcOrd="0" destOrd="0" presId="urn:microsoft.com/office/officeart/2005/8/layout/hierarchy2"/>
    <dgm:cxn modelId="{2CCCEC72-BF44-4265-AC6B-FB1AC9BE1D64}" type="presParOf" srcId="{42CC2F25-296F-433D-805B-4699A9101D06}" destId="{AB01460F-EC26-4C1C-A0CC-D7222652F1DC}" srcOrd="1" destOrd="0" presId="urn:microsoft.com/office/officeart/2005/8/layout/hierarchy2"/>
    <dgm:cxn modelId="{7D6991E8-C5BF-40CE-B8E2-42DCF2EED538}" type="presParOf" srcId="{AB01460F-EC26-4C1C-A0CC-D7222652F1DC}" destId="{2BD0C697-77BF-4BCA-AA65-69E8966A730F}" srcOrd="0" destOrd="0" presId="urn:microsoft.com/office/officeart/2005/8/layout/hierarchy2"/>
    <dgm:cxn modelId="{91F27C66-433E-4E51-945E-12E89C93FE51}" type="presParOf" srcId="{AB01460F-EC26-4C1C-A0CC-D7222652F1DC}" destId="{1FD64179-0519-458D-925C-50E36B6BA857}" srcOrd="1" destOrd="0" presId="urn:microsoft.com/office/officeart/2005/8/layout/hierarchy2"/>
    <dgm:cxn modelId="{2FD4DE45-D63C-418B-A827-5F87B05AA90E}" type="presParOf" srcId="{496CB9D1-3224-4247-8B8D-4E5FBA233C36}" destId="{B8B7796E-16AF-4FF2-96F8-4A2F73A4E1C9}" srcOrd="10" destOrd="0" presId="urn:microsoft.com/office/officeart/2005/8/layout/hierarchy2"/>
    <dgm:cxn modelId="{D25D7BDF-4F31-4824-B13D-F2C62861B2FC}" type="presParOf" srcId="{B8B7796E-16AF-4FF2-96F8-4A2F73A4E1C9}" destId="{F4C01140-4360-4A7C-9674-7B8840DEBF02}" srcOrd="0" destOrd="0" presId="urn:microsoft.com/office/officeart/2005/8/layout/hierarchy2"/>
    <dgm:cxn modelId="{CAFED7F6-5A3A-4406-AB64-676215B4E484}" type="presParOf" srcId="{496CB9D1-3224-4247-8B8D-4E5FBA233C36}" destId="{B98C1AEA-BC95-4B92-85CB-45B1B727D06C}" srcOrd="11" destOrd="0" presId="urn:microsoft.com/office/officeart/2005/8/layout/hierarchy2"/>
    <dgm:cxn modelId="{EEC4B63D-0800-4DEA-8CD5-3EDFD8DDD331}" type="presParOf" srcId="{B98C1AEA-BC95-4B92-85CB-45B1B727D06C}" destId="{61836AAE-9727-42F7-85A4-0FC8671C5CC3}" srcOrd="0" destOrd="0" presId="urn:microsoft.com/office/officeart/2005/8/layout/hierarchy2"/>
    <dgm:cxn modelId="{FD72793F-0CB7-470C-9896-37F9437DFF95}" type="presParOf" srcId="{B98C1AEA-BC95-4B92-85CB-45B1B727D06C}" destId="{E45D6514-8803-4908-956C-3D0FB5BFC96E}" srcOrd="1" destOrd="0" presId="urn:microsoft.com/office/officeart/2005/8/layout/hierarchy2"/>
    <dgm:cxn modelId="{E764642D-0F9C-4C7E-B68E-7D87DEE0CC39}" type="presParOf" srcId="{E45D6514-8803-4908-956C-3D0FB5BFC96E}" destId="{776FF87B-F0BC-4584-AE1C-24B22D621384}" srcOrd="0" destOrd="0" presId="urn:microsoft.com/office/officeart/2005/8/layout/hierarchy2"/>
    <dgm:cxn modelId="{94BAB3CD-9A86-49AD-AE5E-AC019E6A87DF}" type="presParOf" srcId="{776FF87B-F0BC-4584-AE1C-24B22D621384}" destId="{54CF41C1-77B8-4637-84CA-C65DB4197F90}" srcOrd="0" destOrd="0" presId="urn:microsoft.com/office/officeart/2005/8/layout/hierarchy2"/>
    <dgm:cxn modelId="{EEA3B286-19AA-4DBE-B253-01697E08967C}" type="presParOf" srcId="{E45D6514-8803-4908-956C-3D0FB5BFC96E}" destId="{57DC239E-7A8D-493D-92E8-EA28FD052373}" srcOrd="1" destOrd="0" presId="urn:microsoft.com/office/officeart/2005/8/layout/hierarchy2"/>
    <dgm:cxn modelId="{6C60F583-2A1E-4816-B42B-45989EC5E05F}" type="presParOf" srcId="{57DC239E-7A8D-493D-92E8-EA28FD052373}" destId="{DDA46FC9-3943-4A0D-8CEE-141A745265D1}" srcOrd="0" destOrd="0" presId="urn:microsoft.com/office/officeart/2005/8/layout/hierarchy2"/>
    <dgm:cxn modelId="{A0D163A4-7ADC-4604-856A-3523F2248925}" type="presParOf" srcId="{57DC239E-7A8D-493D-92E8-EA28FD052373}" destId="{949A84D4-0EDE-49D6-9429-DC2DAA8A470B}" srcOrd="1" destOrd="0" presId="urn:microsoft.com/office/officeart/2005/8/layout/hierarchy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58221-110F-4600-BE03-B2B3731AF535}">
      <dsp:nvSpPr>
        <dsp:cNvPr id="0" name=""/>
        <dsp:cNvSpPr/>
      </dsp:nvSpPr>
      <dsp:spPr>
        <a:xfrm>
          <a:off x="0" y="2151078"/>
          <a:ext cx="2021923" cy="12954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0" kern="1200" dirty="0"/>
            <a:t>Proyecto Buscaminas</a:t>
          </a:r>
        </a:p>
      </dsp:txBody>
      <dsp:txXfrm>
        <a:off x="37942" y="2189020"/>
        <a:ext cx="1946039" cy="1219564"/>
      </dsp:txXfrm>
    </dsp:sp>
    <dsp:sp modelId="{BFF1365F-825B-490A-9491-C2A9086DA0CC}">
      <dsp:nvSpPr>
        <dsp:cNvPr id="0" name=""/>
        <dsp:cNvSpPr/>
      </dsp:nvSpPr>
      <dsp:spPr>
        <a:xfrm rot="17879185">
          <a:off x="1354430" y="1682729"/>
          <a:ext cx="2515341" cy="10953"/>
        </a:xfrm>
        <a:custGeom>
          <a:avLst/>
          <a:gdLst/>
          <a:ahLst/>
          <a:cxnLst/>
          <a:rect l="0" t="0" r="0" b="0"/>
          <a:pathLst>
            <a:path>
              <a:moveTo>
                <a:pt x="0" y="5476"/>
              </a:moveTo>
              <a:lnTo>
                <a:pt x="2515341" y="5476"/>
              </a:lnTo>
            </a:path>
          </a:pathLst>
        </a:custGeom>
        <a:noFill/>
        <a:ln w="635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700" b="0" kern="1200"/>
        </a:p>
      </dsp:txBody>
      <dsp:txXfrm>
        <a:off x="2549217" y="1625322"/>
        <a:ext cx="125767" cy="125767"/>
      </dsp:txXfrm>
    </dsp:sp>
    <dsp:sp modelId="{616D218F-7D5A-48F6-9518-2D6BFE9FC7E4}">
      <dsp:nvSpPr>
        <dsp:cNvPr id="0" name=""/>
        <dsp:cNvSpPr/>
      </dsp:nvSpPr>
      <dsp:spPr>
        <a:xfrm>
          <a:off x="3202278" y="205571"/>
          <a:ext cx="1926944" cy="7440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0" kern="1200" dirty="0"/>
            <a:t>Plan de Proyecto</a:t>
          </a:r>
        </a:p>
      </dsp:txBody>
      <dsp:txXfrm>
        <a:off x="3224071" y="227364"/>
        <a:ext cx="1883358" cy="700487"/>
      </dsp:txXfrm>
    </dsp:sp>
    <dsp:sp modelId="{2E5CE375-6246-43EE-91D7-C33E9AE5782A}">
      <dsp:nvSpPr>
        <dsp:cNvPr id="0" name=""/>
        <dsp:cNvSpPr/>
      </dsp:nvSpPr>
      <dsp:spPr>
        <a:xfrm rot="21356724">
          <a:off x="5128792" y="559974"/>
          <a:ext cx="343887" cy="10953"/>
        </a:xfrm>
        <a:custGeom>
          <a:avLst/>
          <a:gdLst/>
          <a:ahLst/>
          <a:cxnLst/>
          <a:rect l="0" t="0" r="0" b="0"/>
          <a:pathLst>
            <a:path>
              <a:moveTo>
                <a:pt x="0" y="5476"/>
              </a:moveTo>
              <a:lnTo>
                <a:pt x="343887" y="5476"/>
              </a:lnTo>
            </a:path>
          </a:pathLst>
        </a:custGeom>
        <a:noFill/>
        <a:ln w="635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700" b="0" kern="1200"/>
        </a:p>
      </dsp:txBody>
      <dsp:txXfrm>
        <a:off x="5292139" y="556853"/>
        <a:ext cx="17194" cy="17194"/>
      </dsp:txXfrm>
    </dsp:sp>
    <dsp:sp modelId="{3D54E95E-3451-4A01-8E77-2ACBC8C1E174}">
      <dsp:nvSpPr>
        <dsp:cNvPr id="0" name=""/>
        <dsp:cNvSpPr/>
      </dsp:nvSpPr>
      <dsp:spPr>
        <a:xfrm>
          <a:off x="5472249" y="258953"/>
          <a:ext cx="1275019" cy="5886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0" kern="1200"/>
            <a:t>Desarrollo</a:t>
          </a:r>
        </a:p>
      </dsp:txBody>
      <dsp:txXfrm>
        <a:off x="5489491" y="276195"/>
        <a:ext cx="1240535" cy="554195"/>
      </dsp:txXfrm>
    </dsp:sp>
    <dsp:sp modelId="{C82602F8-0349-4B99-A39A-33C65352B125}">
      <dsp:nvSpPr>
        <dsp:cNvPr id="0" name=""/>
        <dsp:cNvSpPr/>
      </dsp:nvSpPr>
      <dsp:spPr>
        <a:xfrm rot="186640">
          <a:off x="6747101" y="553995"/>
          <a:ext cx="227743" cy="10953"/>
        </a:xfrm>
        <a:custGeom>
          <a:avLst/>
          <a:gdLst/>
          <a:ahLst/>
          <a:cxnLst/>
          <a:rect l="0" t="0" r="0" b="0"/>
          <a:pathLst>
            <a:path>
              <a:moveTo>
                <a:pt x="0" y="5476"/>
              </a:moveTo>
              <a:lnTo>
                <a:pt x="227743" y="5476"/>
              </a:lnTo>
            </a:path>
          </a:pathLst>
        </a:custGeom>
        <a:noFill/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700" b="0" kern="1200"/>
        </a:p>
      </dsp:txBody>
      <dsp:txXfrm>
        <a:off x="6855279" y="553778"/>
        <a:ext cx="11387" cy="11387"/>
      </dsp:txXfrm>
    </dsp:sp>
    <dsp:sp modelId="{C9223ED6-F45B-406F-A22C-6AE3991901A1}">
      <dsp:nvSpPr>
        <dsp:cNvPr id="0" name=""/>
        <dsp:cNvSpPr/>
      </dsp:nvSpPr>
      <dsp:spPr>
        <a:xfrm>
          <a:off x="6974677" y="304522"/>
          <a:ext cx="1309511" cy="5222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0" kern="1200" dirty="0"/>
            <a:t>Adina </a:t>
          </a:r>
          <a:r>
            <a:rPr lang="es-ES" sz="1600" b="0" kern="1200" dirty="0" err="1"/>
            <a:t>Onofrei</a:t>
          </a:r>
          <a:endParaRPr lang="es-ES" sz="1600" b="0" kern="1200" dirty="0"/>
        </a:p>
      </dsp:txBody>
      <dsp:txXfrm>
        <a:off x="6989973" y="319818"/>
        <a:ext cx="1278919" cy="491666"/>
      </dsp:txXfrm>
    </dsp:sp>
    <dsp:sp modelId="{DA919181-FAAD-4C16-B75A-7594C7148CE1}">
      <dsp:nvSpPr>
        <dsp:cNvPr id="0" name=""/>
        <dsp:cNvSpPr/>
      </dsp:nvSpPr>
      <dsp:spPr>
        <a:xfrm rot="20847290">
          <a:off x="8268339" y="415983"/>
          <a:ext cx="1327671" cy="10953"/>
        </a:xfrm>
        <a:custGeom>
          <a:avLst/>
          <a:gdLst/>
          <a:ahLst/>
          <a:cxnLst/>
          <a:rect l="0" t="0" r="0" b="0"/>
          <a:pathLst>
            <a:path>
              <a:moveTo>
                <a:pt x="0" y="5476"/>
              </a:moveTo>
              <a:lnTo>
                <a:pt x="1327671" y="5476"/>
              </a:lnTo>
            </a:path>
          </a:pathLst>
        </a:custGeom>
        <a:noFill/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700" b="0" kern="1200"/>
        </a:p>
      </dsp:txBody>
      <dsp:txXfrm>
        <a:off x="8898983" y="388268"/>
        <a:ext cx="66383" cy="66383"/>
      </dsp:txXfrm>
    </dsp:sp>
    <dsp:sp modelId="{7FEC33F5-F480-4899-9890-221ABA751C3E}">
      <dsp:nvSpPr>
        <dsp:cNvPr id="0" name=""/>
        <dsp:cNvSpPr/>
      </dsp:nvSpPr>
      <dsp:spPr>
        <a:xfrm>
          <a:off x="9580161" y="16140"/>
          <a:ext cx="1309511" cy="5222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0" kern="1200"/>
            <a:t>Carlos Graña</a:t>
          </a:r>
        </a:p>
      </dsp:txBody>
      <dsp:txXfrm>
        <a:off x="9595457" y="31436"/>
        <a:ext cx="1278919" cy="491666"/>
      </dsp:txXfrm>
    </dsp:sp>
    <dsp:sp modelId="{AEB92F3D-3E90-4B7F-8F2C-FC35DADED716}">
      <dsp:nvSpPr>
        <dsp:cNvPr id="0" name=""/>
        <dsp:cNvSpPr/>
      </dsp:nvSpPr>
      <dsp:spPr>
        <a:xfrm rot="752710">
          <a:off x="8268339" y="704365"/>
          <a:ext cx="1327671" cy="10953"/>
        </a:xfrm>
        <a:custGeom>
          <a:avLst/>
          <a:gdLst/>
          <a:ahLst/>
          <a:cxnLst/>
          <a:rect l="0" t="0" r="0" b="0"/>
          <a:pathLst>
            <a:path>
              <a:moveTo>
                <a:pt x="0" y="5476"/>
              </a:moveTo>
              <a:lnTo>
                <a:pt x="1327671" y="5476"/>
              </a:lnTo>
            </a:path>
          </a:pathLst>
        </a:custGeom>
        <a:noFill/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700" b="0" kern="1200"/>
        </a:p>
      </dsp:txBody>
      <dsp:txXfrm>
        <a:off x="8898983" y="676651"/>
        <a:ext cx="66383" cy="66383"/>
      </dsp:txXfrm>
    </dsp:sp>
    <dsp:sp modelId="{421DB750-DCB0-42FC-9A20-77F0493E1097}">
      <dsp:nvSpPr>
        <dsp:cNvPr id="0" name=""/>
        <dsp:cNvSpPr/>
      </dsp:nvSpPr>
      <dsp:spPr>
        <a:xfrm>
          <a:off x="9580161" y="592904"/>
          <a:ext cx="1309511" cy="5222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0" kern="1200"/>
            <a:t>Álvaro Segura</a:t>
          </a:r>
        </a:p>
      </dsp:txBody>
      <dsp:txXfrm>
        <a:off x="9595457" y="608200"/>
        <a:ext cx="1278919" cy="491666"/>
      </dsp:txXfrm>
    </dsp:sp>
    <dsp:sp modelId="{A7DEC78C-B813-49E5-8B40-85B90434DFDE}">
      <dsp:nvSpPr>
        <dsp:cNvPr id="0" name=""/>
        <dsp:cNvSpPr/>
      </dsp:nvSpPr>
      <dsp:spPr>
        <a:xfrm rot="3660080">
          <a:off x="4946946" y="881567"/>
          <a:ext cx="707578" cy="10953"/>
        </a:xfrm>
        <a:custGeom>
          <a:avLst/>
          <a:gdLst/>
          <a:ahLst/>
          <a:cxnLst/>
          <a:rect l="0" t="0" r="0" b="0"/>
          <a:pathLst>
            <a:path>
              <a:moveTo>
                <a:pt x="0" y="5476"/>
              </a:moveTo>
              <a:lnTo>
                <a:pt x="707578" y="5476"/>
              </a:lnTo>
            </a:path>
          </a:pathLst>
        </a:custGeom>
        <a:noFill/>
        <a:ln w="635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700" b="0" kern="1200"/>
        </a:p>
      </dsp:txBody>
      <dsp:txXfrm>
        <a:off x="5283046" y="869354"/>
        <a:ext cx="35378" cy="35378"/>
      </dsp:txXfrm>
    </dsp:sp>
    <dsp:sp modelId="{84D6CAB9-2D30-488C-9250-B000E3F6DD63}">
      <dsp:nvSpPr>
        <dsp:cNvPr id="0" name=""/>
        <dsp:cNvSpPr/>
      </dsp:nvSpPr>
      <dsp:spPr>
        <a:xfrm>
          <a:off x="5472249" y="902139"/>
          <a:ext cx="1275019" cy="5886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0" kern="1200"/>
            <a:t>Validación</a:t>
          </a:r>
        </a:p>
      </dsp:txBody>
      <dsp:txXfrm>
        <a:off x="5489491" y="919381"/>
        <a:ext cx="1240535" cy="554195"/>
      </dsp:txXfrm>
    </dsp:sp>
    <dsp:sp modelId="{72391683-CA39-4CBF-B3AB-442149D5D006}">
      <dsp:nvSpPr>
        <dsp:cNvPr id="0" name=""/>
        <dsp:cNvSpPr/>
      </dsp:nvSpPr>
      <dsp:spPr>
        <a:xfrm rot="470280">
          <a:off x="6746028" y="1209120"/>
          <a:ext cx="265711" cy="10953"/>
        </a:xfrm>
        <a:custGeom>
          <a:avLst/>
          <a:gdLst/>
          <a:ahLst/>
          <a:cxnLst/>
          <a:rect l="0" t="0" r="0" b="0"/>
          <a:pathLst>
            <a:path>
              <a:moveTo>
                <a:pt x="0" y="5476"/>
              </a:moveTo>
              <a:lnTo>
                <a:pt x="265711" y="5476"/>
              </a:lnTo>
            </a:path>
          </a:pathLst>
        </a:custGeom>
        <a:noFill/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700" b="0" kern="1200"/>
        </a:p>
      </dsp:txBody>
      <dsp:txXfrm>
        <a:off x="6872241" y="1207954"/>
        <a:ext cx="13285" cy="13285"/>
      </dsp:txXfrm>
    </dsp:sp>
    <dsp:sp modelId="{5EF827FB-54C7-4D9F-9324-A47445BB9FCE}">
      <dsp:nvSpPr>
        <dsp:cNvPr id="0" name=""/>
        <dsp:cNvSpPr/>
      </dsp:nvSpPr>
      <dsp:spPr>
        <a:xfrm>
          <a:off x="7010498" y="971585"/>
          <a:ext cx="1309511" cy="5222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0" kern="1200"/>
            <a:t>Conjunto del equipo </a:t>
          </a:r>
        </a:p>
      </dsp:txBody>
      <dsp:txXfrm>
        <a:off x="7025794" y="986881"/>
        <a:ext cx="1278919" cy="491666"/>
      </dsp:txXfrm>
    </dsp:sp>
    <dsp:sp modelId="{E2D2FF66-6440-418D-90AF-014434079EB4}">
      <dsp:nvSpPr>
        <dsp:cNvPr id="0" name=""/>
        <dsp:cNvSpPr/>
      </dsp:nvSpPr>
      <dsp:spPr>
        <a:xfrm rot="19297278">
          <a:off x="1859251" y="2325914"/>
          <a:ext cx="1505699" cy="10953"/>
        </a:xfrm>
        <a:custGeom>
          <a:avLst/>
          <a:gdLst/>
          <a:ahLst/>
          <a:cxnLst/>
          <a:rect l="0" t="0" r="0" b="0"/>
          <a:pathLst>
            <a:path>
              <a:moveTo>
                <a:pt x="0" y="5476"/>
              </a:moveTo>
              <a:lnTo>
                <a:pt x="1505699" y="5476"/>
              </a:lnTo>
            </a:path>
          </a:pathLst>
        </a:custGeom>
        <a:noFill/>
        <a:ln w="635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700" b="0" kern="1200"/>
        </a:p>
      </dsp:txBody>
      <dsp:txXfrm>
        <a:off x="2574458" y="2293749"/>
        <a:ext cx="75284" cy="75284"/>
      </dsp:txXfrm>
    </dsp:sp>
    <dsp:sp modelId="{84A95C67-F5EC-4C5B-95F8-36700353F4DB}">
      <dsp:nvSpPr>
        <dsp:cNvPr id="0" name=""/>
        <dsp:cNvSpPr/>
      </dsp:nvSpPr>
      <dsp:spPr>
        <a:xfrm>
          <a:off x="3202278" y="1393659"/>
          <a:ext cx="1921159" cy="9406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0" kern="1200" dirty="0"/>
            <a:t>Plan de Gestión de Configuración de Software</a:t>
          </a:r>
        </a:p>
      </dsp:txBody>
      <dsp:txXfrm>
        <a:off x="3229828" y="1421209"/>
        <a:ext cx="1866059" cy="885541"/>
      </dsp:txXfrm>
    </dsp:sp>
    <dsp:sp modelId="{8A44B239-B375-417E-BD64-F588906047FC}">
      <dsp:nvSpPr>
        <dsp:cNvPr id="0" name=""/>
        <dsp:cNvSpPr/>
      </dsp:nvSpPr>
      <dsp:spPr>
        <a:xfrm rot="21356724">
          <a:off x="5123007" y="1846345"/>
          <a:ext cx="343887" cy="10953"/>
        </a:xfrm>
        <a:custGeom>
          <a:avLst/>
          <a:gdLst/>
          <a:ahLst/>
          <a:cxnLst/>
          <a:rect l="0" t="0" r="0" b="0"/>
          <a:pathLst>
            <a:path>
              <a:moveTo>
                <a:pt x="0" y="5476"/>
              </a:moveTo>
              <a:lnTo>
                <a:pt x="343887" y="5476"/>
              </a:lnTo>
            </a:path>
          </a:pathLst>
        </a:custGeom>
        <a:noFill/>
        <a:ln w="635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700" b="0" kern="1200"/>
        </a:p>
      </dsp:txBody>
      <dsp:txXfrm>
        <a:off x="5286354" y="1843225"/>
        <a:ext cx="17194" cy="17194"/>
      </dsp:txXfrm>
    </dsp:sp>
    <dsp:sp modelId="{7D1DC272-07EF-4020-9DA3-6B0F294CFDFC}">
      <dsp:nvSpPr>
        <dsp:cNvPr id="0" name=""/>
        <dsp:cNvSpPr/>
      </dsp:nvSpPr>
      <dsp:spPr>
        <a:xfrm>
          <a:off x="5466464" y="1545325"/>
          <a:ext cx="1275019" cy="5886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0" kern="1200"/>
            <a:t>Desarrollo</a:t>
          </a:r>
        </a:p>
      </dsp:txBody>
      <dsp:txXfrm>
        <a:off x="5483706" y="1562567"/>
        <a:ext cx="1240535" cy="554195"/>
      </dsp:txXfrm>
    </dsp:sp>
    <dsp:sp modelId="{F9979F22-0827-468E-B344-F8893B828C5D}">
      <dsp:nvSpPr>
        <dsp:cNvPr id="0" name=""/>
        <dsp:cNvSpPr/>
      </dsp:nvSpPr>
      <dsp:spPr>
        <a:xfrm rot="331390">
          <a:off x="6740898" y="1846337"/>
          <a:ext cx="252460" cy="10953"/>
        </a:xfrm>
        <a:custGeom>
          <a:avLst/>
          <a:gdLst/>
          <a:ahLst/>
          <a:cxnLst/>
          <a:rect l="0" t="0" r="0" b="0"/>
          <a:pathLst>
            <a:path>
              <a:moveTo>
                <a:pt x="0" y="5476"/>
              </a:moveTo>
              <a:lnTo>
                <a:pt x="252460" y="5476"/>
              </a:lnTo>
            </a:path>
          </a:pathLst>
        </a:custGeom>
        <a:noFill/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700" b="0" kern="1200"/>
        </a:p>
      </dsp:txBody>
      <dsp:txXfrm>
        <a:off x="6860817" y="1845502"/>
        <a:ext cx="12623" cy="12623"/>
      </dsp:txXfrm>
    </dsp:sp>
    <dsp:sp modelId="{3F357979-74FE-416F-967C-D5ACFBDD7196}">
      <dsp:nvSpPr>
        <dsp:cNvPr id="0" name=""/>
        <dsp:cNvSpPr/>
      </dsp:nvSpPr>
      <dsp:spPr>
        <a:xfrm>
          <a:off x="6992773" y="1602834"/>
          <a:ext cx="1309511" cy="5222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0" kern="1200"/>
            <a:t>Álvaro Segura </a:t>
          </a:r>
        </a:p>
      </dsp:txBody>
      <dsp:txXfrm>
        <a:off x="7008069" y="1618130"/>
        <a:ext cx="1278919" cy="491666"/>
      </dsp:txXfrm>
    </dsp:sp>
    <dsp:sp modelId="{9C4524FA-D7AA-4CEF-B700-CC67A645B438}">
      <dsp:nvSpPr>
        <dsp:cNvPr id="0" name=""/>
        <dsp:cNvSpPr/>
      </dsp:nvSpPr>
      <dsp:spPr>
        <a:xfrm rot="20806472">
          <a:off x="8284876" y="1708325"/>
          <a:ext cx="1312693" cy="10953"/>
        </a:xfrm>
        <a:custGeom>
          <a:avLst/>
          <a:gdLst/>
          <a:ahLst/>
          <a:cxnLst/>
          <a:rect l="0" t="0" r="0" b="0"/>
          <a:pathLst>
            <a:path>
              <a:moveTo>
                <a:pt x="0" y="5476"/>
              </a:moveTo>
              <a:lnTo>
                <a:pt x="1312693" y="5476"/>
              </a:lnTo>
            </a:path>
          </a:pathLst>
        </a:custGeom>
        <a:noFill/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700" b="0" kern="1200"/>
        </a:p>
      </dsp:txBody>
      <dsp:txXfrm>
        <a:off x="8908405" y="1680985"/>
        <a:ext cx="65634" cy="65634"/>
      </dsp:txXfrm>
    </dsp:sp>
    <dsp:sp modelId="{82CDBEEB-67A4-4593-8D81-0C328B2F3D7C}">
      <dsp:nvSpPr>
        <dsp:cNvPr id="0" name=""/>
        <dsp:cNvSpPr/>
      </dsp:nvSpPr>
      <dsp:spPr>
        <a:xfrm>
          <a:off x="9580161" y="1302512"/>
          <a:ext cx="1309511" cy="5222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0" kern="1200"/>
            <a:t>Carlos Graña</a:t>
          </a:r>
        </a:p>
      </dsp:txBody>
      <dsp:txXfrm>
        <a:off x="9595457" y="1317808"/>
        <a:ext cx="1278919" cy="491666"/>
      </dsp:txXfrm>
    </dsp:sp>
    <dsp:sp modelId="{C6AA5DF5-3707-4789-8F01-87EBF3477839}">
      <dsp:nvSpPr>
        <dsp:cNvPr id="0" name=""/>
        <dsp:cNvSpPr/>
      </dsp:nvSpPr>
      <dsp:spPr>
        <a:xfrm rot="732398">
          <a:off x="8287504" y="1996707"/>
          <a:ext cx="1307436" cy="10953"/>
        </a:xfrm>
        <a:custGeom>
          <a:avLst/>
          <a:gdLst/>
          <a:ahLst/>
          <a:cxnLst/>
          <a:rect l="0" t="0" r="0" b="0"/>
          <a:pathLst>
            <a:path>
              <a:moveTo>
                <a:pt x="0" y="5476"/>
              </a:moveTo>
              <a:lnTo>
                <a:pt x="1307436" y="5476"/>
              </a:lnTo>
            </a:path>
          </a:pathLst>
        </a:custGeom>
        <a:noFill/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700" b="0" kern="1200"/>
        </a:p>
      </dsp:txBody>
      <dsp:txXfrm>
        <a:off x="8908537" y="1969498"/>
        <a:ext cx="65371" cy="65371"/>
      </dsp:txXfrm>
    </dsp:sp>
    <dsp:sp modelId="{194E73C5-2BD5-40A2-9EE8-3E42BE47378E}">
      <dsp:nvSpPr>
        <dsp:cNvPr id="0" name=""/>
        <dsp:cNvSpPr/>
      </dsp:nvSpPr>
      <dsp:spPr>
        <a:xfrm>
          <a:off x="9580161" y="1879276"/>
          <a:ext cx="1309511" cy="5222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0" kern="1200"/>
            <a:t>Adina Onofrei</a:t>
          </a:r>
        </a:p>
      </dsp:txBody>
      <dsp:txXfrm>
        <a:off x="9595457" y="1894572"/>
        <a:ext cx="1278919" cy="491666"/>
      </dsp:txXfrm>
    </dsp:sp>
    <dsp:sp modelId="{F613943E-168E-40AB-9475-7456F53CCF9A}">
      <dsp:nvSpPr>
        <dsp:cNvPr id="0" name=""/>
        <dsp:cNvSpPr/>
      </dsp:nvSpPr>
      <dsp:spPr>
        <a:xfrm rot="3660080">
          <a:off x="4941161" y="2167938"/>
          <a:ext cx="707578" cy="10953"/>
        </a:xfrm>
        <a:custGeom>
          <a:avLst/>
          <a:gdLst/>
          <a:ahLst/>
          <a:cxnLst/>
          <a:rect l="0" t="0" r="0" b="0"/>
          <a:pathLst>
            <a:path>
              <a:moveTo>
                <a:pt x="0" y="5476"/>
              </a:moveTo>
              <a:lnTo>
                <a:pt x="707578" y="5476"/>
              </a:lnTo>
            </a:path>
          </a:pathLst>
        </a:custGeom>
        <a:noFill/>
        <a:ln w="635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700" b="0" kern="1200"/>
        </a:p>
      </dsp:txBody>
      <dsp:txXfrm>
        <a:off x="5277261" y="2155725"/>
        <a:ext cx="35378" cy="35378"/>
      </dsp:txXfrm>
    </dsp:sp>
    <dsp:sp modelId="{16F1E1B9-F608-43E8-8FBE-653972714A3F}">
      <dsp:nvSpPr>
        <dsp:cNvPr id="0" name=""/>
        <dsp:cNvSpPr/>
      </dsp:nvSpPr>
      <dsp:spPr>
        <a:xfrm>
          <a:off x="5466464" y="2188510"/>
          <a:ext cx="1275019" cy="5886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0" kern="1200"/>
            <a:t>Validación</a:t>
          </a:r>
        </a:p>
      </dsp:txBody>
      <dsp:txXfrm>
        <a:off x="5483706" y="2205752"/>
        <a:ext cx="1240535" cy="554195"/>
      </dsp:txXfrm>
    </dsp:sp>
    <dsp:sp modelId="{ED0E97A1-321D-4845-A906-80C74040ED25}">
      <dsp:nvSpPr>
        <dsp:cNvPr id="0" name=""/>
        <dsp:cNvSpPr/>
      </dsp:nvSpPr>
      <dsp:spPr>
        <a:xfrm rot="154292">
          <a:off x="6741345" y="2483553"/>
          <a:ext cx="275447" cy="10953"/>
        </a:xfrm>
        <a:custGeom>
          <a:avLst/>
          <a:gdLst/>
          <a:ahLst/>
          <a:cxnLst/>
          <a:rect l="0" t="0" r="0" b="0"/>
          <a:pathLst>
            <a:path>
              <a:moveTo>
                <a:pt x="0" y="5476"/>
              </a:moveTo>
              <a:lnTo>
                <a:pt x="275447" y="5476"/>
              </a:lnTo>
            </a:path>
          </a:pathLst>
        </a:custGeom>
        <a:noFill/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700" b="0" kern="1200"/>
        </a:p>
      </dsp:txBody>
      <dsp:txXfrm>
        <a:off x="6872183" y="2482143"/>
        <a:ext cx="13772" cy="13772"/>
      </dsp:txXfrm>
    </dsp:sp>
    <dsp:sp modelId="{D4B27C39-B3A5-4BD0-95E9-6180FEF22577}">
      <dsp:nvSpPr>
        <dsp:cNvPr id="0" name=""/>
        <dsp:cNvSpPr/>
      </dsp:nvSpPr>
      <dsp:spPr>
        <a:xfrm>
          <a:off x="7016654" y="2234080"/>
          <a:ext cx="1309511" cy="5222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0" kern="1200"/>
            <a:t>Conjunto del equipo</a:t>
          </a:r>
        </a:p>
      </dsp:txBody>
      <dsp:txXfrm>
        <a:off x="7031950" y="2249376"/>
        <a:ext cx="1278919" cy="491666"/>
      </dsp:txXfrm>
    </dsp:sp>
    <dsp:sp modelId="{CC75584B-4935-4760-B8E8-EDC702A46ED2}">
      <dsp:nvSpPr>
        <dsp:cNvPr id="0" name=""/>
        <dsp:cNvSpPr/>
      </dsp:nvSpPr>
      <dsp:spPr>
        <a:xfrm rot="87227">
          <a:off x="2021733" y="2808304"/>
          <a:ext cx="1180734" cy="10953"/>
        </a:xfrm>
        <a:custGeom>
          <a:avLst/>
          <a:gdLst/>
          <a:ahLst/>
          <a:cxnLst/>
          <a:rect l="0" t="0" r="0" b="0"/>
          <a:pathLst>
            <a:path>
              <a:moveTo>
                <a:pt x="0" y="5476"/>
              </a:moveTo>
              <a:lnTo>
                <a:pt x="1180734" y="5476"/>
              </a:lnTo>
            </a:path>
          </a:pathLst>
        </a:custGeom>
        <a:noFill/>
        <a:ln w="635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700" b="0" kern="1200"/>
        </a:p>
      </dsp:txBody>
      <dsp:txXfrm>
        <a:off x="2582582" y="2784262"/>
        <a:ext cx="59036" cy="59036"/>
      </dsp:txXfrm>
    </dsp:sp>
    <dsp:sp modelId="{BD0BCFE7-22B1-4182-814E-F62956F76F85}">
      <dsp:nvSpPr>
        <dsp:cNvPr id="0" name=""/>
        <dsp:cNvSpPr/>
      </dsp:nvSpPr>
      <dsp:spPr>
        <a:xfrm>
          <a:off x="3202278" y="2456722"/>
          <a:ext cx="1926944" cy="7440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0" kern="1200" dirty="0"/>
            <a:t>Versión actualizada del Buscaminas</a:t>
          </a:r>
        </a:p>
      </dsp:txBody>
      <dsp:txXfrm>
        <a:off x="3224071" y="2478515"/>
        <a:ext cx="1883358" cy="700487"/>
      </dsp:txXfrm>
    </dsp:sp>
    <dsp:sp modelId="{23ADCD83-A68C-4920-A91C-A68D518B9629}">
      <dsp:nvSpPr>
        <dsp:cNvPr id="0" name=""/>
        <dsp:cNvSpPr/>
      </dsp:nvSpPr>
      <dsp:spPr>
        <a:xfrm rot="2454794">
          <a:off x="5073777" y="2971920"/>
          <a:ext cx="453917" cy="10953"/>
        </a:xfrm>
        <a:custGeom>
          <a:avLst/>
          <a:gdLst/>
          <a:ahLst/>
          <a:cxnLst/>
          <a:rect l="0" t="0" r="0" b="0"/>
          <a:pathLst>
            <a:path>
              <a:moveTo>
                <a:pt x="0" y="5476"/>
              </a:moveTo>
              <a:lnTo>
                <a:pt x="453917" y="5476"/>
              </a:lnTo>
            </a:path>
          </a:pathLst>
        </a:custGeom>
        <a:noFill/>
        <a:ln w="635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700" b="0" kern="1200"/>
        </a:p>
      </dsp:txBody>
      <dsp:txXfrm>
        <a:off x="5289388" y="2966049"/>
        <a:ext cx="22695" cy="22695"/>
      </dsp:txXfrm>
    </dsp:sp>
    <dsp:sp modelId="{9A91CE11-2890-4C92-883F-E82106D3C8FE}">
      <dsp:nvSpPr>
        <dsp:cNvPr id="0" name=""/>
        <dsp:cNvSpPr/>
      </dsp:nvSpPr>
      <dsp:spPr>
        <a:xfrm>
          <a:off x="5472249" y="2831696"/>
          <a:ext cx="1275019" cy="5886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0" kern="1200"/>
            <a:t>Jorge García</a:t>
          </a:r>
        </a:p>
      </dsp:txBody>
      <dsp:txXfrm>
        <a:off x="5489491" y="2848938"/>
        <a:ext cx="1240535" cy="554195"/>
      </dsp:txXfrm>
    </dsp:sp>
    <dsp:sp modelId="{698D5EF6-6D12-4061-88E5-5E8825772A19}">
      <dsp:nvSpPr>
        <dsp:cNvPr id="0" name=""/>
        <dsp:cNvSpPr/>
      </dsp:nvSpPr>
      <dsp:spPr>
        <a:xfrm rot="2103989">
          <a:off x="1891041" y="3207594"/>
          <a:ext cx="1442119" cy="10953"/>
        </a:xfrm>
        <a:custGeom>
          <a:avLst/>
          <a:gdLst/>
          <a:ahLst/>
          <a:cxnLst/>
          <a:rect l="0" t="0" r="0" b="0"/>
          <a:pathLst>
            <a:path>
              <a:moveTo>
                <a:pt x="0" y="5476"/>
              </a:moveTo>
              <a:lnTo>
                <a:pt x="1442119" y="5476"/>
              </a:lnTo>
            </a:path>
          </a:pathLst>
        </a:custGeom>
        <a:noFill/>
        <a:ln w="635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700" b="0" kern="1200"/>
        </a:p>
      </dsp:txBody>
      <dsp:txXfrm>
        <a:off x="2576048" y="3177017"/>
        <a:ext cx="72105" cy="72105"/>
      </dsp:txXfrm>
    </dsp:sp>
    <dsp:sp modelId="{59C4D808-1654-4A0C-ABE0-04874B55021B}">
      <dsp:nvSpPr>
        <dsp:cNvPr id="0" name=""/>
        <dsp:cNvSpPr/>
      </dsp:nvSpPr>
      <dsp:spPr>
        <a:xfrm>
          <a:off x="3202278" y="3255301"/>
          <a:ext cx="1926944" cy="7440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0" kern="1200"/>
            <a:t>Mantenimiento y control de calidad</a:t>
          </a:r>
        </a:p>
      </dsp:txBody>
      <dsp:txXfrm>
        <a:off x="3224071" y="3277094"/>
        <a:ext cx="1883358" cy="700487"/>
      </dsp:txXfrm>
    </dsp:sp>
    <dsp:sp modelId="{B71402E3-4CE0-4A97-87DE-07C3467EE444}">
      <dsp:nvSpPr>
        <dsp:cNvPr id="0" name=""/>
        <dsp:cNvSpPr/>
      </dsp:nvSpPr>
      <dsp:spPr>
        <a:xfrm rot="2454794">
          <a:off x="5073777" y="3770500"/>
          <a:ext cx="453917" cy="10953"/>
        </a:xfrm>
        <a:custGeom>
          <a:avLst/>
          <a:gdLst/>
          <a:ahLst/>
          <a:cxnLst/>
          <a:rect l="0" t="0" r="0" b="0"/>
          <a:pathLst>
            <a:path>
              <a:moveTo>
                <a:pt x="0" y="5476"/>
              </a:moveTo>
              <a:lnTo>
                <a:pt x="453917" y="5476"/>
              </a:lnTo>
            </a:path>
          </a:pathLst>
        </a:custGeom>
        <a:noFill/>
        <a:ln w="635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700" b="0" kern="1200"/>
        </a:p>
      </dsp:txBody>
      <dsp:txXfrm>
        <a:off x="5289388" y="3764629"/>
        <a:ext cx="22695" cy="22695"/>
      </dsp:txXfrm>
    </dsp:sp>
    <dsp:sp modelId="{9306F3D2-DD44-4CC5-A27F-4D1DDD91030B}">
      <dsp:nvSpPr>
        <dsp:cNvPr id="0" name=""/>
        <dsp:cNvSpPr/>
      </dsp:nvSpPr>
      <dsp:spPr>
        <a:xfrm>
          <a:off x="5472249" y="3630276"/>
          <a:ext cx="1275019" cy="5886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0" kern="1200"/>
            <a:t>Conjunto del Equipo</a:t>
          </a:r>
        </a:p>
      </dsp:txBody>
      <dsp:txXfrm>
        <a:off x="5489491" y="3647518"/>
        <a:ext cx="1240535" cy="554195"/>
      </dsp:txXfrm>
    </dsp:sp>
    <dsp:sp modelId="{C436168E-7472-4AF7-9298-4B5D1762B948}">
      <dsp:nvSpPr>
        <dsp:cNvPr id="0" name=""/>
        <dsp:cNvSpPr/>
      </dsp:nvSpPr>
      <dsp:spPr>
        <a:xfrm rot="3242510">
          <a:off x="1607021" y="3606883"/>
          <a:ext cx="2010159" cy="10953"/>
        </a:xfrm>
        <a:custGeom>
          <a:avLst/>
          <a:gdLst/>
          <a:ahLst/>
          <a:cxnLst/>
          <a:rect l="0" t="0" r="0" b="0"/>
          <a:pathLst>
            <a:path>
              <a:moveTo>
                <a:pt x="0" y="5476"/>
              </a:moveTo>
              <a:lnTo>
                <a:pt x="2010159" y="5476"/>
              </a:lnTo>
            </a:path>
          </a:pathLst>
        </a:custGeom>
        <a:noFill/>
        <a:ln w="635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700" b="0" kern="1200"/>
        </a:p>
      </dsp:txBody>
      <dsp:txXfrm>
        <a:off x="2561847" y="3562106"/>
        <a:ext cx="100507" cy="100507"/>
      </dsp:txXfrm>
    </dsp:sp>
    <dsp:sp modelId="{D96CF026-ECA0-4F8E-A023-D83410F44A45}">
      <dsp:nvSpPr>
        <dsp:cNvPr id="0" name=""/>
        <dsp:cNvSpPr/>
      </dsp:nvSpPr>
      <dsp:spPr>
        <a:xfrm>
          <a:off x="3202278" y="4053881"/>
          <a:ext cx="1926944" cy="7440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0" kern="1200"/>
            <a:t>Presentación PowerPoint </a:t>
          </a:r>
        </a:p>
      </dsp:txBody>
      <dsp:txXfrm>
        <a:off x="3224071" y="4075674"/>
        <a:ext cx="1883358" cy="700487"/>
      </dsp:txXfrm>
    </dsp:sp>
    <dsp:sp modelId="{77937493-C75F-4F12-A71E-969B6669BF76}">
      <dsp:nvSpPr>
        <dsp:cNvPr id="0" name=""/>
        <dsp:cNvSpPr/>
      </dsp:nvSpPr>
      <dsp:spPr>
        <a:xfrm rot="2454794">
          <a:off x="5073777" y="4569080"/>
          <a:ext cx="453917" cy="10953"/>
        </a:xfrm>
        <a:custGeom>
          <a:avLst/>
          <a:gdLst/>
          <a:ahLst/>
          <a:cxnLst/>
          <a:rect l="0" t="0" r="0" b="0"/>
          <a:pathLst>
            <a:path>
              <a:moveTo>
                <a:pt x="0" y="5476"/>
              </a:moveTo>
              <a:lnTo>
                <a:pt x="453917" y="5476"/>
              </a:lnTo>
            </a:path>
          </a:pathLst>
        </a:custGeom>
        <a:noFill/>
        <a:ln w="635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b="0" kern="1200"/>
        </a:p>
      </dsp:txBody>
      <dsp:txXfrm>
        <a:off x="5289388" y="4563209"/>
        <a:ext cx="22695" cy="22695"/>
      </dsp:txXfrm>
    </dsp:sp>
    <dsp:sp modelId="{FF7FEC23-402C-4A14-B257-1A8DCA291C86}">
      <dsp:nvSpPr>
        <dsp:cNvPr id="0" name=""/>
        <dsp:cNvSpPr/>
      </dsp:nvSpPr>
      <dsp:spPr>
        <a:xfrm>
          <a:off x="5472249" y="4461640"/>
          <a:ext cx="1491933" cy="5231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0" kern="1200"/>
            <a:t>Carlos Graña</a:t>
          </a:r>
        </a:p>
      </dsp:txBody>
      <dsp:txXfrm>
        <a:off x="5487570" y="4476961"/>
        <a:ext cx="1461291" cy="492469"/>
      </dsp:txXfrm>
    </dsp:sp>
    <dsp:sp modelId="{0D107382-6F24-411A-A483-3D119237911F}">
      <dsp:nvSpPr>
        <dsp:cNvPr id="0" name=""/>
        <dsp:cNvSpPr/>
      </dsp:nvSpPr>
      <dsp:spPr>
        <a:xfrm>
          <a:off x="6964182" y="4717719"/>
          <a:ext cx="290700" cy="10953"/>
        </a:xfrm>
        <a:custGeom>
          <a:avLst/>
          <a:gdLst/>
          <a:ahLst/>
          <a:cxnLst/>
          <a:rect l="0" t="0" r="0" b="0"/>
          <a:pathLst>
            <a:path>
              <a:moveTo>
                <a:pt x="0" y="5476"/>
              </a:moveTo>
              <a:lnTo>
                <a:pt x="290700" y="5476"/>
              </a:lnTo>
            </a:path>
          </a:pathLst>
        </a:custGeom>
        <a:noFill/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700" b="0" kern="1200"/>
        </a:p>
      </dsp:txBody>
      <dsp:txXfrm>
        <a:off x="7102265" y="4715928"/>
        <a:ext cx="14535" cy="14535"/>
      </dsp:txXfrm>
    </dsp:sp>
    <dsp:sp modelId="{2BD0C697-77BF-4BCA-AA65-69E8966A730F}">
      <dsp:nvSpPr>
        <dsp:cNvPr id="0" name=""/>
        <dsp:cNvSpPr/>
      </dsp:nvSpPr>
      <dsp:spPr>
        <a:xfrm>
          <a:off x="7254883" y="4428856"/>
          <a:ext cx="1275019" cy="5886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0" kern="1200"/>
            <a:t>Conjunto del equipo</a:t>
          </a:r>
        </a:p>
      </dsp:txBody>
      <dsp:txXfrm>
        <a:off x="7272125" y="4446098"/>
        <a:ext cx="1240535" cy="554195"/>
      </dsp:txXfrm>
    </dsp:sp>
    <dsp:sp modelId="{B8B7796E-16AF-4FF2-96F8-4A2F73A4E1C9}">
      <dsp:nvSpPr>
        <dsp:cNvPr id="0" name=""/>
        <dsp:cNvSpPr/>
      </dsp:nvSpPr>
      <dsp:spPr>
        <a:xfrm rot="3908621">
          <a:off x="1186926" y="4100389"/>
          <a:ext cx="2881010" cy="10953"/>
        </a:xfrm>
        <a:custGeom>
          <a:avLst/>
          <a:gdLst/>
          <a:ahLst/>
          <a:cxnLst/>
          <a:rect l="0" t="0" r="0" b="0"/>
          <a:pathLst>
            <a:path>
              <a:moveTo>
                <a:pt x="0" y="5476"/>
              </a:moveTo>
              <a:lnTo>
                <a:pt x="2881010" y="5476"/>
              </a:lnTo>
            </a:path>
          </a:pathLst>
        </a:custGeom>
        <a:noFill/>
        <a:ln w="635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100" b="0" kern="1200"/>
        </a:p>
      </dsp:txBody>
      <dsp:txXfrm>
        <a:off x="2555406" y="4033841"/>
        <a:ext cx="144050" cy="144050"/>
      </dsp:txXfrm>
    </dsp:sp>
    <dsp:sp modelId="{61836AAE-9727-42F7-85A4-0FC8671C5CC3}">
      <dsp:nvSpPr>
        <dsp:cNvPr id="0" name=""/>
        <dsp:cNvSpPr/>
      </dsp:nvSpPr>
      <dsp:spPr>
        <a:xfrm>
          <a:off x="3232939" y="5004036"/>
          <a:ext cx="1853419" cy="8177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0" kern="1200"/>
            <a:t>Entrega </a:t>
          </a:r>
        </a:p>
      </dsp:txBody>
      <dsp:txXfrm>
        <a:off x="3256891" y="5027988"/>
        <a:ext cx="1805515" cy="769883"/>
      </dsp:txXfrm>
    </dsp:sp>
    <dsp:sp modelId="{776FF87B-F0BC-4584-AE1C-24B22D621384}">
      <dsp:nvSpPr>
        <dsp:cNvPr id="0" name=""/>
        <dsp:cNvSpPr/>
      </dsp:nvSpPr>
      <dsp:spPr>
        <a:xfrm rot="421450">
          <a:off x="5084908" y="5431096"/>
          <a:ext cx="386677" cy="10953"/>
        </a:xfrm>
        <a:custGeom>
          <a:avLst/>
          <a:gdLst/>
          <a:ahLst/>
          <a:cxnLst/>
          <a:rect l="0" t="0" r="0" b="0"/>
          <a:pathLst>
            <a:path>
              <a:moveTo>
                <a:pt x="0" y="5476"/>
              </a:moveTo>
              <a:lnTo>
                <a:pt x="386677" y="5476"/>
              </a:lnTo>
            </a:path>
          </a:pathLst>
        </a:custGeom>
        <a:noFill/>
        <a:ln w="635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b="0" kern="1200"/>
        </a:p>
      </dsp:txBody>
      <dsp:txXfrm>
        <a:off x="5268579" y="5426906"/>
        <a:ext cx="19333" cy="19333"/>
      </dsp:txXfrm>
    </dsp:sp>
    <dsp:sp modelId="{DDA46FC9-3943-4A0D-8CEE-141A745265D1}">
      <dsp:nvSpPr>
        <dsp:cNvPr id="0" name=""/>
        <dsp:cNvSpPr/>
      </dsp:nvSpPr>
      <dsp:spPr>
        <a:xfrm>
          <a:off x="5470134" y="5199092"/>
          <a:ext cx="1584339" cy="5222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0" kern="1200"/>
            <a:t>Carlos Graña</a:t>
          </a:r>
        </a:p>
      </dsp:txBody>
      <dsp:txXfrm>
        <a:off x="5485430" y="5214388"/>
        <a:ext cx="1553747" cy="4916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D09DD89-F8C8-4516-A44A-3FAF76BAC485}" type="datetimeFigureOut">
              <a:rPr lang="es-ES" smtClean="0"/>
              <a:t>25/04/2018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08C135F-A799-4E25-B794-55A4BC4BEF7D}" type="slidenum">
              <a:rPr lang="es-ES" smtClean="0"/>
              <a:t>‹Nº›</a:t>
            </a:fld>
            <a:endParaRPr lang="es-E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401721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DD89-F8C8-4516-A44A-3FAF76BAC485}" type="datetimeFigureOut">
              <a:rPr lang="es-ES" smtClean="0"/>
              <a:t>25/04/2018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C135F-A799-4E25-B794-55A4BC4BEF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1005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DD89-F8C8-4516-A44A-3FAF76BAC485}" type="datetimeFigureOut">
              <a:rPr lang="es-ES" smtClean="0"/>
              <a:t>25/04/2018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C135F-A799-4E25-B794-55A4BC4BEF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0812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DD89-F8C8-4516-A44A-3FAF76BAC485}" type="datetimeFigureOut">
              <a:rPr lang="es-ES" smtClean="0"/>
              <a:t>25/04/2018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C135F-A799-4E25-B794-55A4BC4BEF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0615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09DD89-F8C8-4516-A44A-3FAF76BAC485}" type="datetimeFigureOut">
              <a:rPr lang="es-ES" smtClean="0"/>
              <a:t>25/04/2018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8C135F-A799-4E25-B794-55A4BC4BEF7D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722772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DD89-F8C8-4516-A44A-3FAF76BAC485}" type="datetimeFigureOut">
              <a:rPr lang="es-ES" smtClean="0"/>
              <a:t>25/04/2018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C135F-A799-4E25-B794-55A4BC4BEF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544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DD89-F8C8-4516-A44A-3FAF76BAC485}" type="datetimeFigureOut">
              <a:rPr lang="es-ES" smtClean="0"/>
              <a:t>25/04/2018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C135F-A799-4E25-B794-55A4BC4BEF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2594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DD89-F8C8-4516-A44A-3FAF76BAC485}" type="datetimeFigureOut">
              <a:rPr lang="es-ES" smtClean="0"/>
              <a:t>25/04/2018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C135F-A799-4E25-B794-55A4BC4BEF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0796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DD89-F8C8-4516-A44A-3FAF76BAC485}" type="datetimeFigureOut">
              <a:rPr lang="es-ES" smtClean="0"/>
              <a:t>25/04/2018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C135F-A799-4E25-B794-55A4BC4BEF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9872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09DD89-F8C8-4516-A44A-3FAF76BAC485}" type="datetimeFigureOut">
              <a:rPr lang="es-ES" smtClean="0"/>
              <a:t>25/04/2018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8C135F-A799-4E25-B794-55A4BC4BEF7D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69531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09DD89-F8C8-4516-A44A-3FAF76BAC485}" type="datetimeFigureOut">
              <a:rPr lang="es-ES" smtClean="0"/>
              <a:t>25/04/2018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8C135F-A799-4E25-B794-55A4BC4BEF7D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38150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D09DD89-F8C8-4516-A44A-3FAF76BAC485}" type="datetimeFigureOut">
              <a:rPr lang="es-ES" smtClean="0"/>
              <a:t>25/04/2018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08C135F-A799-4E25-B794-55A4BC4BEF7D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55565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7.jp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6F3796-4D97-4F03-B415-C59BF7727E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5400" dirty="0"/>
              <a:t>Gestión de un proyecto Software</a:t>
            </a:r>
            <a:br>
              <a:rPr lang="es-ES" sz="5400" dirty="0"/>
            </a:br>
            <a:r>
              <a:rPr lang="es-ES" sz="5400" b="1" i="1" dirty="0"/>
              <a:t>Buscaminas</a:t>
            </a:r>
            <a:endParaRPr lang="es-ES" sz="54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1ED13A-9F50-4121-BBD8-95DA3AA2BA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/>
              <a:t>Jorge García </a:t>
            </a:r>
            <a:r>
              <a:rPr lang="es-ES" dirty="0" err="1"/>
              <a:t>Ranera</a:t>
            </a:r>
            <a:endParaRPr lang="es-ES" dirty="0"/>
          </a:p>
          <a:p>
            <a:r>
              <a:rPr lang="es-ES" dirty="0"/>
              <a:t>Álvaro Segura Manzanares</a:t>
            </a:r>
          </a:p>
          <a:p>
            <a:r>
              <a:rPr lang="es-ES" dirty="0"/>
              <a:t>Carlos Graña Muñoz</a:t>
            </a:r>
          </a:p>
          <a:p>
            <a:r>
              <a:rPr lang="es-ES" dirty="0"/>
              <a:t>Adina Georgiana </a:t>
            </a:r>
            <a:r>
              <a:rPr lang="es-ES" dirty="0" err="1"/>
              <a:t>Onofrei</a:t>
            </a:r>
            <a:endParaRPr lang="es-ES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E3066F65-9AB7-4E32-A3B1-A290229C0C29}"/>
              </a:ext>
            </a:extLst>
          </p:cNvPr>
          <p:cNvSpPr txBox="1">
            <a:spLocks/>
          </p:cNvSpPr>
          <p:nvPr/>
        </p:nvSpPr>
        <p:spPr>
          <a:xfrm>
            <a:off x="7232377" y="4862522"/>
            <a:ext cx="4558403" cy="79271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Ingeniería Informática + ADE</a:t>
            </a:r>
          </a:p>
          <a:p>
            <a:r>
              <a:rPr lang="es-ES" dirty="0"/>
              <a:t>Curso 2017/2018</a:t>
            </a:r>
          </a:p>
          <a:p>
            <a:r>
              <a:rPr lang="es-ES" dirty="0"/>
              <a:t>Ampliación de Software</a:t>
            </a:r>
          </a:p>
        </p:txBody>
      </p:sp>
    </p:spTree>
    <p:extLst>
      <p:ext uri="{BB962C8B-B14F-4D97-AF65-F5344CB8AC3E}">
        <p14:creationId xmlns:p14="http://schemas.microsoft.com/office/powerpoint/2010/main" val="2713093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DA7826-6D5A-4B59-8C5E-EEDB854A9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109" y="1205344"/>
            <a:ext cx="9601200" cy="5541819"/>
          </a:xfrm>
        </p:spPr>
        <p:txBody>
          <a:bodyPr>
            <a:normAutofit/>
          </a:bodyPr>
          <a:lstStyle/>
          <a:p>
            <a:r>
              <a:rPr lang="es-ES" dirty="0"/>
              <a:t>Si no superamos </a:t>
            </a:r>
            <a:r>
              <a:rPr lang="es-ES" dirty="0" err="1"/>
              <a:t>record</a:t>
            </a:r>
            <a:r>
              <a:rPr lang="es-ES" dirty="0"/>
              <a:t> de un nivel, no permite guardar partida.</a:t>
            </a:r>
          </a:p>
          <a:p>
            <a:r>
              <a:rPr lang="es-ES" dirty="0"/>
              <a:t>Sólo se accederá a tabla de mejores tiempos desde página principal.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Desde el menú de inicio no se puede:</a:t>
            </a:r>
          </a:p>
          <a:p>
            <a:pPr lvl="1"/>
            <a:r>
              <a:rPr lang="es-ES" dirty="0"/>
              <a:t>Guardar una partida.</a:t>
            </a:r>
          </a:p>
          <a:p>
            <a:pPr lvl="1"/>
            <a:r>
              <a:rPr lang="es-ES" dirty="0"/>
              <a:t>Reiniciar </a:t>
            </a:r>
            <a:r>
              <a:rPr lang="es-ES"/>
              <a:t>un nivel.</a:t>
            </a:r>
            <a:endParaRPr lang="es-ES" dirty="0"/>
          </a:p>
          <a:p>
            <a:r>
              <a:rPr lang="es-ES" dirty="0"/>
              <a:t>Desde la pantalla de juego, no se puede: </a:t>
            </a:r>
          </a:p>
          <a:p>
            <a:pPr lvl="1"/>
            <a:r>
              <a:rPr lang="es-ES" dirty="0"/>
              <a:t>Ver los 10 mejores tiempos.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AA639FE1-165A-4C9D-9739-D5A344FDF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109" y="110836"/>
            <a:ext cx="9601200" cy="1485900"/>
          </a:xfrm>
        </p:spPr>
        <p:txBody>
          <a:bodyPr/>
          <a:lstStyle/>
          <a:p>
            <a:r>
              <a:rPr lang="es-ES" dirty="0"/>
              <a:t>Restricciones del proyecto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774B843-5449-47E3-9C80-4B2E4742A83A}"/>
              </a:ext>
            </a:extLst>
          </p:cNvPr>
          <p:cNvSpPr txBox="1"/>
          <p:nvPr/>
        </p:nvSpPr>
        <p:spPr>
          <a:xfrm>
            <a:off x="6096000" y="2161309"/>
            <a:ext cx="5777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(METER PANTALLITA CON LA OPCION DEL MENU DE MEJORES TIEMPOS)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8631CDA-0514-4209-885D-95F645822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328" y="6068290"/>
            <a:ext cx="1518671" cy="78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107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D53C85-77B5-49A8-B6FF-F7B46FEEB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272" y="247650"/>
            <a:ext cx="9601200" cy="1485900"/>
          </a:xfrm>
        </p:spPr>
        <p:txBody>
          <a:bodyPr/>
          <a:lstStyle/>
          <a:p>
            <a:r>
              <a:rPr lang="es-ES" dirty="0"/>
              <a:t>Problemas y soluciones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93DD8A-4384-4583-B7AD-A0C723032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Problema en el tablero de juego del Nivel Experto, se desbloqueaban mal las celdas.</a:t>
            </a:r>
          </a:p>
          <a:p>
            <a:r>
              <a:rPr lang="es-ES" dirty="0"/>
              <a:t>Ese problema se trasladaba al nivel Personalizado cuando las columnas eran distintas de las filas.</a:t>
            </a:r>
          </a:p>
          <a:p>
            <a:r>
              <a:rPr lang="es-ES" dirty="0"/>
              <a:t>Solución: Poner un nivel Experto de mismas columnas y filas con la misma cantidad de celdas aproximadamente. Hacer que el usuario solo pueda insertar filas y columnas iguales.</a:t>
            </a:r>
          </a:p>
          <a:p>
            <a:r>
              <a:rPr lang="es-ES" dirty="0"/>
              <a:t>Problema con el guardado de la partida en un fichero debido a una clase.</a:t>
            </a:r>
          </a:p>
          <a:p>
            <a:r>
              <a:rPr lang="es-ES" dirty="0"/>
              <a:t>Solución: Paso del valor del </a:t>
            </a:r>
            <a:r>
              <a:rPr lang="es-ES" dirty="0" err="1"/>
              <a:t>String</a:t>
            </a:r>
            <a:r>
              <a:rPr lang="es-ES" dirty="0"/>
              <a:t> de la clase </a:t>
            </a:r>
            <a:r>
              <a:rPr lang="es-ES" dirty="0" err="1"/>
              <a:t>JButton</a:t>
            </a:r>
            <a:r>
              <a:rPr lang="es-ES" dirty="0"/>
              <a:t> uno a uno.</a:t>
            </a:r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1CA7464-2143-4B58-8908-46424D3DA6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328" y="6068290"/>
            <a:ext cx="1518671" cy="78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076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4491F9-3C65-4155-819E-1CA782C66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945" y="566304"/>
            <a:ext cx="9601200" cy="1485900"/>
          </a:xfrm>
        </p:spPr>
        <p:txBody>
          <a:bodyPr>
            <a:normAutofit/>
          </a:bodyPr>
          <a:lstStyle/>
          <a:p>
            <a:r>
              <a:rPr lang="es-ES" sz="5400" dirty="0"/>
              <a:t>Tipos de mantenimiento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94B9BD-4F29-415F-AA58-C372B0BCD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8745" y="2363933"/>
            <a:ext cx="9601200" cy="358140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s-ES" sz="3600" dirty="0"/>
              <a:t>Correctivo</a:t>
            </a:r>
          </a:p>
          <a:p>
            <a:pPr marL="457200" indent="-457200">
              <a:buAutoNum type="arabicPeriod"/>
            </a:pPr>
            <a:r>
              <a:rPr lang="es-ES" sz="3600" dirty="0"/>
              <a:t>Adaptativo</a:t>
            </a:r>
          </a:p>
          <a:p>
            <a:pPr marL="457200" indent="-457200">
              <a:buAutoNum type="arabicPeriod"/>
            </a:pPr>
            <a:r>
              <a:rPr lang="es-ES" sz="3600" dirty="0"/>
              <a:t>Perfectivo</a:t>
            </a:r>
          </a:p>
          <a:p>
            <a:pPr marL="457200" indent="-457200">
              <a:buAutoNum type="arabicPeriod"/>
            </a:pPr>
            <a:r>
              <a:rPr lang="es-ES" sz="3600" dirty="0"/>
              <a:t>Preventivo</a:t>
            </a:r>
          </a:p>
          <a:p>
            <a:pPr marL="457200" indent="-457200">
              <a:buAutoNum type="arabicPeriod"/>
            </a:pPr>
            <a:endParaRPr lang="es-ES" sz="36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D100B40-1778-4B47-8E0F-E81FB300B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328" y="6068290"/>
            <a:ext cx="1518671" cy="78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624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294E8-232E-4FA4-9F1F-5F00EF309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80159"/>
            <a:ext cx="9601200" cy="1485900"/>
          </a:xfrm>
        </p:spPr>
        <p:txBody>
          <a:bodyPr/>
          <a:lstStyle/>
          <a:p>
            <a:r>
              <a:rPr lang="es-ES" dirty="0"/>
              <a:t>Mantenimiento correctivo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95734B-D644-4E34-87B4-6D9676676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7528" y="1759527"/>
            <a:ext cx="9601200" cy="3581400"/>
          </a:xfrm>
        </p:spPr>
        <p:txBody>
          <a:bodyPr/>
          <a:lstStyle/>
          <a:p>
            <a:endParaRPr lang="es-ES" sz="2400" dirty="0"/>
          </a:p>
          <a:p>
            <a:r>
              <a:rPr lang="es-ES" sz="2400" dirty="0"/>
              <a:t>Diagnóstico y corrección de errores</a:t>
            </a:r>
          </a:p>
          <a:p>
            <a:r>
              <a:rPr lang="es-ES" sz="2400" dirty="0"/>
              <a:t>Momentos: </a:t>
            </a:r>
          </a:p>
          <a:p>
            <a:pPr lvl="1"/>
            <a:r>
              <a:rPr lang="es-ES" sz="2400" dirty="0"/>
              <a:t>Modificación de dimensiones del nivel experto 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(meter pantallita con el nivel de experto y señalar que las filas y las columnas tienen el mismo número)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A2FC754-2782-4EC8-B2D5-8E26BDEC8C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328" y="6068290"/>
            <a:ext cx="1518671" cy="78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1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691DF-ED03-4F51-A471-AFE1A51E0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490" y="621722"/>
            <a:ext cx="9601200" cy="1485900"/>
          </a:xfrm>
        </p:spPr>
        <p:txBody>
          <a:bodyPr/>
          <a:lstStyle/>
          <a:p>
            <a:r>
              <a:rPr lang="es-ES" dirty="0"/>
              <a:t>Mantenimiento adaptativo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F9364D-8CF4-48BF-82A0-72FF2A9B6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490" y="1766455"/>
            <a:ext cx="9601200" cy="5091545"/>
          </a:xfrm>
        </p:spPr>
        <p:txBody>
          <a:bodyPr/>
          <a:lstStyle/>
          <a:p>
            <a:endParaRPr lang="es-ES" sz="2400" dirty="0"/>
          </a:p>
          <a:p>
            <a:r>
              <a:rPr lang="es-ES" sz="2400" dirty="0"/>
              <a:t>Incluye actividades para ajustar el software a un entorno nuevo, a raíz de los requisitos proporcionados por el cliente</a:t>
            </a:r>
          </a:p>
          <a:p>
            <a:r>
              <a:rPr lang="es-ES" sz="2400" dirty="0"/>
              <a:t>Momentos:</a:t>
            </a:r>
          </a:p>
          <a:p>
            <a:pPr lvl="1"/>
            <a:r>
              <a:rPr lang="es-ES" sz="2400" dirty="0"/>
              <a:t>Adaptado para cualquier sistema operativo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s-ES" sz="2000" dirty="0"/>
              <a:t>Windows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s-ES" sz="2000" dirty="0"/>
              <a:t>MacOS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s-ES" sz="2000" dirty="0"/>
              <a:t>Linux</a:t>
            </a:r>
          </a:p>
          <a:p>
            <a:pPr lvl="1"/>
            <a:r>
              <a:rPr lang="es-ES" sz="2400" dirty="0"/>
              <a:t>Adaptado a sistemas operativos “</a:t>
            </a:r>
            <a:r>
              <a:rPr lang="es-ES" sz="2400" dirty="0" err="1"/>
              <a:t>vanilla</a:t>
            </a:r>
            <a:r>
              <a:rPr lang="es-ES" sz="2400" dirty="0"/>
              <a:t>”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s-ES" sz="2000" dirty="0"/>
              <a:t>Ejecutable con librerías y dependencias pertenecientes a Java </a:t>
            </a:r>
          </a:p>
          <a:p>
            <a:pPr marL="987552" lvl="2" indent="0">
              <a:buNone/>
            </a:pPr>
            <a:endParaRPr lang="es-ES" dirty="0"/>
          </a:p>
          <a:p>
            <a:pPr lvl="2">
              <a:buFont typeface="Courier New" panose="02070309020205020404" pitchFamily="49" charset="0"/>
              <a:buChar char="o"/>
            </a:pPr>
            <a:endParaRPr lang="es-ES" dirty="0"/>
          </a:p>
          <a:p>
            <a:pPr marL="987552" lvl="2" indent="0">
              <a:buNone/>
            </a:pP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F6AC2E3-0B8D-4F46-BE79-9465AC39B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328" y="6068290"/>
            <a:ext cx="1518671" cy="78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166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81F02A-8B6C-468C-958B-51DF413B2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Mantenimiento perfectivo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88E1BF-7EBD-4C63-A496-3AEE8ABCB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428750"/>
            <a:ext cx="9601200" cy="3581400"/>
          </a:xfrm>
        </p:spPr>
        <p:txBody>
          <a:bodyPr>
            <a:normAutofit/>
          </a:bodyPr>
          <a:lstStyle/>
          <a:p>
            <a:endParaRPr lang="es-ES" sz="2400" dirty="0"/>
          </a:p>
          <a:p>
            <a:r>
              <a:rPr lang="es-ES" sz="2400" dirty="0"/>
              <a:t>Consiste en cumplir con las nuevas necesidades o requerimientos de los usuarios</a:t>
            </a:r>
          </a:p>
          <a:p>
            <a:r>
              <a:rPr lang="es-ES" sz="2400" dirty="0"/>
              <a:t>Momentos: </a:t>
            </a:r>
          </a:p>
          <a:p>
            <a:pPr lvl="1"/>
            <a:r>
              <a:rPr lang="es-ES" sz="2400" dirty="0"/>
              <a:t>Implementación de las opciones de los diferentes niveles  </a:t>
            </a:r>
          </a:p>
          <a:p>
            <a:pPr lvl="1"/>
            <a:r>
              <a:rPr lang="es-ES" sz="2400" dirty="0"/>
              <a:t>La creación del nivel personalizado </a:t>
            </a:r>
          </a:p>
          <a:p>
            <a:pPr lvl="1"/>
            <a:r>
              <a:rPr lang="es-ES" sz="2400" dirty="0"/>
              <a:t>Uso de ficheros para visualizar las partidas jugadas</a:t>
            </a:r>
          </a:p>
          <a:p>
            <a:endParaRPr lang="es-ES" sz="24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3D5435E-978F-4517-9BC1-B2A12F93958A}"/>
              </a:ext>
            </a:extLst>
          </p:cNvPr>
          <p:cNvSpPr txBox="1"/>
          <p:nvPr/>
        </p:nvSpPr>
        <p:spPr>
          <a:xfrm>
            <a:off x="2770909" y="5209309"/>
            <a:ext cx="8811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Meter fotos o bien del </a:t>
            </a:r>
            <a:r>
              <a:rPr lang="es-ES" dirty="0" err="1"/>
              <a:t>Jfram</a:t>
            </a:r>
            <a:r>
              <a:rPr lang="es-ES" dirty="0"/>
              <a:t> de las opciones o código de los ficheros o jerarquía de clases usadas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1ACC0EE-B35C-4790-A2C7-50A2BCB7B8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328" y="6068290"/>
            <a:ext cx="1518671" cy="78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768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00D987-B1E4-423A-86EC-94388B104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Mantenimiento preventivo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492CA1-350E-4E20-8EC3-AD4E978B2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8363" y="1773382"/>
            <a:ext cx="9601200" cy="3581400"/>
          </a:xfrm>
        </p:spPr>
        <p:txBody>
          <a:bodyPr>
            <a:normAutofit/>
          </a:bodyPr>
          <a:lstStyle/>
          <a:p>
            <a:endParaRPr lang="es-ES" sz="2400" dirty="0"/>
          </a:p>
          <a:p>
            <a:r>
              <a:rPr lang="es-ES" sz="2400" dirty="0"/>
              <a:t>Modificar el sistema con los cambios necesarios para mantener la eficacia del software</a:t>
            </a:r>
          </a:p>
          <a:p>
            <a:r>
              <a:rPr lang="es-ES" sz="2400" dirty="0"/>
              <a:t>Momentos</a:t>
            </a:r>
          </a:p>
          <a:p>
            <a:pPr lvl="1"/>
            <a:r>
              <a:rPr lang="es-ES" sz="2400" dirty="0"/>
              <a:t>Restricciones mencionadas anteriormente</a:t>
            </a:r>
          </a:p>
          <a:p>
            <a:pPr marL="530352" lvl="1" indent="0">
              <a:buNone/>
            </a:pPr>
            <a:endParaRPr lang="es-ES" sz="2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0FAEEDF-A614-4166-8D4C-2827D91D2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328" y="6068290"/>
            <a:ext cx="1518671" cy="78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444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F082B0-CBCA-4A82-A2B7-9458096C8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5345" y="308264"/>
            <a:ext cx="9601200" cy="1485900"/>
          </a:xfrm>
        </p:spPr>
        <p:txBody>
          <a:bodyPr>
            <a:normAutofit/>
          </a:bodyPr>
          <a:lstStyle/>
          <a:p>
            <a:r>
              <a:rPr lang="es-ES" sz="6000" dirty="0"/>
              <a:t>Índice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5B7C2E-D63B-47EE-84AF-7CF51B85E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5345" y="1794164"/>
            <a:ext cx="10557164" cy="4378036"/>
          </a:xfrm>
        </p:spPr>
        <p:txBody>
          <a:bodyPr>
            <a:normAutofit lnSpcReduction="10000"/>
          </a:bodyPr>
          <a:lstStyle/>
          <a:p>
            <a:r>
              <a:rPr lang="es-ES" sz="2800" dirty="0"/>
              <a:t>Introducción</a:t>
            </a:r>
          </a:p>
          <a:p>
            <a:r>
              <a:rPr lang="es-ES" sz="2800" dirty="0"/>
              <a:t>Organización del proyecto</a:t>
            </a:r>
          </a:p>
          <a:p>
            <a:pPr lvl="1"/>
            <a:r>
              <a:rPr lang="es-ES" sz="2800" dirty="0"/>
              <a:t>Calendario </a:t>
            </a:r>
          </a:p>
          <a:p>
            <a:pPr lvl="1"/>
            <a:r>
              <a:rPr lang="es-ES" sz="2800" dirty="0"/>
              <a:t>Diagrama PERT</a:t>
            </a:r>
          </a:p>
          <a:p>
            <a:r>
              <a:rPr lang="es-ES" sz="2800" dirty="0"/>
              <a:t>Herramientas de la gestión de la configuración de software utilizada</a:t>
            </a:r>
          </a:p>
          <a:p>
            <a:r>
              <a:rPr lang="es-ES" sz="2800" dirty="0"/>
              <a:t>Restricciones del software</a:t>
            </a:r>
          </a:p>
          <a:p>
            <a:r>
              <a:rPr lang="es-ES" sz="2800" dirty="0"/>
              <a:t>Problemas y soluciones</a:t>
            </a:r>
          </a:p>
          <a:p>
            <a:r>
              <a:rPr lang="es-ES" sz="2800" dirty="0"/>
              <a:t>Tipo de mantenimiento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6988749C-462F-4948-9DED-D7C78E51A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328" y="6068290"/>
            <a:ext cx="1518671" cy="78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368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523ABC-6914-4CB7-9ACB-1832FA68C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47650"/>
            <a:ext cx="9601200" cy="1485900"/>
          </a:xfrm>
        </p:spPr>
        <p:txBody>
          <a:bodyPr>
            <a:normAutofit/>
          </a:bodyPr>
          <a:lstStyle/>
          <a:p>
            <a:r>
              <a:rPr lang="es-ES" sz="6600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49A7CE-8FAA-4E8F-BB6C-42C389E53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92924"/>
            <a:ext cx="9601200" cy="4226169"/>
          </a:xfrm>
        </p:spPr>
        <p:txBody>
          <a:bodyPr/>
          <a:lstStyle/>
          <a:p>
            <a:r>
              <a:rPr lang="es-ES" sz="3600" dirty="0"/>
              <a:t>Objetivo del proyecto: mejorar las funcionalidades del juego </a:t>
            </a:r>
            <a:r>
              <a:rPr lang="es-ES" sz="3600" i="1" dirty="0"/>
              <a:t>Buscaminas</a:t>
            </a:r>
            <a:endParaRPr lang="es-ES" sz="3600" dirty="0"/>
          </a:p>
          <a:p>
            <a:r>
              <a:rPr lang="es-ES" sz="3600" dirty="0"/>
              <a:t>Producto final: código fuente del juego, Plan de Proyecto, Plan de Gestión de Configuración de Software y Plan de mantenimiento. </a:t>
            </a:r>
          </a:p>
          <a:p>
            <a:r>
              <a:rPr lang="es-ES" sz="3600" dirty="0"/>
              <a:t>Trabajo realizado por 4 integrantes mediante diversas aplicaciones </a:t>
            </a: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6D1C362-7A13-4F77-896F-5170B5D79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328" y="6068290"/>
            <a:ext cx="1518671" cy="78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258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526635-C43F-4DAF-9712-283102990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461" y="247650"/>
            <a:ext cx="9601200" cy="1485900"/>
          </a:xfrm>
        </p:spPr>
        <p:txBody>
          <a:bodyPr/>
          <a:lstStyle/>
          <a:p>
            <a:r>
              <a:rPr lang="es-ES" dirty="0"/>
              <a:t>Organización del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9C5198-CF1B-4899-B627-FC7667F99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(hacer un calendario con el proyecto)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83486AE-44BE-4E05-B819-5E8E28A6DE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328" y="6068290"/>
            <a:ext cx="1518671" cy="78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391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9CC7866-FBE9-4869-BCCA-E90E750D99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336" y="318240"/>
            <a:ext cx="9851735" cy="6221520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69B3EA2-0F1F-4286-902D-E17EA9263916}"/>
              </a:ext>
            </a:extLst>
          </p:cNvPr>
          <p:cNvSpPr txBox="1"/>
          <p:nvPr/>
        </p:nvSpPr>
        <p:spPr>
          <a:xfrm>
            <a:off x="871681" y="775855"/>
            <a:ext cx="108065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0" b="1" dirty="0"/>
              <a:t>P</a:t>
            </a:r>
          </a:p>
          <a:p>
            <a:r>
              <a:rPr lang="es-ES" sz="8000" b="1" dirty="0"/>
              <a:t>E</a:t>
            </a:r>
          </a:p>
          <a:p>
            <a:r>
              <a:rPr lang="es-ES" sz="8000" b="1" dirty="0"/>
              <a:t>R</a:t>
            </a:r>
          </a:p>
          <a:p>
            <a:r>
              <a:rPr lang="es-ES" sz="8000" b="1" dirty="0"/>
              <a:t>T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8D77AF8-15D1-4003-B541-DBF6F8C104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328" y="6068290"/>
            <a:ext cx="1518671" cy="78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512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99777B-065D-466B-BAB8-45CAFBE85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146" y="96982"/>
            <a:ext cx="9601200" cy="1485900"/>
          </a:xfrm>
        </p:spPr>
        <p:txBody>
          <a:bodyPr/>
          <a:lstStyle/>
          <a:p>
            <a:r>
              <a:rPr lang="es-ES" dirty="0"/>
              <a:t>Reparto de actividades </a:t>
            </a:r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1E7BC43C-61EA-421A-8801-6DE12FF000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3127892"/>
              </p:ext>
            </p:extLst>
          </p:nvPr>
        </p:nvGraphicFramePr>
        <p:xfrm>
          <a:off x="1011381" y="789709"/>
          <a:ext cx="10889673" cy="59713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Imagen 8">
            <a:extLst>
              <a:ext uri="{FF2B5EF4-FFF2-40B4-BE49-F238E27FC236}">
                <a16:creationId xmlns:a16="http://schemas.microsoft.com/office/drawing/2014/main" id="{62D108D6-D346-4775-BABA-6E6861A1B9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328" y="6068290"/>
            <a:ext cx="1518671" cy="78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836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29152C-2A25-4D88-BB83-FDFC640AB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272" y="247650"/>
            <a:ext cx="11263746" cy="1485900"/>
          </a:xfrm>
        </p:spPr>
        <p:txBody>
          <a:bodyPr>
            <a:normAutofit/>
          </a:bodyPr>
          <a:lstStyle/>
          <a:p>
            <a:r>
              <a:rPr lang="es-ES" dirty="0"/>
              <a:t>Herramientas de configuración de software 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AD515B5-3E0A-4BAA-9631-D28D6731C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511" y="3962400"/>
            <a:ext cx="6163172" cy="232410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F1F52DC-499D-4E09-BBE1-6B5F11768B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032" y="2124228"/>
            <a:ext cx="4599443" cy="23241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4679A379-1215-4229-97D7-2A85CBBEF5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904" y="3903201"/>
            <a:ext cx="3896407" cy="282971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BBAA900A-ED4D-4A73-B4F2-0BD10E1A6A84}"/>
              </a:ext>
            </a:extLst>
          </p:cNvPr>
          <p:cNvSpPr txBox="1"/>
          <p:nvPr/>
        </p:nvSpPr>
        <p:spPr>
          <a:xfrm>
            <a:off x="831272" y="1601083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Para el software: 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6F115A3B-200C-4192-9E7F-D9E85DC9C2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328" y="6068290"/>
            <a:ext cx="1518671" cy="78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513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0655831-87AC-46CA-8CC2-BFE07C3CF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272" y="247650"/>
            <a:ext cx="10681855" cy="1485900"/>
          </a:xfrm>
        </p:spPr>
        <p:txBody>
          <a:bodyPr/>
          <a:lstStyle/>
          <a:p>
            <a:r>
              <a:rPr lang="es-ES" dirty="0"/>
              <a:t>Herramientas de configuración de software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FC851BA-A7A9-4306-B33B-540CF5006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767" y="4265921"/>
            <a:ext cx="2978920" cy="167717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9E3BA5D-B76D-41E6-A08A-E13671F5E0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813" y="4760759"/>
            <a:ext cx="4638758" cy="1735281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4AFF2C05-98A5-44B7-BEAC-F622015577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185" y="4559511"/>
            <a:ext cx="2045732" cy="200890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5840E16-78BC-434C-8B3E-F05CBCE92E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927" y="2580984"/>
            <a:ext cx="2088854" cy="2088854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7F688A4B-99A2-4783-8ED1-83BD7F5F1F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808" y="2760209"/>
            <a:ext cx="3368483" cy="1505712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6024AC87-09AE-49AD-804A-F655819D5A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571" y="2702060"/>
            <a:ext cx="3467242" cy="1342159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EC0501AA-9358-47C7-A697-49DC4E70E7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7227" y="1216160"/>
            <a:ext cx="1485900" cy="1485900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7494F7E6-0138-4AB2-8AF1-ED5BB7428FF3}"/>
              </a:ext>
            </a:extLst>
          </p:cNvPr>
          <p:cNvSpPr txBox="1"/>
          <p:nvPr/>
        </p:nvSpPr>
        <p:spPr>
          <a:xfrm>
            <a:off x="918108" y="1716814"/>
            <a:ext cx="6507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Para comunicación y diagramas: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970E7B64-4CFB-45E6-B1FD-FA1667B672F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328" y="6068290"/>
            <a:ext cx="1518671" cy="78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468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9DC17D-826E-4493-9CF4-33CB99514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109" y="110836"/>
            <a:ext cx="9601200" cy="1485900"/>
          </a:xfrm>
        </p:spPr>
        <p:txBody>
          <a:bodyPr/>
          <a:lstStyle/>
          <a:p>
            <a:r>
              <a:rPr lang="es-ES" dirty="0"/>
              <a:t>Restricciones del proyecto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33239E-1BBF-4B7E-9518-5CE139AE7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109" y="1524000"/>
            <a:ext cx="10986655" cy="417021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sz="2800" dirty="0"/>
              <a:t>El jugador deberá elegir un nivel de dificultad.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800" dirty="0"/>
              <a:t>Dentro del nivel experto el número de filas y columnas deberá ser el mismo.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800" dirty="0"/>
              <a:t>Como consecuencia, en el nivel personalizad debe tener mismo número de filas y columnas.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800" dirty="0"/>
              <a:t>Opción reiniciar </a:t>
            </a:r>
            <a:r>
              <a:rPr lang="es-ES" sz="2800" dirty="0">
                <a:sym typeface="Wingdings" panose="05000000000000000000" pitchFamily="2" charset="2"/>
              </a:rPr>
              <a:t> cargar el nivel actual.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800" dirty="0">
                <a:sym typeface="Wingdings" panose="05000000000000000000" pitchFamily="2" charset="2"/>
              </a:rPr>
              <a:t>Opción juego nuevo  cargar las opciones de inicio.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800" dirty="0">
                <a:sym typeface="Wingdings" panose="05000000000000000000" pitchFamily="2" charset="2"/>
              </a:rPr>
              <a:t>El nombre de usuario no puede tener espacios.</a:t>
            </a:r>
          </a:p>
          <a:p>
            <a:pPr marL="0" indent="0">
              <a:buNone/>
            </a:pPr>
            <a:endParaRPr lang="es-ES" sz="24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FE276C3-8C0B-4814-9AC5-D2EDAFA763E9}"/>
              </a:ext>
            </a:extLst>
          </p:cNvPr>
          <p:cNvSpPr txBox="1"/>
          <p:nvPr/>
        </p:nvSpPr>
        <p:spPr>
          <a:xfrm>
            <a:off x="9684327" y="471054"/>
            <a:ext cx="20966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Insertar pantallita con los niveles de dificultad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D9F0470-3FB5-4FFB-9A2D-C7833EB0C914}"/>
              </a:ext>
            </a:extLst>
          </p:cNvPr>
          <p:cNvSpPr txBox="1"/>
          <p:nvPr/>
        </p:nvSpPr>
        <p:spPr>
          <a:xfrm>
            <a:off x="4031673" y="5694218"/>
            <a:ext cx="7426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Insertar pantallita de guardar el nombre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887423D-9217-4B54-B1C1-8AA655A268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328" y="6068290"/>
            <a:ext cx="1518671" cy="78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697867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156</TotalTime>
  <Words>608</Words>
  <Application>Microsoft Office PowerPoint</Application>
  <PresentationFormat>Panorámica</PresentationFormat>
  <Paragraphs>120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Courier New</vt:lpstr>
      <vt:lpstr>Franklin Gothic Book</vt:lpstr>
      <vt:lpstr>Wingdings</vt:lpstr>
      <vt:lpstr>Recorte</vt:lpstr>
      <vt:lpstr>Gestión de un proyecto Software Buscaminas</vt:lpstr>
      <vt:lpstr>Índice </vt:lpstr>
      <vt:lpstr>Introducción</vt:lpstr>
      <vt:lpstr>Organización del proyecto</vt:lpstr>
      <vt:lpstr>Presentación de PowerPoint</vt:lpstr>
      <vt:lpstr>Reparto de actividades </vt:lpstr>
      <vt:lpstr>Herramientas de configuración de software </vt:lpstr>
      <vt:lpstr>Herramientas de configuración de software </vt:lpstr>
      <vt:lpstr>Restricciones del proyecto </vt:lpstr>
      <vt:lpstr>Restricciones del proyecto </vt:lpstr>
      <vt:lpstr>Problemas y soluciones</vt:lpstr>
      <vt:lpstr>Tipos de mantenimiento</vt:lpstr>
      <vt:lpstr>Mantenimiento correctivo</vt:lpstr>
      <vt:lpstr>Mantenimiento adaptativo</vt:lpstr>
      <vt:lpstr>Mantenimiento perfectivo</vt:lpstr>
      <vt:lpstr>Mantenimiento preventivo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Gestión de un proyecto Software Buscaminas</dc:title>
  <dc:creator>adina</dc:creator>
  <cp:lastModifiedBy>Jorge Garcia</cp:lastModifiedBy>
  <cp:revision>12</cp:revision>
  <dcterms:created xsi:type="dcterms:W3CDTF">2018-04-21T15:07:06Z</dcterms:created>
  <dcterms:modified xsi:type="dcterms:W3CDTF">2018-04-25T12:12:32Z</dcterms:modified>
</cp:coreProperties>
</file>