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76" r:id="rId4"/>
    <p:sldId id="278" r:id="rId5"/>
    <p:sldId id="286" r:id="rId6"/>
    <p:sldId id="285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03B6-2391-4CED-BDE6-AA94286EADD7}" v="7" dt="2022-06-21T19:29:13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878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é ESCUDIER" userId="ee832b934da504f9" providerId="LiveId" clId="{531503B6-2391-4CED-BDE6-AA94286EADD7}"/>
    <pc:docChg chg="undo custSel addSld delSld modSld">
      <pc:chgData name="Cloé ESCUDIER" userId="ee832b934da504f9" providerId="LiveId" clId="{531503B6-2391-4CED-BDE6-AA94286EADD7}" dt="2022-06-21T19:33:50.122" v="609" actId="1076"/>
      <pc:docMkLst>
        <pc:docMk/>
      </pc:docMkLst>
      <pc:sldChg chg="modSp mod">
        <pc:chgData name="Cloé ESCUDIER" userId="ee832b934da504f9" providerId="LiveId" clId="{531503B6-2391-4CED-BDE6-AA94286EADD7}" dt="2022-06-21T19:06:05.626" v="1" actId="1076"/>
        <pc:sldMkLst>
          <pc:docMk/>
          <pc:sldMk cId="3299715198" sldId="276"/>
        </pc:sldMkLst>
        <pc:spChg chg="mod">
          <ac:chgData name="Cloé ESCUDIER" userId="ee832b934da504f9" providerId="LiveId" clId="{531503B6-2391-4CED-BDE6-AA94286EADD7}" dt="2022-06-21T19:06:05.626" v="1" actId="1076"/>
          <ac:spMkLst>
            <pc:docMk/>
            <pc:sldMk cId="3299715198" sldId="276"/>
            <ac:spMk id="11" creationId="{4E3F5479-058B-4FA8-92E9-18CAB8CDC5C5}"/>
          </ac:spMkLst>
        </pc:spChg>
      </pc:sldChg>
      <pc:sldChg chg="addSp delSp modSp add mod">
        <pc:chgData name="Cloé ESCUDIER" userId="ee832b934da504f9" providerId="LiveId" clId="{531503B6-2391-4CED-BDE6-AA94286EADD7}" dt="2022-06-21T19:33:50.122" v="609" actId="1076"/>
        <pc:sldMkLst>
          <pc:docMk/>
          <pc:sldMk cId="843768125" sldId="278"/>
        </pc:sldMkLst>
        <pc:spChg chg="mod">
          <ac:chgData name="Cloé ESCUDIER" userId="ee832b934da504f9" providerId="LiveId" clId="{531503B6-2391-4CED-BDE6-AA94286EADD7}" dt="2022-06-21T19:33:46.381" v="608" actId="1076"/>
          <ac:spMkLst>
            <pc:docMk/>
            <pc:sldMk cId="843768125" sldId="278"/>
            <ac:spMk id="3" creationId="{9F23A462-D581-4451-A275-D8FA412E142C}"/>
          </ac:spMkLst>
        </pc:spChg>
        <pc:spChg chg="mod">
          <ac:chgData name="Cloé ESCUDIER" userId="ee832b934da504f9" providerId="LiveId" clId="{531503B6-2391-4CED-BDE6-AA94286EADD7}" dt="2022-06-21T19:23:32.537" v="356" actId="20577"/>
          <ac:spMkLst>
            <pc:docMk/>
            <pc:sldMk cId="843768125" sldId="278"/>
            <ac:spMk id="11" creationId="{4E3F5479-058B-4FA8-92E9-18CAB8CDC5C5}"/>
          </ac:spMkLst>
        </pc:spChg>
        <pc:spChg chg="del">
          <ac:chgData name="Cloé ESCUDIER" userId="ee832b934da504f9" providerId="LiveId" clId="{531503B6-2391-4CED-BDE6-AA94286EADD7}" dt="2022-06-21T19:13:30.704" v="138" actId="478"/>
          <ac:spMkLst>
            <pc:docMk/>
            <pc:sldMk cId="843768125" sldId="278"/>
            <ac:spMk id="41" creationId="{3FAD125B-9A3B-49A4-B9EC-C8A6D3CF9CBF}"/>
          </ac:spMkLst>
        </pc:spChg>
        <pc:spChg chg="mod">
          <ac:chgData name="Cloé ESCUDIER" userId="ee832b934da504f9" providerId="LiveId" clId="{531503B6-2391-4CED-BDE6-AA94286EADD7}" dt="2022-06-21T19:33:46.381" v="608" actId="1076"/>
          <ac:spMkLst>
            <pc:docMk/>
            <pc:sldMk cId="843768125" sldId="278"/>
            <ac:spMk id="42" creationId="{233E4AB5-6FC1-4454-9421-850EF5A4ADF3}"/>
          </ac:spMkLst>
        </pc:spChg>
        <pc:spChg chg="mod">
          <ac:chgData name="Cloé ESCUDIER" userId="ee832b934da504f9" providerId="LiveId" clId="{531503B6-2391-4CED-BDE6-AA94286EADD7}" dt="2022-06-21T19:33:50.122" v="609" actId="1076"/>
          <ac:spMkLst>
            <pc:docMk/>
            <pc:sldMk cId="843768125" sldId="278"/>
            <ac:spMk id="73" creationId="{40123448-0B37-4226-B26C-A3081E6142FF}"/>
          </ac:spMkLst>
        </pc:spChg>
        <pc:spChg chg="del mod">
          <ac:chgData name="Cloé ESCUDIER" userId="ee832b934da504f9" providerId="LiveId" clId="{531503B6-2391-4CED-BDE6-AA94286EADD7}" dt="2022-06-21T19:33:23.558" v="605" actId="478"/>
          <ac:spMkLst>
            <pc:docMk/>
            <pc:sldMk cId="843768125" sldId="278"/>
            <ac:spMk id="75" creationId="{355211EE-8286-42CD-A4AF-EDD1186B28A3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76" creationId="{D3287700-63E7-4098-B825-B123C11134C1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77" creationId="{69943F00-C6CB-4F10-A02B-801F37984D43}"/>
          </ac:spMkLst>
        </pc:spChg>
        <pc:spChg chg="mod">
          <ac:chgData name="Cloé ESCUDIER" userId="ee832b934da504f9" providerId="LiveId" clId="{531503B6-2391-4CED-BDE6-AA94286EADD7}" dt="2022-06-21T19:33:46.381" v="608" actId="1076"/>
          <ac:spMkLst>
            <pc:docMk/>
            <pc:sldMk cId="843768125" sldId="278"/>
            <ac:spMk id="80" creationId="{6BEBF752-C33D-4EC4-8210-F7B1D3A10097}"/>
          </ac:spMkLst>
        </pc:spChg>
        <pc:spChg chg="del mod">
          <ac:chgData name="Cloé ESCUDIER" userId="ee832b934da504f9" providerId="LiveId" clId="{531503B6-2391-4CED-BDE6-AA94286EADD7}" dt="2022-06-21T19:21:27.335" v="315" actId="478"/>
          <ac:spMkLst>
            <pc:docMk/>
            <pc:sldMk cId="843768125" sldId="278"/>
            <ac:spMk id="81" creationId="{D4EC02E4-F054-4111-9038-AE0BDA4C8060}"/>
          </ac:spMkLst>
        </pc:spChg>
        <pc:spChg chg="mod">
          <ac:chgData name="Cloé ESCUDIER" userId="ee832b934da504f9" providerId="LiveId" clId="{531503B6-2391-4CED-BDE6-AA94286EADD7}" dt="2022-06-21T19:33:46.381" v="608" actId="1076"/>
          <ac:spMkLst>
            <pc:docMk/>
            <pc:sldMk cId="843768125" sldId="278"/>
            <ac:spMk id="82" creationId="{9771041D-83B6-4693-BC25-25AABB3CE3BF}"/>
          </ac:spMkLst>
        </pc:spChg>
        <pc:spChg chg="mod">
          <ac:chgData name="Cloé ESCUDIER" userId="ee832b934da504f9" providerId="LiveId" clId="{531503B6-2391-4CED-BDE6-AA94286EADD7}" dt="2022-06-21T19:33:46.381" v="608" actId="1076"/>
          <ac:spMkLst>
            <pc:docMk/>
            <pc:sldMk cId="843768125" sldId="278"/>
            <ac:spMk id="83" creationId="{9F6EE26A-3174-49AD-900E-08C045755F3C}"/>
          </ac:spMkLst>
        </pc:spChg>
        <pc:spChg chg="del mod">
          <ac:chgData name="Cloé ESCUDIER" userId="ee832b934da504f9" providerId="LiveId" clId="{531503B6-2391-4CED-BDE6-AA94286EADD7}" dt="2022-06-21T19:33:23.558" v="605" actId="478"/>
          <ac:spMkLst>
            <pc:docMk/>
            <pc:sldMk cId="843768125" sldId="278"/>
            <ac:spMk id="84" creationId="{3B69453F-B845-4467-8C29-7A6677641EC0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85" creationId="{C7CFAFBF-6B2A-49A8-ADCE-FD94A08C87B3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86" creationId="{6B499F5E-706B-4272-818B-C87149038662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87" creationId="{D927301F-4FAD-47A6-987B-1D9C411B7CC1}"/>
          </ac:spMkLst>
        </pc:spChg>
        <pc:spChg chg="del mod">
          <ac:chgData name="Cloé ESCUDIER" userId="ee832b934da504f9" providerId="LiveId" clId="{531503B6-2391-4CED-BDE6-AA94286EADD7}" dt="2022-06-21T19:19:39.078" v="296" actId="478"/>
          <ac:spMkLst>
            <pc:docMk/>
            <pc:sldMk cId="843768125" sldId="278"/>
            <ac:spMk id="88" creationId="{481D58D3-87D7-4D40-B59F-7F751F117F96}"/>
          </ac:spMkLst>
        </pc:spChg>
        <pc:spChg chg="del">
          <ac:chgData name="Cloé ESCUDIER" userId="ee832b934da504f9" providerId="LiveId" clId="{531503B6-2391-4CED-BDE6-AA94286EADD7}" dt="2022-06-21T19:19:34.637" v="294" actId="478"/>
          <ac:spMkLst>
            <pc:docMk/>
            <pc:sldMk cId="843768125" sldId="278"/>
            <ac:spMk id="89" creationId="{AAC2972F-490F-4F2F-8A08-930B8C850374}"/>
          </ac:spMkLst>
        </pc:spChg>
        <pc:spChg chg="del">
          <ac:chgData name="Cloé ESCUDIER" userId="ee832b934da504f9" providerId="LiveId" clId="{531503B6-2391-4CED-BDE6-AA94286EADD7}" dt="2022-06-21T19:16:01.081" v="170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Cloé ESCUDIER" userId="ee832b934da504f9" providerId="LiveId" clId="{531503B6-2391-4CED-BDE6-AA94286EADD7}" dt="2022-06-21T19:16:03.919" v="171" actId="478"/>
          <ac:spMkLst>
            <pc:docMk/>
            <pc:sldMk cId="843768125" sldId="278"/>
            <ac:spMk id="91" creationId="{0F8D1DEA-0363-4C10-925D-1D68E14CCEF4}"/>
          </ac:spMkLst>
        </pc:spChg>
        <pc:spChg chg="del">
          <ac:chgData name="Cloé ESCUDIER" userId="ee832b934da504f9" providerId="LiveId" clId="{531503B6-2391-4CED-BDE6-AA94286EADD7}" dt="2022-06-21T19:13:37.046" v="140" actId="478"/>
          <ac:spMkLst>
            <pc:docMk/>
            <pc:sldMk cId="843768125" sldId="278"/>
            <ac:spMk id="92" creationId="{A69BDC62-882D-49FD-B60A-05F493B04723}"/>
          </ac:spMkLst>
        </pc:spChg>
        <pc:spChg chg="del">
          <ac:chgData name="Cloé ESCUDIER" userId="ee832b934da504f9" providerId="LiveId" clId="{531503B6-2391-4CED-BDE6-AA94286EADD7}" dt="2022-06-21T19:13:34.230" v="139" actId="478"/>
          <ac:spMkLst>
            <pc:docMk/>
            <pc:sldMk cId="843768125" sldId="278"/>
            <ac:spMk id="93" creationId="{FC109BEC-95E0-4EA0-B65C-A8353481F394}"/>
          </ac:spMkLst>
        </pc:spChg>
        <pc:cxnChg chg="del mod">
          <ac:chgData name="Cloé ESCUDIER" userId="ee832b934da504f9" providerId="LiveId" clId="{531503B6-2391-4CED-BDE6-AA94286EADD7}" dt="2022-06-21T19:13:47.724" v="142" actId="478"/>
          <ac:cxnSpMkLst>
            <pc:docMk/>
            <pc:sldMk cId="843768125" sldId="278"/>
            <ac:cxnSpMk id="10" creationId="{78C71AAC-D0D2-4BBF-B302-54163A284EC6}"/>
          </ac:cxnSpMkLst>
        </pc:cxnChg>
        <pc:cxnChg chg="del mod">
          <ac:chgData name="Cloé ESCUDIER" userId="ee832b934da504f9" providerId="LiveId" clId="{531503B6-2391-4CED-BDE6-AA94286EADD7}" dt="2022-06-21T19:19:45.319" v="297" actId="478"/>
          <ac:cxnSpMkLst>
            <pc:docMk/>
            <pc:sldMk cId="843768125" sldId="278"/>
            <ac:cxnSpMk id="13" creationId="{331AB5AC-284A-472B-B8E5-2F198F4E96D7}"/>
          </ac:cxnSpMkLst>
        </pc:cxnChg>
        <pc:cxnChg chg="del mod">
          <ac:chgData name="Cloé ESCUDIER" userId="ee832b934da504f9" providerId="LiveId" clId="{531503B6-2391-4CED-BDE6-AA94286EADD7}" dt="2022-06-21T19:19:26.190" v="293" actId="478"/>
          <ac:cxnSpMkLst>
            <pc:docMk/>
            <pc:sldMk cId="843768125" sldId="278"/>
            <ac:cxnSpMk id="21" creationId="{4741AA56-D9ED-492E-8385-5CB8274B1286}"/>
          </ac:cxnSpMkLst>
        </pc:cxnChg>
        <pc:cxnChg chg="add mod">
          <ac:chgData name="Cloé ESCUDIER" userId="ee832b934da504f9" providerId="LiveId" clId="{531503B6-2391-4CED-BDE6-AA94286EADD7}" dt="2022-06-21T19:33:46.381" v="608" actId="1076"/>
          <ac:cxnSpMkLst>
            <pc:docMk/>
            <pc:sldMk cId="843768125" sldId="278"/>
            <ac:cxnSpMk id="33" creationId="{D6F7D54C-3227-4C0E-AD8F-C90ECFD2BD21}"/>
          </ac:cxnSpMkLst>
        </pc:cxnChg>
        <pc:cxnChg chg="mod">
          <ac:chgData name="Cloé ESCUDIER" userId="ee832b934da504f9" providerId="LiveId" clId="{531503B6-2391-4CED-BDE6-AA94286EADD7}" dt="2022-06-21T19:33:50.122" v="609" actId="1076"/>
          <ac:cxnSpMkLst>
            <pc:docMk/>
            <pc:sldMk cId="843768125" sldId="278"/>
            <ac:cxnSpMk id="78" creationId="{91394D4E-BC7A-418D-B233-6C374456AEAE}"/>
          </ac:cxnSpMkLst>
        </pc:cxnChg>
        <pc:cxnChg chg="del mod">
          <ac:chgData name="Cloé ESCUDIER" userId="ee832b934da504f9" providerId="LiveId" clId="{531503B6-2391-4CED-BDE6-AA94286EADD7}" dt="2022-06-21T19:33:25.737" v="606" actId="478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addSp modSp add mod">
        <pc:chgData name="Cloé ESCUDIER" userId="ee832b934da504f9" providerId="LiveId" clId="{531503B6-2391-4CED-BDE6-AA94286EADD7}" dt="2022-06-21T19:33:11.257" v="604" actId="20577"/>
        <pc:sldMkLst>
          <pc:docMk/>
          <pc:sldMk cId="2069316565" sldId="286"/>
        </pc:sldMkLst>
        <pc:spChg chg="mod">
          <ac:chgData name="Cloé ESCUDIER" userId="ee832b934da504f9" providerId="LiveId" clId="{531503B6-2391-4CED-BDE6-AA94286EADD7}" dt="2022-06-21T19:27:54.498" v="520" actId="1076"/>
          <ac:spMkLst>
            <pc:docMk/>
            <pc:sldMk cId="2069316565" sldId="286"/>
            <ac:spMk id="3" creationId="{9F23A462-D581-4451-A275-D8FA412E142C}"/>
          </ac:spMkLst>
        </pc:spChg>
        <pc:spChg chg="add mod">
          <ac:chgData name="Cloé ESCUDIER" userId="ee832b934da504f9" providerId="LiveId" clId="{531503B6-2391-4CED-BDE6-AA94286EADD7}" dt="2022-06-21T19:28:17.431" v="525" actId="1076"/>
          <ac:spMkLst>
            <pc:docMk/>
            <pc:sldMk cId="2069316565" sldId="286"/>
            <ac:spMk id="17" creationId="{26A759E1-9D71-83CD-743A-49F8DFA894D3}"/>
          </ac:spMkLst>
        </pc:spChg>
        <pc:spChg chg="add mod">
          <ac:chgData name="Cloé ESCUDIER" userId="ee832b934da504f9" providerId="LiveId" clId="{531503B6-2391-4CED-BDE6-AA94286EADD7}" dt="2022-06-21T19:28:46.510" v="585" actId="313"/>
          <ac:spMkLst>
            <pc:docMk/>
            <pc:sldMk cId="2069316565" sldId="286"/>
            <ac:spMk id="18" creationId="{E5F4089F-E89F-F0F6-B064-4388DE8D1997}"/>
          </ac:spMkLst>
        </pc:spChg>
        <pc:spChg chg="mod">
          <ac:chgData name="Cloé ESCUDIER" userId="ee832b934da504f9" providerId="LiveId" clId="{531503B6-2391-4CED-BDE6-AA94286EADD7}" dt="2022-06-21T19:27:54.498" v="520" actId="1076"/>
          <ac:spMkLst>
            <pc:docMk/>
            <pc:sldMk cId="2069316565" sldId="286"/>
            <ac:spMk id="80" creationId="{6BEBF752-C33D-4EC4-8210-F7B1D3A10097}"/>
          </ac:spMkLst>
        </pc:spChg>
        <pc:spChg chg="mod">
          <ac:chgData name="Cloé ESCUDIER" userId="ee832b934da504f9" providerId="LiveId" clId="{531503B6-2391-4CED-BDE6-AA94286EADD7}" dt="2022-06-21T19:25:59.139" v="436" actId="20577"/>
          <ac:spMkLst>
            <pc:docMk/>
            <pc:sldMk cId="2069316565" sldId="286"/>
            <ac:spMk id="82" creationId="{9771041D-83B6-4693-BC25-25AABB3CE3BF}"/>
          </ac:spMkLst>
        </pc:spChg>
        <pc:spChg chg="mod">
          <ac:chgData name="Cloé ESCUDIER" userId="ee832b934da504f9" providerId="LiveId" clId="{531503B6-2391-4CED-BDE6-AA94286EADD7}" dt="2022-06-21T19:33:11.257" v="604" actId="20577"/>
          <ac:spMkLst>
            <pc:docMk/>
            <pc:sldMk cId="2069316565" sldId="286"/>
            <ac:spMk id="83" creationId="{9F6EE26A-3174-49AD-900E-08C045755F3C}"/>
          </ac:spMkLst>
        </pc:spChg>
        <pc:spChg chg="mod">
          <ac:chgData name="Cloé ESCUDIER" userId="ee832b934da504f9" providerId="LiveId" clId="{531503B6-2391-4CED-BDE6-AA94286EADD7}" dt="2022-06-21T19:24:32.976" v="374" actId="20577"/>
          <ac:spMkLst>
            <pc:docMk/>
            <pc:sldMk cId="2069316565" sldId="286"/>
            <ac:spMk id="84" creationId="{3B69453F-B845-4467-8C29-7A6677641EC0}"/>
          </ac:spMkLst>
        </pc:spChg>
        <pc:cxnChg chg="add mod">
          <ac:chgData name="Cloé ESCUDIER" userId="ee832b934da504f9" providerId="LiveId" clId="{531503B6-2391-4CED-BDE6-AA94286EADD7}" dt="2022-06-21T19:29:17.478" v="587" actId="1076"/>
          <ac:cxnSpMkLst>
            <pc:docMk/>
            <pc:sldMk cId="2069316565" sldId="286"/>
            <ac:cxnSpMk id="19" creationId="{F66F6B39-3735-056A-3637-6D7C4B65C0D1}"/>
          </ac:cxnSpMkLst>
        </pc:cxnChg>
        <pc:cxnChg chg="mod">
          <ac:chgData name="Cloé ESCUDIER" userId="ee832b934da504f9" providerId="LiveId" clId="{531503B6-2391-4CED-BDE6-AA94286EADD7}" dt="2022-06-21T19:29:26.139" v="588" actId="14100"/>
          <ac:cxnSpMkLst>
            <pc:docMk/>
            <pc:sldMk cId="2069316565" sldId="286"/>
            <ac:cxnSpMk id="33" creationId="{D6F7D54C-3227-4C0E-AD8F-C90ECFD2BD21}"/>
          </ac:cxnSpMkLst>
        </pc:cxnChg>
      </pc:sldChg>
      <pc:sldChg chg="add del">
        <pc:chgData name="Cloé ESCUDIER" userId="ee832b934da504f9" providerId="LiveId" clId="{531503B6-2391-4CED-BDE6-AA94286EADD7}" dt="2022-06-21T19:23:41.589" v="357" actId="47"/>
        <pc:sldMkLst>
          <pc:docMk/>
          <pc:sldMk cId="3758713454" sldId="286"/>
        </pc:sldMkLst>
      </pc:sldChg>
      <pc:sldChg chg="add del">
        <pc:chgData name="Cloé ESCUDIER" userId="ee832b934da504f9" providerId="LiveId" clId="{531503B6-2391-4CED-BDE6-AA94286EADD7}" dt="2022-06-21T19:28:00.970" v="522" actId="47"/>
        <pc:sldMkLst>
          <pc:docMk/>
          <pc:sldMk cId="2369378947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21/06/2022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21/06/2022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12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83948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Projet Big Data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sz="3200" b="1" dirty="0">
                <a:solidFill>
                  <a:schemeClr val="bg1"/>
                </a:solidFill>
              </a:rPr>
              <a:t>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accent4"/>
                </a:solidFill>
              </a:rPr>
              <a:t>Cloé Escudier – Romain </a:t>
            </a:r>
            <a:r>
              <a:rPr lang="fr-FR" sz="2400" dirty="0" err="1">
                <a:solidFill>
                  <a:schemeClr val="accent4"/>
                </a:solidFill>
              </a:rPr>
              <a:t>Gregoire</a:t>
            </a:r>
            <a:r>
              <a:rPr lang="fr-FR" sz="2400" dirty="0">
                <a:solidFill>
                  <a:schemeClr val="accent4"/>
                </a:solidFill>
              </a:rPr>
              <a:t> – Alexis Julien</a:t>
            </a: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58070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6458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Etape 1 : Analyser un </a:t>
            </a:r>
          </a:p>
          <a:p>
            <a:pPr algn="ctr" rtl="0"/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0760" y="2593957"/>
            <a:ext cx="4773857" cy="225108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87559" y="2600295"/>
            <a:ext cx="4773857" cy="22510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54357" y="2558199"/>
            <a:ext cx="4773857" cy="225108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23314" y="2600295"/>
            <a:ext cx="4773857" cy="22510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548889" y="4071115"/>
            <a:ext cx="259799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b="1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3773365" y="4067946"/>
            <a:ext cx="2547728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b="1" dirty="0">
                <a:solidFill>
                  <a:schemeClr val="bg1"/>
                </a:solidFill>
              </a:rPr>
              <a:t>PRE-</a:t>
            </a:r>
          </a:p>
          <a:p>
            <a:pPr algn="ctr" rtl="0"/>
            <a:r>
              <a:rPr lang="fr-FR" sz="2400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74843" y="4067946"/>
            <a:ext cx="15100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355869" y="4067946"/>
            <a:ext cx="209346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b="1" dirty="0">
                <a:solidFill>
                  <a:schemeClr val="bg1"/>
                </a:solidFill>
              </a:rPr>
              <a:t>VISUALISATION</a:t>
            </a:r>
          </a:p>
        </p:txBody>
      </p:sp>
      <p:pic>
        <p:nvPicPr>
          <p:cNvPr id="7" name="Graphique 6" descr="Serpillière et seau contour">
            <a:extLst>
              <a:ext uri="{FF2B5EF4-FFF2-40B4-BE49-F238E27FC236}">
                <a16:creationId xmlns:a16="http://schemas.microsoft.com/office/drawing/2014/main" id="{FD5F33F4-E132-6B26-B627-E367E1246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957" y="2874867"/>
            <a:ext cx="914400" cy="914400"/>
          </a:xfrm>
          <a:prstGeom prst="rect">
            <a:avLst/>
          </a:prstGeom>
        </p:spPr>
      </p:pic>
      <p:pic>
        <p:nvPicPr>
          <p:cNvPr id="12" name="Graphique 11" descr="Loupe contour">
            <a:extLst>
              <a:ext uri="{FF2B5EF4-FFF2-40B4-BE49-F238E27FC236}">
                <a16:creationId xmlns:a16="http://schemas.microsoft.com/office/drawing/2014/main" id="{78DC27B7-6B36-BFC7-BEE3-3C60B2779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3159" y="2874867"/>
            <a:ext cx="914400" cy="914400"/>
          </a:xfrm>
          <a:prstGeom prst="rect">
            <a:avLst/>
          </a:prstGeom>
        </p:spPr>
      </p:pic>
      <p:pic>
        <p:nvPicPr>
          <p:cNvPr id="15" name="Graphique 14" descr="Graphique en secteurs contour">
            <a:extLst>
              <a:ext uri="{FF2B5EF4-FFF2-40B4-BE49-F238E27FC236}">
                <a16:creationId xmlns:a16="http://schemas.microsoft.com/office/drawing/2014/main" id="{52A99C62-1A7E-A88A-1782-678CFB0D6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4027" y="2874867"/>
            <a:ext cx="914400" cy="914400"/>
          </a:xfrm>
          <a:prstGeom prst="rect">
            <a:avLst/>
          </a:prstGeom>
        </p:spPr>
      </p:pic>
      <p:pic>
        <p:nvPicPr>
          <p:cNvPr id="17" name="Graphique 16" descr="Cerveau dans une tête contour">
            <a:extLst>
              <a:ext uri="{FF2B5EF4-FFF2-40B4-BE49-F238E27FC236}">
                <a16:creationId xmlns:a16="http://schemas.microsoft.com/office/drawing/2014/main" id="{510E9618-E0D2-CD48-AB73-E9D47D02C8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3101" y="2874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39551" y="31168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Etape 2 : Insights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INSIGHTS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4661" y="271203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261263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6988" y="41008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5863" y="400141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271470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endParaRPr lang="fr-FR" sz="1600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261530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4237" y="408694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6337" y="39875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Rectangle : Coins arrondis 26">
            <a:extLst>
              <a:ext uri="{FF2B5EF4-FFF2-40B4-BE49-F238E27FC236}">
                <a16:creationId xmlns:a16="http://schemas.microsoft.com/office/drawing/2014/main" id="{583CE7ED-D1D1-AD60-0497-E970CFB7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2303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45" name="Ovale 27">
            <a:extLst>
              <a:ext uri="{FF2B5EF4-FFF2-40B4-BE49-F238E27FC236}">
                <a16:creationId xmlns:a16="http://schemas.microsoft.com/office/drawing/2014/main" id="{9902D5FE-B936-BCB6-E6A3-FFFE26E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13092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7" name="Rectangle : Coins arrondis 18">
            <a:extLst>
              <a:ext uri="{FF2B5EF4-FFF2-40B4-BE49-F238E27FC236}">
                <a16:creationId xmlns:a16="http://schemas.microsoft.com/office/drawing/2014/main" id="{913F004D-57AB-35A8-3491-EB38EDC72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5361" y="523449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dirty="0"/>
          </a:p>
        </p:txBody>
      </p:sp>
      <p:sp>
        <p:nvSpPr>
          <p:cNvPr id="48" name="Ovale 19">
            <a:extLst>
              <a:ext uri="{FF2B5EF4-FFF2-40B4-BE49-F238E27FC236}">
                <a16:creationId xmlns:a16="http://schemas.microsoft.com/office/drawing/2014/main" id="{63955ACE-66EF-2642-40A5-F3AB2B1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1350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D058EE-A860-AE8A-413F-438037BF911A}"/>
              </a:ext>
            </a:extLst>
          </p:cNvPr>
          <p:cNvSpPr txBox="1"/>
          <p:nvPr/>
        </p:nvSpPr>
        <p:spPr>
          <a:xfrm>
            <a:off x="1946684" y="1795388"/>
            <a:ext cx="24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BANDE DE BOLLINGER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BBB2B03-13C5-C14A-E7DD-C844AC68837D}"/>
              </a:ext>
            </a:extLst>
          </p:cNvPr>
          <p:cNvSpPr txBox="1"/>
          <p:nvPr/>
        </p:nvSpPr>
        <p:spPr>
          <a:xfrm>
            <a:off x="1050752" y="2897868"/>
            <a:ext cx="26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OSCILLATEUR D’AROON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B0995F7-F95C-24C3-5EB3-D355A2FE65FA}"/>
              </a:ext>
            </a:extLst>
          </p:cNvPr>
          <p:cNvSpPr txBox="1"/>
          <p:nvPr/>
        </p:nvSpPr>
        <p:spPr>
          <a:xfrm>
            <a:off x="1024648" y="4250895"/>
            <a:ext cx="27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THEORIE DE MARKOWITZ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9A14D79-87CF-0B29-2B5D-BEA5E5F91FF1}"/>
              </a:ext>
            </a:extLst>
          </p:cNvPr>
          <p:cNvSpPr txBox="1"/>
          <p:nvPr/>
        </p:nvSpPr>
        <p:spPr>
          <a:xfrm>
            <a:off x="2141208" y="5420322"/>
            <a:ext cx="218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DIVERSIFICATION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CBD14FC-9903-17DF-26D4-1EAE1167E866}"/>
              </a:ext>
            </a:extLst>
          </p:cNvPr>
          <p:cNvSpPr txBox="1"/>
          <p:nvPr/>
        </p:nvSpPr>
        <p:spPr>
          <a:xfrm>
            <a:off x="8080375" y="1799795"/>
            <a:ext cx="33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MONTE-CARLO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D1DD774-BB89-ECD0-0781-1783598449D9}"/>
              </a:ext>
            </a:extLst>
          </p:cNvPr>
          <p:cNvSpPr txBox="1"/>
          <p:nvPr/>
        </p:nvSpPr>
        <p:spPr>
          <a:xfrm>
            <a:off x="8940822" y="2903161"/>
            <a:ext cx="24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ETOILE DU SOIR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C05DEEA-E7D1-1512-6128-8A00DC226975}"/>
              </a:ext>
            </a:extLst>
          </p:cNvPr>
          <p:cNvSpPr txBox="1"/>
          <p:nvPr/>
        </p:nvSpPr>
        <p:spPr>
          <a:xfrm>
            <a:off x="9477375" y="4250895"/>
            <a:ext cx="24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RSI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1A8F858-4C7F-A460-AAB6-CA01D8F612BE}"/>
              </a:ext>
            </a:extLst>
          </p:cNvPr>
          <p:cNvSpPr txBox="1"/>
          <p:nvPr/>
        </p:nvSpPr>
        <p:spPr>
          <a:xfrm>
            <a:off x="7969597" y="5420322"/>
            <a:ext cx="24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PARABOLIQUE S.A.R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FFA52BA-FE89-47B4-9AA4-435086739640}"/>
              </a:ext>
            </a:extLst>
          </p:cNvPr>
          <p:cNvSpPr/>
          <p:nvPr/>
        </p:nvSpPr>
        <p:spPr>
          <a:xfrm>
            <a:off x="7671426" y="4145904"/>
            <a:ext cx="651517" cy="6510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A21256-D2BD-278B-7F36-668F22BD0634}"/>
              </a:ext>
            </a:extLst>
          </p:cNvPr>
          <p:cNvSpPr txBox="1"/>
          <p:nvPr/>
        </p:nvSpPr>
        <p:spPr>
          <a:xfrm>
            <a:off x="7720826" y="4213801"/>
            <a:ext cx="62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86043A4-8C1F-F2B2-35FE-109C5B0170F7}"/>
              </a:ext>
            </a:extLst>
          </p:cNvPr>
          <p:cNvSpPr/>
          <p:nvPr/>
        </p:nvSpPr>
        <p:spPr>
          <a:xfrm rot="10800000">
            <a:off x="7035361" y="5340723"/>
            <a:ext cx="522515" cy="503860"/>
          </a:xfrm>
          <a:custGeom>
            <a:avLst/>
            <a:gdLst>
              <a:gd name="connsiteX0" fmla="*/ 0 w 522515"/>
              <a:gd name="connsiteY0" fmla="*/ 9330 h 503860"/>
              <a:gd name="connsiteX1" fmla="*/ 261258 w 522515"/>
              <a:gd name="connsiteY1" fmla="*/ 503853 h 503860"/>
              <a:gd name="connsiteX2" fmla="*/ 522515 w 522515"/>
              <a:gd name="connsiteY2" fmla="*/ 0 h 503860"/>
              <a:gd name="connsiteX3" fmla="*/ 522515 w 522515"/>
              <a:gd name="connsiteY3" fmla="*/ 0 h 5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5" h="503860">
                <a:moveTo>
                  <a:pt x="0" y="9330"/>
                </a:moveTo>
                <a:cubicBezTo>
                  <a:pt x="87086" y="257369"/>
                  <a:pt x="174172" y="505408"/>
                  <a:pt x="261258" y="503853"/>
                </a:cubicBezTo>
                <a:cubicBezTo>
                  <a:pt x="348344" y="502298"/>
                  <a:pt x="522515" y="0"/>
                  <a:pt x="522515" y="0"/>
                </a:cubicBezTo>
                <a:lnTo>
                  <a:pt x="52251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Graphique 9" descr="Étoile avec un remplissage uni">
            <a:extLst>
              <a:ext uri="{FF2B5EF4-FFF2-40B4-BE49-F238E27FC236}">
                <a16:creationId xmlns:a16="http://schemas.microsoft.com/office/drawing/2014/main" id="{6C6F8F74-E1DE-E2A5-8524-1109BA047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5764" y="2660650"/>
            <a:ext cx="802452" cy="802452"/>
          </a:xfrm>
          <a:prstGeom prst="rect">
            <a:avLst/>
          </a:prstGeom>
        </p:spPr>
      </p:pic>
      <p:pic>
        <p:nvPicPr>
          <p:cNvPr id="17" name="Graphique 16" descr="Retouches et couture avec un remplissage uni">
            <a:extLst>
              <a:ext uri="{FF2B5EF4-FFF2-40B4-BE49-F238E27FC236}">
                <a16:creationId xmlns:a16="http://schemas.microsoft.com/office/drawing/2014/main" id="{F7426B8C-D3C2-5903-DAB5-FA0ACD947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9477" y="1576685"/>
            <a:ext cx="740997" cy="740997"/>
          </a:xfrm>
          <a:prstGeom prst="rect">
            <a:avLst/>
          </a:prstGeom>
        </p:spPr>
      </p:pic>
      <p:pic>
        <p:nvPicPr>
          <p:cNvPr id="24" name="Graphique 23" descr="Graphique périodique contour">
            <a:extLst>
              <a:ext uri="{FF2B5EF4-FFF2-40B4-BE49-F238E27FC236}">
                <a16:creationId xmlns:a16="http://schemas.microsoft.com/office/drawing/2014/main" id="{6C70CE4B-AB4C-0656-C468-6EC8D46CD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9525" y="2684827"/>
            <a:ext cx="740997" cy="740997"/>
          </a:xfrm>
          <a:prstGeom prst="rect">
            <a:avLst/>
          </a:prstGeom>
        </p:spPr>
      </p:pic>
      <p:pic>
        <p:nvPicPr>
          <p:cNvPr id="58" name="Graphique 57" descr="Dé avec un remplissage uni">
            <a:extLst>
              <a:ext uri="{FF2B5EF4-FFF2-40B4-BE49-F238E27FC236}">
                <a16:creationId xmlns:a16="http://schemas.microsoft.com/office/drawing/2014/main" id="{E427F216-42AE-EFCF-90F0-7E54ADBF19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8859" y="1597866"/>
            <a:ext cx="798017" cy="798017"/>
          </a:xfrm>
          <a:prstGeom prst="rect">
            <a:avLst/>
          </a:prstGeom>
        </p:spPr>
      </p:pic>
      <p:pic>
        <p:nvPicPr>
          <p:cNvPr id="60" name="Graphique 59" descr="Cercles avec flèches avec un remplissage uni">
            <a:extLst>
              <a:ext uri="{FF2B5EF4-FFF2-40B4-BE49-F238E27FC236}">
                <a16:creationId xmlns:a16="http://schemas.microsoft.com/office/drawing/2014/main" id="{83B9460A-3A78-2E23-841A-A853D5FCD4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6440" y="4057067"/>
            <a:ext cx="760445" cy="760445"/>
          </a:xfrm>
          <a:prstGeom prst="rect">
            <a:avLst/>
          </a:prstGeom>
        </p:spPr>
      </p:pic>
      <p:pic>
        <p:nvPicPr>
          <p:cNvPr id="64" name="Graphique 63" descr="Connexions contour">
            <a:extLst>
              <a:ext uri="{FF2B5EF4-FFF2-40B4-BE49-F238E27FC236}">
                <a16:creationId xmlns:a16="http://schemas.microsoft.com/office/drawing/2014/main" id="{6842FA5D-C09D-D5D5-AE33-3FFD6D3B19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11237" y="5230328"/>
            <a:ext cx="769237" cy="7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4146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Etape 3 : Machine</a:t>
            </a:r>
          </a:p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–</a:t>
            </a:r>
          </a:p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Régression linéaire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1652" y="2593741"/>
            <a:ext cx="2193025" cy="22396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47027" y="2593741"/>
            <a:ext cx="2193025" cy="22396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2401" y="2593741"/>
            <a:ext cx="2193025" cy="22396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7040052" y="3713564"/>
            <a:ext cx="65234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977390" y="3504427"/>
            <a:ext cx="2193025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Colonnes ‘Open’, ‘High’, ‘Low’, ‘Volume’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847026" y="3467341"/>
            <a:ext cx="2193025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Modèle de regression linéaire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7667781" y="3504427"/>
            <a:ext cx="2193026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Prédiction de la valeur ‘Close’</a:t>
            </a:r>
          </a:p>
        </p:txBody>
      </p:sp>
      <p:cxnSp>
        <p:nvCxnSpPr>
          <p:cNvPr id="33" name="Connecteur droit avec flèche 77">
            <a:extLst>
              <a:ext uri="{FF2B5EF4-FFF2-40B4-BE49-F238E27FC236}">
                <a16:creationId xmlns:a16="http://schemas.microsoft.com/office/drawing/2014/main" id="{D6F7D54C-3227-4C0E-AD8F-C90ECFD2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46153" y="3820639"/>
            <a:ext cx="70087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4146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Etape 3 : Machine</a:t>
            </a:r>
          </a:p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–</a:t>
            </a:r>
          </a:p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Régression linéaire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43" y="1434588"/>
            <a:ext cx="2193025" cy="22396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59001" y="2554411"/>
            <a:ext cx="2193025" cy="22396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79756" y="2554411"/>
            <a:ext cx="2193025" cy="22396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73572" y="2554411"/>
            <a:ext cx="2193025" cy="22396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752026" y="3674234"/>
            <a:ext cx="62773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572781" y="3674234"/>
            <a:ext cx="800791" cy="795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92681" y="2345274"/>
            <a:ext cx="2193025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Colonnes ‘Open’, ‘High’, ‘Low’, ‘Volume’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559000" y="3428011"/>
            <a:ext cx="2193025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 err="1">
                <a:solidFill>
                  <a:schemeClr val="bg1"/>
                </a:solidFill>
              </a:rPr>
              <a:t>Linear</a:t>
            </a:r>
            <a:r>
              <a:rPr lang="fr-FR" sz="1600" dirty="0">
                <a:solidFill>
                  <a:schemeClr val="bg1"/>
                </a:solidFill>
              </a:rPr>
              <a:t> Support </a:t>
            </a:r>
            <a:r>
              <a:rPr lang="fr-FR" sz="1600" dirty="0" err="1">
                <a:solidFill>
                  <a:schemeClr val="bg1"/>
                </a:solidFill>
              </a:rPr>
              <a:t>Vector</a:t>
            </a:r>
            <a:r>
              <a:rPr lang="fr-FR" sz="1600" dirty="0">
                <a:solidFill>
                  <a:schemeClr val="bg1"/>
                </a:solidFill>
              </a:rPr>
              <a:t> Classifier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379755" y="3341988"/>
            <a:ext cx="2193026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Prédiction sous forme de valeur binaire si on doit investir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373572" y="3535088"/>
            <a:ext cx="2193026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Précision de 83%</a:t>
            </a:r>
          </a:p>
        </p:txBody>
      </p:sp>
      <p:cxnSp>
        <p:nvCxnSpPr>
          <p:cNvPr id="33" name="Connecteur droit avec flèche 77">
            <a:extLst>
              <a:ext uri="{FF2B5EF4-FFF2-40B4-BE49-F238E27FC236}">
                <a16:creationId xmlns:a16="http://schemas.microsoft.com/office/drawing/2014/main" id="{D6F7D54C-3227-4C0E-AD8F-C90ECFD2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04457" y="3781308"/>
            <a:ext cx="554542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2">
            <a:extLst>
              <a:ext uri="{FF2B5EF4-FFF2-40B4-BE49-F238E27FC236}">
                <a16:creationId xmlns:a16="http://schemas.microsoft.com/office/drawing/2014/main" id="{26A759E1-9D71-83CD-743A-49F8DFA8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726" y="3962368"/>
            <a:ext cx="2193025" cy="22396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4089F-E89F-F0F6-B064-4388DE8D1997}"/>
              </a:ext>
            </a:extLst>
          </p:cNvPr>
          <p:cNvSpPr/>
          <p:nvPr/>
        </p:nvSpPr>
        <p:spPr>
          <a:xfrm>
            <a:off x="592464" y="4873054"/>
            <a:ext cx="2193025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Création colonne ‘Open-Close’</a:t>
            </a:r>
          </a:p>
        </p:txBody>
      </p:sp>
      <p:cxnSp>
        <p:nvCxnSpPr>
          <p:cNvPr id="19" name="Connecteur : Coude 9">
            <a:extLst>
              <a:ext uri="{FF2B5EF4-FFF2-40B4-BE49-F238E27FC236}">
                <a16:creationId xmlns:a16="http://schemas.microsoft.com/office/drawing/2014/main" id="{F66F6B39-3735-056A-3637-6D7C4B65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771938" y="2638797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1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 de votre écoute !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187</TotalTime>
  <Words>166</Words>
  <Application>Microsoft Office PowerPoint</Application>
  <PresentationFormat>Grand écran</PresentationFormat>
  <Paragraphs>44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Thème Office</vt:lpstr>
      <vt:lpstr>Projet Big Data   Cloé Escudier – Romain Gregoire – Alexis Julien</vt:lpstr>
      <vt:lpstr>Analyse du projet : diapositive 3</vt:lpstr>
      <vt:lpstr>Analyse du projet : diapositive 2</vt:lpstr>
      <vt:lpstr>Analyse du projet : diapositive 4</vt:lpstr>
      <vt:lpstr>Analyse du projet : diapositive 4</vt:lpstr>
      <vt:lpstr>Merci de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Big Data   Cloé Escudier – Romain Gregoire – Alexis Julien</dc:title>
  <dc:creator>Cloé ESCUDIER</dc:creator>
  <cp:lastModifiedBy>Cloé ESCUDIER</cp:lastModifiedBy>
  <cp:revision>1</cp:revision>
  <dcterms:created xsi:type="dcterms:W3CDTF">2022-06-20T12:22:11Z</dcterms:created>
  <dcterms:modified xsi:type="dcterms:W3CDTF">2022-06-21T19:33:52Z</dcterms:modified>
</cp:coreProperties>
</file>