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7:44:35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7:52:2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7:53:55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7:57:44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8:00:09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4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2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1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0" r:id="rId2"/>
    <p:sldLayoutId id="2147483759" r:id="rId3"/>
    <p:sldLayoutId id="2147483758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Зображення, що містить Барвистість, Графіка, графічний дизайн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7099E33E-F8CF-B680-C071-56316FAAE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4373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E2AC-977D-7754-A5D8-8B24DF88F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Захист роботи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108BC70-D6B5-D45D-5656-DABD7C5E8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b="0" i="0">
                <a:effectLst/>
              </a:rPr>
              <a:t>Presented by Kravets Kirill</a:t>
            </a:r>
            <a:endParaRPr lang="uk-UA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B4597-6D51-C622-2F09-C8E6B6F4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uk-UA" dirty="0"/>
              <a:t>Клас </a:t>
            </a:r>
            <a:r>
              <a:rPr lang="sk-SK" dirty="0"/>
              <a:t>item</a:t>
            </a:r>
            <a:endParaRPr lang="uk-UA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7017AA-F6E4-7607-E276-5246D91E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uk-UA" sz="2400" dirty="0"/>
              <a:t>Створюю клас </a:t>
            </a:r>
            <a:r>
              <a:rPr lang="en-US" sz="2400" dirty="0"/>
              <a:t>ITEM </a:t>
            </a:r>
            <a:r>
              <a:rPr lang="uk-UA" sz="2400" dirty="0"/>
              <a:t>в якому є ім</a:t>
            </a:r>
            <a:r>
              <a:rPr lang="en-US" sz="2400" dirty="0"/>
              <a:t>’</a:t>
            </a:r>
            <a:r>
              <a:rPr lang="uk-UA" sz="2400" dirty="0"/>
              <a:t>я(</a:t>
            </a:r>
            <a:r>
              <a:rPr lang="sk-SK" sz="2400" dirty="0"/>
              <a:t>string</a:t>
            </a:r>
            <a:r>
              <a:rPr lang="uk-UA" sz="2400" dirty="0"/>
              <a:t>), тип зброї (</a:t>
            </a:r>
            <a:r>
              <a:rPr lang="sk-SK" sz="2400" dirty="0"/>
              <a:t>string</a:t>
            </a:r>
            <a:r>
              <a:rPr lang="uk-UA" sz="2400" dirty="0"/>
              <a:t>), </a:t>
            </a:r>
            <a:br>
              <a:rPr lang="uk-UA" sz="2400" dirty="0"/>
            </a:br>
            <a:r>
              <a:rPr lang="uk-UA" sz="2400" dirty="0"/>
              <a:t>ціна (</a:t>
            </a:r>
            <a:r>
              <a:rPr lang="sk-SK" sz="2400" dirty="0"/>
              <a:t>int</a:t>
            </a:r>
            <a:r>
              <a:rPr lang="uk-UA" sz="2400" dirty="0"/>
              <a:t>) та вага цієї </a:t>
            </a:r>
            <a:r>
              <a:rPr lang="uk-UA" sz="2400" dirty="0" err="1"/>
              <a:t>збр</a:t>
            </a:r>
            <a:r>
              <a:rPr lang="ru-RU" sz="2400" dirty="0"/>
              <a:t>о</a:t>
            </a:r>
            <a:r>
              <a:rPr lang="uk-UA" sz="2400" dirty="0"/>
              <a:t>ї (</a:t>
            </a:r>
            <a:r>
              <a:rPr lang="sk-SK" sz="2400" dirty="0"/>
              <a:t>double</a:t>
            </a:r>
            <a:r>
              <a:rPr lang="uk-UA" sz="2400" dirty="0"/>
              <a:t>)</a:t>
            </a:r>
            <a:r>
              <a:rPr lang="sk-SK" sz="2400" dirty="0"/>
              <a:t>. </a:t>
            </a:r>
            <a:r>
              <a:rPr lang="ru-RU" sz="2400" dirty="0"/>
              <a:t>Роблю. конструктор для створення нового </a:t>
            </a:r>
            <a:r>
              <a:rPr lang="uk-UA" sz="2400" dirty="0"/>
              <a:t>екземпляру</a:t>
            </a:r>
            <a:r>
              <a:rPr lang="ru-RU" sz="2400" dirty="0"/>
              <a:t> </a:t>
            </a:r>
            <a:r>
              <a:rPr lang="en-US" sz="2400" dirty="0"/>
              <a:t>Item</a:t>
            </a:r>
            <a:r>
              <a:rPr lang="uk-UA" sz="2400" dirty="0"/>
              <a:t>.</a:t>
            </a:r>
            <a:endParaRPr lang="sk-SK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D7E90-DF98-E05B-1515-B0EDD6AA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12D6-9A6A-3873-B5A9-014C899A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uk-UA" dirty="0"/>
              <a:t>Клас </a:t>
            </a:r>
            <a:r>
              <a:rPr lang="sk-SK" dirty="0"/>
              <a:t>Character</a:t>
            </a:r>
            <a:endParaRPr lang="uk-UA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945C59F-F248-84B7-B413-81D80E50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Роблю </a:t>
            </a:r>
            <a:r>
              <a:rPr lang="ru-RU" sz="2400" dirty="0" err="1"/>
              <a:t>теж</a:t>
            </a:r>
            <a:r>
              <a:rPr lang="ru-RU" sz="2400" dirty="0"/>
              <a:t> </a:t>
            </a:r>
            <a:r>
              <a:rPr lang="ru-RU" sz="2400" dirty="0" err="1"/>
              <a:t>саме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uk-UA" sz="2400" dirty="0"/>
              <a:t>і у класі </a:t>
            </a:r>
            <a:r>
              <a:rPr lang="sk-SK" sz="2400" dirty="0"/>
              <a:t>Item</a:t>
            </a:r>
            <a:r>
              <a:rPr lang="ru-RU" sz="2400" dirty="0"/>
              <a:t>, т</a:t>
            </a:r>
            <a:r>
              <a:rPr lang="uk-UA" sz="2400" dirty="0" err="1"/>
              <a:t>ільки</a:t>
            </a:r>
            <a:r>
              <a:rPr lang="uk-UA" sz="2400" dirty="0"/>
              <a:t> у класі персонаж більше параметрів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 descr="Зображення, що містить текст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0C315BE8-267C-0B55-3258-C591ECF7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995439"/>
            <a:ext cx="6903720" cy="48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13B1F-0D99-9954-F881-CDA57D45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uk-UA" dirty="0" err="1"/>
              <a:t>Класс</a:t>
            </a:r>
            <a:r>
              <a:rPr lang="uk-UA" dirty="0"/>
              <a:t> </a:t>
            </a:r>
            <a:r>
              <a:rPr lang="sk-SK" dirty="0"/>
              <a:t>Game</a:t>
            </a:r>
            <a:endParaRPr lang="uk-UA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92ADC4-009C-F993-4CDD-12513147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err="1"/>
              <a:t>Створюю</a:t>
            </a:r>
            <a:r>
              <a:rPr lang="ru-RU" sz="2400" dirty="0"/>
              <a:t> </a:t>
            </a:r>
            <a:r>
              <a:rPr lang="en-US" sz="2400" dirty="0"/>
              <a:t>list Characters </a:t>
            </a:r>
            <a:r>
              <a:rPr lang="uk-UA" sz="2400" dirty="0"/>
              <a:t>та </a:t>
            </a:r>
            <a:r>
              <a:rPr lang="sk-SK" sz="2400" dirty="0"/>
              <a:t>Items </a:t>
            </a:r>
            <a:r>
              <a:rPr lang="ru-RU" sz="2400" dirty="0"/>
              <a:t>для </a:t>
            </a:r>
            <a:r>
              <a:rPr lang="ru-RU" sz="2400" dirty="0" err="1"/>
              <a:t>збер</a:t>
            </a:r>
            <a:r>
              <a:rPr lang="uk-UA" sz="2400" dirty="0" err="1"/>
              <a:t>ігання</a:t>
            </a:r>
            <a:r>
              <a:rPr lang="uk-UA" sz="2400" dirty="0"/>
              <a:t> персонажів та предметів. Потім створюю методи для додавання</a:t>
            </a:r>
            <a:r>
              <a:rPr lang="en-US" sz="2400" dirty="0"/>
              <a:t>/</a:t>
            </a:r>
            <a:r>
              <a:rPr lang="uk-UA" sz="2400" dirty="0"/>
              <a:t>видалення персонажа та додавання</a:t>
            </a:r>
            <a:r>
              <a:rPr lang="en-US" sz="2400" dirty="0"/>
              <a:t>/</a:t>
            </a:r>
            <a:r>
              <a:rPr lang="uk-UA" sz="2400" dirty="0"/>
              <a:t>видалення предмету з </a:t>
            </a:r>
            <a:r>
              <a:rPr lang="uk-UA" sz="2400" dirty="0" err="1"/>
              <a:t>інвенаря</a:t>
            </a:r>
            <a:r>
              <a:rPr lang="uk-UA" sz="2400" dirty="0"/>
              <a:t> а також </a:t>
            </a:r>
            <a:r>
              <a:rPr lang="uk-UA" sz="2400" dirty="0" err="1"/>
              <a:t>сейв</a:t>
            </a:r>
            <a:r>
              <a:rPr lang="uk-UA" sz="2400" dirty="0"/>
              <a:t> даних.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A1E1C-6D69-47E0-A1F5-6B4E78FE8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93402"/>
            <a:ext cx="6903720" cy="54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06DA8-BBFD-EF79-889A-73165D3A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Класс</a:t>
            </a:r>
            <a:r>
              <a:rPr lang="en-US" sz="6000" dirty="0"/>
              <a:t> Game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9DFF23B1-644A-174E-B096-15499DA2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23" y="2642616"/>
            <a:ext cx="4057649" cy="38953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B13FBB-6E82-CAB7-CB5C-DA8DB40A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41054"/>
            <a:ext cx="5614416" cy="3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062F1-2346-4B47-AAE1-0C494092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600" dirty="0"/>
              <a:t>Main</a:t>
            </a:r>
            <a:r>
              <a:rPr lang="uk-UA" sz="5600" dirty="0"/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5D1182-F722-298C-7E86-781576E4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У мейн</a:t>
            </a:r>
            <a:r>
              <a:rPr lang="uk-UA" dirty="0"/>
              <a:t>і за допомогою </a:t>
            </a:r>
            <a:r>
              <a:rPr lang="sk-SK" dirty="0"/>
              <a:t>switch </a:t>
            </a:r>
            <a:r>
              <a:rPr lang="en-US" dirty="0"/>
              <a:t>&amp; case </a:t>
            </a:r>
            <a:r>
              <a:rPr lang="uk-UA" dirty="0"/>
              <a:t>роблю вибір дії, яку треба зробити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197D1D-9B7C-E3F2-0E5F-70817773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313" y="640080"/>
            <a:ext cx="442043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FBA4A-22B8-464E-E00F-728E85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uk-UA" sz="4800"/>
              <a:t>Метод </a:t>
            </a:r>
            <a:r>
              <a:rPr lang="sk-SK" sz="4800"/>
              <a:t>Create</a:t>
            </a:r>
            <a:r>
              <a:rPr lang="en-US" sz="4800"/>
              <a:t>Character </a:t>
            </a:r>
            <a:r>
              <a:rPr lang="uk-UA" sz="4800"/>
              <a:t>та </a:t>
            </a:r>
            <a:r>
              <a:rPr lang="sk-SK" sz="4800"/>
              <a:t>createitem</a:t>
            </a:r>
            <a:endParaRPr lang="uk-UA" sz="48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942D45-9331-EB1B-4E74-909BDC14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Ц</a:t>
            </a:r>
            <a:r>
              <a:rPr lang="uk-UA" dirty="0"/>
              <a:t>і методи я використовую для того, щоб користувач вводив дані про персонажа та предмет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F514FB-ECCE-60E1-8FA3-E7AF7C8F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179357"/>
            <a:ext cx="5458968" cy="44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1584F-3C99-550B-E457-2E2BD7AF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/>
              <a:t>Дякую</a:t>
            </a:r>
            <a:r>
              <a:rPr lang="en-US" sz="9600" dirty="0"/>
              <a:t> </a:t>
            </a:r>
            <a:r>
              <a:rPr lang="en-US" sz="9600" dirty="0" err="1"/>
              <a:t>за</a:t>
            </a:r>
            <a:r>
              <a:rPr lang="en-US" sz="9600" dirty="0"/>
              <a:t> </a:t>
            </a:r>
            <a:r>
              <a:rPr lang="en-US" sz="9600" dirty="0" err="1"/>
              <a:t>увагу</a:t>
            </a:r>
            <a:r>
              <a:rPr lang="en-US" sz="9600" dirty="0"/>
              <a:t>!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D34E7"/>
          </a:solidFill>
          <a:ln w="38100" cap="rnd">
            <a:solidFill>
              <a:srgbClr val="2D34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60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3F0"/>
      </a:lt2>
      <a:accent1>
        <a:srgbClr val="2D34E7"/>
      </a:accent1>
      <a:accent2>
        <a:srgbClr val="6017D5"/>
      </a:accent2>
      <a:accent3>
        <a:srgbClr val="C129E7"/>
      </a:accent3>
      <a:accent4>
        <a:srgbClr val="D517AC"/>
      </a:accent4>
      <a:accent5>
        <a:srgbClr val="E7296F"/>
      </a:accent5>
      <a:accent6>
        <a:srgbClr val="D52117"/>
      </a:accent6>
      <a:hlink>
        <a:srgbClr val="938F3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145</Words>
  <Application>Microsoft Office PowerPoint</Application>
  <PresentationFormat>Широкий екран</PresentationFormat>
  <Paragraphs>14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Захист роботи</vt:lpstr>
      <vt:lpstr>Клас item</vt:lpstr>
      <vt:lpstr>Клас Character</vt:lpstr>
      <vt:lpstr>Класс Game</vt:lpstr>
      <vt:lpstr>Класс Game</vt:lpstr>
      <vt:lpstr>Main </vt:lpstr>
      <vt:lpstr>Метод CreateCharacter та createitem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роботи</dc:title>
  <dc:creator>Кравець Кирило Олександрович</dc:creator>
  <cp:lastModifiedBy>Кравець Кирило Олександрович</cp:lastModifiedBy>
  <cp:revision>1</cp:revision>
  <dcterms:created xsi:type="dcterms:W3CDTF">2024-04-23T17:42:38Z</dcterms:created>
  <dcterms:modified xsi:type="dcterms:W3CDTF">2024-04-23T18:02:49Z</dcterms:modified>
</cp:coreProperties>
</file>