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5" r:id="rId11"/>
    <p:sldId id="268" r:id="rId12"/>
    <p:sldId id="264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547508-18CA-4E1C-8D0C-7142697809F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7"/>
            <p14:sldId id="266"/>
            <p14:sldId id="265"/>
            <p14:sldId id="268"/>
            <p14:sldId id="264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DC2E2CC-79C4-4811-AE5B-A3255278AF1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41657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E2CC-79C4-4811-AE5B-A3255278AF1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9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E2CC-79C4-4811-AE5B-A3255278AF1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9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E2CC-79C4-4811-AE5B-A3255278AF1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1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C2E2CC-79C4-4811-AE5B-A3255278AF1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26870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E2CC-79C4-4811-AE5B-A3255278AF1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2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E2CC-79C4-4811-AE5B-A3255278AF1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6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E2CC-79C4-4811-AE5B-A3255278AF1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3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E2CC-79C4-4811-AE5B-A3255278AF1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5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C2E2CC-79C4-4811-AE5B-A3255278AF1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434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C2E2CC-79C4-4811-AE5B-A3255278AF1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637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DC2E2CC-79C4-4811-AE5B-A3255278AF1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3A4F282-C470-4736-A742-4363F2E09D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78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e/2PACX-1vTkhuGCW3z8imeDa7wpK-DcljxoXJttQ285D8p4c7-6jh47VEh1lBQH9B9Wpv6op2V_n8WegE9hSWhv/pub" TargetMode="External"/><Relationship Id="rId2" Type="http://schemas.openxmlformats.org/officeDocument/2006/relationships/hyperlink" Target="https://docs.google.com/spreadsheets/d/1zKgWYXQG6DHmovZ_mNOUfoJUXPzwEDopr1TOiOZDrOA/edit#gid=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52B7-5149-49C7-B261-64930DB37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766" y="931862"/>
            <a:ext cx="9616034" cy="2520156"/>
          </a:xfrm>
        </p:spPr>
        <p:txBody>
          <a:bodyPr>
            <a:normAutofit/>
          </a:bodyPr>
          <a:lstStyle/>
          <a:p>
            <a:r>
              <a:rPr lang="en-US" sz="3200" dirty="0"/>
              <a:t>User-Customized Restaurant Recommendation using NLP on OUR Customized Yelp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F06C2-F1EA-4CB9-B53B-B6633E565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0750" y="3452018"/>
            <a:ext cx="8134350" cy="2855913"/>
          </a:xfrm>
        </p:spPr>
        <p:txBody>
          <a:bodyPr>
            <a:normAutofit/>
          </a:bodyPr>
          <a:lstStyle/>
          <a:p>
            <a:r>
              <a:rPr lang="en-US" sz="2000" dirty="0"/>
              <a:t>CSE6240: Web search and Data Mining</a:t>
            </a:r>
          </a:p>
          <a:p>
            <a:r>
              <a:rPr lang="en-US" sz="2000" dirty="0" err="1"/>
              <a:t>Somdut</a:t>
            </a:r>
            <a:r>
              <a:rPr lang="en-US" sz="2000" dirty="0"/>
              <a:t> Roy</a:t>
            </a:r>
          </a:p>
          <a:p>
            <a:r>
              <a:rPr lang="en-US" sz="2000" dirty="0"/>
              <a:t>Vitaly Marin</a:t>
            </a:r>
          </a:p>
          <a:p>
            <a:r>
              <a:rPr lang="en-US" sz="2000" dirty="0" err="1"/>
              <a:t>Devanshee</a:t>
            </a:r>
            <a:r>
              <a:rPr lang="en-US" sz="2000" dirty="0"/>
              <a:t> Shah</a:t>
            </a:r>
          </a:p>
          <a:p>
            <a:r>
              <a:rPr lang="en-US" sz="2000" dirty="0"/>
              <a:t>Georgia Institute of Technology</a:t>
            </a:r>
          </a:p>
          <a:p>
            <a:r>
              <a:rPr lang="en-US" sz="2000"/>
              <a:t>version 0.1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85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3FB4-0637-4BB0-9201-1A67181E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0E3AD-7AC9-46D4-9A36-00CA8B920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future direction of our work: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Ex: To publish this work based benched marked on the dataset that researches use today.</a:t>
            </a:r>
          </a:p>
        </p:txBody>
      </p:sp>
    </p:spTree>
    <p:extLst>
      <p:ext uri="{BB962C8B-B14F-4D97-AF65-F5344CB8AC3E}">
        <p14:creationId xmlns:p14="http://schemas.microsoft.com/office/powerpoint/2010/main" val="3204730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D86-50EC-4262-8A93-B8D9E745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62F81-8872-4776-851F-79E41D3A8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</a:t>
            </a:r>
            <a:r>
              <a:rPr lang="en-US"/>
              <a:t>of effort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68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34FA3-28EA-44E9-9C3F-26ECDC72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DELETE WHEN DONE: Other criteria for grading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1F6FEC-1ADC-4E27-9D0E-F8960B4FEB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749023"/>
              </p:ext>
            </p:extLst>
          </p:nvPr>
        </p:nvGraphicFramePr>
        <p:xfrm>
          <a:off x="4693920" y="2766060"/>
          <a:ext cx="3194304" cy="2756916"/>
        </p:xfrm>
        <a:graphic>
          <a:graphicData uri="http://schemas.openxmlformats.org/drawingml/2006/table">
            <a:tbl>
              <a:tblPr/>
              <a:tblGrid>
                <a:gridCol w="3194304">
                  <a:extLst>
                    <a:ext uri="{9D8B030D-6E8A-4147-A177-3AD203B41FA5}">
                      <a16:colId xmlns:a16="http://schemas.microsoft.com/office/drawing/2014/main" val="4261589325"/>
                    </a:ext>
                  </a:extLst>
                </a:gridCol>
              </a:tblGrid>
              <a:tr h="320572">
                <a:tc>
                  <a:txBody>
                    <a:bodyPr/>
                    <a:lstStyle/>
                    <a:p>
                      <a:pPr rtl="0" fontAlgn="b"/>
                      <a:r>
                        <a:rPr lang="en-US" b="1" dirty="0">
                          <a:effectLst/>
                        </a:rPr>
                        <a:t>Aesthetics 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217983"/>
                  </a:ext>
                </a:extLst>
              </a:tr>
              <a:tr h="609086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5%: Was the layout nice (not too crowded)? 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378397"/>
                  </a:ext>
                </a:extLst>
              </a:tr>
              <a:tr h="609086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5%: Were the tables and figures understandable? 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695927"/>
                  </a:ext>
                </a:extLst>
              </a:tr>
              <a:tr h="609086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5%: Were the tables and figures appealing?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424134"/>
                  </a:ext>
                </a:extLst>
              </a:tr>
              <a:tr h="609086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5%: Was the deliverable grammatically sound?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32870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DF69BD-7E8A-41CC-AD01-4A6F3FA68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953296"/>
              </p:ext>
            </p:extLst>
          </p:nvPr>
        </p:nvGraphicFramePr>
        <p:xfrm>
          <a:off x="8290560" y="3028188"/>
          <a:ext cx="2956560" cy="1463040"/>
        </p:xfrm>
        <a:graphic>
          <a:graphicData uri="http://schemas.openxmlformats.org/drawingml/2006/table">
            <a:tbl>
              <a:tblPr/>
              <a:tblGrid>
                <a:gridCol w="2956560">
                  <a:extLst>
                    <a:ext uri="{9D8B030D-6E8A-4147-A177-3AD203B41FA5}">
                      <a16:colId xmlns:a16="http://schemas.microsoft.com/office/drawing/2014/main" val="334233629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Presentation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970168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5%: Did the presenter stick to the time limit? 6 minutes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75636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5%: Did the presenter speak fluently and clearly?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23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64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D7ABF-18BD-47DC-B9B1-74E9A5E7F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WHEN DONE: Other criteria for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C8FF5-4AA0-4EF5-8FA8-96B53838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r>
              <a:rPr lang="en-US" dirty="0"/>
              <a:t>More about the rubric for presentation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https://docs.google.com/spreadsheets/d/1zKgWYXQG6DHmovZ_mNOUfoJUXPzwEDopr1TOiOZDrOA/edit#gid=0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More about presentation</a:t>
            </a:r>
          </a:p>
          <a:p>
            <a:r>
              <a:rPr lang="en-US" dirty="0">
                <a:hlinkClick r:id="rId3"/>
              </a:rPr>
              <a:t>https://docs.google.com/document/d/e/2PACX-1vTkhuGCW3z8imeDa7wpK-DcljxoXJttQ285D8p4c7-6jh47VEh1lBQH9B9Wpv6op2V_n8WegE9hSWhv/pub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5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2ECCA-A1BE-436E-A30E-BD5FC672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Motivation/Introduction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F4A26-3460-49AE-A20B-4517D9B6B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Description:: </a:t>
            </a:r>
          </a:p>
          <a:p>
            <a:endParaRPr lang="en-US" dirty="0"/>
          </a:p>
          <a:p>
            <a:r>
              <a:rPr lang="en-US" dirty="0"/>
              <a:t>Problem Importance: </a:t>
            </a:r>
          </a:p>
        </p:txBody>
      </p:sp>
    </p:spTree>
    <p:extLst>
      <p:ext uri="{BB962C8B-B14F-4D97-AF65-F5344CB8AC3E}">
        <p14:creationId xmlns:p14="http://schemas.microsoft.com/office/powerpoint/2010/main" val="15936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4F6E0-9D7D-40D0-8EFE-CA3F7A512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47361" cy="1600200"/>
          </a:xfrm>
        </p:spPr>
        <p:txBody>
          <a:bodyPr/>
          <a:lstStyle/>
          <a:p>
            <a:r>
              <a:rPr lang="en-US" dirty="0"/>
              <a:t>Methodology: Baseline Approaches/Algorithms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5259D-0340-442B-A460-E15B85E29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What are baseline Approaches ?</a:t>
            </a:r>
          </a:p>
          <a:p>
            <a:r>
              <a:rPr lang="en-US" dirty="0"/>
              <a:t>Baseline Approach #1</a:t>
            </a:r>
          </a:p>
          <a:p>
            <a:r>
              <a:rPr lang="en-US" dirty="0"/>
              <a:t>Baseline Approach #2</a:t>
            </a:r>
          </a:p>
          <a:p>
            <a:endParaRPr lang="en-US" dirty="0"/>
          </a:p>
          <a:p>
            <a:r>
              <a:rPr lang="en-US" b="1" dirty="0"/>
              <a:t>Description of how each baseline approach work (baseline 1)</a:t>
            </a:r>
          </a:p>
          <a:p>
            <a:r>
              <a:rPr lang="en-US" dirty="0"/>
              <a:t> </a:t>
            </a:r>
            <a:r>
              <a:rPr lang="en-US" b="1" dirty="0"/>
              <a:t>Description of how each baseline approach work (baseline 2)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72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B8867-9CBE-401C-8D2D-8A6AAB4F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</a:t>
            </a:r>
            <a:r>
              <a:rPr lang="en-US" dirty="0"/>
              <a:t>Approach/Algorithms 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9DBDA-8B04-4177-9DF5-78397C3B7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380049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4934-92D6-4E0F-8A2A-69CE7ACE0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</a:t>
            </a:r>
            <a:r>
              <a:rPr lang="en-US" dirty="0"/>
              <a:t>Approach/Algorithms Novelty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15DFF-0411-423A-BDEF-BBDA89286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Novelty of the Proposed Approach </a:t>
            </a:r>
          </a:p>
        </p:txBody>
      </p:sp>
    </p:spTree>
    <p:extLst>
      <p:ext uri="{BB962C8B-B14F-4D97-AF65-F5344CB8AC3E}">
        <p14:creationId xmlns:p14="http://schemas.microsoft.com/office/powerpoint/2010/main" val="127046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96D90-6A5B-4D28-BAF2-5A2C6C660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Dataset customized Yelp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E085D-0768-4DF7-A9C9-EB743A421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 of dataset  and its useful features:</a:t>
            </a:r>
          </a:p>
          <a:p>
            <a:r>
              <a:rPr lang="en-US" dirty="0"/>
              <a:t>( for Vitaly)</a:t>
            </a:r>
          </a:p>
          <a:p>
            <a:endParaRPr lang="en-US" dirty="0"/>
          </a:p>
          <a:p>
            <a:r>
              <a:rPr lang="en-US" dirty="0"/>
              <a:t>How the dataset was obtained/constructed ?</a:t>
            </a:r>
          </a:p>
          <a:p>
            <a:r>
              <a:rPr lang="en-US" dirty="0"/>
              <a:t>( for Vitaly)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95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E4D5-6747-4258-A5E9-6400751BE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Experiments and Evaluations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3C29D-40EE-4DAF-BB5F-891361DD1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Description of  the experimentation setup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(for Vitaly)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Description of evaluation criteria for the experiment: (RMSE ?)</a:t>
            </a:r>
          </a:p>
          <a:p>
            <a:pPr marL="0" indent="0">
              <a:buNone/>
            </a:pPr>
            <a:r>
              <a:rPr lang="en-US" dirty="0"/>
              <a:t>(for Vitaly)</a:t>
            </a:r>
          </a:p>
        </p:txBody>
      </p:sp>
    </p:spTree>
    <p:extLst>
      <p:ext uri="{BB962C8B-B14F-4D97-AF65-F5344CB8AC3E}">
        <p14:creationId xmlns:p14="http://schemas.microsoft.com/office/powerpoint/2010/main" val="3933199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EB27-64A8-47A4-B08D-083DBD9E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8A1AF-E771-4935-B802-918D9DAF5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Tables with results and graphics.</a:t>
            </a:r>
          </a:p>
        </p:txBody>
      </p:sp>
    </p:spTree>
    <p:extLst>
      <p:ext uri="{BB962C8B-B14F-4D97-AF65-F5344CB8AC3E}">
        <p14:creationId xmlns:p14="http://schemas.microsoft.com/office/powerpoint/2010/main" val="4012916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D0C7-BD08-4F2C-A7DC-205153162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 and Comparison to Baseline Results.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3DAAE-8A4A-47E1-9C3B-AA707A3CB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tables here!</a:t>
            </a:r>
          </a:p>
        </p:txBody>
      </p:sp>
    </p:spTree>
    <p:extLst>
      <p:ext uri="{BB962C8B-B14F-4D97-AF65-F5344CB8AC3E}">
        <p14:creationId xmlns:p14="http://schemas.microsoft.com/office/powerpoint/2010/main" val="259134194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96</TotalTime>
  <Words>333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Franklin Gothic Book</vt:lpstr>
      <vt:lpstr>Crop</vt:lpstr>
      <vt:lpstr>User-Customized Restaurant Recommendation using NLP on OUR Customized Yelp Dataset</vt:lpstr>
      <vt:lpstr>Motivation/Introduction</vt:lpstr>
      <vt:lpstr>Methodology: Baseline Approaches/Algorithms </vt:lpstr>
      <vt:lpstr>Our Approach/Algorithms  Description</vt:lpstr>
      <vt:lpstr>Our Approach/Algorithms Novelty</vt:lpstr>
      <vt:lpstr>Our Dataset customized Yelp Dataset</vt:lpstr>
      <vt:lpstr>Experiments and Evaluations</vt:lpstr>
      <vt:lpstr>Our Results</vt:lpstr>
      <vt:lpstr>Our Results and Comparison to Baseline Results. </vt:lpstr>
      <vt:lpstr>Our Future Work</vt:lpstr>
      <vt:lpstr>Conclusion</vt:lpstr>
      <vt:lpstr> DELETE WHEN DONE: Other criteria for grading </vt:lpstr>
      <vt:lpstr>DELETE WHEN DONE: Other criteria for grading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vitaly2</dc:creator>
  <cp:lastModifiedBy>vitaly2</cp:lastModifiedBy>
  <cp:revision>36</cp:revision>
  <dcterms:created xsi:type="dcterms:W3CDTF">2020-04-11T01:52:49Z</dcterms:created>
  <dcterms:modified xsi:type="dcterms:W3CDTF">2020-04-13T05:54:22Z</dcterms:modified>
</cp:coreProperties>
</file>