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49CF5-12E0-4B7E-8886-CDEA370BC98A}" v="110" dt="2024-03-01T19:17:19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, Somdut" userId="30229d79-5d30-430a-8642-8195dc36788d" providerId="ADAL" clId="{D8C49CF5-12E0-4B7E-8886-CDEA370BC98A}"/>
    <pc:docChg chg="custSel addSld delSld modSld">
      <pc:chgData name="Roy, Somdut" userId="30229d79-5d30-430a-8642-8195dc36788d" providerId="ADAL" clId="{D8C49CF5-12E0-4B7E-8886-CDEA370BC98A}" dt="2024-03-01T19:17:19.874" v="369" actId="478"/>
      <pc:docMkLst>
        <pc:docMk/>
      </pc:docMkLst>
      <pc:sldChg chg="addSp delSp modSp mod">
        <pc:chgData name="Roy, Somdut" userId="30229d79-5d30-430a-8642-8195dc36788d" providerId="ADAL" clId="{D8C49CF5-12E0-4B7E-8886-CDEA370BC98A}" dt="2024-03-01T19:16:53.492" v="356" actId="478"/>
        <pc:sldMkLst>
          <pc:docMk/>
          <pc:sldMk cId="3791622880" sldId="256"/>
        </pc:sldMkLst>
        <pc:spChg chg="add mod">
          <ac:chgData name="Roy, Somdut" userId="30229d79-5d30-430a-8642-8195dc36788d" providerId="ADAL" clId="{D8C49CF5-12E0-4B7E-8886-CDEA370BC98A}" dt="2024-02-29T00:54:51.508" v="302" actId="1035"/>
          <ac:spMkLst>
            <pc:docMk/>
            <pc:sldMk cId="3791622880" sldId="256"/>
            <ac:spMk id="2" creationId="{3CB83178-5D8A-CA85-C832-985648016BD6}"/>
          </ac:spMkLst>
        </pc:spChg>
        <pc:spChg chg="add del mod">
          <ac:chgData name="Roy, Somdut" userId="30229d79-5d30-430a-8642-8195dc36788d" providerId="ADAL" clId="{D8C49CF5-12E0-4B7E-8886-CDEA370BC98A}" dt="2024-03-01T19:16:53.492" v="356" actId="478"/>
          <ac:spMkLst>
            <pc:docMk/>
            <pc:sldMk cId="3791622880" sldId="256"/>
            <ac:spMk id="4" creationId="{D3539BCB-1FA9-95BA-E2BF-6E1C1CBD7EA1}"/>
          </ac:spMkLst>
        </pc:spChg>
        <pc:picChg chg="add del mod">
          <ac:chgData name="Roy, Somdut" userId="30229d79-5d30-430a-8642-8195dc36788d" providerId="ADAL" clId="{D8C49CF5-12E0-4B7E-8886-CDEA370BC98A}" dt="2024-03-01T19:16:45.844" v="355" actId="478"/>
          <ac:picMkLst>
            <pc:docMk/>
            <pc:sldMk cId="3791622880" sldId="256"/>
            <ac:picMk id="3" creationId="{D8277045-9AA6-E953-D02D-9A4183EB9DA3}"/>
          </ac:picMkLst>
        </pc:picChg>
        <pc:picChg chg="mod">
          <ac:chgData name="Roy, Somdut" userId="30229d79-5d30-430a-8642-8195dc36788d" providerId="ADAL" clId="{D8C49CF5-12E0-4B7E-8886-CDEA370BC98A}" dt="2024-02-29T00:54:16.890" v="288" actId="1076"/>
          <ac:picMkLst>
            <pc:docMk/>
            <pc:sldMk cId="3791622880" sldId="256"/>
            <ac:picMk id="1026" creationId="{DB533F31-3D0A-4A4D-0F7C-A80E0B36BBD1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6:55.544" v="357" actId="478"/>
        <pc:sldMkLst>
          <pc:docMk/>
          <pc:sldMk cId="2384304642" sldId="257"/>
        </pc:sldMkLst>
        <pc:picChg chg="add del mod">
          <ac:chgData name="Roy, Somdut" userId="30229d79-5d30-430a-8642-8195dc36788d" providerId="ADAL" clId="{D8C49CF5-12E0-4B7E-8886-CDEA370BC98A}" dt="2024-03-01T19:16:55.544" v="357" actId="478"/>
          <ac:picMkLst>
            <pc:docMk/>
            <pc:sldMk cId="2384304642" sldId="257"/>
            <ac:picMk id="1026" creationId="{82D58CB3-B8F6-C2C1-A81E-6FC9B47B9240}"/>
          </ac:picMkLst>
        </pc:picChg>
      </pc:sldChg>
      <pc:sldChg chg="addSp delSp modSp mod">
        <pc:chgData name="Roy, Somdut" userId="30229d79-5d30-430a-8642-8195dc36788d" providerId="ADAL" clId="{D8C49CF5-12E0-4B7E-8886-CDEA370BC98A}" dt="2024-03-01T19:16:58.710" v="358" actId="478"/>
        <pc:sldMkLst>
          <pc:docMk/>
          <pc:sldMk cId="435134368" sldId="258"/>
        </pc:sldMkLst>
        <pc:picChg chg="add del mod">
          <ac:chgData name="Roy, Somdut" userId="30229d79-5d30-430a-8642-8195dc36788d" providerId="ADAL" clId="{D8C49CF5-12E0-4B7E-8886-CDEA370BC98A}" dt="2024-03-01T19:16:58.710" v="358" actId="478"/>
          <ac:picMkLst>
            <pc:docMk/>
            <pc:sldMk cId="435134368" sldId="258"/>
            <ac:picMk id="2" creationId="{BC4BD52E-202F-AACD-0B70-47CB823D0700}"/>
          </ac:picMkLst>
        </pc:picChg>
        <pc:picChg chg="mod">
          <ac:chgData name="Roy, Somdut" userId="30229d79-5d30-430a-8642-8195dc36788d" providerId="ADAL" clId="{D8C49CF5-12E0-4B7E-8886-CDEA370BC98A}" dt="2024-02-29T00:50:55.619" v="99" actId="1076"/>
          <ac:picMkLst>
            <pc:docMk/>
            <pc:sldMk cId="435134368" sldId="258"/>
            <ac:picMk id="5" creationId="{A85A97FE-626F-B459-DCCB-49BFF278EF6B}"/>
          </ac:picMkLst>
        </pc:picChg>
        <pc:picChg chg="add del">
          <ac:chgData name="Roy, Somdut" userId="30229d79-5d30-430a-8642-8195dc36788d" providerId="ADAL" clId="{D8C49CF5-12E0-4B7E-8886-CDEA370BC98A}" dt="2024-02-29T00:50:46.427" v="97" actId="478"/>
          <ac:picMkLst>
            <pc:docMk/>
            <pc:sldMk cId="435134368" sldId="258"/>
            <ac:picMk id="2050" creationId="{87426DC8-C9E9-D6F3-E712-F1FF734115BA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7:01.600" v="360" actId="478"/>
        <pc:sldMkLst>
          <pc:docMk/>
          <pc:sldMk cId="1037005063" sldId="259"/>
        </pc:sldMkLst>
        <pc:picChg chg="add del mod">
          <ac:chgData name="Roy, Somdut" userId="30229d79-5d30-430a-8642-8195dc36788d" providerId="ADAL" clId="{D8C49CF5-12E0-4B7E-8886-CDEA370BC98A}" dt="2024-03-01T19:17:01.600" v="360" actId="478"/>
          <ac:picMkLst>
            <pc:docMk/>
            <pc:sldMk cId="1037005063" sldId="259"/>
            <ac:picMk id="3" creationId="{B1686F36-192E-B965-0F7A-6F7E4CBAA369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7:00.145" v="359" actId="478"/>
        <pc:sldMkLst>
          <pc:docMk/>
          <pc:sldMk cId="3102899942" sldId="260"/>
        </pc:sldMkLst>
        <pc:picChg chg="add del mod">
          <ac:chgData name="Roy, Somdut" userId="30229d79-5d30-430a-8642-8195dc36788d" providerId="ADAL" clId="{D8C49CF5-12E0-4B7E-8886-CDEA370BC98A}" dt="2024-03-01T19:17:00.145" v="359" actId="478"/>
          <ac:picMkLst>
            <pc:docMk/>
            <pc:sldMk cId="3102899942" sldId="260"/>
            <ac:picMk id="2" creationId="{38F2AB98-857B-CDB3-D2B3-0192FEDFE4F3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7:04.145" v="361" actId="478"/>
        <pc:sldMkLst>
          <pc:docMk/>
          <pc:sldMk cId="2784104284" sldId="261"/>
        </pc:sldMkLst>
        <pc:picChg chg="add del mod">
          <ac:chgData name="Roy, Somdut" userId="30229d79-5d30-430a-8642-8195dc36788d" providerId="ADAL" clId="{D8C49CF5-12E0-4B7E-8886-CDEA370BC98A}" dt="2024-03-01T19:17:04.145" v="361" actId="478"/>
          <ac:picMkLst>
            <pc:docMk/>
            <pc:sldMk cId="2784104284" sldId="261"/>
            <ac:picMk id="3" creationId="{CD42DC18-7D15-A83D-177C-EB1429A69004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7:07.377" v="362" actId="478"/>
        <pc:sldMkLst>
          <pc:docMk/>
          <pc:sldMk cId="2734030470" sldId="262"/>
        </pc:sldMkLst>
        <pc:picChg chg="add del mod">
          <ac:chgData name="Roy, Somdut" userId="30229d79-5d30-430a-8642-8195dc36788d" providerId="ADAL" clId="{D8C49CF5-12E0-4B7E-8886-CDEA370BC98A}" dt="2024-03-01T19:17:07.377" v="362" actId="478"/>
          <ac:picMkLst>
            <pc:docMk/>
            <pc:sldMk cId="2734030470" sldId="262"/>
            <ac:picMk id="3" creationId="{A79D1BE1-28AB-6800-E2D4-665140B4622E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7:10.809" v="363" actId="478"/>
        <pc:sldMkLst>
          <pc:docMk/>
          <pc:sldMk cId="3294721833" sldId="263"/>
        </pc:sldMkLst>
        <pc:picChg chg="add del mod">
          <ac:chgData name="Roy, Somdut" userId="30229d79-5d30-430a-8642-8195dc36788d" providerId="ADAL" clId="{D8C49CF5-12E0-4B7E-8886-CDEA370BC98A}" dt="2024-03-01T19:17:10.809" v="363" actId="478"/>
          <ac:picMkLst>
            <pc:docMk/>
            <pc:sldMk cId="3294721833" sldId="263"/>
            <ac:picMk id="5" creationId="{DE8F9F13-688D-B5AA-6C14-9C2A59CD7E39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7:12.112" v="364" actId="478"/>
        <pc:sldMkLst>
          <pc:docMk/>
          <pc:sldMk cId="3430765483" sldId="264"/>
        </pc:sldMkLst>
        <pc:picChg chg="add del mod">
          <ac:chgData name="Roy, Somdut" userId="30229d79-5d30-430a-8642-8195dc36788d" providerId="ADAL" clId="{D8C49CF5-12E0-4B7E-8886-CDEA370BC98A}" dt="2024-03-01T19:17:12.112" v="364" actId="478"/>
          <ac:picMkLst>
            <pc:docMk/>
            <pc:sldMk cId="3430765483" sldId="264"/>
            <ac:picMk id="4" creationId="{6E1356D0-C328-F30D-587E-4710A56D6691}"/>
          </ac:picMkLst>
        </pc:picChg>
      </pc:sldChg>
      <pc:sldChg chg="addSp delSp modSp mod modAnim">
        <pc:chgData name="Roy, Somdut" userId="30229d79-5d30-430a-8642-8195dc36788d" providerId="ADAL" clId="{D8C49CF5-12E0-4B7E-8886-CDEA370BC98A}" dt="2024-03-01T19:17:13.385" v="365" actId="478"/>
        <pc:sldMkLst>
          <pc:docMk/>
          <pc:sldMk cId="3984954880" sldId="265"/>
        </pc:sldMkLst>
        <pc:spChg chg="mod">
          <ac:chgData name="Roy, Somdut" userId="30229d79-5d30-430a-8642-8195dc36788d" providerId="ADAL" clId="{D8C49CF5-12E0-4B7E-8886-CDEA370BC98A}" dt="2024-02-29T00:51:31.238" v="109" actId="1076"/>
          <ac:spMkLst>
            <pc:docMk/>
            <pc:sldMk cId="3984954880" sldId="265"/>
            <ac:spMk id="7" creationId="{CAFE4596-EF6B-13E9-8C08-CAE91A8466B0}"/>
          </ac:spMkLst>
        </pc:spChg>
        <pc:spChg chg="mod">
          <ac:chgData name="Roy, Somdut" userId="30229d79-5d30-430a-8642-8195dc36788d" providerId="ADAL" clId="{D8C49CF5-12E0-4B7E-8886-CDEA370BC98A}" dt="2024-02-29T00:51:31.238" v="109" actId="1076"/>
          <ac:spMkLst>
            <pc:docMk/>
            <pc:sldMk cId="3984954880" sldId="265"/>
            <ac:spMk id="8" creationId="{DA70759E-7F59-B5CC-219D-9DC8DFA9698E}"/>
          </ac:spMkLst>
        </pc:spChg>
        <pc:spChg chg="mod">
          <ac:chgData name="Roy, Somdut" userId="30229d79-5d30-430a-8642-8195dc36788d" providerId="ADAL" clId="{D8C49CF5-12E0-4B7E-8886-CDEA370BC98A}" dt="2024-02-29T00:51:31.238" v="109" actId="1076"/>
          <ac:spMkLst>
            <pc:docMk/>
            <pc:sldMk cId="3984954880" sldId="265"/>
            <ac:spMk id="9" creationId="{A29D8B92-61DD-CEF0-0504-4747B8ACE306}"/>
          </ac:spMkLst>
        </pc:spChg>
        <pc:spChg chg="mod">
          <ac:chgData name="Roy, Somdut" userId="30229d79-5d30-430a-8642-8195dc36788d" providerId="ADAL" clId="{D8C49CF5-12E0-4B7E-8886-CDEA370BC98A}" dt="2024-02-29T00:51:31.238" v="109" actId="1076"/>
          <ac:spMkLst>
            <pc:docMk/>
            <pc:sldMk cId="3984954880" sldId="265"/>
            <ac:spMk id="10" creationId="{48A4BE9B-1D10-1971-4413-F81051AAC287}"/>
          </ac:spMkLst>
        </pc:spChg>
        <pc:picChg chg="add del mod">
          <ac:chgData name="Roy, Somdut" userId="30229d79-5d30-430a-8642-8195dc36788d" providerId="ADAL" clId="{D8C49CF5-12E0-4B7E-8886-CDEA370BC98A}" dt="2024-03-01T19:17:13.385" v="365" actId="478"/>
          <ac:picMkLst>
            <pc:docMk/>
            <pc:sldMk cId="3984954880" sldId="265"/>
            <ac:picMk id="3" creationId="{495A9741-1A74-9280-4768-92D4C608E161}"/>
          </ac:picMkLst>
        </pc:picChg>
        <pc:picChg chg="mod">
          <ac:chgData name="Roy, Somdut" userId="30229d79-5d30-430a-8642-8195dc36788d" providerId="ADAL" clId="{D8C49CF5-12E0-4B7E-8886-CDEA370BC98A}" dt="2024-02-29T00:51:31.238" v="109" actId="1076"/>
          <ac:picMkLst>
            <pc:docMk/>
            <pc:sldMk cId="3984954880" sldId="265"/>
            <ac:picMk id="6" creationId="{952D60F9-4EEC-712E-86E5-40E24D6BC08B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7:15.022" v="366" actId="478"/>
        <pc:sldMkLst>
          <pc:docMk/>
          <pc:sldMk cId="3284662423" sldId="266"/>
        </pc:sldMkLst>
        <pc:picChg chg="add del mod">
          <ac:chgData name="Roy, Somdut" userId="30229d79-5d30-430a-8642-8195dc36788d" providerId="ADAL" clId="{D8C49CF5-12E0-4B7E-8886-CDEA370BC98A}" dt="2024-03-01T19:17:15.022" v="366" actId="478"/>
          <ac:picMkLst>
            <pc:docMk/>
            <pc:sldMk cId="3284662423" sldId="266"/>
            <ac:picMk id="3" creationId="{397FEFCC-082F-7FDA-9270-90031FCB276A}"/>
          </ac:picMkLst>
        </pc:picChg>
      </pc:sldChg>
      <pc:sldChg chg="addSp delSp modSp">
        <pc:chgData name="Roy, Somdut" userId="30229d79-5d30-430a-8642-8195dc36788d" providerId="ADAL" clId="{D8C49CF5-12E0-4B7E-8886-CDEA370BC98A}" dt="2024-03-01T19:17:16.586" v="367" actId="478"/>
        <pc:sldMkLst>
          <pc:docMk/>
          <pc:sldMk cId="3720628305" sldId="267"/>
        </pc:sldMkLst>
        <pc:picChg chg="add del mod">
          <ac:chgData name="Roy, Somdut" userId="30229d79-5d30-430a-8642-8195dc36788d" providerId="ADAL" clId="{D8C49CF5-12E0-4B7E-8886-CDEA370BC98A}" dt="2024-03-01T19:17:16.586" v="367" actId="478"/>
          <ac:picMkLst>
            <pc:docMk/>
            <pc:sldMk cId="3720628305" sldId="267"/>
            <ac:picMk id="3" creationId="{6526B5D2-DA6D-DFAC-F5AD-F3075A10D784}"/>
          </ac:picMkLst>
        </pc:picChg>
      </pc:sldChg>
      <pc:sldChg chg="addSp delSp modSp mod modAnim">
        <pc:chgData name="Roy, Somdut" userId="30229d79-5d30-430a-8642-8195dc36788d" providerId="ADAL" clId="{D8C49CF5-12E0-4B7E-8886-CDEA370BC98A}" dt="2024-03-01T19:17:17.872" v="368" actId="478"/>
        <pc:sldMkLst>
          <pc:docMk/>
          <pc:sldMk cId="3682905515" sldId="268"/>
        </pc:sldMkLst>
        <pc:spChg chg="mod">
          <ac:chgData name="Roy, Somdut" userId="30229d79-5d30-430a-8642-8195dc36788d" providerId="ADAL" clId="{D8C49CF5-12E0-4B7E-8886-CDEA370BC98A}" dt="2024-02-29T00:45:08.467" v="45" actId="1076"/>
          <ac:spMkLst>
            <pc:docMk/>
            <pc:sldMk cId="3682905515" sldId="268"/>
            <ac:spMk id="2" creationId="{7A71A7EA-221C-9085-29BB-7DCE1A018916}"/>
          </ac:spMkLst>
        </pc:spChg>
        <pc:spChg chg="del">
          <ac:chgData name="Roy, Somdut" userId="30229d79-5d30-430a-8642-8195dc36788d" providerId="ADAL" clId="{D8C49CF5-12E0-4B7E-8886-CDEA370BC98A}" dt="2024-02-29T00:43:54.763" v="1" actId="478"/>
          <ac:spMkLst>
            <pc:docMk/>
            <pc:sldMk cId="3682905515" sldId="268"/>
            <ac:spMk id="5" creationId="{9D802D2A-A519-615B-40F2-672E3FE4E63D}"/>
          </ac:spMkLst>
        </pc:spChg>
        <pc:spChg chg="del">
          <ac:chgData name="Roy, Somdut" userId="30229d79-5d30-430a-8642-8195dc36788d" providerId="ADAL" clId="{D8C49CF5-12E0-4B7E-8886-CDEA370BC98A}" dt="2024-02-29T00:43:38.940" v="0" actId="478"/>
          <ac:spMkLst>
            <pc:docMk/>
            <pc:sldMk cId="3682905515" sldId="268"/>
            <ac:spMk id="9" creationId="{FDE2FFDA-7C7E-C492-E35D-122D29BBEE4C}"/>
          </ac:spMkLst>
        </pc:spChg>
        <pc:spChg chg="add mod">
          <ac:chgData name="Roy, Somdut" userId="30229d79-5d30-430a-8642-8195dc36788d" providerId="ADAL" clId="{D8C49CF5-12E0-4B7E-8886-CDEA370BC98A}" dt="2024-02-29T00:44:03.419" v="5" actId="14100"/>
          <ac:spMkLst>
            <pc:docMk/>
            <pc:sldMk cId="3682905515" sldId="268"/>
            <ac:spMk id="7171" creationId="{1B5B2C6E-8C6A-C8D4-60A7-A4AE062EEF3C}"/>
          </ac:spMkLst>
        </pc:spChg>
        <pc:spChg chg="add mod">
          <ac:chgData name="Roy, Somdut" userId="30229d79-5d30-430a-8642-8195dc36788d" providerId="ADAL" clId="{D8C49CF5-12E0-4B7E-8886-CDEA370BC98A}" dt="2024-02-29T00:45:18.834" v="47" actId="1076"/>
          <ac:spMkLst>
            <pc:docMk/>
            <pc:sldMk cId="3682905515" sldId="268"/>
            <ac:spMk id="7180" creationId="{7A98A2E0-6F5D-DEC9-7A70-1C363866C150}"/>
          </ac:spMkLst>
        </pc:spChg>
        <pc:spChg chg="add mod">
          <ac:chgData name="Roy, Somdut" userId="30229d79-5d30-430a-8642-8195dc36788d" providerId="ADAL" clId="{D8C49CF5-12E0-4B7E-8886-CDEA370BC98A}" dt="2024-02-29T00:47:43.235" v="92" actId="1076"/>
          <ac:spMkLst>
            <pc:docMk/>
            <pc:sldMk cId="3682905515" sldId="268"/>
            <ac:spMk id="7182" creationId="{1ED2C02A-BA80-A199-92FC-D964E1B0E432}"/>
          </ac:spMkLst>
        </pc:spChg>
        <pc:picChg chg="add del mod">
          <ac:chgData name="Roy, Somdut" userId="30229d79-5d30-430a-8642-8195dc36788d" providerId="ADAL" clId="{D8C49CF5-12E0-4B7E-8886-CDEA370BC98A}" dt="2024-03-01T19:17:17.872" v="368" actId="478"/>
          <ac:picMkLst>
            <pc:docMk/>
            <pc:sldMk cId="3682905515" sldId="268"/>
            <ac:picMk id="3" creationId="{E60D935C-2BA5-E343-86B9-80BE4DD34837}"/>
          </ac:picMkLst>
        </pc:picChg>
        <pc:cxnChg chg="del mod">
          <ac:chgData name="Roy, Somdut" userId="30229d79-5d30-430a-8642-8195dc36788d" providerId="ADAL" clId="{D8C49CF5-12E0-4B7E-8886-CDEA370BC98A}" dt="2024-02-29T00:43:56.626" v="2" actId="478"/>
          <ac:cxnSpMkLst>
            <pc:docMk/>
            <pc:sldMk cId="3682905515" sldId="268"/>
            <ac:cxnSpMk id="6" creationId="{FFF352D1-0175-D030-ACB6-1D82461C8194}"/>
          </ac:cxnSpMkLst>
        </pc:cxnChg>
        <pc:cxnChg chg="add mod">
          <ac:chgData name="Roy, Somdut" userId="30229d79-5d30-430a-8642-8195dc36788d" providerId="ADAL" clId="{D8C49CF5-12E0-4B7E-8886-CDEA370BC98A}" dt="2024-02-29T00:44:12.029" v="8" actId="13822"/>
          <ac:cxnSpMkLst>
            <pc:docMk/>
            <pc:sldMk cId="3682905515" sldId="268"/>
            <ac:cxnSpMk id="7175" creationId="{3856EFB9-1F45-CA77-76FA-F749B303EDFD}"/>
          </ac:cxnSpMkLst>
        </pc:cxnChg>
        <pc:cxnChg chg="add mod">
          <ac:chgData name="Roy, Somdut" userId="30229d79-5d30-430a-8642-8195dc36788d" providerId="ADAL" clId="{D8C49CF5-12E0-4B7E-8886-CDEA370BC98A}" dt="2024-02-29T00:45:16.371" v="46" actId="14100"/>
          <ac:cxnSpMkLst>
            <pc:docMk/>
            <pc:sldMk cId="3682905515" sldId="268"/>
            <ac:cxnSpMk id="7177" creationId="{AE32B4F1-29F4-812A-388C-6A5A083A435E}"/>
          </ac:cxnSpMkLst>
        </pc:cxnChg>
      </pc:sldChg>
      <pc:sldChg chg="addSp delSp modSp">
        <pc:chgData name="Roy, Somdut" userId="30229d79-5d30-430a-8642-8195dc36788d" providerId="ADAL" clId="{D8C49CF5-12E0-4B7E-8886-CDEA370BC98A}" dt="2024-03-01T19:17:19.874" v="369" actId="478"/>
        <pc:sldMkLst>
          <pc:docMk/>
          <pc:sldMk cId="641372285" sldId="269"/>
        </pc:sldMkLst>
        <pc:picChg chg="add del mod">
          <ac:chgData name="Roy, Somdut" userId="30229d79-5d30-430a-8642-8195dc36788d" providerId="ADAL" clId="{D8C49CF5-12E0-4B7E-8886-CDEA370BC98A}" dt="2024-03-01T19:17:19.874" v="369" actId="478"/>
          <ac:picMkLst>
            <pc:docMk/>
            <pc:sldMk cId="641372285" sldId="269"/>
            <ac:picMk id="3" creationId="{79783885-7E9B-F33C-91E8-74BFD6EA2CFC}"/>
          </ac:picMkLst>
        </pc:picChg>
      </pc:sldChg>
      <pc:sldChg chg="add del">
        <pc:chgData name="Roy, Somdut" userId="30229d79-5d30-430a-8642-8195dc36788d" providerId="ADAL" clId="{D8C49CF5-12E0-4B7E-8886-CDEA370BC98A}" dt="2024-02-29T00:51:16.759" v="107"/>
        <pc:sldMkLst>
          <pc:docMk/>
          <pc:sldMk cId="3756912490" sldId="271"/>
        </pc:sldMkLst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atkins-my.sharepoint.com/personal/somdut_roy_atkinsglobal_com/Documents/Documents/TDI_files/Capstone/TaggedData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tagInfo!$B$2:$B$25</cx:f>
        <cx:lvl ptCount="24">
          <cx:pt idx="0">A-Line: more reliable, higher frequency, faster or express A-Line service to DEN</cx:pt>
          <cx:pt idx="1">Transit: direct transit services from metro Denver cities/suburbs to DEN</cx:pt>
          <cx:pt idx="2">Transit: Cheaper A-Line and/or bus fares to DEN</cx:pt>
          <cx:pt idx="3">Transit: More reliable and/or higher frequency transit service</cx:pt>
          <cx:pt idx="4">Transit: Better connections to A-Line and/or between RTD services</cx:pt>
          <cx:pt idx="5">Bike Infrastructure: Better bike facilities and/or bike connections to transit</cx:pt>
          <cx:pt idx="6">Transit: Safer and/or cleaner transit vehicles and/or stations</cx:pt>
          <cx:pt idx="7">Transit: More off-peak transit service</cx:pt>
          <cx:pt idx="8">Park &amp; ride: Cheaper or more convenient park &amp; ride facilities with ample parkings and services to DEN</cx:pt>
          <cx:pt idx="9">Transit: more convenient / easier access to transit</cx:pt>
          <cx:pt idx="10">Transit: Dedicated bus lanes, better bus services or bus rapid transit (BRT)</cx:pt>
          <cx:pt idx="11">Park &amp; ride: safer and/or more secure park &amp; ride facilities and/or covered parking</cx:pt>
          <cx:pt idx="12">Transit: Already use and/or supports the use of sustainable transport modes</cx:pt>
          <cx:pt idx="13">A-Line: Additional stops and/or add 72nd and Himalaya Station</cx:pt>
          <cx:pt idx="14">A-Line: double tracking to reduce delays and increase frequency</cx:pt>
          <cx:pt idx="15">Bike Infrastructure: Secure bike storage at RTD stations</cx:pt>
          <cx:pt idx="16">Park &amp; ride: p&amp;r facility at I-70 &amp; Pena with connection to high speed transit</cx:pt>
          <cx:pt idx="17">Ped Safety: Safer pedestrian facilities and/or complete streets</cx:pt>
          <cx:pt idx="18">Transit: Promote and incentivize public transportation, provide more information to the public on the RTD system and/or transfers to the A-Line</cx:pt>
          <cx:pt idx="19">Park &amp; ride: guaranteed and cheaper parking at 40th &amp; Airport station in addition to convenient access from Pena. </cx:pt>
          <cx:pt idx="20">Suggestion for improvements outside of Study area</cx:pt>
          <cx:pt idx="21">Personal Rapid Transit (PRT), Employee shuttles and free eco-pass for employees</cx:pt>
          <cx:pt idx="22">Transit: Additional racks/space for luggage on transit</cx:pt>
          <cx:pt idx="23">No Tag</cx:pt>
        </cx:lvl>
      </cx:strDim>
      <cx:numDim type="val">
        <cx:f>tagInfo!$C$2:$C$25</cx:f>
        <cx:lvl ptCount="24" formatCode="General">
          <cx:pt idx="0">165</cx:pt>
          <cx:pt idx="1">89</cx:pt>
          <cx:pt idx="2">84</cx:pt>
          <cx:pt idx="3">72</cx:pt>
          <cx:pt idx="4">46</cx:pt>
          <cx:pt idx="5">43</cx:pt>
          <cx:pt idx="6">35</cx:pt>
          <cx:pt idx="7">33</cx:pt>
          <cx:pt idx="8">33</cx:pt>
          <cx:pt idx="9">30</cx:pt>
          <cx:pt idx="10">27</cx:pt>
          <cx:pt idx="11">23</cx:pt>
          <cx:pt idx="12">22</cx:pt>
          <cx:pt idx="13">12</cx:pt>
          <cx:pt idx="14">11</cx:pt>
          <cx:pt idx="15">11</cx:pt>
          <cx:pt idx="16">7</cx:pt>
          <cx:pt idx="17">7</cx:pt>
          <cx:pt idx="18">5</cx:pt>
          <cx:pt idx="19">4</cx:pt>
          <cx:pt idx="20">3</cx:pt>
          <cx:pt idx="21">3</cx:pt>
          <cx:pt idx="22">2</cx:pt>
          <cx:pt idx="23">162</cx:pt>
        </cx:lvl>
      </cx:numDim>
    </cx:data>
  </cx:chartData>
  <cx:chart>
    <cx:title pos="t" align="ctr" overlay="0">
      <cx:tx>
        <cx:txData>
          <cx:v>Tag Count Summary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Tag Count Summary</a:t>
          </a:r>
        </a:p>
      </cx:txPr>
    </cx:title>
    <cx:plotArea>
      <cx:plotAreaRegion>
        <cx:series layoutId="clusteredColumn" uniqueId="{3B5E9F55-51A3-410C-A3BD-48C0278D572B}">
          <cx:dataId val="0"/>
          <cx:layoutPr>
            <cx:aggregation/>
          </cx:layoutPr>
          <cx:axisId val="1"/>
        </cx:series>
        <cx:series layoutId="paretoLine" ownerIdx="0" uniqueId="{DA7F5517-4E85-4E3F-BF21-4E0CD57624C5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11DE-AA58-CE2B-00F7-04F24641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7B37B-F785-A53D-AC3E-6F67B4C3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006B-D36D-40B0-DBE3-D18232D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0568-7E8E-DD9D-B7C8-08B598C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F30B-2938-00C8-BE20-613CF8B2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6F5-B136-A07E-DB1C-34BE5048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02A6-6EC6-4835-134F-FC7830ED3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4B79-82D8-E674-2BA0-AD7B9AA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8C32-1605-C377-591A-F243426D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5DF39-EA41-0D22-34EA-65900729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CD272-81D2-157F-710C-480D1FC76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1488-DE5D-7DB0-FF05-E316BA34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2EC6-D97A-2BBA-7D37-E45ACAC1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D759-6FD0-A3A5-694C-022E2BA4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9DA0-404A-351F-CE44-27A94D8B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D5C7-9E0C-98D4-E0FD-11C060D0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418-1B3A-7BDB-3263-11B952D6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000B-BB48-6E1C-EA39-349DFA57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4ECE-2996-BD65-FD07-0F24D73A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94DF-6CA6-0E74-5CB7-D5098D08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679D-3035-B61B-637C-ABF895BA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0A02-CE97-7030-6138-22DF74BC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3060-7EE6-9136-0C0C-C5C6F1A6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EF06-D5D2-CD50-2998-48403504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64A96-6FD8-A35C-3644-9F554EDF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9F78-1D43-707A-D660-F4F76CD3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C6DE-A77D-E831-B0A3-90E885418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BC2B3-54B6-104B-3A7A-1CBE2B72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D303C-CF4B-3231-DCF0-43244F7C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78591-50EE-A088-C8BC-DC8F2486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3527C-DDBD-37C3-B6F9-81BC050D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A75B-7035-5D2C-5161-4507FE15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56983-E791-90EE-5224-61D5E85E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0854-4651-7B2D-6393-B135D31D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6C8E8-501B-2EDD-DCBE-818BC769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EAFAF-3B01-6B7A-ED7F-BE2071325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80AD8-B432-F731-018A-BE34B6CE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1431-152F-58F7-46A7-53E6E606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1ABEB-0BD5-D4CF-9731-ECEA9265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E426-512C-6FC8-45F4-FF1AA3FB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0AC2E-8B92-3EEA-392F-28B3E71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C6910-96DD-177E-7D86-C02B0238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79F9-FC9F-615B-625D-07ECBA6F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3EBF4-55DD-69FB-F827-BCDB2D07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6C2EF-12C3-9A06-BD47-C74F6982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EB18-6B6E-768A-FA2B-D7F1CAE5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8A07-8894-8468-A03F-D169CCED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F8DA-39F3-C577-9220-EF38FB41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D46FA-5AE6-2A57-EBB4-C145A7939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F0A7F-70D0-7324-78D7-20D9FE61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4123-6D7D-9110-5736-F6CD16E1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F862-4261-4C5D-7495-8E1979F6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F07D-13D4-79B2-3028-F04311C8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08093-E69C-4930-E559-D9AF881CD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87AD6-3B30-B888-B81D-41894E817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C296-BC3F-41DC-572F-2270871F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79C34-F5DB-1077-B768-7C58D11B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CD30-A205-6544-5E34-C5B15ECF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463B7-78BB-22F6-88F0-474AC0B5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61FB-C8E5-4639-3E0C-C3786485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19AB-7186-640F-247B-428424CAF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434C7-73D1-4A67-85E2-1C821A7C45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8ED6-587B-4443-C885-BD39DE491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36F5-77E4-7DB7-6108-DEF77BAC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42A0-6C93-4C42-B14F-70A22139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 Moves Forward To Expand Pena Boulevard To Denver International Airport  - CBS Colorado">
            <a:extLst>
              <a:ext uri="{FF2B5EF4-FFF2-40B4-BE49-F238E27FC236}">
                <a16:creationId xmlns:a16="http://schemas.microsoft.com/office/drawing/2014/main" id="{DB533F31-3D0A-4A4D-0F7C-A80E0B36B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28" y="986432"/>
            <a:ext cx="8406342" cy="47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B83178-5D8A-CA85-C832-985648016BD6}"/>
              </a:ext>
            </a:extLst>
          </p:cNvPr>
          <p:cNvSpPr txBox="1"/>
          <p:nvPr/>
        </p:nvSpPr>
        <p:spPr>
          <a:xfrm>
            <a:off x="523875" y="76200"/>
            <a:ext cx="1126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Public Engagement Comments for Transportation Projects using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79162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BB7-835D-2B1E-24DE-D02AB185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127381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E38981-5049-DBAB-9B77-32AC9325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340993"/>
            <a:ext cx="10515600" cy="1173607"/>
          </a:xfrm>
        </p:spPr>
        <p:txBody>
          <a:bodyPr/>
          <a:lstStyle/>
          <a:p>
            <a:r>
              <a:rPr lang="en-US" dirty="0"/>
              <a:t>Using one layer of classifier to classify some category of classes</a:t>
            </a:r>
          </a:p>
          <a:p>
            <a:r>
              <a:rPr lang="en-US" dirty="0"/>
              <a:t>Over sampling to tackle imbalance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D60F9-4EEC-712E-86E5-40E24D6BC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4"/>
          <a:stretch/>
        </p:blipFill>
        <p:spPr>
          <a:xfrm>
            <a:off x="2194720" y="2339118"/>
            <a:ext cx="8268942" cy="40085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FE4596-EF6B-13E9-8C08-CAE91A8466B0}"/>
              </a:ext>
            </a:extLst>
          </p:cNvPr>
          <p:cNvSpPr/>
          <p:nvPr/>
        </p:nvSpPr>
        <p:spPr>
          <a:xfrm>
            <a:off x="2734152" y="2661082"/>
            <a:ext cx="4979199" cy="593758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70759E-7F59-B5CC-219D-9DC8DFA9698E}"/>
              </a:ext>
            </a:extLst>
          </p:cNvPr>
          <p:cNvSpPr/>
          <p:nvPr/>
        </p:nvSpPr>
        <p:spPr>
          <a:xfrm>
            <a:off x="2734151" y="3454165"/>
            <a:ext cx="4979199" cy="311818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9D8B92-61DD-CEF0-0504-4747B8ACE306}"/>
              </a:ext>
            </a:extLst>
          </p:cNvPr>
          <p:cNvSpPr/>
          <p:nvPr/>
        </p:nvSpPr>
        <p:spPr>
          <a:xfrm>
            <a:off x="2734150" y="3942008"/>
            <a:ext cx="4979199" cy="311818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A4BE9B-1D10-1971-4413-F81051AAC287}"/>
              </a:ext>
            </a:extLst>
          </p:cNvPr>
          <p:cNvSpPr/>
          <p:nvPr/>
        </p:nvSpPr>
        <p:spPr>
          <a:xfrm>
            <a:off x="2734150" y="4429851"/>
            <a:ext cx="4979199" cy="128611"/>
          </a:xfrm>
          <a:prstGeom prst="round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E333-C7CA-A343-CA3E-A7FEADF5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9" y="35662"/>
            <a:ext cx="10515600" cy="1325563"/>
          </a:xfrm>
        </p:spPr>
        <p:txBody>
          <a:bodyPr/>
          <a:lstStyle/>
          <a:p>
            <a:r>
              <a:rPr lang="en-US" dirty="0"/>
              <a:t>Solution (continued): Mode Choice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979BD5-9B6D-BD1B-96CB-38CF9D7F4DA5}"/>
              </a:ext>
            </a:extLst>
          </p:cNvPr>
          <p:cNvSpPr/>
          <p:nvPr/>
        </p:nvSpPr>
        <p:spPr>
          <a:xfrm>
            <a:off x="1078992" y="3099816"/>
            <a:ext cx="2103120" cy="868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70E334-F89F-2341-0D8A-1CD2D076438B}"/>
              </a:ext>
            </a:extLst>
          </p:cNvPr>
          <p:cNvCxnSpPr/>
          <p:nvPr/>
        </p:nvCxnSpPr>
        <p:spPr>
          <a:xfrm>
            <a:off x="3255264" y="3529584"/>
            <a:ext cx="1755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Picture 2">
            <a:extLst>
              <a:ext uri="{FF2B5EF4-FFF2-40B4-BE49-F238E27FC236}">
                <a16:creationId xmlns:a16="http://schemas.microsoft.com/office/drawing/2014/main" id="{D446366F-7DB8-893F-22B0-B29CE2CA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22" y="3022111"/>
            <a:ext cx="1330554" cy="306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B4A5D-4777-360B-C0F7-A770EF4A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794" y="3685033"/>
            <a:ext cx="844210" cy="868680"/>
          </a:xfrm>
          <a:prstGeom prst="rect">
            <a:avLst/>
          </a:prstGeom>
        </p:spPr>
      </p:pic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ADB43D43-3DCE-E92F-BD8C-60A0A2FEF453}"/>
              </a:ext>
            </a:extLst>
          </p:cNvPr>
          <p:cNvSpPr/>
          <p:nvPr/>
        </p:nvSpPr>
        <p:spPr>
          <a:xfrm>
            <a:off x="5266944" y="3022111"/>
            <a:ext cx="2395728" cy="1325556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Binary Classifiers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274A304-5625-584B-F16D-10CD9589EA5D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7662672" y="1170432"/>
            <a:ext cx="2633472" cy="2514457"/>
          </a:xfrm>
          <a:prstGeom prst="bentConnector3">
            <a:avLst>
              <a:gd name="adj1" fmla="val 253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 Line (RTD) - Wikipedia">
            <a:extLst>
              <a:ext uri="{FF2B5EF4-FFF2-40B4-BE49-F238E27FC236}">
                <a16:creationId xmlns:a16="http://schemas.microsoft.com/office/drawing/2014/main" id="{00130EE9-3A84-DFF5-B1F1-8178996F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626" y="155448"/>
            <a:ext cx="2955036" cy="166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0AE896-888A-B3FF-F430-F0118A75F955}"/>
              </a:ext>
            </a:extLst>
          </p:cNvPr>
          <p:cNvCxnSpPr>
            <a:stCxn id="9" idx="4"/>
          </p:cNvCxnSpPr>
          <p:nvPr/>
        </p:nvCxnSpPr>
        <p:spPr>
          <a:xfrm flipV="1">
            <a:off x="7662672" y="2700704"/>
            <a:ext cx="2084832" cy="984185"/>
          </a:xfrm>
          <a:prstGeom prst="bentConnector3">
            <a:avLst>
              <a:gd name="adj1" fmla="val 320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RTD Transit Watch on the App Store">
            <a:extLst>
              <a:ext uri="{FF2B5EF4-FFF2-40B4-BE49-F238E27FC236}">
                <a16:creationId xmlns:a16="http://schemas.microsoft.com/office/drawing/2014/main" id="{C511BE5A-6A99-F8F0-9439-BA9B8DFAC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3" t="14268" r="32086" b="16271"/>
          <a:stretch/>
        </p:blipFill>
        <p:spPr bwMode="auto">
          <a:xfrm>
            <a:off x="9484462" y="1936765"/>
            <a:ext cx="1340510" cy="13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A82E128-3A3A-E9C3-1056-FB3E5F62C5BB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662672" y="3684889"/>
            <a:ext cx="2023872" cy="434484"/>
          </a:xfrm>
          <a:prstGeom prst="bentConnector3">
            <a:avLst>
              <a:gd name="adj1" fmla="val 32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Bicycle and pedestrian trail icon cycle path Vector Image">
            <a:extLst>
              <a:ext uri="{FF2B5EF4-FFF2-40B4-BE49-F238E27FC236}">
                <a16:creationId xmlns:a16="http://schemas.microsoft.com/office/drawing/2014/main" id="{A70F8D5F-F14F-8107-F7C9-16A20D7D3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2" t="11733" r="11936" b="17068"/>
          <a:stretch/>
        </p:blipFill>
        <p:spPr bwMode="auto">
          <a:xfrm>
            <a:off x="9377477" y="3340675"/>
            <a:ext cx="1554480" cy="15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DA7C24-8461-028F-1C1A-DC6CA9A40810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662672" y="3684889"/>
            <a:ext cx="1533491" cy="2145960"/>
          </a:xfrm>
          <a:prstGeom prst="bentConnector3">
            <a:avLst>
              <a:gd name="adj1" fmla="val 4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8" descr="No Tags | Substack">
            <a:extLst>
              <a:ext uri="{FF2B5EF4-FFF2-40B4-BE49-F238E27FC236}">
                <a16:creationId xmlns:a16="http://schemas.microsoft.com/office/drawing/2014/main" id="{5E7FD302-4339-0819-B13E-CFB1D9197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26504" r="11423" b="26533"/>
          <a:stretch/>
        </p:blipFill>
        <p:spPr bwMode="auto">
          <a:xfrm>
            <a:off x="9091388" y="5139422"/>
            <a:ext cx="2199961" cy="13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TextBox 5124">
            <a:extLst>
              <a:ext uri="{FF2B5EF4-FFF2-40B4-BE49-F238E27FC236}">
                <a16:creationId xmlns:a16="http://schemas.microsoft.com/office/drawing/2014/main" id="{7FCD0978-16B1-90D2-99A0-A4180EA2646A}"/>
              </a:ext>
            </a:extLst>
          </p:cNvPr>
          <p:cNvSpPr txBox="1"/>
          <p:nvPr/>
        </p:nvSpPr>
        <p:spPr>
          <a:xfrm>
            <a:off x="5629147" y="4471207"/>
            <a:ext cx="1874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  <a:p>
            <a:r>
              <a:rPr lang="en-US" dirty="0"/>
              <a:t>k-NN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XG Boost</a:t>
            </a:r>
          </a:p>
          <a:p>
            <a:r>
              <a:rPr lang="en-US" dirty="0"/>
              <a:t>Naïve Bayes</a:t>
            </a:r>
          </a:p>
        </p:txBody>
      </p:sp>
      <p:sp>
        <p:nvSpPr>
          <p:cNvPr id="5127" name="TextBox 5126">
            <a:extLst>
              <a:ext uri="{FF2B5EF4-FFF2-40B4-BE49-F238E27FC236}">
                <a16:creationId xmlns:a16="http://schemas.microsoft.com/office/drawing/2014/main" id="{AEF82745-2518-2CFF-5FF9-0A83AB16C3A1}"/>
              </a:ext>
            </a:extLst>
          </p:cNvPr>
          <p:cNvSpPr txBox="1"/>
          <p:nvPr/>
        </p:nvSpPr>
        <p:spPr>
          <a:xfrm rot="16200000">
            <a:off x="7739887" y="1800086"/>
            <a:ext cx="10972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XG Boost</a:t>
            </a:r>
          </a:p>
        </p:txBody>
      </p:sp>
      <p:sp>
        <p:nvSpPr>
          <p:cNvPr id="5129" name="TextBox 5128">
            <a:extLst>
              <a:ext uri="{FF2B5EF4-FFF2-40B4-BE49-F238E27FC236}">
                <a16:creationId xmlns:a16="http://schemas.microsoft.com/office/drawing/2014/main" id="{57C4BD90-40D5-DD2A-A7C9-679B79995782}"/>
              </a:ext>
            </a:extLst>
          </p:cNvPr>
          <p:cNvSpPr txBox="1"/>
          <p:nvPr/>
        </p:nvSpPr>
        <p:spPr>
          <a:xfrm>
            <a:off x="8644279" y="2387571"/>
            <a:ext cx="7154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XG Boost</a:t>
            </a:r>
          </a:p>
        </p:txBody>
      </p:sp>
      <p:sp>
        <p:nvSpPr>
          <p:cNvPr id="5130" name="TextBox 5129">
            <a:extLst>
              <a:ext uri="{FF2B5EF4-FFF2-40B4-BE49-F238E27FC236}">
                <a16:creationId xmlns:a16="http://schemas.microsoft.com/office/drawing/2014/main" id="{F652C9C5-FAE6-FD93-E4B6-2B32EC0661B7}"/>
              </a:ext>
            </a:extLst>
          </p:cNvPr>
          <p:cNvSpPr txBox="1"/>
          <p:nvPr/>
        </p:nvSpPr>
        <p:spPr>
          <a:xfrm>
            <a:off x="8071675" y="5421888"/>
            <a:ext cx="7154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XG Boost</a:t>
            </a:r>
          </a:p>
        </p:txBody>
      </p:sp>
      <p:sp>
        <p:nvSpPr>
          <p:cNvPr id="5131" name="TextBox 5130">
            <a:extLst>
              <a:ext uri="{FF2B5EF4-FFF2-40B4-BE49-F238E27FC236}">
                <a16:creationId xmlns:a16="http://schemas.microsoft.com/office/drawing/2014/main" id="{5D77E96C-3657-38A0-138B-3DFF17DABC06}"/>
              </a:ext>
            </a:extLst>
          </p:cNvPr>
          <p:cNvSpPr txBox="1"/>
          <p:nvPr/>
        </p:nvSpPr>
        <p:spPr>
          <a:xfrm>
            <a:off x="8571336" y="3889511"/>
            <a:ext cx="7154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k-NN</a:t>
            </a:r>
          </a:p>
        </p:txBody>
      </p:sp>
    </p:spTree>
    <p:extLst>
      <p:ext uri="{BB962C8B-B14F-4D97-AF65-F5344CB8AC3E}">
        <p14:creationId xmlns:p14="http://schemas.microsoft.com/office/powerpoint/2010/main" val="328466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125" grpId="0" animBg="1"/>
      <p:bldP spid="5127" grpId="0" animBg="1"/>
      <p:bldP spid="5129" grpId="0" animBg="1"/>
      <p:bldP spid="5130" grpId="0" animBg="1"/>
      <p:bldP spid="51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6962-ADB4-32FB-D67C-1AB5F0A8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(continued): Mode Choice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2AAC61-F07A-14A8-1724-2324F4A0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42" y="1846180"/>
            <a:ext cx="4577773" cy="448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C00A9AC-1E15-3C5E-B75E-A5580DFB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42" y="1690688"/>
            <a:ext cx="4887484" cy="47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2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A7EA-221C-9085-29BB-7DCE1A01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3" y="45679"/>
            <a:ext cx="7295256" cy="784021"/>
          </a:xfrm>
        </p:spPr>
        <p:txBody>
          <a:bodyPr>
            <a:noAutofit/>
          </a:bodyPr>
          <a:lstStyle/>
          <a:p>
            <a:r>
              <a:rPr lang="en-US" sz="3600" dirty="0"/>
              <a:t>Results: Focus on Transit Sentiments</a:t>
            </a:r>
          </a:p>
        </p:txBody>
      </p:sp>
      <p:pic>
        <p:nvPicPr>
          <p:cNvPr id="7" name="Picture 4" descr="RTD Transit Watch on the App Store">
            <a:extLst>
              <a:ext uri="{FF2B5EF4-FFF2-40B4-BE49-F238E27FC236}">
                <a16:creationId xmlns:a16="http://schemas.microsoft.com/office/drawing/2014/main" id="{F6F84A2E-15BE-2EEA-EC31-26725D2EF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3" t="14268" r="32086" b="16271"/>
          <a:stretch/>
        </p:blipFill>
        <p:spPr bwMode="auto">
          <a:xfrm>
            <a:off x="2361081" y="870377"/>
            <a:ext cx="1340510" cy="134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he 25 most connected cities in the USA – IIoT World">
            <a:extLst>
              <a:ext uri="{FF2B5EF4-FFF2-40B4-BE49-F238E27FC236}">
                <a16:creationId xmlns:a16="http://schemas.microsoft.com/office/drawing/2014/main" id="{093B064A-487D-4352-733F-BE129FCE4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444" y="294587"/>
            <a:ext cx="2990654" cy="19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4BA296-958B-561D-F715-50B8CC8AF338}"/>
              </a:ext>
            </a:extLst>
          </p:cNvPr>
          <p:cNvSpPr txBox="1"/>
          <p:nvPr/>
        </p:nvSpPr>
        <p:spPr>
          <a:xfrm>
            <a:off x="8493549" y="2217118"/>
            <a:ext cx="3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to the city</a:t>
            </a:r>
          </a:p>
        </p:txBody>
      </p:sp>
      <p:pic>
        <p:nvPicPr>
          <p:cNvPr id="7172" name="Picture 4" descr="Why did people stop using public transit? - Emerging Innovators Research  Publications">
            <a:extLst>
              <a:ext uri="{FF2B5EF4-FFF2-40B4-BE49-F238E27FC236}">
                <a16:creationId xmlns:a16="http://schemas.microsoft.com/office/drawing/2014/main" id="{D990C22C-1E1F-33A0-8F96-5132AF8F0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5" t="24103" b="3555"/>
          <a:stretch/>
        </p:blipFill>
        <p:spPr bwMode="auto">
          <a:xfrm>
            <a:off x="8214587" y="2836638"/>
            <a:ext cx="3068199" cy="166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DC18FA-8F35-D95D-7644-566E91177952}"/>
              </a:ext>
            </a:extLst>
          </p:cNvPr>
          <p:cNvSpPr txBox="1"/>
          <p:nvPr/>
        </p:nvSpPr>
        <p:spPr>
          <a:xfrm>
            <a:off x="8589389" y="4570705"/>
            <a:ext cx="3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Cheaper mode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A1BB44-2C3C-639B-8938-9E81B197EA04}"/>
              </a:ext>
            </a:extLst>
          </p:cNvPr>
          <p:cNvCxnSpPr>
            <a:cxnSpLocks/>
          </p:cNvCxnSpPr>
          <p:nvPr/>
        </p:nvCxnSpPr>
        <p:spPr>
          <a:xfrm flipV="1">
            <a:off x="3795723" y="1036948"/>
            <a:ext cx="4179353" cy="25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61E725-4D5B-360E-D776-946DB3CCC1EB}"/>
              </a:ext>
            </a:extLst>
          </p:cNvPr>
          <p:cNvCxnSpPr>
            <a:cxnSpLocks/>
          </p:cNvCxnSpPr>
          <p:nvPr/>
        </p:nvCxnSpPr>
        <p:spPr>
          <a:xfrm>
            <a:off x="3893270" y="1687398"/>
            <a:ext cx="4214174" cy="173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Engineers' Role in Developing Sustainable Transport System">
            <a:extLst>
              <a:ext uri="{FF2B5EF4-FFF2-40B4-BE49-F238E27FC236}">
                <a16:creationId xmlns:a16="http://schemas.microsoft.com/office/drawing/2014/main" id="{A871EAD4-1F63-79D6-A48B-D14148207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4505183"/>
            <a:ext cx="2597658" cy="16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67D2B-F87E-923B-76DD-A435C382EB06}"/>
              </a:ext>
            </a:extLst>
          </p:cNvPr>
          <p:cNvCxnSpPr>
            <a:cxnSpLocks/>
            <a:endCxn id="7174" idx="0"/>
          </p:cNvCxnSpPr>
          <p:nvPr/>
        </p:nvCxnSpPr>
        <p:spPr>
          <a:xfrm>
            <a:off x="3507165" y="2033059"/>
            <a:ext cx="2976312" cy="2472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B81C13-E733-264B-6C1A-031EDBE8A261}"/>
              </a:ext>
            </a:extLst>
          </p:cNvPr>
          <p:cNvSpPr txBox="1"/>
          <p:nvPr/>
        </p:nvSpPr>
        <p:spPr>
          <a:xfrm>
            <a:off x="5642615" y="979543"/>
            <a:ext cx="7154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84DD0945-3B91-F435-0DF8-ED41793D7E3F}"/>
              </a:ext>
            </a:extLst>
          </p:cNvPr>
          <p:cNvSpPr txBox="1"/>
          <p:nvPr/>
        </p:nvSpPr>
        <p:spPr>
          <a:xfrm>
            <a:off x="5821565" y="2499616"/>
            <a:ext cx="7154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k-NN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65046FF8-388B-D66E-81C8-26610FDD9BE7}"/>
              </a:ext>
            </a:extLst>
          </p:cNvPr>
          <p:cNvSpPr txBox="1"/>
          <p:nvPr/>
        </p:nvSpPr>
        <p:spPr>
          <a:xfrm>
            <a:off x="4469164" y="3022111"/>
            <a:ext cx="7154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7171" name="Rectangle 7170">
            <a:extLst>
              <a:ext uri="{FF2B5EF4-FFF2-40B4-BE49-F238E27FC236}">
                <a16:creationId xmlns:a16="http://schemas.microsoft.com/office/drawing/2014/main" id="{1B5B2C6E-8C6A-C8D4-60A7-A4AE062EEF3C}"/>
              </a:ext>
            </a:extLst>
          </p:cNvPr>
          <p:cNvSpPr/>
          <p:nvPr/>
        </p:nvSpPr>
        <p:spPr>
          <a:xfrm>
            <a:off x="252679" y="1220058"/>
            <a:ext cx="1630519" cy="868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</a:t>
            </a:r>
          </a:p>
        </p:txBody>
      </p: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856EFB9-1F45-CA77-76FA-F749B303EDFD}"/>
              </a:ext>
            </a:extLst>
          </p:cNvPr>
          <p:cNvCxnSpPr>
            <a:cxnSpLocks/>
          </p:cNvCxnSpPr>
          <p:nvPr/>
        </p:nvCxnSpPr>
        <p:spPr>
          <a:xfrm flipV="1">
            <a:off x="2015566" y="1348875"/>
            <a:ext cx="345515" cy="22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7" name="Straight Arrow Connector 7176">
            <a:extLst>
              <a:ext uri="{FF2B5EF4-FFF2-40B4-BE49-F238E27FC236}">
                <a16:creationId xmlns:a16="http://schemas.microsoft.com/office/drawing/2014/main" id="{AE32B4F1-29F4-812A-388C-6A5A083A435E}"/>
              </a:ext>
            </a:extLst>
          </p:cNvPr>
          <p:cNvCxnSpPr>
            <a:cxnSpLocks/>
          </p:cNvCxnSpPr>
          <p:nvPr/>
        </p:nvCxnSpPr>
        <p:spPr>
          <a:xfrm flipH="1">
            <a:off x="720135" y="2217118"/>
            <a:ext cx="550881" cy="164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0" name="TextBox 7179">
            <a:extLst>
              <a:ext uri="{FF2B5EF4-FFF2-40B4-BE49-F238E27FC236}">
                <a16:creationId xmlns:a16="http://schemas.microsoft.com/office/drawing/2014/main" id="{7A98A2E0-6F5D-DEC9-7A70-1C363866C150}"/>
              </a:ext>
            </a:extLst>
          </p:cNvPr>
          <p:cNvSpPr txBox="1"/>
          <p:nvPr/>
        </p:nvSpPr>
        <p:spPr>
          <a:xfrm>
            <a:off x="126539" y="3858768"/>
            <a:ext cx="18890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 about Transit</a:t>
            </a:r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1ED2C02A-BA80-A199-92FC-D964E1B0E432}"/>
              </a:ext>
            </a:extLst>
          </p:cNvPr>
          <p:cNvSpPr txBox="1"/>
          <p:nvPr/>
        </p:nvSpPr>
        <p:spPr>
          <a:xfrm>
            <a:off x="2074259" y="2308028"/>
            <a:ext cx="170972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SVM</a:t>
            </a:r>
          </a:p>
          <a:p>
            <a:r>
              <a:rPr lang="en-US" sz="1600" dirty="0"/>
              <a:t>k-NN</a:t>
            </a:r>
          </a:p>
          <a:p>
            <a:r>
              <a:rPr lang="en-US" sz="1600" dirty="0"/>
              <a:t>Neural Networks</a:t>
            </a:r>
          </a:p>
          <a:p>
            <a:r>
              <a:rPr lang="en-US" sz="1600" dirty="0"/>
              <a:t>XG Boost</a:t>
            </a:r>
          </a:p>
          <a:p>
            <a:r>
              <a:rPr lang="en-US" sz="1600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68290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1" grpId="0" animBg="1"/>
      <p:bldP spid="7168" grpId="0" animBg="1"/>
      <p:bldP spid="7169" grpId="0" animBg="1"/>
      <p:bldP spid="7180" grpId="0" animBg="1"/>
      <p:bldP spid="71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05E1-9B2C-E8B9-A1C3-552D9F5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5" y="661887"/>
            <a:ext cx="1905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 Results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22AF25B-C51A-EEEE-7315-69F85841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15" y="438150"/>
            <a:ext cx="4837717" cy="55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EE141D5-EBD9-B875-A18F-7C96EB82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73" y="438150"/>
            <a:ext cx="4837717" cy="55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37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1CD9-8875-CA2E-E63B-263747F8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6F32-5A1C-5940-DF25-DCF00266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comments were unclear about the needs</a:t>
            </a:r>
          </a:p>
          <a:p>
            <a:pPr lvl="1"/>
            <a:r>
              <a:rPr lang="en-US" dirty="0"/>
              <a:t>More directed survey would help</a:t>
            </a:r>
          </a:p>
          <a:p>
            <a:pPr lvl="1"/>
            <a:endParaRPr lang="en-US" dirty="0"/>
          </a:p>
          <a:p>
            <a:r>
              <a:rPr lang="en-US" dirty="0"/>
              <a:t>Using LLMs to get executive summaries may suffice compared to the needs of the project.</a:t>
            </a:r>
          </a:p>
          <a:p>
            <a:endParaRPr lang="en-US" dirty="0"/>
          </a:p>
          <a:p>
            <a:r>
              <a:rPr lang="en-US" dirty="0"/>
              <a:t>Having more rounds of engagement will give more data to train models with, making the models more robust.</a:t>
            </a:r>
          </a:p>
        </p:txBody>
      </p:sp>
    </p:spTree>
    <p:extLst>
      <p:ext uri="{BB962C8B-B14F-4D97-AF65-F5344CB8AC3E}">
        <p14:creationId xmlns:p14="http://schemas.microsoft.com/office/powerpoint/2010/main" val="12203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019CAA-0A19-EEDD-9936-FD1924E175B9}"/>
              </a:ext>
            </a:extLst>
          </p:cNvPr>
          <p:cNvSpPr/>
          <p:nvPr/>
        </p:nvSpPr>
        <p:spPr>
          <a:xfrm>
            <a:off x="409073" y="2310063"/>
            <a:ext cx="2518610" cy="7780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F04138-75F7-76E9-3A99-475ECE2399B9}"/>
              </a:ext>
            </a:extLst>
          </p:cNvPr>
          <p:cNvSpPr/>
          <p:nvPr/>
        </p:nvSpPr>
        <p:spPr>
          <a:xfrm>
            <a:off x="409073" y="3513220"/>
            <a:ext cx="2518610" cy="7780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Comments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A62737-911A-1AED-55B5-407CFA3EF6E4}"/>
              </a:ext>
            </a:extLst>
          </p:cNvPr>
          <p:cNvCxnSpPr>
            <a:stCxn id="4" idx="3"/>
          </p:cNvCxnSpPr>
          <p:nvPr/>
        </p:nvCxnSpPr>
        <p:spPr>
          <a:xfrm>
            <a:off x="2927683" y="2699084"/>
            <a:ext cx="1732548" cy="613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98826C9-B72E-C354-A294-5FBEC3FF5A23}"/>
              </a:ext>
            </a:extLst>
          </p:cNvPr>
          <p:cNvCxnSpPr>
            <a:stCxn id="5" idx="3"/>
          </p:cNvCxnSpPr>
          <p:nvPr/>
        </p:nvCxnSpPr>
        <p:spPr>
          <a:xfrm flipV="1">
            <a:off x="2927683" y="3320715"/>
            <a:ext cx="1732548" cy="581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4E8149-DC8F-FA3C-CD9A-A4942031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1" y="294772"/>
            <a:ext cx="6051886" cy="605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5A97FE-626F-B459-DCCB-49BFF278E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4"/>
          <a:stretch/>
        </p:blipFill>
        <p:spPr>
          <a:xfrm>
            <a:off x="1380090" y="319338"/>
            <a:ext cx="1057080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3F8A76A-B3B1-C3ED-9F28-82DF0F9CB7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1323735"/>
                  </p:ext>
                </p:extLst>
              </p:nvPr>
            </p:nvGraphicFramePr>
            <p:xfrm>
              <a:off x="2438400" y="273844"/>
              <a:ext cx="5972175" cy="6098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3F8A76A-B3B1-C3ED-9F28-82DF0F9CB7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400" y="273844"/>
                <a:ext cx="5972175" cy="609838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C2154-D85A-F561-8F55-7CA377E0B019}"/>
              </a:ext>
            </a:extLst>
          </p:cNvPr>
          <p:cNvSpPr/>
          <p:nvPr/>
        </p:nvSpPr>
        <p:spPr>
          <a:xfrm>
            <a:off x="1962149" y="571501"/>
            <a:ext cx="7496175" cy="3590924"/>
          </a:xfrm>
          <a:prstGeom prst="roundRect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CB5E4-B496-3BB1-A784-3026C8BFCD4C}"/>
              </a:ext>
            </a:extLst>
          </p:cNvPr>
          <p:cNvSpPr/>
          <p:nvPr/>
        </p:nvSpPr>
        <p:spPr>
          <a:xfrm>
            <a:off x="2819400" y="4333875"/>
            <a:ext cx="3609975" cy="2171701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801E-25AB-2DF2-7B11-5663EEF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pic>
        <p:nvPicPr>
          <p:cNvPr id="5" name="Picture 2" descr="Picture 2">
            <a:extLst>
              <a:ext uri="{FF2B5EF4-FFF2-40B4-BE49-F238E27FC236}">
                <a16:creationId xmlns:a16="http://schemas.microsoft.com/office/drawing/2014/main" id="{8114D3E7-649C-CE11-3BB3-40A1A179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84" y="3008429"/>
            <a:ext cx="887321" cy="20426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26AD3-31E7-A707-04EC-A2EE88154CF1}"/>
              </a:ext>
            </a:extLst>
          </p:cNvPr>
          <p:cNvSpPr txBox="1"/>
          <p:nvPr/>
        </p:nvSpPr>
        <p:spPr>
          <a:xfrm>
            <a:off x="4681967" y="1158665"/>
            <a:ext cx="22378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dirty="0"/>
              <a:t>Comment</a:t>
            </a:r>
            <a:r>
              <a:rPr dirty="0"/>
              <a:t> Sentence</a:t>
            </a:r>
          </a:p>
        </p:txBody>
      </p:sp>
      <p:sp>
        <p:nvSpPr>
          <p:cNvPr id="7" name="Straight Arrow Connector 7">
            <a:extLst>
              <a:ext uri="{FF2B5EF4-FFF2-40B4-BE49-F238E27FC236}">
                <a16:creationId xmlns:a16="http://schemas.microsoft.com/office/drawing/2014/main" id="{972F0A5F-037A-EE0B-6A73-95599960C53E}"/>
              </a:ext>
            </a:extLst>
          </p:cNvPr>
          <p:cNvSpPr/>
          <p:nvPr/>
        </p:nvSpPr>
        <p:spPr>
          <a:xfrm>
            <a:off x="5631780" y="1527997"/>
            <a:ext cx="1" cy="83481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941690-E80A-106A-FAC0-E148947954AD}"/>
              </a:ext>
            </a:extLst>
          </p:cNvPr>
          <p:cNvSpPr txBox="1"/>
          <p:nvPr/>
        </p:nvSpPr>
        <p:spPr>
          <a:xfrm>
            <a:off x="5663221" y="1550385"/>
            <a:ext cx="2337843" cy="62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200"/>
            </a:pPr>
            <a:r>
              <a:t>Remove Stopwords</a:t>
            </a:r>
          </a:p>
          <a:p>
            <a:pPr marL="342900" indent="-342900">
              <a:buSzPct val="100000"/>
              <a:buAutoNum type="arabicPeriod"/>
              <a:defRPr sz="1200"/>
            </a:pPr>
            <a:r>
              <a:t>Remove html tags</a:t>
            </a:r>
          </a:p>
          <a:p>
            <a:pPr marL="342900" indent="-342900">
              <a:buSzPct val="100000"/>
              <a:buAutoNum type="arabicPeriod"/>
              <a:defRPr sz="1200"/>
            </a:pPr>
            <a:r>
              <a:t>Remove special characters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D2D2322-391B-F4D6-DC79-9B4D4C35CB1E}"/>
              </a:ext>
            </a:extLst>
          </p:cNvPr>
          <p:cNvSpPr txBox="1"/>
          <p:nvPr/>
        </p:nvSpPr>
        <p:spPr>
          <a:xfrm>
            <a:off x="4681966" y="2302845"/>
            <a:ext cx="253798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Filtered </a:t>
            </a:r>
            <a:r>
              <a:rPr lang="en-US" dirty="0"/>
              <a:t>Comment</a:t>
            </a:r>
            <a:r>
              <a:rPr dirty="0"/>
              <a:t> Words</a:t>
            </a:r>
          </a:p>
        </p:txBody>
      </p:sp>
      <p:sp>
        <p:nvSpPr>
          <p:cNvPr id="10" name="Straight Arrow Connector 11">
            <a:extLst>
              <a:ext uri="{FF2B5EF4-FFF2-40B4-BE49-F238E27FC236}">
                <a16:creationId xmlns:a16="http://schemas.microsoft.com/office/drawing/2014/main" id="{476C672E-618A-6B5F-6A58-12DAA5D637EF}"/>
              </a:ext>
            </a:extLst>
          </p:cNvPr>
          <p:cNvSpPr/>
          <p:nvPr/>
        </p:nvSpPr>
        <p:spPr>
          <a:xfrm>
            <a:off x="5631780" y="2849404"/>
            <a:ext cx="1" cy="83481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r>
              <a:rPr lang="en-US" dirty="0"/>
              <a:t>  </a:t>
            </a:r>
            <a:endParaRPr dirty="0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E077F856-9DA8-3DF7-949D-31C5DD876E59}"/>
              </a:ext>
            </a:extLst>
          </p:cNvPr>
          <p:cNvSpPr txBox="1"/>
          <p:nvPr/>
        </p:nvSpPr>
        <p:spPr>
          <a:xfrm>
            <a:off x="4681965" y="3671532"/>
            <a:ext cx="281420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Set of vector representations of </a:t>
            </a:r>
            <a:r>
              <a:rPr lang="en-US" dirty="0"/>
              <a:t>Comment</a:t>
            </a:r>
            <a:r>
              <a:rPr dirty="0"/>
              <a:t> words</a:t>
            </a:r>
          </a:p>
        </p:txBody>
      </p:sp>
      <p:sp>
        <p:nvSpPr>
          <p:cNvPr id="12" name="Straight Arrow Connector 14">
            <a:extLst>
              <a:ext uri="{FF2B5EF4-FFF2-40B4-BE49-F238E27FC236}">
                <a16:creationId xmlns:a16="http://schemas.microsoft.com/office/drawing/2014/main" id="{49C2D8AD-06A3-282F-B382-BD2AC7769739}"/>
              </a:ext>
            </a:extLst>
          </p:cNvPr>
          <p:cNvSpPr/>
          <p:nvPr/>
        </p:nvSpPr>
        <p:spPr>
          <a:xfrm>
            <a:off x="5646166" y="4594862"/>
            <a:ext cx="1" cy="83481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BB63E70C-774E-875B-59D5-65CF2C065F9A}"/>
              </a:ext>
            </a:extLst>
          </p:cNvPr>
          <p:cNvSpPr txBox="1"/>
          <p:nvPr/>
        </p:nvSpPr>
        <p:spPr>
          <a:xfrm>
            <a:off x="5800914" y="4887285"/>
            <a:ext cx="22378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Cluster population as vector</a:t>
            </a:r>
            <a:endParaRPr dirty="0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2762F1AC-0CE2-93D6-E78A-EF45905C496A}"/>
              </a:ext>
            </a:extLst>
          </p:cNvPr>
          <p:cNvSpPr txBox="1"/>
          <p:nvPr/>
        </p:nvSpPr>
        <p:spPr>
          <a:xfrm>
            <a:off x="4696355" y="5458583"/>
            <a:ext cx="189962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dirty="0"/>
              <a:t>Comment</a:t>
            </a:r>
            <a:r>
              <a:rPr dirty="0"/>
              <a:t> Vector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9BCF3AB7-24E3-2F69-C089-9A2BAA370D1D}"/>
              </a:ext>
            </a:extLst>
          </p:cNvPr>
          <p:cNvSpPr txBox="1"/>
          <p:nvPr/>
        </p:nvSpPr>
        <p:spPr>
          <a:xfrm>
            <a:off x="5962945" y="3192419"/>
            <a:ext cx="17383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rPr dirty="0"/>
              <a:t>(trained using </a:t>
            </a:r>
            <a:r>
              <a:rPr lang="en-US" dirty="0"/>
              <a:t>comment</a:t>
            </a:r>
            <a:r>
              <a:rPr dirty="0"/>
              <a:t> dictionary of our data)</a:t>
            </a:r>
          </a:p>
        </p:txBody>
      </p:sp>
    </p:spTree>
    <p:extLst>
      <p:ext uri="{BB962C8B-B14F-4D97-AF65-F5344CB8AC3E}">
        <p14:creationId xmlns:p14="http://schemas.microsoft.com/office/powerpoint/2010/main" val="10370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A556-9C8A-D2A7-84C9-B4093A49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1: Find cosine similarity between Tag text and comment to Tag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699A19-711C-BF02-0DAF-DAB6336F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745" y="1963366"/>
            <a:ext cx="5590476" cy="42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689B9-FE34-5112-C2A6-C2F40143CB8F}"/>
              </a:ext>
            </a:extLst>
          </p:cNvPr>
          <p:cNvSpPr txBox="1"/>
          <p:nvPr/>
        </p:nvSpPr>
        <p:spPr>
          <a:xfrm>
            <a:off x="4795736" y="6235430"/>
            <a:ext cx="7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13F7C-3115-50CC-90B7-8B8FCB4120A4}"/>
              </a:ext>
            </a:extLst>
          </p:cNvPr>
          <p:cNvSpPr txBox="1"/>
          <p:nvPr/>
        </p:nvSpPr>
        <p:spPr>
          <a:xfrm>
            <a:off x="4646578" y="1690688"/>
            <a:ext cx="144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78410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A556-9C8A-D2A7-84C9-B4093A49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Baseline 2: Find cosine similarity between Average Comments per Tag and test-set comment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689B9-FE34-5112-C2A6-C2F40143CB8F}"/>
              </a:ext>
            </a:extLst>
          </p:cNvPr>
          <p:cNvSpPr txBox="1"/>
          <p:nvPr/>
        </p:nvSpPr>
        <p:spPr>
          <a:xfrm>
            <a:off x="4795736" y="6235430"/>
            <a:ext cx="75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13F7C-3115-50CC-90B7-8B8FCB4120A4}"/>
              </a:ext>
            </a:extLst>
          </p:cNvPr>
          <p:cNvSpPr txBox="1"/>
          <p:nvPr/>
        </p:nvSpPr>
        <p:spPr>
          <a:xfrm>
            <a:off x="4646578" y="1690688"/>
            <a:ext cx="144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Recall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20A252-AF3E-334F-2D3D-D8349A01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01" y="2172389"/>
            <a:ext cx="52101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3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FA92-9835-845A-3DEC-F328C2DC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099F-50CC-F739-F9F5-3CB72D92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1: Embed using </a:t>
            </a:r>
          </a:p>
          <a:p>
            <a:endParaRPr lang="en-US" dirty="0"/>
          </a:p>
          <a:p>
            <a:r>
              <a:rPr lang="en-US" dirty="0"/>
              <a:t>#2: Get comment summary using                   and then embed with  </a:t>
            </a: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41885163-4927-8FAB-0C8B-56BF7F88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45" y="1825625"/>
            <a:ext cx="1788538" cy="411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2B3C8-6FF4-929C-90AD-27FD6EA86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6880"/>
            <a:ext cx="1314633" cy="1352739"/>
          </a:xfrm>
          <a:prstGeom prst="rect">
            <a:avLst/>
          </a:prstGeom>
        </p:spPr>
      </p:pic>
      <p:pic>
        <p:nvPicPr>
          <p:cNvPr id="7" name="Picture 2" descr="Picture 2">
            <a:extLst>
              <a:ext uri="{FF2B5EF4-FFF2-40B4-BE49-F238E27FC236}">
                <a16:creationId xmlns:a16="http://schemas.microsoft.com/office/drawing/2014/main" id="{19D955F7-B0E5-EBA1-7B42-DAF173AA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718" y="3340100"/>
            <a:ext cx="1788538" cy="4117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9472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883E-9C1F-1534-82A8-5F2A0CB0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C013-7AFB-83B6-ED77-68221E36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classifiers with low population</a:t>
            </a:r>
          </a:p>
          <a:p>
            <a:r>
              <a:rPr lang="en-US" dirty="0"/>
              <a:t>The classifications blend among each other</a:t>
            </a:r>
          </a:p>
          <a:p>
            <a:r>
              <a:rPr lang="en-US" dirty="0"/>
              <a:t>Binary classifier have huge imbalance in 0s and 1s</a:t>
            </a:r>
          </a:p>
        </p:txBody>
      </p:sp>
    </p:spTree>
    <p:extLst>
      <p:ext uri="{BB962C8B-B14F-4D97-AF65-F5344CB8AC3E}">
        <p14:creationId xmlns:p14="http://schemas.microsoft.com/office/powerpoint/2010/main" val="343076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d70b0f-5efc-4991-a065-e205bc3db308}" enabled="0" method="" siteId="{87d70b0f-5efc-4991-a065-e205bc3db30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257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Embedding</vt:lpstr>
      <vt:lpstr>Baseline 1: Find cosine similarity between Tag text and comment to Tag</vt:lpstr>
      <vt:lpstr>Baseline 2: Find cosine similarity between Average Comments per Tag and test-set comment </vt:lpstr>
      <vt:lpstr>My Approach</vt:lpstr>
      <vt:lpstr>Issues</vt:lpstr>
      <vt:lpstr>Solution</vt:lpstr>
      <vt:lpstr>Solution (continued): Mode Choice</vt:lpstr>
      <vt:lpstr>Solution (continued): Mode Choice</vt:lpstr>
      <vt:lpstr>Results: Focus on Transit Sentiments</vt:lpstr>
      <vt:lpstr>Final Model Results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Somdut</dc:creator>
  <cp:lastModifiedBy>Roy, Somdut</cp:lastModifiedBy>
  <cp:revision>1</cp:revision>
  <dcterms:created xsi:type="dcterms:W3CDTF">2024-02-28T22:47:29Z</dcterms:created>
  <dcterms:modified xsi:type="dcterms:W3CDTF">2024-03-01T19:17:23Z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RiskLevel">
    <vt:lpwstr/>
  </property>
  <property fmtid="{D5CDD505-2E9C-101B-9397-08002B2CF9AE}" pid="3" name="DocRiskLevelWizardText">
    <vt:lpwstr>Atkins Baseline</vt:lpwstr>
  </property>
  <property fmtid="{D5CDD505-2E9C-101B-9397-08002B2CF9AE}" pid="4" name="DocRiskLevelWizardMarker">
    <vt:lpwstr/>
  </property>
</Properties>
</file>