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460" r:id="rId3"/>
    <p:sldId id="343" r:id="rId4"/>
    <p:sldId id="394" r:id="rId5"/>
    <p:sldId id="4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13E5F-412C-47B9-A221-5BBA15E9FA38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C51A0-59C9-4CFA-9154-D90115C04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3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819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F0D0-DE4F-89BC-28C1-55C21CC5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06CA-536A-2B5A-AE41-6F29879C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5A87-1F5B-4EF3-9BD4-75D1960F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454-9F33-3178-31F0-648FD85C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FFC8-1312-54FE-5BFC-58CAD69B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810B-48EF-41B6-FDD8-0E66E46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8A380-82CA-E311-3EA9-528C6CB4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3EF3-C742-9CE9-5602-46C88546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7F1F-A683-18D6-B189-0F0DFD1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D326-F2FA-B9DF-E39B-AB886602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4EDFB-99F2-8EA8-F8EB-A5E2DEE99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5B95-FD9C-4463-AE66-8BAE3E22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3E31-5167-9DB8-4E3E-D84EAD5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5B1B-72F9-496F-FA35-19CB088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1B22-48F8-0102-6FE1-2A821F74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4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F09-CAE6-FC50-30DA-12BCEC2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1A3B-137E-7862-8262-41F95A02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2043-C5A5-F3E2-8632-A7BA144F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3B9A-134E-3E56-94E8-5C09D3CF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47A6-83C9-FD22-1452-295D239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4E9E-4B91-9E7D-536C-110EB6B0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757A-F0C4-2A4A-5D12-7953DBEF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14BB-8EDD-409D-69D2-5B3B93D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932B-0BF8-263F-C1C9-F1ABACB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E223-96FE-534B-1DA4-8593B909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50F3-FB05-3AA7-284A-68C7D5F5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A902-4C58-01E2-EAFC-37C97FFF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16D-CCB4-3F51-5134-B4CC09B0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EC7-FE6E-570E-4AD7-C84AF891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4EDA-506B-7DB2-605E-4101E042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AFB-52A3-C3C9-74CD-2E97035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3E77-AD31-B13E-8FB2-25EDABD9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89D3-A3D2-43BD-8199-C10BE6E6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BC682-8707-2403-1684-0461A109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DB14-36A0-B851-48FC-6D24424C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4C357-6EF8-04CA-D0EF-5AE2F5140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3D335-CDE6-3CCE-BAB3-5FBF7783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C248-339F-3E60-BEF0-91D73A41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62B21-4A88-2C88-ABD5-8DA44EFE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1BF-8FAB-FDBC-80F8-55113217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2085-A6D3-B1E2-9536-B2BCC5D7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75F80-7BAB-0A9E-C6EF-5BEB335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5481B-177E-AAF1-FC02-4B22F0A2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FA6F2-2608-F335-9B5C-8D67C2E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5806A-DEB8-F241-8A3A-6BD1C687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A7734-45A3-3805-167D-1E736696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E33E-867F-2635-19D5-F8531600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6ED3-88ED-D7D7-6F24-6620BCDD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ABA9E-9701-6B39-F1E2-71BBCB52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3C83-7FB4-71E2-A4BD-CB791AB5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9E49-30BF-5414-E9A0-58FBDC50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7628-A5FF-5779-3A6A-CC6FA821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9A8A-3209-5164-DEA6-EFDA4073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0922A-61E6-8851-6178-A7D85AE8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A847-6B34-DF71-8F20-413025D8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F794-5B25-5708-EFB8-BDBB2FD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2C75-60DF-3EDA-2D02-7A6E1B0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5B02-5427-6058-F9DF-86EBC64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2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47D97-6A90-E896-6187-20BEF0EF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1CBF-E912-050E-9C99-83EA728C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C41C-BEE8-1BDD-262D-DC6D74B3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6B14A-C119-4C66-B6C5-0FF877168A59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DDB7-28B3-6117-8BD7-4C1660BD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CD3F-FE28-5AF9-0F56-8D49AFE40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7A6-674C-0D3A-BFF4-89C29FED5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Software Design and Architecture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4EDD-0362-1D7F-441A-E6FE13387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3600" dirty="0"/>
              <a:t>Lab 10</a:t>
            </a:r>
          </a:p>
        </p:txBody>
      </p:sp>
    </p:spTree>
    <p:extLst>
      <p:ext uri="{BB962C8B-B14F-4D97-AF65-F5344CB8AC3E}">
        <p14:creationId xmlns:p14="http://schemas.microsoft.com/office/powerpoint/2010/main" val="235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Lab 10 Task 1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570A1F5B-1814-5BBA-3C34-336F9AB73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781" y="136525"/>
            <a:ext cx="6969233" cy="658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80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D8FB14-AD69-7DBF-FD8B-F3802C16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Lab 10 Task 2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31513-715F-E79E-DE33-CE35C1063DAC}"/>
              </a:ext>
            </a:extLst>
          </p:cNvPr>
          <p:cNvSpPr txBox="1"/>
          <p:nvPr/>
        </p:nvSpPr>
        <p:spPr>
          <a:xfrm>
            <a:off x="955546" y="1690688"/>
            <a:ext cx="103982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GB" b="1" dirty="0"/>
              <a:t>Given the files in lab10task2 folder, complete the flyweight classes, the flyweight factory class, and the client.</a:t>
            </a:r>
          </a:p>
          <a:p>
            <a:pPr marL="514350" indent="-514350">
              <a:buAutoNum type="arabicPeriod"/>
            </a:pPr>
            <a:endParaRPr lang="en-GB" b="1" dirty="0"/>
          </a:p>
          <a:p>
            <a:pPr marL="514350" indent="-514350">
              <a:buAutoNum type="arabicPeriod"/>
            </a:pPr>
            <a:r>
              <a:rPr lang="en-GB" b="1" dirty="0"/>
              <a:t>Draw the class diagram to illustrate the design.</a:t>
            </a:r>
          </a:p>
          <a:p>
            <a:r>
              <a:rPr lang="en-GB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8497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99AB56-F900-A2D6-E91C-C7E3218EB0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Lab 10 Task 3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8D629-ACBA-E65D-4DEE-43CF50E76F07}"/>
              </a:ext>
            </a:extLst>
          </p:cNvPr>
          <p:cNvSpPr txBox="1"/>
          <p:nvPr/>
        </p:nvSpPr>
        <p:spPr>
          <a:xfrm>
            <a:off x="838200" y="1321355"/>
            <a:ext cx="9618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Give a presentation on </a:t>
            </a:r>
            <a:r>
              <a:rPr lang="en-GB" b="1" dirty="0">
                <a:solidFill>
                  <a:srgbClr val="FF0000"/>
                </a:solidFill>
              </a:rPr>
              <a:t>the sidecar pattern </a:t>
            </a:r>
            <a:r>
              <a:rPr lang="en-GB" b="1" dirty="0"/>
              <a:t>with example </a:t>
            </a:r>
          </a:p>
        </p:txBody>
      </p:sp>
    </p:spTree>
    <p:extLst>
      <p:ext uri="{BB962C8B-B14F-4D97-AF65-F5344CB8AC3E}">
        <p14:creationId xmlns:p14="http://schemas.microsoft.com/office/powerpoint/2010/main" val="184871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99AB56-F900-A2D6-E91C-C7E3218EB00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Project Progress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3552E-6110-F596-BF22-02C2D7A2909D}"/>
              </a:ext>
            </a:extLst>
          </p:cNvPr>
          <p:cNvSpPr txBox="1"/>
          <p:nvPr/>
        </p:nvSpPr>
        <p:spPr>
          <a:xfrm>
            <a:off x="1002890" y="1533832"/>
            <a:ext cx="10648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You are to develop a design model of the “Where’s My Fluffy?”: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Architecture Style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Component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25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10418</TotalTime>
  <Words>83</Words>
  <Application>Microsoft Office PowerPoint</Application>
  <PresentationFormat>Widescreen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Software Design and Architecture</vt:lpstr>
      <vt:lpstr>Lab 10 Task 1</vt:lpstr>
      <vt:lpstr>Lab 10 Task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 Boonjing</dc:creator>
  <cp:lastModifiedBy>Veera Boonjing</cp:lastModifiedBy>
  <cp:revision>39</cp:revision>
  <dcterms:created xsi:type="dcterms:W3CDTF">2024-07-01T10:21:05Z</dcterms:created>
  <dcterms:modified xsi:type="dcterms:W3CDTF">2024-09-17T01:07:13Z</dcterms:modified>
</cp:coreProperties>
</file>