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460" r:id="rId3"/>
    <p:sldId id="343" r:id="rId4"/>
    <p:sldId id="39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13E5F-412C-47B9-A221-5BBA15E9FA38}" type="datetimeFigureOut">
              <a:rPr lang="en-GB" smtClean="0"/>
              <a:t>02/09/2024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C51A0-59C9-4CFA-9154-D90115C04416}" type="slidenum">
              <a:rPr lang="en-GB" smtClean="0"/>
              <a:t>‹#›</a:t>
            </a:fld>
            <a:endParaRPr lang="en-GB"/>
          </a:p>
        </p:txBody>
      </p:sp>
    </p:spTree>
    <p:extLst>
      <p:ext uri="{BB962C8B-B14F-4D97-AF65-F5344CB8AC3E}">
        <p14:creationId xmlns:p14="http://schemas.microsoft.com/office/powerpoint/2010/main" val="335831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690A76-9179-4446-95F7-80A358F70C22}" type="slidenum">
              <a:rPr lang="th-TH" smtClean="0"/>
              <a:t>2</a:t>
            </a:fld>
            <a:endParaRPr lang="th-TH"/>
          </a:p>
        </p:txBody>
      </p:sp>
    </p:spTree>
    <p:extLst>
      <p:ext uri="{BB962C8B-B14F-4D97-AF65-F5344CB8AC3E}">
        <p14:creationId xmlns:p14="http://schemas.microsoft.com/office/powerpoint/2010/main" val="3381911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F0D0-DE4F-89BC-28C1-55C21CC503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EC806CA-536A-2B5A-AE41-6F29879C0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1F55A87-1F5B-4EF3-9BD4-75D1960F1B64}"/>
              </a:ext>
            </a:extLst>
          </p:cNvPr>
          <p:cNvSpPr>
            <a:spLocks noGrp="1"/>
          </p:cNvSpPr>
          <p:nvPr>
            <p:ph type="dt" sz="half" idx="10"/>
          </p:nvPr>
        </p:nvSpPr>
        <p:spPr/>
        <p:txBody>
          <a:bodyPr/>
          <a:lstStyle/>
          <a:p>
            <a:fld id="{7FA6B14A-C119-4C66-B6C5-0FF877168A59}" type="datetimeFigureOut">
              <a:rPr lang="en-GB" smtClean="0"/>
              <a:t>02/09/2024</a:t>
            </a:fld>
            <a:endParaRPr lang="en-GB"/>
          </a:p>
        </p:txBody>
      </p:sp>
      <p:sp>
        <p:nvSpPr>
          <p:cNvPr id="5" name="Footer Placeholder 4">
            <a:extLst>
              <a:ext uri="{FF2B5EF4-FFF2-40B4-BE49-F238E27FC236}">
                <a16:creationId xmlns:a16="http://schemas.microsoft.com/office/drawing/2014/main" id="{78B44454-9F33-3178-31F0-648FD85C86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3AFFC8-1312-54FE-5BFC-58CAD69B7741}"/>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375408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810B-48EF-41B6-FDD8-0E66E462B1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098A380-82CA-E311-3EA9-528C6CB47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CC3EF3-C742-9CE9-5602-46C885468CD3}"/>
              </a:ext>
            </a:extLst>
          </p:cNvPr>
          <p:cNvSpPr>
            <a:spLocks noGrp="1"/>
          </p:cNvSpPr>
          <p:nvPr>
            <p:ph type="dt" sz="half" idx="10"/>
          </p:nvPr>
        </p:nvSpPr>
        <p:spPr/>
        <p:txBody>
          <a:bodyPr/>
          <a:lstStyle/>
          <a:p>
            <a:fld id="{7FA6B14A-C119-4C66-B6C5-0FF877168A59}" type="datetimeFigureOut">
              <a:rPr lang="en-GB" smtClean="0"/>
              <a:t>02/09/2024</a:t>
            </a:fld>
            <a:endParaRPr lang="en-GB"/>
          </a:p>
        </p:txBody>
      </p:sp>
      <p:sp>
        <p:nvSpPr>
          <p:cNvPr id="5" name="Footer Placeholder 4">
            <a:extLst>
              <a:ext uri="{FF2B5EF4-FFF2-40B4-BE49-F238E27FC236}">
                <a16:creationId xmlns:a16="http://schemas.microsoft.com/office/drawing/2014/main" id="{89237F1F-A683-18D6-B189-0F0DFD1046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7FD326-F2FA-B9DF-E39B-AB8866028A10}"/>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308376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C4EDFB-99F2-8EA8-F8EB-A5E2DEE992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485B95-FD9C-4463-AE66-8BAE3E22C9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663E31-5167-9DB8-4E3E-D84EAD555919}"/>
              </a:ext>
            </a:extLst>
          </p:cNvPr>
          <p:cNvSpPr>
            <a:spLocks noGrp="1"/>
          </p:cNvSpPr>
          <p:nvPr>
            <p:ph type="dt" sz="half" idx="10"/>
          </p:nvPr>
        </p:nvSpPr>
        <p:spPr/>
        <p:txBody>
          <a:bodyPr/>
          <a:lstStyle/>
          <a:p>
            <a:fld id="{7FA6B14A-C119-4C66-B6C5-0FF877168A59}" type="datetimeFigureOut">
              <a:rPr lang="en-GB" smtClean="0"/>
              <a:t>02/09/2024</a:t>
            </a:fld>
            <a:endParaRPr lang="en-GB"/>
          </a:p>
        </p:txBody>
      </p:sp>
      <p:sp>
        <p:nvSpPr>
          <p:cNvPr id="5" name="Footer Placeholder 4">
            <a:extLst>
              <a:ext uri="{FF2B5EF4-FFF2-40B4-BE49-F238E27FC236}">
                <a16:creationId xmlns:a16="http://schemas.microsoft.com/office/drawing/2014/main" id="{B6F65B1B-72F9-496F-FA35-19CB088F91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531B22-48F8-0102-6FE1-2A821F747544}"/>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276424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BF09-CAE6-FC50-30DA-12BCEC2695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3A51A3B-137E-7862-8262-41F95A02E5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F82043-C5A5-F3E2-8632-A7BA144FCD05}"/>
              </a:ext>
            </a:extLst>
          </p:cNvPr>
          <p:cNvSpPr>
            <a:spLocks noGrp="1"/>
          </p:cNvSpPr>
          <p:nvPr>
            <p:ph type="dt" sz="half" idx="10"/>
          </p:nvPr>
        </p:nvSpPr>
        <p:spPr/>
        <p:txBody>
          <a:bodyPr/>
          <a:lstStyle/>
          <a:p>
            <a:fld id="{7FA6B14A-C119-4C66-B6C5-0FF877168A59}" type="datetimeFigureOut">
              <a:rPr lang="en-GB" smtClean="0"/>
              <a:t>02/09/2024</a:t>
            </a:fld>
            <a:endParaRPr lang="en-GB"/>
          </a:p>
        </p:txBody>
      </p:sp>
      <p:sp>
        <p:nvSpPr>
          <p:cNvPr id="5" name="Footer Placeholder 4">
            <a:extLst>
              <a:ext uri="{FF2B5EF4-FFF2-40B4-BE49-F238E27FC236}">
                <a16:creationId xmlns:a16="http://schemas.microsoft.com/office/drawing/2014/main" id="{B39B3B9A-134E-3E56-94E8-5C09D3CF0B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2347A6-83C9-FD22-1452-295D2390209F}"/>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271899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4E9E-4B91-9E7D-536C-110EB6B041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78757A-F0C4-2A4A-5D12-7953DBEFA2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A014BB-8EDD-409D-69D2-5B3B93D1B25A}"/>
              </a:ext>
            </a:extLst>
          </p:cNvPr>
          <p:cNvSpPr>
            <a:spLocks noGrp="1"/>
          </p:cNvSpPr>
          <p:nvPr>
            <p:ph type="dt" sz="half" idx="10"/>
          </p:nvPr>
        </p:nvSpPr>
        <p:spPr/>
        <p:txBody>
          <a:bodyPr/>
          <a:lstStyle/>
          <a:p>
            <a:fld id="{7FA6B14A-C119-4C66-B6C5-0FF877168A59}" type="datetimeFigureOut">
              <a:rPr lang="en-GB" smtClean="0"/>
              <a:t>02/09/2024</a:t>
            </a:fld>
            <a:endParaRPr lang="en-GB"/>
          </a:p>
        </p:txBody>
      </p:sp>
      <p:sp>
        <p:nvSpPr>
          <p:cNvPr id="5" name="Footer Placeholder 4">
            <a:extLst>
              <a:ext uri="{FF2B5EF4-FFF2-40B4-BE49-F238E27FC236}">
                <a16:creationId xmlns:a16="http://schemas.microsoft.com/office/drawing/2014/main" id="{DB33932B-0BF8-263F-C1C9-F1ABACB72F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2DE223-96FE-534B-1DA4-8593B909BB5D}"/>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139362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50F3-FB05-3AA7-284A-68C7D5F5E9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64A902-4C58-01E2-EAFC-37C97FFFFB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4DE716D-CCB4-3F51-5134-B4CC09B0EC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54D4EC7-FE6E-570E-4AD7-C84AF891C534}"/>
              </a:ext>
            </a:extLst>
          </p:cNvPr>
          <p:cNvSpPr>
            <a:spLocks noGrp="1"/>
          </p:cNvSpPr>
          <p:nvPr>
            <p:ph type="dt" sz="half" idx="10"/>
          </p:nvPr>
        </p:nvSpPr>
        <p:spPr/>
        <p:txBody>
          <a:bodyPr/>
          <a:lstStyle/>
          <a:p>
            <a:fld id="{7FA6B14A-C119-4C66-B6C5-0FF877168A59}" type="datetimeFigureOut">
              <a:rPr lang="en-GB" smtClean="0"/>
              <a:t>02/09/2024</a:t>
            </a:fld>
            <a:endParaRPr lang="en-GB"/>
          </a:p>
        </p:txBody>
      </p:sp>
      <p:sp>
        <p:nvSpPr>
          <p:cNvPr id="6" name="Footer Placeholder 5">
            <a:extLst>
              <a:ext uri="{FF2B5EF4-FFF2-40B4-BE49-F238E27FC236}">
                <a16:creationId xmlns:a16="http://schemas.microsoft.com/office/drawing/2014/main" id="{E3424EDA-506B-7DB2-605E-4101E0423C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AFB-52A3-C3C9-74CD-2E97035C1054}"/>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141889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3E77-AD31-B13E-8FB2-25EDABD9E25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AD689D3-A3D2-43BD-8199-C10BE6E63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EBC682-8707-2403-1684-0461A10960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814DB14-36A0-B851-48FC-6D24424CF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A4C357-6EF8-04CA-D0EF-5AE2F5140E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6C3D335-CDE6-3CCE-BAB3-5FBF77833334}"/>
              </a:ext>
            </a:extLst>
          </p:cNvPr>
          <p:cNvSpPr>
            <a:spLocks noGrp="1"/>
          </p:cNvSpPr>
          <p:nvPr>
            <p:ph type="dt" sz="half" idx="10"/>
          </p:nvPr>
        </p:nvSpPr>
        <p:spPr/>
        <p:txBody>
          <a:bodyPr/>
          <a:lstStyle/>
          <a:p>
            <a:fld id="{7FA6B14A-C119-4C66-B6C5-0FF877168A59}" type="datetimeFigureOut">
              <a:rPr lang="en-GB" smtClean="0"/>
              <a:t>02/09/2024</a:t>
            </a:fld>
            <a:endParaRPr lang="en-GB"/>
          </a:p>
        </p:txBody>
      </p:sp>
      <p:sp>
        <p:nvSpPr>
          <p:cNvPr id="8" name="Footer Placeholder 7">
            <a:extLst>
              <a:ext uri="{FF2B5EF4-FFF2-40B4-BE49-F238E27FC236}">
                <a16:creationId xmlns:a16="http://schemas.microsoft.com/office/drawing/2014/main" id="{99FAC248-339F-3E60-BEF0-91D73A418DA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4262B21-4A88-2C88-ABD5-8DA44EFE21B3}"/>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24033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21BF-8FAB-FDBC-80F8-5511321771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8A2085-A6D3-B1E2-9536-B2BCC5D7BAC7}"/>
              </a:ext>
            </a:extLst>
          </p:cNvPr>
          <p:cNvSpPr>
            <a:spLocks noGrp="1"/>
          </p:cNvSpPr>
          <p:nvPr>
            <p:ph type="dt" sz="half" idx="10"/>
          </p:nvPr>
        </p:nvSpPr>
        <p:spPr/>
        <p:txBody>
          <a:bodyPr/>
          <a:lstStyle/>
          <a:p>
            <a:fld id="{7FA6B14A-C119-4C66-B6C5-0FF877168A59}" type="datetimeFigureOut">
              <a:rPr lang="en-GB" smtClean="0"/>
              <a:t>02/09/2024</a:t>
            </a:fld>
            <a:endParaRPr lang="en-GB"/>
          </a:p>
        </p:txBody>
      </p:sp>
      <p:sp>
        <p:nvSpPr>
          <p:cNvPr id="4" name="Footer Placeholder 3">
            <a:extLst>
              <a:ext uri="{FF2B5EF4-FFF2-40B4-BE49-F238E27FC236}">
                <a16:creationId xmlns:a16="http://schemas.microsoft.com/office/drawing/2014/main" id="{8FA75F80-7BAB-0A9E-C6EF-5BEB335DD9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6E5481B-177E-AAF1-FC02-4B22F0A24504}"/>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11155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3FA6F2-2608-F335-9B5C-8D67C2E03E63}"/>
              </a:ext>
            </a:extLst>
          </p:cNvPr>
          <p:cNvSpPr>
            <a:spLocks noGrp="1"/>
          </p:cNvSpPr>
          <p:nvPr>
            <p:ph type="dt" sz="half" idx="10"/>
          </p:nvPr>
        </p:nvSpPr>
        <p:spPr/>
        <p:txBody>
          <a:bodyPr/>
          <a:lstStyle/>
          <a:p>
            <a:fld id="{7FA6B14A-C119-4C66-B6C5-0FF877168A59}" type="datetimeFigureOut">
              <a:rPr lang="en-GB" smtClean="0"/>
              <a:t>02/09/2024</a:t>
            </a:fld>
            <a:endParaRPr lang="en-GB"/>
          </a:p>
        </p:txBody>
      </p:sp>
      <p:sp>
        <p:nvSpPr>
          <p:cNvPr id="3" name="Footer Placeholder 2">
            <a:extLst>
              <a:ext uri="{FF2B5EF4-FFF2-40B4-BE49-F238E27FC236}">
                <a16:creationId xmlns:a16="http://schemas.microsoft.com/office/drawing/2014/main" id="{34D5806A-DEB8-F241-8A3A-6BD1C687021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90A7734-45A3-3805-167D-1E73669627FF}"/>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326017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E33E-867F-2635-19D5-F8531600E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E196ED3-88ED-D7D7-6F24-6620BCDD8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BABA9E-9701-6B39-F1E2-71BBCB52A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93C83-7FB4-71E2-A4BD-CB791AB5510C}"/>
              </a:ext>
            </a:extLst>
          </p:cNvPr>
          <p:cNvSpPr>
            <a:spLocks noGrp="1"/>
          </p:cNvSpPr>
          <p:nvPr>
            <p:ph type="dt" sz="half" idx="10"/>
          </p:nvPr>
        </p:nvSpPr>
        <p:spPr/>
        <p:txBody>
          <a:bodyPr/>
          <a:lstStyle/>
          <a:p>
            <a:fld id="{7FA6B14A-C119-4C66-B6C5-0FF877168A59}" type="datetimeFigureOut">
              <a:rPr lang="en-GB" smtClean="0"/>
              <a:t>02/09/2024</a:t>
            </a:fld>
            <a:endParaRPr lang="en-GB"/>
          </a:p>
        </p:txBody>
      </p:sp>
      <p:sp>
        <p:nvSpPr>
          <p:cNvPr id="6" name="Footer Placeholder 5">
            <a:extLst>
              <a:ext uri="{FF2B5EF4-FFF2-40B4-BE49-F238E27FC236}">
                <a16:creationId xmlns:a16="http://schemas.microsoft.com/office/drawing/2014/main" id="{99EE9E49-30BF-5414-E9A0-58FBDC5072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357628-A5FF-5779-3A6A-CC6FA821C63C}"/>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349550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9A8A-3209-5164-DEA6-EFDA407373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F90922A-61E6-8851-6178-A7D85AE8A8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E7A847-6B34-DF71-8F20-413025D8B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CF794-5B25-5708-EFB8-BDBB2FDB9C85}"/>
              </a:ext>
            </a:extLst>
          </p:cNvPr>
          <p:cNvSpPr>
            <a:spLocks noGrp="1"/>
          </p:cNvSpPr>
          <p:nvPr>
            <p:ph type="dt" sz="half" idx="10"/>
          </p:nvPr>
        </p:nvSpPr>
        <p:spPr/>
        <p:txBody>
          <a:bodyPr/>
          <a:lstStyle/>
          <a:p>
            <a:fld id="{7FA6B14A-C119-4C66-B6C5-0FF877168A59}" type="datetimeFigureOut">
              <a:rPr lang="en-GB" smtClean="0"/>
              <a:t>02/09/2024</a:t>
            </a:fld>
            <a:endParaRPr lang="en-GB"/>
          </a:p>
        </p:txBody>
      </p:sp>
      <p:sp>
        <p:nvSpPr>
          <p:cNvPr id="6" name="Footer Placeholder 5">
            <a:extLst>
              <a:ext uri="{FF2B5EF4-FFF2-40B4-BE49-F238E27FC236}">
                <a16:creationId xmlns:a16="http://schemas.microsoft.com/office/drawing/2014/main" id="{128C2C75-60DF-3EDA-2D02-7A6E1B0078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995B02-5427-6058-F9DF-86EBC64B1332}"/>
              </a:ext>
            </a:extLst>
          </p:cNvPr>
          <p:cNvSpPr>
            <a:spLocks noGrp="1"/>
          </p:cNvSpPr>
          <p:nvPr>
            <p:ph type="sldNum" sz="quarter" idx="12"/>
          </p:nvPr>
        </p:nvSpPr>
        <p:spPr/>
        <p:txBody>
          <a:bodyPr/>
          <a:lstStyle/>
          <a:p>
            <a:fld id="{7C59D4C8-3C61-4564-91F2-0C38BB3720A5}" type="slidenum">
              <a:rPr lang="en-GB" smtClean="0"/>
              <a:t>‹#›</a:t>
            </a:fld>
            <a:endParaRPr lang="en-GB"/>
          </a:p>
        </p:txBody>
      </p:sp>
    </p:spTree>
    <p:extLst>
      <p:ext uri="{BB962C8B-B14F-4D97-AF65-F5344CB8AC3E}">
        <p14:creationId xmlns:p14="http://schemas.microsoft.com/office/powerpoint/2010/main" val="88992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47D97-6A90-E896-6187-20BEF0EF6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D71CBF-E912-050E-9C99-83EA728CB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96C41C-BEE8-1BDD-262D-DC6D74B31B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A6B14A-C119-4C66-B6C5-0FF877168A59}" type="datetimeFigureOut">
              <a:rPr lang="en-GB" smtClean="0"/>
              <a:t>02/09/2024</a:t>
            </a:fld>
            <a:endParaRPr lang="en-GB"/>
          </a:p>
        </p:txBody>
      </p:sp>
      <p:sp>
        <p:nvSpPr>
          <p:cNvPr id="5" name="Footer Placeholder 4">
            <a:extLst>
              <a:ext uri="{FF2B5EF4-FFF2-40B4-BE49-F238E27FC236}">
                <a16:creationId xmlns:a16="http://schemas.microsoft.com/office/drawing/2014/main" id="{67A5DDB7-28B3-6117-8BD7-4C1660BD9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A9ACD3F-FE28-5AF9-0F56-8D49AFE407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59D4C8-3C61-4564-91F2-0C38BB3720A5}" type="slidenum">
              <a:rPr lang="en-GB" smtClean="0"/>
              <a:t>‹#›</a:t>
            </a:fld>
            <a:endParaRPr lang="en-GB"/>
          </a:p>
        </p:txBody>
      </p:sp>
    </p:spTree>
    <p:extLst>
      <p:ext uri="{BB962C8B-B14F-4D97-AF65-F5344CB8AC3E}">
        <p14:creationId xmlns:p14="http://schemas.microsoft.com/office/powerpoint/2010/main" val="82722252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developertoarchitect.com/lessons/lesson161.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F67A6-674C-0D3A-BFF4-89C29FED5941}"/>
              </a:ext>
            </a:extLst>
          </p:cNvPr>
          <p:cNvSpPr>
            <a:spLocks noGrp="1"/>
          </p:cNvSpPr>
          <p:nvPr>
            <p:ph type="ctrTitle"/>
          </p:nvPr>
        </p:nvSpPr>
        <p:spPr/>
        <p:txBody>
          <a:bodyPr/>
          <a:lstStyle/>
          <a:p>
            <a:r>
              <a:rPr kumimoji="0" lang="en-US" sz="4000" b="1" i="0" u="none" strike="noStrike" kern="1200" cap="none" spc="0" normalizeH="0" baseline="0" noProof="0" dirty="0">
                <a:ln>
                  <a:noFill/>
                </a:ln>
                <a:solidFill>
                  <a:prstClr val="black"/>
                </a:solidFill>
                <a:effectLst/>
                <a:uLnTx/>
                <a:uFillTx/>
                <a:latin typeface="Calibri"/>
                <a:ea typeface="+mj-ea"/>
                <a:cs typeface="+mj-cs"/>
              </a:rPr>
              <a:t>Software Design and Architecture</a:t>
            </a:r>
            <a:endParaRPr lang="en-GB" b="1" dirty="0"/>
          </a:p>
        </p:txBody>
      </p:sp>
      <p:sp>
        <p:nvSpPr>
          <p:cNvPr id="3" name="Subtitle 2">
            <a:extLst>
              <a:ext uri="{FF2B5EF4-FFF2-40B4-BE49-F238E27FC236}">
                <a16:creationId xmlns:a16="http://schemas.microsoft.com/office/drawing/2014/main" id="{B62E4EDD-0362-1D7F-441A-E6FE13387CE9}"/>
              </a:ext>
            </a:extLst>
          </p:cNvPr>
          <p:cNvSpPr>
            <a:spLocks noGrp="1"/>
          </p:cNvSpPr>
          <p:nvPr>
            <p:ph type="subTitle" idx="1"/>
          </p:nvPr>
        </p:nvSpPr>
        <p:spPr/>
        <p:txBody>
          <a:bodyPr/>
          <a:lstStyle/>
          <a:p>
            <a:endParaRPr lang="en-GB" dirty="0"/>
          </a:p>
          <a:p>
            <a:r>
              <a:rPr lang="en-GB" sz="3600" dirty="0"/>
              <a:t>Lab 8</a:t>
            </a:r>
          </a:p>
        </p:txBody>
      </p:sp>
    </p:spTree>
    <p:extLst>
      <p:ext uri="{BB962C8B-B14F-4D97-AF65-F5344CB8AC3E}">
        <p14:creationId xmlns:p14="http://schemas.microsoft.com/office/powerpoint/2010/main" val="23574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Lab 8 Task 1</a:t>
            </a:r>
            <a:endParaRPr lang="th-TH" b="1" dirty="0"/>
          </a:p>
        </p:txBody>
      </p:sp>
      <p:sp>
        <p:nvSpPr>
          <p:cNvPr id="3" name="Content Placeholder 2"/>
          <p:cNvSpPr>
            <a:spLocks noGrp="1"/>
          </p:cNvSpPr>
          <p:nvPr>
            <p:ph idx="1"/>
          </p:nvPr>
        </p:nvSpPr>
        <p:spPr/>
        <p:txBody>
          <a:bodyPr/>
          <a:lstStyle/>
          <a:p>
            <a:pPr marL="0" indent="0">
              <a:buNone/>
            </a:pPr>
            <a:r>
              <a:rPr lang="en-US" dirty="0"/>
              <a:t>Make a presentation on “Agility and Monolithic Architectures”.</a:t>
            </a:r>
          </a:p>
          <a:p>
            <a:pPr marL="0" indent="0">
              <a:buNone/>
            </a:pPr>
            <a:endParaRPr lang="en-US" dirty="0"/>
          </a:p>
          <a:p>
            <a:pPr marL="0" indent="0">
              <a:buNone/>
            </a:pPr>
            <a:r>
              <a:rPr lang="en-US" b="1" dirty="0"/>
              <a:t>Reference:</a:t>
            </a:r>
          </a:p>
          <a:p>
            <a:pPr marL="0" indent="0">
              <a:buNone/>
            </a:pPr>
            <a:r>
              <a:rPr lang="en-US" dirty="0">
                <a:hlinkClick r:id="rId3"/>
              </a:rPr>
              <a:t>https://www.developertoarchitect.com/lessons/lesson161.html</a:t>
            </a:r>
            <a:endParaRPr lang="en-US" dirty="0"/>
          </a:p>
          <a:p>
            <a:pPr marL="0" indent="0">
              <a:buNone/>
            </a:pPr>
            <a:endParaRPr lang="th-TH" dirty="0"/>
          </a:p>
        </p:txBody>
      </p:sp>
      <p:sp>
        <p:nvSpPr>
          <p:cNvPr id="4" name="Slide Number Placeholder 3"/>
          <p:cNvSpPr>
            <a:spLocks noGrp="1"/>
          </p:cNvSpPr>
          <p:nvPr>
            <p:ph type="sldNum" sz="quarter" idx="12"/>
          </p:nvPr>
        </p:nvSpPr>
        <p:spPr/>
        <p:txBody>
          <a:bodyPr/>
          <a:lstStyle/>
          <a:p>
            <a:fld id="{9DEE04EE-1C18-47D6-9A06-42DFFBAB94ED}" type="slidenum">
              <a:rPr lang="th-TH" smtClean="0"/>
              <a:t>2</a:t>
            </a:fld>
            <a:endParaRPr lang="th-TH"/>
          </a:p>
        </p:txBody>
      </p:sp>
    </p:spTree>
    <p:extLst>
      <p:ext uri="{BB962C8B-B14F-4D97-AF65-F5344CB8AC3E}">
        <p14:creationId xmlns:p14="http://schemas.microsoft.com/office/powerpoint/2010/main" val="69980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3</a:t>
            </a:fld>
            <a:endParaRPr lang="th-TH"/>
          </a:p>
        </p:txBody>
      </p:sp>
      <p:sp>
        <p:nvSpPr>
          <p:cNvPr id="3" name="Title 1">
            <a:extLst>
              <a:ext uri="{FF2B5EF4-FFF2-40B4-BE49-F238E27FC236}">
                <a16:creationId xmlns:a16="http://schemas.microsoft.com/office/drawing/2014/main" id="{45D8FB14-AD69-7DBF-FD8B-F3802C16367D}"/>
              </a:ext>
            </a:extLst>
          </p:cNvPr>
          <p:cNvSpPr>
            <a:spLocks noGrp="1"/>
          </p:cNvSpPr>
          <p:nvPr>
            <p:ph type="title"/>
          </p:nvPr>
        </p:nvSpPr>
        <p:spPr>
          <a:xfrm>
            <a:off x="838200" y="365125"/>
            <a:ext cx="10515600" cy="1325563"/>
          </a:xfrm>
        </p:spPr>
        <p:txBody>
          <a:bodyPr/>
          <a:lstStyle/>
          <a:p>
            <a:r>
              <a:rPr lang="en-US" b="1" dirty="0">
                <a:solidFill>
                  <a:srgbClr val="0070C0"/>
                </a:solidFill>
              </a:rPr>
              <a:t>Lab 8 Task 2</a:t>
            </a:r>
            <a:endParaRPr lang="th-TH" b="1" dirty="0">
              <a:solidFill>
                <a:srgbClr val="0070C0"/>
              </a:solidFill>
            </a:endParaRPr>
          </a:p>
        </p:txBody>
      </p:sp>
      <p:sp>
        <p:nvSpPr>
          <p:cNvPr id="4" name="Content Placeholder 4">
            <a:extLst>
              <a:ext uri="{FF2B5EF4-FFF2-40B4-BE49-F238E27FC236}">
                <a16:creationId xmlns:a16="http://schemas.microsoft.com/office/drawing/2014/main" id="{D3E132B2-1836-3FF3-1475-3F7034D220D0}"/>
              </a:ext>
            </a:extLst>
          </p:cNvPr>
          <p:cNvSpPr>
            <a:spLocks noGrp="1"/>
          </p:cNvSpPr>
          <p:nvPr>
            <p:ph idx="1"/>
          </p:nvPr>
        </p:nvSpPr>
        <p:spPr>
          <a:xfrm>
            <a:off x="872613" y="1432024"/>
            <a:ext cx="10763864" cy="5289451"/>
          </a:xfrm>
        </p:spPr>
        <p:txBody>
          <a:bodyPr>
            <a:normAutofit/>
          </a:bodyPr>
          <a:lstStyle/>
          <a:p>
            <a:pPr marL="0" indent="0">
              <a:buNone/>
            </a:pPr>
            <a:r>
              <a:rPr lang="en-GB" dirty="0"/>
              <a:t>Two restaurants, Lou’s breakfast place and Mel’s diner, are merging They want to merge their menus BUT Lou used an </a:t>
            </a:r>
            <a:r>
              <a:rPr lang="en-GB" dirty="0" err="1"/>
              <a:t>ArrayList</a:t>
            </a:r>
            <a:r>
              <a:rPr lang="en-GB" dirty="0"/>
              <a:t> to store menu items and Mel used an array to store menu items. Neither person wants to change their implementations, as they have too much existing code that depends on these data structures.</a:t>
            </a:r>
          </a:p>
          <a:p>
            <a:pPr marL="0" indent="0">
              <a:buNone/>
            </a:pPr>
            <a:r>
              <a:rPr lang="en-GB" dirty="0"/>
              <a:t> </a:t>
            </a:r>
          </a:p>
          <a:p>
            <a:pPr marL="0" indent="0">
              <a:buNone/>
            </a:pPr>
            <a:r>
              <a:rPr lang="en-GB" dirty="0"/>
              <a:t>1. Given the files in lab8CodeTask2 folder, write the necessary classes so that the tester functions properly.  </a:t>
            </a:r>
          </a:p>
          <a:p>
            <a:pPr marL="0" indent="0">
              <a:buNone/>
            </a:pPr>
            <a:r>
              <a:rPr lang="en-GB" dirty="0"/>
              <a:t> </a:t>
            </a:r>
          </a:p>
          <a:p>
            <a:pPr marL="0" indent="0">
              <a:buNone/>
            </a:pPr>
            <a:r>
              <a:rPr lang="en-GB" dirty="0"/>
              <a:t>2. Draw a class diagram to illustrate your design.</a:t>
            </a:r>
          </a:p>
          <a:p>
            <a:pPr marL="0" indent="0">
              <a:buNone/>
            </a:pPr>
            <a:r>
              <a:rPr lang="en-GB" dirty="0"/>
              <a:t> </a:t>
            </a:r>
            <a:endParaRPr lang="th-TH" dirty="0"/>
          </a:p>
        </p:txBody>
      </p:sp>
    </p:spTree>
    <p:extLst>
      <p:ext uri="{BB962C8B-B14F-4D97-AF65-F5344CB8AC3E}">
        <p14:creationId xmlns:p14="http://schemas.microsoft.com/office/powerpoint/2010/main" val="128497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4</a:t>
            </a:fld>
            <a:endParaRPr lang="th-TH"/>
          </a:p>
        </p:txBody>
      </p:sp>
      <p:sp>
        <p:nvSpPr>
          <p:cNvPr id="4" name="Title 1">
            <a:extLst>
              <a:ext uri="{FF2B5EF4-FFF2-40B4-BE49-F238E27FC236}">
                <a16:creationId xmlns:a16="http://schemas.microsoft.com/office/drawing/2014/main" id="{4299AB56-F900-A2D6-E91C-C7E3218EB00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rPr>
              <a:t>Lab 8 Task 3 </a:t>
            </a:r>
            <a:endParaRPr lang="th-TH" b="1" dirty="0">
              <a:solidFill>
                <a:srgbClr val="0070C0"/>
              </a:solidFill>
            </a:endParaRPr>
          </a:p>
        </p:txBody>
      </p:sp>
      <p:sp>
        <p:nvSpPr>
          <p:cNvPr id="7" name="TextBox 6">
            <a:extLst>
              <a:ext uri="{FF2B5EF4-FFF2-40B4-BE49-F238E27FC236}">
                <a16:creationId xmlns:a16="http://schemas.microsoft.com/office/drawing/2014/main" id="{1FC16296-0CD6-037F-8189-388F2FBA5628}"/>
              </a:ext>
            </a:extLst>
          </p:cNvPr>
          <p:cNvSpPr txBox="1"/>
          <p:nvPr/>
        </p:nvSpPr>
        <p:spPr>
          <a:xfrm>
            <a:off x="838200" y="1519084"/>
            <a:ext cx="9851923" cy="2677656"/>
          </a:xfrm>
          <a:prstGeom prst="rect">
            <a:avLst/>
          </a:prstGeom>
          <a:noFill/>
        </p:spPr>
        <p:txBody>
          <a:bodyPr wrap="square">
            <a:spAutoFit/>
          </a:bodyPr>
          <a:lstStyle/>
          <a:p>
            <a:r>
              <a:rPr lang="en-GB" sz="2800" dirty="0"/>
              <a:t>1. Given the files in lab8CodeTask3 folder, write the necessary classes (Object and </a:t>
            </a:r>
            <a:r>
              <a:rPr lang="en-GB" sz="2800" dirty="0" err="1"/>
              <a:t>Object_Component</a:t>
            </a:r>
            <a:r>
              <a:rPr lang="en-GB" sz="2800" dirty="0"/>
              <a:t> -- HINT: Object inherits from </a:t>
            </a:r>
            <a:r>
              <a:rPr lang="en-GB" sz="2800" dirty="0" err="1"/>
              <a:t>Object_Component</a:t>
            </a:r>
            <a:r>
              <a:rPr lang="en-GB" sz="2800" dirty="0"/>
              <a:t> and will contain a list of child components) so that the tester functions properly.   </a:t>
            </a:r>
          </a:p>
          <a:p>
            <a:endParaRPr lang="en-GB" sz="2800" dirty="0"/>
          </a:p>
          <a:p>
            <a:r>
              <a:rPr lang="en-GB" sz="2800" dirty="0"/>
              <a:t>2. Draw a class diagram to illustrate your design.</a:t>
            </a:r>
          </a:p>
        </p:txBody>
      </p:sp>
    </p:spTree>
    <p:extLst>
      <p:ext uri="{BB962C8B-B14F-4D97-AF65-F5344CB8AC3E}">
        <p14:creationId xmlns:p14="http://schemas.microsoft.com/office/powerpoint/2010/main" val="1848715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10342</TotalTime>
  <Words>195</Words>
  <Application>Microsoft Office PowerPoint</Application>
  <PresentationFormat>Widescreen</PresentationFormat>
  <Paragraphs>23</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Calibri</vt:lpstr>
      <vt:lpstr>Office Theme</vt:lpstr>
      <vt:lpstr>Software Design and Architecture</vt:lpstr>
      <vt:lpstr>Lab 8 Task 1</vt:lpstr>
      <vt:lpstr>Lab 8 Task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Veera Boonjing</dc:creator>
  <cp:lastModifiedBy>Veera Boonjing</cp:lastModifiedBy>
  <cp:revision>32</cp:revision>
  <dcterms:created xsi:type="dcterms:W3CDTF">2024-07-01T10:21:05Z</dcterms:created>
  <dcterms:modified xsi:type="dcterms:W3CDTF">2024-09-03T01:32:04Z</dcterms:modified>
</cp:coreProperties>
</file>