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9064-9B61-4A7A-8B9E-D1E2DFCFD680}" type="datetimeFigureOut">
              <a:rPr lang="th-TH" smtClean="0"/>
              <a:t>13/09/60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B4E-CD90-4DCB-A436-0041821EFE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473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9064-9B61-4A7A-8B9E-D1E2DFCFD680}" type="datetimeFigureOut">
              <a:rPr lang="th-TH" smtClean="0"/>
              <a:t>13/09/60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B4E-CD90-4DCB-A436-0041821EFE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62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9064-9B61-4A7A-8B9E-D1E2DFCFD680}" type="datetimeFigureOut">
              <a:rPr lang="th-TH" smtClean="0"/>
              <a:t>13/09/60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B4E-CD90-4DCB-A436-0041821EFE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97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9064-9B61-4A7A-8B9E-D1E2DFCFD680}" type="datetimeFigureOut">
              <a:rPr lang="th-TH" smtClean="0"/>
              <a:t>13/09/60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B4E-CD90-4DCB-A436-0041821EFE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27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9064-9B61-4A7A-8B9E-D1E2DFCFD680}" type="datetimeFigureOut">
              <a:rPr lang="th-TH" smtClean="0"/>
              <a:t>13/09/60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B4E-CD90-4DCB-A436-0041821EFE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031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9064-9B61-4A7A-8B9E-D1E2DFCFD680}" type="datetimeFigureOut">
              <a:rPr lang="th-TH" smtClean="0"/>
              <a:t>13/09/60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B4E-CD90-4DCB-A436-0041821EFE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192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9064-9B61-4A7A-8B9E-D1E2DFCFD680}" type="datetimeFigureOut">
              <a:rPr lang="th-TH" smtClean="0"/>
              <a:t>13/09/60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B4E-CD90-4DCB-A436-0041821EFE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432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9064-9B61-4A7A-8B9E-D1E2DFCFD680}" type="datetimeFigureOut">
              <a:rPr lang="th-TH" smtClean="0"/>
              <a:t>13/09/60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B4E-CD90-4DCB-A436-0041821EFE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320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9064-9B61-4A7A-8B9E-D1E2DFCFD680}" type="datetimeFigureOut">
              <a:rPr lang="th-TH" smtClean="0"/>
              <a:t>13/09/60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B4E-CD90-4DCB-A436-0041821EFE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052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9064-9B61-4A7A-8B9E-D1E2DFCFD680}" type="datetimeFigureOut">
              <a:rPr lang="th-TH" smtClean="0"/>
              <a:t>13/09/60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B4E-CD90-4DCB-A436-0041821EFE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054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9064-9B61-4A7A-8B9E-D1E2DFCFD680}" type="datetimeFigureOut">
              <a:rPr lang="th-TH" smtClean="0"/>
              <a:t>13/09/60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B4E-CD90-4DCB-A436-0041821EFE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223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A9064-9B61-4A7A-8B9E-D1E2DFCFD680}" type="datetimeFigureOut">
              <a:rPr lang="th-TH" smtClean="0"/>
              <a:t>13/09/60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15B4E-CD90-4DCB-A436-0041821EFE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77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2656"/>
            <a:ext cx="90364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Sub Logoff()</a:t>
            </a:r>
          </a:p>
          <a:p>
            <a:r>
              <a:rPr lang="en-US" sz="2000" b="1" dirty="0" smtClean="0"/>
              <a:t>  ret = </a:t>
            </a:r>
            <a:r>
              <a:rPr lang="en-US" sz="2000" b="1" dirty="0" err="1" smtClean="0"/>
              <a:t>MsgBox</a:t>
            </a:r>
            <a:r>
              <a:rPr lang="en-US" sz="2000" b="1" dirty="0" smtClean="0"/>
              <a:t>(Prompt:="Do you want to log off?", Buttons:=3, Title:=“IC KMITL")</a:t>
            </a:r>
          </a:p>
          <a:p>
            <a:r>
              <a:rPr lang="en-US" sz="2000" b="1" dirty="0" smtClean="0"/>
              <a:t>  If ret = 6 Then</a:t>
            </a:r>
          </a:p>
          <a:p>
            <a:r>
              <a:rPr lang="en-US" sz="2000" b="1" dirty="0" smtClean="0"/>
              <a:t>     ret = </a:t>
            </a:r>
            <a:r>
              <a:rPr lang="en-US" sz="2000" b="1" dirty="0" err="1" smtClean="0"/>
              <a:t>MsgBox</a:t>
            </a:r>
            <a:r>
              <a:rPr lang="en-US" sz="2000" b="1" dirty="0" smtClean="0"/>
              <a:t>(Prompt:="Bye", Buttons:=0, Title</a:t>
            </a:r>
            <a:r>
              <a:rPr lang="en-US" sz="2000" b="1" dirty="0"/>
              <a:t>:="IC KMITL")</a:t>
            </a:r>
            <a:endParaRPr lang="en-US" sz="2000" b="1" dirty="0" smtClean="0"/>
          </a:p>
          <a:p>
            <a:r>
              <a:rPr lang="en-US" sz="2000" b="1" dirty="0" smtClean="0"/>
              <a:t>  </a:t>
            </a:r>
            <a:r>
              <a:rPr lang="en-US" sz="2000" b="1" dirty="0" err="1" smtClean="0"/>
              <a:t>ElseIf</a:t>
            </a:r>
            <a:r>
              <a:rPr lang="en-US" sz="2000" b="1" dirty="0" smtClean="0"/>
              <a:t> ret = 7 Then</a:t>
            </a:r>
          </a:p>
          <a:p>
            <a:r>
              <a:rPr lang="en-US" sz="2000" b="1" dirty="0" smtClean="0"/>
              <a:t>     ret = </a:t>
            </a:r>
            <a:r>
              <a:rPr lang="en-US" sz="2000" b="1" dirty="0" err="1" smtClean="0"/>
              <a:t>MsgBox</a:t>
            </a:r>
            <a:r>
              <a:rPr lang="en-US" sz="2000" b="1" dirty="0" smtClean="0"/>
              <a:t>(Prompt:="Continue", Buttons:=0, Title</a:t>
            </a:r>
            <a:r>
              <a:rPr lang="en-US" sz="2000" b="1" dirty="0"/>
              <a:t>:=" IC KMITL ")</a:t>
            </a:r>
            <a:endParaRPr lang="en-US" sz="2000" b="1" dirty="0" smtClean="0"/>
          </a:p>
          <a:p>
            <a:r>
              <a:rPr lang="en-US" sz="2000" b="1" dirty="0" smtClean="0"/>
              <a:t>  </a:t>
            </a:r>
            <a:r>
              <a:rPr lang="en-US" sz="2000" b="1" dirty="0" err="1" smtClean="0"/>
              <a:t>ElseIf</a:t>
            </a:r>
            <a:r>
              <a:rPr lang="en-US" sz="2000" b="1" dirty="0" smtClean="0"/>
              <a:t> ret = 2 Then</a:t>
            </a:r>
          </a:p>
          <a:p>
            <a:r>
              <a:rPr lang="en-US" sz="2000" b="1" dirty="0" smtClean="0"/>
              <a:t>     ret = </a:t>
            </a:r>
            <a:r>
              <a:rPr lang="en-US" sz="2000" b="1" dirty="0" err="1" smtClean="0"/>
              <a:t>MsgBox</a:t>
            </a:r>
            <a:r>
              <a:rPr lang="en-US" sz="2000" b="1" dirty="0" smtClean="0"/>
              <a:t>(Prompt:="You have to decide!", Buttons:=0, Title</a:t>
            </a:r>
            <a:r>
              <a:rPr lang="en-US" sz="2000" b="1" dirty="0"/>
              <a:t>:="IC KMITL")</a:t>
            </a:r>
            <a:endParaRPr lang="en-US" sz="2000" b="1" dirty="0" smtClean="0"/>
          </a:p>
          <a:p>
            <a:r>
              <a:rPr lang="en-US" sz="2000" b="1" dirty="0" smtClean="0"/>
              <a:t>  End If</a:t>
            </a:r>
          </a:p>
          <a:p>
            <a:r>
              <a:rPr lang="en-US" sz="2000" b="1" dirty="0" smtClean="0"/>
              <a:t>End Sub</a:t>
            </a:r>
            <a:endParaRPr lang="th-TH" sz="2000" b="1" dirty="0"/>
          </a:p>
        </p:txBody>
      </p:sp>
    </p:spTree>
    <p:extLst>
      <p:ext uri="{BB962C8B-B14F-4D97-AF65-F5344CB8AC3E}">
        <p14:creationId xmlns:p14="http://schemas.microsoft.com/office/powerpoint/2010/main" val="37627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98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boonjv</dc:creator>
  <cp:lastModifiedBy>boonjv</cp:lastModifiedBy>
  <cp:revision>2</cp:revision>
  <dcterms:created xsi:type="dcterms:W3CDTF">2017-09-12T15:16:16Z</dcterms:created>
  <dcterms:modified xsi:type="dcterms:W3CDTF">2017-09-13T11:59:26Z</dcterms:modified>
</cp:coreProperties>
</file>