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7"/>
  </p:notesMasterIdLst>
  <p:handoutMasterIdLst>
    <p:handoutMasterId r:id="rId18"/>
  </p:handoutMasterIdLst>
  <p:sldIdLst>
    <p:sldId id="256" r:id="rId5"/>
    <p:sldId id="257" r:id="rId6"/>
    <p:sldId id="258" r:id="rId7"/>
    <p:sldId id="274" r:id="rId8"/>
    <p:sldId id="265" r:id="rId9"/>
    <p:sldId id="273" r:id="rId10"/>
    <p:sldId id="269" r:id="rId11"/>
    <p:sldId id="275" r:id="rId12"/>
    <p:sldId id="272" r:id="rId13"/>
    <p:sldId id="260" r:id="rId14"/>
    <p:sldId id="266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37B0D1-E2ED-6D21-DA97-74FE56B024D0}" v="147" dt="2023-09-26T06:41:37.755"/>
    <p1510:client id="{480E64AD-9D89-4A89-B618-05CC8159A64A}" v="863" dt="2023-09-19T14:32:15.064"/>
    <p1510:client id="{5526FEDE-C31F-FB02-0816-ED229939AB81}" v="481" dt="2023-09-26T07:12:17.132"/>
    <p1510:client id="{6A832639-D149-460E-A55D-FDCF75C24D58}" v="361" vWet="363" dt="2023-09-19T14:38:25.175"/>
    <p1510:client id="{7E3DAE7D-CBFB-FC73-4D97-DED1B9038B0C}" v="21" dt="2023-09-19T14:38:27.713"/>
    <p1510:client id="{8919332C-2DBB-4707-8A60-491FB65618A2}" v="467" dt="2023-09-19T14:38:58.084"/>
    <p1510:client id="{94A05A56-F961-EF69-0584-5DE8CA98BDB7}" v="1134" dt="2023-09-26T07:12:55.853"/>
    <p1510:client id="{9F7B921E-D356-868B-D5C7-66E9E8799FE2}" v="623" dt="2023-09-26T07:12:53.302"/>
    <p1510:client id="{C6BCE5BF-752B-4A1C-9F21-373AAA9C6E09}" v="1" dt="2023-09-19T13:30:49.609"/>
    <p1510:client id="{CF535A83-5457-9972-8F2C-A88FC67197B9}" v="379" dt="2023-09-19T14:25:49.920"/>
    <p1510:client id="{DE350573-5F22-F4AF-EAB8-492A259A919A}" v="100" dt="2023-09-19T14:32:38.553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289C57-55D7-40A4-A101-E74FAC7A09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9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3429000"/>
            <a:ext cx="4941771" cy="212804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272533"/>
            <a:ext cx="4296508" cy="953298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6751" y="150777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72808" y="2584097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479233" y="3660422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63433" y="4736748"/>
            <a:ext cx="2141764" cy="514350"/>
          </a:xfrm>
        </p:spPr>
        <p:txBody>
          <a:bodyPr anchor="ctr">
            <a:no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572757"/>
            <a:ext cx="8421688" cy="1644984"/>
          </a:xfrm>
        </p:spPr>
        <p:txBody>
          <a:bodyPr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883877"/>
            <a:ext cx="3924300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883877"/>
            <a:ext cx="3943627" cy="864157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38250" y="522515"/>
            <a:ext cx="9710646" cy="1377306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3023393"/>
            <a:ext cx="2896671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3023393"/>
            <a:ext cx="2882475" cy="768371"/>
          </a:xfrm>
        </p:spPr>
        <p:txBody>
          <a:bodyPr anchor="ctr" anchorCtr="0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954593"/>
            <a:ext cx="5111750" cy="1921958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9219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351693"/>
            <a:ext cx="4179570" cy="2453652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291403"/>
            <a:ext cx="2895600" cy="2054606"/>
          </a:xfrm>
        </p:spPr>
        <p:txBody>
          <a:bodyPr anchor="b">
            <a:no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612949"/>
            <a:ext cx="5111750" cy="2263602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226360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522514"/>
            <a:ext cx="4179570" cy="3341857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31859"/>
            <a:ext cx="4179570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8567" y="892177"/>
            <a:ext cx="9577983" cy="1325563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2pPr marL="0" indent="0" algn="ctr">
              <a:spcBef>
                <a:spcPts val="0"/>
              </a:spcBef>
              <a:buNone/>
              <a:defRPr sz="1400"/>
            </a:lvl2pPr>
          </a:lstStyle>
          <a:p>
            <a:pPr lvl="1"/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660747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00168" y="892177"/>
            <a:ext cx="9088438" cy="1135899"/>
          </a:xfrm>
        </p:spPr>
        <p:txBody>
          <a:bodyPr>
            <a:no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779603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570485"/>
            <a:ext cx="2105135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779603"/>
            <a:ext cx="2299855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570485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779603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38439"/>
            <a:ext cx="1828800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38439"/>
            <a:ext cx="1813474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429321"/>
            <a:ext cx="1828800" cy="20283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38439"/>
            <a:ext cx="1844126" cy="343061"/>
          </a:xfrm>
        </p:spPr>
        <p:txBody>
          <a:bodyPr anchor="t" anchorCtr="0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30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20541" y="4942974"/>
            <a:ext cx="7007191" cy="734384"/>
          </a:xfrm>
        </p:spPr>
        <p:txBody>
          <a:bodyPr/>
          <a:lstStyle/>
          <a:p>
            <a:r>
              <a:rPr lang="en-US"/>
              <a:t>HARDWARE PRODUCTs SEARCH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0014-73D5-419B-8867-972BB18D5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1950" y="674597"/>
            <a:ext cx="8421688" cy="562142"/>
          </a:xfrm>
        </p:spPr>
        <p:txBody>
          <a:bodyPr/>
          <a:lstStyle/>
          <a:p>
            <a:pPr algn="ctr"/>
            <a:r>
              <a:rPr lang="en-US"/>
              <a:t>NO Product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5F172A-5D5D-43CD-A187-DA0D303F4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96FFDC-ADE8-4009-A466-A81787258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9F830B04-9219-CA04-E11C-AA9B519643EB}"/>
              </a:ext>
            </a:extLst>
          </p:cNvPr>
          <p:cNvSpPr txBox="1">
            <a:spLocks/>
          </p:cNvSpPr>
          <p:nvPr/>
        </p:nvSpPr>
        <p:spPr>
          <a:xfrm>
            <a:off x="1126098" y="4235930"/>
            <a:ext cx="9940089" cy="11252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/>
              <a:t>When no product match the search criteria, the table displays "No Product Found"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7DA5D1-67D7-8196-D835-6D2A2F597F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3438" y="2122981"/>
            <a:ext cx="8368828" cy="113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780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5" y="954593"/>
            <a:ext cx="5111750" cy="1921958"/>
          </a:xfrm>
        </p:spPr>
        <p:txBody>
          <a:bodyPr/>
          <a:lstStyle/>
          <a:p>
            <a:r>
              <a:rPr lang="en-US" sz="3200"/>
              <a:t>SUMMARY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177817"/>
            <a:ext cx="5111750" cy="19219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Hardware products search is </a:t>
            </a:r>
            <a:r>
              <a:rPr lang="en-US" sz="2000">
                <a:ea typeface="+mn-lt"/>
                <a:cs typeface="+mn-lt"/>
              </a:rPr>
              <a:t>an excellent way to locate items from a particular brand at the desired price point, while also ensuring they meet your specified rating criteria.</a:t>
            </a:r>
            <a:endParaRPr lang="en-US" sz="2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35E32A-1A8C-43D2-9C6E-12887B4DE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318597"/>
            <a:ext cx="4226172" cy="1486748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64C29E-DF30-4DC6-AB95-2016F9A703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21076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Chanasorn</a:t>
            </a:r>
            <a:r>
              <a:rPr lang="en-US"/>
              <a:t> </a:t>
            </a:r>
            <a:r>
              <a:rPr lang="en-US" err="1"/>
              <a:t>Howattanakulphong</a:t>
            </a:r>
            <a:r>
              <a:rPr lang="en-US"/>
              <a:t> 65011277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ea typeface="+mn-lt"/>
                <a:cs typeface="+mn-lt"/>
              </a:rPr>
              <a:t>Phupa Denphatcharangkul 65011462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Pitiphong</a:t>
            </a:r>
            <a:r>
              <a:rPr lang="en-US"/>
              <a:t> </a:t>
            </a:r>
            <a:r>
              <a:rPr lang="en-US" err="1"/>
              <a:t>Kitrueangphatchara</a:t>
            </a:r>
            <a:r>
              <a:rPr lang="en-US"/>
              <a:t> 65011472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Pochara</a:t>
            </a:r>
            <a:r>
              <a:rPr lang="en-US"/>
              <a:t> </a:t>
            </a:r>
            <a:r>
              <a:rPr lang="en-US" err="1"/>
              <a:t>Wiangkham</a:t>
            </a:r>
            <a:r>
              <a:rPr lang="en-US"/>
              <a:t> 65011476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err="1"/>
              <a:t>Sirapop</a:t>
            </a:r>
            <a:r>
              <a:rPr lang="en-US"/>
              <a:t> </a:t>
            </a:r>
            <a:r>
              <a:rPr lang="en-US" err="1"/>
              <a:t>Tuntithanakij</a:t>
            </a:r>
            <a:r>
              <a:rPr lang="en-US"/>
              <a:t> 65011528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0FA1B-5022-47AB-A0AE-8F5C5797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/>
          <a:p>
            <a:r>
              <a:rPr lang="en-US"/>
              <a:t>HOUSES FINDER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324" y="1400785"/>
            <a:ext cx="3444689" cy="1471899"/>
          </a:xfrm>
        </p:spPr>
        <p:txBody>
          <a:bodyPr/>
          <a:lstStyle/>
          <a:p>
            <a:r>
              <a:rPr lang="en-US" sz="4800"/>
              <a:t>Interface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C19884-873C-4D13-BE6D-318CF07B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/>
          <a:p>
            <a:r>
              <a:rPr lang="en-US"/>
              <a:t>HARDWARE PRODUCTS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9" name="Picture 8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DFAC8423-6924-BEA3-2963-A6B855175D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1718" y="350921"/>
            <a:ext cx="2392279" cy="2727159"/>
          </a:xfrm>
          <a:prstGeom prst="rect">
            <a:avLst/>
          </a:prstGeom>
        </p:spPr>
      </p:pic>
      <p:pic>
        <p:nvPicPr>
          <p:cNvPr id="10" name="Picture 9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E2603F5-2E3A-D1CA-7B74-B5EC8C192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6575" y="689811"/>
            <a:ext cx="3320060" cy="5478378"/>
          </a:xfrm>
          <a:prstGeom prst="rect">
            <a:avLst/>
          </a:prstGeom>
        </p:spPr>
      </p:pic>
      <p:pic>
        <p:nvPicPr>
          <p:cNvPr id="11" name="Picture 10" descr="A screenshot of a search engine&#10;&#10;Description automatically generated">
            <a:extLst>
              <a:ext uri="{FF2B5EF4-FFF2-40B4-BE49-F238E27FC236}">
                <a16:creationId xmlns:a16="http://schemas.microsoft.com/office/drawing/2014/main" id="{8FFA3B83-A839-A673-11E9-5BC4C3704D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611" y="3332805"/>
            <a:ext cx="7014410" cy="295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601" y="612949"/>
            <a:ext cx="5111750" cy="2263602"/>
          </a:xfrm>
        </p:spPr>
        <p:txBody>
          <a:bodyPr/>
          <a:lstStyle/>
          <a:p>
            <a:r>
              <a:rPr lang="en-US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5232F9-FD00-464A-9F17-619C91AEF8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601" y="3660774"/>
            <a:ext cx="5111750" cy="2263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This program finds a computer product from our database that is available and meets your search criteria. This criteria can either be hardware type, brand, price limit, and review rating. Our hardware type include: CPU, CPU Cooler, GPU, HDD, Motherboard, RAM, SSD. Our computer brands include:  Asus, MSI, Intel, DELL, Sony, and Lenovo.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1ED20-04D4-4894-B0C2-9C541A61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 descr="A screen shot of a computer product search&#10;&#10;Description automatically generated">
            <a:extLst>
              <a:ext uri="{FF2B5EF4-FFF2-40B4-BE49-F238E27FC236}">
                <a16:creationId xmlns:a16="http://schemas.microsoft.com/office/drawing/2014/main" id="{E3C1B842-DDC9-2050-BC5B-A27E11006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0084" y="2001032"/>
            <a:ext cx="4497805" cy="4159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762301-F83A-4BEA-9D11-E6C99FB57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305"/>
            <a:ext cx="10515600" cy="1325563"/>
          </a:xfrm>
        </p:spPr>
        <p:txBody>
          <a:bodyPr/>
          <a:lstStyle/>
          <a:p>
            <a:r>
              <a:rPr lang="en-US"/>
              <a:t>Start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E98E6AD-9D37-499C-898E-ED12AC36D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908AF9-2A07-4B50-BC13-471792106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dirty="0" smtClean="0"/>
              <a:pPr/>
              <a:t>4</a:t>
            </a:fld>
            <a:endParaRPr lang="en-US"/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E484133A-0D06-36D0-6D8F-28DB52912748}"/>
              </a:ext>
            </a:extLst>
          </p:cNvPr>
          <p:cNvSpPr txBox="1">
            <a:spLocks/>
          </p:cNvSpPr>
          <p:nvPr/>
        </p:nvSpPr>
        <p:spPr>
          <a:xfrm>
            <a:off x="2384017" y="4828035"/>
            <a:ext cx="7687101" cy="110577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Char char="•"/>
            </a:pPr>
            <a:r>
              <a:rPr lang="en-US"/>
              <a:t>The start button would clear the current displaying search result from the previous search and pop up a sort form window</a:t>
            </a:r>
          </a:p>
          <a:p>
            <a:pPr marL="285750" indent="-285750">
              <a:buChar char="•"/>
            </a:pPr>
            <a:r>
              <a:rPr lang="en-US"/>
              <a:t>Open and Close Datasheet button are for view and hide the worksheet "Database" in case the user want to make change to the dataset.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97CED71-0B7D-68B7-2EAC-ECB27520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275" y="1982697"/>
            <a:ext cx="4918909" cy="2286448"/>
          </a:xfrm>
          <a:prstGeom prst="rect">
            <a:avLst/>
          </a:prstGeom>
        </p:spPr>
      </p:pic>
      <p:pic>
        <p:nvPicPr>
          <p:cNvPr id="4" name="Picture 3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1C666D63-A4E4-1B12-BE30-CE3520A7BE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48" r="24698" b="500"/>
          <a:stretch/>
        </p:blipFill>
        <p:spPr>
          <a:xfrm>
            <a:off x="6235567" y="1915503"/>
            <a:ext cx="5321293" cy="2422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460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5545" y="2470432"/>
            <a:ext cx="6696075" cy="1909763"/>
          </a:xfrm>
        </p:spPr>
        <p:txBody>
          <a:bodyPr/>
          <a:lstStyle/>
          <a:p>
            <a:r>
              <a:rPr lang="en-US"/>
              <a:t>Hardware types and Brands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FD0450-A909-4CD9-8912-96A19ACEB7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05545" y="4578042"/>
            <a:ext cx="6696074" cy="1781801"/>
          </a:xfrm>
        </p:spPr>
        <p:txBody>
          <a:bodyPr/>
          <a:lstStyle/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These two selectors allow you to select the available computer hardware product type you are looking for and you can specify your prefer brand form the lists as well.</a:t>
            </a:r>
          </a:p>
          <a:p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We use a combo box that receives the list from another sheet, Lists, for the users to select.</a:t>
            </a:r>
          </a:p>
          <a:p>
            <a:endParaRPr lang="en-US" sz="18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" name="Picture 9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BB490E7-1187-4A5D-8A70-C42E13E74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9321" y="418392"/>
            <a:ext cx="4006516" cy="3013321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A99835C5-E143-E226-E326-DEF6B6C0B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531" y="3897897"/>
            <a:ext cx="3475121" cy="227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55A49C-96F4-440D-B89E-A0AE94F70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41BCB141-C3FE-4EB6-7D48-4285FCC38ADF}"/>
              </a:ext>
            </a:extLst>
          </p:cNvPr>
          <p:cNvSpPr txBox="1">
            <a:spLocks/>
          </p:cNvSpPr>
          <p:nvPr/>
        </p:nvSpPr>
        <p:spPr>
          <a:xfrm>
            <a:off x="874493" y="567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Sorting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5070E80E-1A2C-7F89-576C-99E3F42241E1}"/>
              </a:ext>
            </a:extLst>
          </p:cNvPr>
          <p:cNvSpPr txBox="1">
            <a:spLocks/>
          </p:cNvSpPr>
          <p:nvPr/>
        </p:nvSpPr>
        <p:spPr>
          <a:xfrm>
            <a:off x="4151802" y="4418143"/>
            <a:ext cx="6393564" cy="148245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When you click the Start Button, it will prompt a sorting form. You can sort the products from two options: Lowest to Highest Price, or Highest to Lowest Review.</a:t>
            </a:r>
            <a:endParaRPr lang="en-US">
              <a:solidFill>
                <a:schemeClr val="tx1"/>
              </a:solidFill>
            </a:endParaRPr>
          </a:p>
          <a:p>
            <a:pPr algn="just"/>
            <a:r>
              <a:rPr lang="en-US" sz="2000">
                <a:solidFill>
                  <a:schemeClr val="tx1"/>
                </a:solidFill>
                <a:ea typeface="+mn-lt"/>
                <a:cs typeface="+mn-lt"/>
              </a:rPr>
              <a:t>We used Option Button for this input.</a:t>
            </a:r>
          </a:p>
        </p:txBody>
      </p:sp>
      <p:pic>
        <p:nvPicPr>
          <p:cNvPr id="2" name="Picture 1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77598C4-CE17-8CD0-E293-142AFD8B7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119" y="568803"/>
            <a:ext cx="3151414" cy="322541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60E80AC-CF65-8129-CF7A-B33328DD62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7511" y="962863"/>
            <a:ext cx="4709348" cy="2335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624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95" y="224540"/>
            <a:ext cx="10515600" cy="1325563"/>
          </a:xfrm>
        </p:spPr>
        <p:txBody>
          <a:bodyPr/>
          <a:lstStyle/>
          <a:p>
            <a:r>
              <a:rPr lang="en-US"/>
              <a:t>PRICE LIMIT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FC7F8-CBCF-1C5E-5D1E-4AF0E473044B}"/>
              </a:ext>
            </a:extLst>
          </p:cNvPr>
          <p:cNvSpPr txBox="1"/>
          <p:nvPr/>
        </p:nvSpPr>
        <p:spPr>
          <a:xfrm>
            <a:off x="1220244" y="4424430"/>
            <a:ext cx="936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Set the price limit </a:t>
            </a:r>
            <a:r>
              <a:rPr lang="en-US" sz="2400">
                <a:ea typeface="+mn-lt"/>
                <a:cs typeface="+mn-lt"/>
              </a:rPr>
              <a:t>(maximum price) </a:t>
            </a:r>
            <a:r>
              <a:rPr lang="en-US" sz="2400"/>
              <a:t>of the product. You can either type the number in </a:t>
            </a:r>
            <a:r>
              <a:rPr lang="en-US" sz="2400" err="1"/>
              <a:t>TextBox</a:t>
            </a:r>
            <a:r>
              <a:rPr lang="en-US" sz="2400"/>
              <a:t> or use the </a:t>
            </a:r>
            <a:r>
              <a:rPr lang="en-US" sz="2400" err="1"/>
              <a:t>ScrollBar</a:t>
            </a:r>
            <a:r>
              <a:rPr lang="en-US" sz="2400"/>
              <a:t>.</a:t>
            </a:r>
          </a:p>
        </p:txBody>
      </p:sp>
      <p:pic>
        <p:nvPicPr>
          <p:cNvPr id="4" name="Picture 3" descr="A screenshot of a computer error&#10;&#10;Description automatically generated">
            <a:extLst>
              <a:ext uri="{FF2B5EF4-FFF2-40B4-BE49-F238E27FC236}">
                <a16:creationId xmlns:a16="http://schemas.microsoft.com/office/drawing/2014/main" id="{1C45E3D4-6D66-0CA0-59F0-814AB5F47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506" y="2125293"/>
            <a:ext cx="4176963" cy="185544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8095" y="224540"/>
            <a:ext cx="10515600" cy="1325563"/>
          </a:xfrm>
        </p:spPr>
        <p:txBody>
          <a:bodyPr/>
          <a:lstStyle/>
          <a:p>
            <a:r>
              <a:rPr lang="en-US"/>
              <a:t>Review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DFC7F8-CBCF-1C5E-5D1E-4AF0E473044B}"/>
              </a:ext>
            </a:extLst>
          </p:cNvPr>
          <p:cNvSpPr txBox="1"/>
          <p:nvPr/>
        </p:nvSpPr>
        <p:spPr>
          <a:xfrm>
            <a:off x="1420770" y="4374298"/>
            <a:ext cx="936056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/>
              <a:t>Allow user to filter the product with minimum review score with a range of 1 to 5 by using </a:t>
            </a:r>
            <a:r>
              <a:rPr lang="en-US" sz="2400" err="1"/>
              <a:t>SpinButton</a:t>
            </a:r>
            <a:r>
              <a:rPr lang="en-US" sz="2400"/>
              <a:t> and </a:t>
            </a:r>
            <a:r>
              <a:rPr lang="en-US" sz="2400" err="1"/>
              <a:t>TextBox</a:t>
            </a:r>
            <a:r>
              <a:rPr lang="en-US" sz="2400"/>
              <a:t>.</a:t>
            </a:r>
            <a:endParaRPr lang="en-US" err="1"/>
          </a:p>
        </p:txBody>
      </p:sp>
      <p:pic>
        <p:nvPicPr>
          <p:cNvPr id="2" name="Picture 1" descr="A blue background with black text&#10;&#10;Description automatically generated">
            <a:extLst>
              <a:ext uri="{FF2B5EF4-FFF2-40B4-BE49-F238E27FC236}">
                <a16:creationId xmlns:a16="http://schemas.microsoft.com/office/drawing/2014/main" id="{2AB50AFC-12A5-4B1A-77BA-392347861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032" y="2078770"/>
            <a:ext cx="5981700" cy="186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9883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F39ED41-645B-AA10-4304-C5FAD5A34EA5}"/>
              </a:ext>
            </a:extLst>
          </p:cNvPr>
          <p:cNvSpPr/>
          <p:nvPr/>
        </p:nvSpPr>
        <p:spPr>
          <a:xfrm>
            <a:off x="-107606" y="-40388"/>
            <a:ext cx="12954000" cy="19823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941" y="-44438"/>
            <a:ext cx="10515600" cy="1325563"/>
          </a:xfrm>
        </p:spPr>
        <p:txBody>
          <a:bodyPr/>
          <a:lstStyle/>
          <a:p>
            <a:r>
              <a:rPr lang="en-US" err="1"/>
              <a:t>FinD</a:t>
            </a:r>
            <a:r>
              <a:rPr lang="en-US"/>
              <a:t> Product Button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A5A93F-DCAE-40B8-8E94-3239A1A6A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58942" y="6356350"/>
            <a:ext cx="4114800" cy="365125"/>
          </a:xfrm>
        </p:spPr>
        <p:txBody>
          <a:bodyPr/>
          <a:lstStyle/>
          <a:p>
            <a:r>
              <a:rPr lang="en-US">
                <a:ea typeface="+mn-lt"/>
                <a:cs typeface="+mn-lt"/>
              </a:rPr>
              <a:t>HARDWARE PRODUCTS SEARCH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8FF343D-CED9-36B3-247A-26F44B70C123}"/>
              </a:ext>
            </a:extLst>
          </p:cNvPr>
          <p:cNvSpPr txBox="1">
            <a:spLocks/>
          </p:cNvSpPr>
          <p:nvPr/>
        </p:nvSpPr>
        <p:spPr>
          <a:xfrm>
            <a:off x="237263" y="4095732"/>
            <a:ext cx="4450089" cy="104168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The Find Product Button filters the Database section according to user input as well as sorts the output, then it copies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  <a:ea typeface="+mn-lt"/>
                <a:cs typeface="+mn-lt"/>
              </a:rPr>
              <a:t>Database </a:t>
            </a:r>
            <a:r>
              <a:rPr lang="en-US" sz="1800">
                <a:solidFill>
                  <a:schemeClr val="tx1">
                    <a:lumMod val="85000"/>
                    <a:lumOff val="15000"/>
                  </a:schemeClr>
                </a:solidFill>
              </a:rPr>
              <a:t>and paste to the Main Window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68C968-ED77-AA16-B6DB-0B0DC15C57DF}"/>
              </a:ext>
            </a:extLst>
          </p:cNvPr>
          <p:cNvCxnSpPr/>
          <p:nvPr/>
        </p:nvCxnSpPr>
        <p:spPr>
          <a:xfrm>
            <a:off x="4734402" y="2218448"/>
            <a:ext cx="32085" cy="4614109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B49B607-0BF0-6585-2502-4602495AF3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2" t="89498" r="-375" b="228"/>
          <a:stretch/>
        </p:blipFill>
        <p:spPr>
          <a:xfrm>
            <a:off x="480969" y="2825788"/>
            <a:ext cx="3722794" cy="639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9C900-0529-F342-59ED-A9C101F8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856" y="2018038"/>
            <a:ext cx="6816605" cy="4773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55273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Win32_SL_V2" id="{0E60AB4E-417B-45C1-9301-1C9D3943EB7F}" vid="{199B3929-907A-4692-88BF-6063DC9760F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E5CEF65-757A-4D05-90BA-ED40BC2E5152}">
  <ds:schemaRefs>
    <ds:schemaRef ds:uri="16c05727-aa75-4e4a-9b5f-8a80a1165891"/>
    <ds:schemaRef ds:uri="230e9df3-be65-4c73-a93b-d1236ebd677e"/>
    <ds:schemaRef ds:uri="71af3243-3dd4-4a8d-8c0d-dd76da1f02a5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EAB34632-EE39-4722-B8A6-C2A6B86CC89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18A5EB6-E9B8-417D-B09E-03811FBC9BCD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Custom</vt:lpstr>
      <vt:lpstr>HARDWARE PRODUCTs SEARCH</vt:lpstr>
      <vt:lpstr>Interface</vt:lpstr>
      <vt:lpstr>INTRODUCTION</vt:lpstr>
      <vt:lpstr>Start</vt:lpstr>
      <vt:lpstr>Hardware types and Brands</vt:lpstr>
      <vt:lpstr>PowerPoint Presentation</vt:lpstr>
      <vt:lpstr>PRICE LIMIT</vt:lpstr>
      <vt:lpstr>Review</vt:lpstr>
      <vt:lpstr>FinD Product Button</vt:lpstr>
      <vt:lpstr>NO Product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/>
  <cp:revision>2</cp:revision>
  <dcterms:created xsi:type="dcterms:W3CDTF">2023-09-19T13:28:20Z</dcterms:created>
  <dcterms:modified xsi:type="dcterms:W3CDTF">2023-09-26T14:00:15Z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