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75" r:id="rId3"/>
    <p:sldId id="276" r:id="rId4"/>
    <p:sldId id="277" r:id="rId5"/>
    <p:sldId id="278" r:id="rId6"/>
    <p:sldId id="279" r:id="rId7"/>
    <p:sldId id="280" r:id="rId8"/>
    <p:sldId id="281" r:id="rId9"/>
    <p:sldId id="282" r:id="rId10"/>
    <p:sldId id="283" r:id="rId11"/>
    <p:sldId id="284" r:id="rId12"/>
    <p:sldId id="285" r:id="rId13"/>
    <p:sldId id="286" r:id="rId14"/>
    <p:sldId id="287" r:id="rId15"/>
    <p:sldId id="288" r:id="rId16"/>
    <p:sldId id="289" r:id="rId17"/>
    <p:sldId id="290" r:id="rId18"/>
    <p:sldId id="291" r:id="rId19"/>
    <p:sldId id="292" r:id="rId20"/>
    <p:sldId id="293" r:id="rId21"/>
    <p:sldId id="294" r:id="rId22"/>
    <p:sldId id="295" r:id="rId23"/>
    <p:sldId id="296" r:id="rId24"/>
    <p:sldId id="297" r:id="rId25"/>
    <p:sldId id="298" r:id="rId26"/>
    <p:sldId id="299" r:id="rId27"/>
    <p:sldId id="300" r:id="rId28"/>
    <p:sldId id="301" r:id="rId29"/>
    <p:sldId id="302" r:id="rId30"/>
    <p:sldId id="303" r:id="rId31"/>
    <p:sldId id="304" r:id="rId32"/>
    <p:sldId id="305" r:id="rId33"/>
    <p:sldId id="306" r:id="rId34"/>
    <p:sldId id="307" r:id="rId35"/>
    <p:sldId id="308" r:id="rId36"/>
    <p:sldId id="309" r:id="rId37"/>
    <p:sldId id="310" r:id="rId38"/>
    <p:sldId id="311" r:id="rId39"/>
    <p:sldId id="273"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095CBE-BEB9-46C7-ACD2-5B6CD01CCFDA}" type="datetimeFigureOut">
              <a:rPr lang="en-GB" smtClean="0"/>
              <a:t>16/08/2023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24008-60BE-4BB6-A0F4-F98287EC7532}" type="slidenum">
              <a:rPr lang="en-GB" smtClean="0"/>
              <a:t>‹#›</a:t>
            </a:fld>
            <a:endParaRPr lang="en-GB"/>
          </a:p>
        </p:txBody>
      </p:sp>
    </p:spTree>
    <p:extLst>
      <p:ext uri="{BB962C8B-B14F-4D97-AF65-F5344CB8AC3E}">
        <p14:creationId xmlns:p14="http://schemas.microsoft.com/office/powerpoint/2010/main" val="28008755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CF24008-60BE-4BB6-A0F4-F98287EC7532}" type="slidenum">
              <a:rPr lang="en-GB" smtClean="0"/>
              <a:t>1</a:t>
            </a:fld>
            <a:endParaRPr lang="en-GB"/>
          </a:p>
        </p:txBody>
      </p:sp>
    </p:spTree>
    <p:extLst>
      <p:ext uri="{BB962C8B-B14F-4D97-AF65-F5344CB8AC3E}">
        <p14:creationId xmlns:p14="http://schemas.microsoft.com/office/powerpoint/2010/main" val="10452929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C38B9-2108-8FEB-0235-8A8D87D549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7C21BE4-A163-D782-5E95-8113E37277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ED54A82F-34C6-91EF-7900-A82B52FA9608}"/>
              </a:ext>
            </a:extLst>
          </p:cNvPr>
          <p:cNvSpPr>
            <a:spLocks noGrp="1"/>
          </p:cNvSpPr>
          <p:nvPr>
            <p:ph type="dt" sz="half" idx="10"/>
          </p:nvPr>
        </p:nvSpPr>
        <p:spPr/>
        <p:txBody>
          <a:bodyPr/>
          <a:lstStyle/>
          <a:p>
            <a:fld id="{1878E954-FCFD-49CF-95F4-FDFDC26E6ADD}" type="datetimeFigureOut">
              <a:rPr lang="en-GB" smtClean="0"/>
              <a:t>16/08/2023</a:t>
            </a:fld>
            <a:endParaRPr lang="en-GB"/>
          </a:p>
        </p:txBody>
      </p:sp>
      <p:sp>
        <p:nvSpPr>
          <p:cNvPr id="5" name="Footer Placeholder 4">
            <a:extLst>
              <a:ext uri="{FF2B5EF4-FFF2-40B4-BE49-F238E27FC236}">
                <a16:creationId xmlns:a16="http://schemas.microsoft.com/office/drawing/2014/main" id="{FDFCED3A-7FB8-9504-E614-C8A13C3A09A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BA4D105-752F-E502-EC77-409AB3749521}"/>
              </a:ext>
            </a:extLst>
          </p:cNvPr>
          <p:cNvSpPr>
            <a:spLocks noGrp="1"/>
          </p:cNvSpPr>
          <p:nvPr>
            <p:ph type="sldNum" sz="quarter" idx="12"/>
          </p:nvPr>
        </p:nvSpPr>
        <p:spPr/>
        <p:txBody>
          <a:bodyPr/>
          <a:lstStyle/>
          <a:p>
            <a:fld id="{46CF0DE9-814D-41ED-98BF-C47DB3492238}" type="slidenum">
              <a:rPr lang="en-GB" smtClean="0"/>
              <a:t>‹#›</a:t>
            </a:fld>
            <a:endParaRPr lang="en-GB"/>
          </a:p>
        </p:txBody>
      </p:sp>
    </p:spTree>
    <p:extLst>
      <p:ext uri="{BB962C8B-B14F-4D97-AF65-F5344CB8AC3E}">
        <p14:creationId xmlns:p14="http://schemas.microsoft.com/office/powerpoint/2010/main" val="1711028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F63FF-9BDE-5D53-E82B-174ED8CEAFE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77BA498-91DB-19AE-C75A-36B8926CBA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5D19754-3842-E6DD-C210-C6AA92A0E7A7}"/>
              </a:ext>
            </a:extLst>
          </p:cNvPr>
          <p:cNvSpPr>
            <a:spLocks noGrp="1"/>
          </p:cNvSpPr>
          <p:nvPr>
            <p:ph type="dt" sz="half" idx="10"/>
          </p:nvPr>
        </p:nvSpPr>
        <p:spPr/>
        <p:txBody>
          <a:bodyPr/>
          <a:lstStyle/>
          <a:p>
            <a:fld id="{1878E954-FCFD-49CF-95F4-FDFDC26E6ADD}" type="datetimeFigureOut">
              <a:rPr lang="en-GB" smtClean="0"/>
              <a:t>16/08/2023</a:t>
            </a:fld>
            <a:endParaRPr lang="en-GB"/>
          </a:p>
        </p:txBody>
      </p:sp>
      <p:sp>
        <p:nvSpPr>
          <p:cNvPr id="5" name="Footer Placeholder 4">
            <a:extLst>
              <a:ext uri="{FF2B5EF4-FFF2-40B4-BE49-F238E27FC236}">
                <a16:creationId xmlns:a16="http://schemas.microsoft.com/office/drawing/2014/main" id="{EBE78DB3-1CE6-DBFC-094A-B1EC9398CF4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E8ABD6A-B738-5F7E-55FC-01114F7A20BF}"/>
              </a:ext>
            </a:extLst>
          </p:cNvPr>
          <p:cNvSpPr>
            <a:spLocks noGrp="1"/>
          </p:cNvSpPr>
          <p:nvPr>
            <p:ph type="sldNum" sz="quarter" idx="12"/>
          </p:nvPr>
        </p:nvSpPr>
        <p:spPr/>
        <p:txBody>
          <a:bodyPr/>
          <a:lstStyle/>
          <a:p>
            <a:fld id="{46CF0DE9-814D-41ED-98BF-C47DB3492238}" type="slidenum">
              <a:rPr lang="en-GB" smtClean="0"/>
              <a:t>‹#›</a:t>
            </a:fld>
            <a:endParaRPr lang="en-GB"/>
          </a:p>
        </p:txBody>
      </p:sp>
    </p:spTree>
    <p:extLst>
      <p:ext uri="{BB962C8B-B14F-4D97-AF65-F5344CB8AC3E}">
        <p14:creationId xmlns:p14="http://schemas.microsoft.com/office/powerpoint/2010/main" val="2095474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543721-E8D1-812E-8D71-58BA04D3A15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7509439-AACD-479D-F83C-8304837E04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984C372-8EFC-2F9A-CC49-EC741DF835D6}"/>
              </a:ext>
            </a:extLst>
          </p:cNvPr>
          <p:cNvSpPr>
            <a:spLocks noGrp="1"/>
          </p:cNvSpPr>
          <p:nvPr>
            <p:ph type="dt" sz="half" idx="10"/>
          </p:nvPr>
        </p:nvSpPr>
        <p:spPr/>
        <p:txBody>
          <a:bodyPr/>
          <a:lstStyle/>
          <a:p>
            <a:fld id="{1878E954-FCFD-49CF-95F4-FDFDC26E6ADD}" type="datetimeFigureOut">
              <a:rPr lang="en-GB" smtClean="0"/>
              <a:t>16/08/2023</a:t>
            </a:fld>
            <a:endParaRPr lang="en-GB"/>
          </a:p>
        </p:txBody>
      </p:sp>
      <p:sp>
        <p:nvSpPr>
          <p:cNvPr id="5" name="Footer Placeholder 4">
            <a:extLst>
              <a:ext uri="{FF2B5EF4-FFF2-40B4-BE49-F238E27FC236}">
                <a16:creationId xmlns:a16="http://schemas.microsoft.com/office/drawing/2014/main" id="{AF415723-76D7-F500-0023-5EEA42F87E7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CB4C686-92CB-4A3D-EF89-0134445F3D70}"/>
              </a:ext>
            </a:extLst>
          </p:cNvPr>
          <p:cNvSpPr>
            <a:spLocks noGrp="1"/>
          </p:cNvSpPr>
          <p:nvPr>
            <p:ph type="sldNum" sz="quarter" idx="12"/>
          </p:nvPr>
        </p:nvSpPr>
        <p:spPr/>
        <p:txBody>
          <a:bodyPr/>
          <a:lstStyle/>
          <a:p>
            <a:fld id="{46CF0DE9-814D-41ED-98BF-C47DB3492238}" type="slidenum">
              <a:rPr lang="en-GB" smtClean="0"/>
              <a:t>‹#›</a:t>
            </a:fld>
            <a:endParaRPr lang="en-GB"/>
          </a:p>
        </p:txBody>
      </p:sp>
    </p:spTree>
    <p:extLst>
      <p:ext uri="{BB962C8B-B14F-4D97-AF65-F5344CB8AC3E}">
        <p14:creationId xmlns:p14="http://schemas.microsoft.com/office/powerpoint/2010/main" val="3462574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C5A7E-C536-C1F9-9DDD-2A2D5BF4A1B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EC445D9-6D68-26E6-E350-8146A040BB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14CE926-7870-EE33-7059-2455DFEE91D6}"/>
              </a:ext>
            </a:extLst>
          </p:cNvPr>
          <p:cNvSpPr>
            <a:spLocks noGrp="1"/>
          </p:cNvSpPr>
          <p:nvPr>
            <p:ph type="dt" sz="half" idx="10"/>
          </p:nvPr>
        </p:nvSpPr>
        <p:spPr/>
        <p:txBody>
          <a:bodyPr/>
          <a:lstStyle/>
          <a:p>
            <a:fld id="{1878E954-FCFD-49CF-95F4-FDFDC26E6ADD}" type="datetimeFigureOut">
              <a:rPr lang="en-GB" smtClean="0"/>
              <a:t>16/08/2023</a:t>
            </a:fld>
            <a:endParaRPr lang="en-GB"/>
          </a:p>
        </p:txBody>
      </p:sp>
      <p:sp>
        <p:nvSpPr>
          <p:cNvPr id="5" name="Footer Placeholder 4">
            <a:extLst>
              <a:ext uri="{FF2B5EF4-FFF2-40B4-BE49-F238E27FC236}">
                <a16:creationId xmlns:a16="http://schemas.microsoft.com/office/drawing/2014/main" id="{6247A0D1-B5F0-69C2-5A1E-F3FFAF8E6C0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A96EC51-E005-E3FD-CED1-F219B6F2E88F}"/>
              </a:ext>
            </a:extLst>
          </p:cNvPr>
          <p:cNvSpPr>
            <a:spLocks noGrp="1"/>
          </p:cNvSpPr>
          <p:nvPr>
            <p:ph type="sldNum" sz="quarter" idx="12"/>
          </p:nvPr>
        </p:nvSpPr>
        <p:spPr/>
        <p:txBody>
          <a:bodyPr/>
          <a:lstStyle/>
          <a:p>
            <a:fld id="{46CF0DE9-814D-41ED-98BF-C47DB3492238}" type="slidenum">
              <a:rPr lang="en-GB" smtClean="0"/>
              <a:t>‹#›</a:t>
            </a:fld>
            <a:endParaRPr lang="en-GB"/>
          </a:p>
        </p:txBody>
      </p:sp>
    </p:spTree>
    <p:extLst>
      <p:ext uri="{BB962C8B-B14F-4D97-AF65-F5344CB8AC3E}">
        <p14:creationId xmlns:p14="http://schemas.microsoft.com/office/powerpoint/2010/main" val="1551825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15DF2-9260-17BB-B08C-6CC3B14975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293CA65-501F-5C3A-1669-61589F59B6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B44A7E2-AC3E-4CF8-9CA9-04683A8B729B}"/>
              </a:ext>
            </a:extLst>
          </p:cNvPr>
          <p:cNvSpPr>
            <a:spLocks noGrp="1"/>
          </p:cNvSpPr>
          <p:nvPr>
            <p:ph type="dt" sz="half" idx="10"/>
          </p:nvPr>
        </p:nvSpPr>
        <p:spPr/>
        <p:txBody>
          <a:bodyPr/>
          <a:lstStyle/>
          <a:p>
            <a:fld id="{1878E954-FCFD-49CF-95F4-FDFDC26E6ADD}" type="datetimeFigureOut">
              <a:rPr lang="en-GB" smtClean="0"/>
              <a:t>16/08/2023</a:t>
            </a:fld>
            <a:endParaRPr lang="en-GB"/>
          </a:p>
        </p:txBody>
      </p:sp>
      <p:sp>
        <p:nvSpPr>
          <p:cNvPr id="5" name="Footer Placeholder 4">
            <a:extLst>
              <a:ext uri="{FF2B5EF4-FFF2-40B4-BE49-F238E27FC236}">
                <a16:creationId xmlns:a16="http://schemas.microsoft.com/office/drawing/2014/main" id="{BBFD72E7-8DE4-5751-15D3-72A3548CDFD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59B004B-0235-8BB5-71CD-F233E30D3F72}"/>
              </a:ext>
            </a:extLst>
          </p:cNvPr>
          <p:cNvSpPr>
            <a:spLocks noGrp="1"/>
          </p:cNvSpPr>
          <p:nvPr>
            <p:ph type="sldNum" sz="quarter" idx="12"/>
          </p:nvPr>
        </p:nvSpPr>
        <p:spPr/>
        <p:txBody>
          <a:bodyPr/>
          <a:lstStyle/>
          <a:p>
            <a:fld id="{46CF0DE9-814D-41ED-98BF-C47DB3492238}" type="slidenum">
              <a:rPr lang="en-GB" smtClean="0"/>
              <a:t>‹#›</a:t>
            </a:fld>
            <a:endParaRPr lang="en-GB"/>
          </a:p>
        </p:txBody>
      </p:sp>
    </p:spTree>
    <p:extLst>
      <p:ext uri="{BB962C8B-B14F-4D97-AF65-F5344CB8AC3E}">
        <p14:creationId xmlns:p14="http://schemas.microsoft.com/office/powerpoint/2010/main" val="30095329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1C7B3-E73B-8584-F0C8-3699BA90FC0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A0076F1-F87B-716A-1C20-288E3AE1E9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09CAE16-3ED9-57D4-00E2-4058BC53C3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318E233-8424-6083-A31D-469CFDC6DCBF}"/>
              </a:ext>
            </a:extLst>
          </p:cNvPr>
          <p:cNvSpPr>
            <a:spLocks noGrp="1"/>
          </p:cNvSpPr>
          <p:nvPr>
            <p:ph type="dt" sz="half" idx="10"/>
          </p:nvPr>
        </p:nvSpPr>
        <p:spPr/>
        <p:txBody>
          <a:bodyPr/>
          <a:lstStyle/>
          <a:p>
            <a:fld id="{1878E954-FCFD-49CF-95F4-FDFDC26E6ADD}" type="datetimeFigureOut">
              <a:rPr lang="en-GB" smtClean="0"/>
              <a:t>16/08/2023</a:t>
            </a:fld>
            <a:endParaRPr lang="en-GB"/>
          </a:p>
        </p:txBody>
      </p:sp>
      <p:sp>
        <p:nvSpPr>
          <p:cNvPr id="6" name="Footer Placeholder 5">
            <a:extLst>
              <a:ext uri="{FF2B5EF4-FFF2-40B4-BE49-F238E27FC236}">
                <a16:creationId xmlns:a16="http://schemas.microsoft.com/office/drawing/2014/main" id="{5C55C0B9-A76F-6F72-FE43-ECF1C217A72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3433193-447D-5101-4AB5-D655A5D67244}"/>
              </a:ext>
            </a:extLst>
          </p:cNvPr>
          <p:cNvSpPr>
            <a:spLocks noGrp="1"/>
          </p:cNvSpPr>
          <p:nvPr>
            <p:ph type="sldNum" sz="quarter" idx="12"/>
          </p:nvPr>
        </p:nvSpPr>
        <p:spPr/>
        <p:txBody>
          <a:bodyPr/>
          <a:lstStyle/>
          <a:p>
            <a:fld id="{46CF0DE9-814D-41ED-98BF-C47DB3492238}" type="slidenum">
              <a:rPr lang="en-GB" smtClean="0"/>
              <a:t>‹#›</a:t>
            </a:fld>
            <a:endParaRPr lang="en-GB"/>
          </a:p>
        </p:txBody>
      </p:sp>
    </p:spTree>
    <p:extLst>
      <p:ext uri="{BB962C8B-B14F-4D97-AF65-F5344CB8AC3E}">
        <p14:creationId xmlns:p14="http://schemas.microsoft.com/office/powerpoint/2010/main" val="1315292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2B532-1993-D85E-2D38-E391C113F98F}"/>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FA11724-452B-7F68-B953-68158D71CA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530A7A-CC04-7B63-CC04-C04D5D279E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86B1DBE-A778-507B-C0DD-AA46ED8015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641DD7-437E-E039-7519-FB12CA8335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AF0CA91-4B24-A9C9-3A60-53344EB6CBBC}"/>
              </a:ext>
            </a:extLst>
          </p:cNvPr>
          <p:cNvSpPr>
            <a:spLocks noGrp="1"/>
          </p:cNvSpPr>
          <p:nvPr>
            <p:ph type="dt" sz="half" idx="10"/>
          </p:nvPr>
        </p:nvSpPr>
        <p:spPr/>
        <p:txBody>
          <a:bodyPr/>
          <a:lstStyle/>
          <a:p>
            <a:fld id="{1878E954-FCFD-49CF-95F4-FDFDC26E6ADD}" type="datetimeFigureOut">
              <a:rPr lang="en-GB" smtClean="0"/>
              <a:t>16/08/2023</a:t>
            </a:fld>
            <a:endParaRPr lang="en-GB"/>
          </a:p>
        </p:txBody>
      </p:sp>
      <p:sp>
        <p:nvSpPr>
          <p:cNvPr id="8" name="Footer Placeholder 7">
            <a:extLst>
              <a:ext uri="{FF2B5EF4-FFF2-40B4-BE49-F238E27FC236}">
                <a16:creationId xmlns:a16="http://schemas.microsoft.com/office/drawing/2014/main" id="{DAF10884-29C0-19A3-B20F-922BF3E335E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345B50D-19BE-F5C9-7441-9505C5C86920}"/>
              </a:ext>
            </a:extLst>
          </p:cNvPr>
          <p:cNvSpPr>
            <a:spLocks noGrp="1"/>
          </p:cNvSpPr>
          <p:nvPr>
            <p:ph type="sldNum" sz="quarter" idx="12"/>
          </p:nvPr>
        </p:nvSpPr>
        <p:spPr/>
        <p:txBody>
          <a:bodyPr/>
          <a:lstStyle/>
          <a:p>
            <a:fld id="{46CF0DE9-814D-41ED-98BF-C47DB3492238}" type="slidenum">
              <a:rPr lang="en-GB" smtClean="0"/>
              <a:t>‹#›</a:t>
            </a:fld>
            <a:endParaRPr lang="en-GB"/>
          </a:p>
        </p:txBody>
      </p:sp>
    </p:spTree>
    <p:extLst>
      <p:ext uri="{BB962C8B-B14F-4D97-AF65-F5344CB8AC3E}">
        <p14:creationId xmlns:p14="http://schemas.microsoft.com/office/powerpoint/2010/main" val="204583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C97FB-9503-0B11-9993-DA743E26EE8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BEA8330-2A0D-739E-3883-AE54A83084AE}"/>
              </a:ext>
            </a:extLst>
          </p:cNvPr>
          <p:cNvSpPr>
            <a:spLocks noGrp="1"/>
          </p:cNvSpPr>
          <p:nvPr>
            <p:ph type="dt" sz="half" idx="10"/>
          </p:nvPr>
        </p:nvSpPr>
        <p:spPr/>
        <p:txBody>
          <a:bodyPr/>
          <a:lstStyle/>
          <a:p>
            <a:fld id="{1878E954-FCFD-49CF-95F4-FDFDC26E6ADD}" type="datetimeFigureOut">
              <a:rPr lang="en-GB" smtClean="0"/>
              <a:t>16/08/2023</a:t>
            </a:fld>
            <a:endParaRPr lang="en-GB"/>
          </a:p>
        </p:txBody>
      </p:sp>
      <p:sp>
        <p:nvSpPr>
          <p:cNvPr id="4" name="Footer Placeholder 3">
            <a:extLst>
              <a:ext uri="{FF2B5EF4-FFF2-40B4-BE49-F238E27FC236}">
                <a16:creationId xmlns:a16="http://schemas.microsoft.com/office/drawing/2014/main" id="{2FC6C2ED-B979-6362-E711-8370B7369D3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AC09F87-874E-258D-2714-4248ADD14426}"/>
              </a:ext>
            </a:extLst>
          </p:cNvPr>
          <p:cNvSpPr>
            <a:spLocks noGrp="1"/>
          </p:cNvSpPr>
          <p:nvPr>
            <p:ph type="sldNum" sz="quarter" idx="12"/>
          </p:nvPr>
        </p:nvSpPr>
        <p:spPr/>
        <p:txBody>
          <a:bodyPr/>
          <a:lstStyle/>
          <a:p>
            <a:fld id="{46CF0DE9-814D-41ED-98BF-C47DB3492238}" type="slidenum">
              <a:rPr lang="en-GB" smtClean="0"/>
              <a:t>‹#›</a:t>
            </a:fld>
            <a:endParaRPr lang="en-GB"/>
          </a:p>
        </p:txBody>
      </p:sp>
    </p:spTree>
    <p:extLst>
      <p:ext uri="{BB962C8B-B14F-4D97-AF65-F5344CB8AC3E}">
        <p14:creationId xmlns:p14="http://schemas.microsoft.com/office/powerpoint/2010/main" val="3190011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F4F409-0770-3C4F-9542-34E79EF89859}"/>
              </a:ext>
            </a:extLst>
          </p:cNvPr>
          <p:cNvSpPr>
            <a:spLocks noGrp="1"/>
          </p:cNvSpPr>
          <p:nvPr>
            <p:ph type="dt" sz="half" idx="10"/>
          </p:nvPr>
        </p:nvSpPr>
        <p:spPr/>
        <p:txBody>
          <a:bodyPr/>
          <a:lstStyle/>
          <a:p>
            <a:fld id="{1878E954-FCFD-49CF-95F4-FDFDC26E6ADD}" type="datetimeFigureOut">
              <a:rPr lang="en-GB" smtClean="0"/>
              <a:t>16/08/2023</a:t>
            </a:fld>
            <a:endParaRPr lang="en-GB"/>
          </a:p>
        </p:txBody>
      </p:sp>
      <p:sp>
        <p:nvSpPr>
          <p:cNvPr id="3" name="Footer Placeholder 2">
            <a:extLst>
              <a:ext uri="{FF2B5EF4-FFF2-40B4-BE49-F238E27FC236}">
                <a16:creationId xmlns:a16="http://schemas.microsoft.com/office/drawing/2014/main" id="{3483BCA4-67A8-CD7B-AE82-022967F44F3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A34A589-4B8E-FD6E-3625-D0E520A60C0C}"/>
              </a:ext>
            </a:extLst>
          </p:cNvPr>
          <p:cNvSpPr>
            <a:spLocks noGrp="1"/>
          </p:cNvSpPr>
          <p:nvPr>
            <p:ph type="sldNum" sz="quarter" idx="12"/>
          </p:nvPr>
        </p:nvSpPr>
        <p:spPr/>
        <p:txBody>
          <a:bodyPr/>
          <a:lstStyle/>
          <a:p>
            <a:fld id="{46CF0DE9-814D-41ED-98BF-C47DB3492238}" type="slidenum">
              <a:rPr lang="en-GB" smtClean="0"/>
              <a:t>‹#›</a:t>
            </a:fld>
            <a:endParaRPr lang="en-GB"/>
          </a:p>
        </p:txBody>
      </p:sp>
    </p:spTree>
    <p:extLst>
      <p:ext uri="{BB962C8B-B14F-4D97-AF65-F5344CB8AC3E}">
        <p14:creationId xmlns:p14="http://schemas.microsoft.com/office/powerpoint/2010/main" val="1624798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C44B-CB95-0763-4535-D46E48A2BB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8FC418C-4FE0-4D53-A43C-13155BD0FA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73A1521-6E0E-536A-8802-80F9901BD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767AA2-8A9A-D08F-D39E-6CD274CA61D3}"/>
              </a:ext>
            </a:extLst>
          </p:cNvPr>
          <p:cNvSpPr>
            <a:spLocks noGrp="1"/>
          </p:cNvSpPr>
          <p:nvPr>
            <p:ph type="dt" sz="half" idx="10"/>
          </p:nvPr>
        </p:nvSpPr>
        <p:spPr/>
        <p:txBody>
          <a:bodyPr/>
          <a:lstStyle/>
          <a:p>
            <a:fld id="{1878E954-FCFD-49CF-95F4-FDFDC26E6ADD}" type="datetimeFigureOut">
              <a:rPr lang="en-GB" smtClean="0"/>
              <a:t>16/08/2023</a:t>
            </a:fld>
            <a:endParaRPr lang="en-GB"/>
          </a:p>
        </p:txBody>
      </p:sp>
      <p:sp>
        <p:nvSpPr>
          <p:cNvPr id="6" name="Footer Placeholder 5">
            <a:extLst>
              <a:ext uri="{FF2B5EF4-FFF2-40B4-BE49-F238E27FC236}">
                <a16:creationId xmlns:a16="http://schemas.microsoft.com/office/drawing/2014/main" id="{B683B75E-F24E-A7CB-7E1B-14AD6587D9A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428C232-8C08-C050-FF2E-7E38DDAB4DC4}"/>
              </a:ext>
            </a:extLst>
          </p:cNvPr>
          <p:cNvSpPr>
            <a:spLocks noGrp="1"/>
          </p:cNvSpPr>
          <p:nvPr>
            <p:ph type="sldNum" sz="quarter" idx="12"/>
          </p:nvPr>
        </p:nvSpPr>
        <p:spPr/>
        <p:txBody>
          <a:bodyPr/>
          <a:lstStyle/>
          <a:p>
            <a:fld id="{46CF0DE9-814D-41ED-98BF-C47DB3492238}" type="slidenum">
              <a:rPr lang="en-GB" smtClean="0"/>
              <a:t>‹#›</a:t>
            </a:fld>
            <a:endParaRPr lang="en-GB"/>
          </a:p>
        </p:txBody>
      </p:sp>
    </p:spTree>
    <p:extLst>
      <p:ext uri="{BB962C8B-B14F-4D97-AF65-F5344CB8AC3E}">
        <p14:creationId xmlns:p14="http://schemas.microsoft.com/office/powerpoint/2010/main" val="1052678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5941F-C4A5-E0A3-1323-50EF7AFC66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C812037-7B75-80FB-CE99-2C3A6172E8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50E8ECB-5762-F062-433B-959FC1BB6B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23ED7E-A090-0E6D-6463-DD367EA0A6CD}"/>
              </a:ext>
            </a:extLst>
          </p:cNvPr>
          <p:cNvSpPr>
            <a:spLocks noGrp="1"/>
          </p:cNvSpPr>
          <p:nvPr>
            <p:ph type="dt" sz="half" idx="10"/>
          </p:nvPr>
        </p:nvSpPr>
        <p:spPr/>
        <p:txBody>
          <a:bodyPr/>
          <a:lstStyle/>
          <a:p>
            <a:fld id="{1878E954-FCFD-49CF-95F4-FDFDC26E6ADD}" type="datetimeFigureOut">
              <a:rPr lang="en-GB" smtClean="0"/>
              <a:t>16/08/2023</a:t>
            </a:fld>
            <a:endParaRPr lang="en-GB"/>
          </a:p>
        </p:txBody>
      </p:sp>
      <p:sp>
        <p:nvSpPr>
          <p:cNvPr id="6" name="Footer Placeholder 5">
            <a:extLst>
              <a:ext uri="{FF2B5EF4-FFF2-40B4-BE49-F238E27FC236}">
                <a16:creationId xmlns:a16="http://schemas.microsoft.com/office/drawing/2014/main" id="{620B8FBA-28F9-7E0B-340D-4A15C1257EF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FC79FF0-9591-303B-44AE-548073D491B4}"/>
              </a:ext>
            </a:extLst>
          </p:cNvPr>
          <p:cNvSpPr>
            <a:spLocks noGrp="1"/>
          </p:cNvSpPr>
          <p:nvPr>
            <p:ph type="sldNum" sz="quarter" idx="12"/>
          </p:nvPr>
        </p:nvSpPr>
        <p:spPr/>
        <p:txBody>
          <a:bodyPr/>
          <a:lstStyle/>
          <a:p>
            <a:fld id="{46CF0DE9-814D-41ED-98BF-C47DB3492238}" type="slidenum">
              <a:rPr lang="en-GB" smtClean="0"/>
              <a:t>‹#›</a:t>
            </a:fld>
            <a:endParaRPr lang="en-GB"/>
          </a:p>
        </p:txBody>
      </p:sp>
    </p:spTree>
    <p:extLst>
      <p:ext uri="{BB962C8B-B14F-4D97-AF65-F5344CB8AC3E}">
        <p14:creationId xmlns:p14="http://schemas.microsoft.com/office/powerpoint/2010/main" val="990324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F2A093-DEAA-E373-0137-9155D2090C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D450DFB-1053-188F-5535-F12F65061E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51BFB4A-1910-05CD-C290-6125E21B23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78E954-FCFD-49CF-95F4-FDFDC26E6ADD}" type="datetimeFigureOut">
              <a:rPr lang="en-GB" smtClean="0"/>
              <a:t>16/08/2023</a:t>
            </a:fld>
            <a:endParaRPr lang="en-GB"/>
          </a:p>
        </p:txBody>
      </p:sp>
      <p:sp>
        <p:nvSpPr>
          <p:cNvPr id="5" name="Footer Placeholder 4">
            <a:extLst>
              <a:ext uri="{FF2B5EF4-FFF2-40B4-BE49-F238E27FC236}">
                <a16:creationId xmlns:a16="http://schemas.microsoft.com/office/drawing/2014/main" id="{182CF05B-95EC-15B0-4DF5-0B404022BB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5A6592E-9E89-A5D5-0CE1-03E563E289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CF0DE9-814D-41ED-98BF-C47DB3492238}" type="slidenum">
              <a:rPr lang="en-GB" smtClean="0"/>
              <a:t>‹#›</a:t>
            </a:fld>
            <a:endParaRPr lang="en-GB"/>
          </a:p>
        </p:txBody>
      </p:sp>
    </p:spTree>
    <p:extLst>
      <p:ext uri="{BB962C8B-B14F-4D97-AF65-F5344CB8AC3E}">
        <p14:creationId xmlns:p14="http://schemas.microsoft.com/office/powerpoint/2010/main" val="8087865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D0897-7845-7AD0-0561-1B718064743B}"/>
              </a:ext>
            </a:extLst>
          </p:cNvPr>
          <p:cNvSpPr>
            <a:spLocks noGrp="1"/>
          </p:cNvSpPr>
          <p:nvPr>
            <p:ph type="ctrTitle"/>
          </p:nvPr>
        </p:nvSpPr>
        <p:spPr/>
        <p:txBody>
          <a:bodyPr/>
          <a:lstStyle/>
          <a:p>
            <a:r>
              <a:rPr lang="en-GB" b="1" dirty="0">
                <a:solidFill>
                  <a:srgbClr val="0070C0"/>
                </a:solidFill>
              </a:rPr>
              <a:t>FROM EXCEL TO EXCELLENT</a:t>
            </a:r>
            <a:endParaRPr lang="en-GB" dirty="0">
              <a:solidFill>
                <a:srgbClr val="0070C0"/>
              </a:solidFill>
            </a:endParaRPr>
          </a:p>
        </p:txBody>
      </p:sp>
      <p:sp>
        <p:nvSpPr>
          <p:cNvPr id="3" name="Subtitle 2">
            <a:extLst>
              <a:ext uri="{FF2B5EF4-FFF2-40B4-BE49-F238E27FC236}">
                <a16:creationId xmlns:a16="http://schemas.microsoft.com/office/drawing/2014/main" id="{A0F6535D-F418-D657-F901-4713527C57EF}"/>
              </a:ext>
            </a:extLst>
          </p:cNvPr>
          <p:cNvSpPr>
            <a:spLocks noGrp="1"/>
          </p:cNvSpPr>
          <p:nvPr>
            <p:ph type="subTitle" idx="1"/>
          </p:nvPr>
        </p:nvSpPr>
        <p:spPr/>
        <p:txBody>
          <a:bodyPr>
            <a:normAutofit/>
          </a:bodyPr>
          <a:lstStyle/>
          <a:p>
            <a:r>
              <a:rPr lang="en-GB" sz="4400" b="1" dirty="0">
                <a:solidFill>
                  <a:srgbClr val="0070C0"/>
                </a:solidFill>
              </a:rPr>
              <a:t>Simulation with Excel</a:t>
            </a:r>
          </a:p>
        </p:txBody>
      </p:sp>
    </p:spTree>
    <p:extLst>
      <p:ext uri="{BB962C8B-B14F-4D97-AF65-F5344CB8AC3E}">
        <p14:creationId xmlns:p14="http://schemas.microsoft.com/office/powerpoint/2010/main" val="32333111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0815745-4990-1F08-7111-C91274DC4BE9}"/>
              </a:ext>
            </a:extLst>
          </p:cNvPr>
          <p:cNvPicPr>
            <a:picLocks noChangeAspect="1"/>
          </p:cNvPicPr>
          <p:nvPr/>
        </p:nvPicPr>
        <p:blipFill>
          <a:blip r:embed="rId2"/>
          <a:stretch>
            <a:fillRect/>
          </a:stretch>
        </p:blipFill>
        <p:spPr>
          <a:xfrm>
            <a:off x="1097280" y="138620"/>
            <a:ext cx="9678572" cy="6370868"/>
          </a:xfrm>
          <a:prstGeom prst="rect">
            <a:avLst/>
          </a:prstGeom>
        </p:spPr>
      </p:pic>
    </p:spTree>
    <p:extLst>
      <p:ext uri="{BB962C8B-B14F-4D97-AF65-F5344CB8AC3E}">
        <p14:creationId xmlns:p14="http://schemas.microsoft.com/office/powerpoint/2010/main" val="2372526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7CDD331-5018-9968-1356-164FF992733F}"/>
              </a:ext>
            </a:extLst>
          </p:cNvPr>
          <p:cNvPicPr>
            <a:picLocks noChangeAspect="1"/>
          </p:cNvPicPr>
          <p:nvPr/>
        </p:nvPicPr>
        <p:blipFill>
          <a:blip r:embed="rId2"/>
          <a:stretch>
            <a:fillRect/>
          </a:stretch>
        </p:blipFill>
        <p:spPr>
          <a:xfrm>
            <a:off x="1069146" y="104680"/>
            <a:ext cx="9833316" cy="6502889"/>
          </a:xfrm>
          <a:prstGeom prst="rect">
            <a:avLst/>
          </a:prstGeom>
        </p:spPr>
      </p:pic>
    </p:spTree>
    <p:extLst>
      <p:ext uri="{BB962C8B-B14F-4D97-AF65-F5344CB8AC3E}">
        <p14:creationId xmlns:p14="http://schemas.microsoft.com/office/powerpoint/2010/main" val="3076630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314377E-B432-F5C4-4FB1-5E001C790BBC}"/>
              </a:ext>
            </a:extLst>
          </p:cNvPr>
          <p:cNvPicPr>
            <a:picLocks noChangeAspect="1"/>
          </p:cNvPicPr>
          <p:nvPr/>
        </p:nvPicPr>
        <p:blipFill>
          <a:blip r:embed="rId2"/>
          <a:stretch>
            <a:fillRect/>
          </a:stretch>
        </p:blipFill>
        <p:spPr>
          <a:xfrm>
            <a:off x="1463040" y="155042"/>
            <a:ext cx="9172135" cy="6481642"/>
          </a:xfrm>
          <a:prstGeom prst="rect">
            <a:avLst/>
          </a:prstGeom>
        </p:spPr>
      </p:pic>
    </p:spTree>
    <p:extLst>
      <p:ext uri="{BB962C8B-B14F-4D97-AF65-F5344CB8AC3E}">
        <p14:creationId xmlns:p14="http://schemas.microsoft.com/office/powerpoint/2010/main" val="1444535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3CDF662-286F-74BC-86CD-10BA322AF3B2}"/>
              </a:ext>
            </a:extLst>
          </p:cNvPr>
          <p:cNvPicPr>
            <a:picLocks noChangeAspect="1"/>
          </p:cNvPicPr>
          <p:nvPr/>
        </p:nvPicPr>
        <p:blipFill>
          <a:blip r:embed="rId2"/>
          <a:stretch>
            <a:fillRect/>
          </a:stretch>
        </p:blipFill>
        <p:spPr>
          <a:xfrm>
            <a:off x="1237957" y="125789"/>
            <a:ext cx="9622301" cy="6542654"/>
          </a:xfrm>
          <a:prstGeom prst="rect">
            <a:avLst/>
          </a:prstGeom>
        </p:spPr>
      </p:pic>
    </p:spTree>
    <p:extLst>
      <p:ext uri="{BB962C8B-B14F-4D97-AF65-F5344CB8AC3E}">
        <p14:creationId xmlns:p14="http://schemas.microsoft.com/office/powerpoint/2010/main" val="30991910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8E9AC72-8432-B444-36B3-8AE3E7D7A636}"/>
              </a:ext>
            </a:extLst>
          </p:cNvPr>
          <p:cNvPicPr>
            <a:picLocks noChangeAspect="1"/>
          </p:cNvPicPr>
          <p:nvPr/>
        </p:nvPicPr>
        <p:blipFill>
          <a:blip r:embed="rId2"/>
          <a:stretch>
            <a:fillRect/>
          </a:stretch>
        </p:blipFill>
        <p:spPr>
          <a:xfrm>
            <a:off x="1378633" y="200001"/>
            <a:ext cx="9284677" cy="6355287"/>
          </a:xfrm>
          <a:prstGeom prst="rect">
            <a:avLst/>
          </a:prstGeom>
        </p:spPr>
      </p:pic>
    </p:spTree>
    <p:extLst>
      <p:ext uri="{BB962C8B-B14F-4D97-AF65-F5344CB8AC3E}">
        <p14:creationId xmlns:p14="http://schemas.microsoft.com/office/powerpoint/2010/main" val="2842930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A31B2BF-0BDC-5F22-59C0-045BDAA6530B}"/>
              </a:ext>
            </a:extLst>
          </p:cNvPr>
          <p:cNvPicPr>
            <a:picLocks noChangeAspect="1"/>
          </p:cNvPicPr>
          <p:nvPr/>
        </p:nvPicPr>
        <p:blipFill>
          <a:blip r:embed="rId2"/>
          <a:stretch>
            <a:fillRect/>
          </a:stretch>
        </p:blipFill>
        <p:spPr>
          <a:xfrm>
            <a:off x="1280160" y="158590"/>
            <a:ext cx="9537895" cy="6477132"/>
          </a:xfrm>
          <a:prstGeom prst="rect">
            <a:avLst/>
          </a:prstGeom>
        </p:spPr>
      </p:pic>
    </p:spTree>
    <p:extLst>
      <p:ext uri="{BB962C8B-B14F-4D97-AF65-F5344CB8AC3E}">
        <p14:creationId xmlns:p14="http://schemas.microsoft.com/office/powerpoint/2010/main" val="9497497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F6EDD57-5608-D6E3-17CC-73F9EBE1E0C9}"/>
              </a:ext>
            </a:extLst>
          </p:cNvPr>
          <p:cNvPicPr>
            <a:picLocks noChangeAspect="1"/>
          </p:cNvPicPr>
          <p:nvPr/>
        </p:nvPicPr>
        <p:blipFill>
          <a:blip r:embed="rId2"/>
          <a:stretch>
            <a:fillRect/>
          </a:stretch>
        </p:blipFill>
        <p:spPr>
          <a:xfrm>
            <a:off x="1069145" y="169978"/>
            <a:ext cx="9875520" cy="6402519"/>
          </a:xfrm>
          <a:prstGeom prst="rect">
            <a:avLst/>
          </a:prstGeom>
        </p:spPr>
      </p:pic>
    </p:spTree>
    <p:extLst>
      <p:ext uri="{BB962C8B-B14F-4D97-AF65-F5344CB8AC3E}">
        <p14:creationId xmlns:p14="http://schemas.microsoft.com/office/powerpoint/2010/main" val="19494296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B1CFE7-5D65-7265-CC68-730BE33FCC80}"/>
              </a:ext>
            </a:extLst>
          </p:cNvPr>
          <p:cNvPicPr>
            <a:picLocks noChangeAspect="1"/>
          </p:cNvPicPr>
          <p:nvPr/>
        </p:nvPicPr>
        <p:blipFill>
          <a:blip r:embed="rId2"/>
          <a:stretch>
            <a:fillRect/>
          </a:stretch>
        </p:blipFill>
        <p:spPr>
          <a:xfrm>
            <a:off x="1237957" y="145143"/>
            <a:ext cx="9566031" cy="6466282"/>
          </a:xfrm>
          <a:prstGeom prst="rect">
            <a:avLst/>
          </a:prstGeom>
        </p:spPr>
      </p:pic>
    </p:spTree>
    <p:extLst>
      <p:ext uri="{BB962C8B-B14F-4D97-AF65-F5344CB8AC3E}">
        <p14:creationId xmlns:p14="http://schemas.microsoft.com/office/powerpoint/2010/main" val="33217764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5FC7A91-63DE-1C7B-6E57-C7D2F049B484}"/>
              </a:ext>
            </a:extLst>
          </p:cNvPr>
          <p:cNvPicPr>
            <a:picLocks noChangeAspect="1"/>
          </p:cNvPicPr>
          <p:nvPr/>
        </p:nvPicPr>
        <p:blipFill>
          <a:blip r:embed="rId2"/>
          <a:stretch>
            <a:fillRect/>
          </a:stretch>
        </p:blipFill>
        <p:spPr>
          <a:xfrm>
            <a:off x="1369194" y="182881"/>
            <a:ext cx="9361430" cy="6428934"/>
          </a:xfrm>
          <a:prstGeom prst="rect">
            <a:avLst/>
          </a:prstGeom>
        </p:spPr>
      </p:pic>
    </p:spTree>
    <p:extLst>
      <p:ext uri="{BB962C8B-B14F-4D97-AF65-F5344CB8AC3E}">
        <p14:creationId xmlns:p14="http://schemas.microsoft.com/office/powerpoint/2010/main" val="15678624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FA82D0-0848-9F46-9106-2D85ECF2ADEB}"/>
              </a:ext>
            </a:extLst>
          </p:cNvPr>
          <p:cNvPicPr>
            <a:picLocks noChangeAspect="1"/>
          </p:cNvPicPr>
          <p:nvPr/>
        </p:nvPicPr>
        <p:blipFill>
          <a:blip r:embed="rId2"/>
          <a:stretch>
            <a:fillRect/>
          </a:stretch>
        </p:blipFill>
        <p:spPr>
          <a:xfrm>
            <a:off x="1125415" y="106415"/>
            <a:ext cx="9732076" cy="6505399"/>
          </a:xfrm>
          <a:prstGeom prst="rect">
            <a:avLst/>
          </a:prstGeom>
        </p:spPr>
      </p:pic>
    </p:spTree>
    <p:extLst>
      <p:ext uri="{BB962C8B-B14F-4D97-AF65-F5344CB8AC3E}">
        <p14:creationId xmlns:p14="http://schemas.microsoft.com/office/powerpoint/2010/main" val="1777545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CBBC819-C3F1-9E26-553C-E3168E1201C8}"/>
              </a:ext>
            </a:extLst>
          </p:cNvPr>
          <p:cNvPicPr>
            <a:picLocks noChangeAspect="1"/>
          </p:cNvPicPr>
          <p:nvPr/>
        </p:nvPicPr>
        <p:blipFill>
          <a:blip r:embed="rId2"/>
          <a:stretch>
            <a:fillRect/>
          </a:stretch>
        </p:blipFill>
        <p:spPr>
          <a:xfrm>
            <a:off x="1080868" y="101957"/>
            <a:ext cx="10030263" cy="6327191"/>
          </a:xfrm>
          <a:prstGeom prst="rect">
            <a:avLst/>
          </a:prstGeom>
        </p:spPr>
      </p:pic>
    </p:spTree>
    <p:extLst>
      <p:ext uri="{BB962C8B-B14F-4D97-AF65-F5344CB8AC3E}">
        <p14:creationId xmlns:p14="http://schemas.microsoft.com/office/powerpoint/2010/main" val="10896408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6CAF95-F980-AC4A-B318-8DE18DF2A1CA}"/>
              </a:ext>
            </a:extLst>
          </p:cNvPr>
          <p:cNvPicPr>
            <a:picLocks noChangeAspect="1"/>
          </p:cNvPicPr>
          <p:nvPr/>
        </p:nvPicPr>
        <p:blipFill>
          <a:blip r:embed="rId2"/>
          <a:stretch>
            <a:fillRect/>
          </a:stretch>
        </p:blipFill>
        <p:spPr>
          <a:xfrm>
            <a:off x="1209822" y="154152"/>
            <a:ext cx="9593061" cy="6429528"/>
          </a:xfrm>
          <a:prstGeom prst="rect">
            <a:avLst/>
          </a:prstGeom>
        </p:spPr>
      </p:pic>
    </p:spTree>
    <p:extLst>
      <p:ext uri="{BB962C8B-B14F-4D97-AF65-F5344CB8AC3E}">
        <p14:creationId xmlns:p14="http://schemas.microsoft.com/office/powerpoint/2010/main" val="17812425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DBD24B1-7662-B6B0-0E9E-50C2477B37F7}"/>
              </a:ext>
            </a:extLst>
          </p:cNvPr>
          <p:cNvPicPr>
            <a:picLocks noChangeAspect="1"/>
          </p:cNvPicPr>
          <p:nvPr/>
        </p:nvPicPr>
        <p:blipFill>
          <a:blip r:embed="rId2"/>
          <a:stretch>
            <a:fillRect/>
          </a:stretch>
        </p:blipFill>
        <p:spPr>
          <a:xfrm>
            <a:off x="1308294" y="108915"/>
            <a:ext cx="9481625" cy="6575133"/>
          </a:xfrm>
          <a:prstGeom prst="rect">
            <a:avLst/>
          </a:prstGeom>
        </p:spPr>
      </p:pic>
    </p:spTree>
    <p:extLst>
      <p:ext uri="{BB962C8B-B14F-4D97-AF65-F5344CB8AC3E}">
        <p14:creationId xmlns:p14="http://schemas.microsoft.com/office/powerpoint/2010/main" val="30095747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EBA2CC-82E4-1E60-90A5-DEE8A19D4D3B}"/>
              </a:ext>
            </a:extLst>
          </p:cNvPr>
          <p:cNvPicPr>
            <a:picLocks noChangeAspect="1"/>
          </p:cNvPicPr>
          <p:nvPr/>
        </p:nvPicPr>
        <p:blipFill>
          <a:blip r:embed="rId2"/>
          <a:stretch>
            <a:fillRect/>
          </a:stretch>
        </p:blipFill>
        <p:spPr>
          <a:xfrm>
            <a:off x="1181686" y="117751"/>
            <a:ext cx="9692640" cy="6530870"/>
          </a:xfrm>
          <a:prstGeom prst="rect">
            <a:avLst/>
          </a:prstGeom>
        </p:spPr>
      </p:pic>
    </p:spTree>
    <p:extLst>
      <p:ext uri="{BB962C8B-B14F-4D97-AF65-F5344CB8AC3E}">
        <p14:creationId xmlns:p14="http://schemas.microsoft.com/office/powerpoint/2010/main" val="41710449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23ABEA6-18A4-BED8-8C2E-3B24906E1B8B}"/>
              </a:ext>
            </a:extLst>
          </p:cNvPr>
          <p:cNvPicPr>
            <a:picLocks noChangeAspect="1"/>
          </p:cNvPicPr>
          <p:nvPr/>
        </p:nvPicPr>
        <p:blipFill>
          <a:blip r:embed="rId2"/>
          <a:stretch>
            <a:fillRect/>
          </a:stretch>
        </p:blipFill>
        <p:spPr>
          <a:xfrm>
            <a:off x="1237958" y="110523"/>
            <a:ext cx="9435110" cy="6445022"/>
          </a:xfrm>
          <a:prstGeom prst="rect">
            <a:avLst/>
          </a:prstGeom>
        </p:spPr>
      </p:pic>
    </p:spTree>
    <p:extLst>
      <p:ext uri="{BB962C8B-B14F-4D97-AF65-F5344CB8AC3E}">
        <p14:creationId xmlns:p14="http://schemas.microsoft.com/office/powerpoint/2010/main" val="19041741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81A7A29-698F-A5F7-ADBC-DB7E9D68FDB9}"/>
              </a:ext>
            </a:extLst>
          </p:cNvPr>
          <p:cNvPicPr>
            <a:picLocks noChangeAspect="1"/>
          </p:cNvPicPr>
          <p:nvPr/>
        </p:nvPicPr>
        <p:blipFill>
          <a:blip r:embed="rId2"/>
          <a:stretch>
            <a:fillRect/>
          </a:stretch>
        </p:blipFill>
        <p:spPr>
          <a:xfrm>
            <a:off x="1294228" y="157111"/>
            <a:ext cx="9390237" cy="6398434"/>
          </a:xfrm>
          <a:prstGeom prst="rect">
            <a:avLst/>
          </a:prstGeom>
        </p:spPr>
      </p:pic>
    </p:spTree>
    <p:extLst>
      <p:ext uri="{BB962C8B-B14F-4D97-AF65-F5344CB8AC3E}">
        <p14:creationId xmlns:p14="http://schemas.microsoft.com/office/powerpoint/2010/main" val="19586978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F8113E-0FAE-B723-403D-6E22DBAAFE3B}"/>
              </a:ext>
            </a:extLst>
          </p:cNvPr>
          <p:cNvPicPr>
            <a:picLocks noChangeAspect="1"/>
          </p:cNvPicPr>
          <p:nvPr/>
        </p:nvPicPr>
        <p:blipFill>
          <a:blip r:embed="rId2"/>
          <a:stretch>
            <a:fillRect/>
          </a:stretch>
        </p:blipFill>
        <p:spPr>
          <a:xfrm>
            <a:off x="1280160" y="112130"/>
            <a:ext cx="9518743" cy="6555956"/>
          </a:xfrm>
          <a:prstGeom prst="rect">
            <a:avLst/>
          </a:prstGeom>
        </p:spPr>
      </p:pic>
    </p:spTree>
    <p:extLst>
      <p:ext uri="{BB962C8B-B14F-4D97-AF65-F5344CB8AC3E}">
        <p14:creationId xmlns:p14="http://schemas.microsoft.com/office/powerpoint/2010/main" val="33388529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DAC6420-CB12-E30D-2E92-956B4343B572}"/>
              </a:ext>
            </a:extLst>
          </p:cNvPr>
          <p:cNvPicPr>
            <a:picLocks noChangeAspect="1"/>
          </p:cNvPicPr>
          <p:nvPr/>
        </p:nvPicPr>
        <p:blipFill>
          <a:blip r:embed="rId2"/>
          <a:stretch>
            <a:fillRect/>
          </a:stretch>
        </p:blipFill>
        <p:spPr>
          <a:xfrm>
            <a:off x="1434905" y="183218"/>
            <a:ext cx="9214338" cy="6416462"/>
          </a:xfrm>
          <a:prstGeom prst="rect">
            <a:avLst/>
          </a:prstGeom>
        </p:spPr>
      </p:pic>
    </p:spTree>
    <p:extLst>
      <p:ext uri="{BB962C8B-B14F-4D97-AF65-F5344CB8AC3E}">
        <p14:creationId xmlns:p14="http://schemas.microsoft.com/office/powerpoint/2010/main" val="6935307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E147497-1F01-5AAC-9F0F-E1106ACE3C58}"/>
              </a:ext>
            </a:extLst>
          </p:cNvPr>
          <p:cNvPicPr>
            <a:picLocks noChangeAspect="1"/>
          </p:cNvPicPr>
          <p:nvPr/>
        </p:nvPicPr>
        <p:blipFill>
          <a:blip r:embed="rId2"/>
          <a:stretch>
            <a:fillRect/>
          </a:stretch>
        </p:blipFill>
        <p:spPr>
          <a:xfrm>
            <a:off x="1308295" y="155904"/>
            <a:ext cx="9422776" cy="6441844"/>
          </a:xfrm>
          <a:prstGeom prst="rect">
            <a:avLst/>
          </a:prstGeom>
        </p:spPr>
      </p:pic>
    </p:spTree>
    <p:extLst>
      <p:ext uri="{BB962C8B-B14F-4D97-AF65-F5344CB8AC3E}">
        <p14:creationId xmlns:p14="http://schemas.microsoft.com/office/powerpoint/2010/main" val="33866349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B4A46E5-5456-E7E0-EE81-272D2625DE70}"/>
              </a:ext>
            </a:extLst>
          </p:cNvPr>
          <p:cNvPicPr>
            <a:picLocks noChangeAspect="1"/>
          </p:cNvPicPr>
          <p:nvPr/>
        </p:nvPicPr>
        <p:blipFill>
          <a:blip r:embed="rId2"/>
          <a:stretch>
            <a:fillRect/>
          </a:stretch>
        </p:blipFill>
        <p:spPr>
          <a:xfrm>
            <a:off x="1223889" y="89980"/>
            <a:ext cx="9598404" cy="6578106"/>
          </a:xfrm>
          <a:prstGeom prst="rect">
            <a:avLst/>
          </a:prstGeom>
        </p:spPr>
      </p:pic>
    </p:spTree>
    <p:extLst>
      <p:ext uri="{BB962C8B-B14F-4D97-AF65-F5344CB8AC3E}">
        <p14:creationId xmlns:p14="http://schemas.microsoft.com/office/powerpoint/2010/main" val="34758823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4C80A5-CC71-083E-F91A-85F254683F1B}"/>
              </a:ext>
            </a:extLst>
          </p:cNvPr>
          <p:cNvPicPr>
            <a:picLocks noChangeAspect="1"/>
          </p:cNvPicPr>
          <p:nvPr/>
        </p:nvPicPr>
        <p:blipFill>
          <a:blip r:embed="rId2"/>
          <a:stretch>
            <a:fillRect/>
          </a:stretch>
        </p:blipFill>
        <p:spPr>
          <a:xfrm>
            <a:off x="1223890" y="94426"/>
            <a:ext cx="9584150" cy="6559592"/>
          </a:xfrm>
          <a:prstGeom prst="rect">
            <a:avLst/>
          </a:prstGeom>
        </p:spPr>
      </p:pic>
    </p:spTree>
    <p:extLst>
      <p:ext uri="{BB962C8B-B14F-4D97-AF65-F5344CB8AC3E}">
        <p14:creationId xmlns:p14="http://schemas.microsoft.com/office/powerpoint/2010/main" val="3079689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7DD7F0D-F1C7-501F-1B0F-F9B3E17E1377}"/>
              </a:ext>
            </a:extLst>
          </p:cNvPr>
          <p:cNvPicPr>
            <a:picLocks noChangeAspect="1"/>
          </p:cNvPicPr>
          <p:nvPr/>
        </p:nvPicPr>
        <p:blipFill>
          <a:blip r:embed="rId2"/>
          <a:stretch>
            <a:fillRect/>
          </a:stretch>
        </p:blipFill>
        <p:spPr>
          <a:xfrm>
            <a:off x="1101969" y="300368"/>
            <a:ext cx="9988061" cy="6053772"/>
          </a:xfrm>
          <a:prstGeom prst="rect">
            <a:avLst/>
          </a:prstGeom>
        </p:spPr>
      </p:pic>
    </p:spTree>
    <p:extLst>
      <p:ext uri="{BB962C8B-B14F-4D97-AF65-F5344CB8AC3E}">
        <p14:creationId xmlns:p14="http://schemas.microsoft.com/office/powerpoint/2010/main" val="18762504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8525DC3-3FED-53DD-9E43-E4141D790E56}"/>
              </a:ext>
            </a:extLst>
          </p:cNvPr>
          <p:cNvPicPr>
            <a:picLocks noChangeAspect="1"/>
          </p:cNvPicPr>
          <p:nvPr/>
        </p:nvPicPr>
        <p:blipFill>
          <a:blip r:embed="rId2"/>
          <a:stretch>
            <a:fillRect/>
          </a:stretch>
        </p:blipFill>
        <p:spPr>
          <a:xfrm>
            <a:off x="1392702" y="250924"/>
            <a:ext cx="9228405" cy="6235747"/>
          </a:xfrm>
          <a:prstGeom prst="rect">
            <a:avLst/>
          </a:prstGeom>
        </p:spPr>
      </p:pic>
    </p:spTree>
    <p:extLst>
      <p:ext uri="{BB962C8B-B14F-4D97-AF65-F5344CB8AC3E}">
        <p14:creationId xmlns:p14="http://schemas.microsoft.com/office/powerpoint/2010/main" val="28047985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AFA7699-D66F-E5A9-81AD-2E1DD632F1DA}"/>
              </a:ext>
            </a:extLst>
          </p:cNvPr>
          <p:cNvPicPr>
            <a:picLocks noChangeAspect="1"/>
          </p:cNvPicPr>
          <p:nvPr/>
        </p:nvPicPr>
        <p:blipFill>
          <a:blip r:embed="rId2"/>
          <a:stretch>
            <a:fillRect/>
          </a:stretch>
        </p:blipFill>
        <p:spPr>
          <a:xfrm>
            <a:off x="1294228" y="123386"/>
            <a:ext cx="9284677" cy="6391715"/>
          </a:xfrm>
          <a:prstGeom prst="rect">
            <a:avLst/>
          </a:prstGeom>
        </p:spPr>
      </p:pic>
    </p:spTree>
    <p:extLst>
      <p:ext uri="{BB962C8B-B14F-4D97-AF65-F5344CB8AC3E}">
        <p14:creationId xmlns:p14="http://schemas.microsoft.com/office/powerpoint/2010/main" val="29153557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6DD4F8-892B-4FCB-B4A0-06776D318319}"/>
              </a:ext>
            </a:extLst>
          </p:cNvPr>
          <p:cNvPicPr>
            <a:picLocks noChangeAspect="1"/>
          </p:cNvPicPr>
          <p:nvPr/>
        </p:nvPicPr>
        <p:blipFill>
          <a:blip r:embed="rId2"/>
          <a:stretch>
            <a:fillRect/>
          </a:stretch>
        </p:blipFill>
        <p:spPr>
          <a:xfrm>
            <a:off x="1280160" y="113281"/>
            <a:ext cx="9439422" cy="6499067"/>
          </a:xfrm>
          <a:prstGeom prst="rect">
            <a:avLst/>
          </a:prstGeom>
        </p:spPr>
      </p:pic>
    </p:spTree>
    <p:extLst>
      <p:ext uri="{BB962C8B-B14F-4D97-AF65-F5344CB8AC3E}">
        <p14:creationId xmlns:p14="http://schemas.microsoft.com/office/powerpoint/2010/main" val="4598229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A00283B-85A8-3A1C-037E-02FF763DDFA6}"/>
              </a:ext>
            </a:extLst>
          </p:cNvPr>
          <p:cNvPicPr>
            <a:picLocks noChangeAspect="1"/>
          </p:cNvPicPr>
          <p:nvPr/>
        </p:nvPicPr>
        <p:blipFill>
          <a:blip r:embed="rId2"/>
          <a:stretch>
            <a:fillRect/>
          </a:stretch>
        </p:blipFill>
        <p:spPr>
          <a:xfrm>
            <a:off x="1434905" y="234596"/>
            <a:ext cx="9200270" cy="6305252"/>
          </a:xfrm>
          <a:prstGeom prst="rect">
            <a:avLst/>
          </a:prstGeom>
        </p:spPr>
      </p:pic>
    </p:spTree>
    <p:extLst>
      <p:ext uri="{BB962C8B-B14F-4D97-AF65-F5344CB8AC3E}">
        <p14:creationId xmlns:p14="http://schemas.microsoft.com/office/powerpoint/2010/main" val="20460611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F0EFDA2-82C2-180A-305C-56E062E80CA7}"/>
              </a:ext>
            </a:extLst>
          </p:cNvPr>
          <p:cNvPicPr>
            <a:picLocks noChangeAspect="1"/>
          </p:cNvPicPr>
          <p:nvPr/>
        </p:nvPicPr>
        <p:blipFill>
          <a:blip r:embed="rId2"/>
          <a:stretch>
            <a:fillRect/>
          </a:stretch>
        </p:blipFill>
        <p:spPr>
          <a:xfrm>
            <a:off x="1308295" y="156230"/>
            <a:ext cx="9523828" cy="6510280"/>
          </a:xfrm>
          <a:prstGeom prst="rect">
            <a:avLst/>
          </a:prstGeom>
        </p:spPr>
      </p:pic>
    </p:spTree>
    <p:extLst>
      <p:ext uri="{BB962C8B-B14F-4D97-AF65-F5344CB8AC3E}">
        <p14:creationId xmlns:p14="http://schemas.microsoft.com/office/powerpoint/2010/main" val="17246209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D986F6B-36AC-0AC9-E544-B6D5736043A1}"/>
              </a:ext>
            </a:extLst>
          </p:cNvPr>
          <p:cNvPicPr>
            <a:picLocks noChangeAspect="1"/>
          </p:cNvPicPr>
          <p:nvPr/>
        </p:nvPicPr>
        <p:blipFill>
          <a:blip r:embed="rId2"/>
          <a:stretch>
            <a:fillRect/>
          </a:stretch>
        </p:blipFill>
        <p:spPr>
          <a:xfrm>
            <a:off x="1332574" y="168812"/>
            <a:ext cx="9413804" cy="6443003"/>
          </a:xfrm>
          <a:prstGeom prst="rect">
            <a:avLst/>
          </a:prstGeom>
        </p:spPr>
      </p:pic>
    </p:spTree>
    <p:extLst>
      <p:ext uri="{BB962C8B-B14F-4D97-AF65-F5344CB8AC3E}">
        <p14:creationId xmlns:p14="http://schemas.microsoft.com/office/powerpoint/2010/main" val="36617002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766E499-543F-0E22-E375-461B8A09494F}"/>
              </a:ext>
            </a:extLst>
          </p:cNvPr>
          <p:cNvPicPr>
            <a:picLocks noChangeAspect="1"/>
          </p:cNvPicPr>
          <p:nvPr/>
        </p:nvPicPr>
        <p:blipFill>
          <a:blip r:embed="rId2"/>
          <a:stretch>
            <a:fillRect/>
          </a:stretch>
        </p:blipFill>
        <p:spPr>
          <a:xfrm>
            <a:off x="1266092" y="110052"/>
            <a:ext cx="9509760" cy="6534781"/>
          </a:xfrm>
          <a:prstGeom prst="rect">
            <a:avLst/>
          </a:prstGeom>
        </p:spPr>
      </p:pic>
    </p:spTree>
    <p:extLst>
      <p:ext uri="{BB962C8B-B14F-4D97-AF65-F5344CB8AC3E}">
        <p14:creationId xmlns:p14="http://schemas.microsoft.com/office/powerpoint/2010/main" val="32206983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B2A6478-28EA-591C-BF6D-7183B4FB9CD9}"/>
              </a:ext>
            </a:extLst>
          </p:cNvPr>
          <p:cNvPicPr>
            <a:picLocks noChangeAspect="1"/>
          </p:cNvPicPr>
          <p:nvPr/>
        </p:nvPicPr>
        <p:blipFill>
          <a:blip r:embed="rId2"/>
          <a:stretch>
            <a:fillRect/>
          </a:stretch>
        </p:blipFill>
        <p:spPr>
          <a:xfrm>
            <a:off x="1237957" y="114634"/>
            <a:ext cx="9461406" cy="6454978"/>
          </a:xfrm>
          <a:prstGeom prst="rect">
            <a:avLst/>
          </a:prstGeom>
        </p:spPr>
      </p:pic>
    </p:spTree>
    <p:extLst>
      <p:ext uri="{BB962C8B-B14F-4D97-AF65-F5344CB8AC3E}">
        <p14:creationId xmlns:p14="http://schemas.microsoft.com/office/powerpoint/2010/main" val="18237117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EE998C5-AA1A-2A12-CD14-3CB3966D89D3}"/>
              </a:ext>
            </a:extLst>
          </p:cNvPr>
          <p:cNvPicPr>
            <a:picLocks noChangeAspect="1"/>
          </p:cNvPicPr>
          <p:nvPr/>
        </p:nvPicPr>
        <p:blipFill>
          <a:blip r:embed="rId2"/>
          <a:stretch>
            <a:fillRect/>
          </a:stretch>
        </p:blipFill>
        <p:spPr>
          <a:xfrm>
            <a:off x="1350498" y="174761"/>
            <a:ext cx="9386849" cy="6437053"/>
          </a:xfrm>
          <a:prstGeom prst="rect">
            <a:avLst/>
          </a:prstGeom>
        </p:spPr>
      </p:pic>
    </p:spTree>
    <p:extLst>
      <p:ext uri="{BB962C8B-B14F-4D97-AF65-F5344CB8AC3E}">
        <p14:creationId xmlns:p14="http://schemas.microsoft.com/office/powerpoint/2010/main" val="15487542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5EDB3-D1EE-53B9-CCCF-D0F3C38AB166}"/>
              </a:ext>
            </a:extLst>
          </p:cNvPr>
          <p:cNvSpPr>
            <a:spLocks noGrp="1"/>
          </p:cNvSpPr>
          <p:nvPr>
            <p:ph type="title"/>
          </p:nvPr>
        </p:nvSpPr>
        <p:spPr/>
        <p:txBody>
          <a:bodyPr/>
          <a:lstStyle/>
          <a:p>
            <a:pPr algn="ctr"/>
            <a:r>
              <a:rPr lang="en-GB" b="1" dirty="0">
                <a:solidFill>
                  <a:srgbClr val="0070C0"/>
                </a:solidFill>
              </a:rPr>
              <a:t>Exercise 3</a:t>
            </a:r>
            <a:r>
              <a:rPr lang="en-GB" b="1" dirty="0">
                <a:solidFill>
                  <a:srgbClr val="00B050"/>
                </a:solidFill>
              </a:rPr>
              <a:t> </a:t>
            </a:r>
          </a:p>
        </p:txBody>
      </p:sp>
      <p:sp>
        <p:nvSpPr>
          <p:cNvPr id="3" name="Content Placeholder 2">
            <a:extLst>
              <a:ext uri="{FF2B5EF4-FFF2-40B4-BE49-F238E27FC236}">
                <a16:creationId xmlns:a16="http://schemas.microsoft.com/office/drawing/2014/main" id="{186E724F-404A-9BCE-EF3C-69E418523DE4}"/>
              </a:ext>
            </a:extLst>
          </p:cNvPr>
          <p:cNvSpPr>
            <a:spLocks noGrp="1"/>
          </p:cNvSpPr>
          <p:nvPr>
            <p:ph idx="1"/>
          </p:nvPr>
        </p:nvSpPr>
        <p:spPr>
          <a:xfrm>
            <a:off x="838200" y="1448972"/>
            <a:ext cx="10515600" cy="4727991"/>
          </a:xfrm>
        </p:spPr>
        <p:txBody>
          <a:bodyPr>
            <a:normAutofit lnSpcReduction="10000"/>
          </a:bodyPr>
          <a:lstStyle/>
          <a:p>
            <a:pPr marL="0" indent="0">
              <a:buNone/>
            </a:pPr>
            <a:r>
              <a:rPr lang="en-GB" dirty="0"/>
              <a:t>The owner of the Mifflinburg News Stand is trying to decide how many copies of the upcoming Sunday edition of The New York Times to order so as to meet the demand of her customers.  Each copy of the newspaper costs $2.00 and is sold for $3.00.  On Tuesday (following the weekend the newspapers are printed), all unsold copies will be returned to the distributor for a refund of $0.50 per copy.  The owner believes that the number of papers she can sell on a typical Sunday follows the probability distribution shown in the file </a:t>
            </a:r>
            <a:r>
              <a:rPr lang="en-GB" dirty="0">
                <a:solidFill>
                  <a:srgbClr val="FF0000"/>
                </a:solidFill>
              </a:rPr>
              <a:t>Exercise3.xlsx</a:t>
            </a:r>
            <a:r>
              <a:rPr lang="en-GB" dirty="0"/>
              <a:t>.  She wants to decide how many copies of The New York Times to order so as to maximize average profit from the sale of this particular newspaper.  Develop a simulation model in the file </a:t>
            </a:r>
            <a:r>
              <a:rPr lang="en-GB" dirty="0">
                <a:solidFill>
                  <a:srgbClr val="FF0000"/>
                </a:solidFill>
              </a:rPr>
              <a:t>Exercise3.xlsx</a:t>
            </a:r>
            <a:r>
              <a:rPr lang="en-GB" dirty="0">
                <a:solidFill>
                  <a:srgbClr val="00B050"/>
                </a:solidFill>
              </a:rPr>
              <a:t> </a:t>
            </a:r>
            <a:r>
              <a:rPr lang="en-GB" dirty="0"/>
              <a:t>and a corresponding data table to find the best order quantity among the given alternatives.</a:t>
            </a:r>
          </a:p>
          <a:p>
            <a:endParaRPr lang="en-GB" dirty="0"/>
          </a:p>
        </p:txBody>
      </p:sp>
    </p:spTree>
    <p:extLst>
      <p:ext uri="{BB962C8B-B14F-4D97-AF65-F5344CB8AC3E}">
        <p14:creationId xmlns:p14="http://schemas.microsoft.com/office/powerpoint/2010/main" val="605406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15EDB5-3D3D-E695-E360-03A2E10A281D}"/>
              </a:ext>
            </a:extLst>
          </p:cNvPr>
          <p:cNvPicPr>
            <a:picLocks noChangeAspect="1"/>
          </p:cNvPicPr>
          <p:nvPr/>
        </p:nvPicPr>
        <p:blipFill>
          <a:blip r:embed="rId2"/>
          <a:stretch>
            <a:fillRect/>
          </a:stretch>
        </p:blipFill>
        <p:spPr>
          <a:xfrm>
            <a:off x="970671" y="147168"/>
            <a:ext cx="9973993" cy="6386509"/>
          </a:xfrm>
          <a:prstGeom prst="rect">
            <a:avLst/>
          </a:prstGeom>
        </p:spPr>
      </p:pic>
    </p:spTree>
    <p:extLst>
      <p:ext uri="{BB962C8B-B14F-4D97-AF65-F5344CB8AC3E}">
        <p14:creationId xmlns:p14="http://schemas.microsoft.com/office/powerpoint/2010/main" val="1869692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64C1B02-21B7-7033-C7E0-3704B4D707DA}"/>
              </a:ext>
            </a:extLst>
          </p:cNvPr>
          <p:cNvPicPr>
            <a:picLocks noChangeAspect="1"/>
          </p:cNvPicPr>
          <p:nvPr/>
        </p:nvPicPr>
        <p:blipFill>
          <a:blip r:embed="rId2"/>
          <a:stretch>
            <a:fillRect/>
          </a:stretch>
        </p:blipFill>
        <p:spPr>
          <a:xfrm>
            <a:off x="1223889" y="165727"/>
            <a:ext cx="9636369" cy="6454306"/>
          </a:xfrm>
          <a:prstGeom prst="rect">
            <a:avLst/>
          </a:prstGeom>
        </p:spPr>
      </p:pic>
    </p:spTree>
    <p:extLst>
      <p:ext uri="{BB962C8B-B14F-4D97-AF65-F5344CB8AC3E}">
        <p14:creationId xmlns:p14="http://schemas.microsoft.com/office/powerpoint/2010/main" val="1971158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A98F59B-4629-A07E-EA63-09FDEF70468D}"/>
              </a:ext>
            </a:extLst>
          </p:cNvPr>
          <p:cNvPicPr>
            <a:picLocks noChangeAspect="1"/>
          </p:cNvPicPr>
          <p:nvPr/>
        </p:nvPicPr>
        <p:blipFill>
          <a:blip r:embed="rId2"/>
          <a:stretch>
            <a:fillRect/>
          </a:stretch>
        </p:blipFill>
        <p:spPr>
          <a:xfrm>
            <a:off x="1266092" y="213400"/>
            <a:ext cx="9551963" cy="6359393"/>
          </a:xfrm>
          <a:prstGeom prst="rect">
            <a:avLst/>
          </a:prstGeom>
        </p:spPr>
      </p:pic>
    </p:spTree>
    <p:extLst>
      <p:ext uri="{BB962C8B-B14F-4D97-AF65-F5344CB8AC3E}">
        <p14:creationId xmlns:p14="http://schemas.microsoft.com/office/powerpoint/2010/main" val="207217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DB3803B-5035-2AD1-E90D-753498740670}"/>
              </a:ext>
            </a:extLst>
          </p:cNvPr>
          <p:cNvPicPr>
            <a:picLocks noChangeAspect="1"/>
          </p:cNvPicPr>
          <p:nvPr/>
        </p:nvPicPr>
        <p:blipFill>
          <a:blip r:embed="rId2"/>
          <a:stretch>
            <a:fillRect/>
          </a:stretch>
        </p:blipFill>
        <p:spPr>
          <a:xfrm>
            <a:off x="1083213" y="232928"/>
            <a:ext cx="10044332" cy="6404104"/>
          </a:xfrm>
          <a:prstGeom prst="rect">
            <a:avLst/>
          </a:prstGeom>
        </p:spPr>
      </p:pic>
    </p:spTree>
    <p:extLst>
      <p:ext uri="{BB962C8B-B14F-4D97-AF65-F5344CB8AC3E}">
        <p14:creationId xmlns:p14="http://schemas.microsoft.com/office/powerpoint/2010/main" val="1422704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6FB3B7-6684-34DF-9043-FA9F825B5AF9}"/>
              </a:ext>
            </a:extLst>
          </p:cNvPr>
          <p:cNvPicPr>
            <a:picLocks noChangeAspect="1"/>
          </p:cNvPicPr>
          <p:nvPr/>
        </p:nvPicPr>
        <p:blipFill>
          <a:blip r:embed="rId2"/>
          <a:stretch>
            <a:fillRect/>
          </a:stretch>
        </p:blipFill>
        <p:spPr>
          <a:xfrm>
            <a:off x="1488830" y="112038"/>
            <a:ext cx="9214339" cy="6412103"/>
          </a:xfrm>
          <a:prstGeom prst="rect">
            <a:avLst/>
          </a:prstGeom>
        </p:spPr>
      </p:pic>
    </p:spTree>
    <p:extLst>
      <p:ext uri="{BB962C8B-B14F-4D97-AF65-F5344CB8AC3E}">
        <p14:creationId xmlns:p14="http://schemas.microsoft.com/office/powerpoint/2010/main" val="3449761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0448BF-845F-3194-F59A-9585AEBF8A02}"/>
              </a:ext>
            </a:extLst>
          </p:cNvPr>
          <p:cNvPicPr>
            <a:picLocks noChangeAspect="1"/>
          </p:cNvPicPr>
          <p:nvPr/>
        </p:nvPicPr>
        <p:blipFill>
          <a:blip r:embed="rId2"/>
          <a:stretch>
            <a:fillRect/>
          </a:stretch>
        </p:blipFill>
        <p:spPr>
          <a:xfrm>
            <a:off x="1195754" y="203275"/>
            <a:ext cx="9509760" cy="6260067"/>
          </a:xfrm>
          <a:prstGeom prst="rect">
            <a:avLst/>
          </a:prstGeom>
        </p:spPr>
      </p:pic>
    </p:spTree>
    <p:extLst>
      <p:ext uri="{BB962C8B-B14F-4D97-AF65-F5344CB8AC3E}">
        <p14:creationId xmlns:p14="http://schemas.microsoft.com/office/powerpoint/2010/main" val="37770255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20013</TotalTime>
  <Words>171</Words>
  <Application>Microsoft Office PowerPoint</Application>
  <PresentationFormat>Widescreen</PresentationFormat>
  <Paragraphs>5</Paragraphs>
  <Slides>39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Calibri Light</vt:lpstr>
      <vt:lpstr>Office Theme</vt:lpstr>
      <vt:lpstr>FROM EXCEL TO EXCELLENT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Exercise 3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Veera Boonjing</dc:creator>
  <cp:lastModifiedBy>Veera Boonjing</cp:lastModifiedBy>
  <cp:revision>43</cp:revision>
  <dcterms:created xsi:type="dcterms:W3CDTF">2023-07-01T09:03:13Z</dcterms:created>
  <dcterms:modified xsi:type="dcterms:W3CDTF">2023-08-16T00:58:35Z</dcterms:modified>
</cp:coreProperties>
</file>