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F0D0-DE4F-89BC-28C1-55C21CC50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EC806CA-536A-2B5A-AE41-6F29879C0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1F55A87-1F5B-4EF3-9BD4-75D1960F1B64}"/>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5" name="Footer Placeholder 4">
            <a:extLst>
              <a:ext uri="{FF2B5EF4-FFF2-40B4-BE49-F238E27FC236}">
                <a16:creationId xmlns:a16="http://schemas.microsoft.com/office/drawing/2014/main" id="{78B44454-9F33-3178-31F0-648FD85C8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3AFFC8-1312-54FE-5BFC-58CAD69B7741}"/>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75408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810B-48EF-41B6-FDD8-0E66E462B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98A380-82CA-E311-3EA9-528C6CB47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CC3EF3-C742-9CE9-5602-46C885468CD3}"/>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5" name="Footer Placeholder 4">
            <a:extLst>
              <a:ext uri="{FF2B5EF4-FFF2-40B4-BE49-F238E27FC236}">
                <a16:creationId xmlns:a16="http://schemas.microsoft.com/office/drawing/2014/main" id="{89237F1F-A683-18D6-B189-0F0DFD1046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7FD326-F2FA-B9DF-E39B-AB8866028A10}"/>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08376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4EDFB-99F2-8EA8-F8EB-A5E2DEE99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485B95-FD9C-4463-AE66-8BAE3E22C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663E31-5167-9DB8-4E3E-D84EAD555919}"/>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5" name="Footer Placeholder 4">
            <a:extLst>
              <a:ext uri="{FF2B5EF4-FFF2-40B4-BE49-F238E27FC236}">
                <a16:creationId xmlns:a16="http://schemas.microsoft.com/office/drawing/2014/main" id="{B6F65B1B-72F9-496F-FA35-19CB088F9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531B22-48F8-0102-6FE1-2A821F74754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76424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792335F8-43C5-4D51-967F-83691B79F9C6}" type="datetime1">
              <a:rPr lang="th-TH" smtClean="0"/>
              <a:t>08/07/67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34975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F09-CAE6-FC50-30DA-12BCEC2695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A51A3B-137E-7862-8262-41F95A02E5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F82043-C5A5-F3E2-8632-A7BA144FCD05}"/>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5" name="Footer Placeholder 4">
            <a:extLst>
              <a:ext uri="{FF2B5EF4-FFF2-40B4-BE49-F238E27FC236}">
                <a16:creationId xmlns:a16="http://schemas.microsoft.com/office/drawing/2014/main" id="{B39B3B9A-134E-3E56-94E8-5C09D3CF0B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2347A6-83C9-FD22-1452-295D2390209F}"/>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7189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4E9E-4B91-9E7D-536C-110EB6B04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78757A-F0C4-2A4A-5D12-7953DBEFA2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014BB-8EDD-409D-69D2-5B3B93D1B25A}"/>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5" name="Footer Placeholder 4">
            <a:extLst>
              <a:ext uri="{FF2B5EF4-FFF2-40B4-BE49-F238E27FC236}">
                <a16:creationId xmlns:a16="http://schemas.microsoft.com/office/drawing/2014/main" id="{DB33932B-0BF8-263F-C1C9-F1ABACB72F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DE223-96FE-534B-1DA4-8593B909BB5D}"/>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39362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50F3-FB05-3AA7-284A-68C7D5F5E9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64A902-4C58-01E2-EAFC-37C97FFFF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DE716D-CCB4-3F51-5134-B4CC09B0E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4D4EC7-FE6E-570E-4AD7-C84AF891C534}"/>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6" name="Footer Placeholder 5">
            <a:extLst>
              <a:ext uri="{FF2B5EF4-FFF2-40B4-BE49-F238E27FC236}">
                <a16:creationId xmlns:a16="http://schemas.microsoft.com/office/drawing/2014/main" id="{E3424EDA-506B-7DB2-605E-4101E0423C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AFB-52A3-C3C9-74CD-2E97035C105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41889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3E77-AD31-B13E-8FB2-25EDABD9E2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689D3-A3D2-43BD-8199-C10BE6E63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BC682-8707-2403-1684-0461A1096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14DB14-36A0-B851-48FC-6D24424CF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4C357-6EF8-04CA-D0EF-5AE2F5140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C3D335-CDE6-3CCE-BAB3-5FBF77833334}"/>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8" name="Footer Placeholder 7">
            <a:extLst>
              <a:ext uri="{FF2B5EF4-FFF2-40B4-BE49-F238E27FC236}">
                <a16:creationId xmlns:a16="http://schemas.microsoft.com/office/drawing/2014/main" id="{99FAC248-339F-3E60-BEF0-91D73A418D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262B21-4A88-2C88-ABD5-8DA44EFE21B3}"/>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403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21BF-8FAB-FDBC-80F8-5511321771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8A2085-A6D3-B1E2-9536-B2BCC5D7BAC7}"/>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4" name="Footer Placeholder 3">
            <a:extLst>
              <a:ext uri="{FF2B5EF4-FFF2-40B4-BE49-F238E27FC236}">
                <a16:creationId xmlns:a16="http://schemas.microsoft.com/office/drawing/2014/main" id="{8FA75F80-7BAB-0A9E-C6EF-5BEB335DD9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E5481B-177E-AAF1-FC02-4B22F0A2450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1155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FA6F2-2608-F335-9B5C-8D67C2E03E63}"/>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3" name="Footer Placeholder 2">
            <a:extLst>
              <a:ext uri="{FF2B5EF4-FFF2-40B4-BE49-F238E27FC236}">
                <a16:creationId xmlns:a16="http://schemas.microsoft.com/office/drawing/2014/main" id="{34D5806A-DEB8-F241-8A3A-6BD1C68702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90A7734-45A3-3805-167D-1E73669627FF}"/>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26017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E33E-867F-2635-19D5-F8531600E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196ED3-88ED-D7D7-6F24-6620BCDD8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BABA9E-9701-6B39-F1E2-71BBCB52A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93C83-7FB4-71E2-A4BD-CB791AB5510C}"/>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6" name="Footer Placeholder 5">
            <a:extLst>
              <a:ext uri="{FF2B5EF4-FFF2-40B4-BE49-F238E27FC236}">
                <a16:creationId xmlns:a16="http://schemas.microsoft.com/office/drawing/2014/main" id="{99EE9E49-30BF-5414-E9A0-58FBDC5072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357628-A5FF-5779-3A6A-CC6FA821C63C}"/>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49550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9A8A-3209-5164-DEA6-EFDA40737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F90922A-61E6-8851-6178-A7D85AE8A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E7A847-6B34-DF71-8F20-413025D8B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CF794-5B25-5708-EFB8-BDBB2FDB9C85}"/>
              </a:ext>
            </a:extLst>
          </p:cNvPr>
          <p:cNvSpPr>
            <a:spLocks noGrp="1"/>
          </p:cNvSpPr>
          <p:nvPr>
            <p:ph type="dt" sz="half" idx="10"/>
          </p:nvPr>
        </p:nvSpPr>
        <p:spPr/>
        <p:txBody>
          <a:bodyPr/>
          <a:lstStyle/>
          <a:p>
            <a:fld id="{7FA6B14A-C119-4C66-B6C5-0FF877168A59}" type="datetimeFigureOut">
              <a:rPr lang="en-GB" smtClean="0"/>
              <a:t>08/07/2024</a:t>
            </a:fld>
            <a:endParaRPr lang="en-GB"/>
          </a:p>
        </p:txBody>
      </p:sp>
      <p:sp>
        <p:nvSpPr>
          <p:cNvPr id="6" name="Footer Placeholder 5">
            <a:extLst>
              <a:ext uri="{FF2B5EF4-FFF2-40B4-BE49-F238E27FC236}">
                <a16:creationId xmlns:a16="http://schemas.microsoft.com/office/drawing/2014/main" id="{128C2C75-60DF-3EDA-2D02-7A6E1B007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995B02-5427-6058-F9DF-86EBC64B1332}"/>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88992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47D97-6A90-E896-6187-20BEF0EF6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D71CBF-E912-050E-9C99-83EA728CB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96C41C-BEE8-1BDD-262D-DC6D74B31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A6B14A-C119-4C66-B6C5-0FF877168A59}" type="datetimeFigureOut">
              <a:rPr lang="en-GB" smtClean="0"/>
              <a:t>08/07/2024</a:t>
            </a:fld>
            <a:endParaRPr lang="en-GB"/>
          </a:p>
        </p:txBody>
      </p:sp>
      <p:sp>
        <p:nvSpPr>
          <p:cNvPr id="5" name="Footer Placeholder 4">
            <a:extLst>
              <a:ext uri="{FF2B5EF4-FFF2-40B4-BE49-F238E27FC236}">
                <a16:creationId xmlns:a16="http://schemas.microsoft.com/office/drawing/2014/main" id="{67A5DDB7-28B3-6117-8BD7-4C1660BD9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A9ACD3F-FE28-5AF9-0F56-8D49AFE40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59D4C8-3C61-4564-91F2-0C38BB3720A5}" type="slidenum">
              <a:rPr lang="en-GB" smtClean="0"/>
              <a:t>‹#›</a:t>
            </a:fld>
            <a:endParaRPr lang="en-GB"/>
          </a:p>
        </p:txBody>
      </p:sp>
    </p:spTree>
    <p:extLst>
      <p:ext uri="{BB962C8B-B14F-4D97-AF65-F5344CB8AC3E}">
        <p14:creationId xmlns:p14="http://schemas.microsoft.com/office/powerpoint/2010/main" val="82722252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19C96-9608-458F-A82A-818675DAA160}" type="datetime1">
              <a:rPr lang="th-TH" smtClean="0"/>
              <a:t>08/07/67</a:t>
            </a:fld>
            <a:endParaRPr lang="th-T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E04EE-1C18-47D6-9A06-42DFFBAB94ED}" type="slidenum">
              <a:rPr lang="th-TH" smtClean="0"/>
              <a:t>‹#›</a:t>
            </a:fld>
            <a:endParaRPr lang="th-TH"/>
          </a:p>
        </p:txBody>
      </p:sp>
    </p:spTree>
    <p:extLst>
      <p:ext uri="{BB962C8B-B14F-4D97-AF65-F5344CB8AC3E}">
        <p14:creationId xmlns:p14="http://schemas.microsoft.com/office/powerpoint/2010/main" val="28188938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evelopertoarchitect.com/lessons/lesson29.html"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67A6-674C-0D3A-BFF4-89C29FED5941}"/>
              </a:ext>
            </a:extLst>
          </p:cNvPr>
          <p:cNvSpPr>
            <a:spLocks noGrp="1"/>
          </p:cNvSpPr>
          <p:nvPr>
            <p:ph type="ctrTitle"/>
          </p:nvPr>
        </p:nvSpPr>
        <p:spPr/>
        <p:txBody>
          <a:bodyPr/>
          <a:lstStyle/>
          <a:p>
            <a:r>
              <a:rPr kumimoji="0" lang="en-US" sz="4000" b="1" i="0" u="none" strike="noStrike" kern="1200" cap="none" spc="0" normalizeH="0" baseline="0" noProof="0" dirty="0">
                <a:ln>
                  <a:noFill/>
                </a:ln>
                <a:solidFill>
                  <a:prstClr val="black"/>
                </a:solidFill>
                <a:effectLst/>
                <a:uLnTx/>
                <a:uFillTx/>
                <a:latin typeface="Calibri"/>
                <a:ea typeface="+mj-ea"/>
                <a:cs typeface="+mj-cs"/>
              </a:rPr>
              <a:t>Software Design and Architecture</a:t>
            </a:r>
            <a:endParaRPr lang="en-GB" b="1" dirty="0"/>
          </a:p>
        </p:txBody>
      </p:sp>
      <p:sp>
        <p:nvSpPr>
          <p:cNvPr id="3" name="Subtitle 2">
            <a:extLst>
              <a:ext uri="{FF2B5EF4-FFF2-40B4-BE49-F238E27FC236}">
                <a16:creationId xmlns:a16="http://schemas.microsoft.com/office/drawing/2014/main" id="{B62E4EDD-0362-1D7F-441A-E6FE13387CE9}"/>
              </a:ext>
            </a:extLst>
          </p:cNvPr>
          <p:cNvSpPr>
            <a:spLocks noGrp="1"/>
          </p:cNvSpPr>
          <p:nvPr>
            <p:ph type="subTitle" idx="1"/>
          </p:nvPr>
        </p:nvSpPr>
        <p:spPr/>
        <p:txBody>
          <a:bodyPr/>
          <a:lstStyle/>
          <a:p>
            <a:endParaRPr lang="en-GB" dirty="0"/>
          </a:p>
          <a:p>
            <a:r>
              <a:rPr lang="en-GB" sz="3600" dirty="0"/>
              <a:t>Lab 2</a:t>
            </a:r>
          </a:p>
        </p:txBody>
      </p:sp>
    </p:spTree>
    <p:extLst>
      <p:ext uri="{BB962C8B-B14F-4D97-AF65-F5344CB8AC3E}">
        <p14:creationId xmlns:p14="http://schemas.microsoft.com/office/powerpoint/2010/main" val="23574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794F-C955-8352-D635-018F6E65A148}"/>
              </a:ext>
            </a:extLst>
          </p:cNvPr>
          <p:cNvSpPr>
            <a:spLocks noGrp="1"/>
          </p:cNvSpPr>
          <p:nvPr>
            <p:ph type="title"/>
          </p:nvPr>
        </p:nvSpPr>
        <p:spPr/>
        <p:txBody>
          <a:bodyPr>
            <a:normAutofit/>
          </a:bodyPr>
          <a:lstStyle/>
          <a:p>
            <a:r>
              <a:rPr lang="en-GB" dirty="0">
                <a:solidFill>
                  <a:srgbClr val="0070C0"/>
                </a:solidFill>
              </a:rPr>
              <a:t>LAB 2 Task 1: Component and Service Coupling </a:t>
            </a:r>
            <a:endParaRPr lang="en-GB" sz="3600" dirty="0">
              <a:solidFill>
                <a:srgbClr val="0070C0"/>
              </a:solidFill>
            </a:endParaRPr>
          </a:p>
        </p:txBody>
      </p:sp>
      <p:sp>
        <p:nvSpPr>
          <p:cNvPr id="3" name="Content Placeholder 2">
            <a:extLst>
              <a:ext uri="{FF2B5EF4-FFF2-40B4-BE49-F238E27FC236}">
                <a16:creationId xmlns:a16="http://schemas.microsoft.com/office/drawing/2014/main" id="{E8F0463B-DDE9-C005-B69A-34115958F20E}"/>
              </a:ext>
            </a:extLst>
          </p:cNvPr>
          <p:cNvSpPr>
            <a:spLocks noGrp="1"/>
          </p:cNvSpPr>
          <p:nvPr>
            <p:ph idx="1"/>
          </p:nvPr>
        </p:nvSpPr>
        <p:spPr>
          <a:xfrm>
            <a:off x="1847528" y="1600201"/>
            <a:ext cx="8568952" cy="4525963"/>
          </a:xfrm>
        </p:spPr>
        <p:txBody>
          <a:bodyPr>
            <a:normAutofit/>
          </a:bodyPr>
          <a:lstStyle/>
          <a:p>
            <a:pPr marL="0" indent="0">
              <a:buNone/>
            </a:pPr>
            <a:r>
              <a:rPr lang="en-GB" dirty="0"/>
              <a:t>Make presentation on “Component and Service Coupling ”.</a:t>
            </a:r>
          </a:p>
          <a:p>
            <a:pPr marL="0" indent="0">
              <a:buNone/>
            </a:pPr>
            <a:endParaRPr lang="en-GB" dirty="0"/>
          </a:p>
          <a:p>
            <a:pPr marL="0" indent="0">
              <a:buNone/>
            </a:pPr>
            <a:r>
              <a:rPr lang="en-GB" b="1" dirty="0"/>
              <a:t>Reference: </a:t>
            </a:r>
            <a:r>
              <a:rPr lang="en-GB" dirty="0">
                <a:hlinkClick r:id="rId2"/>
              </a:rPr>
              <a:t>https://www.developertoarchitect.com/lessons/lesson29.html</a:t>
            </a:r>
            <a:endParaRPr lang="en-GB" dirty="0"/>
          </a:p>
          <a:p>
            <a:pPr marL="0" indent="0">
              <a:buNone/>
            </a:pPr>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E8D4D280-52BD-15C3-2AC7-D1FACAC35FCC}"/>
              </a:ext>
            </a:extLst>
          </p:cNvPr>
          <p:cNvSpPr>
            <a:spLocks noGrp="1"/>
          </p:cNvSpPr>
          <p:nvPr>
            <p:ph type="sldNum" sz="quarter" idx="12"/>
          </p:nvPr>
        </p:nvSpPr>
        <p:spPr/>
        <p:txBody>
          <a:bodyPr/>
          <a:lstStyle/>
          <a:p>
            <a:fld id="{9DEE04EE-1C18-47D6-9A06-42DFFBAB94ED}" type="slidenum">
              <a:rPr lang="th-TH" smtClean="0"/>
              <a:t>2</a:t>
            </a:fld>
            <a:endParaRPr lang="th-TH" dirty="0"/>
          </a:p>
        </p:txBody>
      </p:sp>
    </p:spTree>
    <p:extLst>
      <p:ext uri="{BB962C8B-B14F-4D97-AF65-F5344CB8AC3E}">
        <p14:creationId xmlns:p14="http://schemas.microsoft.com/office/powerpoint/2010/main" val="188967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794F-C955-8352-D635-018F6E65A148}"/>
              </a:ext>
            </a:extLst>
          </p:cNvPr>
          <p:cNvSpPr>
            <a:spLocks noGrp="1"/>
          </p:cNvSpPr>
          <p:nvPr>
            <p:ph type="title"/>
          </p:nvPr>
        </p:nvSpPr>
        <p:spPr/>
        <p:txBody>
          <a:bodyPr>
            <a:normAutofit/>
          </a:bodyPr>
          <a:lstStyle/>
          <a:p>
            <a:r>
              <a:rPr lang="en-GB" dirty="0">
                <a:solidFill>
                  <a:srgbClr val="0070C0"/>
                </a:solidFill>
              </a:rPr>
              <a:t>LAB 2 Task 2:  </a:t>
            </a:r>
            <a:endParaRPr lang="en-GB" sz="3600" dirty="0">
              <a:solidFill>
                <a:srgbClr val="0070C0"/>
              </a:solidFill>
            </a:endParaRPr>
          </a:p>
        </p:txBody>
      </p:sp>
      <p:sp>
        <p:nvSpPr>
          <p:cNvPr id="4" name="Slide Number Placeholder 3">
            <a:extLst>
              <a:ext uri="{FF2B5EF4-FFF2-40B4-BE49-F238E27FC236}">
                <a16:creationId xmlns:a16="http://schemas.microsoft.com/office/drawing/2014/main" id="{E8D4D280-52BD-15C3-2AC7-D1FACAC35FCC}"/>
              </a:ext>
            </a:extLst>
          </p:cNvPr>
          <p:cNvSpPr>
            <a:spLocks noGrp="1"/>
          </p:cNvSpPr>
          <p:nvPr>
            <p:ph type="sldNum" sz="quarter" idx="12"/>
          </p:nvPr>
        </p:nvSpPr>
        <p:spPr/>
        <p:txBody>
          <a:bodyPr/>
          <a:lstStyle/>
          <a:p>
            <a:fld id="{9DEE04EE-1C18-47D6-9A06-42DFFBAB94ED}" type="slidenum">
              <a:rPr lang="th-TH" smtClean="0"/>
              <a:t>3</a:t>
            </a:fld>
            <a:endParaRPr lang="th-TH" dirty="0"/>
          </a:p>
        </p:txBody>
      </p:sp>
      <p:sp>
        <p:nvSpPr>
          <p:cNvPr id="8" name="Content Placeholder 4">
            <a:extLst>
              <a:ext uri="{FF2B5EF4-FFF2-40B4-BE49-F238E27FC236}">
                <a16:creationId xmlns:a16="http://schemas.microsoft.com/office/drawing/2014/main" id="{0AE8413B-91CA-5BB3-B487-6D628AFEA8B0}"/>
              </a:ext>
            </a:extLst>
          </p:cNvPr>
          <p:cNvSpPr>
            <a:spLocks noGrp="1"/>
          </p:cNvSpPr>
          <p:nvPr>
            <p:ph idx="1"/>
          </p:nvPr>
        </p:nvSpPr>
        <p:spPr>
          <a:xfrm>
            <a:off x="457200" y="1600200"/>
            <a:ext cx="11125200" cy="4525963"/>
          </a:xfrm>
        </p:spPr>
        <p:txBody>
          <a:bodyPr/>
          <a:lstStyle/>
          <a:p>
            <a:pPr marL="0" indent="0">
              <a:buNone/>
            </a:pPr>
            <a:r>
              <a:rPr lang="en-US" dirty="0"/>
              <a:t>Implement a simple Baby Monitoring System (In-Class Example) using </a:t>
            </a:r>
            <a:r>
              <a:rPr lang="en-US" dirty="0">
                <a:solidFill>
                  <a:srgbClr val="FF0000"/>
                </a:solidFill>
              </a:rPr>
              <a:t>Java Observable </a:t>
            </a:r>
            <a:r>
              <a:rPr lang="en-US" dirty="0"/>
              <a:t>with:</a:t>
            </a:r>
          </a:p>
          <a:p>
            <a:pPr marL="0" indent="0">
              <a:buNone/>
            </a:pPr>
            <a:r>
              <a:rPr lang="en-US" dirty="0"/>
              <a:t>1.	Push strategy </a:t>
            </a:r>
          </a:p>
          <a:p>
            <a:pPr marL="0" indent="0">
              <a:buNone/>
            </a:pPr>
            <a:r>
              <a:rPr lang="en-US" dirty="0"/>
              <a:t>2.	Pull strategy </a:t>
            </a:r>
          </a:p>
          <a:p>
            <a:endParaRPr lang="th-TH" dirty="0"/>
          </a:p>
        </p:txBody>
      </p:sp>
    </p:spTree>
    <p:extLst>
      <p:ext uri="{BB962C8B-B14F-4D97-AF65-F5344CB8AC3E}">
        <p14:creationId xmlns:p14="http://schemas.microsoft.com/office/powerpoint/2010/main" val="135807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794F-C955-8352-D635-018F6E65A148}"/>
              </a:ext>
            </a:extLst>
          </p:cNvPr>
          <p:cNvSpPr>
            <a:spLocks noGrp="1"/>
          </p:cNvSpPr>
          <p:nvPr>
            <p:ph type="title"/>
          </p:nvPr>
        </p:nvSpPr>
        <p:spPr/>
        <p:txBody>
          <a:bodyPr>
            <a:normAutofit/>
          </a:bodyPr>
          <a:lstStyle/>
          <a:p>
            <a:r>
              <a:rPr lang="en-GB" dirty="0">
                <a:solidFill>
                  <a:srgbClr val="0070C0"/>
                </a:solidFill>
              </a:rPr>
              <a:t>LAB 2 Task 3:  </a:t>
            </a:r>
            <a:endParaRPr lang="en-GB" sz="3600" dirty="0">
              <a:solidFill>
                <a:srgbClr val="0070C0"/>
              </a:solidFill>
            </a:endParaRPr>
          </a:p>
        </p:txBody>
      </p:sp>
      <p:sp>
        <p:nvSpPr>
          <p:cNvPr id="4" name="Slide Number Placeholder 3">
            <a:extLst>
              <a:ext uri="{FF2B5EF4-FFF2-40B4-BE49-F238E27FC236}">
                <a16:creationId xmlns:a16="http://schemas.microsoft.com/office/drawing/2014/main" id="{E8D4D280-52BD-15C3-2AC7-D1FACAC35FCC}"/>
              </a:ext>
            </a:extLst>
          </p:cNvPr>
          <p:cNvSpPr>
            <a:spLocks noGrp="1"/>
          </p:cNvSpPr>
          <p:nvPr>
            <p:ph type="sldNum" sz="quarter" idx="12"/>
          </p:nvPr>
        </p:nvSpPr>
        <p:spPr/>
        <p:txBody>
          <a:bodyPr/>
          <a:lstStyle/>
          <a:p>
            <a:fld id="{9DEE04EE-1C18-47D6-9A06-42DFFBAB94ED}" type="slidenum">
              <a:rPr lang="th-TH" smtClean="0"/>
              <a:t>4</a:t>
            </a:fld>
            <a:endParaRPr lang="th-TH" dirty="0"/>
          </a:p>
        </p:txBody>
      </p:sp>
      <p:sp>
        <p:nvSpPr>
          <p:cNvPr id="7" name="Content Placeholder 3"/>
          <p:cNvSpPr>
            <a:spLocks noGrp="1"/>
          </p:cNvSpPr>
          <p:nvPr>
            <p:ph idx="1"/>
          </p:nvPr>
        </p:nvSpPr>
        <p:spPr>
          <a:xfrm>
            <a:off x="457200" y="1600200"/>
            <a:ext cx="11125200" cy="4525963"/>
          </a:xfrm>
        </p:spPr>
        <p:txBody>
          <a:bodyPr>
            <a:normAutofit/>
          </a:bodyPr>
          <a:lstStyle/>
          <a:p>
            <a:pPr marL="0" indent="0">
              <a:buNone/>
            </a:pPr>
            <a:r>
              <a:rPr lang="en-US" sz="2400" dirty="0"/>
              <a:t>The upcoming Guitar Hero XIII: Legends of Rock needs a player configuration system. Guitar Hero XIII lets you play three different characters (Slash, Jimi Hendrix, and Angus Young). Each character can play one of three available guitars (Gibson SG, Fender Telecaster or Gibson Les Paul) and perform a unique solo act (Put the Guitar on Fire, Jump off stage, Smash the Guitar).</a:t>
            </a:r>
          </a:p>
          <a:p>
            <a:pPr marL="0" indent="0">
              <a:buNone/>
            </a:pPr>
            <a:endParaRPr lang="en-US" dirty="0"/>
          </a:p>
          <a:p>
            <a:pPr marL="0" indent="0">
              <a:buNone/>
            </a:pPr>
            <a:endParaRPr lang="en-US" dirty="0"/>
          </a:p>
          <a:p>
            <a:endParaRPr lang="th-TH" dirty="0"/>
          </a:p>
        </p:txBody>
      </p:sp>
      <p:pic>
        <p:nvPicPr>
          <p:cNvPr id="8" name="Picture 7">
            <a:extLst>
              <a:ext uri="{FF2B5EF4-FFF2-40B4-BE49-F238E27FC236}">
                <a16:creationId xmlns:a16="http://schemas.microsoft.com/office/drawing/2014/main" id="{741003D2-471D-8FD0-9BD4-4B1DAD218BE0}"/>
              </a:ext>
            </a:extLst>
          </p:cNvPr>
          <p:cNvPicPr>
            <a:picLocks noChangeAspect="1"/>
          </p:cNvPicPr>
          <p:nvPr/>
        </p:nvPicPr>
        <p:blipFill>
          <a:blip r:embed="rId2"/>
          <a:stretch>
            <a:fillRect/>
          </a:stretch>
        </p:blipFill>
        <p:spPr>
          <a:xfrm>
            <a:off x="609599" y="3744728"/>
            <a:ext cx="10644519" cy="2139877"/>
          </a:xfrm>
          <a:prstGeom prst="rect">
            <a:avLst/>
          </a:prstGeom>
        </p:spPr>
      </p:pic>
    </p:spTree>
    <p:extLst>
      <p:ext uri="{BB962C8B-B14F-4D97-AF65-F5344CB8AC3E}">
        <p14:creationId xmlns:p14="http://schemas.microsoft.com/office/powerpoint/2010/main" val="2644260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152</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Aptos</vt:lpstr>
      <vt:lpstr>Aptos Display</vt:lpstr>
      <vt:lpstr>Arial</vt:lpstr>
      <vt:lpstr>Calibri</vt:lpstr>
      <vt:lpstr>Office Theme</vt:lpstr>
      <vt:lpstr>Office Theme</vt:lpstr>
      <vt:lpstr>Software Design and Architecture</vt:lpstr>
      <vt:lpstr>LAB 2 Task 1: Component and Service Coupling </vt:lpstr>
      <vt:lpstr>LAB 2 Task 2:  </vt:lpstr>
      <vt:lpstr>LAB 2 Task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Veera Boonjing</dc:creator>
  <cp:lastModifiedBy>Veera Boonjing</cp:lastModifiedBy>
  <cp:revision>3</cp:revision>
  <dcterms:created xsi:type="dcterms:W3CDTF">2024-07-01T10:21:05Z</dcterms:created>
  <dcterms:modified xsi:type="dcterms:W3CDTF">2024-07-08T09:37:18Z</dcterms:modified>
</cp:coreProperties>
</file>