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BF0D0-DE4F-89BC-28C1-55C21CC50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806CA-536A-2B5A-AE41-6F29879C0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55A87-1F5B-4EF3-9BD4-75D1960F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44454-9F33-3178-31F0-648FD85C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AFFC8-1312-54FE-5BFC-58CAD69B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08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810B-48EF-41B6-FDD8-0E66E462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8A380-82CA-E311-3EA9-528C6CB4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3EF3-C742-9CE9-5602-46C885468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37F1F-A683-18D6-B189-0F0DFD10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D326-F2FA-B9DF-E39B-AB8866028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76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C4EDFB-99F2-8EA8-F8EB-A5E2DEE99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85B95-FD9C-4463-AE66-8BAE3E22C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63E31-5167-9DB8-4E3E-D84EAD55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65B1B-72F9-496F-FA35-19CB088F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31B22-48F8-0102-6FE1-2A821F74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24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35F8-43C5-4D51-967F-83691B79F9C6}" type="datetime1">
              <a:rPr lang="th-TH" smtClean="0"/>
              <a:t>12/07/67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BF09-CAE6-FC50-30DA-12BCEC2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1A3B-137E-7862-8262-41F95A02E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82043-C5A5-F3E2-8632-A7BA144F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B3B9A-134E-3E56-94E8-5C09D3CF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47A6-83C9-FD22-1452-295D2390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9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4E9E-4B91-9E7D-536C-110EB6B04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8757A-F0C4-2A4A-5D12-7953DBEFA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14BB-8EDD-409D-69D2-5B3B93D1B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932B-0BF8-263F-C1C9-F1ABACB72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DE223-96FE-534B-1DA4-8593B909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36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50F3-FB05-3AA7-284A-68C7D5F5E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4A902-4C58-01E2-EAFC-37C97FFFF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E716D-CCB4-3F51-5134-B4CC09B0E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D4EC7-FE6E-570E-4AD7-C84AF891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24EDA-506B-7DB2-605E-4101E042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AFB-52A3-C3C9-74CD-2E97035C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89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3E77-AD31-B13E-8FB2-25EDABD9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689D3-A3D2-43BD-8199-C10BE6E63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EBC682-8707-2403-1684-0461A1096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4DB14-36A0-B851-48FC-6D24424CF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4C357-6EF8-04CA-D0EF-5AE2F5140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C3D335-CDE6-3CCE-BAB3-5FBF77833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AC248-339F-3E60-BEF0-91D73A418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62B21-4A88-2C88-ABD5-8DA44EFE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3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21BF-8FAB-FDBC-80F8-55113217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A2085-A6D3-B1E2-9536-B2BCC5D7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75F80-7BAB-0A9E-C6EF-5BEB335D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5481B-177E-AAF1-FC02-4B22F0A2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55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FA6F2-2608-F335-9B5C-8D67C2E0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5806A-DEB8-F241-8A3A-6BD1C687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A7734-45A3-3805-167D-1E736696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7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FE33E-867F-2635-19D5-F8531600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6ED3-88ED-D7D7-6F24-6620BCDD8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ABA9E-9701-6B39-F1E2-71BBCB52A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3C83-7FB4-71E2-A4BD-CB791AB55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E9E49-30BF-5414-E9A0-58FBDC507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57628-A5FF-5779-3A6A-CC6FA821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50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69A8A-3209-5164-DEA6-EFDA4073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0922A-61E6-8851-6178-A7D85AE8A8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7A847-6B34-DF71-8F20-413025D8B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CF794-5B25-5708-EFB8-BDBB2FDB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C2C75-60DF-3EDA-2D02-7A6E1B00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95B02-5427-6058-F9DF-86EBC64B1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92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47D97-6A90-E896-6187-20BEF0EF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1CBF-E912-050E-9C99-83EA728CB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6C41C-BEE8-1BDD-262D-DC6D74B3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6B14A-C119-4C66-B6C5-0FF877168A59}" type="datetimeFigureOut">
              <a:rPr lang="en-GB" smtClean="0"/>
              <a:t>12/07/2024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5DDB7-28B3-6117-8BD7-4C1660BD94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ACD3F-FE28-5AF9-0F56-8D49AFE40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9D4C8-3C61-4564-91F2-0C38BB372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2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19C96-9608-458F-A82A-818675DAA160}" type="datetime1">
              <a:rPr lang="th-TH" smtClean="0"/>
              <a:t>12/07/67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elopertoarchitect.com/lessons/lesson190.html" TargetMode="External"/><Relationship Id="rId2" Type="http://schemas.openxmlformats.org/officeDocument/2006/relationships/hyperlink" Target="https://www.developertoarchitect.com/lessons/lesson177.html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F67A6-674C-0D3A-BFF4-89C29FED59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Software Design and Architecture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E4EDD-0362-1D7F-441A-E6FE13387C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3600" dirty="0"/>
              <a:t>Lab 3</a:t>
            </a:r>
          </a:p>
        </p:txBody>
      </p:sp>
    </p:spTree>
    <p:extLst>
      <p:ext uri="{BB962C8B-B14F-4D97-AF65-F5344CB8AC3E}">
        <p14:creationId xmlns:p14="http://schemas.microsoft.com/office/powerpoint/2010/main" val="235749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794F-C955-8352-D635-018F6E65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LAB 3 Task 1: Logical vs Physical Architecture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463B-DDE9-C005-B69A-3411595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528" y="1600201"/>
            <a:ext cx="856895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Make presentation on “Logical vs Physical Architecture”.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Reference: </a:t>
            </a:r>
            <a:r>
              <a:rPr lang="en-GB" dirty="0">
                <a:hlinkClick r:id="rId2"/>
              </a:rPr>
              <a:t>https://www.developertoarchitect.com/lessons/lesson177.html</a:t>
            </a:r>
            <a:endParaRPr lang="en-GB" dirty="0"/>
          </a:p>
          <a:p>
            <a:pPr marL="0" indent="0">
              <a:buNone/>
            </a:pPr>
            <a:r>
              <a:rPr lang="en-GB" dirty="0">
                <a:hlinkClick r:id="rId3"/>
              </a:rPr>
              <a:t>https://www.developertoarchitect.com/lessons/lesson190.html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D280-52BD-15C3-2AC7-D1FACAC3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88967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794F-C955-8352-D635-018F6E65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0"/>
            <a:ext cx="4790230" cy="90872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LAB 3 Task 2:  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D280-52BD-15C3-2AC7-D1FACAC3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48A265B-3A46-6094-4626-733EC20D10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9830" y="136524"/>
            <a:ext cx="5682481" cy="658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807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794F-C955-8352-D635-018F6E65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4878860" cy="11430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LAB 3 Task 3:  </a:t>
            </a:r>
            <a:endParaRPr lang="en-GB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4D280-52BD-15C3-2AC7-D1FACAC35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33B7ADD-26C2-53CA-B216-A650FC815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613" y="244945"/>
            <a:ext cx="5419634" cy="6613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4260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4311</TotalTime>
  <Words>65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Office Theme</vt:lpstr>
      <vt:lpstr>Software Design and Architecture</vt:lpstr>
      <vt:lpstr>LAB 3 Task 1: Logical vs Physical Architecture</vt:lpstr>
      <vt:lpstr>LAB 3 Task 2:  </vt:lpstr>
      <vt:lpstr>LAB 3 Task 3: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Veera Boonjing</dc:creator>
  <cp:lastModifiedBy>Veera Boonjing</cp:lastModifiedBy>
  <cp:revision>7</cp:revision>
  <dcterms:created xsi:type="dcterms:W3CDTF">2024-07-01T10:21:05Z</dcterms:created>
  <dcterms:modified xsi:type="dcterms:W3CDTF">2024-07-15T07:39:03Z</dcterms:modified>
</cp:coreProperties>
</file>