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09FCC"/>
    <a:srgbClr val="558796"/>
    <a:srgbClr val="A1D2D7"/>
    <a:srgbClr val="CB67BB"/>
    <a:srgbClr val="EAA2C7"/>
    <a:srgbClr val="5BA5BF"/>
    <a:srgbClr val="A1D4D8"/>
    <a:srgbClr val="60A3C5"/>
    <a:srgbClr val="A1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C613-8E2E-D1A1-964E-8FBDE5C9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239021-B15E-DAC4-460E-634B59124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25CF-11DE-5858-9699-A0BBB04B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13FE1B-2B21-A9DA-C3AC-C2A74EDF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563DB-CB03-5A84-4EBE-778E7DB8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2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56F67-A183-D047-2080-CBC2E5A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366FEF-4468-ACDB-E319-9D5CEEC0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1272E-575E-B9E4-E0A2-8D745AD0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B9FADD-9C6F-7C74-6EBC-7988F993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89C10-7918-92B0-A280-047D8AA2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5F0740-BF87-2E44-1358-79D07CE74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0324CF-53D2-A37C-8155-60859AE9E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338FF-43D5-F7B3-42DA-8F4D4EE6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1CA6F-5333-AA61-7118-13A1A872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E0CC7-4639-C1D2-D835-EDF005A2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63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FCBDF-CEB7-3C65-3B40-D57E7AF7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81058-76B5-54EA-5EC1-652038E8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0FF296-31D0-ED12-3830-9DED536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CA740-7ED2-72B0-8382-1CF13FB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D582F-2E40-9547-5769-496FCC40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88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6277A-DCC4-3C3D-6FF1-0DB654C2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39096-D679-8C96-77F8-D353C2C2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77B75-3A1A-7DA1-D3B2-3D93115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82515-D6DB-41DB-08ED-B023671A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4E2088-E328-FAF8-6E12-437C845E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05099-7FB4-D8C5-EC5D-D53FA281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C3718-A117-3E40-259F-4FAC31C04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39F12-C684-7F92-7DF7-316463AC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C6A23E-7C29-D362-A9F4-F0959152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EF09C9-43F9-CB4A-654D-16332394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EEB0BC-0452-A32E-87B9-CBB3100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95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69E7D-DB6D-F34C-1CF7-9E0C92A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CE78BC-57E8-6F69-8285-C666343E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F4EAB3-FB5F-71ED-47BF-7C4D8639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CB47AE-93F3-48A5-E365-862DF3426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5EBEC7-13EA-5D4B-3765-E4A01237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A17A3E-7D65-861C-7D26-2E343D11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62FC78-444F-C36A-0EC2-BE65E93C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C8D4A1-C508-A06A-05FC-5FE86ABF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1800-897A-2C61-FAF9-652B2FB9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66A15-216F-046F-1EEB-F719A64E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0D170D-8F10-F06A-62F1-89C8E0C3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8340CD-63AD-252A-7208-0175531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5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06A2E5-D816-3505-497F-ABC281E9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43B79A-AD05-BC8D-5E74-D572AA0C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2B122-0740-A069-6B02-266D0DB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27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0573C-CA8B-7D2D-C44B-5D5807AF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7ACB5-0009-078B-7187-D6C04926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F03E11-1C55-B82C-B960-12232278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71C7B-E9B9-2E97-5F5F-EEF650C3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3F3D-6E91-704B-98C1-186A86A8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2FFB10-3E9F-9E35-793E-07E31099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AB93A-8A10-81A2-B7B1-723B556B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0CD2E8-967D-2FFA-2C35-1DE5CE448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8CD820-AFF8-A3A4-9710-F00BB9B8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665CF-3D50-3E18-E225-B590B49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B02C9E-7CF4-34AD-1F74-CA40EF2B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1C48A9-16BD-E212-BAD8-537EE57C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9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18BE20-BA53-E48F-2DC5-65F7C3B2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3753C-88A3-0CFB-2987-C59E99A5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3506B9-FE86-98DC-AB20-E387DBD92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C8AA1-FEFF-40F3-BA9F-2DC5AE6C9D50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FB7C4-8719-2A94-D8FF-33D58BB8E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3AC24-E90B-0AA1-EA05-294443116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AC07-CAC8-4FDA-8BE2-4050B1AE8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2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A510347-C415-9464-0D93-CE3073F0A887}"/>
              </a:ext>
            </a:extLst>
          </p:cNvPr>
          <p:cNvSpPr/>
          <p:nvPr/>
        </p:nvSpPr>
        <p:spPr>
          <a:xfrm>
            <a:off x="-24679" y="5039294"/>
            <a:ext cx="12192000" cy="572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D2F4EBA-75C5-5FE3-DA2B-AA37105368FD}"/>
              </a:ext>
            </a:extLst>
          </p:cNvPr>
          <p:cNvSpPr/>
          <p:nvPr/>
        </p:nvSpPr>
        <p:spPr>
          <a:xfrm>
            <a:off x="0" y="3920158"/>
            <a:ext cx="12192000" cy="572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97027A7-E534-485D-5629-36CB00464A5D}"/>
              </a:ext>
            </a:extLst>
          </p:cNvPr>
          <p:cNvSpPr/>
          <p:nvPr/>
        </p:nvSpPr>
        <p:spPr>
          <a:xfrm>
            <a:off x="0" y="2764946"/>
            <a:ext cx="12192000" cy="572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A77998-C9AE-3797-437B-E2173EA5E3ED}"/>
              </a:ext>
            </a:extLst>
          </p:cNvPr>
          <p:cNvSpPr txBox="1"/>
          <p:nvPr/>
        </p:nvSpPr>
        <p:spPr>
          <a:xfrm>
            <a:off x="2770910" y="378691"/>
            <a:ext cx="573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ゴシック体W5" panose="020B0509000000000000" pitchFamily="49" charset="-128"/>
                <a:ea typeface="ＤＦ平成ゴシック体W5" panose="020B0509000000000000" pitchFamily="49" charset="-128"/>
              </a:rPr>
              <a:t>Dancing stars on me! </a:t>
            </a:r>
            <a:endParaRPr kumimoji="1" lang="ja-JP" altLang="en-US" sz="4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ＤＦ平成ゴシック体W5" panose="020B0509000000000000" pitchFamily="49" charset="-128"/>
              <a:ea typeface="ＤＦ平成ゴシック体W5" panose="020B0509000000000000" pitchFamily="49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4101667-9F17-5E58-744E-2D63202FDDE5}"/>
              </a:ext>
            </a:extLst>
          </p:cNvPr>
          <p:cNvSpPr/>
          <p:nvPr/>
        </p:nvSpPr>
        <p:spPr>
          <a:xfrm>
            <a:off x="879420" y="2246733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373E648-0DB6-6BBD-5F26-C3711A8B2156}"/>
              </a:ext>
            </a:extLst>
          </p:cNvPr>
          <p:cNvSpPr/>
          <p:nvPr/>
        </p:nvSpPr>
        <p:spPr>
          <a:xfrm>
            <a:off x="879420" y="3390809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8A0288D-5D8C-BD12-2952-E4EC5570DCE7}"/>
              </a:ext>
            </a:extLst>
          </p:cNvPr>
          <p:cNvSpPr/>
          <p:nvPr/>
        </p:nvSpPr>
        <p:spPr>
          <a:xfrm>
            <a:off x="879420" y="3969818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C59C5C5-9C51-A492-FF41-F61C199198AC}"/>
              </a:ext>
            </a:extLst>
          </p:cNvPr>
          <p:cNvSpPr/>
          <p:nvPr/>
        </p:nvSpPr>
        <p:spPr>
          <a:xfrm>
            <a:off x="879420" y="4528563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38F0D0E-74AF-A822-FFFF-100298501D44}"/>
              </a:ext>
            </a:extLst>
          </p:cNvPr>
          <p:cNvSpPr/>
          <p:nvPr/>
        </p:nvSpPr>
        <p:spPr>
          <a:xfrm>
            <a:off x="866720" y="5078255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F4C6EB5-5569-0044-CFDF-8AE581FCD112}"/>
              </a:ext>
            </a:extLst>
          </p:cNvPr>
          <p:cNvSpPr/>
          <p:nvPr/>
        </p:nvSpPr>
        <p:spPr>
          <a:xfrm>
            <a:off x="885201" y="2815424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452155-F160-0BEA-E232-50B3D01038DD}"/>
              </a:ext>
            </a:extLst>
          </p:cNvPr>
          <p:cNvSpPr txBox="1"/>
          <p:nvPr/>
        </p:nvSpPr>
        <p:spPr>
          <a:xfrm>
            <a:off x="895926" y="2195932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割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9E371B-E29D-FC54-55A2-92BE5C77DAA2}"/>
              </a:ext>
            </a:extLst>
          </p:cNvPr>
          <p:cNvSpPr txBox="1"/>
          <p:nvPr/>
        </p:nvSpPr>
        <p:spPr>
          <a:xfrm>
            <a:off x="908626" y="3919363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3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2D298B-EAEB-D555-7EA5-11BF53995EB8}"/>
              </a:ext>
            </a:extLst>
          </p:cNvPr>
          <p:cNvSpPr txBox="1"/>
          <p:nvPr/>
        </p:nvSpPr>
        <p:spPr>
          <a:xfrm>
            <a:off x="914976" y="3344944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2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3DC23F-B47B-FA5E-4B3C-44B4DC51C1D3}"/>
              </a:ext>
            </a:extLst>
          </p:cNvPr>
          <p:cNvSpPr txBox="1"/>
          <p:nvPr/>
        </p:nvSpPr>
        <p:spPr>
          <a:xfrm>
            <a:off x="889576" y="4485225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4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C92FE4-6389-7CC3-8CE3-52A9A7A676A5}"/>
              </a:ext>
            </a:extLst>
          </p:cNvPr>
          <p:cNvSpPr txBox="1"/>
          <p:nvPr/>
        </p:nvSpPr>
        <p:spPr>
          <a:xfrm>
            <a:off x="889576" y="5033805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5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7D97BE-E79C-C9C2-C062-997C29CD5850}"/>
              </a:ext>
            </a:extLst>
          </p:cNvPr>
          <p:cNvSpPr txBox="1"/>
          <p:nvPr/>
        </p:nvSpPr>
        <p:spPr>
          <a:xfrm>
            <a:off x="895926" y="2763871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1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BC8BE8-9A15-28B2-1BB0-392055118D04}"/>
              </a:ext>
            </a:extLst>
          </p:cNvPr>
          <p:cNvSpPr txBox="1"/>
          <p:nvPr/>
        </p:nvSpPr>
        <p:spPr>
          <a:xfrm>
            <a:off x="5847080" y="2180171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98F238-2BCF-5A2C-ABDF-D7834DC292AB}"/>
              </a:ext>
            </a:extLst>
          </p:cNvPr>
          <p:cNvSpPr txBox="1"/>
          <p:nvPr/>
        </p:nvSpPr>
        <p:spPr>
          <a:xfrm>
            <a:off x="5847079" y="2747988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6C3960-C614-179C-F0F8-1CAF6E9412F5}"/>
              </a:ext>
            </a:extLst>
          </p:cNvPr>
          <p:cNvSpPr txBox="1"/>
          <p:nvPr/>
        </p:nvSpPr>
        <p:spPr>
          <a:xfrm>
            <a:off x="5847540" y="3316084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A8ECCC-4B51-98A6-738B-663395F14CEA}"/>
              </a:ext>
            </a:extLst>
          </p:cNvPr>
          <p:cNvSpPr txBox="1"/>
          <p:nvPr/>
        </p:nvSpPr>
        <p:spPr>
          <a:xfrm>
            <a:off x="5847079" y="3889119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5E32BF-530F-6CAD-BB47-D0844B6D7DCA}"/>
              </a:ext>
            </a:extLst>
          </p:cNvPr>
          <p:cNvSpPr txBox="1"/>
          <p:nvPr/>
        </p:nvSpPr>
        <p:spPr>
          <a:xfrm>
            <a:off x="5847080" y="4450414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25CC43-01B0-DEDA-6734-2A857E6427DE}"/>
              </a:ext>
            </a:extLst>
          </p:cNvPr>
          <p:cNvSpPr txBox="1"/>
          <p:nvPr/>
        </p:nvSpPr>
        <p:spPr>
          <a:xfrm>
            <a:off x="5847079" y="5033111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FCD0C59-A8B4-0CAC-57FD-6580D0DE47BA}"/>
              </a:ext>
            </a:extLst>
          </p:cNvPr>
          <p:cNvSpPr txBox="1"/>
          <p:nvPr/>
        </p:nvSpPr>
        <p:spPr>
          <a:xfrm>
            <a:off x="2770910" y="999316"/>
            <a:ext cx="578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ゴシック体W5" panose="020B0500000000000000" pitchFamily="50" charset="-128"/>
                <a:ea typeface="ＤＦＧ平成ゴシック体W5" panose="020B0500000000000000" pitchFamily="50" charset="-128"/>
              </a:rPr>
              <a:t>μ’</a:t>
            </a:r>
            <a:r>
              <a:rPr kumimoji="1" lang="ja-JP" altLang="en-US" sz="36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ゴシック体W5" panose="020B0500000000000000" pitchFamily="50" charset="-128"/>
                <a:ea typeface="ＤＦＧ平成ゴシック体W5" panose="020B0500000000000000" pitchFamily="50" charset="-128"/>
              </a:rPr>
              <a:t>ｓ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19A5E8A-A1BF-592E-A189-C772E162837D}"/>
              </a:ext>
            </a:extLst>
          </p:cNvPr>
          <p:cNvSpPr txBox="1"/>
          <p:nvPr/>
        </p:nvSpPr>
        <p:spPr>
          <a:xfrm>
            <a:off x="1495425" y="2234032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`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7D7BB0-80E5-69C6-5CBB-1304BF658C8D}"/>
              </a:ext>
            </a:extLst>
          </p:cNvPr>
          <p:cNvSpPr txBox="1"/>
          <p:nvPr/>
        </p:nvSpPr>
        <p:spPr>
          <a:xfrm>
            <a:off x="1495425" y="2170521"/>
            <a:ext cx="57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ゴシック体W5" panose="020B0509000000000000" pitchFamily="49" charset="-128"/>
                <a:ea typeface="ＤＦ平成ゴシック体W5" panose="020B0509000000000000" pitchFamily="49" charset="-128"/>
              </a:rPr>
              <a:t>LONELIEST BABY</a:t>
            </a:r>
            <a:endParaRPr kumimoji="1" lang="ja-JP" altLang="en-US" sz="3200" b="1" spc="5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ＤＦ平成ゴシック体W5" panose="020B0509000000000000" pitchFamily="49" charset="-128"/>
              <a:ea typeface="ＤＦ平成ゴシック体W5" panose="020B0509000000000000" pitchFamily="49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2C98FBD-D2A5-EF3A-D79D-02919DA3E9D1}"/>
              </a:ext>
            </a:extLst>
          </p:cNvPr>
          <p:cNvGrpSpPr/>
          <p:nvPr/>
        </p:nvGrpSpPr>
        <p:grpSpPr>
          <a:xfrm>
            <a:off x="7979203" y="486458"/>
            <a:ext cx="2282036" cy="1110908"/>
            <a:chOff x="7637458" y="486458"/>
            <a:chExt cx="2282036" cy="1110908"/>
          </a:xfrm>
        </p:grpSpPr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97791D2C-5649-F66C-AD2A-748F5C93FDEE}"/>
                </a:ext>
              </a:extLst>
            </p:cNvPr>
            <p:cNvSpPr/>
            <p:nvPr/>
          </p:nvSpPr>
          <p:spPr>
            <a:xfrm>
              <a:off x="8209752" y="486458"/>
              <a:ext cx="1137448" cy="1110908"/>
            </a:xfrm>
            <a:prstGeom prst="roundRect">
              <a:avLst/>
            </a:prstGeom>
            <a:gradFill>
              <a:gsLst>
                <a:gs pos="54000">
                  <a:srgbClr val="F56F7A"/>
                </a:gs>
                <a:gs pos="0">
                  <a:srgbClr val="F0A6B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ＤＦPOPミックスW5" panose="040B0509000000000000" pitchFamily="49" charset="-128"/>
                <a:ea typeface="ＤＦPOPミックスW5" panose="040B0509000000000000" pitchFamily="49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11A6067-0054-3590-8BB3-441EF2EDD64F}"/>
                </a:ext>
              </a:extLst>
            </p:cNvPr>
            <p:cNvSpPr txBox="1"/>
            <p:nvPr/>
          </p:nvSpPr>
          <p:spPr>
            <a:xfrm>
              <a:off x="7637458" y="601650"/>
              <a:ext cx="228203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600" b="1" spc="-300" dirty="0">
                  <a:solidFill>
                    <a:schemeClr val="bg1"/>
                  </a:solidFill>
                  <a:latin typeface="ＤＦ平成丸ゴシック体W4" panose="020F0409000000000000" pitchFamily="49" charset="-128"/>
                  <a:ea typeface="ＤＦ平成丸ゴシック体W4" panose="020F0409000000000000" pitchFamily="49" charset="-128"/>
                </a:rPr>
                <a:t>原キー</a:t>
              </a:r>
              <a:endParaRPr kumimoji="1" lang="en-US" altLang="ja-JP" sz="2600" b="1" spc="-300" dirty="0"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endParaRPr>
            </a:p>
            <a:p>
              <a:pPr algn="ctr"/>
              <a:r>
                <a:rPr kumimoji="1" lang="ja-JP" altLang="en-US" sz="2600" b="1" dirty="0">
                  <a:solidFill>
                    <a:schemeClr val="bg1"/>
                  </a:solidFill>
                  <a:latin typeface="ＤＦ平成丸ゴシック体W4" panose="020F0409000000000000" pitchFamily="49" charset="-128"/>
                  <a:ea typeface="ＤＦ平成丸ゴシック体W4" panose="020F0409000000000000" pitchFamily="49" charset="-128"/>
                </a:rPr>
                <a:t>標準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F9BC26-0376-EABC-C5FE-3B660AF93333}"/>
              </a:ext>
            </a:extLst>
          </p:cNvPr>
          <p:cNvGrpSpPr/>
          <p:nvPr/>
        </p:nvGrpSpPr>
        <p:grpSpPr>
          <a:xfrm>
            <a:off x="9221477" y="480622"/>
            <a:ext cx="2390810" cy="1108199"/>
            <a:chOff x="8849319" y="489167"/>
            <a:chExt cx="2390810" cy="11081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D428B7EA-F1A5-7CA1-664E-B3BFF1CE745B}"/>
                </a:ext>
              </a:extLst>
            </p:cNvPr>
            <p:cNvSpPr/>
            <p:nvPr/>
          </p:nvSpPr>
          <p:spPr>
            <a:xfrm>
              <a:off x="9488887" y="489167"/>
              <a:ext cx="1111675" cy="1108199"/>
            </a:xfrm>
            <a:prstGeom prst="roundRect">
              <a:avLst/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ＤＦPOPミックスW5" panose="040B0509000000000000" pitchFamily="49" charset="-128"/>
                <a:ea typeface="ＤＦPOPミックスW5" panose="040B0509000000000000" pitchFamily="49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BF5E610-EC31-104B-8394-F179BAA9B8B5}"/>
                </a:ext>
              </a:extLst>
            </p:cNvPr>
            <p:cNvSpPr txBox="1"/>
            <p:nvPr/>
          </p:nvSpPr>
          <p:spPr>
            <a:xfrm>
              <a:off x="8849319" y="804797"/>
              <a:ext cx="2390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bg1"/>
                  </a:solidFill>
                  <a:latin typeface="ＤＦ平成丸ゴシック体W4" panose="020F0409000000000000" pitchFamily="49" charset="-128"/>
                  <a:ea typeface="ＤＦ平成丸ゴシック体W4" panose="020F0409000000000000" pitchFamily="49" charset="-128"/>
                </a:rPr>
                <a:t>ゲーム</a:t>
              </a: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606DC25-4BFE-8BEF-1E07-C2255E5DEA22}"/>
              </a:ext>
            </a:extLst>
          </p:cNvPr>
          <p:cNvSpPr/>
          <p:nvPr/>
        </p:nvSpPr>
        <p:spPr>
          <a:xfrm>
            <a:off x="969818" y="486458"/>
            <a:ext cx="1496291" cy="1120669"/>
          </a:xfrm>
          <a:prstGeom prst="roundRect">
            <a:avLst>
              <a:gd name="adj" fmla="val 5677"/>
            </a:avLst>
          </a:prstGeom>
          <a:solidFill>
            <a:schemeClr val="tx1">
              <a:alpha val="17000"/>
            </a:schemeClr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0020B-0F64-CFF7-7BD9-6CC1991C3C00}"/>
              </a:ext>
            </a:extLst>
          </p:cNvPr>
          <p:cNvSpPr txBox="1"/>
          <p:nvPr/>
        </p:nvSpPr>
        <p:spPr>
          <a:xfrm>
            <a:off x="1048328" y="543608"/>
            <a:ext cx="133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次の</a:t>
            </a:r>
            <a:endParaRPr kumimoji="1" lang="en-US" altLang="ja-JP" sz="3000" dirty="0"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  <a:p>
            <a:pPr algn="ctr"/>
            <a:endParaRPr kumimoji="1" lang="ja-JP" altLang="en-US" sz="2800" dirty="0"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C8127-6A8A-68BF-7B76-4649473237F2}"/>
              </a:ext>
            </a:extLst>
          </p:cNvPr>
          <p:cNvSpPr txBox="1"/>
          <p:nvPr/>
        </p:nvSpPr>
        <p:spPr>
          <a:xfrm>
            <a:off x="1043709" y="994290"/>
            <a:ext cx="142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演奏曲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EF5779D-6C36-AF05-5E7F-770BFCFABE45}"/>
              </a:ext>
            </a:extLst>
          </p:cNvPr>
          <p:cNvGrpSpPr/>
          <p:nvPr/>
        </p:nvGrpSpPr>
        <p:grpSpPr>
          <a:xfrm>
            <a:off x="6408420" y="171748"/>
            <a:ext cx="5394959" cy="494678"/>
            <a:chOff x="6408420" y="819457"/>
            <a:chExt cx="5394959" cy="494678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688AF040-AB55-0C3F-0A30-04878CCBF1BE}"/>
                </a:ext>
              </a:extLst>
            </p:cNvPr>
            <p:cNvGrpSpPr/>
            <p:nvPr/>
          </p:nvGrpSpPr>
          <p:grpSpPr>
            <a:xfrm>
              <a:off x="6408420" y="819457"/>
              <a:ext cx="5394959" cy="494678"/>
              <a:chOff x="6408420" y="819457"/>
              <a:chExt cx="5394959" cy="494678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C6522BA1-2C71-FD29-3883-CFB289C48A91}"/>
                  </a:ext>
                </a:extLst>
              </p:cNvPr>
              <p:cNvSpPr/>
              <p:nvPr/>
            </p:nvSpPr>
            <p:spPr>
              <a:xfrm>
                <a:off x="7043737" y="873125"/>
                <a:ext cx="4759642" cy="384176"/>
              </a:xfrm>
              <a:prstGeom prst="rect">
                <a:avLst/>
              </a:prstGeom>
              <a:solidFill>
                <a:srgbClr val="2E3434"/>
              </a:solidFill>
              <a:ln>
                <a:solidFill>
                  <a:srgbClr val="2E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49F2C46C-5165-B945-5162-37876555A848}"/>
                  </a:ext>
                </a:extLst>
              </p:cNvPr>
              <p:cNvSpPr/>
              <p:nvPr/>
            </p:nvSpPr>
            <p:spPr>
              <a:xfrm>
                <a:off x="6408420" y="877888"/>
                <a:ext cx="635317" cy="381001"/>
              </a:xfrm>
              <a:prstGeom prst="rect">
                <a:avLst/>
              </a:prstGeom>
              <a:gradFill>
                <a:gsLst>
                  <a:gs pos="100000">
                    <a:srgbClr val="F6AC1A"/>
                  </a:gs>
                  <a:gs pos="43000">
                    <a:srgbClr val="FAF53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9E9E6FB-9A0C-44D3-2688-98CD43DD94C0}"/>
                  </a:ext>
                </a:extLst>
              </p:cNvPr>
              <p:cNvSpPr txBox="1"/>
              <p:nvPr/>
            </p:nvSpPr>
            <p:spPr>
              <a:xfrm>
                <a:off x="6543673" y="852470"/>
                <a:ext cx="319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latin typeface="ヒラギノ角ゴシック W6" panose="020B0600000000000000" pitchFamily="34" charset="-128"/>
                    <a:ea typeface="ヒラギノ角ゴシック W6" panose="020B0600000000000000" pitchFamily="34" charset="-128"/>
                  </a:rPr>
                  <a:t>1</a:t>
                </a:r>
                <a:endParaRPr kumimoji="1" lang="ja-JP" altLang="en-US" sz="2400" b="1" dirty="0">
                  <a:latin typeface="ヒラギノ角ゴシック W6" panose="020B0600000000000000" pitchFamily="34" charset="-128"/>
                  <a:ea typeface="ヒラギノ角ゴシック W6" panose="020B0600000000000000" pitchFamily="34" charset="-128"/>
                </a:endParaRP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7C456EA-48B5-C6AC-55F1-BF5C1B64D9A0}"/>
                  </a:ext>
                </a:extLst>
              </p:cNvPr>
              <p:cNvSpPr txBox="1"/>
              <p:nvPr/>
            </p:nvSpPr>
            <p:spPr>
              <a:xfrm>
                <a:off x="7110413" y="819457"/>
                <a:ext cx="3377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spc="300" dirty="0">
                    <a:solidFill>
                      <a:schemeClr val="bg1"/>
                    </a:solidFill>
                    <a:latin typeface="ＤＦ平成ゴシック体W5" panose="020B0509000000000000" pitchFamily="49" charset="-128"/>
                    <a:ea typeface="ＤＦ平成ゴシック体W5" panose="020B0509000000000000" pitchFamily="49" charset="-128"/>
                  </a:rPr>
                  <a:t>Dancing stars on</a:t>
                </a:r>
                <a:endParaRPr kumimoji="1" lang="ja-JP" altLang="en-US" sz="2400" spc="300" dirty="0">
                  <a:solidFill>
                    <a:schemeClr val="bg1"/>
                  </a:solidFill>
                  <a:latin typeface="ＤＦ平成ゴシック体W5" panose="020B0509000000000000" pitchFamily="49" charset="-128"/>
                  <a:ea typeface="ＤＦ平成ゴシック体W5" panose="020B0509000000000000" pitchFamily="49" charset="-128"/>
                </a:endParaRPr>
              </a:p>
            </p:txBody>
          </p:sp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02CBB7A3-6AFA-3C79-125F-D3E771CA78FA}"/>
                  </a:ext>
                </a:extLst>
              </p:cNvPr>
              <p:cNvSpPr/>
              <p:nvPr/>
            </p:nvSpPr>
            <p:spPr>
              <a:xfrm>
                <a:off x="10592592" y="899317"/>
                <a:ext cx="339726" cy="338931"/>
              </a:xfrm>
              <a:prstGeom prst="roundRect">
                <a:avLst/>
              </a:prstGeom>
              <a:gradFill>
                <a:gsLst>
                  <a:gs pos="54000">
                    <a:srgbClr val="F56F7A"/>
                  </a:gs>
                  <a:gs pos="0">
                    <a:srgbClr val="F0A6B6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ＤＦPOPミックスW5" panose="040B0509000000000000" pitchFamily="49" charset="-128"/>
                  <a:ea typeface="ＤＦPOPミックスW5" panose="040B0509000000000000" pitchFamily="49" charset="-128"/>
                </a:endParaRPr>
              </a:p>
            </p:txBody>
          </p:sp>
          <p:sp>
            <p:nvSpPr>
              <p:cNvPr id="58" name="四角形: 角を丸くする 57">
                <a:extLst>
                  <a:ext uri="{FF2B5EF4-FFF2-40B4-BE49-F238E27FC236}">
                    <a16:creationId xmlns:a16="http://schemas.microsoft.com/office/drawing/2014/main" id="{164E66AD-3673-439F-473C-F64D1B207EB1}"/>
                  </a:ext>
                </a:extLst>
              </p:cNvPr>
              <p:cNvSpPr/>
              <p:nvPr/>
            </p:nvSpPr>
            <p:spPr>
              <a:xfrm>
                <a:off x="10996608" y="899317"/>
                <a:ext cx="339726" cy="338931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ＤＦPOPミックスW5" panose="040B0509000000000000" pitchFamily="49" charset="-128"/>
                  <a:ea typeface="ＤＦPOPミックスW5" panose="040B0509000000000000" pitchFamily="49" charset="-128"/>
                </a:endParaRP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411AD11-1F6A-A3FE-88E9-F1E14EC208FC}"/>
                  </a:ext>
                </a:extLst>
              </p:cNvPr>
              <p:cNvSpPr txBox="1"/>
              <p:nvPr/>
            </p:nvSpPr>
            <p:spPr>
              <a:xfrm>
                <a:off x="10624342" y="882784"/>
                <a:ext cx="269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bg1"/>
                    </a:solidFill>
                    <a:latin typeface="ＤＦ平成丸ゴシック体W4" panose="020F0409000000000000" pitchFamily="49" charset="-128"/>
                    <a:ea typeface="ＤＦ平成丸ゴシック体W4" panose="020F0409000000000000" pitchFamily="49" charset="-128"/>
                  </a:rPr>
                  <a:t>原</a:t>
                </a: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6B885BF9-FCEA-198A-BB91-7E36A848FB61}"/>
                  </a:ext>
                </a:extLst>
              </p:cNvPr>
              <p:cNvSpPr txBox="1"/>
              <p:nvPr/>
            </p:nvSpPr>
            <p:spPr>
              <a:xfrm>
                <a:off x="11030742" y="885164"/>
                <a:ext cx="269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bg1"/>
                    </a:solidFill>
                    <a:latin typeface="ＤＦ平成丸ゴシック体W4" panose="020F0409000000000000" pitchFamily="49" charset="-128"/>
                    <a:ea typeface="ＤＦ平成丸ゴシック体W4" panose="020F0409000000000000" pitchFamily="49" charset="-128"/>
                  </a:rPr>
                  <a:t>ゲ</a:t>
                </a:r>
              </a:p>
            </p:txBody>
          </p:sp>
        </p:grp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E002794-3B1E-4D31-4912-240E1477DADA}"/>
                </a:ext>
              </a:extLst>
            </p:cNvPr>
            <p:cNvCxnSpPr/>
            <p:nvPr/>
          </p:nvCxnSpPr>
          <p:spPr>
            <a:xfrm>
              <a:off x="10528300" y="881909"/>
              <a:ext cx="0" cy="376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0996CF-3525-9091-7778-E2A6D7CDB625}"/>
              </a:ext>
            </a:extLst>
          </p:cNvPr>
          <p:cNvSpPr txBox="1"/>
          <p:nvPr/>
        </p:nvSpPr>
        <p:spPr>
          <a:xfrm>
            <a:off x="590550" y="5867400"/>
            <a:ext cx="21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LOGO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2073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0689698-7DF6-C0AE-8700-7AA7A01A4DC5}"/>
              </a:ext>
            </a:extLst>
          </p:cNvPr>
          <p:cNvGrpSpPr/>
          <p:nvPr/>
        </p:nvGrpSpPr>
        <p:grpSpPr>
          <a:xfrm>
            <a:off x="7979203" y="486458"/>
            <a:ext cx="2282036" cy="1110908"/>
            <a:chOff x="7637458" y="486458"/>
            <a:chExt cx="2282036" cy="1110908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6995DBA6-C826-D817-D444-692BC9A93EE7}"/>
                </a:ext>
              </a:extLst>
            </p:cNvPr>
            <p:cNvSpPr/>
            <p:nvPr/>
          </p:nvSpPr>
          <p:spPr>
            <a:xfrm>
              <a:off x="8209752" y="486458"/>
              <a:ext cx="1137448" cy="1110908"/>
            </a:xfrm>
            <a:prstGeom prst="roundRect">
              <a:avLst/>
            </a:prstGeom>
            <a:gradFill>
              <a:gsLst>
                <a:gs pos="54000">
                  <a:srgbClr val="F56F7A"/>
                </a:gs>
                <a:gs pos="0">
                  <a:srgbClr val="F0A6B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ＤＦPOPミックスW5" panose="040B0509000000000000" pitchFamily="49" charset="-128"/>
                <a:ea typeface="ＤＦPOPミックスW5" panose="040B0509000000000000" pitchFamily="49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0A4B092-2211-ABB2-A9BA-3AF7DEE3B711}"/>
                </a:ext>
              </a:extLst>
            </p:cNvPr>
            <p:cNvSpPr txBox="1"/>
            <p:nvPr/>
          </p:nvSpPr>
          <p:spPr>
            <a:xfrm>
              <a:off x="7637458" y="601650"/>
              <a:ext cx="228203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600" b="1" spc="-300" dirty="0">
                  <a:solidFill>
                    <a:schemeClr val="bg1"/>
                  </a:solidFill>
                  <a:latin typeface="ＤＦ平成丸ゴシック体W4" panose="020F0409000000000000" pitchFamily="49" charset="-128"/>
                  <a:ea typeface="ＤＦ平成丸ゴシック体W4" panose="020F0409000000000000" pitchFamily="49" charset="-128"/>
                </a:rPr>
                <a:t>原キー</a:t>
              </a:r>
              <a:endParaRPr kumimoji="1" lang="en-US" altLang="ja-JP" sz="2600" b="1" spc="-300" dirty="0"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endParaRPr>
            </a:p>
            <a:p>
              <a:pPr algn="ctr"/>
              <a:r>
                <a:rPr kumimoji="1" lang="ja-JP" altLang="en-US" sz="2600" b="1" dirty="0">
                  <a:solidFill>
                    <a:schemeClr val="bg1"/>
                  </a:solidFill>
                  <a:latin typeface="ＤＦ平成丸ゴシック体W4" panose="020F0409000000000000" pitchFamily="49" charset="-128"/>
                  <a:ea typeface="ＤＦ平成丸ゴシック体W4" panose="020F0409000000000000" pitchFamily="49" charset="-128"/>
                </a:rPr>
                <a:t>標準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46BD8F5-10D1-729F-7524-BCC766CA8AAA}"/>
              </a:ext>
            </a:extLst>
          </p:cNvPr>
          <p:cNvGrpSpPr/>
          <p:nvPr/>
        </p:nvGrpSpPr>
        <p:grpSpPr>
          <a:xfrm>
            <a:off x="9221477" y="480622"/>
            <a:ext cx="2390810" cy="1108199"/>
            <a:chOff x="8849319" y="489167"/>
            <a:chExt cx="2390810" cy="11081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D844BA1E-7F8D-8594-0A90-DE9E4034DFEE}"/>
                </a:ext>
              </a:extLst>
            </p:cNvPr>
            <p:cNvSpPr/>
            <p:nvPr/>
          </p:nvSpPr>
          <p:spPr>
            <a:xfrm>
              <a:off x="9488887" y="489167"/>
              <a:ext cx="1111675" cy="1108199"/>
            </a:xfrm>
            <a:prstGeom prst="roundRect">
              <a:avLst/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ＤＦPOPミックスW5" panose="040B0509000000000000" pitchFamily="49" charset="-128"/>
                <a:ea typeface="ＤＦPOPミックスW5" panose="040B0509000000000000" pitchFamily="49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3D73F83-9CFB-6E98-E47F-18B4CB8B5FC7}"/>
                </a:ext>
              </a:extLst>
            </p:cNvPr>
            <p:cNvSpPr txBox="1"/>
            <p:nvPr/>
          </p:nvSpPr>
          <p:spPr>
            <a:xfrm>
              <a:off x="8849319" y="804797"/>
              <a:ext cx="2390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bg1"/>
                  </a:solidFill>
                  <a:latin typeface="ＤＦ平成丸ゴシック体W4" panose="020F0409000000000000" pitchFamily="49" charset="-128"/>
                  <a:ea typeface="ＤＦ平成丸ゴシック体W4" panose="020F0409000000000000" pitchFamily="49" charset="-128"/>
                </a:rPr>
                <a:t>ゲーム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FA9D09-D821-FC0A-0BEC-985D3AF30692}"/>
              </a:ext>
            </a:extLst>
          </p:cNvPr>
          <p:cNvSpPr txBox="1"/>
          <p:nvPr/>
        </p:nvSpPr>
        <p:spPr>
          <a:xfrm>
            <a:off x="2951885" y="3198091"/>
            <a:ext cx="494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ゴシック体W5" panose="020B0500000000000000" pitchFamily="50" charset="-128"/>
                <a:ea typeface="ＤＦＧ平成ゴシック体W5" panose="020B0500000000000000" pitchFamily="50" charset="-128"/>
              </a:rPr>
              <a:t>精密採点</a:t>
            </a:r>
            <a:r>
              <a:rPr kumimoji="1" lang="ja-JP" altLang="en-US" sz="4000" b="1" spc="63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ゴシック体W5" panose="020B0500000000000000" pitchFamily="50" charset="-128"/>
                <a:ea typeface="ＤＦＧ平成ゴシック体W5" panose="020B0500000000000000" pitchFamily="50" charset="-128"/>
              </a:rPr>
              <a:t>ＤＸー</a:t>
            </a:r>
            <a:r>
              <a:rPr kumimoji="1" lang="ja-JP" altLang="en-US" sz="40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ゴシック体W5" panose="020B0500000000000000" pitchFamily="50" charset="-128"/>
                <a:ea typeface="ＤＦＧ平成ゴシック体W5" panose="020B0500000000000000" pitchFamily="50" charset="-128"/>
              </a:rPr>
              <a:t>Ｇ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094C9B-102A-BC4A-BF64-CB10AEAFCF7F}"/>
              </a:ext>
            </a:extLst>
          </p:cNvPr>
          <p:cNvSpPr txBox="1"/>
          <p:nvPr/>
        </p:nvSpPr>
        <p:spPr>
          <a:xfrm>
            <a:off x="1002146" y="2786312"/>
            <a:ext cx="133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次の</a:t>
            </a:r>
            <a:endParaRPr kumimoji="1" lang="en-US" altLang="ja-JP" sz="3200" dirty="0">
              <a:solidFill>
                <a:schemeClr val="bg1"/>
              </a:solidFill>
              <a:latin typeface="ＤＦＧ超極太丸ゴシック体" panose="020F0E00000000000000" pitchFamily="50" charset="-128"/>
              <a:ea typeface="ＤＦＧ超極太丸ゴシック体" panose="020F0E00000000000000" pitchFamily="50" charset="-128"/>
            </a:endParaRPr>
          </a:p>
          <a:p>
            <a:pPr algn="ctr"/>
            <a:endParaRPr kumimoji="1" lang="ja-JP" altLang="en-US" sz="2800" dirty="0">
              <a:latin typeface="ＤＦＧ超極太丸ゴシック体" panose="020F0E00000000000000" pitchFamily="50" charset="-128"/>
              <a:ea typeface="ＤＦＧ超極太丸ゴシック体" panose="020F0E00000000000000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6CFD640-6782-CC37-3C08-9A308645CF24}"/>
              </a:ext>
            </a:extLst>
          </p:cNvPr>
          <p:cNvGrpSpPr/>
          <p:nvPr/>
        </p:nvGrpSpPr>
        <p:grpSpPr>
          <a:xfrm>
            <a:off x="6408420" y="171748"/>
            <a:ext cx="5394959" cy="494678"/>
            <a:chOff x="6408420" y="819457"/>
            <a:chExt cx="5394959" cy="494678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1CEBFE9-8C59-2AB1-E151-926D52DBF0DD}"/>
                </a:ext>
              </a:extLst>
            </p:cNvPr>
            <p:cNvGrpSpPr/>
            <p:nvPr/>
          </p:nvGrpSpPr>
          <p:grpSpPr>
            <a:xfrm>
              <a:off x="6408420" y="819457"/>
              <a:ext cx="5394959" cy="494678"/>
              <a:chOff x="6408420" y="819457"/>
              <a:chExt cx="5394959" cy="494678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F2AAABC-C474-B07F-C7B7-2B8250E1C6ED}"/>
                  </a:ext>
                </a:extLst>
              </p:cNvPr>
              <p:cNvSpPr/>
              <p:nvPr/>
            </p:nvSpPr>
            <p:spPr>
              <a:xfrm>
                <a:off x="7043737" y="873125"/>
                <a:ext cx="4759642" cy="384176"/>
              </a:xfrm>
              <a:prstGeom prst="rect">
                <a:avLst/>
              </a:prstGeom>
              <a:solidFill>
                <a:srgbClr val="2E3434"/>
              </a:solidFill>
              <a:ln>
                <a:solidFill>
                  <a:srgbClr val="2E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31C8232-9247-565A-7A0D-699EADB6AA9B}"/>
                  </a:ext>
                </a:extLst>
              </p:cNvPr>
              <p:cNvSpPr/>
              <p:nvPr/>
            </p:nvSpPr>
            <p:spPr>
              <a:xfrm>
                <a:off x="6408420" y="877888"/>
                <a:ext cx="635317" cy="381001"/>
              </a:xfrm>
              <a:prstGeom prst="rect">
                <a:avLst/>
              </a:prstGeom>
              <a:gradFill>
                <a:gsLst>
                  <a:gs pos="100000">
                    <a:srgbClr val="F6AC1A"/>
                  </a:gs>
                  <a:gs pos="43000">
                    <a:srgbClr val="FAF53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D59995D-A53C-992B-512E-942E26F69B26}"/>
                  </a:ext>
                </a:extLst>
              </p:cNvPr>
              <p:cNvSpPr txBox="1"/>
              <p:nvPr/>
            </p:nvSpPr>
            <p:spPr>
              <a:xfrm>
                <a:off x="7110413" y="819457"/>
                <a:ext cx="3217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spc="300" dirty="0">
                    <a:solidFill>
                      <a:schemeClr val="bg1"/>
                    </a:solidFill>
                    <a:latin typeface="ＤＦＧ平成ゴシック体W5" panose="020B0500000000000000" pitchFamily="50" charset="-128"/>
                    <a:ea typeface="ＤＦＧ平成ゴシック体W5" panose="020B0500000000000000" pitchFamily="50" charset="-128"/>
                  </a:rPr>
                  <a:t>精密採点</a:t>
                </a:r>
                <a:r>
                  <a:rPr kumimoji="1" lang="en-US" altLang="ja-JP" sz="2400" spc="600" dirty="0">
                    <a:solidFill>
                      <a:schemeClr val="bg1"/>
                    </a:solidFill>
                    <a:latin typeface="ＤＦＧ平成ゴシック体W5" panose="020B0500000000000000" pitchFamily="50" charset="-128"/>
                    <a:ea typeface="ＤＦＧ平成ゴシック体W5" panose="020B0500000000000000" pitchFamily="50" charset="-128"/>
                  </a:rPr>
                  <a:t>DX-G</a:t>
                </a:r>
                <a:endParaRPr kumimoji="1" lang="ja-JP" altLang="en-US" sz="2400" spc="600" dirty="0">
                  <a:solidFill>
                    <a:schemeClr val="bg1"/>
                  </a:solidFill>
                  <a:latin typeface="ＤＦＧ平成ゴシック体W5" panose="020B0500000000000000" pitchFamily="50" charset="-128"/>
                  <a:ea typeface="ＤＦＧ平成ゴシック体W5" panose="020B0500000000000000" pitchFamily="50" charset="-128"/>
                </a:endParaRPr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1FEC16A7-B5C1-AED2-3662-30999787B82E}"/>
                  </a:ext>
                </a:extLst>
              </p:cNvPr>
              <p:cNvSpPr/>
              <p:nvPr/>
            </p:nvSpPr>
            <p:spPr>
              <a:xfrm>
                <a:off x="10592592" y="899317"/>
                <a:ext cx="339726" cy="338931"/>
              </a:xfrm>
              <a:prstGeom prst="roundRect">
                <a:avLst/>
              </a:prstGeom>
              <a:gradFill>
                <a:gsLst>
                  <a:gs pos="54000">
                    <a:srgbClr val="F56F7A"/>
                  </a:gs>
                  <a:gs pos="0">
                    <a:srgbClr val="F0A6B6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ＤＦPOPミックスW5" panose="040B0509000000000000" pitchFamily="49" charset="-128"/>
                  <a:ea typeface="ＤＦPOPミックスW5" panose="040B0509000000000000" pitchFamily="49" charset="-128"/>
                </a:endParaRPr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09BABE85-3FB7-1DBD-BFEE-12B7AC731153}"/>
                  </a:ext>
                </a:extLst>
              </p:cNvPr>
              <p:cNvSpPr/>
              <p:nvPr/>
            </p:nvSpPr>
            <p:spPr>
              <a:xfrm>
                <a:off x="10996608" y="899317"/>
                <a:ext cx="339726" cy="338931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ＤＦPOPミックスW5" panose="040B0509000000000000" pitchFamily="49" charset="-128"/>
                  <a:ea typeface="ＤＦPOPミックスW5" panose="040B0509000000000000" pitchFamily="49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F8AEE40-8016-8767-89E3-7E88D0165A56}"/>
                  </a:ext>
                </a:extLst>
              </p:cNvPr>
              <p:cNvSpPr txBox="1"/>
              <p:nvPr/>
            </p:nvSpPr>
            <p:spPr>
              <a:xfrm>
                <a:off x="10624342" y="882784"/>
                <a:ext cx="269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bg1"/>
                    </a:solidFill>
                    <a:latin typeface="ＤＦ平成丸ゴシック体W4" panose="020F0409000000000000" pitchFamily="49" charset="-128"/>
                    <a:ea typeface="ＤＦ平成丸ゴシック体W4" panose="020F0409000000000000" pitchFamily="49" charset="-128"/>
                  </a:rPr>
                  <a:t>原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5C3577C-7033-7C6F-A6C6-D49589E58A5F}"/>
                  </a:ext>
                </a:extLst>
              </p:cNvPr>
              <p:cNvSpPr txBox="1"/>
              <p:nvPr/>
            </p:nvSpPr>
            <p:spPr>
              <a:xfrm>
                <a:off x="11030742" y="885164"/>
                <a:ext cx="269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bg1"/>
                    </a:solidFill>
                    <a:latin typeface="ＤＦ平成丸ゴシック体W4" panose="020F0409000000000000" pitchFamily="49" charset="-128"/>
                    <a:ea typeface="ＤＦ平成丸ゴシック体W4" panose="020F0409000000000000" pitchFamily="49" charset="-128"/>
                  </a:rPr>
                  <a:t>ゲ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5325271-0D53-D774-9868-C1A364068063}"/>
                  </a:ext>
                </a:extLst>
              </p:cNvPr>
              <p:cNvSpPr txBox="1"/>
              <p:nvPr/>
            </p:nvSpPr>
            <p:spPr>
              <a:xfrm>
                <a:off x="6543673" y="852470"/>
                <a:ext cx="319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latin typeface="ヒラギノ角ゴシック W6" panose="020B0600000000000000" pitchFamily="34" charset="-128"/>
                    <a:ea typeface="ヒラギノ角ゴシック W6" panose="020B0600000000000000" pitchFamily="34" charset="-128"/>
                  </a:rPr>
                  <a:t>1</a:t>
                </a:r>
                <a:endParaRPr kumimoji="1" lang="ja-JP" altLang="en-US" sz="2400" b="1" dirty="0">
                  <a:latin typeface="ヒラギノ角ゴシック W6" panose="020B0600000000000000" pitchFamily="34" charset="-128"/>
                  <a:ea typeface="ヒラギノ角ゴシック W6" panose="020B0600000000000000" pitchFamily="34" charset="-128"/>
                </a:endParaRPr>
              </a:p>
            </p:txBody>
          </p: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8898939-CB4A-BD8C-A6CC-33D51A4CCC4D}"/>
                </a:ext>
              </a:extLst>
            </p:cNvPr>
            <p:cNvCxnSpPr/>
            <p:nvPr/>
          </p:nvCxnSpPr>
          <p:spPr>
            <a:xfrm>
              <a:off x="10528300" y="881909"/>
              <a:ext cx="0" cy="376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05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A510347-C415-9464-0D93-CE3073F0A887}"/>
              </a:ext>
            </a:extLst>
          </p:cNvPr>
          <p:cNvSpPr/>
          <p:nvPr/>
        </p:nvSpPr>
        <p:spPr>
          <a:xfrm>
            <a:off x="-24679" y="5039294"/>
            <a:ext cx="12192000" cy="572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D2F4EBA-75C5-5FE3-DA2B-AA37105368FD}"/>
              </a:ext>
            </a:extLst>
          </p:cNvPr>
          <p:cNvSpPr/>
          <p:nvPr/>
        </p:nvSpPr>
        <p:spPr>
          <a:xfrm>
            <a:off x="0" y="3920158"/>
            <a:ext cx="12192000" cy="572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97027A7-E534-485D-5629-36CB00464A5D}"/>
              </a:ext>
            </a:extLst>
          </p:cNvPr>
          <p:cNvSpPr/>
          <p:nvPr/>
        </p:nvSpPr>
        <p:spPr>
          <a:xfrm>
            <a:off x="0" y="2764946"/>
            <a:ext cx="12192000" cy="572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A77998-C9AE-3797-437B-E2173EA5E3ED}"/>
              </a:ext>
            </a:extLst>
          </p:cNvPr>
          <p:cNvSpPr txBox="1"/>
          <p:nvPr/>
        </p:nvSpPr>
        <p:spPr>
          <a:xfrm>
            <a:off x="2770910" y="378691"/>
            <a:ext cx="494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丸ゴシック体W4" panose="020F0400000000000000" pitchFamily="50" charset="-128"/>
                <a:ea typeface="ＤＦＧ平成丸ゴシック体W4" panose="020F0400000000000000" pitchFamily="50" charset="-128"/>
              </a:rPr>
              <a:t>無敵級*ビリーバー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4101667-9F17-5E58-744E-2D63202FDDE5}"/>
              </a:ext>
            </a:extLst>
          </p:cNvPr>
          <p:cNvSpPr/>
          <p:nvPr/>
        </p:nvSpPr>
        <p:spPr>
          <a:xfrm>
            <a:off x="879420" y="2246733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373E648-0DB6-6BBD-5F26-C3711A8B2156}"/>
              </a:ext>
            </a:extLst>
          </p:cNvPr>
          <p:cNvSpPr/>
          <p:nvPr/>
        </p:nvSpPr>
        <p:spPr>
          <a:xfrm>
            <a:off x="879420" y="3390809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8A0288D-5D8C-BD12-2952-E4EC5570DCE7}"/>
              </a:ext>
            </a:extLst>
          </p:cNvPr>
          <p:cNvSpPr/>
          <p:nvPr/>
        </p:nvSpPr>
        <p:spPr>
          <a:xfrm>
            <a:off x="879420" y="3969818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C59C5C5-9C51-A492-FF41-F61C199198AC}"/>
              </a:ext>
            </a:extLst>
          </p:cNvPr>
          <p:cNvSpPr/>
          <p:nvPr/>
        </p:nvSpPr>
        <p:spPr>
          <a:xfrm>
            <a:off x="879420" y="4528563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38F0D0E-74AF-A822-FFFF-100298501D44}"/>
              </a:ext>
            </a:extLst>
          </p:cNvPr>
          <p:cNvSpPr/>
          <p:nvPr/>
        </p:nvSpPr>
        <p:spPr>
          <a:xfrm>
            <a:off x="866720" y="5078255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F4C6EB5-5569-0044-CFDF-8AE581FCD112}"/>
              </a:ext>
            </a:extLst>
          </p:cNvPr>
          <p:cNvSpPr/>
          <p:nvPr/>
        </p:nvSpPr>
        <p:spPr>
          <a:xfrm>
            <a:off x="885201" y="2815424"/>
            <a:ext cx="497840" cy="477054"/>
          </a:xfrm>
          <a:prstGeom prst="roundRect">
            <a:avLst>
              <a:gd name="adj" fmla="val 11285"/>
            </a:avLst>
          </a:prstGeom>
          <a:solidFill>
            <a:schemeClr val="tx1">
              <a:alpha val="19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452155-F160-0BEA-E232-50B3D01038DD}"/>
              </a:ext>
            </a:extLst>
          </p:cNvPr>
          <p:cNvSpPr txBox="1"/>
          <p:nvPr/>
        </p:nvSpPr>
        <p:spPr>
          <a:xfrm>
            <a:off x="895926" y="2195932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割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9E371B-E29D-FC54-55A2-92BE5C77DAA2}"/>
              </a:ext>
            </a:extLst>
          </p:cNvPr>
          <p:cNvSpPr txBox="1"/>
          <p:nvPr/>
        </p:nvSpPr>
        <p:spPr>
          <a:xfrm>
            <a:off x="908626" y="3919363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3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2D298B-EAEB-D555-7EA5-11BF53995EB8}"/>
              </a:ext>
            </a:extLst>
          </p:cNvPr>
          <p:cNvSpPr txBox="1"/>
          <p:nvPr/>
        </p:nvSpPr>
        <p:spPr>
          <a:xfrm>
            <a:off x="914976" y="3344944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2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3DC23F-B47B-FA5E-4B3C-44B4DC51C1D3}"/>
              </a:ext>
            </a:extLst>
          </p:cNvPr>
          <p:cNvSpPr txBox="1"/>
          <p:nvPr/>
        </p:nvSpPr>
        <p:spPr>
          <a:xfrm>
            <a:off x="889576" y="4485225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4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C92FE4-6389-7CC3-8CE3-52A9A7A676A5}"/>
              </a:ext>
            </a:extLst>
          </p:cNvPr>
          <p:cNvSpPr txBox="1"/>
          <p:nvPr/>
        </p:nvSpPr>
        <p:spPr>
          <a:xfrm>
            <a:off x="889576" y="5033805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5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7D97BE-E79C-C9C2-C062-997C29CD5850}"/>
              </a:ext>
            </a:extLst>
          </p:cNvPr>
          <p:cNvSpPr txBox="1"/>
          <p:nvPr/>
        </p:nvSpPr>
        <p:spPr>
          <a:xfrm>
            <a:off x="895926" y="2763871"/>
            <a:ext cx="45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1</a:t>
            </a:r>
            <a:endParaRPr kumimoji="1" lang="ja-JP" altLang="en-US" sz="2800" b="1" dirty="0">
              <a:ln w="635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BC8BE8-9A15-28B2-1BB0-392055118D04}"/>
              </a:ext>
            </a:extLst>
          </p:cNvPr>
          <p:cNvSpPr txBox="1"/>
          <p:nvPr/>
        </p:nvSpPr>
        <p:spPr>
          <a:xfrm>
            <a:off x="5847080" y="2180171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98F238-2BCF-5A2C-ABDF-D7834DC292AB}"/>
              </a:ext>
            </a:extLst>
          </p:cNvPr>
          <p:cNvSpPr txBox="1"/>
          <p:nvPr/>
        </p:nvSpPr>
        <p:spPr>
          <a:xfrm>
            <a:off x="5847079" y="2747988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6C3960-C614-179C-F0F8-1CAF6E9412F5}"/>
              </a:ext>
            </a:extLst>
          </p:cNvPr>
          <p:cNvSpPr txBox="1"/>
          <p:nvPr/>
        </p:nvSpPr>
        <p:spPr>
          <a:xfrm>
            <a:off x="5847540" y="3316084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A8ECCC-4B51-98A6-738B-663395F14CEA}"/>
              </a:ext>
            </a:extLst>
          </p:cNvPr>
          <p:cNvSpPr txBox="1"/>
          <p:nvPr/>
        </p:nvSpPr>
        <p:spPr>
          <a:xfrm>
            <a:off x="5847079" y="3889119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5E32BF-530F-6CAD-BB47-D0844B6D7DCA}"/>
              </a:ext>
            </a:extLst>
          </p:cNvPr>
          <p:cNvSpPr txBox="1"/>
          <p:nvPr/>
        </p:nvSpPr>
        <p:spPr>
          <a:xfrm>
            <a:off x="5847080" y="4450414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25CC43-01B0-DEDA-6734-2A857E6427DE}"/>
              </a:ext>
            </a:extLst>
          </p:cNvPr>
          <p:cNvSpPr txBox="1"/>
          <p:nvPr/>
        </p:nvSpPr>
        <p:spPr>
          <a:xfrm>
            <a:off x="5847079" y="5033111"/>
            <a:ext cx="4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▶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FCD0C59-A8B4-0CAC-57FD-6580D0DE47BA}"/>
              </a:ext>
            </a:extLst>
          </p:cNvPr>
          <p:cNvSpPr txBox="1"/>
          <p:nvPr/>
        </p:nvSpPr>
        <p:spPr>
          <a:xfrm>
            <a:off x="2770910" y="999316"/>
            <a:ext cx="578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丸ゴシック体W4" panose="020F0400000000000000" pitchFamily="50" charset="-128"/>
                <a:ea typeface="ＤＦＧ平成丸ゴシック体W4" panose="020F0400000000000000" pitchFamily="50" charset="-128"/>
              </a:rPr>
              <a:t>中須かすみ</a:t>
            </a:r>
            <a:r>
              <a:rPr lang="en-US" altLang="ja-JP" sz="36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丸ゴシック体W4" panose="020F0400000000000000" pitchFamily="50" charset="-128"/>
                <a:ea typeface="ＤＦＧ平成丸ゴシック体W4" panose="020F0400000000000000" pitchFamily="50" charset="-128"/>
              </a:rPr>
              <a:t>(</a:t>
            </a:r>
            <a:r>
              <a:rPr lang="ja-JP" altLang="en-US" sz="36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丸ゴシック体W4" panose="020F0400000000000000" pitchFamily="50" charset="-128"/>
                <a:ea typeface="ＤＦＧ平成丸ゴシック体W4" panose="020F0400000000000000" pitchFamily="50" charset="-128"/>
              </a:rPr>
              <a:t>相良茉優</a:t>
            </a:r>
            <a:r>
              <a:rPr lang="en-US" altLang="ja-JP" sz="36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Ｇ平成丸ゴシック体W4" panose="020F0400000000000000" pitchFamily="50" charset="-128"/>
                <a:ea typeface="ＤＦＧ平成丸ゴシック体W4" panose="020F0400000000000000" pitchFamily="50" charset="-128"/>
              </a:rPr>
              <a:t>)</a:t>
            </a:r>
            <a:endParaRPr kumimoji="1" lang="ja-JP" altLang="en-US" sz="3600" b="1" spc="5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ＤＦＧ平成丸ゴシック体W4" panose="020F0400000000000000" pitchFamily="50" charset="-128"/>
              <a:ea typeface="ＤＦＧ平成丸ゴシック体W4" panose="020F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19A5E8A-A1BF-592E-A189-C772E162837D}"/>
              </a:ext>
            </a:extLst>
          </p:cNvPr>
          <p:cNvSpPr txBox="1"/>
          <p:nvPr/>
        </p:nvSpPr>
        <p:spPr>
          <a:xfrm>
            <a:off x="1495425" y="2234032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`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7D7BB0-80E5-69C6-5CBB-1304BF658C8D}"/>
              </a:ext>
            </a:extLst>
          </p:cNvPr>
          <p:cNvSpPr txBox="1"/>
          <p:nvPr/>
        </p:nvSpPr>
        <p:spPr>
          <a:xfrm>
            <a:off x="1495425" y="2751546"/>
            <a:ext cx="57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spc="-15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Dancing stars on me!</a:t>
            </a:r>
            <a:endParaRPr kumimoji="1" lang="ja-JP" altLang="en-US" sz="3200" b="1" spc="-15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ＤＦ平成丸ゴシック体W4" panose="020F0409000000000000" pitchFamily="49" charset="-128"/>
              <a:ea typeface="ＤＦ平成丸ゴシック体W4" panose="020F0409000000000000" pitchFamily="49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606DC25-4BFE-8BEF-1E07-C2255E5DEA22}"/>
              </a:ext>
            </a:extLst>
          </p:cNvPr>
          <p:cNvSpPr/>
          <p:nvPr/>
        </p:nvSpPr>
        <p:spPr>
          <a:xfrm>
            <a:off x="969818" y="486458"/>
            <a:ext cx="1496291" cy="1120669"/>
          </a:xfrm>
          <a:prstGeom prst="roundRect">
            <a:avLst>
              <a:gd name="adj" fmla="val 5677"/>
            </a:avLst>
          </a:prstGeom>
          <a:solidFill>
            <a:schemeClr val="tx1">
              <a:alpha val="17000"/>
            </a:schemeClr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0020B-0F64-CFF7-7BD9-6CC1991C3C00}"/>
              </a:ext>
            </a:extLst>
          </p:cNvPr>
          <p:cNvSpPr txBox="1"/>
          <p:nvPr/>
        </p:nvSpPr>
        <p:spPr>
          <a:xfrm>
            <a:off x="1048328" y="543608"/>
            <a:ext cx="133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次の</a:t>
            </a:r>
            <a:endParaRPr kumimoji="1" lang="en-US" altLang="ja-JP" sz="3000" dirty="0"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  <a:p>
            <a:pPr algn="ctr"/>
            <a:endParaRPr kumimoji="1" lang="ja-JP" altLang="en-US" sz="2800" dirty="0"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C8127-6A8A-68BF-7B76-4649473237F2}"/>
              </a:ext>
            </a:extLst>
          </p:cNvPr>
          <p:cNvSpPr txBox="1"/>
          <p:nvPr/>
        </p:nvSpPr>
        <p:spPr>
          <a:xfrm>
            <a:off x="1043709" y="994290"/>
            <a:ext cx="142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演奏曲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384773-3412-84E0-FA15-1CA568B41C3B}"/>
              </a:ext>
            </a:extLst>
          </p:cNvPr>
          <p:cNvSpPr/>
          <p:nvPr/>
        </p:nvSpPr>
        <p:spPr>
          <a:xfrm>
            <a:off x="6716613" y="237094"/>
            <a:ext cx="5091094" cy="401466"/>
          </a:xfrm>
          <a:prstGeom prst="rect">
            <a:avLst/>
          </a:prstGeom>
          <a:solidFill>
            <a:srgbClr val="2E343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FD825-FF8F-4DA8-AF44-4E00C4EABFB5}"/>
              </a:ext>
            </a:extLst>
          </p:cNvPr>
          <p:cNvSpPr txBox="1"/>
          <p:nvPr/>
        </p:nvSpPr>
        <p:spPr>
          <a:xfrm>
            <a:off x="7078248" y="195234"/>
            <a:ext cx="344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-15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Dancing stars on me!</a:t>
            </a:r>
            <a:endParaRPr kumimoji="1" lang="ja-JP" altLang="en-US" sz="2400" spc="-150" dirty="0"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ＤＦ平成丸ゴシック体W4" panose="020F0409000000000000" pitchFamily="49" charset="-128"/>
              <a:ea typeface="ＤＦ平成丸ゴシック体W4" panose="020F0409000000000000" pitchFamily="49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DFF2F4-6CE4-D48C-C27B-82F16B9859AF}"/>
              </a:ext>
            </a:extLst>
          </p:cNvPr>
          <p:cNvGrpSpPr/>
          <p:nvPr/>
        </p:nvGrpSpPr>
        <p:grpSpPr>
          <a:xfrm>
            <a:off x="6501981" y="235209"/>
            <a:ext cx="606845" cy="392491"/>
            <a:chOff x="6494043" y="272759"/>
            <a:chExt cx="606845" cy="392491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2A6EA640-0C40-FBCC-CDFD-81E84F760268}"/>
                </a:ext>
              </a:extLst>
            </p:cNvPr>
            <p:cNvGrpSpPr/>
            <p:nvPr/>
          </p:nvGrpSpPr>
          <p:grpSpPr>
            <a:xfrm>
              <a:off x="6494043" y="272759"/>
              <a:ext cx="606845" cy="392491"/>
              <a:chOff x="6494043" y="272759"/>
              <a:chExt cx="606845" cy="392491"/>
            </a:xfrm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5B86A0C4-2BD2-9A2F-EE28-2B1E47FCCAAC}"/>
                  </a:ext>
                </a:extLst>
              </p:cNvPr>
              <p:cNvSpPr/>
              <p:nvPr/>
            </p:nvSpPr>
            <p:spPr>
              <a:xfrm>
                <a:off x="6494043" y="274644"/>
                <a:ext cx="341308" cy="3816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6FF0DAB9-0E6E-2915-6A87-9FF93A3A9198}"/>
                  </a:ext>
                </a:extLst>
              </p:cNvPr>
              <p:cNvSpPr/>
              <p:nvPr/>
            </p:nvSpPr>
            <p:spPr>
              <a:xfrm>
                <a:off x="6643689" y="274644"/>
                <a:ext cx="299600" cy="381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45A5767-5517-799E-876E-617977A2ABEC}"/>
                  </a:ext>
                </a:extLst>
              </p:cNvPr>
              <p:cNvSpPr/>
              <p:nvPr/>
            </p:nvSpPr>
            <p:spPr>
              <a:xfrm>
                <a:off x="6667518" y="442913"/>
                <a:ext cx="430988" cy="222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C7173CB2-52FA-7E76-1CF6-EA33D363F07A}"/>
                  </a:ext>
                </a:extLst>
              </p:cNvPr>
              <p:cNvSpPr/>
              <p:nvPr/>
            </p:nvSpPr>
            <p:spPr>
              <a:xfrm>
                <a:off x="6847671" y="272759"/>
                <a:ext cx="253217" cy="3220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11EBD4F-CA58-94DF-C90F-2CA6FBC8239B}"/>
                </a:ext>
              </a:extLst>
            </p:cNvPr>
            <p:cNvGrpSpPr/>
            <p:nvPr/>
          </p:nvGrpSpPr>
          <p:grpSpPr>
            <a:xfrm>
              <a:off x="6526156" y="300715"/>
              <a:ext cx="552092" cy="326985"/>
              <a:chOff x="6526156" y="300715"/>
              <a:chExt cx="552092" cy="326985"/>
            </a:xfrm>
          </p:grpSpPr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03CE12D6-7467-54C3-31F4-0BFA392C9912}"/>
                  </a:ext>
                </a:extLst>
              </p:cNvPr>
              <p:cNvSpPr/>
              <p:nvPr/>
            </p:nvSpPr>
            <p:spPr>
              <a:xfrm>
                <a:off x="6526156" y="300715"/>
                <a:ext cx="297459" cy="326985"/>
              </a:xfrm>
              <a:prstGeom prst="ellipse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9FC75210-C95C-549F-9D7B-7257DB6CECB8}"/>
                  </a:ext>
                </a:extLst>
              </p:cNvPr>
              <p:cNvSpPr/>
              <p:nvPr/>
            </p:nvSpPr>
            <p:spPr>
              <a:xfrm>
                <a:off x="6675802" y="300716"/>
                <a:ext cx="261110" cy="326984"/>
              </a:xfrm>
              <a:prstGeom prst="rect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3747C522-AF8C-7F1B-77AB-B4B8A6F15022}"/>
                  </a:ext>
                </a:extLst>
              </p:cNvPr>
              <p:cNvSpPr/>
              <p:nvPr/>
            </p:nvSpPr>
            <p:spPr>
              <a:xfrm>
                <a:off x="6697344" y="479150"/>
                <a:ext cx="375618" cy="147650"/>
              </a:xfrm>
              <a:prstGeom prst="rect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96803C41-2F43-AA90-F502-6D572D1F45C8}"/>
                  </a:ext>
                </a:extLst>
              </p:cNvPr>
              <p:cNvSpPr/>
              <p:nvPr/>
            </p:nvSpPr>
            <p:spPr>
              <a:xfrm>
                <a:off x="6832946" y="302209"/>
                <a:ext cx="245302" cy="311909"/>
              </a:xfrm>
              <a:prstGeom prst="ellipse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6D8302B7-779B-897B-D75D-BB4E04391085}"/>
              </a:ext>
            </a:extLst>
          </p:cNvPr>
          <p:cNvSpPr/>
          <p:nvPr/>
        </p:nvSpPr>
        <p:spPr>
          <a:xfrm>
            <a:off x="10703761" y="270974"/>
            <a:ext cx="325703" cy="338931"/>
          </a:xfrm>
          <a:prstGeom prst="roundRect">
            <a:avLst>
              <a:gd name="adj" fmla="val 7894"/>
            </a:avLst>
          </a:prstGeom>
          <a:gradFill>
            <a:gsLst>
              <a:gs pos="5000">
                <a:srgbClr val="E79FD1"/>
              </a:gs>
              <a:gs pos="100000">
                <a:srgbClr val="F0A6B6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CB6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E65CC78F-B504-AEA6-12B8-B7AF90C739AA}"/>
              </a:ext>
            </a:extLst>
          </p:cNvPr>
          <p:cNvSpPr/>
          <p:nvPr/>
        </p:nvSpPr>
        <p:spPr>
          <a:xfrm>
            <a:off x="11097645" y="270889"/>
            <a:ext cx="325703" cy="338931"/>
          </a:xfrm>
          <a:prstGeom prst="roundRect">
            <a:avLst>
              <a:gd name="adj" fmla="val 7894"/>
            </a:avLst>
          </a:prstGeom>
          <a:gradFill>
            <a:gsLst>
              <a:gs pos="100000">
                <a:srgbClr val="A1D0D6"/>
              </a:gs>
              <a:gs pos="0">
                <a:srgbClr val="A1D4D8"/>
              </a:gs>
            </a:gsLst>
            <a:lin ang="5400000" scaled="1"/>
          </a:gradFill>
          <a:ln>
            <a:solidFill>
              <a:srgbClr val="5BA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00C167F2-B7A2-56D4-E961-A805E7A864D7}"/>
              </a:ext>
            </a:extLst>
          </p:cNvPr>
          <p:cNvSpPr txBox="1"/>
          <p:nvPr/>
        </p:nvSpPr>
        <p:spPr>
          <a:xfrm>
            <a:off x="10647213" y="258368"/>
            <a:ext cx="325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spc="-300" dirty="0">
                <a:ln w="12700">
                  <a:solidFill>
                    <a:srgbClr val="CB67BB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原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B00105-1D2D-5836-2EF0-AE4BF1ED19DF}"/>
              </a:ext>
            </a:extLst>
          </p:cNvPr>
          <p:cNvSpPr txBox="1"/>
          <p:nvPr/>
        </p:nvSpPr>
        <p:spPr>
          <a:xfrm>
            <a:off x="11034750" y="343908"/>
            <a:ext cx="61404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00" dirty="0">
                <a:ln w="3175">
                  <a:solidFill>
                    <a:srgbClr val="558796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ゲーム</a:t>
            </a:r>
          </a:p>
        </p:txBody>
      </p:sp>
      <p:sp>
        <p:nvSpPr>
          <p:cNvPr id="1026" name="テキスト ボックス 1025">
            <a:extLst>
              <a:ext uri="{FF2B5EF4-FFF2-40B4-BE49-F238E27FC236}">
                <a16:creationId xmlns:a16="http://schemas.microsoft.com/office/drawing/2014/main" id="{1BFFF717-E5EB-45C6-4A06-CACBC3BC160E}"/>
              </a:ext>
            </a:extLst>
          </p:cNvPr>
          <p:cNvSpPr txBox="1"/>
          <p:nvPr/>
        </p:nvSpPr>
        <p:spPr>
          <a:xfrm>
            <a:off x="6622844" y="237093"/>
            <a:ext cx="30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4C5FAECD-73A0-89EE-A66D-220A114846BF}"/>
              </a:ext>
            </a:extLst>
          </p:cNvPr>
          <p:cNvSpPr txBox="1"/>
          <p:nvPr/>
        </p:nvSpPr>
        <p:spPr>
          <a:xfrm>
            <a:off x="6402705" y="2759166"/>
            <a:ext cx="57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spc="-15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μ’s</a:t>
            </a:r>
            <a:endParaRPr kumimoji="1" lang="ja-JP" altLang="en-US" sz="3200" b="1" spc="-15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ＤＦ平成丸ゴシック体W4" panose="020F0409000000000000" pitchFamily="49" charset="-128"/>
              <a:ea typeface="ＤＦ平成丸ゴシック体W4" panose="020F0409000000000000" pitchFamily="49" charset="-128"/>
            </a:endParaRPr>
          </a:p>
        </p:txBody>
      </p:sp>
      <p:sp>
        <p:nvSpPr>
          <p:cNvPr id="1030" name="四角形: 角を丸くする 1029">
            <a:extLst>
              <a:ext uri="{FF2B5EF4-FFF2-40B4-BE49-F238E27FC236}">
                <a16:creationId xmlns:a16="http://schemas.microsoft.com/office/drawing/2014/main" id="{90618C1D-4309-CDE9-76FB-10628E41A77C}"/>
              </a:ext>
            </a:extLst>
          </p:cNvPr>
          <p:cNvSpPr/>
          <p:nvPr/>
        </p:nvSpPr>
        <p:spPr>
          <a:xfrm>
            <a:off x="8226917" y="638560"/>
            <a:ext cx="945959" cy="911634"/>
          </a:xfrm>
          <a:prstGeom prst="roundRect">
            <a:avLst>
              <a:gd name="adj" fmla="val 6557"/>
            </a:avLst>
          </a:prstGeom>
          <a:gradFill>
            <a:gsLst>
              <a:gs pos="0">
                <a:srgbClr val="F0A6B6"/>
              </a:gs>
              <a:gs pos="100000">
                <a:srgbClr val="EAA2C7"/>
              </a:gs>
            </a:gsLst>
            <a:lin ang="5400000" scaled="1"/>
          </a:gradFill>
          <a:ln w="31750">
            <a:solidFill>
              <a:srgbClr val="CB6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014DD7B0-486A-0444-B469-45F5142A7A33}"/>
              </a:ext>
            </a:extLst>
          </p:cNvPr>
          <p:cNvSpPr txBox="1"/>
          <p:nvPr/>
        </p:nvSpPr>
        <p:spPr>
          <a:xfrm>
            <a:off x="7750969" y="677241"/>
            <a:ext cx="189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spc="-300" dirty="0">
                <a:ln w="12700">
                  <a:solidFill>
                    <a:srgbClr val="CB67BB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原キー</a:t>
            </a:r>
            <a:endParaRPr kumimoji="1" lang="en-US" altLang="ja-JP" sz="2200" b="1" spc="-300" dirty="0">
              <a:ln w="12700">
                <a:solidFill>
                  <a:srgbClr val="CB67BB"/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  <a:p>
            <a:pPr algn="ctr"/>
            <a:r>
              <a:rPr kumimoji="1" lang="ja-JP" altLang="en-US" sz="2200" b="1" dirty="0">
                <a:ln w="12700">
                  <a:solidFill>
                    <a:srgbClr val="CB67BB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標準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43EBE8-F864-8826-804C-3BD0738B969D}"/>
              </a:ext>
            </a:extLst>
          </p:cNvPr>
          <p:cNvSpPr txBox="1"/>
          <p:nvPr/>
        </p:nvSpPr>
        <p:spPr>
          <a:xfrm>
            <a:off x="590550" y="5867400"/>
            <a:ext cx="21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LOGO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883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D66A75-2E2A-2738-391D-8F33532057A5}"/>
              </a:ext>
            </a:extLst>
          </p:cNvPr>
          <p:cNvSpPr/>
          <p:nvPr/>
        </p:nvSpPr>
        <p:spPr>
          <a:xfrm>
            <a:off x="6716613" y="237094"/>
            <a:ext cx="5091094" cy="401466"/>
          </a:xfrm>
          <a:prstGeom prst="rect">
            <a:avLst/>
          </a:prstGeom>
          <a:solidFill>
            <a:srgbClr val="2E343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FA9D09-D821-FC0A-0BEC-985D3AF30692}"/>
              </a:ext>
            </a:extLst>
          </p:cNvPr>
          <p:cNvSpPr txBox="1"/>
          <p:nvPr/>
        </p:nvSpPr>
        <p:spPr>
          <a:xfrm>
            <a:off x="2951885" y="3198091"/>
            <a:ext cx="494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精密採点</a:t>
            </a:r>
            <a:r>
              <a:rPr kumimoji="1" lang="en-US" altLang="ja-JP" sz="4000" b="1" spc="5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Ai</a:t>
            </a:r>
            <a:endParaRPr kumimoji="1" lang="ja-JP" altLang="en-US" sz="4000" b="1" spc="5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ＤＦ平成丸ゴシック体W4" panose="020F0409000000000000" pitchFamily="49" charset="-128"/>
              <a:ea typeface="ＤＦ平成丸ゴシック体W4" panose="020F0409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094C9B-102A-BC4A-BF64-CB10AEAFCF7F}"/>
              </a:ext>
            </a:extLst>
          </p:cNvPr>
          <p:cNvSpPr txBox="1"/>
          <p:nvPr/>
        </p:nvSpPr>
        <p:spPr>
          <a:xfrm>
            <a:off x="1002146" y="2786312"/>
            <a:ext cx="133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ＤＦＧ超極太丸ゴシック体" panose="020F0E00000000000000" pitchFamily="50" charset="-128"/>
                <a:ea typeface="ＤＦＧ超極太丸ゴシック体" panose="020F0E00000000000000" pitchFamily="50" charset="-128"/>
              </a:rPr>
              <a:t>次の</a:t>
            </a:r>
            <a:endParaRPr kumimoji="1" lang="en-US" altLang="ja-JP" sz="3200" dirty="0">
              <a:solidFill>
                <a:schemeClr val="bg1"/>
              </a:solidFill>
              <a:latin typeface="ＤＦＧ超極太丸ゴシック体" panose="020F0E00000000000000" pitchFamily="50" charset="-128"/>
              <a:ea typeface="ＤＦＧ超極太丸ゴシック体" panose="020F0E00000000000000" pitchFamily="50" charset="-128"/>
            </a:endParaRPr>
          </a:p>
          <a:p>
            <a:pPr algn="ctr"/>
            <a:endParaRPr kumimoji="1" lang="ja-JP" altLang="en-US" sz="2800" dirty="0">
              <a:latin typeface="ＤＦＧ超極太丸ゴシック体" panose="020F0E00000000000000" pitchFamily="50" charset="-128"/>
              <a:ea typeface="ＤＦＧ超極太丸ゴシック体" panose="020F0E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1DB299-1C91-A7A6-E6CD-165E357BCF7C}"/>
              </a:ext>
            </a:extLst>
          </p:cNvPr>
          <p:cNvSpPr/>
          <p:nvPr/>
        </p:nvSpPr>
        <p:spPr>
          <a:xfrm>
            <a:off x="8226917" y="638560"/>
            <a:ext cx="945959" cy="911634"/>
          </a:xfrm>
          <a:prstGeom prst="roundRect">
            <a:avLst>
              <a:gd name="adj" fmla="val 6557"/>
            </a:avLst>
          </a:prstGeom>
          <a:gradFill>
            <a:gsLst>
              <a:gs pos="0">
                <a:srgbClr val="F0A6B6"/>
              </a:gs>
              <a:gs pos="100000">
                <a:srgbClr val="EAA2C7"/>
              </a:gs>
            </a:gsLst>
            <a:lin ang="5400000" scaled="1"/>
          </a:gradFill>
          <a:ln w="31750">
            <a:solidFill>
              <a:srgbClr val="CB6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8E7E99-6D34-7FCC-E1F8-6AB8772984C8}"/>
              </a:ext>
            </a:extLst>
          </p:cNvPr>
          <p:cNvSpPr txBox="1"/>
          <p:nvPr/>
        </p:nvSpPr>
        <p:spPr>
          <a:xfrm>
            <a:off x="7750969" y="677241"/>
            <a:ext cx="189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spc="-300" dirty="0">
                <a:ln w="12700">
                  <a:solidFill>
                    <a:srgbClr val="CB67BB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原キー</a:t>
            </a:r>
            <a:endParaRPr kumimoji="1" lang="en-US" altLang="ja-JP" sz="2200" b="1" spc="-300" dirty="0">
              <a:ln w="12700">
                <a:solidFill>
                  <a:srgbClr val="CB67BB"/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  <a:p>
            <a:pPr algn="ctr"/>
            <a:r>
              <a:rPr kumimoji="1" lang="ja-JP" altLang="en-US" sz="2200" b="1" dirty="0">
                <a:ln w="12700">
                  <a:solidFill>
                    <a:srgbClr val="CB67BB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標準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F89845-00CB-7F2D-388E-1E14FAFBA549}"/>
              </a:ext>
            </a:extLst>
          </p:cNvPr>
          <p:cNvSpPr txBox="1"/>
          <p:nvPr/>
        </p:nvSpPr>
        <p:spPr>
          <a:xfrm>
            <a:off x="6191250" y="237093"/>
            <a:ext cx="34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400" b="1" dirty="0"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ED0EF4A-8370-F045-FE70-BFB88764FE5F}"/>
              </a:ext>
            </a:extLst>
          </p:cNvPr>
          <p:cNvSpPr/>
          <p:nvPr/>
        </p:nvSpPr>
        <p:spPr>
          <a:xfrm>
            <a:off x="10703761" y="270974"/>
            <a:ext cx="325703" cy="338931"/>
          </a:xfrm>
          <a:prstGeom prst="roundRect">
            <a:avLst>
              <a:gd name="adj" fmla="val 7894"/>
            </a:avLst>
          </a:prstGeom>
          <a:gradFill>
            <a:gsLst>
              <a:gs pos="5000">
                <a:srgbClr val="E79FD1"/>
              </a:gs>
              <a:gs pos="100000">
                <a:srgbClr val="F0A6B6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CB6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5902268-5EF7-1464-9F96-A8B2B2070DAD}"/>
              </a:ext>
            </a:extLst>
          </p:cNvPr>
          <p:cNvSpPr/>
          <p:nvPr/>
        </p:nvSpPr>
        <p:spPr>
          <a:xfrm>
            <a:off x="11097645" y="270889"/>
            <a:ext cx="325703" cy="338931"/>
          </a:xfrm>
          <a:prstGeom prst="roundRect">
            <a:avLst>
              <a:gd name="adj" fmla="val 7894"/>
            </a:avLst>
          </a:prstGeom>
          <a:gradFill>
            <a:gsLst>
              <a:gs pos="100000">
                <a:srgbClr val="A1D0D6"/>
              </a:gs>
              <a:gs pos="0">
                <a:srgbClr val="A1D4D8"/>
              </a:gs>
            </a:gsLst>
            <a:lin ang="5400000" scaled="1"/>
          </a:gradFill>
          <a:ln>
            <a:solidFill>
              <a:srgbClr val="5BA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562DA78-354D-FE0C-48C5-7815884C575C}"/>
              </a:ext>
            </a:extLst>
          </p:cNvPr>
          <p:cNvSpPr/>
          <p:nvPr/>
        </p:nvSpPr>
        <p:spPr>
          <a:xfrm>
            <a:off x="9269906" y="633795"/>
            <a:ext cx="945959" cy="911634"/>
          </a:xfrm>
          <a:prstGeom prst="roundRect">
            <a:avLst>
              <a:gd name="adj" fmla="val 6557"/>
            </a:avLst>
          </a:prstGeom>
          <a:gradFill>
            <a:gsLst>
              <a:gs pos="0">
                <a:srgbClr val="A1D2D7"/>
              </a:gs>
              <a:gs pos="100000">
                <a:srgbClr val="A1D2D7"/>
              </a:gs>
            </a:gsLst>
            <a:lin ang="5400000" scaled="1"/>
          </a:gradFill>
          <a:ln w="31750">
            <a:solidFill>
              <a:srgbClr val="558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ＤＦPOPミックスW5" panose="040B0509000000000000" pitchFamily="49" charset="-128"/>
              <a:ea typeface="ＤＦPOPミックスW5" panose="040B0509000000000000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9BF67-2D40-E083-02D6-99DA5722A497}"/>
              </a:ext>
            </a:extLst>
          </p:cNvPr>
          <p:cNvSpPr txBox="1"/>
          <p:nvPr/>
        </p:nvSpPr>
        <p:spPr>
          <a:xfrm>
            <a:off x="9457573" y="776067"/>
            <a:ext cx="576563" cy="55506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kumimoji="1" lang="ja-JP" altLang="en-US" sz="1050" b="1" spc="-300" dirty="0">
                <a:ln w="12700">
                  <a:solidFill>
                    <a:srgbClr val="558796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ゲーム</a:t>
            </a:r>
            <a:endParaRPr kumimoji="1" lang="en-US" altLang="ja-JP" sz="1050" b="1" spc="-300" dirty="0">
              <a:ln w="12700">
                <a:solidFill>
                  <a:srgbClr val="558796"/>
                </a:solidFill>
              </a:ln>
              <a:solidFill>
                <a:schemeClr val="bg1"/>
              </a:solidFill>
              <a:latin typeface="ＤＦＰ太丸ゴシック体" panose="020F0900000000000000" pitchFamily="50" charset="-128"/>
              <a:ea typeface="ＤＦＰ太丸ゴシック体" panose="020F09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E993546-D277-7EAD-1E5F-20DE25CF28C5}"/>
              </a:ext>
            </a:extLst>
          </p:cNvPr>
          <p:cNvSpPr txBox="1"/>
          <p:nvPr/>
        </p:nvSpPr>
        <p:spPr>
          <a:xfrm>
            <a:off x="7078248" y="195234"/>
            <a:ext cx="344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pc="-15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精密採点</a:t>
            </a:r>
            <a:r>
              <a:rPr kumimoji="1" lang="en-US" altLang="ja-JP" sz="2400" spc="-15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ＤＦ平成丸ゴシック体W4" panose="020F0409000000000000" pitchFamily="49" charset="-128"/>
                <a:ea typeface="ＤＦ平成丸ゴシック体W4" panose="020F0409000000000000" pitchFamily="49" charset="-128"/>
              </a:rPr>
              <a:t>Ai</a:t>
            </a:r>
            <a:endParaRPr kumimoji="1" lang="ja-JP" altLang="en-US" sz="2400" spc="-15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ＤＦ平成丸ゴシック体W4" panose="020F0409000000000000" pitchFamily="49" charset="-128"/>
              <a:ea typeface="ＤＦ平成丸ゴシック体W4" panose="020F0409000000000000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6D8ADEE-DE42-9748-EDBF-C07C33BAC20B}"/>
              </a:ext>
            </a:extLst>
          </p:cNvPr>
          <p:cNvSpPr txBox="1"/>
          <p:nvPr/>
        </p:nvSpPr>
        <p:spPr>
          <a:xfrm>
            <a:off x="10647213" y="258368"/>
            <a:ext cx="325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spc="-300" dirty="0">
                <a:ln w="12700">
                  <a:solidFill>
                    <a:srgbClr val="CB67BB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原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0E4765-3C11-7D0C-23FD-5BB8DBA38729}"/>
              </a:ext>
            </a:extLst>
          </p:cNvPr>
          <p:cNvSpPr txBox="1"/>
          <p:nvPr/>
        </p:nvSpPr>
        <p:spPr>
          <a:xfrm>
            <a:off x="11034750" y="343908"/>
            <a:ext cx="61404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00" dirty="0">
                <a:ln w="3175">
                  <a:solidFill>
                    <a:srgbClr val="558796"/>
                  </a:solidFill>
                </a:ln>
                <a:solidFill>
                  <a:schemeClr val="bg1"/>
                </a:solidFill>
                <a:latin typeface="ＤＦＰ太丸ゴシック体" panose="020F0900000000000000" pitchFamily="50" charset="-128"/>
                <a:ea typeface="ＤＦＰ太丸ゴシック体" panose="020F0900000000000000" pitchFamily="50" charset="-128"/>
              </a:rPr>
              <a:t>ゲーム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8ED62F0-206A-F58D-9AB8-65A958DBEFF6}"/>
              </a:ext>
            </a:extLst>
          </p:cNvPr>
          <p:cNvGrpSpPr/>
          <p:nvPr/>
        </p:nvGrpSpPr>
        <p:grpSpPr>
          <a:xfrm>
            <a:off x="6501981" y="235209"/>
            <a:ext cx="606845" cy="392491"/>
            <a:chOff x="6494043" y="272759"/>
            <a:chExt cx="606845" cy="392491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DD6283C2-0E0F-0E8F-DD7A-FE8887E18CDE}"/>
                </a:ext>
              </a:extLst>
            </p:cNvPr>
            <p:cNvGrpSpPr/>
            <p:nvPr/>
          </p:nvGrpSpPr>
          <p:grpSpPr>
            <a:xfrm>
              <a:off x="6494043" y="272759"/>
              <a:ext cx="606845" cy="392491"/>
              <a:chOff x="6494043" y="272759"/>
              <a:chExt cx="606845" cy="392491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FE20B841-978C-0C02-14AD-C1B80EAEFF41}"/>
                  </a:ext>
                </a:extLst>
              </p:cNvPr>
              <p:cNvSpPr/>
              <p:nvPr/>
            </p:nvSpPr>
            <p:spPr>
              <a:xfrm>
                <a:off x="6494043" y="274644"/>
                <a:ext cx="341308" cy="3816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E664CCF5-C1D0-9E54-8845-23B383BDF465}"/>
                  </a:ext>
                </a:extLst>
              </p:cNvPr>
              <p:cNvSpPr/>
              <p:nvPr/>
            </p:nvSpPr>
            <p:spPr>
              <a:xfrm>
                <a:off x="6643689" y="274644"/>
                <a:ext cx="299600" cy="381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79CB385-5903-52CA-D58A-D4EC8B75C56E}"/>
                  </a:ext>
                </a:extLst>
              </p:cNvPr>
              <p:cNvSpPr/>
              <p:nvPr/>
            </p:nvSpPr>
            <p:spPr>
              <a:xfrm>
                <a:off x="6667518" y="442913"/>
                <a:ext cx="430988" cy="222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CE3C2D4-DC87-F0F6-92C6-491C891B3657}"/>
                  </a:ext>
                </a:extLst>
              </p:cNvPr>
              <p:cNvSpPr/>
              <p:nvPr/>
            </p:nvSpPr>
            <p:spPr>
              <a:xfrm>
                <a:off x="6847671" y="272759"/>
                <a:ext cx="253217" cy="3220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24E41658-D0CF-F369-9926-EE4222E8592C}"/>
                </a:ext>
              </a:extLst>
            </p:cNvPr>
            <p:cNvGrpSpPr/>
            <p:nvPr/>
          </p:nvGrpSpPr>
          <p:grpSpPr>
            <a:xfrm>
              <a:off x="6526156" y="300715"/>
              <a:ext cx="546806" cy="326985"/>
              <a:chOff x="6526156" y="300715"/>
              <a:chExt cx="546806" cy="326985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A429EC8F-5857-7815-16BD-7B5619822547}"/>
                  </a:ext>
                </a:extLst>
              </p:cNvPr>
              <p:cNvSpPr/>
              <p:nvPr/>
            </p:nvSpPr>
            <p:spPr>
              <a:xfrm>
                <a:off x="6526156" y="300715"/>
                <a:ext cx="297459" cy="326985"/>
              </a:xfrm>
              <a:prstGeom prst="ellipse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7CA7F56E-A4DB-B3D2-DDD9-0DE954A9F38C}"/>
                  </a:ext>
                </a:extLst>
              </p:cNvPr>
              <p:cNvSpPr/>
              <p:nvPr/>
            </p:nvSpPr>
            <p:spPr>
              <a:xfrm>
                <a:off x="6675802" y="300716"/>
                <a:ext cx="261110" cy="326984"/>
              </a:xfrm>
              <a:prstGeom prst="rect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C944F137-5C03-EA83-1D79-E50FC1721BE5}"/>
                  </a:ext>
                </a:extLst>
              </p:cNvPr>
              <p:cNvSpPr/>
              <p:nvPr/>
            </p:nvSpPr>
            <p:spPr>
              <a:xfrm>
                <a:off x="6697344" y="479150"/>
                <a:ext cx="375618" cy="147650"/>
              </a:xfrm>
              <a:prstGeom prst="rect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0D8F78A-67AD-B5F9-5D56-F4E47A481BE9}"/>
                  </a:ext>
                </a:extLst>
              </p:cNvPr>
              <p:cNvSpPr/>
              <p:nvPr/>
            </p:nvSpPr>
            <p:spPr>
              <a:xfrm>
                <a:off x="6846456" y="304308"/>
                <a:ext cx="220686" cy="275944"/>
              </a:xfrm>
              <a:prstGeom prst="ellipse">
                <a:avLst/>
              </a:prstGeom>
              <a:solidFill>
                <a:srgbClr val="C09FCC"/>
              </a:solidFill>
              <a:ln>
                <a:solidFill>
                  <a:srgbClr val="C09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68479B7-C9FD-3712-82BC-369CB07619E0}"/>
              </a:ext>
            </a:extLst>
          </p:cNvPr>
          <p:cNvSpPr txBox="1"/>
          <p:nvPr/>
        </p:nvSpPr>
        <p:spPr>
          <a:xfrm>
            <a:off x="6622844" y="237093"/>
            <a:ext cx="30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39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7D0D4CA-ECC4-7889-CE1F-5D215B5F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65B6F-57DE-FD70-2E4D-B68CB6FEB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2FE73C-5EB8-4602-FDEF-4731B6FBE1A9}"/>
              </a:ext>
            </a:extLst>
          </p:cNvPr>
          <p:cNvSpPr txBox="1"/>
          <p:nvPr/>
        </p:nvSpPr>
        <p:spPr>
          <a:xfrm>
            <a:off x="1054100" y="2616200"/>
            <a:ext cx="651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spc="300" dirty="0">
                <a:ln w="3492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届けて 切なさには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BF4F95-40DA-204F-9E57-F0F076626AE6}"/>
              </a:ext>
            </a:extLst>
          </p:cNvPr>
          <p:cNvSpPr txBox="1"/>
          <p:nvPr/>
        </p:nvSpPr>
        <p:spPr>
          <a:xfrm>
            <a:off x="1041400" y="3987800"/>
            <a:ext cx="651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spc="600" dirty="0">
                <a:ln w="3492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名前をつけようか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28116C-1A66-14BE-63DB-E1531E77564A}"/>
              </a:ext>
            </a:extLst>
          </p:cNvPr>
          <p:cNvSpPr txBox="1"/>
          <p:nvPr/>
        </p:nvSpPr>
        <p:spPr>
          <a:xfrm>
            <a:off x="5165090" y="5339016"/>
            <a:ext cx="730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spc="600" dirty="0">
                <a:ln w="3492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“</a:t>
            </a:r>
            <a:r>
              <a:rPr kumimoji="1" lang="en-US" altLang="ja-JP" sz="5400" b="1" spc="-150" dirty="0">
                <a:ln w="3492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Snow halation</a:t>
            </a:r>
            <a:r>
              <a:rPr kumimoji="1" lang="en-US" altLang="ja-JP" sz="5400" b="1" spc="600" dirty="0">
                <a:ln w="3492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”</a:t>
            </a:r>
            <a:endParaRPr kumimoji="1" lang="ja-JP" altLang="en-US" sz="5400" b="1" spc="600" dirty="0">
              <a:ln w="34925" cap="rnd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444500" sx="102000" sy="102000" algn="ctr" rotWithShape="0">
                  <a:prstClr val="black">
                    <a:alpha val="40000"/>
                  </a:prstClr>
                </a:outerShdw>
              </a:effectLst>
              <a:latin typeface="ＤＦ平成明朝体W9" panose="02020909000000000000" pitchFamily="17" charset="-128"/>
              <a:ea typeface="ＤＦ平成明朝体W9" panose="02020909000000000000" pitchFamily="17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AF0377-C91C-E5D8-2AAB-CB26B60C6E99}"/>
              </a:ext>
            </a:extLst>
          </p:cNvPr>
          <p:cNvSpPr txBox="1"/>
          <p:nvPr/>
        </p:nvSpPr>
        <p:spPr>
          <a:xfrm>
            <a:off x="1158240" y="2379690"/>
            <a:ext cx="99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とど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9B2A1A-BA42-A837-5D2A-7F3CBF694039}"/>
              </a:ext>
            </a:extLst>
          </p:cNvPr>
          <p:cNvSpPr txBox="1"/>
          <p:nvPr/>
        </p:nvSpPr>
        <p:spPr>
          <a:xfrm>
            <a:off x="3688080" y="2391882"/>
            <a:ext cx="99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せつ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EA2B47-856F-8E48-C59A-BF82E2DB6ABC}"/>
              </a:ext>
            </a:extLst>
          </p:cNvPr>
          <p:cNvSpPr txBox="1"/>
          <p:nvPr/>
        </p:nvSpPr>
        <p:spPr>
          <a:xfrm>
            <a:off x="1310640" y="3714714"/>
            <a:ext cx="163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な　まえ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DD6CAE-8515-5839-28FF-04FBF95C5058}"/>
              </a:ext>
            </a:extLst>
          </p:cNvPr>
          <p:cNvSpPr txBox="1"/>
          <p:nvPr/>
        </p:nvSpPr>
        <p:spPr>
          <a:xfrm>
            <a:off x="6089650" y="5095250"/>
            <a:ext cx="465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平成明朝体W9" panose="02020909000000000000" pitchFamily="17" charset="-128"/>
                <a:ea typeface="ＤＦ平成明朝体W9" panose="02020909000000000000" pitchFamily="17" charset="-128"/>
              </a:rPr>
              <a:t>スノー　　　　ハレーション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7396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148DB285B07D14CA5376511FF8CCD86" ma:contentTypeVersion="7" ma:contentTypeDescription="新しいドキュメントを作成します。" ma:contentTypeScope="" ma:versionID="16d099a43c84a7167865241b86667ea7">
  <xsd:schema xmlns:xsd="http://www.w3.org/2001/XMLSchema" xmlns:xs="http://www.w3.org/2001/XMLSchema" xmlns:p="http://schemas.microsoft.com/office/2006/metadata/properties" xmlns:ns3="732a2727-cf21-4b12-aafb-3e9df8a05d9d" xmlns:ns4="28dc5699-9fe5-4e52-921d-28cdb60a1d35" targetNamespace="http://schemas.microsoft.com/office/2006/metadata/properties" ma:root="true" ma:fieldsID="242d57a54c334da369073db3d67b6aac" ns3:_="" ns4:_="">
    <xsd:import namespace="732a2727-cf21-4b12-aafb-3e9df8a05d9d"/>
    <xsd:import namespace="28dc5699-9fe5-4e52-921d-28cdb60a1d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a2727-cf21-4b12-aafb-3e9df8a05d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dc5699-9fe5-4e52-921d-28cdb60a1d3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BF330D-3DB8-48A4-933B-D5D9EF87DE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7A9815-1B3A-4771-B5C9-B0FC2F6AB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a2727-cf21-4b12-aafb-3e9df8a05d9d"/>
    <ds:schemaRef ds:uri="28dc5699-9fe5-4e52-921d-28cdb60a1d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E0FB08-2418-4E6F-A59A-0F302F2BEBE2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8dc5699-9fe5-4e52-921d-28cdb60a1d35"/>
    <ds:schemaRef ds:uri="732a2727-cf21-4b12-aafb-3e9df8a05d9d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124</Words>
  <Application>Microsoft Office PowerPoint</Application>
  <PresentationFormat>ワイド画面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8" baseType="lpstr">
      <vt:lpstr>ＤＦＧ超極太丸ゴシック体</vt:lpstr>
      <vt:lpstr>ＤＦＧ平成ゴシック体W5</vt:lpstr>
      <vt:lpstr>ＤＦＧ平成丸ゴシック体W4</vt:lpstr>
      <vt:lpstr>ＤＦPOPミックスW5</vt:lpstr>
      <vt:lpstr>ＤＦＰ太丸ゴシック体</vt:lpstr>
      <vt:lpstr>ＤＦ平成ゴシック体W5</vt:lpstr>
      <vt:lpstr>ＤＦ平成丸ゴシック体W4</vt:lpstr>
      <vt:lpstr>ＤＦ平成明朝体W9</vt:lpstr>
      <vt:lpstr>ヒラギノ角ゴシック W6</vt:lpstr>
      <vt:lpstr>メイリオ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今治西20山田大智</dc:creator>
  <cp:lastModifiedBy>今治西20山田大智</cp:lastModifiedBy>
  <cp:revision>8</cp:revision>
  <dcterms:created xsi:type="dcterms:W3CDTF">2022-11-25T12:14:05Z</dcterms:created>
  <dcterms:modified xsi:type="dcterms:W3CDTF">2022-11-27T12:25:03Z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0x0101004148DB285B07D14CA5376511FF8CCD86</vt:lpwstr>
  </property>
</Properties>
</file>