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6" r:id="rId8"/>
    <p:sldId id="260" r:id="rId9"/>
    <p:sldId id="261" r:id="rId10"/>
    <p:sldId id="262" r:id="rId11"/>
    <p:sldId id="263" r:id="rId12"/>
    <p:sldId id="264" r:id="rId13"/>
    <p:sldId id="265" r:id="rId14"/>
  </p:sldIdLst>
  <p:sldSz cx="14630400" cy="8229600"/>
  <p:notesSz cx="8229600" cy="14630400"/>
  <p:embeddedFontLst>
    <p:embeddedFont>
      <p:font typeface="Alexandria" pitchFamily="34" charset="0"/>
      <p:bold r:id="rId18"/>
    </p:embeddedFont>
    <p:embeddedFont>
      <p:font typeface="Alexandria" pitchFamily="34" charset="-122"/>
      <p:bold r:id="rId19"/>
    </p:embeddedFont>
    <p:embeddedFont>
      <p:font typeface="Alexandria" pitchFamily="34" charset="-120"/>
      <p:bold r:id="rId20"/>
    </p:embeddedFont>
    <p:embeddedFont>
      <p:font typeface="Nobile" panose="02000503050000020004" pitchFamily="34" charset="0"/>
      <p:bold r:id="rId21"/>
    </p:embeddedFont>
    <p:embeddedFont>
      <p:font typeface="Nobile" panose="02000503050000020004" pitchFamily="34" charset="-122"/>
      <p:bold r:id="rId22"/>
    </p:embeddedFont>
    <p:embeddedFont>
      <p:font typeface="Nobile" panose="02000503050000020004" pitchFamily="34" charset="-120"/>
      <p:bold r:id="rId23"/>
    </p:embeddedFont>
    <p:embeddedFont>
      <p:font typeface="Calibri" panose="020F0502020204030204" charset="0"/>
      <p:regular r:id="rId24"/>
      <p:bold r:id="rId25"/>
      <p:italic r:id="rId26"/>
      <p:boldItalic r:id="rId27"/>
    </p:embeddedFont>
  </p:embeddedFont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7" Type="http://schemas.openxmlformats.org/officeDocument/2006/relationships/font" Target="fonts/font10.fntdata"/><Relationship Id="rId26" Type="http://schemas.openxmlformats.org/officeDocument/2006/relationships/font" Target="fonts/font9.fntdata"/><Relationship Id="rId25" Type="http://schemas.openxmlformats.org/officeDocument/2006/relationships/font" Target="fonts/font8.fntdata"/><Relationship Id="rId24" Type="http://schemas.openxmlformats.org/officeDocument/2006/relationships/font" Target="fonts/font7.fntdata"/><Relationship Id="rId23" Type="http://schemas.openxmlformats.org/officeDocument/2006/relationships/font" Target="fonts/font6.fntdata"/><Relationship Id="rId22" Type="http://schemas.openxmlformats.org/officeDocument/2006/relationships/font" Target="fonts/font5.fntdata"/><Relationship Id="rId21" Type="http://schemas.openxmlformats.org/officeDocument/2006/relationships/font" Target="fonts/font4.fntdata"/><Relationship Id="rId20" Type="http://schemas.openxmlformats.org/officeDocument/2006/relationships/font" Target="fonts/font3.fntdata"/><Relationship Id="rId2" Type="http://schemas.openxmlformats.org/officeDocument/2006/relationships/theme" Target="theme/theme1.xml"/><Relationship Id="rId19" Type="http://schemas.openxmlformats.org/officeDocument/2006/relationships/font" Target="fonts/font2.fntdata"/><Relationship Id="rId18" Type="http://schemas.openxmlformats.org/officeDocument/2006/relationships/font" Target="fonts/font1.fntdata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828800" y="1346836"/>
            <a:ext cx="10972800" cy="286512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4322446"/>
            <a:ext cx="10972800" cy="1986914"/>
          </a:xfrm>
        </p:spPr>
        <p:txBody>
          <a:bodyPr/>
          <a:lstStyle>
            <a:lvl1pPr marL="0" indent="0" algn="ctr">
              <a:buNone/>
              <a:defRPr sz="2160"/>
            </a:lvl1pPr>
            <a:lvl2pPr marL="411480" indent="0" algn="ctr">
              <a:buNone/>
              <a:defRPr sz="1800"/>
            </a:lvl2pPr>
            <a:lvl3pPr marL="822960" indent="0" algn="ctr">
              <a:buNone/>
              <a:defRPr sz="1620"/>
            </a:lvl3pPr>
            <a:lvl4pPr marL="1234440" indent="0" algn="ctr">
              <a:buNone/>
              <a:defRPr sz="1440"/>
            </a:lvl4pPr>
            <a:lvl5pPr marL="1645920" indent="0" algn="ctr">
              <a:buNone/>
              <a:defRPr sz="1440"/>
            </a:lvl5pPr>
            <a:lvl6pPr marL="2057400" indent="0" algn="ctr">
              <a:buNone/>
              <a:defRPr sz="1440"/>
            </a:lvl6pPr>
            <a:lvl7pPr marL="2468880" indent="0" algn="ctr">
              <a:buNone/>
              <a:defRPr sz="1440"/>
            </a:lvl7pPr>
            <a:lvl8pPr marL="2880360" indent="0" algn="ctr">
              <a:buNone/>
              <a:defRPr sz="1440"/>
            </a:lvl8pPr>
            <a:lvl9pPr marL="3291840" indent="0" algn="ctr">
              <a:buNone/>
              <a:defRPr sz="144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10607040" y="329566"/>
            <a:ext cx="3291840" cy="702183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731520" y="329566"/>
            <a:ext cx="9684688" cy="702183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4468F-6682-48AA-B5F4-BEF8E7F9833C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2897F-7A41-40D7-BC9E-F666B07C585D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4468F-6682-48AA-B5F4-BEF8E7F9833C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2897F-7A41-40D7-BC9E-F666B07C585D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4468F-6682-48AA-B5F4-BEF8E7F9833C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2897F-7A41-40D7-BC9E-F666B07C585D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4468F-6682-48AA-B5F4-BEF8E7F9833C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2897F-7A41-40D7-BC9E-F666B07C585D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4468F-6682-48AA-B5F4-BEF8E7F9833C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2897F-7A41-40D7-BC9E-F666B07C585D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4468F-6682-48AA-B5F4-BEF8E7F9833C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2897F-7A41-40D7-BC9E-F666B07C585D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4468F-6682-48AA-B5F4-BEF8E7F9833C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2897F-7A41-40D7-BC9E-F666B07C585D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4468F-6682-48AA-B5F4-BEF8E7F9833C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2897F-7A41-40D7-BC9E-F666B07C585D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4468F-6682-48AA-B5F4-BEF8E7F9833C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2897F-7A41-40D7-BC9E-F666B07C585D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4468F-6682-48AA-B5F4-BEF8E7F9833C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2897F-7A41-40D7-BC9E-F666B07C585D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98221" y="2051686"/>
            <a:ext cx="12618720" cy="3423284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98221" y="5507356"/>
            <a:ext cx="12618720" cy="1800224"/>
          </a:xfrm>
        </p:spPr>
        <p:txBody>
          <a:bodyPr/>
          <a:lstStyle>
            <a:lvl1pPr marL="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1pPr>
            <a:lvl2pPr marL="41148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82296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3pPr>
            <a:lvl4pPr marL="12344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4pPr>
            <a:lvl5pPr marL="16459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5pPr>
            <a:lvl6pPr marL="205740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6pPr>
            <a:lvl7pPr marL="246888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7pPr>
            <a:lvl8pPr marL="28803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8pPr>
            <a:lvl9pPr marL="32918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731520" y="1920240"/>
            <a:ext cx="6452006" cy="543115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7446874" y="1920240"/>
            <a:ext cx="6452006" cy="543115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07746" y="438150"/>
            <a:ext cx="12618720" cy="1590676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07746" y="2017396"/>
            <a:ext cx="6189344" cy="988694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007746" y="3006090"/>
            <a:ext cx="6189344" cy="442150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7406640" y="2017396"/>
            <a:ext cx="6219826" cy="988694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7406640" y="3006090"/>
            <a:ext cx="6219826" cy="442150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5" cy="192024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19826" y="1184910"/>
            <a:ext cx="7406640" cy="5848350"/>
          </a:xfrm>
        </p:spPr>
        <p:txBody>
          <a:bodyPr/>
          <a:lstStyle>
            <a:lvl1pPr>
              <a:defRPr sz="2880"/>
            </a:lvl1pPr>
            <a:lvl2pPr>
              <a:defRPr sz="2520"/>
            </a:lvl2pPr>
            <a:lvl3pPr>
              <a:defRPr sz="216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5" cy="4573906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5" cy="192024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6219826" y="1184910"/>
            <a:ext cx="7406640" cy="5848350"/>
          </a:xfrm>
        </p:spPr>
        <p:txBody>
          <a:bodyPr/>
          <a:lstStyle>
            <a:lvl1pPr marL="0" indent="0">
              <a:buNone/>
              <a:defRPr sz="2880"/>
            </a:lvl1pPr>
            <a:lvl2pPr marL="411480" indent="0">
              <a:buNone/>
              <a:defRPr sz="2520"/>
            </a:lvl2pPr>
            <a:lvl3pPr marL="822960" indent="0">
              <a:buNone/>
              <a:defRPr sz="2160"/>
            </a:lvl3pPr>
            <a:lvl4pPr marL="1234440" indent="0">
              <a:buNone/>
              <a:defRPr sz="1800"/>
            </a:lvl4pPr>
            <a:lvl5pPr marL="1645920" indent="0">
              <a:buNone/>
              <a:defRPr sz="1800"/>
            </a:lvl5pPr>
            <a:lvl6pPr marL="2057400" indent="0">
              <a:buNone/>
              <a:defRPr sz="1800"/>
            </a:lvl6pPr>
            <a:lvl7pPr marL="2468880" indent="0">
              <a:buNone/>
              <a:defRPr sz="1800"/>
            </a:lvl7pPr>
            <a:lvl8pPr marL="2880360" indent="0">
              <a:buNone/>
              <a:defRPr sz="1800"/>
            </a:lvl8pPr>
            <a:lvl9pPr marL="3291840" indent="0">
              <a:buNone/>
              <a:defRPr sz="18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5" cy="4573906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2" Type="http://schemas.openxmlformats.org/officeDocument/2006/relationships/theme" Target="../theme/theme1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Заголовок 1025"/>
          <p:cNvSpPr/>
          <p:nvPr>
            <p:ph type="title"/>
          </p:nvPr>
        </p:nvSpPr>
        <p:spPr>
          <a:xfrm>
            <a:off x="731520" y="329566"/>
            <a:ext cx="13167360" cy="13716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t>Click to edit Master title style</a:t>
            </a:r>
          </a:p>
        </p:txBody>
      </p:sp>
      <p:sp>
        <p:nvSpPr>
          <p:cNvPr id="1027" name="Замещающий текст 1026"/>
          <p:cNvSpPr/>
          <p:nvPr>
            <p:ph type="body" idx="1"/>
          </p:nvPr>
        </p:nvSpPr>
        <p:spPr>
          <a:xfrm>
            <a:off x="731520" y="1920240"/>
            <a:ext cx="13167360" cy="5431156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Замещающая дата 1027"/>
          <p:cNvSpPr/>
          <p:nvPr>
            <p:ph type="dt" sz="half" idx="2"/>
          </p:nvPr>
        </p:nvSpPr>
        <p:spPr>
          <a:xfrm>
            <a:off x="731520" y="7494270"/>
            <a:ext cx="3413760" cy="5715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680"/>
            </a:lvl1pPr>
          </a:lstStyle>
          <a:p>
            <a:pPr lvl="0"/>
            <a:endParaRPr lang="en-US"/>
          </a:p>
        </p:txBody>
      </p:sp>
      <p:sp>
        <p:nvSpPr>
          <p:cNvPr id="1029" name="Замещающий нижний колонтитул 1028"/>
          <p:cNvSpPr/>
          <p:nvPr>
            <p:ph type="ftr" sz="quarter" idx="3"/>
          </p:nvPr>
        </p:nvSpPr>
        <p:spPr>
          <a:xfrm>
            <a:off x="4998720" y="7494270"/>
            <a:ext cx="4632960" cy="5715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680"/>
            </a:lvl1pPr>
          </a:lstStyle>
          <a:p>
            <a:pPr lvl="0"/>
            <a:endParaRPr lang="en-US"/>
          </a:p>
        </p:txBody>
      </p:sp>
      <p:sp>
        <p:nvSpPr>
          <p:cNvPr id="1030" name="Замещающий номер слайда 1029"/>
          <p:cNvSpPr/>
          <p:nvPr>
            <p:ph type="sldNum" sz="quarter" idx="4"/>
          </p:nvPr>
        </p:nvSpPr>
        <p:spPr>
          <a:xfrm>
            <a:off x="10485120" y="7494270"/>
            <a:ext cx="3413760" cy="5715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680"/>
            </a:lvl1pPr>
          </a:lstStyle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hf sldNum="0" hdr="0" ftr="0" dt="0"/>
  <p:txStyles>
    <p:titleStyle>
      <a:lvl1pPr marL="0" lvl="0" indent="0" algn="ctr" defTabSz="10972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528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411480" lvl="0" indent="-411480" algn="l" defTabSz="1097280" eaLnBrk="1" fontAlgn="base" latinLnBrk="0" hangingPunct="1">
        <a:lnSpc>
          <a:spcPct val="100000"/>
        </a:lnSpc>
        <a:spcBef>
          <a:spcPct val="24000"/>
        </a:spcBef>
        <a:spcAft>
          <a:spcPct val="0"/>
        </a:spcAft>
        <a:buChar char="•"/>
        <a:defRPr sz="384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891540" lvl="1" indent="-342900" algn="l" defTabSz="1097280" eaLnBrk="1" fontAlgn="base" latinLnBrk="0" hangingPunct="1">
        <a:lnSpc>
          <a:spcPct val="100000"/>
        </a:lnSpc>
        <a:spcBef>
          <a:spcPct val="24000"/>
        </a:spcBef>
        <a:spcAft>
          <a:spcPct val="0"/>
        </a:spcAft>
        <a:buChar char="–"/>
        <a:defRPr sz="336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371600" lvl="2" indent="-274320" algn="l" defTabSz="1097280" eaLnBrk="1" fontAlgn="base" latinLnBrk="0" hangingPunct="1">
        <a:lnSpc>
          <a:spcPct val="100000"/>
        </a:lnSpc>
        <a:spcBef>
          <a:spcPct val="24000"/>
        </a:spcBef>
        <a:spcAft>
          <a:spcPct val="0"/>
        </a:spcAft>
        <a:buChar char="•"/>
        <a:defRPr sz="288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920240" lvl="3" indent="-274320" algn="l" defTabSz="1097280" eaLnBrk="1" fontAlgn="base" latinLnBrk="0" hangingPunct="1">
        <a:lnSpc>
          <a:spcPct val="100000"/>
        </a:lnSpc>
        <a:spcBef>
          <a:spcPct val="24000"/>
        </a:spcBef>
        <a:spcAft>
          <a:spcPct val="0"/>
        </a:spcAft>
        <a:buChar char="–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468880" lvl="4" indent="-274320" algn="l" defTabSz="1097280" eaLnBrk="1" fontAlgn="base" latinLnBrk="0" hangingPunct="1">
        <a:lnSpc>
          <a:spcPct val="100000"/>
        </a:lnSpc>
        <a:spcBef>
          <a:spcPct val="24000"/>
        </a:spcBef>
        <a:spcAft>
          <a:spcPct val="0"/>
        </a:spcAft>
        <a:buChar char="»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3017520" lvl="5" indent="-274320" algn="l" defTabSz="1097280" eaLnBrk="1" fontAlgn="base" latinLnBrk="0" hangingPunct="1">
        <a:lnSpc>
          <a:spcPct val="100000"/>
        </a:lnSpc>
        <a:spcBef>
          <a:spcPct val="24000"/>
        </a:spcBef>
        <a:spcAft>
          <a:spcPct val="0"/>
        </a:spcAft>
        <a:buChar char="»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566160" lvl="6" indent="-274320" algn="l" defTabSz="1097280" eaLnBrk="1" fontAlgn="base" latinLnBrk="0" hangingPunct="1">
        <a:lnSpc>
          <a:spcPct val="100000"/>
        </a:lnSpc>
        <a:spcBef>
          <a:spcPct val="24000"/>
        </a:spcBef>
        <a:spcAft>
          <a:spcPct val="0"/>
        </a:spcAft>
        <a:buChar char="»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4114800" lvl="7" indent="-274320" algn="l" defTabSz="1097280" eaLnBrk="1" fontAlgn="base" latinLnBrk="0" hangingPunct="1">
        <a:lnSpc>
          <a:spcPct val="100000"/>
        </a:lnSpc>
        <a:spcBef>
          <a:spcPct val="24000"/>
        </a:spcBef>
        <a:spcAft>
          <a:spcPct val="0"/>
        </a:spcAft>
        <a:buChar char="»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4663440" lvl="8" indent="-274320" algn="l" defTabSz="1097280" eaLnBrk="1" fontAlgn="base" latinLnBrk="0" hangingPunct="1">
        <a:lnSpc>
          <a:spcPct val="100000"/>
        </a:lnSpc>
        <a:spcBef>
          <a:spcPct val="24000"/>
        </a:spcBef>
        <a:spcAft>
          <a:spcPct val="0"/>
        </a:spcAft>
        <a:buChar char="»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10972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16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48640" lvl="1" indent="0" algn="l" defTabSz="10972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097280" lvl="2" indent="0" algn="l" defTabSz="10972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45920" lvl="3" indent="0" algn="l" defTabSz="10972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194560" lvl="4" indent="0" algn="l" defTabSz="10972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743200" lvl="5" indent="0" algn="l" defTabSz="10972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3291840" lvl="6" indent="0" algn="l" defTabSz="10972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840480" lvl="7" indent="0" algn="l" defTabSz="10972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4389120" lvl="8" indent="0" algn="l" defTabSz="109728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17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1"/>
          <p:cNvSpPr/>
          <p:nvPr/>
        </p:nvSpPr>
        <p:spPr>
          <a:xfrm>
            <a:off x="488950" y="1208405"/>
            <a:ext cx="9063990" cy="212661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Calibri" panose="020F0502020204030204" charset="0"/>
                <a:ea typeface="Alexandria" pitchFamily="34" charset="-122"/>
                <a:cs typeface="Calibri" panose="020F0502020204030204" charset="0"/>
              </a:rPr>
              <a:t>Маркетплейс цифрового искусства с внутренней валютой</a:t>
            </a:r>
            <a:endParaRPr lang="en-US" sz="4450" dirty="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5" name="Text 2"/>
          <p:cNvSpPr/>
          <p:nvPr/>
        </p:nvSpPr>
        <p:spPr>
          <a:xfrm>
            <a:off x="488950" y="3079750"/>
            <a:ext cx="6232525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+mj-ea"/>
                <a:ea typeface="Nobile" panose="02000503050000020004" pitchFamily="34" charset="-122"/>
                <a:cs typeface="+mj-ea"/>
              </a:rPr>
              <a:t>Цифровая платформа для покупки и продажи цифрового искусства с валютой RYT.</a:t>
            </a:r>
            <a:endParaRPr lang="en-US" sz="1750" dirty="0">
              <a:latin typeface="+mj-ea"/>
              <a:cs typeface="+mj-ea"/>
            </a:endParaRPr>
          </a:p>
        </p:txBody>
      </p:sp>
      <p:sp>
        <p:nvSpPr>
          <p:cNvPr id="11" name="Text 2"/>
          <p:cNvSpPr/>
          <p:nvPr/>
        </p:nvSpPr>
        <p:spPr>
          <a:xfrm>
            <a:off x="9452610" y="4011930"/>
            <a:ext cx="4843145" cy="3077210"/>
          </a:xfrm>
          <a:prstGeom prst="rect">
            <a:avLst/>
          </a:prstGeom>
          <a:noFill/>
        </p:spPr>
        <p:txBody>
          <a:bodyPr wrap="square" lIns="0" tIns="0" rIns="0" bIns="0" rtlCol="0" anchor="t"/>
          <a:p>
            <a:pPr marL="0" indent="0" algn="l">
              <a:lnSpc>
                <a:spcPts val="2850"/>
              </a:lnSpc>
              <a:buNone/>
            </a:pPr>
            <a:endParaRPr lang="en-US" sz="1750" dirty="0">
              <a:latin typeface="+mj-ea"/>
              <a:cs typeface="+mj-ea"/>
            </a:endParaRPr>
          </a:p>
        </p:txBody>
      </p:sp>
      <p:pic>
        <p:nvPicPr>
          <p:cNvPr id="12" name="Изображение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93595" y="4313555"/>
            <a:ext cx="9477375" cy="19335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9144000" y="0"/>
            <a:ext cx="5486400" cy="8229600"/>
          </a:xfrm>
          <a:prstGeom prst="rect">
            <a:avLst/>
          </a:prstGeom>
          <a:solidFill>
            <a:srgbClr val="E6E6E7"/>
          </a:solidFill>
        </p:spPr>
      </p:sp>
      <p:sp>
        <p:nvSpPr>
          <p:cNvPr id="4" name="Text 1"/>
          <p:cNvSpPr/>
          <p:nvPr/>
        </p:nvSpPr>
        <p:spPr>
          <a:xfrm>
            <a:off x="793790" y="1796058"/>
            <a:ext cx="6823710" cy="70877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Панель администратора</a:t>
            </a:r>
            <a:endParaRPr lang="en-US" sz="4450" dirty="0"/>
          </a:p>
        </p:txBody>
      </p:sp>
      <p:sp>
        <p:nvSpPr>
          <p:cNvPr id="5" name="Shape 2"/>
          <p:cNvSpPr/>
          <p:nvPr/>
        </p:nvSpPr>
        <p:spPr>
          <a:xfrm>
            <a:off x="793790" y="2844998"/>
            <a:ext cx="3664863" cy="2039422"/>
          </a:xfrm>
          <a:prstGeom prst="roundRect">
            <a:avLst>
              <a:gd name="adj" fmla="val 4671"/>
            </a:avLst>
          </a:prstGeom>
          <a:solidFill>
            <a:srgbClr val="D2DDF9"/>
          </a:solidFill>
          <a:ln w="7620">
            <a:solidFill>
              <a:srgbClr val="B8C3DF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1028224" y="3079433"/>
            <a:ext cx="2962037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Управление валютой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1028224" y="3569851"/>
            <a:ext cx="3195995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anose="02000503050000020004" pitchFamily="34" charset="0"/>
                <a:ea typeface="Nobile" panose="02000503050000020004" pitchFamily="34" charset="-122"/>
                <a:cs typeface="Nobile" panose="02000503050000020004" pitchFamily="34" charset="-120"/>
              </a:rPr>
              <a:t>Контроль эмиссии и минта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4685467" y="2844998"/>
            <a:ext cx="3664863" cy="2039422"/>
          </a:xfrm>
          <a:prstGeom prst="roundRect">
            <a:avLst>
              <a:gd name="adj" fmla="val 4671"/>
            </a:avLst>
          </a:prstGeom>
          <a:solidFill>
            <a:srgbClr val="D2DDF9"/>
          </a:solidFill>
          <a:ln w="7620">
            <a:solidFill>
              <a:srgbClr val="B8C3DF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4919901" y="3079433"/>
            <a:ext cx="3195995" cy="7086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Управление пользователями</a:t>
            </a:r>
            <a:endParaRPr lang="en-US" sz="2200" dirty="0"/>
          </a:p>
        </p:txBody>
      </p:sp>
      <p:sp>
        <p:nvSpPr>
          <p:cNvPr id="10" name="Text 7"/>
          <p:cNvSpPr/>
          <p:nvPr/>
        </p:nvSpPr>
        <p:spPr>
          <a:xfrm>
            <a:off x="4919901" y="3924181"/>
            <a:ext cx="3195995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anose="02000503050000020004" pitchFamily="34" charset="0"/>
                <a:ea typeface="Nobile" panose="02000503050000020004" pitchFamily="34" charset="-122"/>
                <a:cs typeface="Nobile" panose="02000503050000020004" pitchFamily="34" charset="-120"/>
              </a:rPr>
              <a:t>Администрирование ролей и доступа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793790" y="5111234"/>
            <a:ext cx="7556421" cy="1322189"/>
          </a:xfrm>
          <a:prstGeom prst="roundRect">
            <a:avLst>
              <a:gd name="adj" fmla="val 7205"/>
            </a:avLst>
          </a:prstGeom>
          <a:solidFill>
            <a:srgbClr val="D2DDF9"/>
          </a:solidFill>
          <a:ln w="7620">
            <a:solidFill>
              <a:srgbClr val="B8C3DF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1028224" y="5345668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Управление артами</a:t>
            </a:r>
            <a:endParaRPr lang="en-US" sz="2200" dirty="0"/>
          </a:p>
        </p:txBody>
      </p:sp>
      <p:sp>
        <p:nvSpPr>
          <p:cNvPr id="13" name="Text 10"/>
          <p:cNvSpPr/>
          <p:nvPr/>
        </p:nvSpPr>
        <p:spPr>
          <a:xfrm>
            <a:off x="1028224" y="5836087"/>
            <a:ext cx="7087553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anose="02000503050000020004" pitchFamily="34" charset="0"/>
                <a:ea typeface="Nobile" panose="02000503050000020004" pitchFamily="34" charset="-122"/>
                <a:cs typeface="Nobile" panose="02000503050000020004" pitchFamily="34" charset="-120"/>
              </a:rPr>
              <a:t>Модерация и контроль контента</a:t>
            </a:r>
            <a:endParaRPr lang="en-US" sz="1750" dirty="0"/>
          </a:p>
        </p:txBody>
      </p:sp>
      <p:pic>
        <p:nvPicPr>
          <p:cNvPr id="14" name="Изображение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53855" y="1381125"/>
            <a:ext cx="5105400" cy="54673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5486400" cy="8229600"/>
          </a:xfrm>
          <a:prstGeom prst="rect">
            <a:avLst/>
          </a:prstGeom>
          <a:solidFill>
            <a:srgbClr val="E6E6E7"/>
          </a:solidFill>
        </p:spPr>
      </p:sp>
      <p:sp>
        <p:nvSpPr>
          <p:cNvPr id="4" name="Text 1"/>
          <p:cNvSpPr/>
          <p:nvPr/>
        </p:nvSpPr>
        <p:spPr>
          <a:xfrm>
            <a:off x="6280190" y="3408878"/>
            <a:ext cx="5969198" cy="70877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Страница токена RYT</a:t>
            </a:r>
            <a:endParaRPr lang="en-US" sz="4450" dirty="0"/>
          </a:p>
        </p:txBody>
      </p:sp>
      <p:sp>
        <p:nvSpPr>
          <p:cNvPr id="5" name="Text 2"/>
          <p:cNvSpPr/>
          <p:nvPr/>
        </p:nvSpPr>
        <p:spPr>
          <a:xfrm>
            <a:off x="6280190" y="4457819"/>
            <a:ext cx="7556421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anose="02000503050000020004" pitchFamily="34" charset="0"/>
                <a:ea typeface="Nobile" panose="02000503050000020004" pitchFamily="34" charset="-122"/>
                <a:cs typeface="Nobile" panose="02000503050000020004" pitchFamily="34" charset="-120"/>
              </a:rPr>
              <a:t>Данные о внутренней валюте и ее характеристиках</a:t>
            </a:r>
            <a:endParaRPr lang="en-US" sz="1750" dirty="0"/>
          </a:p>
        </p:txBody>
      </p:sp>
      <p:pic>
        <p:nvPicPr>
          <p:cNvPr id="6" name="Изображение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8845" y="0"/>
            <a:ext cx="3648075" cy="82232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721412"/>
            <a:ext cx="9102685" cy="70877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Основные возможности проекта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997166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Покупка и продажа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578310"/>
            <a:ext cx="3978116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anose="02000503050000020004" pitchFamily="34" charset="0"/>
                <a:ea typeface="Nobile" panose="02000503050000020004" pitchFamily="34" charset="-122"/>
                <a:cs typeface="Nobile" panose="02000503050000020004" pitchFamily="34" charset="-120"/>
              </a:rPr>
              <a:t>Использование внутренней валюты RYT для сделок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5332928" y="3997166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Экосистема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32928" y="4578310"/>
            <a:ext cx="3978116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anose="02000503050000020004" pitchFamily="34" charset="0"/>
                <a:ea typeface="Nobile" panose="02000503050000020004" pitchFamily="34" charset="-122"/>
                <a:cs typeface="Nobile" panose="02000503050000020004" pitchFamily="34" charset="-120"/>
              </a:rPr>
              <a:t>Удобная среда для художников и коллекционеров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9872067" y="3997166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Заработок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9872067" y="4578310"/>
            <a:ext cx="3978116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anose="02000503050000020004" pitchFamily="34" charset="0"/>
                <a:ea typeface="Nobile" panose="02000503050000020004" pitchFamily="34" charset="-122"/>
                <a:cs typeface="Nobile" panose="02000503050000020004" pitchFamily="34" charset="-120"/>
              </a:rPr>
              <a:t>Доход от продажи атрибутики и изменения курса валюты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9144000" y="0"/>
            <a:ext cx="5486400" cy="8229600"/>
          </a:xfrm>
          <a:prstGeom prst="rect">
            <a:avLst/>
          </a:prstGeom>
          <a:solidFill>
            <a:srgbClr val="E6E6E7"/>
          </a:solidFill>
        </p:spPr>
      </p:sp>
      <p:sp>
        <p:nvSpPr>
          <p:cNvPr id="4" name="Text 1"/>
          <p:cNvSpPr/>
          <p:nvPr/>
        </p:nvSpPr>
        <p:spPr>
          <a:xfrm>
            <a:off x="793790" y="1714976"/>
            <a:ext cx="7556421" cy="141755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Цифровое искусство и атрибутика</a:t>
            </a:r>
            <a:endParaRPr lang="en-US" sz="4450" dirty="0"/>
          </a:p>
        </p:txBody>
      </p:sp>
      <p:sp>
        <p:nvSpPr>
          <p:cNvPr id="5" name="Shape 2"/>
          <p:cNvSpPr/>
          <p:nvPr/>
        </p:nvSpPr>
        <p:spPr>
          <a:xfrm>
            <a:off x="793790" y="3472696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2DDF9"/>
          </a:solidFill>
          <a:ln w="7620">
            <a:solidFill>
              <a:srgbClr val="B8C3DF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1530906" y="3550563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Готовые арты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1530906" y="4040981"/>
            <a:ext cx="2899410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anose="02000503050000020004" pitchFamily="34" charset="0"/>
                <a:ea typeface="Nobile" panose="02000503050000020004" pitchFamily="34" charset="-122"/>
                <a:cs typeface="Nobile" panose="02000503050000020004" pitchFamily="34" charset="-120"/>
              </a:rPr>
              <a:t>Произведения с собранной атрибутикой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4713803" y="3472696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2DDF9"/>
          </a:solidFill>
          <a:ln w="7620">
            <a:solidFill>
              <a:srgbClr val="B8C3DF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5450919" y="3550563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Права художника</a:t>
            </a:r>
            <a:endParaRPr lang="en-US" sz="2200" dirty="0"/>
          </a:p>
        </p:txBody>
      </p:sp>
      <p:sp>
        <p:nvSpPr>
          <p:cNvPr id="10" name="Text 7"/>
          <p:cNvSpPr/>
          <p:nvPr/>
        </p:nvSpPr>
        <p:spPr>
          <a:xfrm>
            <a:off x="5450919" y="4040981"/>
            <a:ext cx="2899410" cy="108870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anose="02000503050000020004" pitchFamily="34" charset="0"/>
                <a:ea typeface="Nobile" panose="02000503050000020004" pitchFamily="34" charset="-122"/>
                <a:cs typeface="Nobile" panose="02000503050000020004" pitchFamily="34" charset="-120"/>
              </a:rPr>
              <a:t>Публикация и продажа собственных наборов атрибутов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793790" y="5583317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2DDF9"/>
          </a:solidFill>
          <a:ln w="7620">
            <a:solidFill>
              <a:srgbClr val="B8C3DF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1530906" y="5661184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Доход</a:t>
            </a:r>
            <a:endParaRPr lang="en-US" sz="2200" dirty="0"/>
          </a:p>
        </p:txBody>
      </p:sp>
      <p:sp>
        <p:nvSpPr>
          <p:cNvPr id="13" name="Text 10"/>
          <p:cNvSpPr/>
          <p:nvPr/>
        </p:nvSpPr>
        <p:spPr>
          <a:xfrm>
            <a:off x="1530906" y="6151602"/>
            <a:ext cx="6819305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anose="02000503050000020004" pitchFamily="34" charset="0"/>
                <a:ea typeface="Nobile" panose="02000503050000020004" pitchFamily="34" charset="-122"/>
                <a:cs typeface="Nobile" panose="02000503050000020004" pitchFamily="34" charset="-120"/>
              </a:rPr>
              <a:t>Получение прибыли с каждой покупки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9144000" y="0"/>
            <a:ext cx="5486400" cy="8229600"/>
          </a:xfrm>
          <a:prstGeom prst="rect">
            <a:avLst/>
          </a:prstGeom>
          <a:solidFill>
            <a:srgbClr val="E6E6E7"/>
          </a:solidFill>
        </p:spPr>
      </p:sp>
      <p:sp>
        <p:nvSpPr>
          <p:cNvPr id="4" name="Text 1"/>
          <p:cNvSpPr/>
          <p:nvPr/>
        </p:nvSpPr>
        <p:spPr>
          <a:xfrm>
            <a:off x="793790" y="1800344"/>
            <a:ext cx="7556421" cy="141755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Волатильность внутренней валюты RYT</a:t>
            </a:r>
            <a:endParaRPr lang="en-US" sz="4450" dirty="0"/>
          </a:p>
        </p:txBody>
      </p:sp>
      <p:sp>
        <p:nvSpPr>
          <p:cNvPr id="5" name="Shape 2"/>
          <p:cNvSpPr/>
          <p:nvPr/>
        </p:nvSpPr>
        <p:spPr>
          <a:xfrm>
            <a:off x="793790" y="3558064"/>
            <a:ext cx="7556421" cy="1322189"/>
          </a:xfrm>
          <a:prstGeom prst="roundRect">
            <a:avLst>
              <a:gd name="adj" fmla="val 7205"/>
            </a:avLst>
          </a:prstGeom>
          <a:solidFill>
            <a:srgbClr val="D2DDF9"/>
          </a:solidFill>
          <a:ln w="7620">
            <a:solidFill>
              <a:srgbClr val="B8C3DF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1028224" y="3792498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Механизмы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1028224" y="4282916"/>
            <a:ext cx="7087553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anose="02000503050000020004" pitchFamily="34" charset="0"/>
                <a:ea typeface="Nobile" panose="02000503050000020004" pitchFamily="34" charset="-122"/>
                <a:cs typeface="Nobile" panose="02000503050000020004" pitchFamily="34" charset="-120"/>
              </a:rPr>
              <a:t>Покупка, продажа, сжигание и минт валюты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793790" y="5107067"/>
            <a:ext cx="7556421" cy="1322189"/>
          </a:xfrm>
          <a:prstGeom prst="roundRect">
            <a:avLst>
              <a:gd name="adj" fmla="val 7205"/>
            </a:avLst>
          </a:prstGeom>
          <a:solidFill>
            <a:srgbClr val="D2DDF9"/>
          </a:solidFill>
          <a:ln w="7620">
            <a:solidFill>
              <a:srgbClr val="B8C3DF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1028224" y="5341501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Влияние</a:t>
            </a:r>
            <a:endParaRPr lang="en-US" sz="2200" dirty="0"/>
          </a:p>
        </p:txBody>
      </p:sp>
      <p:sp>
        <p:nvSpPr>
          <p:cNvPr id="10" name="Text 7"/>
          <p:cNvSpPr/>
          <p:nvPr/>
        </p:nvSpPr>
        <p:spPr>
          <a:xfrm>
            <a:off x="1028224" y="5831919"/>
            <a:ext cx="7087553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anose="02000503050000020004" pitchFamily="34" charset="0"/>
                <a:ea typeface="Nobile" panose="02000503050000020004" pitchFamily="34" charset="-122"/>
                <a:cs typeface="Nobile" panose="02000503050000020004" pitchFamily="34" charset="-120"/>
              </a:rPr>
              <a:t>Изменение курса валюты и стоимости искусства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18200" y="752753"/>
            <a:ext cx="5693569" cy="70877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ru-RU" sz="4450" dirty="0"/>
              <a:t>Профиль</a:t>
            </a:r>
            <a:endParaRPr lang="ru-RU" sz="4450" dirty="0"/>
          </a:p>
        </p:txBody>
      </p:sp>
      <p:sp>
        <p:nvSpPr>
          <p:cNvPr id="3" name="Text 1"/>
          <p:cNvSpPr/>
          <p:nvPr/>
        </p:nvSpPr>
        <p:spPr>
          <a:xfrm>
            <a:off x="518200" y="2028507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Список артов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518200" y="2609652"/>
            <a:ext cx="6244709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anose="02000503050000020004" pitchFamily="34" charset="0"/>
                <a:ea typeface="Nobile" panose="02000503050000020004" pitchFamily="34" charset="-122"/>
                <a:cs typeface="Nobile" panose="02000503050000020004" pitchFamily="34" charset="-120"/>
              </a:rPr>
              <a:t>Просмотр всех доступных произведений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518001" y="3677602"/>
            <a:ext cx="2877503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Валютные операции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18001" y="4258747"/>
            <a:ext cx="6244709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anose="02000503050000020004" pitchFamily="34" charset="0"/>
                <a:ea typeface="Nobile" panose="02000503050000020004" pitchFamily="34" charset="-122"/>
                <a:cs typeface="Nobile" panose="02000503050000020004" pitchFamily="34" charset="-120"/>
              </a:rPr>
              <a:t>Покупка, продажа и сжигание RYT</a:t>
            </a:r>
            <a:endParaRPr lang="en-US" sz="1750" dirty="0"/>
          </a:p>
        </p:txBody>
      </p:sp>
      <p:sp>
        <p:nvSpPr>
          <p:cNvPr id="7" name="Shape 0"/>
          <p:cNvSpPr/>
          <p:nvPr/>
        </p:nvSpPr>
        <p:spPr>
          <a:xfrm>
            <a:off x="7999095" y="0"/>
            <a:ext cx="6631305" cy="8229600"/>
          </a:xfrm>
          <a:prstGeom prst="rect">
            <a:avLst/>
          </a:prstGeom>
          <a:solidFill>
            <a:srgbClr val="E6E6E7"/>
          </a:solidFill>
        </p:spPr>
      </p:sp>
      <p:pic>
        <p:nvPicPr>
          <p:cNvPr id="8" name="Изображение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44840" y="955675"/>
            <a:ext cx="6019800" cy="55530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5486400" cy="8229600"/>
          </a:xfrm>
          <a:prstGeom prst="rect">
            <a:avLst/>
          </a:prstGeom>
          <a:solidFill>
            <a:srgbClr val="E6E6E7"/>
          </a:solidFill>
        </p:spPr>
      </p:sp>
      <p:sp>
        <p:nvSpPr>
          <p:cNvPr id="4" name="Text 1"/>
          <p:cNvSpPr/>
          <p:nvPr/>
        </p:nvSpPr>
        <p:spPr>
          <a:xfrm>
            <a:off x="6280190" y="1720572"/>
            <a:ext cx="7556421" cy="141755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Регистрация и авторизация</a:t>
            </a:r>
            <a:endParaRPr lang="en-US" sz="4450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0190" y="3478292"/>
            <a:ext cx="1134070" cy="1669852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7754422" y="3705106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Простой вход</a:t>
            </a:r>
            <a:endParaRPr lang="en-US" sz="2200" dirty="0"/>
          </a:p>
        </p:txBody>
      </p:sp>
      <p:sp>
        <p:nvSpPr>
          <p:cNvPr id="7" name="Text 3"/>
          <p:cNvSpPr/>
          <p:nvPr/>
        </p:nvSpPr>
        <p:spPr>
          <a:xfrm>
            <a:off x="7754422" y="4195524"/>
            <a:ext cx="6082189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anose="02000503050000020004" pitchFamily="34" charset="0"/>
                <a:ea typeface="Nobile" panose="02000503050000020004" pitchFamily="34" charset="-122"/>
                <a:cs typeface="Nobile" panose="02000503050000020004" pitchFamily="34" charset="-120"/>
              </a:rPr>
              <a:t>Доступ к основному функционалу после регистрации</a:t>
            </a:r>
            <a:endParaRPr lang="en-US" sz="175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0190" y="5148143"/>
            <a:ext cx="1134070" cy="1360884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7754422" y="5374958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Профиль</a:t>
            </a:r>
            <a:endParaRPr lang="en-US" sz="2200" dirty="0"/>
          </a:p>
        </p:txBody>
      </p:sp>
      <p:sp>
        <p:nvSpPr>
          <p:cNvPr id="10" name="Text 5"/>
          <p:cNvSpPr/>
          <p:nvPr/>
        </p:nvSpPr>
        <p:spPr>
          <a:xfrm>
            <a:off x="7754422" y="5865376"/>
            <a:ext cx="6082189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anose="02000503050000020004" pitchFamily="34" charset="0"/>
                <a:ea typeface="Nobile" panose="02000503050000020004" pitchFamily="34" charset="-122"/>
                <a:cs typeface="Nobile" panose="02000503050000020004" pitchFamily="34" charset="-120"/>
              </a:rPr>
              <a:t>Имя, почта, баланс, список артов, аватар</a:t>
            </a:r>
            <a:endParaRPr lang="en-US" sz="1750" dirty="0"/>
          </a:p>
        </p:txBody>
      </p:sp>
      <p:pic>
        <p:nvPicPr>
          <p:cNvPr id="11" name="Изображение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75" y="360045"/>
            <a:ext cx="2675890" cy="5208270"/>
          </a:xfrm>
          <a:prstGeom prst="rect">
            <a:avLst/>
          </a:prstGeom>
        </p:spPr>
      </p:pic>
      <p:pic>
        <p:nvPicPr>
          <p:cNvPr id="12" name="Изображение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8140" y="2310765"/>
            <a:ext cx="2470150" cy="54419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9144000" y="0"/>
            <a:ext cx="5486400" cy="8229600"/>
          </a:xfrm>
          <a:prstGeom prst="rect">
            <a:avLst/>
          </a:prstGeom>
          <a:solidFill>
            <a:srgbClr val="E6E6E7"/>
          </a:solidFill>
        </p:spPr>
      </p:sp>
      <p:sp>
        <p:nvSpPr>
          <p:cNvPr id="4" name="Text 1"/>
          <p:cNvSpPr/>
          <p:nvPr/>
        </p:nvSpPr>
        <p:spPr>
          <a:xfrm>
            <a:off x="793790" y="2510195"/>
            <a:ext cx="7478078" cy="70877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Создание и продажа артов</a:t>
            </a:r>
            <a:endParaRPr lang="en-US" sz="4450" dirty="0"/>
          </a:p>
        </p:txBody>
      </p:sp>
      <p:sp>
        <p:nvSpPr>
          <p:cNvPr id="5" name="Shape 2"/>
          <p:cNvSpPr/>
          <p:nvPr/>
        </p:nvSpPr>
        <p:spPr>
          <a:xfrm>
            <a:off x="793790" y="3559135"/>
            <a:ext cx="170021" cy="853321"/>
          </a:xfrm>
          <a:prstGeom prst="roundRect">
            <a:avLst>
              <a:gd name="adj" fmla="val 56033"/>
            </a:avLst>
          </a:prstGeom>
          <a:solidFill>
            <a:srgbClr val="D2DDF9"/>
          </a:solidFill>
          <a:ln w="7620">
            <a:solidFill>
              <a:srgbClr val="B8C3DF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1303973" y="3559135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Создание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1303973" y="4049554"/>
            <a:ext cx="7046238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anose="02000503050000020004" pitchFamily="34" charset="0"/>
                <a:ea typeface="Nobile" panose="02000503050000020004" pitchFamily="34" charset="-122"/>
                <a:cs typeface="Nobile" panose="02000503050000020004" pitchFamily="34" charset="-120"/>
              </a:rPr>
              <a:t>Формирование арта из доступной атрибутики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1133951" y="4639270"/>
            <a:ext cx="170021" cy="853321"/>
          </a:xfrm>
          <a:prstGeom prst="roundRect">
            <a:avLst>
              <a:gd name="adj" fmla="val 56033"/>
            </a:avLst>
          </a:prstGeom>
          <a:solidFill>
            <a:srgbClr val="D2DDF9"/>
          </a:solidFill>
          <a:ln w="7620">
            <a:solidFill>
              <a:srgbClr val="B8C3DF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1644134" y="4639270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Выставление</a:t>
            </a:r>
            <a:endParaRPr lang="en-US" sz="2200" dirty="0"/>
          </a:p>
        </p:txBody>
      </p:sp>
      <p:sp>
        <p:nvSpPr>
          <p:cNvPr id="10" name="Text 7"/>
          <p:cNvSpPr/>
          <p:nvPr/>
        </p:nvSpPr>
        <p:spPr>
          <a:xfrm>
            <a:off x="1644134" y="5129689"/>
            <a:ext cx="6706076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anose="02000503050000020004" pitchFamily="34" charset="0"/>
                <a:ea typeface="Nobile" panose="02000503050000020004" pitchFamily="34" charset="-122"/>
                <a:cs typeface="Nobile" panose="02000503050000020004" pitchFamily="34" charset="-120"/>
              </a:rPr>
              <a:t>Размещение на продажу в маркетплейсе</a:t>
            </a:r>
            <a:endParaRPr lang="en-US" sz="1750" dirty="0"/>
          </a:p>
        </p:txBody>
      </p:sp>
      <p:pic>
        <p:nvPicPr>
          <p:cNvPr id="13" name="Изображение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23145" y="2510155"/>
            <a:ext cx="3646805" cy="289179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5486400" cy="8229600"/>
          </a:xfrm>
          <a:prstGeom prst="rect">
            <a:avLst/>
          </a:prstGeom>
          <a:solidFill>
            <a:srgbClr val="E6E6E7"/>
          </a:solidFill>
        </p:spPr>
      </p:sp>
      <p:sp>
        <p:nvSpPr>
          <p:cNvPr id="4" name="Text 1"/>
          <p:cNvSpPr/>
          <p:nvPr/>
        </p:nvSpPr>
        <p:spPr>
          <a:xfrm>
            <a:off x="6280190" y="2077879"/>
            <a:ext cx="7556421" cy="141755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Маркетплейс цифрового искусства</a:t>
            </a:r>
            <a:endParaRPr lang="en-US" sz="4450" dirty="0"/>
          </a:p>
        </p:txBody>
      </p:sp>
      <p:sp>
        <p:nvSpPr>
          <p:cNvPr id="5" name="Shape 2"/>
          <p:cNvSpPr/>
          <p:nvPr/>
        </p:nvSpPr>
        <p:spPr>
          <a:xfrm>
            <a:off x="6280190" y="3835598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2DDF9"/>
          </a:solidFill>
          <a:ln w="7620">
            <a:solidFill>
              <a:srgbClr val="B8C3DF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7017306" y="3913465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Покупка артов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7017306" y="4403884"/>
            <a:ext cx="6819305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anose="02000503050000020004" pitchFamily="34" charset="0"/>
                <a:ea typeface="Nobile" panose="02000503050000020004" pitchFamily="34" charset="-122"/>
                <a:cs typeface="Nobile" panose="02000503050000020004" pitchFamily="34" charset="-120"/>
              </a:rPr>
              <a:t>Оплата внутренней валютой RYT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6280190" y="5220414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2DDF9"/>
          </a:solidFill>
          <a:ln w="7620">
            <a:solidFill>
              <a:srgbClr val="B8C3DF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7017306" y="5298281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Продажа артов</a:t>
            </a:r>
            <a:endParaRPr lang="en-US" sz="2200" dirty="0"/>
          </a:p>
        </p:txBody>
      </p:sp>
      <p:sp>
        <p:nvSpPr>
          <p:cNvPr id="10" name="Text 7"/>
          <p:cNvSpPr/>
          <p:nvPr/>
        </p:nvSpPr>
        <p:spPr>
          <a:xfrm>
            <a:off x="7017306" y="5788700"/>
            <a:ext cx="6819305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anose="02000503050000020004" pitchFamily="34" charset="0"/>
                <a:ea typeface="Nobile" panose="02000503050000020004" pitchFamily="34" charset="-122"/>
                <a:cs typeface="Nobile" panose="02000503050000020004" pitchFamily="34" charset="-120"/>
              </a:rPr>
              <a:t>Возможность заработать на своих работах</a:t>
            </a:r>
            <a:endParaRPr lang="en-US" sz="1750" dirty="0"/>
          </a:p>
        </p:txBody>
      </p:sp>
      <p:pic>
        <p:nvPicPr>
          <p:cNvPr id="12" name="Изображение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4150" y="2528570"/>
            <a:ext cx="5238750" cy="3124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18200" y="752753"/>
            <a:ext cx="5693569" cy="70877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Домашняя страница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518200" y="2028507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ru-RU" altLang="en-US" sz="2200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Личная информация</a:t>
            </a:r>
            <a:endParaRPr lang="ru-RU" altLang="en-US" sz="2200" dirty="0">
              <a:solidFill>
                <a:srgbClr val="1B1B27"/>
              </a:solidFill>
              <a:latin typeface="Alexandria" pitchFamily="34" charset="0"/>
              <a:ea typeface="Alexandria" pitchFamily="34" charset="-122"/>
              <a:cs typeface="Alexandria" pitchFamily="34" charset="-120"/>
            </a:endParaRPr>
          </a:p>
        </p:txBody>
      </p:sp>
      <p:sp>
        <p:nvSpPr>
          <p:cNvPr id="4" name="Text 2"/>
          <p:cNvSpPr/>
          <p:nvPr/>
        </p:nvSpPr>
        <p:spPr>
          <a:xfrm>
            <a:off x="518200" y="2609652"/>
            <a:ext cx="6244709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anose="02000503050000020004" pitchFamily="34" charset="0"/>
                <a:ea typeface="Nobile" panose="02000503050000020004" pitchFamily="34" charset="-122"/>
                <a:cs typeface="Nobile" panose="02000503050000020004" pitchFamily="34" charset="-120"/>
              </a:rPr>
              <a:t>Просмотр </a:t>
            </a:r>
            <a:r>
              <a:rPr lang="ru-RU" altLang="en-US" sz="1750" dirty="0">
                <a:solidFill>
                  <a:srgbClr val="404155"/>
                </a:solidFill>
                <a:latin typeface="Nobile" panose="02000503050000020004" pitchFamily="34" charset="0"/>
                <a:ea typeface="Nobile" panose="02000503050000020004" pitchFamily="34" charset="-122"/>
                <a:cs typeface="Nobile" panose="02000503050000020004" pitchFamily="34" charset="-120"/>
              </a:rPr>
              <a:t>данных о пользователе</a:t>
            </a:r>
            <a:endParaRPr lang="ru-RU" altLang="en-US" sz="1750" dirty="0">
              <a:solidFill>
                <a:srgbClr val="404155"/>
              </a:solidFill>
              <a:latin typeface="Nobile" panose="02000503050000020004" pitchFamily="34" charset="0"/>
              <a:ea typeface="Nobile" panose="02000503050000020004" pitchFamily="34" charset="-122"/>
              <a:cs typeface="Nobile" panose="02000503050000020004" pitchFamily="34" charset="-120"/>
            </a:endParaRPr>
          </a:p>
        </p:txBody>
      </p:sp>
      <p:sp>
        <p:nvSpPr>
          <p:cNvPr id="5" name="Text 3"/>
          <p:cNvSpPr/>
          <p:nvPr/>
        </p:nvSpPr>
        <p:spPr>
          <a:xfrm>
            <a:off x="518001" y="3677602"/>
            <a:ext cx="2877503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ru-RU" altLang="en-US" sz="2200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Список артов</a:t>
            </a:r>
            <a:endParaRPr lang="ru-RU" altLang="en-US" sz="2200" dirty="0">
              <a:solidFill>
                <a:srgbClr val="1B1B27"/>
              </a:solidFill>
              <a:latin typeface="Alexandria" pitchFamily="34" charset="0"/>
              <a:ea typeface="Alexandria" pitchFamily="34" charset="-122"/>
              <a:cs typeface="Alexandria" pitchFamily="34" charset="-120"/>
            </a:endParaRPr>
          </a:p>
        </p:txBody>
      </p:sp>
      <p:sp>
        <p:nvSpPr>
          <p:cNvPr id="6" name="Text 4"/>
          <p:cNvSpPr/>
          <p:nvPr/>
        </p:nvSpPr>
        <p:spPr>
          <a:xfrm>
            <a:off x="518001" y="4258747"/>
            <a:ext cx="6244709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ru-RU" altLang="en-US" sz="1750" dirty="0">
                <a:solidFill>
                  <a:srgbClr val="404155"/>
                </a:solidFill>
                <a:latin typeface="Nobile" panose="02000503050000020004" pitchFamily="34" charset="0"/>
                <a:ea typeface="Nobile" panose="02000503050000020004" pitchFamily="34" charset="-122"/>
                <a:cs typeface="Nobile" panose="02000503050000020004" pitchFamily="34" charset="-120"/>
              </a:rPr>
              <a:t>Просмотр своих артов</a:t>
            </a:r>
            <a:endParaRPr lang="ru-RU" altLang="en-US" sz="1750" dirty="0">
              <a:solidFill>
                <a:srgbClr val="404155"/>
              </a:solidFill>
              <a:latin typeface="Nobile" panose="02000503050000020004" pitchFamily="34" charset="0"/>
              <a:ea typeface="Nobile" panose="02000503050000020004" pitchFamily="34" charset="-122"/>
              <a:cs typeface="Nobile" panose="02000503050000020004" pitchFamily="34" charset="-120"/>
            </a:endParaRPr>
          </a:p>
        </p:txBody>
      </p:sp>
      <p:sp>
        <p:nvSpPr>
          <p:cNvPr id="7" name="Shape 0"/>
          <p:cNvSpPr/>
          <p:nvPr/>
        </p:nvSpPr>
        <p:spPr>
          <a:xfrm>
            <a:off x="6019800" y="0"/>
            <a:ext cx="8610600" cy="8229600"/>
          </a:xfrm>
          <a:prstGeom prst="rect">
            <a:avLst/>
          </a:prstGeom>
          <a:solidFill>
            <a:srgbClr val="E6E6E7"/>
          </a:solidFill>
        </p:spPr>
      </p:sp>
      <p:sp>
        <p:nvSpPr>
          <p:cNvPr id="9" name="Text 3"/>
          <p:cNvSpPr/>
          <p:nvPr/>
        </p:nvSpPr>
        <p:spPr>
          <a:xfrm>
            <a:off x="518001" y="5251132"/>
            <a:ext cx="2877503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p>
            <a:pPr marL="0" indent="0" algn="l">
              <a:lnSpc>
                <a:spcPts val="2750"/>
              </a:lnSpc>
              <a:buNone/>
            </a:pPr>
            <a:r>
              <a:rPr lang="ru-RU" altLang="en-US" sz="2200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Добавление аватара</a:t>
            </a:r>
            <a:endParaRPr lang="ru-RU" altLang="en-US" sz="2200" dirty="0">
              <a:solidFill>
                <a:srgbClr val="1B1B27"/>
              </a:solidFill>
              <a:latin typeface="Alexandria" pitchFamily="34" charset="0"/>
              <a:ea typeface="Alexandria" pitchFamily="34" charset="-122"/>
              <a:cs typeface="Alexandria" pitchFamily="34" charset="-120"/>
            </a:endParaRPr>
          </a:p>
        </p:txBody>
      </p:sp>
      <p:sp>
        <p:nvSpPr>
          <p:cNvPr id="10" name="Text 4"/>
          <p:cNvSpPr/>
          <p:nvPr/>
        </p:nvSpPr>
        <p:spPr>
          <a:xfrm>
            <a:off x="518001" y="5832277"/>
            <a:ext cx="6244709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p>
            <a:pPr marL="0" indent="0" algn="l">
              <a:lnSpc>
                <a:spcPts val="2850"/>
              </a:lnSpc>
              <a:buNone/>
            </a:pPr>
            <a:r>
              <a:rPr lang="ru-RU" altLang="en-US" sz="1750" dirty="0">
                <a:solidFill>
                  <a:srgbClr val="404155"/>
                </a:solidFill>
                <a:latin typeface="Nobile" panose="02000503050000020004" pitchFamily="34" charset="0"/>
                <a:ea typeface="Nobile" panose="02000503050000020004" pitchFamily="34" charset="-122"/>
                <a:cs typeface="Nobile" panose="02000503050000020004" pitchFamily="34" charset="-120"/>
              </a:rPr>
              <a:t>Загрузка собственного аватара</a:t>
            </a:r>
            <a:endParaRPr lang="ru-RU" altLang="en-US" sz="1750" dirty="0">
              <a:solidFill>
                <a:srgbClr val="404155"/>
              </a:solidFill>
              <a:latin typeface="Nobile" panose="02000503050000020004" pitchFamily="34" charset="0"/>
              <a:ea typeface="Nobile" panose="02000503050000020004" pitchFamily="34" charset="-122"/>
              <a:cs typeface="Nobile" panose="02000503050000020004" pitchFamily="34" charset="-120"/>
            </a:endParaRPr>
          </a:p>
        </p:txBody>
      </p:sp>
      <p:pic>
        <p:nvPicPr>
          <p:cNvPr id="11" name="Изображение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13475" y="1257935"/>
            <a:ext cx="8416925" cy="610298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1508</Words>
  <Application>WPS Presentation</Application>
  <PresentationFormat>On-screen Show (16:9)</PresentationFormat>
  <Paragraphs>114</Paragraphs>
  <Slides>11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30" baseType="lpstr">
      <vt:lpstr>Arial</vt:lpstr>
      <vt:lpstr>SimSun</vt:lpstr>
      <vt:lpstr>Wingdings</vt:lpstr>
      <vt:lpstr>Alexandria</vt:lpstr>
      <vt:lpstr>Alexandria</vt:lpstr>
      <vt:lpstr>Alexandria</vt:lpstr>
      <vt:lpstr>Nobile</vt:lpstr>
      <vt:lpstr>Nobile</vt:lpstr>
      <vt:lpstr>Nobile</vt:lpstr>
      <vt:lpstr>Nobile Bold</vt:lpstr>
      <vt:lpstr>DamageLog</vt:lpstr>
      <vt:lpstr>Nobile Bold</vt:lpstr>
      <vt:lpstr>Nobile Bold</vt:lpstr>
      <vt:lpstr>Calibri</vt:lpstr>
      <vt:lpstr>Microsoft YaHei</vt:lpstr>
      <vt:lpstr>Arial Unicode MS</vt:lpstr>
      <vt:lpstr>MingLiU-ExtB</vt:lpstr>
      <vt:lpstr>Calibri Light</vt:lpstr>
      <vt:lpstr>Default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Rolan M</cp:lastModifiedBy>
  <cp:revision>2</cp:revision>
  <dcterms:created xsi:type="dcterms:W3CDTF">2025-05-12T18:57:00Z</dcterms:created>
  <dcterms:modified xsi:type="dcterms:W3CDTF">2025-05-12T19:38:16Z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D17AA5946DD34B2DAE5E171B8129EBEC_12</vt:lpwstr>
  </property>
  <property fmtid="{D5CDD505-2E9C-101B-9397-08002B2CF9AE}" pid="3" name="KSOProductBuildVer">
    <vt:lpwstr>1049-12.2.0.20795</vt:lpwstr>
  </property>
</Properties>
</file>