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7.xml"/><Relationship Id="rId22" Type="http://schemas.openxmlformats.org/officeDocument/2006/relationships/font" Target="fonts/Lato-italic.fntdata"/><Relationship Id="rId10" Type="http://schemas.openxmlformats.org/officeDocument/2006/relationships/slide" Target="slides/slide6.xml"/><Relationship Id="rId21" Type="http://schemas.openxmlformats.org/officeDocument/2006/relationships/font" Target="fonts/La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Ben is Doing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Nick is doing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Nick is doing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Ben is Doing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Ben is Doing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Nick is doing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Scrolling thingy not the best idea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Two boxes that you can move things between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Ben is Doing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Jay is doing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Jay is doing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C*A*R*D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Interface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adingSites.png"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813" y="199238"/>
            <a:ext cx="6408375" cy="47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iagram1.jpeg"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Start Screen</a:t>
            </a:r>
          </a:p>
        </p:txBody>
      </p:sp>
      <p:pic>
        <p:nvPicPr>
          <p:cNvPr descr="Login.jpeg"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524" y="1071875"/>
            <a:ext cx="6038175" cy="33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Create Account</a:t>
            </a:r>
          </a:p>
        </p:txBody>
      </p:sp>
      <p:pic>
        <p:nvPicPr>
          <p:cNvPr descr="NewAccount.jpeg"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3125" y="1098300"/>
            <a:ext cx="643020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78950" y="1494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Home Screen</a:t>
            </a:r>
          </a:p>
        </p:txBody>
      </p:sp>
      <p:pic>
        <p:nvPicPr>
          <p:cNvPr descr="HomeScreen.png"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8075" y="827375"/>
            <a:ext cx="551918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252575" y="2203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Account Screen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0300" y="793050"/>
            <a:ext cx="5862876" cy="404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2558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2-Step Verification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2675" y="938213"/>
            <a:ext cx="4619625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llection Screen.png"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800" y="0"/>
            <a:ext cx="670253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ddItem.png"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2763" y="170525"/>
            <a:ext cx="4158475" cy="480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tem.jpeg"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450" y="474725"/>
            <a:ext cx="6905625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