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C.A.R.D.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Collectibles Aggregation and Retail Determination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787288" y="2720438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Benjamin Klybor, Jahkel Robin, Nick Tulio, Parker Fairchild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will be an evaluation platform designed to track the user’s collectibles inventory.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CARD will track the current value of collectibles on the market and update the user’s inventory accordingly.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CARD allows for communication between users and allow for exchange of items outside of the software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allow for the user to modify their collection as needed.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Provide an organized database for an individual’s collection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Allow user to determine the current market value of their cards as well as keep track of changes in value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Give users ability to manage their collectables without manually reassessing the value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of now, there are no programs that allow for easy management and searching of card collection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 and Audience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0622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Software will run on Microsoft Windows.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Collectors who want to know the current value of their collectibles.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Initially, the system will focus on Magic: The Gathering trading cards. As the project continues, functionality for other trading card games or possibly other types of collectibles (e.g. faberge eggs) can be added.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ML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25" y="346174"/>
            <a:ext cx="6662275" cy="42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